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7F7F7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8"/>
    <p:restoredTop sz="94664"/>
  </p:normalViewPr>
  <p:slideViewPr>
    <p:cSldViewPr snapToGrid="0" snapToObjects="1">
      <p:cViewPr>
        <p:scale>
          <a:sx n="139" d="100"/>
          <a:sy n="139" d="100"/>
        </p:scale>
        <p:origin x="1888" y="1408"/>
      </p:cViewPr>
      <p:guideLst>
        <p:guide orient="horz" pos="346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4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4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7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7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1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59B7-2A34-D24E-9C3F-3B22A8FEE4AC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3F71-14C4-3A49-B3DF-006BB1DE6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図形グループ 190"/>
          <p:cNvGrpSpPr/>
          <p:nvPr/>
        </p:nvGrpSpPr>
        <p:grpSpPr>
          <a:xfrm>
            <a:off x="378910" y="764168"/>
            <a:ext cx="2711356" cy="4813167"/>
            <a:chOff x="378910" y="764168"/>
            <a:chExt cx="2711356" cy="4813167"/>
          </a:xfrm>
        </p:grpSpPr>
        <p:sp>
          <p:nvSpPr>
            <p:cNvPr id="4" name="正方形/長方形 3"/>
            <p:cNvSpPr/>
            <p:nvPr/>
          </p:nvSpPr>
          <p:spPr>
            <a:xfrm>
              <a:off x="378910" y="764168"/>
              <a:ext cx="2704027" cy="481316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51357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4931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78505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92079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105653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119228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32802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146376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159950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73525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870992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006734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2142476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227821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41396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254970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268544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82118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95692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図形グループ 12"/>
            <p:cNvGrpSpPr/>
            <p:nvPr/>
          </p:nvGrpSpPr>
          <p:grpSpPr>
            <a:xfrm>
              <a:off x="385744" y="777835"/>
              <a:ext cx="2704522" cy="91937"/>
              <a:chOff x="4104000" y="1258835"/>
              <a:chExt cx="1800330" cy="61200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4104330" y="1258835"/>
                <a:ext cx="1800000" cy="6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4000" y="1260000"/>
                <a:ext cx="1800000" cy="59341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32" name="直線コネクタ 31"/>
            <p:cNvCxnSpPr/>
            <p:nvPr/>
          </p:nvCxnSpPr>
          <p:spPr>
            <a:xfrm flipH="1">
              <a:off x="378910" y="898829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378910" y="103457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378910" y="11703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378910" y="13060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H="1">
              <a:off x="378910" y="144179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378910" y="157753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378910" y="171328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378910" y="184902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378910" y="1984766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>
              <a:off x="378910" y="212158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378910" y="22584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378910" y="239523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378910" y="253206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378910" y="266888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378910" y="280570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378910" y="294253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378910" y="30793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378910" y="321617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378910" y="335300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378910" y="348982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378910" y="362665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378910" y="376347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378910" y="390029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378910" y="403712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378910" y="417394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378910" y="431076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378910" y="444759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378910" y="458441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378910" y="472124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378910" y="485806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378910" y="499488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378910" y="513171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378910" y="526853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378910" y="540535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378910" y="5542183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正方形/長方形 189"/>
            <p:cNvSpPr/>
            <p:nvPr/>
          </p:nvSpPr>
          <p:spPr>
            <a:xfrm>
              <a:off x="385248" y="764168"/>
              <a:ext cx="2704027" cy="48131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" name="図形グループ 191"/>
          <p:cNvGrpSpPr/>
          <p:nvPr/>
        </p:nvGrpSpPr>
        <p:grpSpPr>
          <a:xfrm>
            <a:off x="9227523" y="777834"/>
            <a:ext cx="2711356" cy="4813167"/>
            <a:chOff x="378910" y="764168"/>
            <a:chExt cx="2711356" cy="4813167"/>
          </a:xfrm>
        </p:grpSpPr>
        <p:sp>
          <p:nvSpPr>
            <p:cNvPr id="193" name="正方形/長方形 192"/>
            <p:cNvSpPr/>
            <p:nvPr/>
          </p:nvSpPr>
          <p:spPr>
            <a:xfrm>
              <a:off x="378910" y="764168"/>
              <a:ext cx="2704027" cy="481316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4" name="直線コネクタ 193"/>
            <p:cNvCxnSpPr/>
            <p:nvPr/>
          </p:nvCxnSpPr>
          <p:spPr>
            <a:xfrm>
              <a:off x="51357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>
              <a:off x="64931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>
              <a:off x="78505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>
              <a:off x="92079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>
              <a:off x="105653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>
              <a:off x="119228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>
              <a:off x="132802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>
              <a:off x="146376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>
              <a:off x="159950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>
              <a:off x="173525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>
              <a:off x="1870992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>
              <a:off x="2006734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>
              <a:off x="2142476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>
              <a:off x="227821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/>
            <p:nvPr/>
          </p:nvCxnSpPr>
          <p:spPr>
            <a:xfrm>
              <a:off x="241396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254970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>
              <a:off x="268544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>
              <a:off x="282118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/>
            <p:nvPr/>
          </p:nvCxnSpPr>
          <p:spPr>
            <a:xfrm>
              <a:off x="295692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図形グループ 212"/>
            <p:cNvGrpSpPr/>
            <p:nvPr/>
          </p:nvGrpSpPr>
          <p:grpSpPr>
            <a:xfrm>
              <a:off x="385744" y="777835"/>
              <a:ext cx="2704522" cy="91937"/>
              <a:chOff x="4104000" y="1258835"/>
              <a:chExt cx="1800330" cy="61200"/>
            </a:xfrm>
          </p:grpSpPr>
          <p:sp>
            <p:nvSpPr>
              <p:cNvPr id="250" name="正方形/長方形 249"/>
              <p:cNvSpPr/>
              <p:nvPr/>
            </p:nvSpPr>
            <p:spPr>
              <a:xfrm>
                <a:off x="4104330" y="1258835"/>
                <a:ext cx="1800000" cy="6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1" name="図 2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4000" y="1260000"/>
                <a:ext cx="1800000" cy="59341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214" name="直線コネクタ 213"/>
            <p:cNvCxnSpPr/>
            <p:nvPr/>
          </p:nvCxnSpPr>
          <p:spPr>
            <a:xfrm flipH="1">
              <a:off x="378910" y="898829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 flipH="1">
              <a:off x="378910" y="103457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 flipH="1">
              <a:off x="378910" y="11703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 flipH="1">
              <a:off x="378910" y="13060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/>
            <p:nvPr/>
          </p:nvCxnSpPr>
          <p:spPr>
            <a:xfrm flipH="1">
              <a:off x="378910" y="144179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 flipH="1">
              <a:off x="378910" y="157753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 flipH="1">
              <a:off x="378910" y="171328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H="1">
              <a:off x="378910" y="184902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H="1">
              <a:off x="378910" y="1984766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 flipH="1">
              <a:off x="378910" y="212158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/>
            <p:nvPr/>
          </p:nvCxnSpPr>
          <p:spPr>
            <a:xfrm flipH="1">
              <a:off x="378910" y="22584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/>
            <p:nvPr/>
          </p:nvCxnSpPr>
          <p:spPr>
            <a:xfrm flipH="1">
              <a:off x="378910" y="239523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 flipH="1">
              <a:off x="378910" y="253206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/>
            <p:cNvCxnSpPr/>
            <p:nvPr/>
          </p:nvCxnSpPr>
          <p:spPr>
            <a:xfrm flipH="1">
              <a:off x="378910" y="266888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>
            <a:xfrm flipH="1">
              <a:off x="378910" y="280570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/>
            <p:nvPr/>
          </p:nvCxnSpPr>
          <p:spPr>
            <a:xfrm flipH="1">
              <a:off x="378910" y="294253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/>
            <p:cNvCxnSpPr/>
            <p:nvPr/>
          </p:nvCxnSpPr>
          <p:spPr>
            <a:xfrm flipH="1">
              <a:off x="378910" y="30793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/>
            <p:nvPr/>
          </p:nvCxnSpPr>
          <p:spPr>
            <a:xfrm flipH="1">
              <a:off x="378910" y="321617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/>
            <p:nvPr/>
          </p:nvCxnSpPr>
          <p:spPr>
            <a:xfrm flipH="1">
              <a:off x="378910" y="335300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 flipH="1">
              <a:off x="378910" y="348982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 flipH="1">
              <a:off x="378910" y="362665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 flipH="1">
              <a:off x="378910" y="376347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 flipH="1">
              <a:off x="378910" y="390029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/>
            <p:nvPr/>
          </p:nvCxnSpPr>
          <p:spPr>
            <a:xfrm flipH="1">
              <a:off x="378910" y="403712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 flipH="1">
              <a:off x="378910" y="417394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/>
            <p:nvPr/>
          </p:nvCxnSpPr>
          <p:spPr>
            <a:xfrm flipH="1">
              <a:off x="378910" y="431076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/>
            <p:cNvCxnSpPr/>
            <p:nvPr/>
          </p:nvCxnSpPr>
          <p:spPr>
            <a:xfrm flipH="1">
              <a:off x="378910" y="444759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/>
            <p:cNvCxnSpPr/>
            <p:nvPr/>
          </p:nvCxnSpPr>
          <p:spPr>
            <a:xfrm flipH="1">
              <a:off x="378910" y="458441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 flipH="1">
              <a:off x="378910" y="472124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/>
            <p:cNvCxnSpPr/>
            <p:nvPr/>
          </p:nvCxnSpPr>
          <p:spPr>
            <a:xfrm flipH="1">
              <a:off x="378910" y="485806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 flipH="1">
              <a:off x="378910" y="499488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 flipH="1">
              <a:off x="378910" y="513171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/>
            <p:nvPr/>
          </p:nvCxnSpPr>
          <p:spPr>
            <a:xfrm flipH="1">
              <a:off x="378910" y="526853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/>
            <p:cNvCxnSpPr/>
            <p:nvPr/>
          </p:nvCxnSpPr>
          <p:spPr>
            <a:xfrm flipH="1">
              <a:off x="378910" y="540535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/>
            <p:nvPr/>
          </p:nvCxnSpPr>
          <p:spPr>
            <a:xfrm flipH="1">
              <a:off x="378910" y="5542183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正方形/長方形 248"/>
            <p:cNvSpPr/>
            <p:nvPr/>
          </p:nvSpPr>
          <p:spPr>
            <a:xfrm>
              <a:off x="385248" y="764168"/>
              <a:ext cx="2704027" cy="48131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2" name="図形グループ 251"/>
          <p:cNvGrpSpPr/>
          <p:nvPr/>
        </p:nvGrpSpPr>
        <p:grpSpPr>
          <a:xfrm>
            <a:off x="4802720" y="777834"/>
            <a:ext cx="2711356" cy="4813167"/>
            <a:chOff x="378910" y="764168"/>
            <a:chExt cx="2711356" cy="4813167"/>
          </a:xfrm>
        </p:grpSpPr>
        <p:sp>
          <p:nvSpPr>
            <p:cNvPr id="253" name="正方形/長方形 252"/>
            <p:cNvSpPr/>
            <p:nvPr/>
          </p:nvSpPr>
          <p:spPr>
            <a:xfrm>
              <a:off x="378910" y="764168"/>
              <a:ext cx="2704027" cy="481316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/>
            <p:nvPr/>
          </p:nvCxnSpPr>
          <p:spPr>
            <a:xfrm>
              <a:off x="51357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/>
            <p:cNvCxnSpPr/>
            <p:nvPr/>
          </p:nvCxnSpPr>
          <p:spPr>
            <a:xfrm>
              <a:off x="64931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/>
            <p:cNvCxnSpPr/>
            <p:nvPr/>
          </p:nvCxnSpPr>
          <p:spPr>
            <a:xfrm>
              <a:off x="78505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92079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/>
            <p:cNvCxnSpPr/>
            <p:nvPr/>
          </p:nvCxnSpPr>
          <p:spPr>
            <a:xfrm>
              <a:off x="105653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/>
            <p:nvPr/>
          </p:nvCxnSpPr>
          <p:spPr>
            <a:xfrm>
              <a:off x="1192281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/>
            <p:cNvCxnSpPr/>
            <p:nvPr/>
          </p:nvCxnSpPr>
          <p:spPr>
            <a:xfrm>
              <a:off x="132802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146376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/>
            <p:cNvCxnSpPr/>
            <p:nvPr/>
          </p:nvCxnSpPr>
          <p:spPr>
            <a:xfrm>
              <a:off x="159950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>
              <a:off x="173525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/>
            <p:cNvCxnSpPr/>
            <p:nvPr/>
          </p:nvCxnSpPr>
          <p:spPr>
            <a:xfrm>
              <a:off x="1870992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/>
            <p:cNvCxnSpPr/>
            <p:nvPr/>
          </p:nvCxnSpPr>
          <p:spPr>
            <a:xfrm>
              <a:off x="2006734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/>
            <p:cNvCxnSpPr/>
            <p:nvPr/>
          </p:nvCxnSpPr>
          <p:spPr>
            <a:xfrm>
              <a:off x="2142476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/>
            <p:cNvCxnSpPr/>
            <p:nvPr/>
          </p:nvCxnSpPr>
          <p:spPr>
            <a:xfrm>
              <a:off x="2278218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>
              <a:off x="2413960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/>
            <p:cNvCxnSpPr/>
            <p:nvPr/>
          </p:nvCxnSpPr>
          <p:spPr>
            <a:xfrm>
              <a:off x="2549703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/>
            <p:cNvCxnSpPr/>
            <p:nvPr/>
          </p:nvCxnSpPr>
          <p:spPr>
            <a:xfrm>
              <a:off x="2685445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/>
            <p:cNvCxnSpPr/>
            <p:nvPr/>
          </p:nvCxnSpPr>
          <p:spPr>
            <a:xfrm>
              <a:off x="2821187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/>
            <p:nvPr/>
          </p:nvCxnSpPr>
          <p:spPr>
            <a:xfrm>
              <a:off x="2956929" y="764168"/>
              <a:ext cx="0" cy="4813167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図形グループ 272"/>
            <p:cNvGrpSpPr/>
            <p:nvPr/>
          </p:nvGrpSpPr>
          <p:grpSpPr>
            <a:xfrm>
              <a:off x="385744" y="777835"/>
              <a:ext cx="2704522" cy="91937"/>
              <a:chOff x="4104000" y="1258835"/>
              <a:chExt cx="1800330" cy="61200"/>
            </a:xfrm>
          </p:grpSpPr>
          <p:sp>
            <p:nvSpPr>
              <p:cNvPr id="310" name="正方形/長方形 309"/>
              <p:cNvSpPr/>
              <p:nvPr/>
            </p:nvSpPr>
            <p:spPr>
              <a:xfrm>
                <a:off x="4104330" y="1258835"/>
                <a:ext cx="1800000" cy="6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11" name="図 3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4000" y="1260000"/>
                <a:ext cx="1800000" cy="59341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274" name="直線コネクタ 273"/>
            <p:cNvCxnSpPr/>
            <p:nvPr/>
          </p:nvCxnSpPr>
          <p:spPr>
            <a:xfrm flipH="1">
              <a:off x="378910" y="898829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/>
            <p:cNvCxnSpPr/>
            <p:nvPr/>
          </p:nvCxnSpPr>
          <p:spPr>
            <a:xfrm flipH="1">
              <a:off x="378910" y="103457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/>
            <p:cNvCxnSpPr/>
            <p:nvPr/>
          </p:nvCxnSpPr>
          <p:spPr>
            <a:xfrm flipH="1">
              <a:off x="378910" y="11703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 flipH="1">
              <a:off x="378910" y="13060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 flipH="1">
              <a:off x="378910" y="144179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/>
            <p:nvPr/>
          </p:nvCxnSpPr>
          <p:spPr>
            <a:xfrm flipH="1">
              <a:off x="378910" y="157753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/>
            <p:nvPr/>
          </p:nvCxnSpPr>
          <p:spPr>
            <a:xfrm flipH="1">
              <a:off x="378910" y="171328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 flipH="1">
              <a:off x="378910" y="184902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/>
            <p:nvPr/>
          </p:nvCxnSpPr>
          <p:spPr>
            <a:xfrm flipH="1">
              <a:off x="378910" y="1984766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 flipH="1">
              <a:off x="378910" y="212158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 flipH="1">
              <a:off x="378910" y="225841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 flipH="1">
              <a:off x="378910" y="239523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/>
            <p:nvPr/>
          </p:nvCxnSpPr>
          <p:spPr>
            <a:xfrm flipH="1">
              <a:off x="378910" y="253206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/>
            <p:cNvCxnSpPr/>
            <p:nvPr/>
          </p:nvCxnSpPr>
          <p:spPr>
            <a:xfrm flipH="1">
              <a:off x="378910" y="266888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/>
            <p:cNvCxnSpPr/>
            <p:nvPr/>
          </p:nvCxnSpPr>
          <p:spPr>
            <a:xfrm flipH="1">
              <a:off x="378910" y="280570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/>
            <p:nvPr/>
          </p:nvCxnSpPr>
          <p:spPr>
            <a:xfrm flipH="1">
              <a:off x="378910" y="294253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/>
            <p:cNvCxnSpPr/>
            <p:nvPr/>
          </p:nvCxnSpPr>
          <p:spPr>
            <a:xfrm flipH="1">
              <a:off x="378910" y="307935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/>
            <p:cNvCxnSpPr/>
            <p:nvPr/>
          </p:nvCxnSpPr>
          <p:spPr>
            <a:xfrm flipH="1">
              <a:off x="378910" y="321617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/>
            <p:cNvCxnSpPr/>
            <p:nvPr/>
          </p:nvCxnSpPr>
          <p:spPr>
            <a:xfrm flipH="1">
              <a:off x="378910" y="335300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/>
            <p:cNvCxnSpPr/>
            <p:nvPr/>
          </p:nvCxnSpPr>
          <p:spPr>
            <a:xfrm flipH="1">
              <a:off x="378910" y="348982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/>
            <p:cNvCxnSpPr/>
            <p:nvPr/>
          </p:nvCxnSpPr>
          <p:spPr>
            <a:xfrm flipH="1">
              <a:off x="378910" y="362665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/>
            <p:cNvCxnSpPr/>
            <p:nvPr/>
          </p:nvCxnSpPr>
          <p:spPr>
            <a:xfrm flipH="1">
              <a:off x="378910" y="376347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/>
            <p:cNvCxnSpPr/>
            <p:nvPr/>
          </p:nvCxnSpPr>
          <p:spPr>
            <a:xfrm flipH="1">
              <a:off x="378910" y="390029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/>
            <p:cNvCxnSpPr/>
            <p:nvPr/>
          </p:nvCxnSpPr>
          <p:spPr>
            <a:xfrm flipH="1">
              <a:off x="378910" y="4037122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/>
            <p:cNvCxnSpPr/>
            <p:nvPr/>
          </p:nvCxnSpPr>
          <p:spPr>
            <a:xfrm flipH="1">
              <a:off x="378910" y="417394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/>
            <p:cNvCxnSpPr/>
            <p:nvPr/>
          </p:nvCxnSpPr>
          <p:spPr>
            <a:xfrm flipH="1">
              <a:off x="378910" y="431076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/>
            <p:cNvCxnSpPr/>
            <p:nvPr/>
          </p:nvCxnSpPr>
          <p:spPr>
            <a:xfrm flipH="1">
              <a:off x="378910" y="4447593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/>
            <p:cNvCxnSpPr/>
            <p:nvPr/>
          </p:nvCxnSpPr>
          <p:spPr>
            <a:xfrm flipH="1">
              <a:off x="378910" y="4584417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/>
            <p:cNvCxnSpPr/>
            <p:nvPr/>
          </p:nvCxnSpPr>
          <p:spPr>
            <a:xfrm flipH="1">
              <a:off x="378910" y="4721240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/>
            <p:nvPr/>
          </p:nvCxnSpPr>
          <p:spPr>
            <a:xfrm flipH="1">
              <a:off x="378910" y="4858064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/>
            <p:cNvCxnSpPr/>
            <p:nvPr/>
          </p:nvCxnSpPr>
          <p:spPr>
            <a:xfrm flipH="1">
              <a:off x="378910" y="4994888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/>
            <p:cNvCxnSpPr/>
            <p:nvPr/>
          </p:nvCxnSpPr>
          <p:spPr>
            <a:xfrm flipH="1">
              <a:off x="378910" y="5131711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/>
            <p:cNvCxnSpPr/>
            <p:nvPr/>
          </p:nvCxnSpPr>
          <p:spPr>
            <a:xfrm flipH="1">
              <a:off x="378910" y="5268535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/>
            <p:cNvCxnSpPr/>
            <p:nvPr/>
          </p:nvCxnSpPr>
          <p:spPr>
            <a:xfrm flipH="1">
              <a:off x="378910" y="5405359"/>
              <a:ext cx="2704027" cy="0"/>
            </a:xfrm>
            <a:prstGeom prst="line">
              <a:avLst/>
            </a:prstGeom>
            <a:ln w="3175">
              <a:solidFill>
                <a:srgbClr val="F5F5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/>
            <p:nvPr/>
          </p:nvCxnSpPr>
          <p:spPr>
            <a:xfrm flipH="1">
              <a:off x="378910" y="5542183"/>
              <a:ext cx="2704027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正方形/長方形 308"/>
            <p:cNvSpPr/>
            <p:nvPr/>
          </p:nvSpPr>
          <p:spPr>
            <a:xfrm>
              <a:off x="385248" y="764168"/>
              <a:ext cx="2704027" cy="48131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6800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</cp:revision>
  <cp:lastPrinted>2016-05-11T02:58:34Z</cp:lastPrinted>
  <dcterms:created xsi:type="dcterms:W3CDTF">2016-05-11T01:43:35Z</dcterms:created>
  <dcterms:modified xsi:type="dcterms:W3CDTF">2016-05-11T03:13:26Z</dcterms:modified>
</cp:coreProperties>
</file>