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62" r:id="rId5"/>
    <p:sldId id="308" r:id="rId6"/>
    <p:sldId id="296" r:id="rId7"/>
    <p:sldId id="660" r:id="rId8"/>
    <p:sldId id="668" r:id="rId9"/>
    <p:sldId id="664" r:id="rId10"/>
    <p:sldId id="665" r:id="rId11"/>
    <p:sldId id="669" r:id="rId12"/>
    <p:sldId id="658" r:id="rId13"/>
    <p:sldId id="666" r:id="rId14"/>
    <p:sldId id="288" r:id="rId15"/>
    <p:sldId id="292" r:id="rId16"/>
  </p:sldIdLst>
  <p:sldSz cx="13455650" cy="7569200"/>
  <p:notesSz cx="6451600" cy="93218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3B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DCBAE-940A-4FEE-98CE-43E3ECAAA1C0}" v="481" dt="2021-09-16T20:46:1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264" autoAdjust="0"/>
  </p:normalViewPr>
  <p:slideViewPr>
    <p:cSldViewPr snapToGrid="0">
      <p:cViewPr varScale="1">
        <p:scale>
          <a:sx n="132" d="100"/>
          <a:sy n="132" d="100"/>
        </p:scale>
        <p:origin x="72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howicz, Lech {PEP}" userId="937dbf2d-53fb-468f-b660-5db41f979634" providerId="ADAL" clId="{BCCED5FB-23F0-4B0F-B47D-DEFCE1E8CD8B}"/>
    <pc:docChg chg="undo custSel addSld delSld modSld sldOrd modMainMaster">
      <pc:chgData name="Lachowicz, Lech {PEP}" userId="937dbf2d-53fb-468f-b660-5db41f979634" providerId="ADAL" clId="{BCCED5FB-23F0-4B0F-B47D-DEFCE1E8CD8B}" dt="2021-09-13T12:18:57.130" v="1403" actId="20577"/>
      <pc:docMkLst>
        <pc:docMk/>
      </pc:docMkLst>
      <pc:sldChg chg="modSp mod">
        <pc:chgData name="Lachowicz, Lech {PEP}" userId="937dbf2d-53fb-468f-b660-5db41f979634" providerId="ADAL" clId="{BCCED5FB-23F0-4B0F-B47D-DEFCE1E8CD8B}" dt="2021-09-13T06:19:29.231" v="68" actId="20577"/>
        <pc:sldMkLst>
          <pc:docMk/>
          <pc:sldMk cId="0" sldId="256"/>
        </pc:sldMkLst>
        <pc:spChg chg="mod">
          <ac:chgData name="Lachowicz, Lech {PEP}" userId="937dbf2d-53fb-468f-b660-5db41f979634" providerId="ADAL" clId="{BCCED5FB-23F0-4B0F-B47D-DEFCE1E8CD8B}" dt="2021-09-13T06:19:29.231" v="68" actId="20577"/>
          <ac:spMkLst>
            <pc:docMk/>
            <pc:sldMk cId="0" sldId="256"/>
            <ac:spMk id="489" creationId="{00000000-0000-0000-0000-000000000000}"/>
          </ac:spMkLst>
        </pc:spChg>
      </pc:sldChg>
      <pc:sldChg chg="modSp mod">
        <pc:chgData name="Lachowicz, Lech {PEP}" userId="937dbf2d-53fb-468f-b660-5db41f979634" providerId="ADAL" clId="{BCCED5FB-23F0-4B0F-B47D-DEFCE1E8CD8B}" dt="2021-09-13T12:18:57.130" v="1403" actId="20577"/>
        <pc:sldMkLst>
          <pc:docMk/>
          <pc:sldMk cId="941798451" sldId="258"/>
        </pc:sldMkLst>
        <pc:spChg chg="mod">
          <ac:chgData name="Lachowicz, Lech {PEP}" userId="937dbf2d-53fb-468f-b660-5db41f979634" providerId="ADAL" clId="{BCCED5FB-23F0-4B0F-B47D-DEFCE1E8CD8B}" dt="2021-09-13T12:18:57.130" v="1403" actId="20577"/>
          <ac:spMkLst>
            <pc:docMk/>
            <pc:sldMk cId="941798451" sldId="258"/>
            <ac:spMk id="4" creationId="{327BC4AB-CC9B-4B8D-AADD-A71DC10DACB6}"/>
          </ac:spMkLst>
        </pc:spChg>
      </pc:sldChg>
      <pc:sldChg chg="addSp delSp modSp mod">
        <pc:chgData name="Lachowicz, Lech {PEP}" userId="937dbf2d-53fb-468f-b660-5db41f979634" providerId="ADAL" clId="{BCCED5FB-23F0-4B0F-B47D-DEFCE1E8CD8B}" dt="2021-09-13T06:55:45.266" v="322" actId="408"/>
        <pc:sldMkLst>
          <pc:docMk/>
          <pc:sldMk cId="3653714676" sldId="262"/>
        </pc:sldMkLst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4" creationId="{F89661C9-2ACB-41E8-8EF0-BE3D47E4548E}"/>
          </ac:spMkLst>
        </pc:spChg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5" creationId="{BA4E1599-37D2-4E20-B804-A7A0DB2C929D}"/>
          </ac:spMkLst>
        </pc:spChg>
        <pc:spChg chg="mod">
          <ac:chgData name="Lachowicz, Lech {PEP}" userId="937dbf2d-53fb-468f-b660-5db41f979634" providerId="ADAL" clId="{BCCED5FB-23F0-4B0F-B47D-DEFCE1E8CD8B}" dt="2021-09-13T06:53:20.356" v="306" actId="207"/>
          <ac:spMkLst>
            <pc:docMk/>
            <pc:sldMk cId="3653714676" sldId="262"/>
            <ac:spMk id="6" creationId="{6111CB07-C2DD-4622-942F-46B4C2BA9BCF}"/>
          </ac:spMkLst>
        </pc:spChg>
        <pc:spChg chg="del mod">
          <ac:chgData name="Lachowicz, Lech {PEP}" userId="937dbf2d-53fb-468f-b660-5db41f979634" providerId="ADAL" clId="{BCCED5FB-23F0-4B0F-B47D-DEFCE1E8CD8B}" dt="2021-09-13T06:53:23.828" v="307" actId="478"/>
          <ac:spMkLst>
            <pc:docMk/>
            <pc:sldMk cId="3653714676" sldId="262"/>
            <ac:spMk id="7" creationId="{044E316A-F492-4942-86C8-1528DF814386}"/>
          </ac:spMkLst>
        </pc:spChg>
        <pc:spChg chg="add del mod">
          <ac:chgData name="Lachowicz, Lech {PEP}" userId="937dbf2d-53fb-468f-b660-5db41f979634" providerId="ADAL" clId="{BCCED5FB-23F0-4B0F-B47D-DEFCE1E8CD8B}" dt="2021-09-13T06:55:17.383" v="319" actId="478"/>
          <ac:spMkLst>
            <pc:docMk/>
            <pc:sldMk cId="3653714676" sldId="262"/>
            <ac:spMk id="8" creationId="{AF00C962-79B7-4081-B306-82BD8ACB1719}"/>
          </ac:spMkLst>
        </pc:spChg>
        <pc:spChg chg="add mod">
          <ac:chgData name="Lachowicz, Lech {PEP}" userId="937dbf2d-53fb-468f-b660-5db41f979634" providerId="ADAL" clId="{BCCED5FB-23F0-4B0F-B47D-DEFCE1E8CD8B}" dt="2021-09-13T06:55:45.266" v="322" actId="408"/>
          <ac:spMkLst>
            <pc:docMk/>
            <pc:sldMk cId="3653714676" sldId="262"/>
            <ac:spMk id="9" creationId="{C5BB21EE-B136-4146-86DA-AD1A0E078A2F}"/>
          </ac:spMkLst>
        </pc:spChg>
        <pc:picChg chg="add mod">
          <ac:chgData name="Lachowicz, Lech {PEP}" userId="937dbf2d-53fb-468f-b660-5db41f979634" providerId="ADAL" clId="{BCCED5FB-23F0-4B0F-B47D-DEFCE1E8CD8B}" dt="2021-09-13T06:54:38.282" v="315" actId="1076"/>
          <ac:picMkLst>
            <pc:docMk/>
            <pc:sldMk cId="3653714676" sldId="262"/>
            <ac:picMk id="1026" creationId="{08B61EBA-B4FC-4031-80BC-159A734B61BA}"/>
          </ac:picMkLst>
        </pc:picChg>
      </pc:sldChg>
      <pc:sldChg chg="del ord">
        <pc:chgData name="Lachowicz, Lech {PEP}" userId="937dbf2d-53fb-468f-b660-5db41f979634" providerId="ADAL" clId="{BCCED5FB-23F0-4B0F-B47D-DEFCE1E8CD8B}" dt="2021-09-13T07:59:31.568" v="896" actId="2696"/>
        <pc:sldMkLst>
          <pc:docMk/>
          <pc:sldMk cId="19987925" sldId="288"/>
        </pc:sldMkLst>
      </pc:sldChg>
      <pc:sldChg chg="add ord">
        <pc:chgData name="Lachowicz, Lech {PEP}" userId="937dbf2d-53fb-468f-b660-5db41f979634" providerId="ADAL" clId="{BCCED5FB-23F0-4B0F-B47D-DEFCE1E8CD8B}" dt="2021-09-13T07:59:39.075" v="901"/>
        <pc:sldMkLst>
          <pc:docMk/>
          <pc:sldMk cId="2780436844" sldId="288"/>
        </pc:sldMkLst>
      </pc:sldChg>
      <pc:sldChg chg="add ord">
        <pc:chgData name="Lachowicz, Lech {PEP}" userId="937dbf2d-53fb-468f-b660-5db41f979634" providerId="ADAL" clId="{BCCED5FB-23F0-4B0F-B47D-DEFCE1E8CD8B}" dt="2021-09-13T07:59:39.075" v="901"/>
        <pc:sldMkLst>
          <pc:docMk/>
          <pc:sldMk cId="2206749593" sldId="292"/>
        </pc:sldMkLst>
      </pc:sldChg>
      <pc:sldChg chg="del">
        <pc:chgData name="Lachowicz, Lech {PEP}" userId="937dbf2d-53fb-468f-b660-5db41f979634" providerId="ADAL" clId="{BCCED5FB-23F0-4B0F-B47D-DEFCE1E8CD8B}" dt="2021-09-13T07:59:31.568" v="896" actId="2696"/>
        <pc:sldMkLst>
          <pc:docMk/>
          <pc:sldMk cId="3386825652" sldId="292"/>
        </pc:sldMkLst>
      </pc:sldChg>
      <pc:sldChg chg="addSp delSp modSp add mod ord">
        <pc:chgData name="Lachowicz, Lech {PEP}" userId="937dbf2d-53fb-468f-b660-5db41f979634" providerId="ADAL" clId="{BCCED5FB-23F0-4B0F-B47D-DEFCE1E8CD8B}" dt="2021-09-13T12:05:05.718" v="1342" actId="1036"/>
        <pc:sldMkLst>
          <pc:docMk/>
          <pc:sldMk cId="1051627396" sldId="294"/>
        </pc:sldMkLst>
        <pc:spChg chg="mod">
          <ac:chgData name="Lachowicz, Lech {PEP}" userId="937dbf2d-53fb-468f-b660-5db41f979634" providerId="ADAL" clId="{BCCED5FB-23F0-4B0F-B47D-DEFCE1E8CD8B}" dt="2021-09-13T12:04:37.488" v="1316" actId="20577"/>
          <ac:spMkLst>
            <pc:docMk/>
            <pc:sldMk cId="1051627396" sldId="294"/>
            <ac:spMk id="6" creationId="{6111CB07-C2DD-4622-942F-46B4C2BA9BCF}"/>
          </ac:spMkLst>
        </pc:spChg>
        <pc:spChg chg="del mod">
          <ac:chgData name="Lachowicz, Lech {PEP}" userId="937dbf2d-53fb-468f-b660-5db41f979634" providerId="ADAL" clId="{BCCED5FB-23F0-4B0F-B47D-DEFCE1E8CD8B}" dt="2021-09-13T12:04:40.295" v="1317" actId="478"/>
          <ac:spMkLst>
            <pc:docMk/>
            <pc:sldMk cId="1051627396" sldId="294"/>
            <ac:spMk id="7" creationId="{044E316A-F492-4942-86C8-1528DF814386}"/>
          </ac:spMkLst>
        </pc:spChg>
        <pc:picChg chg="add del mod">
          <ac:chgData name="Lachowicz, Lech {PEP}" userId="937dbf2d-53fb-468f-b660-5db41f979634" providerId="ADAL" clId="{BCCED5FB-23F0-4B0F-B47D-DEFCE1E8CD8B}" dt="2021-09-13T12:04:32.855" v="1299" actId="478"/>
          <ac:picMkLst>
            <pc:docMk/>
            <pc:sldMk cId="1051627396" sldId="294"/>
            <ac:picMk id="2" creationId="{3FD32708-1C1F-4BF3-8A2E-F57468A836A3}"/>
          </ac:picMkLst>
        </pc:picChg>
        <pc:picChg chg="add mod">
          <ac:chgData name="Lachowicz, Lech {PEP}" userId="937dbf2d-53fb-468f-b660-5db41f979634" providerId="ADAL" clId="{BCCED5FB-23F0-4B0F-B47D-DEFCE1E8CD8B}" dt="2021-09-13T12:05:05.718" v="1342" actId="1036"/>
          <ac:picMkLst>
            <pc:docMk/>
            <pc:sldMk cId="1051627396" sldId="294"/>
            <ac:picMk id="2050" creationId="{46F242DC-2A3C-439E-9189-5C15B8D4514A}"/>
          </ac:picMkLst>
        </pc:picChg>
      </pc:sldChg>
      <pc:sldChg chg="addSp delSp modSp add mod ord">
        <pc:chgData name="Lachowicz, Lech {PEP}" userId="937dbf2d-53fb-468f-b660-5db41f979634" providerId="ADAL" clId="{BCCED5FB-23F0-4B0F-B47D-DEFCE1E8CD8B}" dt="2021-09-13T09:46:13.464" v="1281"/>
        <pc:sldMkLst>
          <pc:docMk/>
          <pc:sldMk cId="2419443426" sldId="295"/>
        </pc:sldMkLst>
        <pc:spChg chg="mod">
          <ac:chgData name="Lachowicz, Lech {PEP}" userId="937dbf2d-53fb-468f-b660-5db41f979634" providerId="ADAL" clId="{BCCED5FB-23F0-4B0F-B47D-DEFCE1E8CD8B}" dt="2021-09-13T07:00:15.542" v="487" actId="20577"/>
          <ac:spMkLst>
            <pc:docMk/>
            <pc:sldMk cId="2419443426" sldId="295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7:04:38.886" v="488" actId="478"/>
          <ac:spMkLst>
            <pc:docMk/>
            <pc:sldMk cId="2419443426" sldId="295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0" creationId="{213E3AC4-BB7B-4519-922B-7E09A83D77B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1" creationId="{9A4218D9-F82B-4F00-80F3-C20CE1EE0FB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2" creationId="{85F0953E-1891-42F1-B8C3-8EDC4C930C11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3" creationId="{47B78B9A-18C2-43CE-A5C9-1D94AA0EA79C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4" creationId="{B1BD01E8-F759-4D52-B222-ACD487ABD7F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5" creationId="{035AD74D-8F5F-4927-92B0-B268D19B01F9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6" creationId="{DF6BBFAA-99B9-492A-9361-F30A272B5243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7" creationId="{4CC19823-83E5-483B-8F21-D7A3E0F5593B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8" creationId="{469C9E7C-F1B5-43BB-ABA4-4CA21A568D9A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19" creationId="{3AB27088-45A5-4D73-8281-EC9D7096180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0" creationId="{DD9D914B-81DA-4088-B72D-16478C4BCAD1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1" creationId="{7A41D810-20A8-4DA9-AF5C-365EE1F89156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2" creationId="{E4DB830A-9CE9-4550-B7CC-5B83CD70E679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3" creationId="{02F69F99-E40F-4D54-9B87-7DFD77D2A527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4" creationId="{31231939-9485-4230-9527-E2E0308BCFB8}"/>
          </ac:spMkLst>
        </pc:spChg>
        <pc:spChg chg="add mod">
          <ac:chgData name="Lachowicz, Lech {PEP}" userId="937dbf2d-53fb-468f-b660-5db41f979634" providerId="ADAL" clId="{BCCED5FB-23F0-4B0F-B47D-DEFCE1E8CD8B}" dt="2021-09-13T07:04:49.329" v="490"/>
          <ac:spMkLst>
            <pc:docMk/>
            <pc:sldMk cId="2419443426" sldId="295"/>
            <ac:spMk id="25" creationId="{EA3EB3EC-0B31-4459-9EDA-66B9791D08B9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0" creationId="{CF8B0EB1-8C51-47A5-9E13-33F53C62E5DB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1" creationId="{5880F442-AC1B-4A15-90E8-A8376602CAFC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2" creationId="{DDF455FC-4C24-44AB-A00C-FAB8AB02A9FD}"/>
          </ac:spMkLst>
        </pc:spChg>
        <pc:spChg chg="add mod">
          <ac:chgData name="Lachowicz, Lech {PEP}" userId="937dbf2d-53fb-468f-b660-5db41f979634" providerId="ADAL" clId="{BCCED5FB-23F0-4B0F-B47D-DEFCE1E8CD8B}" dt="2021-09-13T07:05:56.526" v="549" actId="1076"/>
          <ac:spMkLst>
            <pc:docMk/>
            <pc:sldMk cId="2419443426" sldId="295"/>
            <ac:spMk id="33" creationId="{464E1F05-C973-4EB9-B1BF-FFCB9E178200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4" creationId="{B6A2BA2A-86EB-42C8-9FB4-98314A9E680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5" creationId="{42E6656D-0E71-483B-9A0E-E2991761C978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6" creationId="{BA934C4C-F8FE-4C68-8B28-034719AD4D7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7" creationId="{5A24A25F-32FE-4C8C-BCA8-55CC46AA08DE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8" creationId="{202D4C98-2DC5-4787-8749-5FA5FE4804D4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39" creationId="{11139DBA-1CE5-47AE-B5EE-8D4CAFF290F7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0" creationId="{79B31EB6-FBBF-4B86-8756-545C1D6441E6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1" creationId="{94CFF576-BEEA-429D-88ED-B964012B9BB8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2" creationId="{9D3B2961-3CA9-4D84-BC58-8D16FDC6814A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3" creationId="{F136D422-A89B-44E0-AB24-604BB490DE3C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4" creationId="{942D8629-C814-410B-AEC4-63D7139DA146}"/>
          </ac:spMkLst>
        </pc:spChg>
        <pc:spChg chg="add mod">
          <ac:chgData name="Lachowicz, Lech {PEP}" userId="937dbf2d-53fb-468f-b660-5db41f979634" providerId="ADAL" clId="{BCCED5FB-23F0-4B0F-B47D-DEFCE1E8CD8B}" dt="2021-09-13T07:04:50.513" v="491"/>
          <ac:spMkLst>
            <pc:docMk/>
            <pc:sldMk cId="2419443426" sldId="295"/>
            <ac:spMk id="45" creationId="{C05BE36F-CDF9-4532-8B6C-60E916CA0098}"/>
          </ac:spMkLst>
        </pc:s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4" creationId="{525795A0-2C38-4364-A467-751166E2AB0B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5" creationId="{C371B355-AAC1-400E-B5D4-E2879CFFE311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8" creationId="{B4F83E26-4CF2-481C-89B4-D72556B6AE22}"/>
          </ac:grpSpMkLst>
        </pc:grpChg>
        <pc:grpChg chg="add mod">
          <ac:chgData name="Lachowicz, Lech {PEP}" userId="937dbf2d-53fb-468f-b660-5db41f979634" providerId="ADAL" clId="{BCCED5FB-23F0-4B0F-B47D-DEFCE1E8CD8B}" dt="2021-09-13T07:04:49.329" v="490"/>
          <ac:grpSpMkLst>
            <pc:docMk/>
            <pc:sldMk cId="2419443426" sldId="295"/>
            <ac:grpSpMk id="9" creationId="{5BBAB9E2-BD40-4712-8EE6-17303D3A4E21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6" creationId="{E84F1FE1-B9B2-4D88-AEA7-3F913739E28F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7" creationId="{B2F513DD-F5A2-4FED-9973-84101F98F450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8" creationId="{637E2DCA-FA34-4849-A018-8E5A95E5A4B6}"/>
          </ac:grpSpMkLst>
        </pc:grpChg>
        <pc:grpChg chg="add mod">
          <ac:chgData name="Lachowicz, Lech {PEP}" userId="937dbf2d-53fb-468f-b660-5db41f979634" providerId="ADAL" clId="{BCCED5FB-23F0-4B0F-B47D-DEFCE1E8CD8B}" dt="2021-09-13T07:05:56.526" v="549" actId="1076"/>
          <ac:grpSpMkLst>
            <pc:docMk/>
            <pc:sldMk cId="2419443426" sldId="295"/>
            <ac:grpSpMk id="29" creationId="{F6EC64B2-ADA4-4E4C-8BBF-F79B77201793}"/>
          </ac:grpSpMkLst>
        </pc:grpChg>
      </pc:sldChg>
      <pc:sldChg chg="addSp delSp modSp add mod">
        <pc:chgData name="Lachowicz, Lech {PEP}" userId="937dbf2d-53fb-468f-b660-5db41f979634" providerId="ADAL" clId="{BCCED5FB-23F0-4B0F-B47D-DEFCE1E8CD8B}" dt="2021-09-13T08:03:39.630" v="934" actId="20577"/>
        <pc:sldMkLst>
          <pc:docMk/>
          <pc:sldMk cId="1009265006" sldId="296"/>
        </pc:sldMkLst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4" creationId="{DCE3AFCF-9BBA-43D2-BCD6-E491BA91DC63}"/>
          </ac:spMkLst>
        </pc:spChg>
        <pc:spChg chg="mod">
          <ac:chgData name="Lachowicz, Lech {PEP}" userId="937dbf2d-53fb-468f-b660-5db41f979634" providerId="ADAL" clId="{BCCED5FB-23F0-4B0F-B47D-DEFCE1E8CD8B}" dt="2021-09-13T08:03:39.630" v="934" actId="20577"/>
          <ac:spMkLst>
            <pc:docMk/>
            <pc:sldMk cId="1009265006" sldId="296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0:27.822" v="902" actId="478"/>
          <ac:spMkLst>
            <pc:docMk/>
            <pc:sldMk cId="1009265006" sldId="296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8" creationId="{836E4146-2829-4A0D-A882-B508290CCC0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9" creationId="{78DCCEA1-B42A-44F2-859B-D178021C649A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0" creationId="{22BDEC59-BDF7-4DDD-8261-886FACA531D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1" creationId="{3C83BD39-E3DA-463F-B173-37727509CE1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2" creationId="{2E2D7C7D-16B5-4BFB-BD50-C60790A5374E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3" creationId="{65332D94-3E81-4B66-B0B7-D618F93D246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4" creationId="{271528EB-8688-4677-9D96-ACF0BDB8DF8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5" creationId="{35857B36-62EC-4084-9AA7-4244ECADC233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16" creationId="{808A4C27-D423-4BAB-B4DB-EC974E32B1AB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2" creationId="{BA5AE319-F47E-49C1-ACD5-9C582DC93EC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3" creationId="{768D0E23-F29F-4E3D-89C0-B56F4DC77A11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4" creationId="{31155706-589D-4544-B242-D64908983B02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5" creationId="{A1286F02-79E8-432D-A48C-08690863A41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6" creationId="{2B01816B-4395-4199-A075-B5F8852392C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7" creationId="{ED9D67B6-FDC6-4D56-AD5C-C6B751D7C7A2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8" creationId="{D2B63F64-4CCC-4691-AFBB-BFBD93EF3F7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29" creationId="{A0E02002-9ECB-4FEA-97F1-B15511C24D40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0" creationId="{1F181437-BE7F-45BE-96B8-E3E24FFBF153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1" creationId="{78F041F2-B5D6-4228-9525-AB4219E35B07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2" creationId="{FC710167-32E8-4D1E-B864-D9B2B7D5328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3" creationId="{3B989BDA-9898-4B46-B4B4-47F5159E0876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4" creationId="{C7DABBD4-37BF-4F5F-8B84-02817B6E9898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5" creationId="{2D848BA2-A053-40D6-BFA0-7D0837D811CB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6" creationId="{3B1E00B0-3883-4725-A553-0737CC17B5E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7" creationId="{B0496A53-2B31-4BCE-A075-A845F9A9FB11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8" creationId="{8F08F747-9636-4729-B6FA-14C0701C5329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39" creationId="{C7DCDA97-BF8D-46BD-9B47-00789AC9A1BD}"/>
          </ac:spMkLst>
        </pc:spChg>
        <pc:spChg chg="add mod">
          <ac:chgData name="Lachowicz, Lech {PEP}" userId="937dbf2d-53fb-468f-b660-5db41f979634" providerId="ADAL" clId="{BCCED5FB-23F0-4B0F-B47D-DEFCE1E8CD8B}" dt="2021-09-13T08:00:34.145" v="904" actId="1076"/>
          <ac:spMkLst>
            <pc:docMk/>
            <pc:sldMk cId="1009265006" sldId="296"/>
            <ac:spMk id="40" creationId="{52688E42-A7AA-46DE-9792-9CB301FCBE3E}"/>
          </ac:spMkLst>
        </pc:spChg>
        <pc:graphicFrameChg chg="add mod">
          <ac:chgData name="Lachowicz, Lech {PEP}" userId="937dbf2d-53fb-468f-b660-5db41f979634" providerId="ADAL" clId="{BCCED5FB-23F0-4B0F-B47D-DEFCE1E8CD8B}" dt="2021-09-13T08:00:34.145" v="904" actId="1076"/>
          <ac:graphicFrameMkLst>
            <pc:docMk/>
            <pc:sldMk cId="1009265006" sldId="296"/>
            <ac:graphicFrameMk id="5" creationId="{D9A4F0C6-ECCA-495F-8EE2-A9D5B74BD566}"/>
          </ac:graphicFrameMkLst>
        </pc:graphicFrame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7" creationId="{4037C9C8-4839-48B7-90CE-88D10C3F69C5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8" creationId="{154E1DD4-F43C-4FA0-861E-734C95F39680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19" creationId="{883EC8FD-6BA3-49CC-BA02-7FAD7E6DE3D8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20" creationId="{B2898861-385F-4227-A3CC-3E04F03DB902}"/>
          </ac:cxnSpMkLst>
        </pc:cxnChg>
        <pc:cxnChg chg="add mod">
          <ac:chgData name="Lachowicz, Lech {PEP}" userId="937dbf2d-53fb-468f-b660-5db41f979634" providerId="ADAL" clId="{BCCED5FB-23F0-4B0F-B47D-DEFCE1E8CD8B}" dt="2021-09-13T08:00:34.145" v="904" actId="1076"/>
          <ac:cxnSpMkLst>
            <pc:docMk/>
            <pc:sldMk cId="1009265006" sldId="296"/>
            <ac:cxnSpMk id="21" creationId="{DDDA5EC0-2540-4B01-9CAC-70C1C48A843D}"/>
          </ac:cxnSpMkLst>
        </pc:cxnChg>
      </pc:sldChg>
      <pc:sldChg chg="add">
        <pc:chgData name="Lachowicz, Lech {PEP}" userId="937dbf2d-53fb-468f-b660-5db41f979634" providerId="ADAL" clId="{BCCED5FB-23F0-4B0F-B47D-DEFCE1E8CD8B}" dt="2021-09-13T06:52:30.910" v="290"/>
        <pc:sldMkLst>
          <pc:docMk/>
          <pc:sldMk cId="2675341723" sldId="297"/>
        </pc:sldMkLst>
      </pc:sldChg>
      <pc:sldChg chg="add">
        <pc:chgData name="Lachowicz, Lech {PEP}" userId="937dbf2d-53fb-468f-b660-5db41f979634" providerId="ADAL" clId="{BCCED5FB-23F0-4B0F-B47D-DEFCE1E8CD8B}" dt="2021-09-13T06:52:30.956" v="291"/>
        <pc:sldMkLst>
          <pc:docMk/>
          <pc:sldMk cId="201249025" sldId="298"/>
        </pc:sldMkLst>
      </pc:sldChg>
      <pc:sldChg chg="add">
        <pc:chgData name="Lachowicz, Lech {PEP}" userId="937dbf2d-53fb-468f-b660-5db41f979634" providerId="ADAL" clId="{BCCED5FB-23F0-4B0F-B47D-DEFCE1E8CD8B}" dt="2021-09-13T06:52:31.075" v="292"/>
        <pc:sldMkLst>
          <pc:docMk/>
          <pc:sldMk cId="3360939415" sldId="299"/>
        </pc:sldMkLst>
      </pc:sldChg>
      <pc:sldChg chg="add">
        <pc:chgData name="Lachowicz, Lech {PEP}" userId="937dbf2d-53fb-468f-b660-5db41f979634" providerId="ADAL" clId="{BCCED5FB-23F0-4B0F-B47D-DEFCE1E8CD8B}" dt="2021-09-13T06:52:31.163" v="293"/>
        <pc:sldMkLst>
          <pc:docMk/>
          <pc:sldMk cId="3418653064" sldId="300"/>
        </pc:sldMkLst>
      </pc:sldChg>
      <pc:sldChg chg="add">
        <pc:chgData name="Lachowicz, Lech {PEP}" userId="937dbf2d-53fb-468f-b660-5db41f979634" providerId="ADAL" clId="{BCCED5FB-23F0-4B0F-B47D-DEFCE1E8CD8B}" dt="2021-09-13T06:52:31.213" v="294"/>
        <pc:sldMkLst>
          <pc:docMk/>
          <pc:sldMk cId="3580919058" sldId="301"/>
        </pc:sldMkLst>
      </pc:sldChg>
      <pc:sldChg chg="add">
        <pc:chgData name="Lachowicz, Lech {PEP}" userId="937dbf2d-53fb-468f-b660-5db41f979634" providerId="ADAL" clId="{BCCED5FB-23F0-4B0F-B47D-DEFCE1E8CD8B}" dt="2021-09-13T06:52:31.240" v="295"/>
        <pc:sldMkLst>
          <pc:docMk/>
          <pc:sldMk cId="965467930" sldId="302"/>
        </pc:sldMkLst>
      </pc:sldChg>
      <pc:sldChg chg="add">
        <pc:chgData name="Lachowicz, Lech {PEP}" userId="937dbf2d-53fb-468f-b660-5db41f979634" providerId="ADAL" clId="{BCCED5FB-23F0-4B0F-B47D-DEFCE1E8CD8B}" dt="2021-09-13T06:52:31.336" v="296"/>
        <pc:sldMkLst>
          <pc:docMk/>
          <pc:sldMk cId="2610138571" sldId="303"/>
        </pc:sldMkLst>
      </pc:sldChg>
      <pc:sldChg chg="add">
        <pc:chgData name="Lachowicz, Lech {PEP}" userId="937dbf2d-53fb-468f-b660-5db41f979634" providerId="ADAL" clId="{BCCED5FB-23F0-4B0F-B47D-DEFCE1E8CD8B}" dt="2021-09-13T06:52:31.394" v="297"/>
        <pc:sldMkLst>
          <pc:docMk/>
          <pc:sldMk cId="2960648156" sldId="304"/>
        </pc:sldMkLst>
      </pc:sldChg>
      <pc:sldChg chg="add">
        <pc:chgData name="Lachowicz, Lech {PEP}" userId="937dbf2d-53fb-468f-b660-5db41f979634" providerId="ADAL" clId="{BCCED5FB-23F0-4B0F-B47D-DEFCE1E8CD8B}" dt="2021-09-13T06:52:31.405" v="298"/>
        <pc:sldMkLst>
          <pc:docMk/>
          <pc:sldMk cId="2540277135" sldId="305"/>
        </pc:sldMkLst>
      </pc:sldChg>
      <pc:sldChg chg="add">
        <pc:chgData name="Lachowicz, Lech {PEP}" userId="937dbf2d-53fb-468f-b660-5db41f979634" providerId="ADAL" clId="{BCCED5FB-23F0-4B0F-B47D-DEFCE1E8CD8B}" dt="2021-09-13T06:52:31.461" v="299"/>
        <pc:sldMkLst>
          <pc:docMk/>
          <pc:sldMk cId="1185955776" sldId="306"/>
        </pc:sldMkLst>
      </pc:sldChg>
      <pc:sldChg chg="add">
        <pc:chgData name="Lachowicz, Lech {PEP}" userId="937dbf2d-53fb-468f-b660-5db41f979634" providerId="ADAL" clId="{BCCED5FB-23F0-4B0F-B47D-DEFCE1E8CD8B}" dt="2021-09-13T06:52:31.532" v="300"/>
        <pc:sldMkLst>
          <pc:docMk/>
          <pc:sldMk cId="4161944252" sldId="307"/>
        </pc:sldMkLst>
      </pc:sldChg>
      <pc:sldChg chg="addSp delSp modSp add mod ord modAnim">
        <pc:chgData name="Lachowicz, Lech {PEP}" userId="937dbf2d-53fb-468f-b660-5db41f979634" providerId="ADAL" clId="{BCCED5FB-23F0-4B0F-B47D-DEFCE1E8CD8B}" dt="2021-09-13T09:47:04.802" v="1297" actId="21"/>
        <pc:sldMkLst>
          <pc:docMk/>
          <pc:sldMk cId="1380088716" sldId="308"/>
        </pc:sldMkLst>
        <pc:spChg chg="add del mod">
          <ac:chgData name="Lachowicz, Lech {PEP}" userId="937dbf2d-53fb-468f-b660-5db41f979634" providerId="ADAL" clId="{BCCED5FB-23F0-4B0F-B47D-DEFCE1E8CD8B}" dt="2021-09-13T09:47:04.802" v="1297" actId="21"/>
          <ac:spMkLst>
            <pc:docMk/>
            <pc:sldMk cId="1380088716" sldId="308"/>
            <ac:spMk id="2" creationId="{7EABB812-0476-45AC-ABF8-7EBFB1F536A2}"/>
          </ac:spMkLst>
        </pc:spChg>
        <pc:spChg chg="del">
          <ac:chgData name="Lachowicz, Lech {PEP}" userId="937dbf2d-53fb-468f-b660-5db41f979634" providerId="ADAL" clId="{BCCED5FB-23F0-4B0F-B47D-DEFCE1E8CD8B}" dt="2021-09-13T06:57:00.268" v="381" actId="478"/>
          <ac:spMkLst>
            <pc:docMk/>
            <pc:sldMk cId="1380088716" sldId="308"/>
            <ac:spMk id="4" creationId="{F89661C9-2ACB-41E8-8EF0-BE3D47E4548E}"/>
          </ac:spMkLst>
        </pc:spChg>
        <pc:spChg chg="del mod">
          <ac:chgData name="Lachowicz, Lech {PEP}" userId="937dbf2d-53fb-468f-b660-5db41f979634" providerId="ADAL" clId="{BCCED5FB-23F0-4B0F-B47D-DEFCE1E8CD8B}" dt="2021-09-13T06:57:01.598" v="383" actId="478"/>
          <ac:spMkLst>
            <pc:docMk/>
            <pc:sldMk cId="1380088716" sldId="308"/>
            <ac:spMk id="5" creationId="{BA4E1599-37D2-4E20-B804-A7A0DB2C929D}"/>
          </ac:spMkLst>
        </pc:spChg>
        <pc:spChg chg="mod">
          <ac:chgData name="Lachowicz, Lech {PEP}" userId="937dbf2d-53fb-468f-b660-5db41f979634" providerId="ADAL" clId="{BCCED5FB-23F0-4B0F-B47D-DEFCE1E8CD8B}" dt="2021-09-13T06:56:41.719" v="378" actId="20577"/>
          <ac:spMkLst>
            <pc:docMk/>
            <pc:sldMk cId="1380088716" sldId="308"/>
            <ac:spMk id="6" creationId="{6111CB07-C2DD-4622-942F-46B4C2BA9BCF}"/>
          </ac:spMkLst>
        </pc:spChg>
        <pc:spChg chg="add mod">
          <ac:chgData name="Lachowicz, Lech {PEP}" userId="937dbf2d-53fb-468f-b660-5db41f979634" providerId="ADAL" clId="{BCCED5FB-23F0-4B0F-B47D-DEFCE1E8CD8B}" dt="2021-09-13T09:46:48.957" v="1295" actId="20577"/>
          <ac:spMkLst>
            <pc:docMk/>
            <pc:sldMk cId="1380088716" sldId="308"/>
            <ac:spMk id="8" creationId="{30467EFA-DA2F-432E-ACA7-3A7BD1AFC339}"/>
          </ac:spMkLst>
        </pc:spChg>
        <pc:spChg chg="del">
          <ac:chgData name="Lachowicz, Lech {PEP}" userId="937dbf2d-53fb-468f-b660-5db41f979634" providerId="ADAL" clId="{BCCED5FB-23F0-4B0F-B47D-DEFCE1E8CD8B}" dt="2021-09-13T06:56:58.360" v="380" actId="478"/>
          <ac:spMkLst>
            <pc:docMk/>
            <pc:sldMk cId="1380088716" sldId="308"/>
            <ac:spMk id="9" creationId="{C5BB21EE-B136-4146-86DA-AD1A0E078A2F}"/>
          </ac:spMkLst>
        </pc:spChg>
        <pc:picChg chg="add del mod">
          <ac:chgData name="Lachowicz, Lech {PEP}" userId="937dbf2d-53fb-468f-b660-5db41f979634" providerId="ADAL" clId="{BCCED5FB-23F0-4B0F-B47D-DEFCE1E8CD8B}" dt="2021-09-13T09:47:04.802" v="1297" actId="21"/>
          <ac:picMkLst>
            <pc:docMk/>
            <pc:sldMk cId="1380088716" sldId="308"/>
            <ac:picMk id="7" creationId="{FF6BA9CC-0366-4223-B8CC-3E3AB1792A22}"/>
          </ac:picMkLst>
        </pc:picChg>
        <pc:picChg chg="del">
          <ac:chgData name="Lachowicz, Lech {PEP}" userId="937dbf2d-53fb-468f-b660-5db41f979634" providerId="ADAL" clId="{BCCED5FB-23F0-4B0F-B47D-DEFCE1E8CD8B}" dt="2021-09-13T06:56:54.040" v="379" actId="478"/>
          <ac:picMkLst>
            <pc:docMk/>
            <pc:sldMk cId="1380088716" sldId="308"/>
            <ac:picMk id="1026" creationId="{08B61EBA-B4FC-4031-80BC-159A734B61BA}"/>
          </ac:picMkLst>
        </pc:picChg>
      </pc:sldChg>
      <pc:sldChg chg="addSp modSp add mod">
        <pc:chgData name="Lachowicz, Lech {PEP}" userId="937dbf2d-53fb-468f-b660-5db41f979634" providerId="ADAL" clId="{BCCED5FB-23F0-4B0F-B47D-DEFCE1E8CD8B}" dt="2021-09-13T07:10:32.510" v="628" actId="20577"/>
        <pc:sldMkLst>
          <pc:docMk/>
          <pc:sldMk cId="622471118" sldId="310"/>
        </pc:sldMkLst>
        <pc:spChg chg="add mod">
          <ac:chgData name="Lachowicz, Lech {PEP}" userId="937dbf2d-53fb-468f-b660-5db41f979634" providerId="ADAL" clId="{BCCED5FB-23F0-4B0F-B47D-DEFCE1E8CD8B}" dt="2021-09-13T07:10:32.510" v="628" actId="20577"/>
          <ac:spMkLst>
            <pc:docMk/>
            <pc:sldMk cId="622471118" sldId="310"/>
            <ac:spMk id="58" creationId="{7078D9BF-E097-45CD-87B7-F655F5B5E4D7}"/>
          </ac:spMkLst>
        </pc:spChg>
      </pc:sldChg>
      <pc:sldChg chg="addSp delSp modSp add mod setBg">
        <pc:chgData name="Lachowicz, Lech {PEP}" userId="937dbf2d-53fb-468f-b660-5db41f979634" providerId="ADAL" clId="{BCCED5FB-23F0-4B0F-B47D-DEFCE1E8CD8B}" dt="2021-09-13T09:09:49.898" v="1257" actId="20577"/>
        <pc:sldMkLst>
          <pc:docMk/>
          <pc:sldMk cId="3865000521" sldId="313"/>
        </pc:sldMkLst>
        <pc:spChg chg="del mod">
          <ac:chgData name="Lachowicz, Lech {PEP}" userId="937dbf2d-53fb-468f-b660-5db41f979634" providerId="ADAL" clId="{BCCED5FB-23F0-4B0F-B47D-DEFCE1E8CD8B}" dt="2021-09-13T07:56:11.927" v="827" actId="478"/>
          <ac:spMkLst>
            <pc:docMk/>
            <pc:sldMk cId="3865000521" sldId="313"/>
            <ac:spMk id="2" creationId="{BC5C8474-57FF-4ADC-AE79-C91A1072521B}"/>
          </ac:spMkLst>
        </pc:spChg>
        <pc:spChg chg="add mod">
          <ac:chgData name="Lachowicz, Lech {PEP}" userId="937dbf2d-53fb-468f-b660-5db41f979634" providerId="ADAL" clId="{BCCED5FB-23F0-4B0F-B47D-DEFCE1E8CD8B}" dt="2021-09-13T07:56:07.650" v="826"/>
          <ac:spMkLst>
            <pc:docMk/>
            <pc:sldMk cId="3865000521" sldId="313"/>
            <ac:spMk id="10" creationId="{2EA8171C-DF0E-44CB-A323-D459E2D34868}"/>
          </ac:spMkLst>
        </pc:spChg>
        <pc:spChg chg="mod">
          <ac:chgData name="Lachowicz, Lech {PEP}" userId="937dbf2d-53fb-468f-b660-5db41f979634" providerId="ADAL" clId="{BCCED5FB-23F0-4B0F-B47D-DEFCE1E8CD8B}" dt="2021-09-13T07:56:17.943" v="828" actId="1076"/>
          <ac:spMkLst>
            <pc:docMk/>
            <pc:sldMk cId="3865000521" sldId="313"/>
            <ac:spMk id="18" creationId="{637AA925-12EB-468B-81AD-117A184331EC}"/>
          </ac:spMkLst>
        </pc:spChg>
        <pc:spChg chg="mod">
          <ac:chgData name="Lachowicz, Lech {PEP}" userId="937dbf2d-53fb-468f-b660-5db41f979634" providerId="ADAL" clId="{BCCED5FB-23F0-4B0F-B47D-DEFCE1E8CD8B}" dt="2021-09-13T09:09:39.089" v="1243" actId="6549"/>
          <ac:spMkLst>
            <pc:docMk/>
            <pc:sldMk cId="3865000521" sldId="313"/>
            <ac:spMk id="19" creationId="{346154E7-7283-4BEB-AF3A-C3B06089F51C}"/>
          </ac:spMkLst>
        </pc:spChg>
        <pc:spChg chg="mod">
          <ac:chgData name="Lachowicz, Lech {PEP}" userId="937dbf2d-53fb-468f-b660-5db41f979634" providerId="ADAL" clId="{BCCED5FB-23F0-4B0F-B47D-DEFCE1E8CD8B}" dt="2021-09-13T09:09:49.898" v="1257" actId="20577"/>
          <ac:spMkLst>
            <pc:docMk/>
            <pc:sldMk cId="3865000521" sldId="313"/>
            <ac:spMk id="21" creationId="{04FF00BE-1403-46EF-A340-91D95A9726AE}"/>
          </ac:spMkLst>
        </pc:spChg>
      </pc:sldChg>
      <pc:sldChg chg="addSp delSp modSp add mod">
        <pc:chgData name="Lachowicz, Lech {PEP}" userId="937dbf2d-53fb-468f-b660-5db41f979634" providerId="ADAL" clId="{BCCED5FB-23F0-4B0F-B47D-DEFCE1E8CD8B}" dt="2021-09-13T07:57:05.754" v="841" actId="113"/>
        <pc:sldMkLst>
          <pc:docMk/>
          <pc:sldMk cId="641181873" sldId="314"/>
        </pc:sldMkLst>
        <pc:spChg chg="del mod">
          <ac:chgData name="Lachowicz, Lech {PEP}" userId="937dbf2d-53fb-468f-b660-5db41f979634" providerId="ADAL" clId="{BCCED5FB-23F0-4B0F-B47D-DEFCE1E8CD8B}" dt="2021-09-13T07:56:34.441" v="831" actId="478"/>
          <ac:spMkLst>
            <pc:docMk/>
            <pc:sldMk cId="641181873" sldId="314"/>
            <ac:spMk id="2" creationId="{BC5C8474-57FF-4ADC-AE79-C91A1072521B}"/>
          </ac:spMkLst>
        </pc:spChg>
        <pc:spChg chg="add mod">
          <ac:chgData name="Lachowicz, Lech {PEP}" userId="937dbf2d-53fb-468f-b660-5db41f979634" providerId="ADAL" clId="{BCCED5FB-23F0-4B0F-B47D-DEFCE1E8CD8B}" dt="2021-09-13T07:56:44.343" v="834" actId="14100"/>
          <ac:spMkLst>
            <pc:docMk/>
            <pc:sldMk cId="641181873" sldId="314"/>
            <ac:spMk id="7" creationId="{9FD563B1-EF36-489C-B026-616D2F11CD48}"/>
          </ac:spMkLst>
        </pc:spChg>
        <pc:graphicFrameChg chg="mod">
          <ac:chgData name="Lachowicz, Lech {PEP}" userId="937dbf2d-53fb-468f-b660-5db41f979634" providerId="ADAL" clId="{BCCED5FB-23F0-4B0F-B47D-DEFCE1E8CD8B}" dt="2021-09-13T07:57:05.754" v="841" actId="113"/>
          <ac:graphicFrameMkLst>
            <pc:docMk/>
            <pc:sldMk cId="641181873" sldId="314"/>
            <ac:graphicFrameMk id="3" creationId="{6FFFC8AD-A030-4126-8F5C-CB382FD56FFD}"/>
          </ac:graphicFrameMkLst>
        </pc:graphicFrameChg>
        <pc:graphicFrameChg chg="mod">
          <ac:chgData name="Lachowicz, Lech {PEP}" userId="937dbf2d-53fb-468f-b660-5db41f979634" providerId="ADAL" clId="{BCCED5FB-23F0-4B0F-B47D-DEFCE1E8CD8B}" dt="2021-09-13T07:57:00.370" v="839" actId="113"/>
          <ac:graphicFrameMkLst>
            <pc:docMk/>
            <pc:sldMk cId="641181873" sldId="314"/>
            <ac:graphicFrameMk id="13" creationId="{ED541235-6882-48A8-B84E-144B13935B78}"/>
          </ac:graphicFrameMkLst>
        </pc:graphicFrameChg>
        <pc:picChg chg="del">
          <ac:chgData name="Lachowicz, Lech {PEP}" userId="937dbf2d-53fb-468f-b660-5db41f979634" providerId="ADAL" clId="{BCCED5FB-23F0-4B0F-B47D-DEFCE1E8CD8B}" dt="2021-09-13T07:56:55.396" v="837" actId="478"/>
          <ac:picMkLst>
            <pc:docMk/>
            <pc:sldMk cId="641181873" sldId="314"/>
            <ac:picMk id="15" creationId="{11C7B426-72F5-4910-9261-CFD1194DF86E}"/>
          </ac:picMkLst>
        </pc:picChg>
        <pc:picChg chg="del">
          <ac:chgData name="Lachowicz, Lech {PEP}" userId="937dbf2d-53fb-468f-b660-5db41f979634" providerId="ADAL" clId="{BCCED5FB-23F0-4B0F-B47D-DEFCE1E8CD8B}" dt="2021-09-13T07:56:54.023" v="836" actId="478"/>
          <ac:picMkLst>
            <pc:docMk/>
            <pc:sldMk cId="641181873" sldId="314"/>
            <ac:picMk id="1026" creationId="{0D2BA70F-E5FF-4DC1-9358-3E029C6C583E}"/>
          </ac:picMkLst>
        </pc:picChg>
      </pc:sldChg>
      <pc:sldChg chg="modSp add mod">
        <pc:chgData name="Lachowicz, Lech {PEP}" userId="937dbf2d-53fb-468f-b660-5db41f979634" providerId="ADAL" clId="{BCCED5FB-23F0-4B0F-B47D-DEFCE1E8CD8B}" dt="2021-09-13T09:11:19.590" v="1275" actId="20577"/>
        <pc:sldMkLst>
          <pc:docMk/>
          <pc:sldMk cId="2631487324" sldId="316"/>
        </pc:sldMkLst>
        <pc:spChg chg="mod">
          <ac:chgData name="Lachowicz, Lech {PEP}" userId="937dbf2d-53fb-468f-b660-5db41f979634" providerId="ADAL" clId="{BCCED5FB-23F0-4B0F-B47D-DEFCE1E8CD8B}" dt="2021-09-13T07:57:47.748" v="851" actId="1076"/>
          <ac:spMkLst>
            <pc:docMk/>
            <pc:sldMk cId="2631487324" sldId="316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19.590" v="1275" actId="20577"/>
          <ac:spMkLst>
            <pc:docMk/>
            <pc:sldMk cId="2631487324" sldId="316"/>
            <ac:spMk id="12" creationId="{CD55BFFE-6381-4EB6-9C80-BB778A2FE602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7:58:22.152" v="858" actId="6549"/>
        <pc:sldMkLst>
          <pc:docMk/>
          <pc:sldMk cId="1676052990" sldId="327"/>
        </pc:sldMkLst>
        <pc:spChg chg="mod">
          <ac:chgData name="Lachowicz, Lech {PEP}" userId="937dbf2d-53fb-468f-b660-5db41f979634" providerId="ADAL" clId="{BCCED5FB-23F0-4B0F-B47D-DEFCE1E8CD8B}" dt="2021-09-13T07:58:22.152" v="858" actId="6549"/>
          <ac:spMkLst>
            <pc:docMk/>
            <pc:sldMk cId="1676052990" sldId="327"/>
            <ac:spMk id="116" creationId="{8E4E77CE-BDBB-644B-8476-4EB951667CBC}"/>
          </ac:spMkLst>
        </pc:spChg>
      </pc:sldChg>
      <pc:sldChg chg="addSp delSp modSp add mod">
        <pc:chgData name="Lachowicz, Lech {PEP}" userId="937dbf2d-53fb-468f-b660-5db41f979634" providerId="ADAL" clId="{BCCED5FB-23F0-4B0F-B47D-DEFCE1E8CD8B}" dt="2021-09-13T07:11:52.524" v="714" actId="20577"/>
        <pc:sldMkLst>
          <pc:docMk/>
          <pc:sldMk cId="187342996" sldId="649"/>
        </pc:sldMkLst>
        <pc:spChg chg="del mod">
          <ac:chgData name="Lachowicz, Lech {PEP}" userId="937dbf2d-53fb-468f-b660-5db41f979634" providerId="ADAL" clId="{BCCED5FB-23F0-4B0F-B47D-DEFCE1E8CD8B}" dt="2021-09-13T07:11:04.142" v="632" actId="478"/>
          <ac:spMkLst>
            <pc:docMk/>
            <pc:sldMk cId="187342996" sldId="649"/>
            <ac:spMk id="2" creationId="{909979CB-4694-460B-ABA0-6548205A46F6}"/>
          </ac:spMkLst>
        </pc:spChg>
        <pc:spChg chg="mod">
          <ac:chgData name="Lachowicz, Lech {PEP}" userId="937dbf2d-53fb-468f-b660-5db41f979634" providerId="ADAL" clId="{BCCED5FB-23F0-4B0F-B47D-DEFCE1E8CD8B}" dt="2021-09-13T07:11:45.375" v="696" actId="1036"/>
          <ac:spMkLst>
            <pc:docMk/>
            <pc:sldMk cId="187342996" sldId="649"/>
            <ac:spMk id="4" creationId="{B85FD71F-BE0E-4B00-9780-6464F4422A5B}"/>
          </ac:spMkLst>
        </pc:spChg>
        <pc:spChg chg="add mod">
          <ac:chgData name="Lachowicz, Lech {PEP}" userId="937dbf2d-53fb-468f-b660-5db41f979634" providerId="ADAL" clId="{BCCED5FB-23F0-4B0F-B47D-DEFCE1E8CD8B}" dt="2021-09-13T07:11:28.034" v="655" actId="20577"/>
          <ac:spMkLst>
            <pc:docMk/>
            <pc:sldMk cId="187342996" sldId="649"/>
            <ac:spMk id="11" creationId="{55C4CE5F-9EDE-40FE-A6B9-DF70E11A4E05}"/>
          </ac:spMkLst>
        </pc:spChg>
        <pc:spChg chg="mod">
          <ac:chgData name="Lachowicz, Lech {PEP}" userId="937dbf2d-53fb-468f-b660-5db41f979634" providerId="ADAL" clId="{BCCED5FB-23F0-4B0F-B47D-DEFCE1E8CD8B}" dt="2021-09-13T07:11:45.375" v="696" actId="1036"/>
          <ac:spMkLst>
            <pc:docMk/>
            <pc:sldMk cId="187342996" sldId="649"/>
            <ac:spMk id="29" creationId="{16D5ADEB-0D2A-464B-910F-A0CF9D606FD0}"/>
          </ac:spMkLst>
        </pc:spChg>
        <pc:spChg chg="mod">
          <ac:chgData name="Lachowicz, Lech {PEP}" userId="937dbf2d-53fb-468f-b660-5db41f979634" providerId="ADAL" clId="{BCCED5FB-23F0-4B0F-B47D-DEFCE1E8CD8B}" dt="2021-09-13T07:11:52.524" v="714" actId="20577"/>
          <ac:spMkLst>
            <pc:docMk/>
            <pc:sldMk cId="187342996" sldId="649"/>
            <ac:spMk id="83" creationId="{AEE1D2C4-126E-4E84-9FB3-9DE86A87FA75}"/>
          </ac:spMkLst>
        </pc:spChg>
        <pc:grpChg chg="mod">
          <ac:chgData name="Lachowicz, Lech {PEP}" userId="937dbf2d-53fb-468f-b660-5db41f979634" providerId="ADAL" clId="{BCCED5FB-23F0-4B0F-B47D-DEFCE1E8CD8B}" dt="2021-09-13T07:11:45.375" v="696" actId="1036"/>
          <ac:grpSpMkLst>
            <pc:docMk/>
            <pc:sldMk cId="187342996" sldId="649"/>
            <ac:grpSpMk id="81" creationId="{812DB474-E831-4CAA-BE82-EB768EE5689E}"/>
          </ac:grpSpMkLst>
        </pc:grpChg>
        <pc:picChg chg="mod">
          <ac:chgData name="Lachowicz, Lech {PEP}" userId="937dbf2d-53fb-468f-b660-5db41f979634" providerId="ADAL" clId="{BCCED5FB-23F0-4B0F-B47D-DEFCE1E8CD8B}" dt="2021-09-13T07:11:45.375" v="696" actId="1036"/>
          <ac:picMkLst>
            <pc:docMk/>
            <pc:sldMk cId="187342996" sldId="649"/>
            <ac:picMk id="3" creationId="{1E9AEC59-2E37-4D97-9CC6-FFC49351ABDC}"/>
          </ac:picMkLst>
        </pc:picChg>
      </pc:sldChg>
      <pc:sldChg chg="addSp delSp add mod">
        <pc:chgData name="Lachowicz, Lech {PEP}" userId="937dbf2d-53fb-468f-b660-5db41f979634" providerId="ADAL" clId="{BCCED5FB-23F0-4B0F-B47D-DEFCE1E8CD8B}" dt="2021-09-13T09:10:04.950" v="1260" actId="478"/>
        <pc:sldMkLst>
          <pc:docMk/>
          <pc:sldMk cId="4236180718" sldId="650"/>
        </pc:sldMkLst>
        <pc:spChg chg="del">
          <ac:chgData name="Lachowicz, Lech {PEP}" userId="937dbf2d-53fb-468f-b660-5db41f979634" providerId="ADAL" clId="{BCCED5FB-23F0-4B0F-B47D-DEFCE1E8CD8B}" dt="2021-09-13T09:10:04.950" v="1260" actId="478"/>
          <ac:spMkLst>
            <pc:docMk/>
            <pc:sldMk cId="4236180718" sldId="650"/>
            <ac:spMk id="4" creationId="{D013839F-A794-450F-85E6-890AC46CB381}"/>
          </ac:spMkLst>
        </pc:spChg>
        <pc:picChg chg="add del">
          <ac:chgData name="Lachowicz, Lech {PEP}" userId="937dbf2d-53fb-468f-b660-5db41f979634" providerId="ADAL" clId="{BCCED5FB-23F0-4B0F-B47D-DEFCE1E8CD8B}" dt="2021-09-13T09:10:00.704" v="1259" actId="478"/>
          <ac:picMkLst>
            <pc:docMk/>
            <pc:sldMk cId="4236180718" sldId="650"/>
            <ac:picMk id="2050" creationId="{8BD6DAB3-8AE2-4469-879D-03419CD998EA}"/>
          </ac:picMkLst>
        </pc:picChg>
      </pc:sldChg>
      <pc:sldChg chg="modSp add mod">
        <pc:chgData name="Lachowicz, Lech {PEP}" userId="937dbf2d-53fb-468f-b660-5db41f979634" providerId="ADAL" clId="{BCCED5FB-23F0-4B0F-B47D-DEFCE1E8CD8B}" dt="2021-09-13T09:10:55.299" v="1265" actId="6549"/>
        <pc:sldMkLst>
          <pc:docMk/>
          <pc:sldMk cId="2874249372" sldId="651"/>
        </pc:sldMkLst>
        <pc:spChg chg="mod">
          <ac:chgData name="Lachowicz, Lech {PEP}" userId="937dbf2d-53fb-468f-b660-5db41f979634" providerId="ADAL" clId="{BCCED5FB-23F0-4B0F-B47D-DEFCE1E8CD8B}" dt="2021-09-13T07:57:26.517" v="845" actId="1076"/>
          <ac:spMkLst>
            <pc:docMk/>
            <pc:sldMk cId="2874249372" sldId="651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0:55.299" v="1265" actId="6549"/>
          <ac:spMkLst>
            <pc:docMk/>
            <pc:sldMk cId="2874249372" sldId="651"/>
            <ac:spMk id="13" creationId="{395A590B-E67A-43E7-80C1-7334B112E3A8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07.760" v="1269" actId="6549"/>
        <pc:sldMkLst>
          <pc:docMk/>
          <pc:sldMk cId="1238191379" sldId="652"/>
        </pc:sldMkLst>
        <pc:spChg chg="mod">
          <ac:chgData name="Lachowicz, Lech {PEP}" userId="937dbf2d-53fb-468f-b660-5db41f979634" providerId="ADAL" clId="{BCCED5FB-23F0-4B0F-B47D-DEFCE1E8CD8B}" dt="2021-09-13T07:57:37.220" v="848" actId="1076"/>
          <ac:spMkLst>
            <pc:docMk/>
            <pc:sldMk cId="1238191379" sldId="652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07.760" v="1269" actId="6549"/>
          <ac:spMkLst>
            <pc:docMk/>
            <pc:sldMk cId="1238191379" sldId="652"/>
            <ac:spMk id="10" creationId="{D9127DB1-D9CA-448C-A35D-9A0E4DC219EC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25.672" v="1276" actId="6549"/>
        <pc:sldMkLst>
          <pc:docMk/>
          <pc:sldMk cId="1262528545" sldId="655"/>
        </pc:sldMkLst>
        <pc:spChg chg="mod">
          <ac:chgData name="Lachowicz, Lech {PEP}" userId="937dbf2d-53fb-468f-b660-5db41f979634" providerId="ADAL" clId="{BCCED5FB-23F0-4B0F-B47D-DEFCE1E8CD8B}" dt="2021-09-13T07:58:00.183" v="854" actId="1076"/>
          <ac:spMkLst>
            <pc:docMk/>
            <pc:sldMk cId="1262528545" sldId="655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25.672" v="1276" actId="6549"/>
          <ac:spMkLst>
            <pc:docMk/>
            <pc:sldMk cId="1262528545" sldId="655"/>
            <ac:spMk id="5" creationId="{777EE05F-68E8-4D58-B348-179D321A095E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11:42.853" v="1279" actId="6549"/>
        <pc:sldMkLst>
          <pc:docMk/>
          <pc:sldMk cId="2605223336" sldId="656"/>
        </pc:sldMkLst>
        <pc:spChg chg="mod">
          <ac:chgData name="Lachowicz, Lech {PEP}" userId="937dbf2d-53fb-468f-b660-5db41f979634" providerId="ADAL" clId="{BCCED5FB-23F0-4B0F-B47D-DEFCE1E8CD8B}" dt="2021-09-13T07:58:11.663" v="857" actId="1076"/>
          <ac:spMkLst>
            <pc:docMk/>
            <pc:sldMk cId="2605223336" sldId="656"/>
            <ac:spMk id="2" creationId="{BC5C8474-57FF-4ADC-AE79-C91A1072521B}"/>
          </ac:spMkLst>
        </pc:spChg>
        <pc:spChg chg="mod">
          <ac:chgData name="Lachowicz, Lech {PEP}" userId="937dbf2d-53fb-468f-b660-5db41f979634" providerId="ADAL" clId="{BCCED5FB-23F0-4B0F-B47D-DEFCE1E8CD8B}" dt="2021-09-13T09:11:42.853" v="1279" actId="6549"/>
          <ac:spMkLst>
            <pc:docMk/>
            <pc:sldMk cId="2605223336" sldId="656"/>
            <ac:spMk id="5" creationId="{7E54F1D3-7A8D-4ECF-B425-9E5B4149812E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7:58:53.097" v="892" actId="20577"/>
        <pc:sldMkLst>
          <pc:docMk/>
          <pc:sldMk cId="3735029153" sldId="657"/>
        </pc:sldMkLst>
        <pc:spChg chg="mod">
          <ac:chgData name="Lachowicz, Lech {PEP}" userId="937dbf2d-53fb-468f-b660-5db41f979634" providerId="ADAL" clId="{BCCED5FB-23F0-4B0F-B47D-DEFCE1E8CD8B}" dt="2021-09-13T07:58:46.610" v="863" actId="20577"/>
          <ac:spMkLst>
            <pc:docMk/>
            <pc:sldMk cId="3735029153" sldId="657"/>
            <ac:spMk id="6" creationId="{6111CB07-C2DD-4622-942F-46B4C2BA9BCF}"/>
          </ac:spMkLst>
        </pc:spChg>
        <pc:spChg chg="mod">
          <ac:chgData name="Lachowicz, Lech {PEP}" userId="937dbf2d-53fb-468f-b660-5db41f979634" providerId="ADAL" clId="{BCCED5FB-23F0-4B0F-B47D-DEFCE1E8CD8B}" dt="2021-09-13T07:58:53.097" v="892" actId="20577"/>
          <ac:spMkLst>
            <pc:docMk/>
            <pc:sldMk cId="3735029153" sldId="657"/>
            <ac:spMk id="7" creationId="{044E316A-F492-4942-86C8-1528DF814386}"/>
          </ac:spMkLst>
        </pc:spChg>
      </pc:sldChg>
      <pc:sldChg chg="addSp delSp modSp add mod ord">
        <pc:chgData name="Lachowicz, Lech {PEP}" userId="937dbf2d-53fb-468f-b660-5db41f979634" providerId="ADAL" clId="{BCCED5FB-23F0-4B0F-B47D-DEFCE1E8CD8B}" dt="2021-09-13T12:13:51.090" v="1350"/>
        <pc:sldMkLst>
          <pc:docMk/>
          <pc:sldMk cId="436182390" sldId="658"/>
        </pc:sldMkLst>
        <pc:spChg chg="add del mod">
          <ac:chgData name="Lachowicz, Lech {PEP}" userId="937dbf2d-53fb-468f-b660-5db41f979634" providerId="ADAL" clId="{BCCED5FB-23F0-4B0F-B47D-DEFCE1E8CD8B}" dt="2021-09-13T08:02:16.079" v="910" actId="478"/>
          <ac:spMkLst>
            <pc:docMk/>
            <pc:sldMk cId="436182390" sldId="658"/>
            <ac:spMk id="3" creationId="{7E433619-46C7-4BFD-AAD3-71A138BDBBD5}"/>
          </ac:spMkLst>
        </pc:spChg>
        <pc:spChg chg="mod">
          <ac:chgData name="Lachowicz, Lech {PEP}" userId="937dbf2d-53fb-468f-b660-5db41f979634" providerId="ADAL" clId="{BCCED5FB-23F0-4B0F-B47D-DEFCE1E8CD8B}" dt="2021-09-13T08:02:22.046" v="924" actId="20577"/>
          <ac:spMkLst>
            <pc:docMk/>
            <pc:sldMk cId="436182390" sldId="658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2:07.185" v="908" actId="478"/>
          <ac:spMkLst>
            <pc:docMk/>
            <pc:sldMk cId="436182390" sldId="658"/>
            <ac:spMk id="7" creationId="{044E316A-F492-4942-86C8-1528DF814386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8" creationId="{6FD1054C-2322-4118-B64A-45745BCDA7AF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9" creationId="{9487A8C2-C04E-48F3-A07A-A9EA5C53460F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1" creationId="{F655FCF2-A65B-4342-ABD7-5B2FD46F983C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2" creationId="{4DC6887D-A28E-4193-8C9C-FF896E103B4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3" creationId="{C1900B37-1E25-4173-8BDE-EC2A34F445CB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4" creationId="{8DA5ECFC-084F-4DCD-AFBB-12CEB68255F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5" creationId="{88E4A446-4068-44E9-969B-92C6C02EF227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7" creationId="{3CBBC409-4140-47D7-B58B-0A5F33A71859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19" creationId="{3ECDBFEB-7948-42BA-8062-336397A040C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0" creationId="{D6B2E4E6-FFD1-4E42-8A66-29B03125F34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1" creationId="{430B9692-4E23-4270-8646-C29F4D019179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2" creationId="{EA33BE2F-2D95-4E66-BA82-AEBC7AE59655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3" creationId="{E3DDC02C-7C74-40DC-90FA-3F72AEDAA404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4" creationId="{F4D307EA-27DB-4F6B-8F3A-C90B38AD12CB}"/>
          </ac:spMkLst>
        </pc:spChg>
        <pc:spChg chg="add mod">
          <ac:chgData name="Lachowicz, Lech {PEP}" userId="937dbf2d-53fb-468f-b660-5db41f979634" providerId="ADAL" clId="{BCCED5FB-23F0-4B0F-B47D-DEFCE1E8CD8B}" dt="2021-09-13T08:03:17.872" v="931" actId="164"/>
          <ac:spMkLst>
            <pc:docMk/>
            <pc:sldMk cId="436182390" sldId="658"/>
            <ac:spMk id="25" creationId="{65DFB044-111C-4A74-BA2D-B553248FB2D5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6" creationId="{E2603ACC-EE6F-431A-8422-7D0464ECD7F7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7" creationId="{D9AB7317-C0CD-4C16-BF57-2BFBE1931649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8" creationId="{E5B0C973-8EE8-44BF-811F-7B359655370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29" creationId="{4C3956F3-70A9-4EF1-BB01-F40073A19FC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0" creationId="{C8C56153-53E1-4CEA-A2B8-4DA50A3966C6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1" creationId="{F25110AE-8ABC-453F-986C-E40FA0F73874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2" creationId="{23955146-035F-4856-B3F3-87A54B117D8A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3" creationId="{79CA32AA-E39D-43AA-B313-061246C8F0C3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4" creationId="{495EF3B7-0A25-4C3E-A99E-031975D3920F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5" creationId="{B2DF4821-E4DD-4F0B-944B-768F847DBDDD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6" creationId="{A50FEA27-639C-4168-A603-7C6C3067FC18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7" creationId="{5E20A5F8-08BB-4F66-9CF7-30B3815883E1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8" creationId="{41C25946-A84A-4EA7-AD64-0655F3B24988}"/>
          </ac:spMkLst>
        </pc:spChg>
        <pc:spChg chg="add mod">
          <ac:chgData name="Lachowicz, Lech {PEP}" userId="937dbf2d-53fb-468f-b660-5db41f979634" providerId="ADAL" clId="{BCCED5FB-23F0-4B0F-B47D-DEFCE1E8CD8B}" dt="2021-09-13T08:02:10.315" v="909"/>
          <ac:spMkLst>
            <pc:docMk/>
            <pc:sldMk cId="436182390" sldId="658"/>
            <ac:spMk id="39" creationId="{514EA522-81CB-4B9A-B7F9-3CF29A5EB300}"/>
          </ac:spMkLst>
        </pc:spChg>
        <pc:grpChg chg="add mod">
          <ac:chgData name="Lachowicz, Lech {PEP}" userId="937dbf2d-53fb-468f-b660-5db41f979634" providerId="ADAL" clId="{BCCED5FB-23F0-4B0F-B47D-DEFCE1E8CD8B}" dt="2021-09-13T08:03:27.679" v="933" actId="1076"/>
          <ac:grpSpMkLst>
            <pc:docMk/>
            <pc:sldMk cId="436182390" sldId="658"/>
            <ac:grpSpMk id="4" creationId="{27937475-C330-489E-B058-3BD9A6CACBBF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0" creationId="{9475F09B-FF5A-4770-AF04-7E59FF181EFD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6" creationId="{AE703E25-00CC-445F-AAA9-ED45697AC469}"/>
          </ac:grpSpMkLst>
        </pc:grpChg>
        <pc:grpChg chg="add mod">
          <ac:chgData name="Lachowicz, Lech {PEP}" userId="937dbf2d-53fb-468f-b660-5db41f979634" providerId="ADAL" clId="{BCCED5FB-23F0-4B0F-B47D-DEFCE1E8CD8B}" dt="2021-09-13T08:03:17.872" v="931" actId="164"/>
          <ac:grpSpMkLst>
            <pc:docMk/>
            <pc:sldMk cId="436182390" sldId="658"/>
            <ac:grpSpMk id="18" creationId="{0FE464E6-8A66-42B7-8CC9-BA1BA1C2BE3A}"/>
          </ac:grpSpMkLst>
        </pc:grpChg>
      </pc:sldChg>
      <pc:sldChg chg="addSp delSp modSp add mod ord">
        <pc:chgData name="Lachowicz, Lech {PEP}" userId="937dbf2d-53fb-468f-b660-5db41f979634" providerId="ADAL" clId="{BCCED5FB-23F0-4B0F-B47D-DEFCE1E8CD8B}" dt="2021-09-13T12:13:27.936" v="1348" actId="1076"/>
        <pc:sldMkLst>
          <pc:docMk/>
          <pc:sldMk cId="242590323" sldId="659"/>
        </pc:sldMkLst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4" creationId="{DCE3AFCF-9BBA-43D2-BCD6-E491BA91DC63}"/>
          </ac:spMkLst>
        </pc:spChg>
        <pc:spChg chg="mod">
          <ac:chgData name="Lachowicz, Lech {PEP}" userId="937dbf2d-53fb-468f-b660-5db41f979634" providerId="ADAL" clId="{BCCED5FB-23F0-4B0F-B47D-DEFCE1E8CD8B}" dt="2021-09-13T08:04:08.570" v="968" actId="1076"/>
          <ac:spMkLst>
            <pc:docMk/>
            <pc:sldMk cId="242590323" sldId="659"/>
            <ac:spMk id="6" creationId="{6111CB07-C2DD-4622-942F-46B4C2BA9BCF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8" creationId="{836E4146-2829-4A0D-A882-B508290CCC0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9" creationId="{78DCCEA1-B42A-44F2-859B-D178021C649A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0" creationId="{22BDEC59-BDF7-4DDD-8261-886FACA531D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1" creationId="{3C83BD39-E3DA-463F-B173-37727509CE1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2" creationId="{2E2D7C7D-16B5-4BFB-BD50-C60790A5374E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3" creationId="{65332D94-3E81-4B66-B0B7-D618F93D246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4" creationId="{271528EB-8688-4677-9D96-ACF0BDB8DF8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5" creationId="{35857B36-62EC-4084-9AA7-4244ECADC233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16" creationId="{808A4C27-D423-4BAB-B4DB-EC974E32B1AB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2" creationId="{BA5AE319-F47E-49C1-ACD5-9C582DC93EC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3" creationId="{768D0E23-F29F-4E3D-89C0-B56F4DC77A11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4" creationId="{31155706-589D-4544-B242-D64908983B02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5" creationId="{A1286F02-79E8-432D-A48C-08690863A41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6" creationId="{2B01816B-4395-4199-A075-B5F8852392C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7" creationId="{ED9D67B6-FDC6-4D56-AD5C-C6B751D7C7A2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8" creationId="{D2B63F64-4CCC-4691-AFBB-BFBD93EF3F7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29" creationId="{A0E02002-9ECB-4FEA-97F1-B15511C24D40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0" creationId="{1F181437-BE7F-45BE-96B8-E3E24FFBF153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1" creationId="{78F041F2-B5D6-4228-9525-AB4219E35B07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2" creationId="{FC710167-32E8-4D1E-B864-D9B2B7D5328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3" creationId="{3B989BDA-9898-4B46-B4B4-47F5159E0876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4" creationId="{C7DABBD4-37BF-4F5F-8B84-02817B6E9898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5" creationId="{2D848BA2-A053-40D6-BFA0-7D0837D811CB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6" creationId="{3B1E00B0-3883-4725-A553-0737CC17B5E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7" creationId="{B0496A53-2B31-4BCE-A075-A845F9A9FB11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8" creationId="{8F08F747-9636-4729-B6FA-14C0701C5329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39" creationId="{C7DCDA97-BF8D-46BD-9B47-00789AC9A1BD}"/>
          </ac:spMkLst>
        </pc:spChg>
        <pc:spChg chg="del">
          <ac:chgData name="Lachowicz, Lech {PEP}" userId="937dbf2d-53fb-468f-b660-5db41f979634" providerId="ADAL" clId="{BCCED5FB-23F0-4B0F-B47D-DEFCE1E8CD8B}" dt="2021-09-13T08:04:11.397" v="969" actId="478"/>
          <ac:spMkLst>
            <pc:docMk/>
            <pc:sldMk cId="242590323" sldId="659"/>
            <ac:spMk id="40" creationId="{52688E42-A7AA-46DE-9792-9CB301FCBE3E}"/>
          </ac:spMkLst>
        </pc:spChg>
        <pc:spChg chg="add del mod">
          <ac:chgData name="Lachowicz, Lech {PEP}" userId="937dbf2d-53fb-468f-b660-5db41f979634" providerId="ADAL" clId="{BCCED5FB-23F0-4B0F-B47D-DEFCE1E8CD8B}" dt="2021-09-13T08:11:14.113" v="1001" actId="478"/>
          <ac:spMkLst>
            <pc:docMk/>
            <pc:sldMk cId="242590323" sldId="659"/>
            <ac:spMk id="42" creationId="{0D355971-6055-4FA2-9179-B86D6C536A00}"/>
          </ac:spMkLst>
        </pc:spChg>
        <pc:spChg chg="add del mod">
          <ac:chgData name="Lachowicz, Lech {PEP}" userId="937dbf2d-53fb-468f-b660-5db41f979634" providerId="ADAL" clId="{BCCED5FB-23F0-4B0F-B47D-DEFCE1E8CD8B}" dt="2021-09-13T08:11:14.113" v="1001" actId="478"/>
          <ac:spMkLst>
            <pc:docMk/>
            <pc:sldMk cId="242590323" sldId="659"/>
            <ac:spMk id="43" creationId="{EA2254DD-E6BE-4338-9502-0D61FDDFB2F3}"/>
          </ac:spMkLst>
        </pc:spChg>
        <pc:spChg chg="add mod">
          <ac:chgData name="Lachowicz, Lech {PEP}" userId="937dbf2d-53fb-468f-b660-5db41f979634" providerId="ADAL" clId="{BCCED5FB-23F0-4B0F-B47D-DEFCE1E8CD8B}" dt="2021-09-13T08:11:18.269" v="1003" actId="6549"/>
          <ac:spMkLst>
            <pc:docMk/>
            <pc:sldMk cId="242590323" sldId="659"/>
            <ac:spMk id="45" creationId="{08043943-EF17-4129-9EB9-679966A34032}"/>
          </ac:spMkLst>
        </pc:spChg>
        <pc:spChg chg="add mod">
          <ac:chgData name="Lachowicz, Lech {PEP}" userId="937dbf2d-53fb-468f-b660-5db41f979634" providerId="ADAL" clId="{BCCED5FB-23F0-4B0F-B47D-DEFCE1E8CD8B}" dt="2021-09-13T08:10:32.972" v="974" actId="1076"/>
          <ac:spMkLst>
            <pc:docMk/>
            <pc:sldMk cId="242590323" sldId="659"/>
            <ac:spMk id="46" creationId="{8C3A7736-3470-4C3D-AB4C-2295A6C93E25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49" creationId="{A6182434-3A67-4B94-815E-7145C7E6B6B5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51" creationId="{9DEA6E6E-36E7-411F-AC6A-2069BAAA7420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52" creationId="{BFC098BC-03F5-48E4-9D94-9EC691D649A9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1" creationId="{BC5BEE1C-77D7-4023-9947-B24184DE140D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2" creationId="{69368A72-AFA3-4279-9C3C-110C5154B253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3" creationId="{42764509-AC00-44FF-8073-20E81441994C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4" creationId="{FB7D185B-6C1C-44A6-98E2-6637F7E1CCE3}"/>
          </ac:spMkLst>
        </pc:spChg>
        <pc:spChg chg="add mod">
          <ac:chgData name="Lachowicz, Lech {PEP}" userId="937dbf2d-53fb-468f-b660-5db41f979634" providerId="ADAL" clId="{BCCED5FB-23F0-4B0F-B47D-DEFCE1E8CD8B}" dt="2021-09-13T08:07:29.118" v="970"/>
          <ac:spMkLst>
            <pc:docMk/>
            <pc:sldMk cId="242590323" sldId="659"/>
            <ac:spMk id="65" creationId="{CF8B0F02-0008-4F99-9329-43064C1D36D9}"/>
          </ac:spMkLst>
        </pc:spChg>
        <pc:spChg chg="add del mod">
          <ac:chgData name="Lachowicz, Lech {PEP}" userId="937dbf2d-53fb-468f-b660-5db41f979634" providerId="ADAL" clId="{BCCED5FB-23F0-4B0F-B47D-DEFCE1E8CD8B}" dt="2021-09-13T08:11:16.632" v="1002" actId="478"/>
          <ac:spMkLst>
            <pc:docMk/>
            <pc:sldMk cId="242590323" sldId="659"/>
            <ac:spMk id="69" creationId="{1E2D859D-2F15-46B5-AADA-B8FCFECBCAED}"/>
          </ac:spMkLst>
        </pc:spChg>
        <pc:spChg chg="add del mod">
          <ac:chgData name="Lachowicz, Lech {PEP}" userId="937dbf2d-53fb-468f-b660-5db41f979634" providerId="ADAL" clId="{BCCED5FB-23F0-4B0F-B47D-DEFCE1E8CD8B}" dt="2021-09-13T08:10:59.474" v="977"/>
          <ac:spMkLst>
            <pc:docMk/>
            <pc:sldMk cId="242590323" sldId="659"/>
            <ac:spMk id="70" creationId="{6F98830D-2057-4E3C-872F-6B18ACEA3C0C}"/>
          </ac:spMkLst>
        </pc:spChg>
        <pc:grpChg chg="add del mod">
          <ac:chgData name="Lachowicz, Lech {PEP}" userId="937dbf2d-53fb-468f-b660-5db41f979634" providerId="ADAL" clId="{BCCED5FB-23F0-4B0F-B47D-DEFCE1E8CD8B}" dt="2021-09-13T08:11:14.113" v="1001" actId="478"/>
          <ac:grpSpMkLst>
            <pc:docMk/>
            <pc:sldMk cId="242590323" sldId="659"/>
            <ac:grpSpMk id="41" creationId="{87CFA150-D615-43BD-93C1-B59E9C9D11DE}"/>
          </ac:grpSpMkLst>
        </pc:grpChg>
        <pc:grpChg chg="add del mod">
          <ac:chgData name="Lachowicz, Lech {PEP}" userId="937dbf2d-53fb-468f-b660-5db41f979634" providerId="ADAL" clId="{BCCED5FB-23F0-4B0F-B47D-DEFCE1E8CD8B}" dt="2021-09-13T08:11:18.664" v="1004" actId="478"/>
          <ac:grpSpMkLst>
            <pc:docMk/>
            <pc:sldMk cId="242590323" sldId="659"/>
            <ac:grpSpMk id="44" creationId="{822CBDB8-62EC-4235-B92F-6B4936F780D1}"/>
          </ac:grpSpMkLst>
        </pc:grpChg>
        <pc:grpChg chg="add mod">
          <ac:chgData name="Lachowicz, Lech {PEP}" userId="937dbf2d-53fb-468f-b660-5db41f979634" providerId="ADAL" clId="{BCCED5FB-23F0-4B0F-B47D-DEFCE1E8CD8B}" dt="2021-09-13T08:07:29.118" v="970"/>
          <ac:grpSpMkLst>
            <pc:docMk/>
            <pc:sldMk cId="242590323" sldId="659"/>
            <ac:grpSpMk id="48" creationId="{6ADCDE37-6AB9-48F7-A875-E55FA66F1A2A}"/>
          </ac:grpSpMkLst>
        </pc:grpChg>
        <pc:graphicFrameChg chg="del">
          <ac:chgData name="Lachowicz, Lech {PEP}" userId="937dbf2d-53fb-468f-b660-5db41f979634" providerId="ADAL" clId="{BCCED5FB-23F0-4B0F-B47D-DEFCE1E8CD8B}" dt="2021-09-13T08:04:11.397" v="969" actId="478"/>
          <ac:graphicFrameMkLst>
            <pc:docMk/>
            <pc:sldMk cId="242590323" sldId="659"/>
            <ac:graphicFrameMk id="5" creationId="{D9A4F0C6-ECCA-495F-8EE2-A9D5B74BD566}"/>
          </ac:graphicFrameMkLst>
        </pc:graphicFrameChg>
        <pc:picChg chg="add mod">
          <ac:chgData name="Lachowicz, Lech {PEP}" userId="937dbf2d-53fb-468f-b660-5db41f979634" providerId="ADAL" clId="{BCCED5FB-23F0-4B0F-B47D-DEFCE1E8CD8B}" dt="2021-09-13T12:13:27.936" v="1348" actId="1076"/>
          <ac:picMkLst>
            <pc:docMk/>
            <pc:sldMk cId="242590323" sldId="659"/>
            <ac:picMk id="6146" creationId="{7292C987-7572-484B-8A39-D66C78305699}"/>
          </ac:picMkLst>
        </pc:pic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7" creationId="{4037C9C8-4839-48B7-90CE-88D10C3F69C5}"/>
          </ac:cxnSpMkLst>
        </pc:cxn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8" creationId="{154E1DD4-F43C-4FA0-861E-734C95F39680}"/>
          </ac:cxnSpMkLst>
        </pc:cxnChg>
        <pc:cxnChg chg="del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19" creationId="{883EC8FD-6BA3-49CC-BA02-7FAD7E6DE3D8}"/>
          </ac:cxnSpMkLst>
        </pc:cxnChg>
        <pc:cxnChg chg="del mod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20" creationId="{B2898861-385F-4227-A3CC-3E04F03DB902}"/>
          </ac:cxnSpMkLst>
        </pc:cxnChg>
        <pc:cxnChg chg="del">
          <ac:chgData name="Lachowicz, Lech {PEP}" userId="937dbf2d-53fb-468f-b660-5db41f979634" providerId="ADAL" clId="{BCCED5FB-23F0-4B0F-B47D-DEFCE1E8CD8B}" dt="2021-09-13T08:04:11.397" v="969" actId="478"/>
          <ac:cxnSpMkLst>
            <pc:docMk/>
            <pc:sldMk cId="242590323" sldId="659"/>
            <ac:cxnSpMk id="21" creationId="{DDDA5EC0-2540-4B01-9CAC-70C1C48A843D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47" creationId="{62B76AC8-C179-4CF0-96D0-F4A7552BEC18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0" creationId="{5FF465B6-BDAB-4294-9ACD-C7F13E3BD20C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3" creationId="{843750AE-1A06-440F-B715-9BA36E90372E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4" creationId="{C453EC76-F918-4840-8921-5C89C821AAB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5" creationId="{47374862-ECD2-4ACA-BAFD-CBFA58CF537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6" creationId="{ABBD14D4-31C8-4729-AEEB-E3E441E3555A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7" creationId="{026C410C-2614-475F-A43D-79EE7A17FD61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8" creationId="{56BD4EDC-4668-4900-856F-8C210C3F5BDB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59" creationId="{D87B5B7F-6523-422F-B33A-8D261660DF83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0" creationId="{BA1B55C0-2E77-4C87-8845-9BEAD8EAA85F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6" creationId="{84BE6332-3C0F-4696-BA1E-C5440CD7366B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7" creationId="{843744CD-C287-4884-92D1-B3339862A970}"/>
          </ac:cxnSpMkLst>
        </pc:cxnChg>
        <pc:cxnChg chg="add mod">
          <ac:chgData name="Lachowicz, Lech {PEP}" userId="937dbf2d-53fb-468f-b660-5db41f979634" providerId="ADAL" clId="{BCCED5FB-23F0-4B0F-B47D-DEFCE1E8CD8B}" dt="2021-09-13T08:07:29.118" v="970"/>
          <ac:cxnSpMkLst>
            <pc:docMk/>
            <pc:sldMk cId="242590323" sldId="659"/>
            <ac:cxnSpMk id="68" creationId="{79E2A44A-187C-4774-B409-FAF4EE257981}"/>
          </ac:cxnSpMkLst>
        </pc:cxnChg>
      </pc:sldChg>
      <pc:sldChg chg="modSp add mod">
        <pc:chgData name="Lachowicz, Lech {PEP}" userId="937dbf2d-53fb-468f-b660-5db41f979634" providerId="ADAL" clId="{BCCED5FB-23F0-4B0F-B47D-DEFCE1E8CD8B}" dt="2021-09-13T08:11:08.172" v="1000" actId="20577"/>
        <pc:sldMkLst>
          <pc:docMk/>
          <pc:sldMk cId="3623991067" sldId="660"/>
        </pc:sldMkLst>
        <pc:spChg chg="mod">
          <ac:chgData name="Lachowicz, Lech {PEP}" userId="937dbf2d-53fb-468f-b660-5db41f979634" providerId="ADAL" clId="{BCCED5FB-23F0-4B0F-B47D-DEFCE1E8CD8B}" dt="2021-09-13T08:11:08.172" v="1000" actId="20577"/>
          <ac:spMkLst>
            <pc:docMk/>
            <pc:sldMk cId="3623991067" sldId="660"/>
            <ac:spMk id="6" creationId="{6111CB07-C2DD-4622-942F-46B4C2BA9BCF}"/>
          </ac:spMkLst>
        </pc:spChg>
      </pc:sldChg>
      <pc:sldChg chg="modSp add">
        <pc:chgData name="Lachowicz, Lech {PEP}" userId="937dbf2d-53fb-468f-b660-5db41f979634" providerId="ADAL" clId="{BCCED5FB-23F0-4B0F-B47D-DEFCE1E8CD8B}" dt="2021-09-13T09:02:09.930" v="1008" actId="1076"/>
        <pc:sldMkLst>
          <pc:docMk/>
          <pc:sldMk cId="3789245142" sldId="661"/>
        </pc:sldMkLst>
        <pc:spChg chg="mod">
          <ac:chgData name="Lachowicz, Lech {PEP}" userId="937dbf2d-53fb-468f-b660-5db41f979634" providerId="ADAL" clId="{BCCED5FB-23F0-4B0F-B47D-DEFCE1E8CD8B}" dt="2021-09-13T09:02:09.930" v="1008" actId="1076"/>
          <ac:spMkLst>
            <pc:docMk/>
            <pc:sldMk cId="3789245142" sldId="661"/>
            <ac:spMk id="10" creationId="{9CE9788B-8815-49D4-B3BC-AB49F6AD2ED5}"/>
          </ac:spMkLst>
        </pc:spChg>
      </pc:sldChg>
      <pc:sldChg chg="modSp add mod">
        <pc:chgData name="Lachowicz, Lech {PEP}" userId="937dbf2d-53fb-468f-b660-5db41f979634" providerId="ADAL" clId="{BCCED5FB-23F0-4B0F-B47D-DEFCE1E8CD8B}" dt="2021-09-13T09:03:46.042" v="1151" actId="20577"/>
        <pc:sldMkLst>
          <pc:docMk/>
          <pc:sldMk cId="1203719729" sldId="662"/>
        </pc:sldMkLst>
        <pc:spChg chg="mod">
          <ac:chgData name="Lachowicz, Lech {PEP}" userId="937dbf2d-53fb-468f-b660-5db41f979634" providerId="ADAL" clId="{BCCED5FB-23F0-4B0F-B47D-DEFCE1E8CD8B}" dt="2021-09-13T09:02:53.814" v="1083" actId="1076"/>
          <ac:spMkLst>
            <pc:docMk/>
            <pc:sldMk cId="1203719729" sldId="662"/>
            <ac:spMk id="2" creationId="{45002975-5298-4467-A6E0-D5AE3F91331D}"/>
          </ac:spMkLst>
        </pc:spChg>
        <pc:graphicFrameChg chg="mod modGraphic">
          <ac:chgData name="Lachowicz, Lech {PEP}" userId="937dbf2d-53fb-468f-b660-5db41f979634" providerId="ADAL" clId="{BCCED5FB-23F0-4B0F-B47D-DEFCE1E8CD8B}" dt="2021-09-13T09:03:46.042" v="1151" actId="20577"/>
          <ac:graphicFrameMkLst>
            <pc:docMk/>
            <pc:sldMk cId="1203719729" sldId="662"/>
            <ac:graphicFrameMk id="5" creationId="{E9938AA9-94FA-48D5-A2D4-D7A7C92C27B7}"/>
          </ac:graphicFrameMkLst>
        </pc:graphicFrameChg>
      </pc:sldChg>
      <pc:sldChg chg="modSp add mod">
        <pc:chgData name="Lachowicz, Lech {PEP}" userId="937dbf2d-53fb-468f-b660-5db41f979634" providerId="ADAL" clId="{BCCED5FB-23F0-4B0F-B47D-DEFCE1E8CD8B}" dt="2021-09-13T09:05:30.129" v="1242" actId="1076"/>
        <pc:sldMkLst>
          <pc:docMk/>
          <pc:sldMk cId="3986708908" sldId="663"/>
        </pc:sldMkLst>
        <pc:spChg chg="mod">
          <ac:chgData name="Lachowicz, Lech {PEP}" userId="937dbf2d-53fb-468f-b660-5db41f979634" providerId="ADAL" clId="{BCCED5FB-23F0-4B0F-B47D-DEFCE1E8CD8B}" dt="2021-09-13T09:05:30.129" v="1242" actId="1076"/>
          <ac:spMkLst>
            <pc:docMk/>
            <pc:sldMk cId="3986708908" sldId="663"/>
            <ac:spMk id="11" creationId="{D119F7A3-44DD-4038-B4D1-B7219250278E}"/>
          </ac:spMkLst>
        </pc:spChg>
        <pc:graphicFrameChg chg="mod modGraphic">
          <ac:chgData name="Lachowicz, Lech {PEP}" userId="937dbf2d-53fb-468f-b660-5db41f979634" providerId="ADAL" clId="{BCCED5FB-23F0-4B0F-B47D-DEFCE1E8CD8B}" dt="2021-09-13T09:05:22.123" v="1239" actId="20577"/>
          <ac:graphicFrameMkLst>
            <pc:docMk/>
            <pc:sldMk cId="3986708908" sldId="663"/>
            <ac:graphicFrameMk id="6" creationId="{D0F6BE6A-64A3-4E0D-900F-BCB63A153007}"/>
          </ac:graphicFrameMkLst>
        </pc:graphicFrameChg>
      </pc:sldChg>
      <pc:sldChg chg="modSp add mod">
        <pc:chgData name="Lachowicz, Lech {PEP}" userId="937dbf2d-53fb-468f-b660-5db41f979634" providerId="ADAL" clId="{BCCED5FB-23F0-4B0F-B47D-DEFCE1E8CD8B}" dt="2021-09-13T12:18:21.226" v="1396" actId="20577"/>
        <pc:sldMkLst>
          <pc:docMk/>
          <pc:sldMk cId="2127089033" sldId="664"/>
        </pc:sldMkLst>
        <pc:spChg chg="mod">
          <ac:chgData name="Lachowicz, Lech {PEP}" userId="937dbf2d-53fb-468f-b660-5db41f979634" providerId="ADAL" clId="{BCCED5FB-23F0-4B0F-B47D-DEFCE1E8CD8B}" dt="2021-09-13T12:18:21.226" v="1396" actId="20577"/>
          <ac:spMkLst>
            <pc:docMk/>
            <pc:sldMk cId="2127089033" sldId="664"/>
            <ac:spMk id="7" creationId="{044E316A-F492-4942-86C8-1528DF814386}"/>
          </ac:spMkLst>
        </pc:spChg>
      </pc:sldChg>
      <pc:sldMasterChg chg="modSp mod">
        <pc:chgData name="Lachowicz, Lech {PEP}" userId="937dbf2d-53fb-468f-b660-5db41f979634" providerId="ADAL" clId="{BCCED5FB-23F0-4B0F-B47D-DEFCE1E8CD8B}" dt="2021-09-13T06:20:28.643" v="88" actId="20577"/>
        <pc:sldMasterMkLst>
          <pc:docMk/>
          <pc:sldMasterMk cId="0" sldId="2147483648"/>
        </pc:sldMasterMkLst>
        <pc:spChg chg="mod">
          <ac:chgData name="Lachowicz, Lech {PEP}" userId="937dbf2d-53fb-468f-b660-5db41f979634" providerId="ADAL" clId="{BCCED5FB-23F0-4B0F-B47D-DEFCE1E8CD8B}" dt="2021-09-13T06:20:28.643" v="88" actId="20577"/>
          <ac:spMkLst>
            <pc:docMk/>
            <pc:sldMasterMk cId="0" sldId="2147483648"/>
            <ac:spMk id="449" creationId="{C8C7D83F-80E7-4DA4-A826-EF76C768D2F7}"/>
          </ac:spMkLst>
        </pc:spChg>
      </pc:sldMasterChg>
    </pc:docChg>
  </pc:docChgLst>
  <pc:docChgLst>
    <pc:chgData name="Lech" userId="937dbf2d-53fb-468f-b660-5db41f979634" providerId="ADAL" clId="{1D5DCBAE-940A-4FEE-98CE-43E3ECAAA1C0}"/>
    <pc:docChg chg="undo custSel addSld delSld modSld sldOrd modMainMaster">
      <pc:chgData name="Lech" userId="937dbf2d-53fb-468f-b660-5db41f979634" providerId="ADAL" clId="{1D5DCBAE-940A-4FEE-98CE-43E3ECAAA1C0}" dt="2021-09-16T20:46:18.264" v="1470" actId="1076"/>
      <pc:docMkLst>
        <pc:docMk/>
      </pc:docMkLst>
      <pc:sldChg chg="addSp modSp mod">
        <pc:chgData name="Lech" userId="937dbf2d-53fb-468f-b660-5db41f979634" providerId="ADAL" clId="{1D5DCBAE-940A-4FEE-98CE-43E3ECAAA1C0}" dt="2021-09-16T20:46:18.264" v="1470" actId="1076"/>
        <pc:sldMkLst>
          <pc:docMk/>
          <pc:sldMk cId="0" sldId="256"/>
        </pc:sldMkLst>
        <pc:spChg chg="mod">
          <ac:chgData name="Lech" userId="937dbf2d-53fb-468f-b660-5db41f979634" providerId="ADAL" clId="{1D5DCBAE-940A-4FEE-98CE-43E3ECAAA1C0}" dt="2021-09-16T20:46:14.492" v="1469" actId="164"/>
          <ac:spMkLst>
            <pc:docMk/>
            <pc:sldMk cId="0" sldId="256"/>
            <ac:spMk id="2" creationId="{6ACDF75E-60C3-439E-A956-71B3609107A4}"/>
          </ac:spMkLst>
        </pc:spChg>
        <pc:spChg chg="mod">
          <ac:chgData name="Lech" userId="937dbf2d-53fb-468f-b660-5db41f979634" providerId="ADAL" clId="{1D5DCBAE-940A-4FEE-98CE-43E3ECAAA1C0}" dt="2021-09-16T20:46:14.492" v="1469" actId="164"/>
          <ac:spMkLst>
            <pc:docMk/>
            <pc:sldMk cId="0" sldId="256"/>
            <ac:spMk id="489" creationId="{00000000-0000-0000-0000-000000000000}"/>
          </ac:spMkLst>
        </pc:spChg>
        <pc:grpChg chg="add mod">
          <ac:chgData name="Lech" userId="937dbf2d-53fb-468f-b660-5db41f979634" providerId="ADAL" clId="{1D5DCBAE-940A-4FEE-98CE-43E3ECAAA1C0}" dt="2021-09-16T20:46:18.264" v="1470" actId="1076"/>
          <ac:grpSpMkLst>
            <pc:docMk/>
            <pc:sldMk cId="0" sldId="256"/>
            <ac:grpSpMk id="3" creationId="{E58B3140-0332-4127-8F67-CF9D5CE24279}"/>
          </ac:grpSpMkLst>
        </pc:grpChg>
      </pc:sldChg>
      <pc:sldChg chg="modSp mod">
        <pc:chgData name="Lech" userId="937dbf2d-53fb-468f-b660-5db41f979634" providerId="ADAL" clId="{1D5DCBAE-940A-4FEE-98CE-43E3ECAAA1C0}" dt="2021-09-16T20:34:40.572" v="1293" actId="20577"/>
        <pc:sldMkLst>
          <pc:docMk/>
          <pc:sldMk cId="941798451" sldId="258"/>
        </pc:sldMkLst>
        <pc:spChg chg="mod">
          <ac:chgData name="Lech" userId="937dbf2d-53fb-468f-b660-5db41f979634" providerId="ADAL" clId="{1D5DCBAE-940A-4FEE-98CE-43E3ECAAA1C0}" dt="2021-09-16T20:34:40.572" v="1293" actId="20577"/>
          <ac:spMkLst>
            <pc:docMk/>
            <pc:sldMk cId="941798451" sldId="258"/>
            <ac:spMk id="4" creationId="{327BC4AB-CC9B-4B8D-AADD-A71DC10DACB6}"/>
          </ac:spMkLst>
        </pc:spChg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170398359" sldId="259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069472074" sldId="260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253434305" sldId="263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662523709" sldId="264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251887085" sldId="266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037966224" sldId="268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91396385" sldId="269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200939646" sldId="270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501365918" sldId="271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191487620" sldId="272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070715965" sldId="273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525701567" sldId="275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391488383" sldId="276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407515585" sldId="277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907369564" sldId="278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136691667" sldId="279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247691600" sldId="280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584537364" sldId="281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572430314" sldId="282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848585692" sldId="283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63618292" sldId="284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247666683" sldId="285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4029052050" sldId="286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833400658" sldId="287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432191240" sldId="289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336372799" sldId="290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672585063" sldId="291"/>
        </pc:sldMkLst>
      </pc:sldChg>
      <pc:sldChg chg="modSp mod">
        <pc:chgData name="Lech" userId="937dbf2d-53fb-468f-b660-5db41f979634" providerId="ADAL" clId="{1D5DCBAE-940A-4FEE-98CE-43E3ECAAA1C0}" dt="2021-09-16T20:45:17.187" v="1415" actId="1076"/>
        <pc:sldMkLst>
          <pc:docMk/>
          <pc:sldMk cId="2206749593" sldId="292"/>
        </pc:sldMkLst>
        <pc:spChg chg="mod">
          <ac:chgData name="Lech" userId="937dbf2d-53fb-468f-b660-5db41f979634" providerId="ADAL" clId="{1D5DCBAE-940A-4FEE-98CE-43E3ECAAA1C0}" dt="2021-09-16T20:45:17.187" v="1415" actId="1076"/>
          <ac:spMkLst>
            <pc:docMk/>
            <pc:sldMk cId="2206749593" sldId="292"/>
            <ac:spMk id="4" creationId="{AEA67B0D-26B5-4653-867C-FE739D7182AE}"/>
          </ac:spMkLst>
        </pc:spChg>
        <pc:spChg chg="mod">
          <ac:chgData name="Lech" userId="937dbf2d-53fb-468f-b660-5db41f979634" providerId="ADAL" clId="{1D5DCBAE-940A-4FEE-98CE-43E3ECAAA1C0}" dt="2021-09-16T20:45:17.187" v="1415" actId="1076"/>
          <ac:spMkLst>
            <pc:docMk/>
            <pc:sldMk cId="2206749593" sldId="292"/>
            <ac:spMk id="5" creationId="{5C8ACA1B-EE66-4C0C-BD19-F0A8A810D58C}"/>
          </ac:spMkLst>
        </pc:spChg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01616822" sldId="293"/>
        </pc:sldMkLst>
      </pc:sldChg>
      <pc:sldChg chg="del">
        <pc:chgData name="Lech" userId="937dbf2d-53fb-468f-b660-5db41f979634" providerId="ADAL" clId="{1D5DCBAE-940A-4FEE-98CE-43E3ECAAA1C0}" dt="2021-09-16T09:48:20.389" v="1228" actId="2696"/>
        <pc:sldMkLst>
          <pc:docMk/>
          <pc:sldMk cId="2419443426" sldId="295"/>
        </pc:sldMkLst>
      </pc:sldChg>
      <pc:sldChg chg="addSp modSp mod ord">
        <pc:chgData name="Lech" userId="937dbf2d-53fb-468f-b660-5db41f979634" providerId="ADAL" clId="{1D5DCBAE-940A-4FEE-98CE-43E3ECAAA1C0}" dt="2021-09-16T20:35:08.100" v="1301" actId="20577"/>
        <pc:sldMkLst>
          <pc:docMk/>
          <pc:sldMk cId="1009265006" sldId="296"/>
        </pc:sldMkLst>
        <pc:spChg chg="add mod">
          <ac:chgData name="Lech" userId="937dbf2d-53fb-468f-b660-5db41f979634" providerId="ADAL" clId="{1D5DCBAE-940A-4FEE-98CE-43E3ECAAA1C0}" dt="2021-09-16T20:35:08.100" v="1301" actId="20577"/>
          <ac:spMkLst>
            <pc:docMk/>
            <pc:sldMk cId="1009265006" sldId="296"/>
            <ac:spMk id="2" creationId="{209E9150-EBC7-48D1-B3BA-0905D2C18C11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4" creationId="{DCE3AFCF-9BBA-43D2-BCD6-E491BA91DC63}"/>
          </ac:spMkLst>
        </pc:spChg>
        <pc:spChg chg="mod">
          <ac:chgData name="Lech" userId="937dbf2d-53fb-468f-b660-5db41f979634" providerId="ADAL" clId="{1D5DCBAE-940A-4FEE-98CE-43E3ECAAA1C0}" dt="2021-09-16T09:36:15.873" v="1077" actId="20577"/>
          <ac:spMkLst>
            <pc:docMk/>
            <pc:sldMk cId="1009265006" sldId="296"/>
            <ac:spMk id="6" creationId="{6111CB07-C2DD-4622-942F-46B4C2BA9BCF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8" creationId="{836E4146-2829-4A0D-A882-B508290CCC06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9" creationId="{78DCCEA1-B42A-44F2-859B-D178021C649A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0" creationId="{22BDEC59-BDF7-4DDD-8261-886FACA531D0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1" creationId="{3C83BD39-E3DA-463F-B173-37727509CE16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2" creationId="{2E2D7C7D-16B5-4BFB-BD50-C60790A5374E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3" creationId="{65332D94-3E81-4B66-B0B7-D618F93D246D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4" creationId="{271528EB-8688-4677-9D96-ACF0BDB8DF89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5" creationId="{35857B36-62EC-4084-9AA7-4244ECADC233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16" creationId="{808A4C27-D423-4BAB-B4DB-EC974E32B1AB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2" creationId="{BA5AE319-F47E-49C1-ACD5-9C582DC93EC0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3" creationId="{768D0E23-F29F-4E3D-89C0-B56F4DC77A11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4" creationId="{31155706-589D-4544-B242-D64908983B02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5" creationId="{A1286F02-79E8-432D-A48C-08690863A410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6" creationId="{2B01816B-4395-4199-A075-B5F8852392CD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7" creationId="{ED9D67B6-FDC6-4D56-AD5C-C6B751D7C7A2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8" creationId="{D2B63F64-4CCC-4691-AFBB-BFBD93EF3F7D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29" creationId="{A0E02002-9ECB-4FEA-97F1-B15511C24D40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0" creationId="{1F181437-BE7F-45BE-96B8-E3E24FFBF153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1" creationId="{78F041F2-B5D6-4228-9525-AB4219E35B07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2" creationId="{FC710167-32E8-4D1E-B864-D9B2B7D5328D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3" creationId="{3B989BDA-9898-4B46-B4B4-47F5159E0876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4" creationId="{C7DABBD4-37BF-4F5F-8B84-02817B6E9898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5" creationId="{2D848BA2-A053-40D6-BFA0-7D0837D811CB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6" creationId="{3B1E00B0-3883-4725-A553-0737CC17B5E9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7" creationId="{B0496A53-2B31-4BCE-A075-A845F9A9FB11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8" creationId="{8F08F747-9636-4729-B6FA-14C0701C5329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39" creationId="{C7DCDA97-BF8D-46BD-9B47-00789AC9A1BD}"/>
          </ac:spMkLst>
        </pc:spChg>
        <pc:spChg chg="mod">
          <ac:chgData name="Lech" userId="937dbf2d-53fb-468f-b660-5db41f979634" providerId="ADAL" clId="{1D5DCBAE-940A-4FEE-98CE-43E3ECAAA1C0}" dt="2021-09-15T20:38:57.899" v="83" actId="1076"/>
          <ac:spMkLst>
            <pc:docMk/>
            <pc:sldMk cId="1009265006" sldId="296"/>
            <ac:spMk id="40" creationId="{52688E42-A7AA-46DE-9792-9CB301FCBE3E}"/>
          </ac:spMkLst>
        </pc:spChg>
        <pc:graphicFrameChg chg="mod">
          <ac:chgData name="Lech" userId="937dbf2d-53fb-468f-b660-5db41f979634" providerId="ADAL" clId="{1D5DCBAE-940A-4FEE-98CE-43E3ECAAA1C0}" dt="2021-09-15T20:38:57.899" v="83" actId="1076"/>
          <ac:graphicFrameMkLst>
            <pc:docMk/>
            <pc:sldMk cId="1009265006" sldId="296"/>
            <ac:graphicFrameMk id="5" creationId="{D9A4F0C6-ECCA-495F-8EE2-A9D5B74BD566}"/>
          </ac:graphicFrameMkLst>
        </pc:graphicFrameChg>
        <pc:cxnChg chg="mod">
          <ac:chgData name="Lech" userId="937dbf2d-53fb-468f-b660-5db41f979634" providerId="ADAL" clId="{1D5DCBAE-940A-4FEE-98CE-43E3ECAAA1C0}" dt="2021-09-15T20:38:57.899" v="83" actId="1076"/>
          <ac:cxnSpMkLst>
            <pc:docMk/>
            <pc:sldMk cId="1009265006" sldId="296"/>
            <ac:cxnSpMk id="17" creationId="{4037C9C8-4839-48B7-90CE-88D10C3F69C5}"/>
          </ac:cxnSpMkLst>
        </pc:cxnChg>
        <pc:cxnChg chg="mod">
          <ac:chgData name="Lech" userId="937dbf2d-53fb-468f-b660-5db41f979634" providerId="ADAL" clId="{1D5DCBAE-940A-4FEE-98CE-43E3ECAAA1C0}" dt="2021-09-15T20:38:57.899" v="83" actId="1076"/>
          <ac:cxnSpMkLst>
            <pc:docMk/>
            <pc:sldMk cId="1009265006" sldId="296"/>
            <ac:cxnSpMk id="18" creationId="{154E1DD4-F43C-4FA0-861E-734C95F39680}"/>
          </ac:cxnSpMkLst>
        </pc:cxnChg>
        <pc:cxnChg chg="mod">
          <ac:chgData name="Lech" userId="937dbf2d-53fb-468f-b660-5db41f979634" providerId="ADAL" clId="{1D5DCBAE-940A-4FEE-98CE-43E3ECAAA1C0}" dt="2021-09-15T20:38:57.899" v="83" actId="1076"/>
          <ac:cxnSpMkLst>
            <pc:docMk/>
            <pc:sldMk cId="1009265006" sldId="296"/>
            <ac:cxnSpMk id="19" creationId="{883EC8FD-6BA3-49CC-BA02-7FAD7E6DE3D8}"/>
          </ac:cxnSpMkLst>
        </pc:cxnChg>
        <pc:cxnChg chg="mod">
          <ac:chgData name="Lech" userId="937dbf2d-53fb-468f-b660-5db41f979634" providerId="ADAL" clId="{1D5DCBAE-940A-4FEE-98CE-43E3ECAAA1C0}" dt="2021-09-15T20:38:57.899" v="83" actId="1076"/>
          <ac:cxnSpMkLst>
            <pc:docMk/>
            <pc:sldMk cId="1009265006" sldId="296"/>
            <ac:cxnSpMk id="20" creationId="{B2898861-385F-4227-A3CC-3E04F03DB902}"/>
          </ac:cxnSpMkLst>
        </pc:cxnChg>
        <pc:cxnChg chg="mod">
          <ac:chgData name="Lech" userId="937dbf2d-53fb-468f-b660-5db41f979634" providerId="ADAL" clId="{1D5DCBAE-940A-4FEE-98CE-43E3ECAAA1C0}" dt="2021-09-15T20:38:57.899" v="83" actId="1076"/>
          <ac:cxnSpMkLst>
            <pc:docMk/>
            <pc:sldMk cId="1009265006" sldId="296"/>
            <ac:cxnSpMk id="21" creationId="{DDDA5EC0-2540-4B01-9CAC-70C1C48A843D}"/>
          </ac:cxnSpMkLst>
        </pc:cxnChg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675341723" sldId="297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01249025" sldId="298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360939415" sldId="299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418653064" sldId="300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3580919058" sldId="301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965467930" sldId="302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610138571" sldId="303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960648156" sldId="304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2540277135" sldId="305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1185955776" sldId="306"/>
        </pc:sldMkLst>
      </pc:sldChg>
      <pc:sldChg chg="del">
        <pc:chgData name="Lech" userId="937dbf2d-53fb-468f-b660-5db41f979634" providerId="ADAL" clId="{1D5DCBAE-940A-4FEE-98CE-43E3ECAAA1C0}" dt="2021-09-16T08:57:58.886" v="963" actId="2696"/>
        <pc:sldMkLst>
          <pc:docMk/>
          <pc:sldMk cId="4161944252" sldId="307"/>
        </pc:sldMkLst>
      </pc:sldChg>
      <pc:sldChg chg="modSp mod">
        <pc:chgData name="Lech" userId="937dbf2d-53fb-468f-b660-5db41f979634" providerId="ADAL" clId="{1D5DCBAE-940A-4FEE-98CE-43E3ECAAA1C0}" dt="2021-09-16T09:45:00.126" v="1222" actId="1076"/>
        <pc:sldMkLst>
          <pc:docMk/>
          <pc:sldMk cId="1380088716" sldId="308"/>
        </pc:sldMkLst>
        <pc:spChg chg="mod">
          <ac:chgData name="Lech" userId="937dbf2d-53fb-468f-b660-5db41f979634" providerId="ADAL" clId="{1D5DCBAE-940A-4FEE-98CE-43E3ECAAA1C0}" dt="2021-09-16T09:45:00.126" v="1222" actId="1076"/>
          <ac:spMkLst>
            <pc:docMk/>
            <pc:sldMk cId="1380088716" sldId="308"/>
            <ac:spMk id="8" creationId="{30467EFA-DA2F-432E-ACA7-3A7BD1AFC339}"/>
          </ac:spMkLst>
        </pc:spChg>
      </pc:sldChg>
      <pc:sldChg chg="modSp mod">
        <pc:chgData name="Lech" userId="937dbf2d-53fb-468f-b660-5db41f979634" providerId="ADAL" clId="{1D5DCBAE-940A-4FEE-98CE-43E3ECAAA1C0}" dt="2021-09-15T20:48:50.635" v="780" actId="20577"/>
        <pc:sldMkLst>
          <pc:docMk/>
          <pc:sldMk cId="436182390" sldId="658"/>
        </pc:sldMkLst>
        <pc:spChg chg="mod">
          <ac:chgData name="Lech" userId="937dbf2d-53fb-468f-b660-5db41f979634" providerId="ADAL" clId="{1D5DCBAE-940A-4FEE-98CE-43E3ECAAA1C0}" dt="2021-09-15T20:48:50.635" v="780" actId="20577"/>
          <ac:spMkLst>
            <pc:docMk/>
            <pc:sldMk cId="436182390" sldId="658"/>
            <ac:spMk id="17" creationId="{3CBBC409-4140-47D7-B58B-0A5F33A71859}"/>
          </ac:spMkLst>
        </pc:spChg>
      </pc:sldChg>
      <pc:sldChg chg="modSp mod">
        <pc:chgData name="Lech" userId="937dbf2d-53fb-468f-b660-5db41f979634" providerId="ADAL" clId="{1D5DCBAE-940A-4FEE-98CE-43E3ECAAA1C0}" dt="2021-09-16T20:35:22.706" v="1302" actId="1076"/>
        <pc:sldMkLst>
          <pc:docMk/>
          <pc:sldMk cId="3623991067" sldId="660"/>
        </pc:sldMkLst>
        <pc:spChg chg="mod">
          <ac:chgData name="Lech" userId="937dbf2d-53fb-468f-b660-5db41f979634" providerId="ADAL" clId="{1D5DCBAE-940A-4FEE-98CE-43E3ECAAA1C0}" dt="2021-09-16T20:35:22.706" v="1302" actId="1076"/>
          <ac:spMkLst>
            <pc:docMk/>
            <pc:sldMk cId="3623991067" sldId="660"/>
            <ac:spMk id="43" creationId="{EA2254DD-E6BE-4338-9502-0D61FDDFB2F3}"/>
          </ac:spMkLst>
        </pc:spChg>
      </pc:sldChg>
      <pc:sldChg chg="addSp modSp del mod modAnim">
        <pc:chgData name="Lech" userId="937dbf2d-53fb-468f-b660-5db41f979634" providerId="ADAL" clId="{1D5DCBAE-940A-4FEE-98CE-43E3ECAAA1C0}" dt="2021-09-16T09:40:45.586" v="1166" actId="47"/>
        <pc:sldMkLst>
          <pc:docMk/>
          <pc:sldMk cId="3986708908" sldId="663"/>
        </pc:sldMkLst>
        <pc:spChg chg="mod">
          <ac:chgData name="Lech" userId="937dbf2d-53fb-468f-b660-5db41f979634" providerId="ADAL" clId="{1D5DCBAE-940A-4FEE-98CE-43E3ECAAA1C0}" dt="2021-09-15T20:48:00.348" v="751" actId="20577"/>
          <ac:spMkLst>
            <pc:docMk/>
            <pc:sldMk cId="3986708908" sldId="663"/>
            <ac:spMk id="11" creationId="{D119F7A3-44DD-4038-B4D1-B7219250278E}"/>
          </ac:spMkLst>
        </pc:spChg>
        <pc:picChg chg="add mod">
          <ac:chgData name="Lech" userId="937dbf2d-53fb-468f-b660-5db41f979634" providerId="ADAL" clId="{1D5DCBAE-940A-4FEE-98CE-43E3ECAAA1C0}" dt="2021-09-16T08:52:53.129" v="960" actId="1076"/>
          <ac:picMkLst>
            <pc:docMk/>
            <pc:sldMk cId="3986708908" sldId="663"/>
            <ac:picMk id="3074" creationId="{AF9DC50E-FBC7-4F22-9894-7368DC31E4D5}"/>
          </ac:picMkLst>
        </pc:picChg>
      </pc:sldChg>
      <pc:sldChg chg="addSp delSp modSp mod ord">
        <pc:chgData name="Lech" userId="937dbf2d-53fb-468f-b660-5db41f979634" providerId="ADAL" clId="{1D5DCBAE-940A-4FEE-98CE-43E3ECAAA1C0}" dt="2021-09-16T09:35:44.196" v="1074" actId="20577"/>
        <pc:sldMkLst>
          <pc:docMk/>
          <pc:sldMk cId="3083640905" sldId="664"/>
        </pc:sldMkLst>
        <pc:spChg chg="mod">
          <ac:chgData name="Lech" userId="937dbf2d-53fb-468f-b660-5db41f979634" providerId="ADAL" clId="{1D5DCBAE-940A-4FEE-98CE-43E3ECAAA1C0}" dt="2021-09-16T09:35:44.196" v="1074" actId="20577"/>
          <ac:spMkLst>
            <pc:docMk/>
            <pc:sldMk cId="3083640905" sldId="664"/>
            <ac:spMk id="6" creationId="{6111CB07-C2DD-4622-942F-46B4C2BA9BCF}"/>
          </ac:spMkLst>
        </pc:spChg>
        <pc:picChg chg="add mod">
          <ac:chgData name="Lech" userId="937dbf2d-53fb-468f-b660-5db41f979634" providerId="ADAL" clId="{1D5DCBAE-940A-4FEE-98CE-43E3ECAAA1C0}" dt="2021-09-15T20:38:22.937" v="67" actId="1038"/>
          <ac:picMkLst>
            <pc:docMk/>
            <pc:sldMk cId="3083640905" sldId="664"/>
            <ac:picMk id="3" creationId="{786FC81F-E223-4551-BE72-04981F1FC03F}"/>
          </ac:picMkLst>
        </pc:picChg>
        <pc:picChg chg="add mod">
          <ac:chgData name="Lech" userId="937dbf2d-53fb-468f-b660-5db41f979634" providerId="ADAL" clId="{1D5DCBAE-940A-4FEE-98CE-43E3ECAAA1C0}" dt="2021-09-15T20:38:22.937" v="67" actId="1038"/>
          <ac:picMkLst>
            <pc:docMk/>
            <pc:sldMk cId="3083640905" sldId="664"/>
            <ac:picMk id="1026" creationId="{4CB415AE-32B5-473A-9BFC-5A33D663ECD7}"/>
          </ac:picMkLst>
        </pc:picChg>
        <pc:picChg chg="add del mod">
          <ac:chgData name="Lech" userId="937dbf2d-53fb-468f-b660-5db41f979634" providerId="ADAL" clId="{1D5DCBAE-940A-4FEE-98CE-43E3ECAAA1C0}" dt="2021-09-15T20:38:22.937" v="67" actId="1038"/>
          <ac:picMkLst>
            <pc:docMk/>
            <pc:sldMk cId="3083640905" sldId="664"/>
            <ac:picMk id="1028" creationId="{E72D07BB-196A-43CD-B74F-CB84D66C592C}"/>
          </ac:picMkLst>
        </pc:picChg>
        <pc:picChg chg="add del">
          <ac:chgData name="Lech" userId="937dbf2d-53fb-468f-b660-5db41f979634" providerId="ADAL" clId="{1D5DCBAE-940A-4FEE-98CE-43E3ECAAA1C0}" dt="2021-09-15T20:36:24.579" v="32"/>
          <ac:picMkLst>
            <pc:docMk/>
            <pc:sldMk cId="3083640905" sldId="664"/>
            <ac:picMk id="1030" creationId="{AC209684-731F-4192-B78D-ECB9BFC2B648}"/>
          </ac:picMkLst>
        </pc:picChg>
        <pc:picChg chg="add del">
          <ac:chgData name="Lech" userId="937dbf2d-53fb-468f-b660-5db41f979634" providerId="ADAL" clId="{1D5DCBAE-940A-4FEE-98CE-43E3ECAAA1C0}" dt="2021-09-15T20:36:47.611" v="34"/>
          <ac:picMkLst>
            <pc:docMk/>
            <pc:sldMk cId="3083640905" sldId="664"/>
            <ac:picMk id="1032" creationId="{083254C8-5A11-475C-B7E3-ED744147B707}"/>
          </ac:picMkLst>
        </pc:picChg>
        <pc:picChg chg="add del">
          <ac:chgData name="Lech" userId="937dbf2d-53fb-468f-b660-5db41f979634" providerId="ADAL" clId="{1D5DCBAE-940A-4FEE-98CE-43E3ECAAA1C0}" dt="2021-09-15T20:37:11.056" v="36"/>
          <ac:picMkLst>
            <pc:docMk/>
            <pc:sldMk cId="3083640905" sldId="664"/>
            <ac:picMk id="1034" creationId="{A2F023DC-CD9E-45D0-9AFB-000A21AA755D}"/>
          </ac:picMkLst>
        </pc:picChg>
      </pc:sldChg>
      <pc:sldChg chg="addSp delSp modSp add mod">
        <pc:chgData name="Lech" userId="937dbf2d-53fb-468f-b660-5db41f979634" providerId="ADAL" clId="{1D5DCBAE-940A-4FEE-98CE-43E3ECAAA1C0}" dt="2021-09-16T20:44:40.210" v="1410" actId="1036"/>
        <pc:sldMkLst>
          <pc:docMk/>
          <pc:sldMk cId="1439233252" sldId="665"/>
        </pc:sldMkLst>
        <pc:spChg chg="del mod">
          <ac:chgData name="Lech" userId="937dbf2d-53fb-468f-b660-5db41f979634" providerId="ADAL" clId="{1D5DCBAE-940A-4FEE-98CE-43E3ECAAA1C0}" dt="2021-09-15T20:46:45.700" v="645" actId="478"/>
          <ac:spMkLst>
            <pc:docMk/>
            <pc:sldMk cId="1439233252" sldId="665"/>
            <ac:spMk id="2" creationId="{209E9150-EBC7-48D1-B3BA-0905D2C18C11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4" creationId="{DCE3AFCF-9BBA-43D2-BCD6-E491BA91DC63}"/>
          </ac:spMkLst>
        </pc:spChg>
        <pc:spChg chg="mod">
          <ac:chgData name="Lech" userId="937dbf2d-53fb-468f-b660-5db41f979634" providerId="ADAL" clId="{1D5DCBAE-940A-4FEE-98CE-43E3ECAAA1C0}" dt="2021-09-15T20:40:51.248" v="384" actId="20577"/>
          <ac:spMkLst>
            <pc:docMk/>
            <pc:sldMk cId="1439233252" sldId="665"/>
            <ac:spMk id="6" creationId="{6111CB07-C2DD-4622-942F-46B4C2BA9BCF}"/>
          </ac:spMkLst>
        </pc:spChg>
        <pc:spChg chg="add mod">
          <ac:chgData name="Lech" userId="937dbf2d-53fb-468f-b660-5db41f979634" providerId="ADAL" clId="{1D5DCBAE-940A-4FEE-98CE-43E3ECAAA1C0}" dt="2021-09-16T08:47:43.494" v="910" actId="13822"/>
          <ac:spMkLst>
            <pc:docMk/>
            <pc:sldMk cId="1439233252" sldId="665"/>
            <ac:spMk id="7" creationId="{250EA86E-BA91-4554-80DC-95D52ACE6726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8" creationId="{836E4146-2829-4A0D-A882-B508290CCC06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9" creationId="{78DCCEA1-B42A-44F2-859B-D178021C649A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0" creationId="{22BDEC59-BDF7-4DDD-8261-886FACA531D0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1" creationId="{3C83BD39-E3DA-463F-B173-37727509CE16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2" creationId="{2E2D7C7D-16B5-4BFB-BD50-C60790A5374E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3" creationId="{65332D94-3E81-4B66-B0B7-D618F93D246D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4" creationId="{271528EB-8688-4677-9D96-ACF0BDB8DF89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5" creationId="{35857B36-62EC-4084-9AA7-4244ECADC233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16" creationId="{808A4C27-D423-4BAB-B4DB-EC974E32B1AB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2" creationId="{BA5AE319-F47E-49C1-ACD5-9C582DC93EC0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3" creationId="{768D0E23-F29F-4E3D-89C0-B56F4DC77A11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4" creationId="{31155706-589D-4544-B242-D64908983B02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5" creationId="{A1286F02-79E8-432D-A48C-08690863A410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6" creationId="{2B01816B-4395-4199-A075-B5F8852392CD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7" creationId="{ED9D67B6-FDC6-4D56-AD5C-C6B751D7C7A2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8" creationId="{D2B63F64-4CCC-4691-AFBB-BFBD93EF3F7D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29" creationId="{A0E02002-9ECB-4FEA-97F1-B15511C24D40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0" creationId="{1F181437-BE7F-45BE-96B8-E3E24FFBF153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1" creationId="{78F041F2-B5D6-4228-9525-AB4219E35B07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2" creationId="{FC710167-32E8-4D1E-B864-D9B2B7D5328D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3" creationId="{3B989BDA-9898-4B46-B4B4-47F5159E0876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4" creationId="{C7DABBD4-37BF-4F5F-8B84-02817B6E9898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5" creationId="{2D848BA2-A053-40D6-BFA0-7D0837D811CB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6" creationId="{3B1E00B0-3883-4725-A553-0737CC17B5E9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7" creationId="{B0496A53-2B31-4BCE-A075-A845F9A9FB11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8" creationId="{8F08F747-9636-4729-B6FA-14C0701C5329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39" creationId="{C7DCDA97-BF8D-46BD-9B47-00789AC9A1BD}"/>
          </ac:spMkLst>
        </pc:spChg>
        <pc:spChg chg="del">
          <ac:chgData name="Lech" userId="937dbf2d-53fb-468f-b660-5db41f979634" providerId="ADAL" clId="{1D5DCBAE-940A-4FEE-98CE-43E3ECAAA1C0}" dt="2021-09-15T20:40:56.049" v="385" actId="478"/>
          <ac:spMkLst>
            <pc:docMk/>
            <pc:sldMk cId="1439233252" sldId="665"/>
            <ac:spMk id="40" creationId="{52688E42-A7AA-46DE-9792-9CB301FCBE3E}"/>
          </ac:spMkLst>
        </pc:spChg>
        <pc:grpChg chg="add mod">
          <ac:chgData name="Lech" userId="937dbf2d-53fb-468f-b660-5db41f979634" providerId="ADAL" clId="{1D5DCBAE-940A-4FEE-98CE-43E3ECAAA1C0}" dt="2021-09-16T20:44:40.210" v="1410" actId="1036"/>
          <ac:grpSpMkLst>
            <pc:docMk/>
            <pc:sldMk cId="1439233252" sldId="665"/>
            <ac:grpSpMk id="41" creationId="{44190E92-8E0B-46B5-AD98-7ACBC3B70D65}"/>
          </ac:grpSpMkLst>
        </pc:grpChg>
        <pc:graphicFrameChg chg="add mod">
          <ac:chgData name="Lech" userId="937dbf2d-53fb-468f-b660-5db41f979634" providerId="ADAL" clId="{1D5DCBAE-940A-4FEE-98CE-43E3ECAAA1C0}" dt="2021-09-16T20:36:45.900" v="1339" actId="20577"/>
          <ac:graphicFrameMkLst>
            <pc:docMk/>
            <pc:sldMk cId="1439233252" sldId="665"/>
            <ac:graphicFrameMk id="3" creationId="{08117F5C-C884-4943-BB89-B74490E56F3E}"/>
          </ac:graphicFrameMkLst>
        </pc:graphicFrameChg>
        <pc:graphicFrameChg chg="del">
          <ac:chgData name="Lech" userId="937dbf2d-53fb-468f-b660-5db41f979634" providerId="ADAL" clId="{1D5DCBAE-940A-4FEE-98CE-43E3ECAAA1C0}" dt="2021-09-15T20:40:56.049" v="385" actId="478"/>
          <ac:graphicFrameMkLst>
            <pc:docMk/>
            <pc:sldMk cId="1439233252" sldId="665"/>
            <ac:graphicFrameMk id="5" creationId="{D9A4F0C6-ECCA-495F-8EE2-A9D5B74BD566}"/>
          </ac:graphicFrameMkLst>
        </pc:graphicFrameChg>
        <pc:picChg chg="add del mod">
          <ac:chgData name="Lech" userId="937dbf2d-53fb-468f-b660-5db41f979634" providerId="ADAL" clId="{1D5DCBAE-940A-4FEE-98CE-43E3ECAAA1C0}" dt="2021-09-16T08:47:23.361" v="908" actId="478"/>
          <ac:picMkLst>
            <pc:docMk/>
            <pc:sldMk cId="1439233252" sldId="665"/>
            <ac:picMk id="42" creationId="{15A95721-5E27-44E8-974A-9A3BFB015195}"/>
          </ac:picMkLst>
        </pc:picChg>
        <pc:picChg chg="add mod">
          <ac:chgData name="Lech" userId="937dbf2d-53fb-468f-b660-5db41f979634" providerId="ADAL" clId="{1D5DCBAE-940A-4FEE-98CE-43E3ECAAA1C0}" dt="2021-09-16T20:44:40.210" v="1410" actId="1036"/>
          <ac:picMkLst>
            <pc:docMk/>
            <pc:sldMk cId="1439233252" sldId="665"/>
            <ac:picMk id="44" creationId="{A2984B33-A067-4245-B824-F27A5433D8EC}"/>
          </ac:picMkLst>
        </pc:picChg>
        <pc:picChg chg="add mod ord">
          <ac:chgData name="Lech" userId="937dbf2d-53fb-468f-b660-5db41f979634" providerId="ADAL" clId="{1D5DCBAE-940A-4FEE-98CE-43E3ECAAA1C0}" dt="2021-09-16T20:44:40.210" v="1410" actId="1036"/>
          <ac:picMkLst>
            <pc:docMk/>
            <pc:sldMk cId="1439233252" sldId="665"/>
            <ac:picMk id="45" creationId="{DB9F1762-4904-4EE8-9496-564361F658C4}"/>
          </ac:picMkLst>
        </pc:picChg>
        <pc:picChg chg="add mod">
          <ac:chgData name="Lech" userId="937dbf2d-53fb-468f-b660-5db41f979634" providerId="ADAL" clId="{1D5DCBAE-940A-4FEE-98CE-43E3ECAAA1C0}" dt="2021-09-16T20:44:40.210" v="1410" actId="1036"/>
          <ac:picMkLst>
            <pc:docMk/>
            <pc:sldMk cId="1439233252" sldId="665"/>
            <ac:picMk id="48" creationId="{EE0D3D8A-6CA6-4A5A-A2DF-00D95A749842}"/>
          </ac:picMkLst>
        </pc:picChg>
        <pc:picChg chg="add del mod">
          <ac:chgData name="Lech" userId="937dbf2d-53fb-468f-b660-5db41f979634" providerId="ADAL" clId="{1D5DCBAE-940A-4FEE-98CE-43E3ECAAA1C0}" dt="2021-09-16T08:41:57.917" v="875" actId="478"/>
          <ac:picMkLst>
            <pc:docMk/>
            <pc:sldMk cId="1439233252" sldId="665"/>
            <ac:picMk id="2050" creationId="{D84AC2E6-4D64-4AD7-812E-98C380AD6BB4}"/>
          </ac:picMkLst>
        </pc:picChg>
        <pc:picChg chg="add del mod">
          <ac:chgData name="Lech" userId="937dbf2d-53fb-468f-b660-5db41f979634" providerId="ADAL" clId="{1D5DCBAE-940A-4FEE-98CE-43E3ECAAA1C0}" dt="2021-09-16T08:43:10.167" v="889" actId="478"/>
          <ac:picMkLst>
            <pc:docMk/>
            <pc:sldMk cId="1439233252" sldId="665"/>
            <ac:picMk id="2052" creationId="{36A53674-065E-4D2F-B2A2-9DBF46948432}"/>
          </ac:picMkLst>
        </pc:picChg>
        <pc:picChg chg="add mod">
          <ac:chgData name="Lech" userId="937dbf2d-53fb-468f-b660-5db41f979634" providerId="ADAL" clId="{1D5DCBAE-940A-4FEE-98CE-43E3ECAAA1C0}" dt="2021-09-16T08:47:43.494" v="910" actId="13822"/>
          <ac:picMkLst>
            <pc:docMk/>
            <pc:sldMk cId="1439233252" sldId="665"/>
            <ac:picMk id="2054" creationId="{50D66457-6D5F-4638-9687-EA8AA77702B6}"/>
          </ac:picMkLst>
        </pc:picChg>
        <pc:cxnChg chg="del mod">
          <ac:chgData name="Lech" userId="937dbf2d-53fb-468f-b660-5db41f979634" providerId="ADAL" clId="{1D5DCBAE-940A-4FEE-98CE-43E3ECAAA1C0}" dt="2021-09-15T20:40:56.049" v="385" actId="478"/>
          <ac:cxnSpMkLst>
            <pc:docMk/>
            <pc:sldMk cId="1439233252" sldId="665"/>
            <ac:cxnSpMk id="17" creationId="{4037C9C8-4839-48B7-90CE-88D10C3F69C5}"/>
          </ac:cxnSpMkLst>
        </pc:cxnChg>
        <pc:cxnChg chg="del mod">
          <ac:chgData name="Lech" userId="937dbf2d-53fb-468f-b660-5db41f979634" providerId="ADAL" clId="{1D5DCBAE-940A-4FEE-98CE-43E3ECAAA1C0}" dt="2021-09-15T20:40:56.049" v="385" actId="478"/>
          <ac:cxnSpMkLst>
            <pc:docMk/>
            <pc:sldMk cId="1439233252" sldId="665"/>
            <ac:cxnSpMk id="18" creationId="{154E1DD4-F43C-4FA0-861E-734C95F39680}"/>
          </ac:cxnSpMkLst>
        </pc:cxnChg>
        <pc:cxnChg chg="del">
          <ac:chgData name="Lech" userId="937dbf2d-53fb-468f-b660-5db41f979634" providerId="ADAL" clId="{1D5DCBAE-940A-4FEE-98CE-43E3ECAAA1C0}" dt="2021-09-15T20:40:56.049" v="385" actId="478"/>
          <ac:cxnSpMkLst>
            <pc:docMk/>
            <pc:sldMk cId="1439233252" sldId="665"/>
            <ac:cxnSpMk id="19" creationId="{883EC8FD-6BA3-49CC-BA02-7FAD7E6DE3D8}"/>
          </ac:cxnSpMkLst>
        </pc:cxnChg>
        <pc:cxnChg chg="del mod">
          <ac:chgData name="Lech" userId="937dbf2d-53fb-468f-b660-5db41f979634" providerId="ADAL" clId="{1D5DCBAE-940A-4FEE-98CE-43E3ECAAA1C0}" dt="2021-09-15T20:40:56.049" v="385" actId="478"/>
          <ac:cxnSpMkLst>
            <pc:docMk/>
            <pc:sldMk cId="1439233252" sldId="665"/>
            <ac:cxnSpMk id="20" creationId="{B2898861-385F-4227-A3CC-3E04F03DB902}"/>
          </ac:cxnSpMkLst>
        </pc:cxnChg>
        <pc:cxnChg chg="del">
          <ac:chgData name="Lech" userId="937dbf2d-53fb-468f-b660-5db41f979634" providerId="ADAL" clId="{1D5DCBAE-940A-4FEE-98CE-43E3ECAAA1C0}" dt="2021-09-15T20:40:56.049" v="385" actId="478"/>
          <ac:cxnSpMkLst>
            <pc:docMk/>
            <pc:sldMk cId="1439233252" sldId="665"/>
            <ac:cxnSpMk id="21" creationId="{DDDA5EC0-2540-4B01-9CAC-70C1C48A843D}"/>
          </ac:cxnSpMkLst>
        </pc:cxnChg>
      </pc:sldChg>
      <pc:sldChg chg="addSp delSp modSp new mod">
        <pc:chgData name="Lech" userId="937dbf2d-53fb-468f-b660-5db41f979634" providerId="ADAL" clId="{1D5DCBAE-940A-4FEE-98CE-43E3ECAAA1C0}" dt="2021-09-16T09:44:07.448" v="1201" actId="1076"/>
        <pc:sldMkLst>
          <pc:docMk/>
          <pc:sldMk cId="2459124143" sldId="666"/>
        </pc:sldMkLst>
        <pc:spChg chg="mod">
          <ac:chgData name="Lech" userId="937dbf2d-53fb-468f-b660-5db41f979634" providerId="ADAL" clId="{1D5DCBAE-940A-4FEE-98CE-43E3ECAAA1C0}" dt="2021-09-15T20:49:07.168" v="805" actId="20577"/>
          <ac:spMkLst>
            <pc:docMk/>
            <pc:sldMk cId="2459124143" sldId="666"/>
            <ac:spMk id="2" creationId="{6AAEBC6C-50B6-4C71-A397-68290E65CABF}"/>
          </ac:spMkLst>
        </pc:spChg>
        <pc:spChg chg="del">
          <ac:chgData name="Lech" userId="937dbf2d-53fb-468f-b660-5db41f979634" providerId="ADAL" clId="{1D5DCBAE-940A-4FEE-98CE-43E3ECAAA1C0}" dt="2021-09-15T20:49:10.340" v="806" actId="478"/>
          <ac:spMkLst>
            <pc:docMk/>
            <pc:sldMk cId="2459124143" sldId="666"/>
            <ac:spMk id="3" creationId="{789E2DCB-E2BD-43B0-B748-1FDDE76EE117}"/>
          </ac:spMkLst>
        </pc:spChg>
        <pc:spChg chg="add mod">
          <ac:chgData name="Lech" userId="937dbf2d-53fb-468f-b660-5db41f979634" providerId="ADAL" clId="{1D5DCBAE-940A-4FEE-98CE-43E3ECAAA1C0}" dt="2021-09-16T09:44:07.448" v="1201" actId="1076"/>
          <ac:spMkLst>
            <pc:docMk/>
            <pc:sldMk cId="2459124143" sldId="666"/>
            <ac:spMk id="5" creationId="{D121CEF8-97BE-4C05-884D-15B19B966B50}"/>
          </ac:spMkLst>
        </pc:spChg>
        <pc:picChg chg="add mod">
          <ac:chgData name="Lech" userId="937dbf2d-53fb-468f-b660-5db41f979634" providerId="ADAL" clId="{1D5DCBAE-940A-4FEE-98CE-43E3ECAAA1C0}" dt="2021-09-16T09:44:07.448" v="1201" actId="1076"/>
          <ac:picMkLst>
            <pc:docMk/>
            <pc:sldMk cId="2459124143" sldId="666"/>
            <ac:picMk id="4" creationId="{5A5BFE30-8DE3-4121-B863-1781D4D3A467}"/>
          </ac:picMkLst>
        </pc:picChg>
        <pc:picChg chg="add mod">
          <ac:chgData name="Lech" userId="937dbf2d-53fb-468f-b660-5db41f979634" providerId="ADAL" clId="{1D5DCBAE-940A-4FEE-98CE-43E3ECAAA1C0}" dt="2021-09-16T09:44:07.448" v="1201" actId="1076"/>
          <ac:picMkLst>
            <pc:docMk/>
            <pc:sldMk cId="2459124143" sldId="666"/>
            <ac:picMk id="4098" creationId="{3E66E035-201E-4C44-9320-BF261BCE74F6}"/>
          </ac:picMkLst>
        </pc:picChg>
        <pc:picChg chg="add del">
          <ac:chgData name="Lech" userId="937dbf2d-53fb-468f-b660-5db41f979634" providerId="ADAL" clId="{1D5DCBAE-940A-4FEE-98CE-43E3ECAAA1C0}" dt="2021-09-16T09:43:45.707" v="1177"/>
          <ac:picMkLst>
            <pc:docMk/>
            <pc:sldMk cId="2459124143" sldId="666"/>
            <ac:picMk id="4100" creationId="{B4CA1B9B-F6E3-43F8-911C-FE5D946369BE}"/>
          </ac:picMkLst>
        </pc:picChg>
      </pc:sldChg>
      <pc:sldChg chg="addSp delSp modSp add del mod ord delAnim">
        <pc:chgData name="Lech" userId="937dbf2d-53fb-468f-b660-5db41f979634" providerId="ADAL" clId="{1D5DCBAE-940A-4FEE-98CE-43E3ECAAA1C0}" dt="2021-09-16T09:33:37.190" v="1070" actId="47"/>
        <pc:sldMkLst>
          <pc:docMk/>
          <pc:sldMk cId="1230959744" sldId="667"/>
        </pc:sldMkLst>
        <pc:spChg chg="add del mod">
          <ac:chgData name="Lech" userId="937dbf2d-53fb-468f-b660-5db41f979634" providerId="ADAL" clId="{1D5DCBAE-940A-4FEE-98CE-43E3ECAAA1C0}" dt="2021-09-16T09:32:40.731" v="1037" actId="478"/>
          <ac:spMkLst>
            <pc:docMk/>
            <pc:sldMk cId="1230959744" sldId="667"/>
            <ac:spMk id="3" creationId="{5C42CA7B-D221-4B15-BB27-03CE12FCCA6D}"/>
          </ac:spMkLst>
        </pc:spChg>
        <pc:spChg chg="add del mod">
          <ac:chgData name="Lech" userId="937dbf2d-53fb-468f-b660-5db41f979634" providerId="ADAL" clId="{1D5DCBAE-940A-4FEE-98CE-43E3ECAAA1C0}" dt="2021-09-16T09:32:44.584" v="1039" actId="478"/>
          <ac:spMkLst>
            <pc:docMk/>
            <pc:sldMk cId="1230959744" sldId="667"/>
            <ac:spMk id="8" creationId="{201B462D-A408-4306-BC71-095E15EF00FE}"/>
          </ac:spMkLst>
        </pc:spChg>
        <pc:spChg chg="add del mod">
          <ac:chgData name="Lech" userId="937dbf2d-53fb-468f-b660-5db41f979634" providerId="ADAL" clId="{1D5DCBAE-940A-4FEE-98CE-43E3ECAAA1C0}" dt="2021-09-16T09:32:40.476" v="1036"/>
          <ac:spMkLst>
            <pc:docMk/>
            <pc:sldMk cId="1230959744" sldId="667"/>
            <ac:spMk id="9" creationId="{542B342E-26B2-4DDA-9460-B481AC38F244}"/>
          </ac:spMkLst>
        </pc:spChg>
        <pc:spChg chg="add del mod">
          <ac:chgData name="Lech" userId="937dbf2d-53fb-468f-b660-5db41f979634" providerId="ADAL" clId="{1D5DCBAE-940A-4FEE-98CE-43E3ECAAA1C0}" dt="2021-09-16T09:32:42.586" v="1038" actId="478"/>
          <ac:spMkLst>
            <pc:docMk/>
            <pc:sldMk cId="1230959744" sldId="667"/>
            <ac:spMk id="11" creationId="{D119F7A3-44DD-4038-B4D1-B7219250278E}"/>
          </ac:spMkLst>
        </pc:spChg>
        <pc:spChg chg="add mod">
          <ac:chgData name="Lech" userId="937dbf2d-53fb-468f-b660-5db41f979634" providerId="ADAL" clId="{1D5DCBAE-940A-4FEE-98CE-43E3ECAAA1C0}" dt="2021-09-16T09:32:57.067" v="1042" actId="120"/>
          <ac:spMkLst>
            <pc:docMk/>
            <pc:sldMk cId="1230959744" sldId="667"/>
            <ac:spMk id="12" creationId="{A91C6E86-635A-4737-93A8-25620D278E4A}"/>
          </ac:spMkLst>
        </pc:spChg>
        <pc:graphicFrameChg chg="del">
          <ac:chgData name="Lech" userId="937dbf2d-53fb-468f-b660-5db41f979634" providerId="ADAL" clId="{1D5DCBAE-940A-4FEE-98CE-43E3ECAAA1C0}" dt="2021-09-16T09:31:34.460" v="1004" actId="478"/>
          <ac:graphicFrameMkLst>
            <pc:docMk/>
            <pc:sldMk cId="1230959744" sldId="667"/>
            <ac:graphicFrameMk id="4" creationId="{1D7A6CF6-75C1-4444-8DA4-B8D6FB271D98}"/>
          </ac:graphicFrameMkLst>
        </pc:graphicFrameChg>
        <pc:graphicFrameChg chg="del mod">
          <ac:chgData name="Lech" userId="937dbf2d-53fb-468f-b660-5db41f979634" providerId="ADAL" clId="{1D5DCBAE-940A-4FEE-98CE-43E3ECAAA1C0}" dt="2021-09-16T09:33:10.219" v="1044" actId="21"/>
          <ac:graphicFrameMkLst>
            <pc:docMk/>
            <pc:sldMk cId="1230959744" sldId="667"/>
            <ac:graphicFrameMk id="6" creationId="{D0F6BE6A-64A3-4E0D-900F-BCB63A153007}"/>
          </ac:graphicFrameMkLst>
        </pc:graphicFrameChg>
        <pc:picChg chg="del">
          <ac:chgData name="Lech" userId="937dbf2d-53fb-468f-b660-5db41f979634" providerId="ADAL" clId="{1D5DCBAE-940A-4FEE-98CE-43E3ECAAA1C0}" dt="2021-09-16T09:31:38.400" v="1006" actId="478"/>
          <ac:picMkLst>
            <pc:docMk/>
            <pc:sldMk cId="1230959744" sldId="667"/>
            <ac:picMk id="5" creationId="{8BA5092F-6CF4-429E-AB25-E8468FB6B831}"/>
          </ac:picMkLst>
        </pc:picChg>
        <pc:picChg chg="del mod">
          <ac:chgData name="Lech" userId="937dbf2d-53fb-468f-b660-5db41f979634" providerId="ADAL" clId="{1D5DCBAE-940A-4FEE-98CE-43E3ECAAA1C0}" dt="2021-09-16T09:33:10.219" v="1044" actId="21"/>
          <ac:picMkLst>
            <pc:docMk/>
            <pc:sldMk cId="1230959744" sldId="667"/>
            <ac:picMk id="3074" creationId="{AF9DC50E-FBC7-4F22-9894-7368DC31E4D5}"/>
          </ac:picMkLst>
        </pc:picChg>
      </pc:sldChg>
      <pc:sldChg chg="addSp delSp modSp add mod">
        <pc:chgData name="Lech" userId="937dbf2d-53fb-468f-b660-5db41f979634" providerId="ADAL" clId="{1D5DCBAE-940A-4FEE-98CE-43E3ECAAA1C0}" dt="2021-09-16T20:36:08.484" v="1337" actId="20577"/>
        <pc:sldMkLst>
          <pc:docMk/>
          <pc:sldMk cId="1726425740" sldId="668"/>
        </pc:sldMkLst>
        <pc:spChg chg="mod">
          <ac:chgData name="Lech" userId="937dbf2d-53fb-468f-b660-5db41f979634" providerId="ADAL" clId="{1D5DCBAE-940A-4FEE-98CE-43E3ECAAA1C0}" dt="2021-09-16T09:33:42.483" v="1071" actId="20577"/>
          <ac:spMkLst>
            <pc:docMk/>
            <pc:sldMk cId="1726425740" sldId="668"/>
            <ac:spMk id="6" creationId="{6111CB07-C2DD-4622-942F-46B4C2BA9BCF}"/>
          </ac:spMkLst>
        </pc:spChg>
        <pc:spChg chg="del">
          <ac:chgData name="Lech" userId="937dbf2d-53fb-468f-b660-5db41f979634" providerId="ADAL" clId="{1D5DCBAE-940A-4FEE-98CE-43E3ECAAA1C0}" dt="2021-09-16T09:33:28.266" v="1068" actId="478"/>
          <ac:spMkLst>
            <pc:docMk/>
            <pc:sldMk cId="1726425740" sldId="668"/>
            <ac:spMk id="69" creationId="{1E2D859D-2F15-46B5-AADA-B8FCFECBCAED}"/>
          </ac:spMkLst>
        </pc:spChg>
        <pc:grpChg chg="del">
          <ac:chgData name="Lech" userId="937dbf2d-53fb-468f-b660-5db41f979634" providerId="ADAL" clId="{1D5DCBAE-940A-4FEE-98CE-43E3ECAAA1C0}" dt="2021-09-16T09:33:24.825" v="1066" actId="478"/>
          <ac:grpSpMkLst>
            <pc:docMk/>
            <pc:sldMk cId="1726425740" sldId="668"/>
            <ac:grpSpMk id="2" creationId="{5B1C680D-F69C-4483-90C1-ACD5CACAB8DF}"/>
          </ac:grpSpMkLst>
        </pc:grpChg>
        <pc:graphicFrameChg chg="add mod modGraphic">
          <ac:chgData name="Lech" userId="937dbf2d-53fb-468f-b660-5db41f979634" providerId="ADAL" clId="{1D5DCBAE-940A-4FEE-98CE-43E3ECAAA1C0}" dt="2021-09-16T20:36:08.484" v="1337" actId="20577"/>
          <ac:graphicFrameMkLst>
            <pc:docMk/>
            <pc:sldMk cId="1726425740" sldId="668"/>
            <ac:graphicFrameMk id="34" creationId="{AB139FB3-FEE1-450D-9D8F-C324238EC1B4}"/>
          </ac:graphicFrameMkLst>
        </pc:graphicFrameChg>
        <pc:picChg chg="add del mod">
          <ac:chgData name="Lech" userId="937dbf2d-53fb-468f-b660-5db41f979634" providerId="ADAL" clId="{1D5DCBAE-940A-4FEE-98CE-43E3ECAAA1C0}" dt="2021-09-16T09:46:48.710" v="1223" actId="478"/>
          <ac:picMkLst>
            <pc:docMk/>
            <pc:sldMk cId="1726425740" sldId="668"/>
            <ac:picMk id="35" creationId="{C12062CA-5578-4D6F-8F18-92E44E8BC1EB}"/>
          </ac:picMkLst>
        </pc:picChg>
        <pc:picChg chg="del">
          <ac:chgData name="Lech" userId="937dbf2d-53fb-468f-b660-5db41f979634" providerId="ADAL" clId="{1D5DCBAE-940A-4FEE-98CE-43E3ECAAA1C0}" dt="2021-09-16T09:33:22.155" v="1065" actId="478"/>
          <ac:picMkLst>
            <pc:docMk/>
            <pc:sldMk cId="1726425740" sldId="668"/>
            <ac:picMk id="1026" creationId="{7A7D92C3-BF42-47D5-814F-C67F99199DD8}"/>
          </ac:picMkLst>
        </pc:picChg>
        <pc:picChg chg="add mod">
          <ac:chgData name="Lech" userId="937dbf2d-53fb-468f-b660-5db41f979634" providerId="ADAL" clId="{1D5DCBAE-940A-4FEE-98CE-43E3ECAAA1C0}" dt="2021-09-16T09:47:19.493" v="1227" actId="1076"/>
          <ac:picMkLst>
            <pc:docMk/>
            <pc:sldMk cId="1726425740" sldId="668"/>
            <ac:picMk id="6146" creationId="{D3D74C98-E432-4035-AF40-ADA2A14E03A8}"/>
          </ac:picMkLst>
        </pc:picChg>
      </pc:sldChg>
      <pc:sldChg chg="addSp delSp modSp add mod modAnim">
        <pc:chgData name="Lech" userId="937dbf2d-53fb-468f-b660-5db41f979634" providerId="ADAL" clId="{1D5DCBAE-940A-4FEE-98CE-43E3ECAAA1C0}" dt="2021-09-16T20:37:49.301" v="1348"/>
        <pc:sldMkLst>
          <pc:docMk/>
          <pc:sldMk cId="194384225" sldId="669"/>
        </pc:sldMkLst>
        <pc:spChg chg="add mod">
          <ac:chgData name="Lech" userId="937dbf2d-53fb-468f-b660-5db41f979634" providerId="ADAL" clId="{1D5DCBAE-940A-4FEE-98CE-43E3ECAAA1C0}" dt="2021-09-16T09:49:45.226" v="1266" actId="20577"/>
          <ac:spMkLst>
            <pc:docMk/>
            <pc:sldMk cId="194384225" sldId="669"/>
            <ac:spMk id="2" creationId="{C35C13AD-4D0A-4FF6-823B-61D7DE74306B}"/>
          </ac:spMkLst>
        </pc:spChg>
        <pc:spChg chg="mod">
          <ac:chgData name="Lech" userId="937dbf2d-53fb-468f-b660-5db41f979634" providerId="ADAL" clId="{1D5DCBAE-940A-4FEE-98CE-43E3ECAAA1C0}" dt="2021-09-16T09:40:49.455" v="1169" actId="20577"/>
          <ac:spMkLst>
            <pc:docMk/>
            <pc:sldMk cId="194384225" sldId="669"/>
            <ac:spMk id="6" creationId="{6111CB07-C2DD-4622-942F-46B4C2BA9BCF}"/>
          </ac:spMkLst>
        </pc:spChg>
        <pc:grpChg chg="del mod">
          <ac:chgData name="Lech" userId="937dbf2d-53fb-468f-b660-5db41f979634" providerId="ADAL" clId="{1D5DCBAE-940A-4FEE-98CE-43E3ECAAA1C0}" dt="2021-09-16T09:36:31.494" v="1080" actId="478"/>
          <ac:grpSpMkLst>
            <pc:docMk/>
            <pc:sldMk cId="194384225" sldId="669"/>
            <ac:grpSpMk id="41" creationId="{44190E92-8E0B-46B5-AD98-7ACBC3B70D65}"/>
          </ac:grpSpMkLst>
        </pc:grpChg>
        <pc:graphicFrameChg chg="del mod">
          <ac:chgData name="Lech" userId="937dbf2d-53fb-468f-b660-5db41f979634" providerId="ADAL" clId="{1D5DCBAE-940A-4FEE-98CE-43E3ECAAA1C0}" dt="2021-09-16T09:36:31.494" v="1080" actId="478"/>
          <ac:graphicFrameMkLst>
            <pc:docMk/>
            <pc:sldMk cId="194384225" sldId="669"/>
            <ac:graphicFrameMk id="3" creationId="{08117F5C-C884-4943-BB89-B74490E56F3E}"/>
          </ac:graphicFrameMkLst>
        </pc:graphicFrameChg>
        <pc:graphicFrameChg chg="add mod modGraphic">
          <ac:chgData name="Lech" userId="937dbf2d-53fb-468f-b660-5db41f979634" providerId="ADAL" clId="{1D5DCBAE-940A-4FEE-98CE-43E3ECAAA1C0}" dt="2021-09-16T20:37:49.301" v="1348"/>
          <ac:graphicFrameMkLst>
            <pc:docMk/>
            <pc:sldMk cId="194384225" sldId="669"/>
            <ac:graphicFrameMk id="10" creationId="{D8437EF0-C3A4-4A38-8449-7B4959B53CA2}"/>
          </ac:graphicFrameMkLst>
        </pc:graphicFrameChg>
        <pc:graphicFrameChg chg="add mod modGraphic">
          <ac:chgData name="Lech" userId="937dbf2d-53fb-468f-b660-5db41f979634" providerId="ADAL" clId="{1D5DCBAE-940A-4FEE-98CE-43E3ECAAA1C0}" dt="2021-09-16T20:37:22.954" v="1347" actId="14734"/>
          <ac:graphicFrameMkLst>
            <pc:docMk/>
            <pc:sldMk cId="194384225" sldId="669"/>
            <ac:graphicFrameMk id="11" creationId="{69CB1E9A-F85A-48E3-8892-F02ED2BF6E3C}"/>
          </ac:graphicFrameMkLst>
        </pc:graphicFrameChg>
        <pc:picChg chg="del mod">
          <ac:chgData name="Lech" userId="937dbf2d-53fb-468f-b660-5db41f979634" providerId="ADAL" clId="{1D5DCBAE-940A-4FEE-98CE-43E3ECAAA1C0}" dt="2021-09-16T09:36:31.494" v="1080" actId="478"/>
          <ac:picMkLst>
            <pc:docMk/>
            <pc:sldMk cId="194384225" sldId="669"/>
            <ac:picMk id="44" creationId="{A2984B33-A067-4245-B824-F27A5433D8EC}"/>
          </ac:picMkLst>
        </pc:picChg>
        <pc:picChg chg="del mod">
          <ac:chgData name="Lech" userId="937dbf2d-53fb-468f-b660-5db41f979634" providerId="ADAL" clId="{1D5DCBAE-940A-4FEE-98CE-43E3ECAAA1C0}" dt="2021-09-16T09:36:31.494" v="1080" actId="478"/>
          <ac:picMkLst>
            <pc:docMk/>
            <pc:sldMk cId="194384225" sldId="669"/>
            <ac:picMk id="45" creationId="{DB9F1762-4904-4EE8-9496-564361F658C4}"/>
          </ac:picMkLst>
        </pc:picChg>
        <pc:picChg chg="del mod">
          <ac:chgData name="Lech" userId="937dbf2d-53fb-468f-b660-5db41f979634" providerId="ADAL" clId="{1D5DCBAE-940A-4FEE-98CE-43E3ECAAA1C0}" dt="2021-09-16T09:36:31.494" v="1080" actId="478"/>
          <ac:picMkLst>
            <pc:docMk/>
            <pc:sldMk cId="194384225" sldId="669"/>
            <ac:picMk id="48" creationId="{EE0D3D8A-6CA6-4A5A-A2DF-00D95A749842}"/>
          </ac:picMkLst>
        </pc:picChg>
      </pc:sldChg>
      <pc:sldMasterChg chg="delSp modSp mod setBg delSldLayout modSldLayout">
        <pc:chgData name="Lech" userId="937dbf2d-53fb-468f-b660-5db41f979634" providerId="ADAL" clId="{1D5DCBAE-940A-4FEE-98CE-43E3ECAAA1C0}" dt="2021-09-16T20:43:26.475" v="1359"/>
        <pc:sldMasterMkLst>
          <pc:docMk/>
          <pc:sldMasterMk cId="0" sldId="2147483648"/>
        </pc:sldMasterMkLst>
        <pc:spChg chg="del mod">
          <ac:chgData name="Lech" userId="937dbf2d-53fb-468f-b660-5db41f979634" providerId="ADAL" clId="{1D5DCBAE-940A-4FEE-98CE-43E3ECAAA1C0}" dt="2021-09-16T20:42:18.412" v="1350" actId="478"/>
          <ac:spMkLst>
            <pc:docMk/>
            <pc:sldMasterMk cId="0" sldId="2147483648"/>
            <ac:spMk id="449" creationId="{C8C7D83F-80E7-4DA4-A826-EF76C768D2F7}"/>
          </ac:spMkLst>
        </pc:spChg>
        <pc:picChg chg="del">
          <ac:chgData name="Lech" userId="937dbf2d-53fb-468f-b660-5db41f979634" providerId="ADAL" clId="{1D5DCBAE-940A-4FEE-98CE-43E3ECAAA1C0}" dt="2021-09-16T20:42:15.397" v="1349" actId="478"/>
          <ac:picMkLst>
            <pc:docMk/>
            <pc:sldMasterMk cId="0" sldId="2147483648"/>
            <ac:picMk id="450" creationId="{A1A1238F-665C-4D46-8FDC-4BB7A6D5590A}"/>
          </ac:picMkLst>
        </pc:picChg>
        <pc:sldLayoutChg chg="delSp mod setBg">
          <pc:chgData name="Lech" userId="937dbf2d-53fb-468f-b660-5db41f979634" providerId="ADAL" clId="{1D5DCBAE-940A-4FEE-98CE-43E3ECAAA1C0}" dt="2021-09-16T20:43:26.475" v="1359"/>
          <pc:sldLayoutMkLst>
            <pc:docMk/>
            <pc:sldMasterMk cId="0" sldId="2147483648"/>
            <pc:sldLayoutMk cId="240878427" sldId="2147483661"/>
          </pc:sldLayoutMkLst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" creationId="{DFFFC7B5-98D0-44F5-BBEE-09B4A571D1B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" creationId="{A8ACB810-1275-4F85-A25E-218BFBCD19B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" creationId="{2C76AE53-3169-4CFF-9DCC-771759BDA3A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" creationId="{9FB3A9F6-A0D4-4754-B067-2CEF5A83A70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" creationId="{42A88173-79BC-457F-9CFF-9804DFB72EA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" creationId="{554941D5-9EED-4594-836C-E2A050ECBA2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" creationId="{A5923AB5-237B-4013-894F-BD7DE222A2C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" creationId="{9526084D-F4E4-44A5-9B05-FD69E21A79F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" creationId="{6E32270E-836A-4A62-8B49-9881D85ECB4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" creationId="{13CC3B74-D9EF-4D22-B93F-3BF8C68E0E3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" creationId="{945904F5-C820-4F6C-B385-E614391BEE1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" creationId="{5F90CB72-FD28-4D86-9E3A-ADC641BA142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" creationId="{ADB48455-5169-4F8A-8C56-1ED1B998F77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" creationId="{E3D7C7FC-C477-4C62-A2DE-74F05C41566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" creationId="{0D2599D2-E978-4902-B708-11F2649D308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" creationId="{EE237D05-C828-4CAB-BF83-A7643D01815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" creationId="{3F2A52D1-900C-4A22-934C-CE4231F9CD0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" creationId="{2EC14BE6-A8D0-4083-970B-476EA8674A2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" creationId="{AE71835D-AD10-4BA7-B87F-27906E07748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" creationId="{282B7F1A-1D2F-45DC-BC7A-095124352F2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" creationId="{3D612E09-3C6D-4436-B964-4028622BD86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" creationId="{0F400943-4E08-440A-A864-39ED3FC0245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" creationId="{D586116D-5A37-4016-8119-B9907D2DEF7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" creationId="{337C9370-2C60-44A4-A943-F0D8F1EA929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" creationId="{6EDC5F03-8E89-41D0-AD5B-3559FD47A97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" creationId="{93A595A4-B672-4CCF-A178-39D21D224E6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" creationId="{0A9484E6-38C5-4BE1-BE17-CE2250B9428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" creationId="{F66BABA6-52D8-4AE2-A302-AE0E6810FD8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" creationId="{BD95799C-D975-49E4-B2D0-47EC4EB9953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" creationId="{0A7AF0A6-865E-40B5-B626-382FBFA46F8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" creationId="{9C3BF886-F970-47A6-9065-142B059677E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" creationId="{AB213D40-D4CF-4A4A-87FB-BACD3B71778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" creationId="{1F8891F3-F5C1-4811-9428-75CD71134C9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" creationId="{AC9C859E-95D2-46F8-B903-FC412C09885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" creationId="{9D2EDC9A-5019-42EB-9C4B-A93C132F9E4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" creationId="{C8D5B64E-3D32-4FD1-89CB-4B72CE04C10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" creationId="{9AA2849E-310A-4B43-8DBD-4F4C8517FD1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" creationId="{7E997919-C339-4425-BE38-4334EFAFF52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" creationId="{2A865882-09AC-401C-A782-E2A46365BE6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" creationId="{B6DE557B-D844-4D15-A710-FF54E1BADF3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" creationId="{DFA34AFA-3F43-478C-B521-44964090527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" creationId="{8C890B9C-B142-4FAC-979A-1252A3996AF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5" creationId="{ABDC60E7-3E5E-4598-A151-263EBD35712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6" creationId="{10F369AE-51A3-485B-BAB6-A2468CECFFA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7" creationId="{3FD351B9-F3D3-485E-94B9-CBA3379C33D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8" creationId="{A6FB0DD5-D5AB-418B-87E6-300F3CE3150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9" creationId="{2DD7E540-9682-40AA-9894-CD4ACCD9545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0" creationId="{D06E7686-8E20-4D91-B5FA-B457979C0B7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1" creationId="{37CA2474-457B-4562-A9C6-FB9AE34B91D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2" creationId="{262BE1D6-D34B-4EF1-A1DA-A426613BA90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3" creationId="{E7BDBB4E-91D0-4836-8D00-AEB807268A1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4" creationId="{675BDD33-CB04-4627-989A-9B2438D38DE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5" creationId="{67B3A7C3-E7CD-4723-9986-0BA360CF1F0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6" creationId="{A34CDFAC-4177-46A0-B342-8CE27C640C1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7" creationId="{BF6331E1-5655-4C8C-9701-F85B1614F21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8" creationId="{37521C82-422A-42C6-83A4-B4F07F96D49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59" creationId="{B88E51C6-F274-4E85-ADB6-71B7CF7A6F2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0" creationId="{B89DF35C-D860-47F4-91A8-69E49E2FC85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1" creationId="{B421EA43-28A4-42F4-9B37-4EF4B5D1824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2" creationId="{BE95E3E4-C5A7-4163-8B34-27505F33C26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3" creationId="{3EC107F9-AA59-4C9C-B399-9AACF1A9339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4" creationId="{08FA3AEA-C501-465C-9108-2E9A1B00F7A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5" creationId="{77E5E8FC-0EE9-4770-9077-9080710B8CA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6" creationId="{FD033781-3759-4211-928F-773D73B687D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7" creationId="{160833D0-BE1C-473E-A1E2-BCAE1E9C4D5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8" creationId="{B0D09768-2568-4CF2-8BBA-8330E524CF8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69" creationId="{98ED5D44-71C1-4ED8-8620-7F6082B0CF4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0" creationId="{2898127C-80FC-4D57-8769-E94ACE9658B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1" creationId="{E4953086-E5BA-469D-AD30-F59BAC728F6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2" creationId="{F5501EA3-3DD4-4E07-B2E3-4648D43C4EA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3" creationId="{6F7322AC-0821-4717-8272-4F40CE6AB9A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4" creationId="{EECDAB3D-105E-4062-BBF7-4B0AEF3AD5A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5" creationId="{475BAD0C-4F2A-4B92-920B-898CD052522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6" creationId="{0A598373-AD43-4A7D-AB94-52129D75B77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7" creationId="{891C41AD-6147-4726-9C01-6A03ED28939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8" creationId="{36298D3D-60CA-422D-93A5-55DF2C0CBC8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79" creationId="{99103F42-7879-4A6A-8D47-BCDF62F0376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0" creationId="{DBA3188E-A0C4-47CC-87D0-F72E04CECBB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1" creationId="{D769B7DA-343B-460E-BCB5-FA13398AF7F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2" creationId="{BBFFE3BB-3134-41D1-8E44-D047678F497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3" creationId="{E7BFDD0A-7649-4A05-B4F8-DF83391462D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4" creationId="{3B401578-7CAF-41E0-81E5-FBC2B041F77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5" creationId="{4E59413E-285A-4D30-BC57-85F1EB7DCF6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6" creationId="{15FB4109-F8FA-45CD-8025-351CE794CDD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7" creationId="{59D8D9EA-E1E1-4827-89EA-E47EEDB3310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8" creationId="{1A1C21BA-8121-4BFC-92FF-84FBDF2DC1B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89" creationId="{C6880CF8-CF2C-4CC9-9B7B-0A77F98D130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0" creationId="{6C24B26C-9BFD-4C5D-A29D-7AD93C47E85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1" creationId="{95F3FE24-0EF6-4C30-8D2F-DA36B7AF888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2" creationId="{1F6C34DE-3723-4388-B68E-157AB7FE51A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3" creationId="{7387EC89-0FC4-4926-9FBC-2F28AA0342B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4" creationId="{BA5B3A33-A702-42F7-82D7-0B59E945E0D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5" creationId="{7CC27559-2952-4879-BFF2-31CB1377AC5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6" creationId="{A2E00A3A-BB17-48D0-AF9F-F0BD1D4A691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7" creationId="{E099BD80-6D8F-410A-94C6-752F9AB0086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8" creationId="{15C17D3D-24CE-41BB-991B-227DF1E1319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99" creationId="{EA004504-6768-4D28-85EF-121A07DD0E5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0" creationId="{1EA4724F-0EE2-4B83-9045-199E066ACD2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1" creationId="{4E24568E-154F-44A1-BEE1-22EDB0DC029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2" creationId="{F7FB75BA-1247-47C8-96A7-4FDF60FC2EA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3" creationId="{1397A6F4-B9B8-4315-97AB-9A67D328BF0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4" creationId="{06EB235A-FE30-40D3-8FEC-D2FFF393C2F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5" creationId="{7D4C0B74-9931-44F0-BACB-57F6F1F5B75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6" creationId="{D939764B-9786-48FA-B399-61820C881A2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7" creationId="{A5E3827D-BD6E-4F63-8EBB-1EA7D900FD3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8" creationId="{836C26A8-A057-4A6F-90ED-3EE7748DDED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09" creationId="{E2671D70-C897-4590-802C-9BA24334902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0" creationId="{4634D16F-1757-4924-894B-5AABAEED9E3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1" creationId="{4C4660B4-6252-4402-98F5-6B3FAB1C0BB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2" creationId="{92D069D0-BBF4-436B-992D-EB2DF358C7B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3" creationId="{D147887D-0F69-4105-B8FE-6EDAB89D161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4" creationId="{1190E193-8354-4702-B27A-8EA809B6AAC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5" creationId="{827FB0E5-49D2-453C-8B2B-B424BFE75DE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6" creationId="{FAC49C73-354F-4ABA-B89D-85CE7B94493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7" creationId="{D65BF9AE-3AF6-4859-9CF9-AD6C1463A6E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8" creationId="{3748BC68-8418-4F21-B55B-B3BFA603BD4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19" creationId="{2FF6A5E3-A2CC-44EE-87AC-438A766FA30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0" creationId="{41040470-2378-46D1-B190-9F0CB379F68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1" creationId="{272901F6-103C-409A-888C-4989B51E8FF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2" creationId="{54FE63D3-8321-4465-9ED2-1F6F28F2488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3" creationId="{6CBB3AF6-E129-4CAF-9DDE-A1B45481378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4" creationId="{EFF82C04-42DB-4D8C-B10D-36EE594C142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5" creationId="{51CCA560-6095-4A54-B8B8-80D934D4E7C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6" creationId="{6129F899-1691-4409-BCC8-554C218CBC8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7" creationId="{E00EC900-6E4E-4859-847C-D4D0D726047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8" creationId="{36D7160C-E274-402C-81B4-CB9F5EF2CFC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29" creationId="{D9240F6B-F953-48FA-BF8B-6368F26B523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0" creationId="{65370E1E-7C72-4925-8914-0B854C88AF6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1" creationId="{D76118C6-2A33-4CB3-BE8E-F0CFA6C862E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2" creationId="{87E74F4F-0301-4BDF-885A-FB95358A694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3" creationId="{36DB00B8-5506-4592-8F07-06E51A49404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4" creationId="{2B31E8F0-80F4-476C-9915-5C77EBDA8A3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5" creationId="{A9FBF7D1-FABA-4777-876A-60EF5288BBF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6" creationId="{612F6A46-72A1-428F-9DD7-C2A355F2689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7" creationId="{DCA2C02F-F576-472C-8B0B-5670E8902FA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8" creationId="{8D13E8A2-1C90-48D9-B93C-BF9DEBCE550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39" creationId="{424FF6F7-2C24-4A6D-80EF-6258D5A05EE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0" creationId="{47510742-BDC9-41E6-8F61-A0DF1C1643A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1" creationId="{F2C216CD-6E77-46E7-A451-9BE31FAB8F3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2" creationId="{10380DDF-4F3B-4E32-B121-F8BA67FC9FA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3" creationId="{B9CCC9B1-FAA2-4E8B-91A3-AB70C33C75C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4" creationId="{AAD96D2E-A60B-4490-82D0-4D6C2BA8B12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5" creationId="{01775905-9FE4-456C-8CC3-35F3CBEE0A4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6" creationId="{F67D8EBA-E61E-43E7-AEB5-774331EB1A7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7" creationId="{51626F35-28A1-4DFF-87CA-649DA17A407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8" creationId="{C36A41D6-282B-4A9A-999E-5E18114B30C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49" creationId="{C1191A4E-0FEC-45FB-BF36-D7603B65C5D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0" creationId="{A8E33DD2-4F91-45EE-A361-1F359990BFD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1" creationId="{1B2B1EFF-039A-4CE9-BA8D-67958CB190F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2" creationId="{34B3DFFE-385E-4193-B396-AE2645A0CCE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3" creationId="{7AD0D437-A7BF-4FD3-B524-22E0529C3E8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4" creationId="{9E477198-D176-4931-949B-8F373D495A1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5" creationId="{9C921983-8A70-4B10-8312-038B2B33EC5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6" creationId="{094C5C26-B60E-459D-9B83-7D8E8B338B3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7" creationId="{A250E3C7-B1E1-4E34-BB31-9046663E63B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8" creationId="{38860A41-CD7E-4DF7-AA96-25F71B5450F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59" creationId="{39424DC2-FB07-4DEC-9BCB-7F60B866FC5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0" creationId="{343010CE-DD4F-4D1D-A5DB-5B6E9521C3D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1" creationId="{2354E31C-0372-4138-92D1-C2B3E9A84C8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2" creationId="{B1A970F0-4573-4596-8FF6-67C5E79664F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3" creationId="{2898BBB3-6FD6-469B-B7C5-BE517E5B03A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4" creationId="{2CD9EBCB-970C-422C-9B1C-1EEB2D4ECBB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5" creationId="{93B57C13-3065-477C-869B-C516FC89511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6" creationId="{307573F5-1934-4671-B87F-15601DBA301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7" creationId="{EFEAE206-9C81-48B8-84ED-7C89ECDE0A2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8" creationId="{D28A9055-117C-4C99-973C-B382408BD81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69" creationId="{659794C6-E200-4820-AA9E-3B585BDBEB0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0" creationId="{8635AD83-1661-4EF2-BE45-880335E599E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1" creationId="{EDD66FA9-9FF5-4909-BE71-2BD6DC9E09F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2" creationId="{B0B24F66-3164-4087-8910-FB0225DE484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3" creationId="{FE24745B-DC97-4EAF-9899-BEF9CD42E2C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4" creationId="{3B6A4EA1-F4E9-42F2-9931-1C0F207A991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5" creationId="{B866B90F-8BA1-4882-AE54-913FBDB7DF8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6" creationId="{9A9D40BA-1E07-489D-8DE5-9255C13A30A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7" creationId="{041B4355-C13E-441F-88C3-A0198D0E051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8" creationId="{48B412CE-2B25-40B1-85B2-59FBD7DDD70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79" creationId="{B28F9E30-E9A6-4200-8B22-222F289C5C0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0" creationId="{6407881D-D382-4F25-A39E-B60BD0A514B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1" creationId="{B7F489C5-2B3E-4E1F-84BF-B7763378507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2" creationId="{DEF6E182-887F-4853-8E84-2883473590B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3" creationId="{EB5B0FC9-9C78-4C04-B1E5-6A9AFF5BA59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4" creationId="{AEE0221B-AC27-4FF0-8850-239F2920CE0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5" creationId="{DBA256EB-6B95-49A1-BAB8-2BDCA60990E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6" creationId="{083755B3-98D4-40D8-A9C1-727D1F05E4A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7" creationId="{1D21CEE0-D83E-49C4-8CA2-7942D7073CB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8" creationId="{55E802F9-615D-42A7-9291-5DB224A101C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89" creationId="{199D8943-0343-4782-973D-48C5F0057C1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0" creationId="{ECF7F58E-AF81-41A3-A389-AF8021CF3D1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1" creationId="{EEEC4517-A856-4249-ADEF-E696395012D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2" creationId="{8A36C0A0-2384-4DE3-A410-916FCF04836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3" creationId="{9B4DCC5A-7935-4692-85C0-709956294B4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4" creationId="{2BF7DE74-4B38-4F44-B310-21A3BA1BD0F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5" creationId="{5EC06075-1663-4A2A-B77D-15D8F0C537A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6" creationId="{B3C904AF-7137-41BB-B89D-7CD97436A21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7" creationId="{8343E0D1-B932-436C-952C-ABA3C12188C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8" creationId="{11E0BE13-D59E-4B0B-B339-6EF1DB7E6AE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199" creationId="{0D8E74EF-A918-461A-842D-A58C006F7D6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0" creationId="{79A94EC4-32DC-4A8B-A6CD-358418D5F03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1" creationId="{264AA9D8-6C0E-44A2-8074-90794D666E1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2" creationId="{F3EBB7C0-DFCA-42E4-B198-F5DF712680E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3" creationId="{3C021156-4A8F-4C15-81BD-DAA0C2305EC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4" creationId="{C666D832-64CA-4554-85E6-C7A288829C1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5" creationId="{5F1AFD18-0328-4F56-8EC7-E6F2BF82CBF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6" creationId="{1A2B7ED9-EC92-4B5C-A89C-6F537B96564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7" creationId="{4100EB88-3FBD-47F8-8A1B-2CF86A4FE25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8" creationId="{1AD31FA5-A3A3-49B3-BA73-BB2DEC5D085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09" creationId="{161A790F-3801-46E9-B371-6FDE204C535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0" creationId="{B546E026-DAE3-45E2-80D2-74EB4E8C245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1" creationId="{649BBDB1-3962-4663-9C11-388A0ECCC9A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2" creationId="{A7F0ACC7-E4B0-42C1-9736-B8683FFAA7D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3" creationId="{08083B6E-5217-439D-8007-22FA808CEF6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4" creationId="{43A252AD-C59B-47FB-8D81-BD83AE721BA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5" creationId="{B1816858-2085-48D7-B89C-1DE748953CA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6" creationId="{324AA6F1-231D-4F93-9B53-79854D84770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7" creationId="{5902C50A-EF4B-4438-9832-50FFB3E998A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8" creationId="{74927568-D722-42F6-80DD-FF4955D0E51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19" creationId="{EB07229A-286B-44D0-A2F2-99874C9C0F9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0" creationId="{54EFBB91-0E95-4D25-A407-F4B223A1F1C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1" creationId="{9200B096-48C7-44D0-B0F4-86AFC8599E6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2" creationId="{AE8551B0-C450-4DFC-A242-DAE2C57F909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3" creationId="{1A7004EC-9A49-418E-B919-56DA08D8F9D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4" creationId="{85CF1935-AA4B-4F3F-8105-684D0ECB1A0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5" creationId="{C94C601D-3ACE-42BE-9919-504869A1645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6" creationId="{65BFA773-FD94-4A21-BA8E-20B981C37A2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7" creationId="{70B94AEE-6A00-458B-BF09-F1ECC80BCF2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8" creationId="{A60D921C-2FBF-41BD-B119-68BA9AB564A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29" creationId="{A1265C33-369E-4DDD-AA35-365740EC910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0" creationId="{FAB7AA06-BE8C-4EDB-AB84-275E695305D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1" creationId="{51897AA8-B2C9-4F59-BB9D-DD6060410F9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2" creationId="{BE1813DD-697C-4BFB-8452-3D654D81C21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3" creationId="{B6D0AD56-AB20-4BF1-A73B-9AD5220EEA9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4" creationId="{198BF4E8-B491-4448-BC4D-A9E6EDF8548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5" creationId="{1E9BB8AB-80A1-443D-A3AA-C42258F721B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6" creationId="{F0967A9C-C834-4D0A-8868-62EB3E527C4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7" creationId="{ECF8CFDA-DE35-40D8-974E-4A5DBDD333E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8" creationId="{E08310E7-5CE7-4529-878D-741F75497D0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39" creationId="{2C2693D3-BF4A-4917-83C3-4DEEDDE51D7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0" creationId="{B2745F93-9B20-41DF-87A7-6BF5AD39FB1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1" creationId="{5B7472AE-9BE2-4770-A073-2751A6EABFF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2" creationId="{A4D221CC-B041-427E-AF7C-25E6BFD68A1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3" creationId="{55241AC0-544F-457A-A50E-C5723F81923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4" creationId="{BEE8B1E7-CE95-4983-93BA-21FD87F09EF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5" creationId="{1DE9E439-1817-4920-96F3-0A7C95FD2FF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6" creationId="{E7B9D5E3-1042-40F9-B9DB-1C0AA898DE5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7" creationId="{3FD96CE9-10AD-425D-9719-5F0F03816A1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8" creationId="{C3BA2887-37F6-461E-869C-A95C89D9F6A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49" creationId="{D9720019-C341-4560-B8B0-D8316E9A969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0" creationId="{15A48F53-9145-495A-96A3-735542B35FA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1" creationId="{077F2A99-AC29-4222-AF98-772DE50E358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2" creationId="{AFE5830B-C798-47C7-9732-B53FE8ADC70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3" creationId="{87D98CD8-E910-4FD9-B449-6EE7D6CAD19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4" creationId="{B5C0BB88-04B5-4E3B-832C-BBB5C9B1E9D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5" creationId="{8FB2A2EB-A586-4972-874A-B951373B4B3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6" creationId="{578296E4-B2CA-46D5-B7E2-40B95B4737C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7" creationId="{A3EC4F2E-A06C-4C41-A285-AC8C3BFEDF0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8" creationId="{1D7587AA-8908-4C92-89F3-38DB9556F2C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59" creationId="{DF239637-655D-41EF-80E2-0DC8957D9CF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0" creationId="{1563B4C6-AF89-45D2-BBF2-315DB764A29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1" creationId="{2F34117B-497E-42A0-A879-4AAB180F501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2" creationId="{A658B3D4-505A-43AB-AB0C-5C4B65D26E6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3" creationId="{695D4F71-F97B-42CB-92D2-CE5DA87F95D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4" creationId="{0A53028F-DC54-42DD-887F-8603E56AB89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5" creationId="{5E62DD09-FC9C-46E8-A31A-8A709C14DEF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6" creationId="{40472188-0A8D-4B32-8830-39AD7115E80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7" creationId="{8C22E20E-C947-4DE2-B11F-3C1E79CFAA4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8" creationId="{905F3EDA-8EEE-4736-BD25-27022E959BB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69" creationId="{56FC3FE1-D844-4561-A46A-ADCB1229FF5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0" creationId="{CC808D4E-8575-4DD1-BB46-57D1557E8B6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1" creationId="{09D80960-9F87-4828-AD13-597BBB29D12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2" creationId="{DBF91566-C276-4C45-886C-3749F1A82B1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3" creationId="{74EE2330-A289-4A9D-9961-EE2967B9055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4" creationId="{53FDC636-3D86-427D-BABF-46090E35DDC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5" creationId="{03A8B1D1-97B3-45A1-A40D-23018596E7E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6" creationId="{3629E257-8F35-417B-A5CE-A4CAF9B6E98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7" creationId="{626A0561-7ABD-4840-B64A-26B459A3D74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8" creationId="{836467C8-10AA-41BA-861C-0D0B920C5C4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79" creationId="{928789E4-CDF7-46EE-9E52-9BB7559F9B3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0" creationId="{1718CA90-358E-4336-9FB4-1D25A99BAC1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1" creationId="{A944A750-B0D4-4E9A-9C41-850510A2F07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2" creationId="{87024879-5106-4311-8221-B9F71276325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3" creationId="{AF571017-CDC6-49F5-9BB5-BF47979751F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4" creationId="{402D6CDD-BC49-4606-B2C7-0F08485DF79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5" creationId="{084BD219-9FFD-4FEA-B627-A188A5E00C8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6" creationId="{1C5D6B8D-506C-4F1E-AAE5-4B95E81E7B8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7" creationId="{407C0DFA-7BE1-45ED-B1D6-713620ED2AC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8" creationId="{A1341009-D2C9-48FD-BFAF-16EDB74CD4B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89" creationId="{B47AC318-DAA6-425E-BB0D-608C4DAE8E3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0" creationId="{723F8202-F50E-450F-8B32-DCA2825246D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1" creationId="{9CEBB8EF-FE27-4122-A830-14AD5091FCC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2" creationId="{44C38C2A-9709-4C9A-BA86-703A2918E4A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3" creationId="{8EF861C3-CFF1-4232-A34E-C9DF279CAEC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4" creationId="{5E51C6BE-19C4-41F9-99FF-9EC94326F54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5" creationId="{E2C1B338-BA60-4B46-9A92-4DF09D0E408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6" creationId="{543C1A65-4BF0-4541-BD07-E1D53D631E5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7" creationId="{C0CBFA5E-2E39-4B2E-BE38-F7C1A2DB8BA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8" creationId="{E5D415FF-9C2C-446B-920B-7C15FF90519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299" creationId="{F61B43F3-E74C-46DB-8F97-26B82AF3244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0" creationId="{20674B73-611F-4C8C-ACBA-E4AFB9A476F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1" creationId="{5D0EFBD4-8DE8-4133-BFCD-F075151AAFE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2" creationId="{9E582885-D523-4855-8E39-9CC2B5DB4C1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3" creationId="{6A02432A-79C8-4420-8CED-03E3B1297EC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4" creationId="{653FE91A-1905-4944-BC44-3391C12E784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5" creationId="{DD8BA916-F850-400A-8A90-34323F1C461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6" creationId="{7D2F0464-4458-4F85-B318-CA67C74EDAE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7" creationId="{0BCBE4EE-7021-4B3B-B1C1-81CCC0D5A07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8" creationId="{03E4F5FA-6C34-464B-AC19-F3470B89FDE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09" creationId="{94F61039-4B82-47E9-90A2-45DB5ED796F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0" creationId="{4E19AE4A-CD23-4328-8FC1-FDA7C4FE936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1" creationId="{121361ED-D901-412C-9F6C-9D3E8E6AC1C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2" creationId="{EC2F70A0-02EE-445C-9535-05886C8B391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3" creationId="{06A222E1-BDDB-4A53-8307-194ACE3F66E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4" creationId="{C8BDE7D4-1A05-4BE0-B9CB-A4CD69F1BA7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5" creationId="{7A46CC7E-7A07-4B7E-92AB-2F58A0A662A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6" creationId="{904D708E-0CCB-419B-A079-67AB9CFD858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7" creationId="{BC73445F-85BF-4324-82B8-B788F57D814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8" creationId="{2A96E26B-DC1E-4E86-8B86-8DC614D4E7D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19" creationId="{510F91FB-3D22-4673-9C63-2B3FE16E595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0" creationId="{5E1B9416-49C9-47F1-A3F3-F4FB8A20697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1" creationId="{C69A0AC3-DEA8-4C7B-ABB1-79C933FEB78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2" creationId="{0A9F6276-4FF8-4CAB-B421-BC281128D2E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3" creationId="{51535ED9-57F9-45C2-99AE-3FD14436FB0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4" creationId="{FC162D8F-99D1-45C2-A50F-3271C7411FE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5" creationId="{04795BC7-D081-434C-85EC-B0EC981B906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6" creationId="{0E3C015E-D043-46D0-A780-2FE3FAEFDC6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7" creationId="{0DF8EA26-4909-44FB-AD2C-3F55E8C7834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8" creationId="{FCACB045-D68C-4136-890E-5A5B043CF25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29" creationId="{7E2CF8D9-C6E2-40F5-9A3B-FC586DD77F2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0" creationId="{47C961F6-DABA-44A1-A474-08DE2F42711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1" creationId="{DD6A1A86-DB60-4C72-84DC-BE256612A62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2" creationId="{EE6EF01F-2836-4C35-8D0D-33535D9C679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3" creationId="{760297A8-0D0B-4394-92BE-1CE9B830205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4" creationId="{1CC94129-1C31-4FFF-B69A-37D829124DF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5" creationId="{B547EC64-A4FE-43C0-A00F-FEDEBCA58FB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6" creationId="{79645EEA-772B-40B8-A1D0-990BAC6D53A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7" creationId="{7314C478-4EF7-4D65-8173-D2112D7D2EE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8" creationId="{8D2A7E43-B7C7-4653-B9ED-6C56BD009DC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39" creationId="{8EDBAD6F-9268-431E-8FD5-D82805853B9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0" creationId="{50572949-8575-44FD-8087-20B8362CB99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1" creationId="{48FF7B5D-0BB4-4997-BEEB-C8A20968217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2" creationId="{13F48E8F-DB0B-44CC-876A-AFEFC523338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3" creationId="{358E151A-7C14-4D96-956F-AFF54DFC72C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4" creationId="{189B35DF-4EB7-4506-8AAD-2F1D1F17882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5" creationId="{FDBB9C3E-DB8C-4036-9CAE-B4218AF6043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6" creationId="{CBE3BCDC-2D4B-4AA6-B446-66F341D97D9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7" creationId="{64BEE5C4-3ACB-4BF9-B8BD-61137289E76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8" creationId="{A8A82BC6-7AC7-4DB9-A2C5-F4522E57C15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49" creationId="{238CEA43-212C-4401-AEBE-FAB2709ECC6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0" creationId="{32ACD7FE-4F77-41AB-A2A4-D725F75F789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1" creationId="{548A330C-D96A-424A-A7A2-8097563C357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2" creationId="{40E548C7-FF45-4F0C-A385-2E37BBCC6BB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3" creationId="{86CD69E5-89E5-41BA-9DFE-6FBF4C692D6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4" creationId="{67F28D63-456B-4D5D-BC53-6A7AD9BB256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5" creationId="{54FF96D7-278E-4438-9174-97B91B39AB6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6" creationId="{DF541389-5D59-4508-AFA3-FFBF04EA8F4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7" creationId="{B674889F-5206-4250-9B2B-766774D10F1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8" creationId="{1A9990DB-608D-4477-879D-4EE8155AE70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59" creationId="{E202FED6-165E-48DC-9723-F0D25131893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0" creationId="{930AA995-C8EF-4ECA-82DB-BA275A066CA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1" creationId="{19AEF06D-6F26-4A54-955F-F9197EE6B19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2" creationId="{8EF48579-1310-4726-9A12-1FA2ECDDED6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3" creationId="{87E5F57D-BFA4-479A-B212-7BD74325112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4" creationId="{6A38969D-3DD5-4603-81F9-3DB4B87DDB0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5" creationId="{3A08B36D-A2E1-4193-993B-9143335A54A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6" creationId="{0721BF15-FA95-49B3-B8A3-400E6F930E5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7" creationId="{5BEE351E-F267-42AB-88FA-80721248A1D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8" creationId="{21975761-BF44-4BE6-BB50-159FD21A08F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69" creationId="{2F982A4B-A581-4173-A61C-D38DE33DC1A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0" creationId="{A8125CA1-2D26-44B2-9B0A-20FE89ADC46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1" creationId="{E41BBE15-36A3-4DB4-8799-A8D7AF47641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2" creationId="{9045890B-8442-4563-AE8D-48814B5F677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3" creationId="{4BE841C7-D6EE-486E-999D-6662FB3D768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4" creationId="{ACF35CCC-1382-4874-B620-4F71A9B4CBC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5" creationId="{E575E324-1C57-4594-B268-FE8660F3012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6" creationId="{1B140BEF-DCB7-4091-9715-49A286CAA89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7" creationId="{9438D18C-85C2-424C-9D8E-92D12681DA8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8" creationId="{1922E089-793E-4CD3-8D1D-776D8AC0C21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79" creationId="{2DBA8BFB-6C08-4417-9E99-4C32F943E50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0" creationId="{580A9755-F138-4843-8DC5-7FC38728AB2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1" creationId="{0139CB6F-14F2-4675-9ED8-0523D5CA814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2" creationId="{4BFF6FAC-F28D-4361-97CC-BE22DDAA915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3" creationId="{615EDB1E-921D-44BC-82B5-37705EAFF27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4" creationId="{F18C2778-5C2A-4930-BA36-001D81C2FC1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5" creationId="{1E3E58D4-C7B6-4804-A450-EA45B9027CF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6" creationId="{5C8F07FD-FEC8-4474-81D7-AEE84A5C4B4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7" creationId="{69BCB298-C965-44C0-87E0-7DC9F3D422F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8" creationId="{E9A26012-58C0-4C37-91B0-F0E73955F05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89" creationId="{F657050E-988A-4756-BE70-C1ECB1B9F97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0" creationId="{B4ED4708-5B39-44AD-995A-98D89F374C4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1" creationId="{D3C3DE05-93CA-4B3B-9479-D09C13C4E28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2" creationId="{A2D84A75-AD92-40A8-8C61-A78CCD0C0369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3" creationId="{DD6BCF37-28A8-4CE1-A08E-5121C883E2B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4" creationId="{990FFFC5-8178-4A84-BB5A-78AAF9E80AA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5" creationId="{50430CC9-04EA-46F8-9563-64DF75039CE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6" creationId="{DCC4456F-C01E-44AE-9408-61A4FDA3946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7" creationId="{66C5ED49-6712-4F70-B778-3540BFF0D4A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8" creationId="{479B125D-6B18-4160-BDE7-676D940E893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399" creationId="{E0F3EBF7-700B-4769-A030-DAAB96FFAF0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0" creationId="{A8CF7278-B443-423C-A8CA-0B12225F7DD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1" creationId="{B0BB5C30-862F-4034-88B7-DB539C6C455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2" creationId="{32078754-71AF-43E2-806C-2E4CA0CC18F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3" creationId="{8814BC75-FC87-447A-90CF-EF6D5671EAA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4" creationId="{BAADB20F-78B4-4FB6-BEDC-908ACE56917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5" creationId="{75E76280-090E-48AA-B8E3-4738F0E7586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6" creationId="{040D9C28-7AB6-42DB-B132-A954DE1172D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7" creationId="{B2720386-2AA8-474E-94D5-84B342D6278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8" creationId="{0CD0DA9E-3FB2-475A-BA3C-5D54E1276F8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09" creationId="{B8976F82-B36D-4D80-8075-2F2BC59ACF3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0" creationId="{31854A2F-B8BB-45C3-A542-34DF44865A9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1" creationId="{C66FF751-E06B-4083-B8E8-82FF1ECBC275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2" creationId="{7A14B80C-F97B-4CCB-B0BD-3C6D45CB4AE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3" creationId="{4F901D70-08AC-40A6-AB3B-E62532F5A98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4" creationId="{DDECF139-5AB2-4237-9B98-8CDF901D0E6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5" creationId="{434FFAE6-47C8-4263-957A-960A7109E47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6" creationId="{9A954FA2-0AA5-4702-8FFE-6648E5431E9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7" creationId="{14E03E70-17DD-430E-88A2-D423EC63575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8" creationId="{23F1E796-7523-49B9-A43F-46CDAAD61690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19" creationId="{C7FDF699-D042-4CEC-9BE6-FF28BB6190D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0" creationId="{61DCADF8-4589-4EF6-AC09-6908BA1DDA6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1" creationId="{E5A3061C-37C0-49C0-BEE6-2099920850F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2" creationId="{2BC9EF49-A2BE-4125-9D2B-7E7B66BE1ED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3" creationId="{4D42E2E7-6812-4A16-B335-F6E322E74FC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4" creationId="{A4C2C828-E9AC-46C0-B953-BC5FC3EC9DB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5" creationId="{2682D7F2-C9B6-44C9-983A-A5BCCA74400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6" creationId="{F2A8D3D2-187D-4766-8007-C88281291218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7" creationId="{F907C6CB-2E21-4A95-A511-CD8D8B5C42EB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8" creationId="{21ABEFA3-CC22-481F-B2AE-860929B22B9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29" creationId="{ED2315C8-CFF0-4986-8B17-BE01E49DE65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0" creationId="{B54C7D67-89C1-42FD-9F6C-9B51DC07B96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1" creationId="{B837ED66-69C4-4375-A4BA-A13E5079B723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2" creationId="{0BB47860-B77A-4A12-96D6-BBB6FE969F2D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3" creationId="{FBE2B500-860A-417B-B8ED-C995AF3DAD7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4" creationId="{B43C27E1-A409-4AFE-967B-40CCF44C8C62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5" creationId="{F19B19E6-152E-4EB2-9AEF-A452636595FC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6" creationId="{DCCEC9F6-4096-4EB2-A63E-7F25C9AA9664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7" creationId="{BCAF0D1D-D996-46C9-A405-5C28689CD79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8" creationId="{7D8047FC-58A8-4F93-A7C9-E57B440FB65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39" creationId="{E9541F6D-C944-46BE-9B58-B92E4192A7A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0" creationId="{3E0FFFE4-E65F-40E5-9D5A-9DC0D683185A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1" creationId="{81C79452-BA0A-447D-814E-CE38DF72C42F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2" creationId="{E157756D-29F4-4960-83C6-DE48B5C1C891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3" creationId="{9D7D3227-203C-40A6-8B14-41B5D3532717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4" creationId="{A5BF7366-AB6D-4FAD-8969-E156F8DF0B66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5" creationId="{6C81C306-1F44-47F9-B166-1C919FBFA90E}"/>
            </ac:spMkLst>
          </pc:spChg>
          <pc:spChg chg="del">
            <ac:chgData name="Lech" userId="937dbf2d-53fb-468f-b660-5db41f979634" providerId="ADAL" clId="{1D5DCBAE-940A-4FEE-98CE-43E3ECAAA1C0}" dt="2021-09-16T20:43:00.346" v="1356" actId="478"/>
            <ac:spMkLst>
              <pc:docMk/>
              <pc:sldMasterMk cId="0" sldId="2147483648"/>
              <pc:sldLayoutMk cId="240878427" sldId="2147483661"/>
              <ac:spMk id="446" creationId="{DA7D9713-29C0-4A90-B083-848790532552}"/>
            </ac:spMkLst>
          </pc:spChg>
        </pc:sldLayoutChg>
        <pc:sldLayoutChg chg="del">
          <pc:chgData name="Lech" userId="937dbf2d-53fb-468f-b660-5db41f979634" providerId="ADAL" clId="{1D5DCBAE-940A-4FEE-98CE-43E3ECAAA1C0}" dt="2021-09-16T09:40:45.586" v="1166" actId="47"/>
          <pc:sldLayoutMkLst>
            <pc:docMk/>
            <pc:sldMasterMk cId="0" sldId="2147483648"/>
            <pc:sldLayoutMk cId="3733192939" sldId="214748366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6FDBA-9189-4A24-8019-08CAE48AD30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F3D30-B475-4146-9EF5-4C7CAB57F8DD}">
      <dgm:prSet custT="1"/>
      <dgm:spPr>
        <a:solidFill>
          <a:srgbClr val="FFFF00"/>
        </a:solidFill>
        <a:ln>
          <a:solidFill>
            <a:srgbClr val="FFE600"/>
          </a:solidFill>
        </a:ln>
      </dgm:spPr>
      <dgm:t>
        <a:bodyPr/>
        <a:lstStyle/>
        <a:p>
          <a:pPr algn="ctr" rtl="0"/>
          <a:r>
            <a:rPr lang="en-US" sz="2000" b="1" dirty="0"/>
            <a:t>SOAR</a:t>
          </a:r>
          <a:endParaRPr lang="en-US" sz="800" dirty="0"/>
        </a:p>
      </dgm:t>
    </dgm:pt>
    <dgm:pt modelId="{EAF44D68-0A61-4841-8ACA-94C1400E9BC9}" type="parTrans" cxnId="{407CE615-DBD1-4E33-BE08-59072D23E183}">
      <dgm:prSet/>
      <dgm:spPr/>
      <dgm:t>
        <a:bodyPr/>
        <a:lstStyle/>
        <a:p>
          <a:endParaRPr lang="en-US"/>
        </a:p>
      </dgm:t>
    </dgm:pt>
    <dgm:pt modelId="{AC4B25EB-2609-4151-9F86-B3DBFA897E7D}" type="sibTrans" cxnId="{407CE615-DBD1-4E33-BE08-59072D23E183}">
      <dgm:prSet/>
      <dgm:spPr/>
      <dgm:t>
        <a:bodyPr/>
        <a:lstStyle/>
        <a:p>
          <a:endParaRPr lang="en-US"/>
        </a:p>
      </dgm:t>
    </dgm:pt>
    <dgm:pt modelId="{1A6FDDF5-2052-4D8B-A351-A757D91EED85}">
      <dgm:prSet/>
      <dgm:spPr/>
      <dgm:t>
        <a:bodyPr/>
        <a:lstStyle/>
        <a:p>
          <a:endParaRPr lang="en-IN"/>
        </a:p>
      </dgm:t>
    </dgm:pt>
    <dgm:pt modelId="{4EDA9CCD-BB73-43C7-B5C0-9ADB3FC5E4D5}" type="parTrans" cxnId="{46D669DD-E393-41B6-9F77-7A5AE2F88A35}">
      <dgm:prSet/>
      <dgm:spPr/>
      <dgm:t>
        <a:bodyPr/>
        <a:lstStyle/>
        <a:p>
          <a:endParaRPr lang="en-US"/>
        </a:p>
      </dgm:t>
    </dgm:pt>
    <dgm:pt modelId="{84D6C579-E2AB-4915-BB39-6AB3D260F175}" type="sibTrans" cxnId="{46D669DD-E393-41B6-9F77-7A5AE2F88A35}">
      <dgm:prSet/>
      <dgm:spPr/>
      <dgm:t>
        <a:bodyPr/>
        <a:lstStyle/>
        <a:p>
          <a:endParaRPr lang="en-US"/>
        </a:p>
      </dgm:t>
    </dgm:pt>
    <dgm:pt modelId="{FD4032ED-B648-400B-8CCB-6CF8584937D3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Workflow</a:t>
          </a:r>
        </a:p>
        <a:p>
          <a:endParaRPr lang="en-US" sz="1400" dirty="0">
            <a:solidFill>
              <a:schemeClr val="tx2"/>
            </a:solidFill>
          </a:endParaRPr>
        </a:p>
      </dgm:t>
    </dgm:pt>
    <dgm:pt modelId="{9DF2C491-739E-470E-B441-C530BAF76187}" type="parTrans" cxnId="{69FF5B0C-D217-49E0-900F-5A96DCBE5A57}">
      <dgm:prSet/>
      <dgm:spPr/>
      <dgm:t>
        <a:bodyPr/>
        <a:lstStyle/>
        <a:p>
          <a:endParaRPr lang="en-US"/>
        </a:p>
      </dgm:t>
    </dgm:pt>
    <dgm:pt modelId="{E6011444-DDA3-4087-BB17-ECBF714B0DA4}" type="sibTrans" cxnId="{69FF5B0C-D217-49E0-900F-5A96DCBE5A57}">
      <dgm:prSet/>
      <dgm:spPr/>
      <dgm:t>
        <a:bodyPr/>
        <a:lstStyle/>
        <a:p>
          <a:endParaRPr lang="en-US"/>
        </a:p>
      </dgm:t>
    </dgm:pt>
    <dgm:pt modelId="{BD2F12D0-EF83-4D03-A37F-B37CABAE20AF}">
      <dgm:prSet custT="1"/>
      <dgm:spPr/>
      <dgm:t>
        <a:bodyPr/>
        <a:lstStyle/>
        <a:p>
          <a:r>
            <a:rPr lang="en-US" sz="1400" dirty="0">
              <a:solidFill>
                <a:schemeClr val="tx2"/>
              </a:solidFill>
            </a:rPr>
            <a:t>Automation</a:t>
          </a:r>
        </a:p>
        <a:p>
          <a:endParaRPr lang="en-US" sz="1400" dirty="0">
            <a:solidFill>
              <a:schemeClr val="tx2"/>
            </a:solidFill>
          </a:endParaRPr>
        </a:p>
      </dgm:t>
    </dgm:pt>
    <dgm:pt modelId="{F499E755-CCAF-4FAC-9BF5-11026C6B613F}" type="parTrans" cxnId="{745D1F14-2DEA-444B-8D4D-86B404C9B0B2}">
      <dgm:prSet/>
      <dgm:spPr/>
      <dgm:t>
        <a:bodyPr/>
        <a:lstStyle/>
        <a:p>
          <a:endParaRPr lang="en-US"/>
        </a:p>
      </dgm:t>
    </dgm:pt>
    <dgm:pt modelId="{CB02BE58-7112-4597-BB24-A854E6CF513A}" type="sibTrans" cxnId="{745D1F14-2DEA-444B-8D4D-86B404C9B0B2}">
      <dgm:prSet/>
      <dgm:spPr/>
      <dgm:t>
        <a:bodyPr/>
        <a:lstStyle/>
        <a:p>
          <a:endParaRPr lang="en-US"/>
        </a:p>
      </dgm:t>
    </dgm:pt>
    <dgm:pt modelId="{D8FD1FD3-18EB-4A84-A232-28947CE03D8D}">
      <dgm:prSet custT="1"/>
      <dgm:spPr/>
      <dgm:t>
        <a:bodyPr/>
        <a:lstStyle/>
        <a:p>
          <a:endParaRPr lang="en-US" sz="1400" dirty="0">
            <a:solidFill>
              <a:schemeClr val="tx2"/>
            </a:solidFill>
          </a:endParaRPr>
        </a:p>
        <a:p>
          <a:r>
            <a:rPr lang="en-US" sz="1400" dirty="0">
              <a:solidFill>
                <a:schemeClr val="tx2"/>
              </a:solidFill>
            </a:rPr>
            <a:t>Case Management</a:t>
          </a:r>
        </a:p>
      </dgm:t>
    </dgm:pt>
    <dgm:pt modelId="{B929FC60-CE6E-4076-B0EB-EF31561249EB}" type="parTrans" cxnId="{33650AD4-D14F-4483-B318-8B4D2DB82090}">
      <dgm:prSet/>
      <dgm:spPr/>
      <dgm:t>
        <a:bodyPr/>
        <a:lstStyle/>
        <a:p>
          <a:endParaRPr lang="en-US"/>
        </a:p>
      </dgm:t>
    </dgm:pt>
    <dgm:pt modelId="{4376C1EE-7A69-4E66-B042-D67E22C1FC29}" type="sibTrans" cxnId="{33650AD4-D14F-4483-B318-8B4D2DB82090}">
      <dgm:prSet/>
      <dgm:spPr/>
      <dgm:t>
        <a:bodyPr/>
        <a:lstStyle/>
        <a:p>
          <a:endParaRPr lang="en-US"/>
        </a:p>
      </dgm:t>
    </dgm:pt>
    <dgm:pt modelId="{16F8E44E-C55C-43AC-B5F5-89A78F0C6920}">
      <dgm:prSet custT="1"/>
      <dgm:spPr/>
      <dgm:t>
        <a:bodyPr anchor="b"/>
        <a:lstStyle/>
        <a:p>
          <a:r>
            <a:rPr lang="en-US" sz="1400" dirty="0">
              <a:solidFill>
                <a:schemeClr val="tx2"/>
              </a:solidFill>
            </a:rPr>
            <a:t>Collaboration</a:t>
          </a:r>
        </a:p>
      </dgm:t>
    </dgm:pt>
    <dgm:pt modelId="{13FF26D7-5F62-46F7-953D-A7886F78222A}" type="parTrans" cxnId="{D7423187-86DD-4785-82DE-BDF008FA37AF}">
      <dgm:prSet/>
      <dgm:spPr/>
      <dgm:t>
        <a:bodyPr/>
        <a:lstStyle/>
        <a:p>
          <a:endParaRPr lang="en-US"/>
        </a:p>
      </dgm:t>
    </dgm:pt>
    <dgm:pt modelId="{CE7F4555-C2C1-4D59-9912-18346CCC22E0}" type="sibTrans" cxnId="{D7423187-86DD-4785-82DE-BDF008FA37AF}">
      <dgm:prSet/>
      <dgm:spPr/>
      <dgm:t>
        <a:bodyPr/>
        <a:lstStyle/>
        <a:p>
          <a:endParaRPr lang="en-US"/>
        </a:p>
      </dgm:t>
    </dgm:pt>
    <dgm:pt modelId="{C0873B26-DCA6-4D55-B421-4706EEDA542C}">
      <dgm:prSet/>
      <dgm:spPr/>
      <dgm:t>
        <a:bodyPr/>
        <a:lstStyle/>
        <a:p>
          <a:endParaRPr lang="en-IN"/>
        </a:p>
      </dgm:t>
    </dgm:pt>
    <dgm:pt modelId="{02C4836A-F68D-48F3-8CF7-C5D5EE0BF111}" type="parTrans" cxnId="{176E9040-85A3-480C-84E6-C1E62DC88095}">
      <dgm:prSet/>
      <dgm:spPr/>
      <dgm:t>
        <a:bodyPr/>
        <a:lstStyle/>
        <a:p>
          <a:endParaRPr lang="en-US"/>
        </a:p>
      </dgm:t>
    </dgm:pt>
    <dgm:pt modelId="{51DE818B-8118-4C4E-83EF-A872427ADE4F}" type="sibTrans" cxnId="{176E9040-85A3-480C-84E6-C1E62DC88095}">
      <dgm:prSet/>
      <dgm:spPr/>
      <dgm:t>
        <a:bodyPr/>
        <a:lstStyle/>
        <a:p>
          <a:endParaRPr lang="en-US"/>
        </a:p>
      </dgm:t>
    </dgm:pt>
    <dgm:pt modelId="{4CD46BC1-1839-4F38-B37E-8579EC4F69B4}">
      <dgm:prSet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91BF6D69-8F41-47CC-B1F4-713CFEAD50F5}" type="parTrans" cxnId="{CAF09E1D-1FCB-40B0-9665-B8EA5AE6D413}">
      <dgm:prSet/>
      <dgm:spPr/>
      <dgm:t>
        <a:bodyPr/>
        <a:lstStyle/>
        <a:p>
          <a:endParaRPr lang="en-US"/>
        </a:p>
      </dgm:t>
    </dgm:pt>
    <dgm:pt modelId="{852966EC-816F-4CDB-A637-A743E23DA7BA}" type="sibTrans" cxnId="{CAF09E1D-1FCB-40B0-9665-B8EA5AE6D413}">
      <dgm:prSet/>
      <dgm:spPr/>
      <dgm:t>
        <a:bodyPr/>
        <a:lstStyle/>
        <a:p>
          <a:endParaRPr lang="en-US"/>
        </a:p>
      </dgm:t>
    </dgm:pt>
    <dgm:pt modelId="{F8786A5A-8E73-4D79-8D37-24C93F3EAFE3}" type="pres">
      <dgm:prSet presAssocID="{3886FDBA-9189-4A24-8019-08CAE48AD30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6E41E9F-A0A0-43D0-BDD3-B0F34BFB69F3}" type="pres">
      <dgm:prSet presAssocID="{3886FDBA-9189-4A24-8019-08CAE48AD307}" presName="matrix" presStyleCnt="0"/>
      <dgm:spPr/>
    </dgm:pt>
    <dgm:pt modelId="{76447C05-F0D5-4823-BA0B-EEE1D486A4D2}" type="pres">
      <dgm:prSet presAssocID="{3886FDBA-9189-4A24-8019-08CAE48AD307}" presName="tile1" presStyleLbl="node1" presStyleIdx="0" presStyleCnt="4" custLinFactNeighborY="-1311"/>
      <dgm:spPr/>
    </dgm:pt>
    <dgm:pt modelId="{64BD963D-043E-46E2-87F2-0FD264AA1E6A}" type="pres">
      <dgm:prSet presAssocID="{3886FDBA-9189-4A24-8019-08CAE48AD30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CDD7DD-1BBB-4777-8AE3-51F183744273}" type="pres">
      <dgm:prSet presAssocID="{3886FDBA-9189-4A24-8019-08CAE48AD307}" presName="tile2" presStyleLbl="node1" presStyleIdx="1" presStyleCnt="4"/>
      <dgm:spPr/>
    </dgm:pt>
    <dgm:pt modelId="{AF26D288-7CA4-4188-910E-7F533958F93B}" type="pres">
      <dgm:prSet presAssocID="{3886FDBA-9189-4A24-8019-08CAE48AD30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C9E14FE-0903-4CDC-BC9C-75EF4A9E14D7}" type="pres">
      <dgm:prSet presAssocID="{3886FDBA-9189-4A24-8019-08CAE48AD307}" presName="tile3" presStyleLbl="node1" presStyleIdx="2" presStyleCnt="4"/>
      <dgm:spPr/>
    </dgm:pt>
    <dgm:pt modelId="{CE16C4A6-D157-49B1-AA50-8BA4509D85F4}" type="pres">
      <dgm:prSet presAssocID="{3886FDBA-9189-4A24-8019-08CAE48AD30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025BDA-C9A8-4B89-AF3A-7F992DB2AA7E}" type="pres">
      <dgm:prSet presAssocID="{3886FDBA-9189-4A24-8019-08CAE48AD307}" presName="tile4" presStyleLbl="node1" presStyleIdx="3" presStyleCnt="4"/>
      <dgm:spPr/>
    </dgm:pt>
    <dgm:pt modelId="{409B84CB-7C01-46C7-82CF-5F95022CD973}" type="pres">
      <dgm:prSet presAssocID="{3886FDBA-9189-4A24-8019-08CAE48AD30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176F7D-4278-47E3-AFAA-D23C12D436A6}" type="pres">
      <dgm:prSet presAssocID="{3886FDBA-9189-4A24-8019-08CAE48AD307}" presName="centerTile" presStyleLbl="fgShp" presStyleIdx="0" presStyleCnt="1" custScaleX="138317" custScaleY="100520" custLinFactNeighborX="-8889" custLinFactNeighborY="-2621">
        <dgm:presLayoutVars>
          <dgm:chMax val="0"/>
          <dgm:chPref val="0"/>
        </dgm:presLayoutVars>
      </dgm:prSet>
      <dgm:spPr/>
    </dgm:pt>
  </dgm:ptLst>
  <dgm:cxnLst>
    <dgm:cxn modelId="{69FF5B0C-D217-49E0-900F-5A96DCBE5A57}" srcId="{764F3D30-B475-4146-9EF5-4C7CAB57F8DD}" destId="{FD4032ED-B648-400B-8CCB-6CF8584937D3}" srcOrd="0" destOrd="0" parTransId="{9DF2C491-739E-470E-B441-C530BAF76187}" sibTransId="{E6011444-DDA3-4087-BB17-ECBF714B0DA4}"/>
    <dgm:cxn modelId="{745D1F14-2DEA-444B-8D4D-86B404C9B0B2}" srcId="{764F3D30-B475-4146-9EF5-4C7CAB57F8DD}" destId="{BD2F12D0-EF83-4D03-A37F-B37CABAE20AF}" srcOrd="1" destOrd="0" parTransId="{F499E755-CCAF-4FAC-9BF5-11026C6B613F}" sibTransId="{CB02BE58-7112-4597-BB24-A854E6CF513A}"/>
    <dgm:cxn modelId="{407CE615-DBD1-4E33-BE08-59072D23E183}" srcId="{3886FDBA-9189-4A24-8019-08CAE48AD307}" destId="{764F3D30-B475-4146-9EF5-4C7CAB57F8DD}" srcOrd="0" destOrd="0" parTransId="{EAF44D68-0A61-4841-8ACA-94C1400E9BC9}" sibTransId="{AC4B25EB-2609-4151-9F86-B3DBFA897E7D}"/>
    <dgm:cxn modelId="{A2CD5818-533E-4723-8ED1-09851F77F855}" type="presOf" srcId="{16F8E44E-C55C-43AC-B5F5-89A78F0C6920}" destId="{409B84CB-7C01-46C7-82CF-5F95022CD973}" srcOrd="1" destOrd="0" presId="urn:microsoft.com/office/officeart/2005/8/layout/matrix1"/>
    <dgm:cxn modelId="{CB2D3B1B-D96B-4DC5-92E2-6BDFBB3299FA}" type="presOf" srcId="{764F3D30-B475-4146-9EF5-4C7CAB57F8DD}" destId="{9A176F7D-4278-47E3-AFAA-D23C12D436A6}" srcOrd="0" destOrd="0" presId="urn:microsoft.com/office/officeart/2005/8/layout/matrix1"/>
    <dgm:cxn modelId="{CAF09E1D-1FCB-40B0-9665-B8EA5AE6D413}" srcId="{764F3D30-B475-4146-9EF5-4C7CAB57F8DD}" destId="{4CD46BC1-1839-4F38-B37E-8579EC4F69B4}" srcOrd="4" destOrd="0" parTransId="{91BF6D69-8F41-47CC-B1F4-713CFEAD50F5}" sibTransId="{852966EC-816F-4CDB-A637-A743E23DA7BA}"/>
    <dgm:cxn modelId="{1B940234-8111-4A0B-9ABB-808E91950C85}" type="presOf" srcId="{D8FD1FD3-18EB-4A84-A232-28947CE03D8D}" destId="{CE16C4A6-D157-49B1-AA50-8BA4509D85F4}" srcOrd="1" destOrd="0" presId="urn:microsoft.com/office/officeart/2005/8/layout/matrix1"/>
    <dgm:cxn modelId="{176E9040-85A3-480C-84E6-C1E62DC88095}" srcId="{764F3D30-B475-4146-9EF5-4C7CAB57F8DD}" destId="{C0873B26-DCA6-4D55-B421-4706EEDA542C}" srcOrd="5" destOrd="0" parTransId="{02C4836A-F68D-48F3-8CF7-C5D5EE0BF111}" sibTransId="{51DE818B-8118-4C4E-83EF-A872427ADE4F}"/>
    <dgm:cxn modelId="{3B4DDE5E-2767-404E-93AC-DDA66FA434CE}" type="presOf" srcId="{16F8E44E-C55C-43AC-B5F5-89A78F0C6920}" destId="{A9025BDA-C9A8-4B89-AF3A-7F992DB2AA7E}" srcOrd="0" destOrd="0" presId="urn:microsoft.com/office/officeart/2005/8/layout/matrix1"/>
    <dgm:cxn modelId="{DBEE1C52-CD56-4AD1-BE81-4C44B8F41FD1}" type="presOf" srcId="{FD4032ED-B648-400B-8CCB-6CF8584937D3}" destId="{64BD963D-043E-46E2-87F2-0FD264AA1E6A}" srcOrd="1" destOrd="0" presId="urn:microsoft.com/office/officeart/2005/8/layout/matrix1"/>
    <dgm:cxn modelId="{AB65A678-2DE2-4BFB-A6FF-5A84BAD04401}" type="presOf" srcId="{BD2F12D0-EF83-4D03-A37F-B37CABAE20AF}" destId="{AF26D288-7CA4-4188-910E-7F533958F93B}" srcOrd="1" destOrd="0" presId="urn:microsoft.com/office/officeart/2005/8/layout/matrix1"/>
    <dgm:cxn modelId="{C16D7079-37FC-41E5-BCD3-460E14F0488F}" type="presOf" srcId="{FD4032ED-B648-400B-8CCB-6CF8584937D3}" destId="{76447C05-F0D5-4823-BA0B-EEE1D486A4D2}" srcOrd="0" destOrd="0" presId="urn:microsoft.com/office/officeart/2005/8/layout/matrix1"/>
    <dgm:cxn modelId="{D7423187-86DD-4785-82DE-BDF008FA37AF}" srcId="{764F3D30-B475-4146-9EF5-4C7CAB57F8DD}" destId="{16F8E44E-C55C-43AC-B5F5-89A78F0C6920}" srcOrd="3" destOrd="0" parTransId="{13FF26D7-5F62-46F7-953D-A7886F78222A}" sibTransId="{CE7F4555-C2C1-4D59-9912-18346CCC22E0}"/>
    <dgm:cxn modelId="{966D8A97-8E97-4F09-81DC-22DB5256BBA4}" type="presOf" srcId="{BD2F12D0-EF83-4D03-A37F-B37CABAE20AF}" destId="{DBCDD7DD-1BBB-4777-8AE3-51F183744273}" srcOrd="0" destOrd="0" presId="urn:microsoft.com/office/officeart/2005/8/layout/matrix1"/>
    <dgm:cxn modelId="{6C19CFB1-0730-4294-8ED2-F705934E0771}" type="presOf" srcId="{3886FDBA-9189-4A24-8019-08CAE48AD307}" destId="{F8786A5A-8E73-4D79-8D37-24C93F3EAFE3}" srcOrd="0" destOrd="0" presId="urn:microsoft.com/office/officeart/2005/8/layout/matrix1"/>
    <dgm:cxn modelId="{33650AD4-D14F-4483-B318-8B4D2DB82090}" srcId="{764F3D30-B475-4146-9EF5-4C7CAB57F8DD}" destId="{D8FD1FD3-18EB-4A84-A232-28947CE03D8D}" srcOrd="2" destOrd="0" parTransId="{B929FC60-CE6E-4076-B0EB-EF31561249EB}" sibTransId="{4376C1EE-7A69-4E66-B042-D67E22C1FC29}"/>
    <dgm:cxn modelId="{46D669DD-E393-41B6-9F77-7A5AE2F88A35}" srcId="{3886FDBA-9189-4A24-8019-08CAE48AD307}" destId="{1A6FDDF5-2052-4D8B-A351-A757D91EED85}" srcOrd="1" destOrd="0" parTransId="{4EDA9CCD-BB73-43C7-B5C0-9ADB3FC5E4D5}" sibTransId="{84D6C579-E2AB-4915-BB39-6AB3D260F175}"/>
    <dgm:cxn modelId="{C7A99CF3-0456-475E-8814-F841582E7BC0}" type="presOf" srcId="{D8FD1FD3-18EB-4A84-A232-28947CE03D8D}" destId="{1C9E14FE-0903-4CDC-BC9C-75EF4A9E14D7}" srcOrd="0" destOrd="0" presId="urn:microsoft.com/office/officeart/2005/8/layout/matrix1"/>
    <dgm:cxn modelId="{13BC6F60-E30D-4065-962A-6D95AE33BC41}" type="presParOf" srcId="{F8786A5A-8E73-4D79-8D37-24C93F3EAFE3}" destId="{06E41E9F-A0A0-43D0-BDD3-B0F34BFB69F3}" srcOrd="0" destOrd="0" presId="urn:microsoft.com/office/officeart/2005/8/layout/matrix1"/>
    <dgm:cxn modelId="{961F9F67-1484-4D47-99A5-B645E2226D93}" type="presParOf" srcId="{06E41E9F-A0A0-43D0-BDD3-B0F34BFB69F3}" destId="{76447C05-F0D5-4823-BA0B-EEE1D486A4D2}" srcOrd="0" destOrd="0" presId="urn:microsoft.com/office/officeart/2005/8/layout/matrix1"/>
    <dgm:cxn modelId="{4E4C7CD4-5BC9-499B-87CC-EBDD6B8B4145}" type="presParOf" srcId="{06E41E9F-A0A0-43D0-BDD3-B0F34BFB69F3}" destId="{64BD963D-043E-46E2-87F2-0FD264AA1E6A}" srcOrd="1" destOrd="0" presId="urn:microsoft.com/office/officeart/2005/8/layout/matrix1"/>
    <dgm:cxn modelId="{061328AC-CA03-4C32-BC78-9A17A5D7517C}" type="presParOf" srcId="{06E41E9F-A0A0-43D0-BDD3-B0F34BFB69F3}" destId="{DBCDD7DD-1BBB-4777-8AE3-51F183744273}" srcOrd="2" destOrd="0" presId="urn:microsoft.com/office/officeart/2005/8/layout/matrix1"/>
    <dgm:cxn modelId="{0ED33ED1-F22D-49E7-8E5F-45D8F7494800}" type="presParOf" srcId="{06E41E9F-A0A0-43D0-BDD3-B0F34BFB69F3}" destId="{AF26D288-7CA4-4188-910E-7F533958F93B}" srcOrd="3" destOrd="0" presId="urn:microsoft.com/office/officeart/2005/8/layout/matrix1"/>
    <dgm:cxn modelId="{C7050BBE-A362-4367-934F-0B69507CE229}" type="presParOf" srcId="{06E41E9F-A0A0-43D0-BDD3-B0F34BFB69F3}" destId="{1C9E14FE-0903-4CDC-BC9C-75EF4A9E14D7}" srcOrd="4" destOrd="0" presId="urn:microsoft.com/office/officeart/2005/8/layout/matrix1"/>
    <dgm:cxn modelId="{731B51A2-F919-4101-9EBF-796F96E8405A}" type="presParOf" srcId="{06E41E9F-A0A0-43D0-BDD3-B0F34BFB69F3}" destId="{CE16C4A6-D157-49B1-AA50-8BA4509D85F4}" srcOrd="5" destOrd="0" presId="urn:microsoft.com/office/officeart/2005/8/layout/matrix1"/>
    <dgm:cxn modelId="{C42361CB-783D-4214-846A-41ECE5830F91}" type="presParOf" srcId="{06E41E9F-A0A0-43D0-BDD3-B0F34BFB69F3}" destId="{A9025BDA-C9A8-4B89-AF3A-7F992DB2AA7E}" srcOrd="6" destOrd="0" presId="urn:microsoft.com/office/officeart/2005/8/layout/matrix1"/>
    <dgm:cxn modelId="{78F2E79C-5EDC-4CCD-92CB-D4E2BC2473D8}" type="presParOf" srcId="{06E41E9F-A0A0-43D0-BDD3-B0F34BFB69F3}" destId="{409B84CB-7C01-46C7-82CF-5F95022CD973}" srcOrd="7" destOrd="0" presId="urn:microsoft.com/office/officeart/2005/8/layout/matrix1"/>
    <dgm:cxn modelId="{61D23129-2DF3-45A4-B350-046608C555F7}" type="presParOf" srcId="{F8786A5A-8E73-4D79-8D37-24C93F3EAFE3}" destId="{9A176F7D-4278-47E3-AFAA-D23C12D436A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30DD9-A86D-44D3-84CC-AC49D5CCB2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BD0DF-9F8B-4027-A007-7226D2E1695F}">
      <dgm:prSet/>
      <dgm:spPr/>
      <dgm:t>
        <a:bodyPr/>
        <a:lstStyle/>
        <a:p>
          <a:r>
            <a:rPr lang="pl-PL" dirty="0" err="1"/>
            <a:t>Keep</a:t>
          </a:r>
          <a:r>
            <a:rPr lang="pl-PL" dirty="0"/>
            <a:t> </a:t>
          </a:r>
          <a:r>
            <a:rPr lang="pl-PL" dirty="0" err="1"/>
            <a:t>it</a:t>
          </a:r>
          <a:r>
            <a:rPr lang="pl-PL" dirty="0"/>
            <a:t> </a:t>
          </a:r>
          <a:r>
            <a:rPr lang="pl-PL" dirty="0" err="1"/>
            <a:t>simple</a:t>
          </a:r>
          <a:endParaRPr lang="pl-PL" dirty="0"/>
        </a:p>
      </dgm:t>
    </dgm:pt>
    <dgm:pt modelId="{D0E2A209-43CF-48F2-B33E-81178032CA1E}" type="parTrans" cxnId="{B5630DB5-5A85-4AC7-BB91-7F72992E3B30}">
      <dgm:prSet/>
      <dgm:spPr/>
      <dgm:t>
        <a:bodyPr/>
        <a:lstStyle/>
        <a:p>
          <a:endParaRPr lang="en-US"/>
        </a:p>
      </dgm:t>
    </dgm:pt>
    <dgm:pt modelId="{88552BE7-0994-42F3-83D4-352490A5C299}" type="sibTrans" cxnId="{B5630DB5-5A85-4AC7-BB91-7F72992E3B30}">
      <dgm:prSet/>
      <dgm:spPr/>
      <dgm:t>
        <a:bodyPr/>
        <a:lstStyle/>
        <a:p>
          <a:endParaRPr lang="en-US"/>
        </a:p>
      </dgm:t>
    </dgm:pt>
    <dgm:pt modelId="{AB9F3D8D-A9AC-471E-80D8-407AFD824363}">
      <dgm:prSet/>
      <dgm:spPr/>
      <dgm:t>
        <a:bodyPr/>
        <a:lstStyle/>
        <a:p>
          <a:r>
            <a:rPr lang="pl-PL" dirty="0" err="1"/>
            <a:t>Reuse</a:t>
          </a:r>
          <a:r>
            <a:rPr lang="pl-PL" dirty="0"/>
            <a:t> </a:t>
          </a:r>
          <a:r>
            <a:rPr lang="pl-PL" dirty="0" err="1"/>
            <a:t>code</a:t>
          </a:r>
          <a:endParaRPr lang="pl-PL" dirty="0"/>
        </a:p>
      </dgm:t>
    </dgm:pt>
    <dgm:pt modelId="{24059E74-75C2-4077-9F8C-1822E11D37BB}" type="parTrans" cxnId="{C4D12262-FE05-4A68-9C0A-05463890CA2C}">
      <dgm:prSet/>
      <dgm:spPr/>
      <dgm:t>
        <a:bodyPr/>
        <a:lstStyle/>
        <a:p>
          <a:endParaRPr lang="en-US"/>
        </a:p>
      </dgm:t>
    </dgm:pt>
    <dgm:pt modelId="{7E8417DF-A2D9-4E05-A182-5821B5CF74EA}" type="sibTrans" cxnId="{C4D12262-FE05-4A68-9C0A-05463890CA2C}">
      <dgm:prSet/>
      <dgm:spPr/>
      <dgm:t>
        <a:bodyPr/>
        <a:lstStyle/>
        <a:p>
          <a:endParaRPr lang="en-US"/>
        </a:p>
      </dgm:t>
    </dgm:pt>
    <dgm:pt modelId="{ECD3514C-2AC2-4967-BA18-F28A8776FB79}">
      <dgm:prSet/>
      <dgm:spPr/>
      <dgm:t>
        <a:bodyPr/>
        <a:lstStyle/>
        <a:p>
          <a:r>
            <a:rPr lang="pl-PL" dirty="0" err="1"/>
            <a:t>Build</a:t>
          </a:r>
          <a:r>
            <a:rPr lang="pl-PL" dirty="0"/>
            <a:t> </a:t>
          </a:r>
          <a:r>
            <a:rPr lang="pl-PL" dirty="0" err="1"/>
            <a:t>testing</a:t>
          </a:r>
          <a:r>
            <a:rPr lang="pl-PL" dirty="0"/>
            <a:t> </a:t>
          </a:r>
          <a:r>
            <a:rPr lang="pl-PL" dirty="0" err="1"/>
            <a:t>scenarios</a:t>
          </a:r>
          <a:endParaRPr lang="en-US" dirty="0"/>
        </a:p>
      </dgm:t>
    </dgm:pt>
    <dgm:pt modelId="{38EAE239-0F4E-4C86-B9F9-A0AEE967C67C}" type="parTrans" cxnId="{C919A872-4DDA-4314-B136-F2AA43FA5CAC}">
      <dgm:prSet/>
      <dgm:spPr/>
      <dgm:t>
        <a:bodyPr/>
        <a:lstStyle/>
        <a:p>
          <a:endParaRPr lang="en-US"/>
        </a:p>
      </dgm:t>
    </dgm:pt>
    <dgm:pt modelId="{8CA7925E-E981-4D3F-8C76-492D81D2AFB1}" type="sibTrans" cxnId="{C919A872-4DDA-4314-B136-F2AA43FA5CAC}">
      <dgm:prSet/>
      <dgm:spPr/>
      <dgm:t>
        <a:bodyPr/>
        <a:lstStyle/>
        <a:p>
          <a:endParaRPr lang="en-US"/>
        </a:p>
      </dgm:t>
    </dgm:pt>
    <dgm:pt modelId="{E1D87707-2305-4E3C-AED4-8F85D0C6E89D}">
      <dgm:prSet/>
      <dgm:spPr/>
      <dgm:t>
        <a:bodyPr/>
        <a:lstStyle/>
        <a:p>
          <a:r>
            <a:rPr lang="pl-PL" dirty="0"/>
            <a:t>monster </a:t>
          </a:r>
          <a:r>
            <a:rPr lang="pl-PL" dirty="0" err="1"/>
            <a:t>playbooks</a:t>
          </a:r>
          <a:r>
            <a:rPr lang="pl-PL" dirty="0"/>
            <a:t> </a:t>
          </a:r>
          <a:r>
            <a:rPr lang="pl-PL" dirty="0" err="1"/>
            <a:t>look</a:t>
          </a:r>
          <a:r>
            <a:rPr lang="pl-PL" dirty="0"/>
            <a:t> </a:t>
          </a:r>
          <a:r>
            <a:rPr lang="pl-PL" dirty="0" err="1"/>
            <a:t>cool</a:t>
          </a:r>
          <a:r>
            <a:rPr lang="pl-PL" dirty="0"/>
            <a:t> but </a:t>
          </a:r>
          <a:r>
            <a:rPr lang="pl-PL" dirty="0" err="1"/>
            <a:t>are</a:t>
          </a:r>
          <a:r>
            <a:rPr lang="pl-PL" dirty="0"/>
            <a:t> hard to </a:t>
          </a:r>
          <a:r>
            <a:rPr lang="pl-PL" dirty="0" err="1"/>
            <a:t>maintain</a:t>
          </a:r>
          <a:r>
            <a:rPr lang="pl-PL" dirty="0"/>
            <a:t> </a:t>
          </a:r>
        </a:p>
      </dgm:t>
    </dgm:pt>
    <dgm:pt modelId="{98665CFC-91C0-450C-8A38-8287FBE3F99D}" type="parTrans" cxnId="{856B379D-90E9-468D-B799-A0F275E364BF}">
      <dgm:prSet/>
      <dgm:spPr/>
      <dgm:t>
        <a:bodyPr/>
        <a:lstStyle/>
        <a:p>
          <a:endParaRPr lang="en-US"/>
        </a:p>
      </dgm:t>
    </dgm:pt>
    <dgm:pt modelId="{F9D44538-27BE-4C1F-BBF7-FFD251B51F8F}" type="sibTrans" cxnId="{856B379D-90E9-468D-B799-A0F275E364BF}">
      <dgm:prSet/>
      <dgm:spPr/>
      <dgm:t>
        <a:bodyPr/>
        <a:lstStyle/>
        <a:p>
          <a:endParaRPr lang="en-US"/>
        </a:p>
      </dgm:t>
    </dgm:pt>
    <dgm:pt modelId="{40DCB60C-167A-4617-9C87-53AE0F51BD39}">
      <dgm:prSet/>
      <dgm:spPr/>
      <dgm:t>
        <a:bodyPr/>
        <a:lstStyle/>
        <a:p>
          <a:r>
            <a:rPr lang="pl-PL" dirty="0" err="1"/>
            <a:t>Make</a:t>
          </a:r>
          <a:r>
            <a:rPr lang="pl-PL" dirty="0"/>
            <a:t> the </a:t>
          </a:r>
          <a:r>
            <a:rPr lang="pl-PL" dirty="0" err="1"/>
            <a:t>playbooks</a:t>
          </a:r>
          <a:r>
            <a:rPr lang="pl-PL" dirty="0"/>
            <a:t> </a:t>
          </a:r>
          <a:r>
            <a:rPr lang="pl-PL" dirty="0" err="1"/>
            <a:t>modular</a:t>
          </a:r>
          <a:endParaRPr lang="pl-PL" dirty="0"/>
        </a:p>
      </dgm:t>
    </dgm:pt>
    <dgm:pt modelId="{6AB94DE7-B1A8-4C5D-AE04-F2008BF95010}" type="parTrans" cxnId="{3460A0A4-BA5E-4C2A-B0F9-771BD3DCF0C9}">
      <dgm:prSet/>
      <dgm:spPr/>
      <dgm:t>
        <a:bodyPr/>
        <a:lstStyle/>
        <a:p>
          <a:endParaRPr lang="en-US"/>
        </a:p>
      </dgm:t>
    </dgm:pt>
    <dgm:pt modelId="{BD81A165-953F-4F78-BFEB-74D0D3E66D9A}" type="sibTrans" cxnId="{3460A0A4-BA5E-4C2A-B0F9-771BD3DCF0C9}">
      <dgm:prSet/>
      <dgm:spPr/>
      <dgm:t>
        <a:bodyPr/>
        <a:lstStyle/>
        <a:p>
          <a:endParaRPr lang="en-US"/>
        </a:p>
      </dgm:t>
    </dgm:pt>
    <dgm:pt modelId="{9C99C67A-9040-4883-A1CE-9BFC5ADA5581}">
      <dgm:prSet/>
      <dgm:spPr/>
      <dgm:t>
        <a:bodyPr/>
        <a:lstStyle/>
        <a:p>
          <a:r>
            <a:rPr lang="pl-PL" dirty="0"/>
            <a:t>Break </a:t>
          </a:r>
          <a:r>
            <a:rPr lang="pl-PL" dirty="0" err="1"/>
            <a:t>into</a:t>
          </a:r>
          <a:r>
            <a:rPr lang="pl-PL" dirty="0"/>
            <a:t> </a:t>
          </a:r>
          <a:r>
            <a:rPr lang="pl-PL" dirty="0" err="1"/>
            <a:t>smaller</a:t>
          </a:r>
          <a:r>
            <a:rPr lang="pl-PL" dirty="0"/>
            <a:t> </a:t>
          </a:r>
          <a:r>
            <a:rPr lang="pl-PL" dirty="0" err="1"/>
            <a:t>pieces</a:t>
          </a:r>
          <a:endParaRPr lang="pl-PL" dirty="0"/>
        </a:p>
      </dgm:t>
    </dgm:pt>
    <dgm:pt modelId="{42AE970F-ADB1-441E-BB19-5EE10252EEEA}" type="parTrans" cxnId="{8B19FD62-0BF4-498F-8565-27CB6D49D653}">
      <dgm:prSet/>
      <dgm:spPr/>
      <dgm:t>
        <a:bodyPr/>
        <a:lstStyle/>
        <a:p>
          <a:endParaRPr lang="en-US"/>
        </a:p>
      </dgm:t>
    </dgm:pt>
    <dgm:pt modelId="{2D7E287E-9E12-4904-9E46-9E53571E459D}" type="sibTrans" cxnId="{8B19FD62-0BF4-498F-8565-27CB6D49D653}">
      <dgm:prSet/>
      <dgm:spPr/>
      <dgm:t>
        <a:bodyPr/>
        <a:lstStyle/>
        <a:p>
          <a:endParaRPr lang="en-US"/>
        </a:p>
      </dgm:t>
    </dgm:pt>
    <dgm:pt modelId="{DF4027A2-2F9C-43F3-A5FF-1CEAC2952CEC}">
      <dgm:prSet/>
      <dgm:spPr/>
      <dgm:t>
        <a:bodyPr/>
        <a:lstStyle/>
        <a:p>
          <a:r>
            <a:rPr lang="pl-PL" dirty="0"/>
            <a:t>Do not </a:t>
          </a:r>
          <a:r>
            <a:rPr lang="pl-PL" dirty="0" err="1"/>
            <a:t>modify</a:t>
          </a:r>
          <a:r>
            <a:rPr lang="pl-PL" dirty="0"/>
            <a:t> </a:t>
          </a:r>
          <a:r>
            <a:rPr lang="pl-PL" dirty="0" err="1"/>
            <a:t>built</a:t>
          </a:r>
          <a:r>
            <a:rPr lang="pl-PL" dirty="0"/>
            <a:t>-in </a:t>
          </a:r>
          <a:r>
            <a:rPr lang="pl-PL" dirty="0" err="1"/>
            <a:t>code</a:t>
          </a:r>
          <a:r>
            <a:rPr lang="pl-PL" dirty="0"/>
            <a:t>… </a:t>
          </a:r>
          <a:r>
            <a:rPr lang="pl-PL" dirty="0" err="1"/>
            <a:t>unless</a:t>
          </a:r>
          <a:r>
            <a:rPr lang="pl-PL" dirty="0"/>
            <a:t> </a:t>
          </a:r>
          <a:r>
            <a:rPr lang="pl-PL" dirty="0" err="1"/>
            <a:t>there’s</a:t>
          </a:r>
          <a:r>
            <a:rPr lang="pl-PL" dirty="0"/>
            <a:t> no </a:t>
          </a:r>
          <a:r>
            <a:rPr lang="pl-PL" dirty="0" err="1"/>
            <a:t>other</a:t>
          </a:r>
          <a:r>
            <a:rPr lang="pl-PL" dirty="0"/>
            <a:t> choice</a:t>
          </a:r>
        </a:p>
      </dgm:t>
    </dgm:pt>
    <dgm:pt modelId="{68E81000-B865-452A-A2CA-D2907734AE17}" type="parTrans" cxnId="{11E18E99-B07A-4703-AA87-503063E35086}">
      <dgm:prSet/>
      <dgm:spPr/>
      <dgm:t>
        <a:bodyPr/>
        <a:lstStyle/>
        <a:p>
          <a:endParaRPr lang="en-US"/>
        </a:p>
      </dgm:t>
    </dgm:pt>
    <dgm:pt modelId="{B14318F3-4F93-48D1-95CC-6268CE2167DD}" type="sibTrans" cxnId="{11E18E99-B07A-4703-AA87-503063E35086}">
      <dgm:prSet/>
      <dgm:spPr/>
      <dgm:t>
        <a:bodyPr/>
        <a:lstStyle/>
        <a:p>
          <a:endParaRPr lang="en-US"/>
        </a:p>
      </dgm:t>
    </dgm:pt>
    <dgm:pt modelId="{E5AD00B4-E50F-4F65-BCF5-9DBAD1B1870A}">
      <dgm:prSet/>
      <dgm:spPr/>
      <dgm:t>
        <a:bodyPr/>
        <a:lstStyle/>
        <a:p>
          <a:r>
            <a:rPr lang="pl-PL" dirty="0" err="1"/>
            <a:t>this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a MUST, period.</a:t>
          </a:r>
          <a:endParaRPr lang="en-US" dirty="0"/>
        </a:p>
      </dgm:t>
    </dgm:pt>
    <dgm:pt modelId="{91D03B69-6D48-4F35-A1BC-B137C9300871}" type="parTrans" cxnId="{4FD4BFB9-DF74-4365-8EE8-61A7875753ED}">
      <dgm:prSet/>
      <dgm:spPr/>
      <dgm:t>
        <a:bodyPr/>
        <a:lstStyle/>
        <a:p>
          <a:endParaRPr lang="en-US"/>
        </a:p>
      </dgm:t>
    </dgm:pt>
    <dgm:pt modelId="{2D439B0A-B68F-4403-A20F-21A5B68046AF}" type="sibTrans" cxnId="{4FD4BFB9-DF74-4365-8EE8-61A7875753ED}">
      <dgm:prSet/>
      <dgm:spPr/>
      <dgm:t>
        <a:bodyPr/>
        <a:lstStyle/>
        <a:p>
          <a:endParaRPr lang="en-US"/>
        </a:p>
      </dgm:t>
    </dgm:pt>
    <dgm:pt modelId="{A2BC2216-A44C-49E5-9E83-888731B9AEA6}">
      <dgm:prSet/>
      <dgm:spPr/>
      <dgm:t>
        <a:bodyPr/>
        <a:lstStyle/>
        <a:p>
          <a:endParaRPr lang="en-US" dirty="0"/>
        </a:p>
      </dgm:t>
    </dgm:pt>
    <dgm:pt modelId="{52E9BA9E-96BB-4512-AF88-1A9DF9238BEB}" type="parTrans" cxnId="{443090C6-5201-4152-AD10-763E8805AEC9}">
      <dgm:prSet/>
      <dgm:spPr/>
      <dgm:t>
        <a:bodyPr/>
        <a:lstStyle/>
        <a:p>
          <a:endParaRPr lang="en-US"/>
        </a:p>
      </dgm:t>
    </dgm:pt>
    <dgm:pt modelId="{E7B5960F-7ACF-43DA-8B1C-467D50125DBA}" type="sibTrans" cxnId="{443090C6-5201-4152-AD10-763E8805AEC9}">
      <dgm:prSet/>
      <dgm:spPr/>
      <dgm:t>
        <a:bodyPr/>
        <a:lstStyle/>
        <a:p>
          <a:endParaRPr lang="en-US"/>
        </a:p>
      </dgm:t>
    </dgm:pt>
    <dgm:pt modelId="{7273AD34-70AF-4BF0-98A3-13BD77E55AAC}">
      <dgm:prSet/>
      <dgm:spPr/>
      <dgm:t>
        <a:bodyPr/>
        <a:lstStyle/>
        <a:p>
          <a:r>
            <a:rPr lang="pl-PL" dirty="0"/>
            <a:t>And test error </a:t>
          </a:r>
          <a:r>
            <a:rPr lang="pl-PL" dirty="0" err="1"/>
            <a:t>handlers</a:t>
          </a:r>
          <a:endParaRPr lang="en-US" dirty="0"/>
        </a:p>
      </dgm:t>
    </dgm:pt>
    <dgm:pt modelId="{B96109DC-5612-481B-B4F9-D2870583C9D8}" type="parTrans" cxnId="{4A9A76DA-C51E-41F3-B059-FAFBC40277ED}">
      <dgm:prSet/>
      <dgm:spPr/>
      <dgm:t>
        <a:bodyPr/>
        <a:lstStyle/>
        <a:p>
          <a:endParaRPr lang="en-US"/>
        </a:p>
      </dgm:t>
    </dgm:pt>
    <dgm:pt modelId="{314E88CC-BC56-419D-A970-448F3356D12A}" type="sibTrans" cxnId="{4A9A76DA-C51E-41F3-B059-FAFBC40277ED}">
      <dgm:prSet/>
      <dgm:spPr/>
      <dgm:t>
        <a:bodyPr/>
        <a:lstStyle/>
        <a:p>
          <a:endParaRPr lang="en-US"/>
        </a:p>
      </dgm:t>
    </dgm:pt>
    <dgm:pt modelId="{FE246CB9-8C8C-4FF7-8E43-B665AE0E47F3}" type="pres">
      <dgm:prSet presAssocID="{17C30DD9-A86D-44D3-84CC-AC49D5CCB2FE}" presName="linear" presStyleCnt="0">
        <dgm:presLayoutVars>
          <dgm:animLvl val="lvl"/>
          <dgm:resizeHandles val="exact"/>
        </dgm:presLayoutVars>
      </dgm:prSet>
      <dgm:spPr/>
    </dgm:pt>
    <dgm:pt modelId="{38C2B12B-4DE6-4EE7-ADDD-6B8291C940F5}" type="pres">
      <dgm:prSet presAssocID="{E39BD0DF-9F8B-4027-A007-7226D2E16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A32620-731B-48BE-A8FA-DEAF5DD2A64E}" type="pres">
      <dgm:prSet presAssocID="{E39BD0DF-9F8B-4027-A007-7226D2E1695F}" presName="childText" presStyleLbl="revTx" presStyleIdx="0" presStyleCnt="3">
        <dgm:presLayoutVars>
          <dgm:bulletEnabled val="1"/>
        </dgm:presLayoutVars>
      </dgm:prSet>
      <dgm:spPr/>
    </dgm:pt>
    <dgm:pt modelId="{A95C098D-218B-40C1-AA73-072D821E3B0E}" type="pres">
      <dgm:prSet presAssocID="{AB9F3D8D-A9AC-471E-80D8-407AFD8243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FC68FB-739F-45DF-A92C-8E9D27C90E03}" type="pres">
      <dgm:prSet presAssocID="{AB9F3D8D-A9AC-471E-80D8-407AFD824363}" presName="childText" presStyleLbl="revTx" presStyleIdx="1" presStyleCnt="3">
        <dgm:presLayoutVars>
          <dgm:bulletEnabled val="1"/>
        </dgm:presLayoutVars>
      </dgm:prSet>
      <dgm:spPr/>
    </dgm:pt>
    <dgm:pt modelId="{080DF30A-5C7D-4D18-B592-0CA4E8387DD4}" type="pres">
      <dgm:prSet presAssocID="{ECD3514C-2AC2-4967-BA18-F28A8776FB7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857F00-B60E-4684-BACA-6EF24918F669}" type="pres">
      <dgm:prSet presAssocID="{ECD3514C-2AC2-4967-BA18-F28A8776FB7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EE5EC39-2094-411B-B488-9D1B3E4EEFD2}" type="presOf" srcId="{9C99C67A-9040-4883-A1CE-9BFC5ADA5581}" destId="{BBA32620-731B-48BE-A8FA-DEAF5DD2A64E}" srcOrd="0" destOrd="0" presId="urn:microsoft.com/office/officeart/2005/8/layout/vList2"/>
    <dgm:cxn modelId="{C4D12262-FE05-4A68-9C0A-05463890CA2C}" srcId="{17C30DD9-A86D-44D3-84CC-AC49D5CCB2FE}" destId="{AB9F3D8D-A9AC-471E-80D8-407AFD824363}" srcOrd="1" destOrd="0" parTransId="{24059E74-75C2-4077-9F8C-1822E11D37BB}" sibTransId="{7E8417DF-A2D9-4E05-A182-5821B5CF74EA}"/>
    <dgm:cxn modelId="{8B19FD62-0BF4-498F-8565-27CB6D49D653}" srcId="{E39BD0DF-9F8B-4027-A007-7226D2E1695F}" destId="{9C99C67A-9040-4883-A1CE-9BFC5ADA5581}" srcOrd="0" destOrd="0" parTransId="{42AE970F-ADB1-441E-BB19-5EE10252EEEA}" sibTransId="{2D7E287E-9E12-4904-9E46-9E53571E459D}"/>
    <dgm:cxn modelId="{F9B28243-ACE7-402E-981F-9DCDBF4C2B20}" type="presOf" srcId="{E39BD0DF-9F8B-4027-A007-7226D2E1695F}" destId="{38C2B12B-4DE6-4EE7-ADDD-6B8291C940F5}" srcOrd="0" destOrd="0" presId="urn:microsoft.com/office/officeart/2005/8/layout/vList2"/>
    <dgm:cxn modelId="{AF73E86A-5235-4DA4-AC5A-0EF0ABE3B600}" type="presOf" srcId="{A2BC2216-A44C-49E5-9E83-888731B9AEA6}" destId="{EB857F00-B60E-4684-BACA-6EF24918F669}" srcOrd="0" destOrd="2" presId="urn:microsoft.com/office/officeart/2005/8/layout/vList2"/>
    <dgm:cxn modelId="{E32A716D-4E2A-4D6C-980A-1ED74168E5AC}" type="presOf" srcId="{E1D87707-2305-4E3C-AED4-8F85D0C6E89D}" destId="{BBA32620-731B-48BE-A8FA-DEAF5DD2A64E}" srcOrd="0" destOrd="1" presId="urn:microsoft.com/office/officeart/2005/8/layout/vList2"/>
    <dgm:cxn modelId="{C919A872-4DDA-4314-B136-F2AA43FA5CAC}" srcId="{17C30DD9-A86D-44D3-84CC-AC49D5CCB2FE}" destId="{ECD3514C-2AC2-4967-BA18-F28A8776FB79}" srcOrd="2" destOrd="0" parTransId="{38EAE239-0F4E-4C86-B9F9-A0AEE967C67C}" sibTransId="{8CA7925E-E981-4D3F-8C76-492D81D2AFB1}"/>
    <dgm:cxn modelId="{2360BC76-BD2F-4842-906D-CFC1F9C59CE7}" type="presOf" srcId="{ECD3514C-2AC2-4967-BA18-F28A8776FB79}" destId="{080DF30A-5C7D-4D18-B592-0CA4E8387DD4}" srcOrd="0" destOrd="0" presId="urn:microsoft.com/office/officeart/2005/8/layout/vList2"/>
    <dgm:cxn modelId="{76FF3F78-CA47-42A5-9018-BD570BFCBFBC}" type="presOf" srcId="{AB9F3D8D-A9AC-471E-80D8-407AFD824363}" destId="{A95C098D-218B-40C1-AA73-072D821E3B0E}" srcOrd="0" destOrd="0" presId="urn:microsoft.com/office/officeart/2005/8/layout/vList2"/>
    <dgm:cxn modelId="{1D37D787-4140-4D25-86A5-D5FB7F30149B}" type="presOf" srcId="{40DCB60C-167A-4617-9C87-53AE0F51BD39}" destId="{BDFC68FB-739F-45DF-A92C-8E9D27C90E03}" srcOrd="0" destOrd="0" presId="urn:microsoft.com/office/officeart/2005/8/layout/vList2"/>
    <dgm:cxn modelId="{11E18E99-B07A-4703-AA87-503063E35086}" srcId="{AB9F3D8D-A9AC-471E-80D8-407AFD824363}" destId="{DF4027A2-2F9C-43F3-A5FF-1CEAC2952CEC}" srcOrd="1" destOrd="0" parTransId="{68E81000-B865-452A-A2CA-D2907734AE17}" sibTransId="{B14318F3-4F93-48D1-95CC-6268CE2167DD}"/>
    <dgm:cxn modelId="{856B379D-90E9-468D-B799-A0F275E364BF}" srcId="{E39BD0DF-9F8B-4027-A007-7226D2E1695F}" destId="{E1D87707-2305-4E3C-AED4-8F85D0C6E89D}" srcOrd="1" destOrd="0" parTransId="{98665CFC-91C0-450C-8A38-8287FBE3F99D}" sibTransId="{F9D44538-27BE-4C1F-BBF7-FFD251B51F8F}"/>
    <dgm:cxn modelId="{3460A0A4-BA5E-4C2A-B0F9-771BD3DCF0C9}" srcId="{AB9F3D8D-A9AC-471E-80D8-407AFD824363}" destId="{40DCB60C-167A-4617-9C87-53AE0F51BD39}" srcOrd="0" destOrd="0" parTransId="{6AB94DE7-B1A8-4C5D-AE04-F2008BF95010}" sibTransId="{BD81A165-953F-4F78-BFEB-74D0D3E66D9A}"/>
    <dgm:cxn modelId="{B5630DB5-5A85-4AC7-BB91-7F72992E3B30}" srcId="{17C30DD9-A86D-44D3-84CC-AC49D5CCB2FE}" destId="{E39BD0DF-9F8B-4027-A007-7226D2E1695F}" srcOrd="0" destOrd="0" parTransId="{D0E2A209-43CF-48F2-B33E-81178032CA1E}" sibTransId="{88552BE7-0994-42F3-83D4-352490A5C299}"/>
    <dgm:cxn modelId="{4FD4BFB9-DF74-4365-8EE8-61A7875753ED}" srcId="{ECD3514C-2AC2-4967-BA18-F28A8776FB79}" destId="{E5AD00B4-E50F-4F65-BCF5-9DBAD1B1870A}" srcOrd="1" destOrd="0" parTransId="{91D03B69-6D48-4F35-A1BC-B137C9300871}" sibTransId="{2D439B0A-B68F-4403-A20F-21A5B68046AF}"/>
    <dgm:cxn modelId="{3145FCBF-555E-49F6-8D9F-1DEBA4949B51}" type="presOf" srcId="{17C30DD9-A86D-44D3-84CC-AC49D5CCB2FE}" destId="{FE246CB9-8C8C-4FF7-8E43-B665AE0E47F3}" srcOrd="0" destOrd="0" presId="urn:microsoft.com/office/officeart/2005/8/layout/vList2"/>
    <dgm:cxn modelId="{D41862C0-1C9B-4CEE-9568-28D5DA698BA1}" type="presOf" srcId="{7273AD34-70AF-4BF0-98A3-13BD77E55AAC}" destId="{EB857F00-B60E-4684-BACA-6EF24918F669}" srcOrd="0" destOrd="0" presId="urn:microsoft.com/office/officeart/2005/8/layout/vList2"/>
    <dgm:cxn modelId="{443090C6-5201-4152-AD10-763E8805AEC9}" srcId="{ECD3514C-2AC2-4967-BA18-F28A8776FB79}" destId="{A2BC2216-A44C-49E5-9E83-888731B9AEA6}" srcOrd="2" destOrd="0" parTransId="{52E9BA9E-96BB-4512-AF88-1A9DF9238BEB}" sibTransId="{E7B5960F-7ACF-43DA-8B1C-467D50125DBA}"/>
    <dgm:cxn modelId="{840F85CF-4CB7-40E1-B11A-D6CC0EF816F5}" type="presOf" srcId="{DF4027A2-2F9C-43F3-A5FF-1CEAC2952CEC}" destId="{BDFC68FB-739F-45DF-A92C-8E9D27C90E03}" srcOrd="0" destOrd="1" presId="urn:microsoft.com/office/officeart/2005/8/layout/vList2"/>
    <dgm:cxn modelId="{4A9A76DA-C51E-41F3-B059-FAFBC40277ED}" srcId="{ECD3514C-2AC2-4967-BA18-F28A8776FB79}" destId="{7273AD34-70AF-4BF0-98A3-13BD77E55AAC}" srcOrd="0" destOrd="0" parTransId="{B96109DC-5612-481B-B4F9-D2870583C9D8}" sibTransId="{314E88CC-BC56-419D-A970-448F3356D12A}"/>
    <dgm:cxn modelId="{85E63FFB-DDDA-4184-BD62-591201AA4B72}" type="presOf" srcId="{E5AD00B4-E50F-4F65-BCF5-9DBAD1B1870A}" destId="{EB857F00-B60E-4684-BACA-6EF24918F669}" srcOrd="0" destOrd="1" presId="urn:microsoft.com/office/officeart/2005/8/layout/vList2"/>
    <dgm:cxn modelId="{A33617E3-86E5-421D-9876-F889B5593F38}" type="presParOf" srcId="{FE246CB9-8C8C-4FF7-8E43-B665AE0E47F3}" destId="{38C2B12B-4DE6-4EE7-ADDD-6B8291C940F5}" srcOrd="0" destOrd="0" presId="urn:microsoft.com/office/officeart/2005/8/layout/vList2"/>
    <dgm:cxn modelId="{71B4FC2F-D0BB-4A72-A6F9-8EDE8960E985}" type="presParOf" srcId="{FE246CB9-8C8C-4FF7-8E43-B665AE0E47F3}" destId="{BBA32620-731B-48BE-A8FA-DEAF5DD2A64E}" srcOrd="1" destOrd="0" presId="urn:microsoft.com/office/officeart/2005/8/layout/vList2"/>
    <dgm:cxn modelId="{4D878D56-2370-4313-9F36-F432D94ADEC2}" type="presParOf" srcId="{FE246CB9-8C8C-4FF7-8E43-B665AE0E47F3}" destId="{A95C098D-218B-40C1-AA73-072D821E3B0E}" srcOrd="2" destOrd="0" presId="urn:microsoft.com/office/officeart/2005/8/layout/vList2"/>
    <dgm:cxn modelId="{FFCECE2B-9752-4117-A2A3-F36F9103C3EC}" type="presParOf" srcId="{FE246CB9-8C8C-4FF7-8E43-B665AE0E47F3}" destId="{BDFC68FB-739F-45DF-A92C-8E9D27C90E03}" srcOrd="3" destOrd="0" presId="urn:microsoft.com/office/officeart/2005/8/layout/vList2"/>
    <dgm:cxn modelId="{03D04E6E-68C5-4E98-B0A9-2CDA68F70416}" type="presParOf" srcId="{FE246CB9-8C8C-4FF7-8E43-B665AE0E47F3}" destId="{080DF30A-5C7D-4D18-B592-0CA4E8387DD4}" srcOrd="4" destOrd="0" presId="urn:microsoft.com/office/officeart/2005/8/layout/vList2"/>
    <dgm:cxn modelId="{B7EBAD9C-86EA-44ED-ADC0-5589024393C5}" type="presParOf" srcId="{FE246CB9-8C8C-4FF7-8E43-B665AE0E47F3}" destId="{EB857F00-B60E-4684-BACA-6EF24918F66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47C05-F0D5-4823-BA0B-EEE1D486A4D2}">
      <dsp:nvSpPr>
        <dsp:cNvPr id="0" name=""/>
        <dsp:cNvSpPr/>
      </dsp:nvSpPr>
      <dsp:spPr>
        <a:xfrm rot="16200000">
          <a:off x="223530" y="-223530"/>
          <a:ext cx="830308" cy="127736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Workflow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</dsp:txBody>
      <dsp:txXfrm rot="5400000">
        <a:off x="0" y="0"/>
        <a:ext cx="1277368" cy="622731"/>
      </dsp:txXfrm>
    </dsp:sp>
    <dsp:sp modelId="{DBCDD7DD-1BBB-4777-8AE3-51F183744273}">
      <dsp:nvSpPr>
        <dsp:cNvPr id="0" name=""/>
        <dsp:cNvSpPr/>
      </dsp:nvSpPr>
      <dsp:spPr>
        <a:xfrm>
          <a:off x="1277368" y="0"/>
          <a:ext cx="1277368" cy="8303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Automation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</dsp:txBody>
      <dsp:txXfrm>
        <a:off x="1277368" y="0"/>
        <a:ext cx="1277368" cy="622731"/>
      </dsp:txXfrm>
    </dsp:sp>
    <dsp:sp modelId="{1C9E14FE-0903-4CDC-BC9C-75EF4A9E14D7}">
      <dsp:nvSpPr>
        <dsp:cNvPr id="0" name=""/>
        <dsp:cNvSpPr/>
      </dsp:nvSpPr>
      <dsp:spPr>
        <a:xfrm rot="10800000">
          <a:off x="0" y="830308"/>
          <a:ext cx="1277368" cy="8303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2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Case Management</a:t>
          </a:r>
        </a:p>
      </dsp:txBody>
      <dsp:txXfrm rot="10800000">
        <a:off x="0" y="1037885"/>
        <a:ext cx="1277368" cy="622731"/>
      </dsp:txXfrm>
    </dsp:sp>
    <dsp:sp modelId="{A9025BDA-C9A8-4B89-AF3A-7F992DB2AA7E}">
      <dsp:nvSpPr>
        <dsp:cNvPr id="0" name=""/>
        <dsp:cNvSpPr/>
      </dsp:nvSpPr>
      <dsp:spPr>
        <a:xfrm rot="5400000">
          <a:off x="1500898" y="606778"/>
          <a:ext cx="830308" cy="127736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2"/>
              </a:solidFill>
            </a:rPr>
            <a:t>Collaboration</a:t>
          </a:r>
        </a:p>
      </dsp:txBody>
      <dsp:txXfrm rot="-5400000">
        <a:off x="1277369" y="1037885"/>
        <a:ext cx="1277368" cy="622731"/>
      </dsp:txXfrm>
    </dsp:sp>
    <dsp:sp modelId="{9A176F7D-4278-47E3-AFAA-D23C12D436A6}">
      <dsp:nvSpPr>
        <dsp:cNvPr id="0" name=""/>
        <dsp:cNvSpPr/>
      </dsp:nvSpPr>
      <dsp:spPr>
        <a:xfrm>
          <a:off x="679195" y="610770"/>
          <a:ext cx="1060090" cy="417313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rgbClr val="FFE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SOAR</a:t>
          </a:r>
          <a:endParaRPr lang="en-US" sz="800" kern="1200" dirty="0"/>
        </a:p>
      </dsp:txBody>
      <dsp:txXfrm>
        <a:off x="699567" y="631142"/>
        <a:ext cx="1019346" cy="376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2B12B-4DE6-4EE7-ADDD-6B8291C940F5}">
      <dsp:nvSpPr>
        <dsp:cNvPr id="0" name=""/>
        <dsp:cNvSpPr/>
      </dsp:nvSpPr>
      <dsp:spPr>
        <a:xfrm>
          <a:off x="0" y="20161"/>
          <a:ext cx="5201677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Keep</a:t>
          </a:r>
          <a:r>
            <a:rPr lang="pl-PL" sz="2500" kern="1200" dirty="0"/>
            <a:t> </a:t>
          </a:r>
          <a:r>
            <a:rPr lang="pl-PL" sz="2500" kern="1200" dirty="0" err="1"/>
            <a:t>it</a:t>
          </a:r>
          <a:r>
            <a:rPr lang="pl-PL" sz="2500" kern="1200" dirty="0"/>
            <a:t> </a:t>
          </a:r>
          <a:r>
            <a:rPr lang="pl-PL" sz="2500" kern="1200" dirty="0" err="1"/>
            <a:t>simple</a:t>
          </a:r>
          <a:endParaRPr lang="pl-PL" sz="2500" kern="1200" dirty="0"/>
        </a:p>
      </dsp:txBody>
      <dsp:txXfrm>
        <a:off x="28557" y="48718"/>
        <a:ext cx="5144563" cy="527886"/>
      </dsp:txXfrm>
    </dsp:sp>
    <dsp:sp modelId="{BBA32620-731B-48BE-A8FA-DEAF5DD2A64E}">
      <dsp:nvSpPr>
        <dsp:cNvPr id="0" name=""/>
        <dsp:cNvSpPr/>
      </dsp:nvSpPr>
      <dsp:spPr>
        <a:xfrm>
          <a:off x="0" y="605161"/>
          <a:ext cx="5201677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5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Break </a:t>
          </a:r>
          <a:r>
            <a:rPr lang="pl-PL" sz="2000" kern="1200" dirty="0" err="1"/>
            <a:t>into</a:t>
          </a:r>
          <a:r>
            <a:rPr lang="pl-PL" sz="2000" kern="1200" dirty="0"/>
            <a:t> </a:t>
          </a:r>
          <a:r>
            <a:rPr lang="pl-PL" sz="2000" kern="1200" dirty="0" err="1"/>
            <a:t>smaller</a:t>
          </a:r>
          <a:r>
            <a:rPr lang="pl-PL" sz="2000" kern="1200" dirty="0"/>
            <a:t> </a:t>
          </a:r>
          <a:r>
            <a:rPr lang="pl-PL" sz="2000" kern="1200" dirty="0" err="1"/>
            <a:t>pieces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monster </a:t>
          </a:r>
          <a:r>
            <a:rPr lang="pl-PL" sz="2000" kern="1200" dirty="0" err="1"/>
            <a:t>playbooks</a:t>
          </a:r>
          <a:r>
            <a:rPr lang="pl-PL" sz="2000" kern="1200" dirty="0"/>
            <a:t> </a:t>
          </a:r>
          <a:r>
            <a:rPr lang="pl-PL" sz="2000" kern="1200" dirty="0" err="1"/>
            <a:t>look</a:t>
          </a:r>
          <a:r>
            <a:rPr lang="pl-PL" sz="2000" kern="1200" dirty="0"/>
            <a:t> </a:t>
          </a:r>
          <a:r>
            <a:rPr lang="pl-PL" sz="2000" kern="1200" dirty="0" err="1"/>
            <a:t>cool</a:t>
          </a:r>
          <a:r>
            <a:rPr lang="pl-PL" sz="2000" kern="1200" dirty="0"/>
            <a:t> but </a:t>
          </a:r>
          <a:r>
            <a:rPr lang="pl-PL" sz="2000" kern="1200" dirty="0" err="1"/>
            <a:t>are</a:t>
          </a:r>
          <a:r>
            <a:rPr lang="pl-PL" sz="2000" kern="1200" dirty="0"/>
            <a:t> hard to </a:t>
          </a:r>
          <a:r>
            <a:rPr lang="pl-PL" sz="2000" kern="1200" dirty="0" err="1"/>
            <a:t>maintain</a:t>
          </a:r>
          <a:r>
            <a:rPr lang="pl-PL" sz="2000" kern="1200" dirty="0"/>
            <a:t> </a:t>
          </a:r>
        </a:p>
      </dsp:txBody>
      <dsp:txXfrm>
        <a:off x="0" y="605161"/>
        <a:ext cx="5201677" cy="931500"/>
      </dsp:txXfrm>
    </dsp:sp>
    <dsp:sp modelId="{A95C098D-218B-40C1-AA73-072D821E3B0E}">
      <dsp:nvSpPr>
        <dsp:cNvPr id="0" name=""/>
        <dsp:cNvSpPr/>
      </dsp:nvSpPr>
      <dsp:spPr>
        <a:xfrm>
          <a:off x="0" y="1536661"/>
          <a:ext cx="5201677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Reuse</a:t>
          </a:r>
          <a:r>
            <a:rPr lang="pl-PL" sz="2500" kern="1200" dirty="0"/>
            <a:t> </a:t>
          </a:r>
          <a:r>
            <a:rPr lang="pl-PL" sz="2500" kern="1200" dirty="0" err="1"/>
            <a:t>code</a:t>
          </a:r>
          <a:endParaRPr lang="pl-PL" sz="2500" kern="1200" dirty="0"/>
        </a:p>
      </dsp:txBody>
      <dsp:txXfrm>
        <a:off x="28557" y="1565218"/>
        <a:ext cx="5144563" cy="527886"/>
      </dsp:txXfrm>
    </dsp:sp>
    <dsp:sp modelId="{BDFC68FB-739F-45DF-A92C-8E9D27C90E03}">
      <dsp:nvSpPr>
        <dsp:cNvPr id="0" name=""/>
        <dsp:cNvSpPr/>
      </dsp:nvSpPr>
      <dsp:spPr>
        <a:xfrm>
          <a:off x="0" y="2121661"/>
          <a:ext cx="5201677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5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 err="1"/>
            <a:t>Make</a:t>
          </a:r>
          <a:r>
            <a:rPr lang="pl-PL" sz="2000" kern="1200" dirty="0"/>
            <a:t> the </a:t>
          </a:r>
          <a:r>
            <a:rPr lang="pl-PL" sz="2000" kern="1200" dirty="0" err="1"/>
            <a:t>playbooks</a:t>
          </a:r>
          <a:r>
            <a:rPr lang="pl-PL" sz="2000" kern="1200" dirty="0"/>
            <a:t> </a:t>
          </a:r>
          <a:r>
            <a:rPr lang="pl-PL" sz="2000" kern="1200" dirty="0" err="1"/>
            <a:t>modular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Do not </a:t>
          </a:r>
          <a:r>
            <a:rPr lang="pl-PL" sz="2000" kern="1200" dirty="0" err="1"/>
            <a:t>modify</a:t>
          </a:r>
          <a:r>
            <a:rPr lang="pl-PL" sz="2000" kern="1200" dirty="0"/>
            <a:t> </a:t>
          </a:r>
          <a:r>
            <a:rPr lang="pl-PL" sz="2000" kern="1200" dirty="0" err="1"/>
            <a:t>built</a:t>
          </a:r>
          <a:r>
            <a:rPr lang="pl-PL" sz="2000" kern="1200" dirty="0"/>
            <a:t>-in </a:t>
          </a:r>
          <a:r>
            <a:rPr lang="pl-PL" sz="2000" kern="1200" dirty="0" err="1"/>
            <a:t>code</a:t>
          </a:r>
          <a:r>
            <a:rPr lang="pl-PL" sz="2000" kern="1200" dirty="0"/>
            <a:t>… </a:t>
          </a:r>
          <a:r>
            <a:rPr lang="pl-PL" sz="2000" kern="1200" dirty="0" err="1"/>
            <a:t>unless</a:t>
          </a:r>
          <a:r>
            <a:rPr lang="pl-PL" sz="2000" kern="1200" dirty="0"/>
            <a:t> </a:t>
          </a:r>
          <a:r>
            <a:rPr lang="pl-PL" sz="2000" kern="1200" dirty="0" err="1"/>
            <a:t>there’s</a:t>
          </a:r>
          <a:r>
            <a:rPr lang="pl-PL" sz="2000" kern="1200" dirty="0"/>
            <a:t> no </a:t>
          </a:r>
          <a:r>
            <a:rPr lang="pl-PL" sz="2000" kern="1200" dirty="0" err="1"/>
            <a:t>other</a:t>
          </a:r>
          <a:r>
            <a:rPr lang="pl-PL" sz="2000" kern="1200" dirty="0"/>
            <a:t> choice</a:t>
          </a:r>
        </a:p>
      </dsp:txBody>
      <dsp:txXfrm>
        <a:off x="0" y="2121661"/>
        <a:ext cx="5201677" cy="931500"/>
      </dsp:txXfrm>
    </dsp:sp>
    <dsp:sp modelId="{080DF30A-5C7D-4D18-B592-0CA4E8387DD4}">
      <dsp:nvSpPr>
        <dsp:cNvPr id="0" name=""/>
        <dsp:cNvSpPr/>
      </dsp:nvSpPr>
      <dsp:spPr>
        <a:xfrm>
          <a:off x="0" y="3053161"/>
          <a:ext cx="5201677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Build</a:t>
          </a:r>
          <a:r>
            <a:rPr lang="pl-PL" sz="2500" kern="1200" dirty="0"/>
            <a:t> </a:t>
          </a:r>
          <a:r>
            <a:rPr lang="pl-PL" sz="2500" kern="1200" dirty="0" err="1"/>
            <a:t>testing</a:t>
          </a:r>
          <a:r>
            <a:rPr lang="pl-PL" sz="2500" kern="1200" dirty="0"/>
            <a:t> </a:t>
          </a:r>
          <a:r>
            <a:rPr lang="pl-PL" sz="2500" kern="1200" dirty="0" err="1"/>
            <a:t>scenarios</a:t>
          </a:r>
          <a:endParaRPr lang="en-US" sz="2500" kern="1200" dirty="0"/>
        </a:p>
      </dsp:txBody>
      <dsp:txXfrm>
        <a:off x="28557" y="3081718"/>
        <a:ext cx="5144563" cy="527886"/>
      </dsp:txXfrm>
    </dsp:sp>
    <dsp:sp modelId="{EB857F00-B60E-4684-BACA-6EF24918F669}">
      <dsp:nvSpPr>
        <dsp:cNvPr id="0" name=""/>
        <dsp:cNvSpPr/>
      </dsp:nvSpPr>
      <dsp:spPr>
        <a:xfrm>
          <a:off x="0" y="3638162"/>
          <a:ext cx="520167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5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And test error </a:t>
          </a:r>
          <a:r>
            <a:rPr lang="pl-PL" sz="2000" kern="1200" dirty="0" err="1"/>
            <a:t>handlers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 err="1"/>
            <a:t>this</a:t>
          </a:r>
          <a:r>
            <a:rPr lang="pl-PL" sz="2000" kern="1200" dirty="0"/>
            <a:t> </a:t>
          </a:r>
          <a:r>
            <a:rPr lang="pl-PL" sz="2000" kern="1200" dirty="0" err="1"/>
            <a:t>is</a:t>
          </a:r>
          <a:r>
            <a:rPr lang="pl-PL" sz="2000" kern="1200" dirty="0"/>
            <a:t> a MUST, period.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3638162"/>
        <a:ext cx="5201677" cy="98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65392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r">
              <a:defRPr sz="1000"/>
            </a:lvl1pPr>
          </a:lstStyle>
          <a:p>
            <a:fld id="{8F3F6BA5-378F-4C23-A913-DE53BAE1BDD1}" type="datetimeFigureOut">
              <a:rPr lang="pl-PL" smtClean="0"/>
              <a:t>16.09.2021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65392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r">
              <a:defRPr sz="1000"/>
            </a:lvl1pPr>
          </a:lstStyle>
          <a:p>
            <a:fld id="{6D969E5A-79C4-4677-84A4-6B8DCE2AF5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95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653920" y="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/>
          <a:lstStyle>
            <a:lvl1pPr algn="r">
              <a:defRPr sz="1000"/>
            </a:lvl1pPr>
          </a:lstStyle>
          <a:p>
            <a:fld id="{125E484A-0725-41D3-AD40-FD16F01C0554}" type="datetimeFigureOut">
              <a:rPr lang="pl-PL" smtClean="0"/>
              <a:t>16.09.2021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022" tIns="39511" rIns="79022" bIns="39511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44889" y="4485814"/>
            <a:ext cx="5161822" cy="3670588"/>
          </a:xfrm>
          <a:prstGeom prst="rect">
            <a:avLst/>
          </a:prstGeom>
        </p:spPr>
        <p:txBody>
          <a:bodyPr vert="horz" lIns="79022" tIns="39511" rIns="79022" bIns="39511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l">
              <a:defRPr sz="10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653920" y="8853980"/>
            <a:ext cx="2796326" cy="467820"/>
          </a:xfrm>
          <a:prstGeom prst="rect">
            <a:avLst/>
          </a:prstGeom>
        </p:spPr>
        <p:txBody>
          <a:bodyPr vert="horz" lIns="79022" tIns="39511" rIns="79022" bIns="39511" rtlCol="0" anchor="b"/>
          <a:lstStyle>
            <a:lvl1pPr algn="r">
              <a:defRPr sz="1000"/>
            </a:lvl1pPr>
          </a:lstStyle>
          <a:p>
            <a:fld id="{A871F0AB-D6ED-4AAB-8D32-9BD88B9781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2620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430213" y="1165225"/>
            <a:ext cx="5591175" cy="3146425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agłówka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F0AB-D6ED-4AAB-8D32-9BD88B97815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72694" y="40644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72694" y="4064400"/>
            <a:ext cx="12109406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6877791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672694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9" name="Obraz 478"/>
          <p:cNvPicPr/>
          <p:nvPr/>
        </p:nvPicPr>
        <p:blipFill>
          <a:blip r:embed="rId2"/>
          <a:stretch/>
        </p:blipFill>
        <p:spPr>
          <a:xfrm>
            <a:off x="3265626" y="1771200"/>
            <a:ext cx="6923090" cy="4389840"/>
          </a:xfrm>
          <a:prstGeom prst="rect">
            <a:avLst/>
          </a:prstGeom>
          <a:ln>
            <a:noFill/>
          </a:ln>
        </p:spPr>
      </p:pic>
      <p:pic>
        <p:nvPicPr>
          <p:cNvPr id="480" name="Obraz 479"/>
          <p:cNvPicPr/>
          <p:nvPr/>
        </p:nvPicPr>
        <p:blipFill>
          <a:blip r:embed="rId2"/>
          <a:stretch/>
        </p:blipFill>
        <p:spPr>
          <a:xfrm>
            <a:off x="3265626" y="1771200"/>
            <a:ext cx="6923090" cy="438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63BAD-0D78-40C1-AC30-23CF2231A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2694" y="1565280"/>
            <a:ext cx="12109450" cy="466725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E31A-B33C-428E-8FAF-1C85534A0D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755775"/>
            <a:ext cx="12109450" cy="5038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C3AC-F609-4BF0-9047-474BB6B634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771201"/>
            <a:ext cx="5935663" cy="4389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DBA23-0555-49FB-A06C-1C1F7BF016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77050" y="1771650"/>
            <a:ext cx="5905500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ubTitle"/>
          </p:nvPr>
        </p:nvSpPr>
        <p:spPr>
          <a:xfrm>
            <a:off x="672694" y="301680"/>
            <a:ext cx="12109406" cy="5858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0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72694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72694" y="1771200"/>
            <a:ext cx="5909292" cy="4389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877791" y="17712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877791" y="4064400"/>
            <a:ext cx="5909292" cy="2093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65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 userDrawn="1"/>
        </p:nvSpPr>
        <p:spPr>
          <a:xfrm>
            <a:off x="13070657" y="7339320"/>
            <a:ext cx="543138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248" tIns="56624" rIns="113248" bIns="56624"/>
          <a:lstStyle/>
          <a:p>
            <a:pPr>
              <a:lnSpc>
                <a:spcPct val="100000"/>
              </a:lnSpc>
            </a:pPr>
            <a:fld id="{16C3C094-4B70-46B1-94F4-ADF69C59CE82}" type="slidenum">
              <a:rPr lang="pl-PL" sz="138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‹#›</a:t>
            </a:fld>
            <a:endParaRPr lang="pl-PL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446"/>
          <p:cNvSpPr>
            <a:spLocks noGrp="1"/>
          </p:cNvSpPr>
          <p:nvPr>
            <p:ph type="title"/>
          </p:nvPr>
        </p:nvSpPr>
        <p:spPr>
          <a:xfrm>
            <a:off x="672694" y="301680"/>
            <a:ext cx="12109406" cy="1263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aby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edytować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tekstu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tytułu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447"/>
          <p:cNvSpPr>
            <a:spLocks noGrp="1"/>
          </p:cNvSpPr>
          <p:nvPr>
            <p:ph type="body"/>
          </p:nvPr>
        </p:nvSpPr>
        <p:spPr>
          <a:xfrm>
            <a:off x="672694" y="1771200"/>
            <a:ext cx="12109406" cy="43898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aby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edytować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tekstu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045" lvl="1" indent="-40764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30568" lvl="2" indent="-362349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091" lvl="3" indent="-27176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265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65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265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17615" lvl="4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61135" lvl="5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04658" lvl="6" indent="-27176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poziom</a:t>
            </a:r>
            <a:r>
              <a:rPr lang="en-US" sz="2517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17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konspektu</a:t>
            </a:r>
            <a:endParaRPr lang="en-US" sz="2517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150456" rtl="0" eaLnBrk="1" latinLnBrk="0" hangingPunct="1">
        <a:lnSpc>
          <a:spcPct val="90000"/>
        </a:lnSpc>
        <a:spcBef>
          <a:spcPct val="0"/>
        </a:spcBef>
        <a:buNone/>
        <a:defRPr sz="55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3586" indent="-407689" algn="l" defTabSz="1150456" rtl="0" eaLnBrk="1" latinLnBrk="0" hangingPunct="1">
        <a:lnSpc>
          <a:spcPct val="90000"/>
        </a:lnSpc>
        <a:spcBef>
          <a:spcPts val="1258"/>
        </a:spcBef>
        <a:buClr>
          <a:srgbClr val="000000"/>
        </a:buClr>
        <a:buSzPct val="45000"/>
        <a:buFont typeface="Wingdings" charset="2"/>
        <a:buChar char=""/>
        <a:defRPr sz="3523" kern="1200">
          <a:solidFill>
            <a:schemeClr val="tx1"/>
          </a:solidFill>
          <a:latin typeface="+mn-lt"/>
          <a:ea typeface="+mn-ea"/>
          <a:cs typeface="+mn-cs"/>
        </a:defRPr>
      </a:lvl1pPr>
      <a:lvl2pPr marL="862841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3020" kern="1200">
          <a:solidFill>
            <a:schemeClr val="tx1"/>
          </a:solidFill>
          <a:latin typeface="+mn-lt"/>
          <a:ea typeface="+mn-ea"/>
          <a:cs typeface="+mn-cs"/>
        </a:defRPr>
      </a:lvl2pPr>
      <a:lvl3pPr marL="1438071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517" kern="1200">
          <a:solidFill>
            <a:schemeClr val="tx1"/>
          </a:solidFill>
          <a:latin typeface="+mn-lt"/>
          <a:ea typeface="+mn-ea"/>
          <a:cs typeface="+mn-cs"/>
        </a:defRPr>
      </a:lvl3pPr>
      <a:lvl4pPr marL="2013300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588524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3163754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738983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314209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889437" indent="-287613" algn="l" defTabSz="115045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5227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50456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568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300912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6142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51368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659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601825" algn="l" defTabSz="1150456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abacademy.org/archives/2015/eu/students/chalmers.iain/week-1-principles-practices-and-project-managemen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2746496" y="8321877"/>
            <a:ext cx="125479" cy="125479"/>
          </a:xfrm>
          <a:custGeom>
            <a:avLst/>
            <a:gdLst/>
            <a:ahLst/>
            <a:cxnLst/>
            <a:rect l="l" t="t" r="r" b="b"/>
            <a:pathLst>
              <a:path w="101207" h="101207">
                <a:moveTo>
                  <a:pt x="0" y="50634"/>
                </a:moveTo>
                <a:lnTo>
                  <a:pt x="2049" y="64926"/>
                </a:lnTo>
                <a:lnTo>
                  <a:pt x="7804" y="77627"/>
                </a:lnTo>
                <a:lnTo>
                  <a:pt x="16676" y="88157"/>
                </a:lnTo>
                <a:lnTo>
                  <a:pt x="28076" y="95934"/>
                </a:lnTo>
                <a:lnTo>
                  <a:pt x="41414" y="100379"/>
                </a:lnTo>
                <a:lnTo>
                  <a:pt x="50558" y="101206"/>
                </a:lnTo>
                <a:lnTo>
                  <a:pt x="64844" y="99166"/>
                </a:lnTo>
                <a:lnTo>
                  <a:pt x="77552" y="93432"/>
                </a:lnTo>
                <a:lnTo>
                  <a:pt x="88098" y="84585"/>
                </a:lnTo>
                <a:lnTo>
                  <a:pt x="95897" y="73202"/>
                </a:lnTo>
                <a:lnTo>
                  <a:pt x="100365" y="59864"/>
                </a:lnTo>
                <a:lnTo>
                  <a:pt x="101206" y="50634"/>
                </a:lnTo>
                <a:lnTo>
                  <a:pt x="99162" y="36367"/>
                </a:lnTo>
                <a:lnTo>
                  <a:pt x="93420" y="23670"/>
                </a:lnTo>
                <a:lnTo>
                  <a:pt x="84562" y="13128"/>
                </a:lnTo>
                <a:lnTo>
                  <a:pt x="73173" y="5326"/>
                </a:lnTo>
                <a:lnTo>
                  <a:pt x="59835" y="849"/>
                </a:lnTo>
                <a:lnTo>
                  <a:pt x="50558" y="0"/>
                </a:lnTo>
                <a:lnTo>
                  <a:pt x="36308" y="2048"/>
                </a:lnTo>
                <a:lnTo>
                  <a:pt x="23623" y="7801"/>
                </a:lnTo>
                <a:lnTo>
                  <a:pt x="13091" y="16673"/>
                </a:lnTo>
                <a:lnTo>
                  <a:pt x="5300" y="28077"/>
                </a:lnTo>
                <a:lnTo>
                  <a:pt x="837" y="41427"/>
                </a:lnTo>
                <a:lnTo>
                  <a:pt x="0" y="50634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2"/>
          <p:cNvSpPr/>
          <p:nvPr/>
        </p:nvSpPr>
        <p:spPr>
          <a:xfrm>
            <a:off x="3251583" y="8315082"/>
            <a:ext cx="139522" cy="139522"/>
          </a:xfrm>
          <a:custGeom>
            <a:avLst/>
            <a:gdLst/>
            <a:ahLst/>
            <a:cxnLst/>
            <a:rect l="l" t="t" r="r" b="b"/>
            <a:pathLst>
              <a:path w="112154" h="112154">
                <a:moveTo>
                  <a:pt x="112153" y="56057"/>
                </a:moveTo>
                <a:lnTo>
                  <a:pt x="110302" y="41702"/>
                </a:lnTo>
                <a:lnTo>
                  <a:pt x="105062" y="28730"/>
                </a:lnTo>
                <a:lnTo>
                  <a:pt x="96907" y="17613"/>
                </a:lnTo>
                <a:lnTo>
                  <a:pt x="86309" y="8823"/>
                </a:lnTo>
                <a:lnTo>
                  <a:pt x="73740" y="2832"/>
                </a:lnTo>
                <a:lnTo>
                  <a:pt x="59673" y="113"/>
                </a:lnTo>
                <a:lnTo>
                  <a:pt x="56070" y="0"/>
                </a:lnTo>
                <a:lnTo>
                  <a:pt x="41734" y="1850"/>
                </a:lnTo>
                <a:lnTo>
                  <a:pt x="28765" y="7088"/>
                </a:lnTo>
                <a:lnTo>
                  <a:pt x="17641" y="15241"/>
                </a:lnTo>
                <a:lnTo>
                  <a:pt x="8839" y="25837"/>
                </a:lnTo>
                <a:lnTo>
                  <a:pt x="2837" y="38402"/>
                </a:lnTo>
                <a:lnTo>
                  <a:pt x="113" y="52466"/>
                </a:lnTo>
                <a:lnTo>
                  <a:pt x="0" y="56057"/>
                </a:lnTo>
                <a:lnTo>
                  <a:pt x="1854" y="70390"/>
                </a:lnTo>
                <a:lnTo>
                  <a:pt x="7100" y="83360"/>
                </a:lnTo>
                <a:lnTo>
                  <a:pt x="15260" y="94488"/>
                </a:lnTo>
                <a:lnTo>
                  <a:pt x="25858" y="103296"/>
                </a:lnTo>
                <a:lnTo>
                  <a:pt x="38415" y="109305"/>
                </a:lnTo>
                <a:lnTo>
                  <a:pt x="52456" y="112038"/>
                </a:lnTo>
                <a:lnTo>
                  <a:pt x="56070" y="112153"/>
                </a:lnTo>
                <a:lnTo>
                  <a:pt x="70426" y="110297"/>
                </a:lnTo>
                <a:lnTo>
                  <a:pt x="83401" y="105048"/>
                </a:lnTo>
                <a:lnTo>
                  <a:pt x="94521" y="96884"/>
                </a:lnTo>
                <a:lnTo>
                  <a:pt x="103315" y="86282"/>
                </a:lnTo>
                <a:lnTo>
                  <a:pt x="109311" y="73722"/>
                </a:lnTo>
                <a:lnTo>
                  <a:pt x="112038" y="59681"/>
                </a:lnTo>
                <a:lnTo>
                  <a:pt x="112153" y="56057"/>
                </a:lnTo>
              </a:path>
            </a:pathLst>
          </a:custGeom>
          <a:solidFill>
            <a:srgbClr val="5756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3"/>
          <p:cNvSpPr/>
          <p:nvPr/>
        </p:nvSpPr>
        <p:spPr>
          <a:xfrm>
            <a:off x="671336" y="8294245"/>
            <a:ext cx="180744" cy="180744"/>
          </a:xfrm>
          <a:custGeom>
            <a:avLst/>
            <a:gdLst/>
            <a:ahLst/>
            <a:cxnLst/>
            <a:rect l="l" t="t" r="r" b="b"/>
            <a:pathLst>
              <a:path w="145149" h="145136">
                <a:moveTo>
                  <a:pt x="145148" y="72555"/>
                </a:moveTo>
                <a:lnTo>
                  <a:pt x="143698" y="58106"/>
                </a:lnTo>
                <a:lnTo>
                  <a:pt x="139540" y="44620"/>
                </a:lnTo>
                <a:lnTo>
                  <a:pt x="132961" y="32385"/>
                </a:lnTo>
                <a:lnTo>
                  <a:pt x="124246" y="21687"/>
                </a:lnTo>
                <a:lnTo>
                  <a:pt x="113682" y="12813"/>
                </a:lnTo>
                <a:lnTo>
                  <a:pt x="101557" y="6050"/>
                </a:lnTo>
                <a:lnTo>
                  <a:pt x="88156" y="1687"/>
                </a:lnTo>
                <a:lnTo>
                  <a:pt x="73767" y="9"/>
                </a:lnTo>
                <a:lnTo>
                  <a:pt x="72580" y="0"/>
                </a:lnTo>
                <a:lnTo>
                  <a:pt x="58124" y="1449"/>
                </a:lnTo>
                <a:lnTo>
                  <a:pt x="44634" y="5608"/>
                </a:lnTo>
                <a:lnTo>
                  <a:pt x="32394" y="12187"/>
                </a:lnTo>
                <a:lnTo>
                  <a:pt x="21693" y="20901"/>
                </a:lnTo>
                <a:lnTo>
                  <a:pt x="12818" y="31462"/>
                </a:lnTo>
                <a:lnTo>
                  <a:pt x="6054" y="43584"/>
                </a:lnTo>
                <a:lnTo>
                  <a:pt x="1689" y="56978"/>
                </a:lnTo>
                <a:lnTo>
                  <a:pt x="9" y="71358"/>
                </a:lnTo>
                <a:lnTo>
                  <a:pt x="0" y="72555"/>
                </a:lnTo>
                <a:lnTo>
                  <a:pt x="1449" y="87015"/>
                </a:lnTo>
                <a:lnTo>
                  <a:pt x="5606" y="100507"/>
                </a:lnTo>
                <a:lnTo>
                  <a:pt x="12185" y="112745"/>
                </a:lnTo>
                <a:lnTo>
                  <a:pt x="20898" y="123444"/>
                </a:lnTo>
                <a:lnTo>
                  <a:pt x="31459" y="132317"/>
                </a:lnTo>
                <a:lnTo>
                  <a:pt x="43581" y="139079"/>
                </a:lnTo>
                <a:lnTo>
                  <a:pt x="56977" y="143443"/>
                </a:lnTo>
                <a:lnTo>
                  <a:pt x="71362" y="145125"/>
                </a:lnTo>
                <a:lnTo>
                  <a:pt x="72580" y="145135"/>
                </a:lnTo>
                <a:lnTo>
                  <a:pt x="87034" y="143686"/>
                </a:lnTo>
                <a:lnTo>
                  <a:pt x="100522" y="139531"/>
                </a:lnTo>
                <a:lnTo>
                  <a:pt x="112759" y="132955"/>
                </a:lnTo>
                <a:lnTo>
                  <a:pt x="123457" y="124243"/>
                </a:lnTo>
                <a:lnTo>
                  <a:pt x="132330" y="113682"/>
                </a:lnTo>
                <a:lnTo>
                  <a:pt x="139093" y="101558"/>
                </a:lnTo>
                <a:lnTo>
                  <a:pt x="143457" y="88156"/>
                </a:lnTo>
                <a:lnTo>
                  <a:pt x="145138" y="73763"/>
                </a:lnTo>
                <a:lnTo>
                  <a:pt x="145148" y="72555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4"/>
          <p:cNvSpPr/>
          <p:nvPr/>
        </p:nvSpPr>
        <p:spPr>
          <a:xfrm>
            <a:off x="2213776" y="8301040"/>
            <a:ext cx="166701" cy="167154"/>
          </a:xfrm>
          <a:custGeom>
            <a:avLst/>
            <a:gdLst/>
            <a:ahLst/>
            <a:cxnLst/>
            <a:rect l="l" t="t" r="r" b="b"/>
            <a:pathLst>
              <a:path w="134087" h="134163">
                <a:moveTo>
                  <a:pt x="134086" y="67106"/>
                </a:moveTo>
                <a:lnTo>
                  <a:pt x="132522" y="52669"/>
                </a:lnTo>
                <a:lnTo>
                  <a:pt x="128054" y="39309"/>
                </a:lnTo>
                <a:lnTo>
                  <a:pt x="121018" y="27360"/>
                </a:lnTo>
                <a:lnTo>
                  <a:pt x="111751" y="17155"/>
                </a:lnTo>
                <a:lnTo>
                  <a:pt x="100586" y="9030"/>
                </a:lnTo>
                <a:lnTo>
                  <a:pt x="87862" y="3317"/>
                </a:lnTo>
                <a:lnTo>
                  <a:pt x="73914" y="350"/>
                </a:lnTo>
                <a:lnTo>
                  <a:pt x="67043" y="0"/>
                </a:lnTo>
                <a:lnTo>
                  <a:pt x="52605" y="1562"/>
                </a:lnTo>
                <a:lnTo>
                  <a:pt x="39251" y="6029"/>
                </a:lnTo>
                <a:lnTo>
                  <a:pt x="27313" y="13064"/>
                </a:lnTo>
                <a:lnTo>
                  <a:pt x="17123" y="22335"/>
                </a:lnTo>
                <a:lnTo>
                  <a:pt x="9011" y="33507"/>
                </a:lnTo>
                <a:lnTo>
                  <a:pt x="3309" y="46247"/>
                </a:lnTo>
                <a:lnTo>
                  <a:pt x="349" y="60220"/>
                </a:lnTo>
                <a:lnTo>
                  <a:pt x="0" y="67106"/>
                </a:lnTo>
                <a:lnTo>
                  <a:pt x="1560" y="81527"/>
                </a:lnTo>
                <a:lnTo>
                  <a:pt x="6020" y="94877"/>
                </a:lnTo>
                <a:lnTo>
                  <a:pt x="13047" y="106820"/>
                </a:lnTo>
                <a:lnTo>
                  <a:pt x="22310" y="117021"/>
                </a:lnTo>
                <a:lnTo>
                  <a:pt x="33477" y="125144"/>
                </a:lnTo>
                <a:lnTo>
                  <a:pt x="46215" y="130854"/>
                </a:lnTo>
                <a:lnTo>
                  <a:pt x="60194" y="133816"/>
                </a:lnTo>
                <a:lnTo>
                  <a:pt x="67043" y="134162"/>
                </a:lnTo>
                <a:lnTo>
                  <a:pt x="81455" y="132598"/>
                </a:lnTo>
                <a:lnTo>
                  <a:pt x="94800" y="128128"/>
                </a:lnTo>
                <a:lnTo>
                  <a:pt x="106741" y="121088"/>
                </a:lnTo>
                <a:lnTo>
                  <a:pt x="116942" y="111814"/>
                </a:lnTo>
                <a:lnTo>
                  <a:pt x="125066" y="100642"/>
                </a:lnTo>
                <a:lnTo>
                  <a:pt x="130777" y="87906"/>
                </a:lnTo>
                <a:lnTo>
                  <a:pt x="133739" y="73943"/>
                </a:lnTo>
                <a:lnTo>
                  <a:pt x="134086" y="67106"/>
                </a:lnTo>
              </a:path>
            </a:pathLst>
          </a:custGeom>
          <a:solidFill>
            <a:srgbClr val="E3051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5"/>
          <p:cNvSpPr/>
          <p:nvPr/>
        </p:nvSpPr>
        <p:spPr>
          <a:xfrm>
            <a:off x="1701894" y="8301040"/>
            <a:ext cx="167154" cy="167154"/>
          </a:xfrm>
          <a:custGeom>
            <a:avLst/>
            <a:gdLst/>
            <a:ahLst/>
            <a:cxnLst/>
            <a:rect l="l" t="t" r="r" b="b"/>
            <a:pathLst>
              <a:path w="134176" h="134163">
                <a:moveTo>
                  <a:pt x="134175" y="67106"/>
                </a:moveTo>
                <a:lnTo>
                  <a:pt x="132614" y="52680"/>
                </a:lnTo>
                <a:lnTo>
                  <a:pt x="128152" y="39328"/>
                </a:lnTo>
                <a:lnTo>
                  <a:pt x="121123" y="27385"/>
                </a:lnTo>
                <a:lnTo>
                  <a:pt x="111860" y="17183"/>
                </a:lnTo>
                <a:lnTo>
                  <a:pt x="100696" y="9056"/>
                </a:lnTo>
                <a:lnTo>
                  <a:pt x="87964" y="3337"/>
                </a:lnTo>
                <a:lnTo>
                  <a:pt x="73998" y="358"/>
                </a:lnTo>
                <a:lnTo>
                  <a:pt x="67030" y="0"/>
                </a:lnTo>
                <a:lnTo>
                  <a:pt x="52622" y="1563"/>
                </a:lnTo>
                <a:lnTo>
                  <a:pt x="39282" y="6030"/>
                </a:lnTo>
                <a:lnTo>
                  <a:pt x="27346" y="13066"/>
                </a:lnTo>
                <a:lnTo>
                  <a:pt x="17149" y="22339"/>
                </a:lnTo>
                <a:lnTo>
                  <a:pt x="9026" y="33513"/>
                </a:lnTo>
                <a:lnTo>
                  <a:pt x="3315" y="46254"/>
                </a:lnTo>
                <a:lnTo>
                  <a:pt x="349" y="60230"/>
                </a:lnTo>
                <a:lnTo>
                  <a:pt x="0" y="67106"/>
                </a:lnTo>
                <a:lnTo>
                  <a:pt x="1564" y="81528"/>
                </a:lnTo>
                <a:lnTo>
                  <a:pt x="6035" y="94879"/>
                </a:lnTo>
                <a:lnTo>
                  <a:pt x="13074" y="106823"/>
                </a:lnTo>
                <a:lnTo>
                  <a:pt x="22348" y="117024"/>
                </a:lnTo>
                <a:lnTo>
                  <a:pt x="33518" y="125148"/>
                </a:lnTo>
                <a:lnTo>
                  <a:pt x="46250" y="130857"/>
                </a:lnTo>
                <a:lnTo>
                  <a:pt x="60207" y="133817"/>
                </a:lnTo>
                <a:lnTo>
                  <a:pt x="67030" y="134162"/>
                </a:lnTo>
                <a:lnTo>
                  <a:pt x="81471" y="132600"/>
                </a:lnTo>
                <a:lnTo>
                  <a:pt x="94835" y="128137"/>
                </a:lnTo>
                <a:lnTo>
                  <a:pt x="106788" y="121107"/>
                </a:lnTo>
                <a:lnTo>
                  <a:pt x="116997" y="111845"/>
                </a:lnTo>
                <a:lnTo>
                  <a:pt x="125127" y="100687"/>
                </a:lnTo>
                <a:lnTo>
                  <a:pt x="130846" y="87967"/>
                </a:lnTo>
                <a:lnTo>
                  <a:pt x="133820" y="74020"/>
                </a:lnTo>
                <a:lnTo>
                  <a:pt x="134175" y="67106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6"/>
          <p:cNvSpPr/>
          <p:nvPr/>
        </p:nvSpPr>
        <p:spPr>
          <a:xfrm>
            <a:off x="3009232" y="8328672"/>
            <a:ext cx="111889" cy="111889"/>
          </a:xfrm>
          <a:custGeom>
            <a:avLst/>
            <a:gdLst/>
            <a:ahLst/>
            <a:cxnLst/>
            <a:rect l="l" t="t" r="r" b="b"/>
            <a:pathLst>
              <a:path w="90374" h="90374">
                <a:moveTo>
                  <a:pt x="90373" y="45211"/>
                </a:moveTo>
                <a:lnTo>
                  <a:pt x="88098" y="31060"/>
                </a:lnTo>
                <a:lnTo>
                  <a:pt x="81760" y="18718"/>
                </a:lnTo>
                <a:lnTo>
                  <a:pt x="72089" y="8930"/>
                </a:lnTo>
                <a:lnTo>
                  <a:pt x="59816" y="2444"/>
                </a:lnTo>
                <a:lnTo>
                  <a:pt x="45673" y="2"/>
                </a:lnTo>
                <a:lnTo>
                  <a:pt x="45148" y="0"/>
                </a:lnTo>
                <a:lnTo>
                  <a:pt x="30977" y="2288"/>
                </a:lnTo>
                <a:lnTo>
                  <a:pt x="18641" y="8655"/>
                </a:lnTo>
                <a:lnTo>
                  <a:pt x="8876" y="18352"/>
                </a:lnTo>
                <a:lnTo>
                  <a:pt x="2417" y="30634"/>
                </a:lnTo>
                <a:lnTo>
                  <a:pt x="2" y="44752"/>
                </a:lnTo>
                <a:lnTo>
                  <a:pt x="0" y="45211"/>
                </a:lnTo>
                <a:lnTo>
                  <a:pt x="2280" y="59396"/>
                </a:lnTo>
                <a:lnTo>
                  <a:pt x="8631" y="71741"/>
                </a:lnTo>
                <a:lnTo>
                  <a:pt x="18314" y="81509"/>
                </a:lnTo>
                <a:lnTo>
                  <a:pt x="30592" y="87965"/>
                </a:lnTo>
                <a:lnTo>
                  <a:pt x="44729" y="90371"/>
                </a:lnTo>
                <a:lnTo>
                  <a:pt x="45148" y="90373"/>
                </a:lnTo>
                <a:lnTo>
                  <a:pt x="59352" y="88096"/>
                </a:lnTo>
                <a:lnTo>
                  <a:pt x="71708" y="81754"/>
                </a:lnTo>
                <a:lnTo>
                  <a:pt x="81484" y="72084"/>
                </a:lnTo>
                <a:lnTo>
                  <a:pt x="87949" y="59818"/>
                </a:lnTo>
                <a:lnTo>
                  <a:pt x="90370" y="45693"/>
                </a:lnTo>
                <a:lnTo>
                  <a:pt x="90373" y="45211"/>
                </a:lnTo>
              </a:path>
            </a:pathLst>
          </a:custGeom>
          <a:solidFill>
            <a:srgbClr val="C6C6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7"/>
          <p:cNvSpPr/>
          <p:nvPr/>
        </p:nvSpPr>
        <p:spPr>
          <a:xfrm>
            <a:off x="1201790" y="8312817"/>
            <a:ext cx="143599" cy="143599"/>
          </a:xfrm>
          <a:custGeom>
            <a:avLst/>
            <a:gdLst/>
            <a:ahLst/>
            <a:cxnLst/>
            <a:rect l="l" t="t" r="r" b="b"/>
            <a:pathLst>
              <a:path w="115545" h="115545">
                <a:moveTo>
                  <a:pt x="115544" y="57759"/>
                </a:moveTo>
                <a:lnTo>
                  <a:pt x="113734" y="43401"/>
                </a:lnTo>
                <a:lnTo>
                  <a:pt x="108609" y="30362"/>
                </a:lnTo>
                <a:lnTo>
                  <a:pt x="100626" y="19090"/>
                </a:lnTo>
                <a:lnTo>
                  <a:pt x="90241" y="10032"/>
                </a:lnTo>
                <a:lnTo>
                  <a:pt x="77910" y="3635"/>
                </a:lnTo>
                <a:lnTo>
                  <a:pt x="64091" y="346"/>
                </a:lnTo>
                <a:lnTo>
                  <a:pt x="57746" y="0"/>
                </a:lnTo>
                <a:lnTo>
                  <a:pt x="43387" y="1801"/>
                </a:lnTo>
                <a:lnTo>
                  <a:pt x="30347" y="6908"/>
                </a:lnTo>
                <a:lnTo>
                  <a:pt x="19074" y="14873"/>
                </a:lnTo>
                <a:lnTo>
                  <a:pt x="10017" y="25247"/>
                </a:lnTo>
                <a:lnTo>
                  <a:pt x="3624" y="37583"/>
                </a:lnTo>
                <a:lnTo>
                  <a:pt x="342" y="51433"/>
                </a:lnTo>
                <a:lnTo>
                  <a:pt x="0" y="57759"/>
                </a:lnTo>
                <a:lnTo>
                  <a:pt x="1801" y="72093"/>
                </a:lnTo>
                <a:lnTo>
                  <a:pt x="6905" y="85128"/>
                </a:lnTo>
                <a:lnTo>
                  <a:pt x="14865" y="96411"/>
                </a:lnTo>
                <a:lnTo>
                  <a:pt x="25234" y="105487"/>
                </a:lnTo>
                <a:lnTo>
                  <a:pt x="37562" y="111901"/>
                </a:lnTo>
                <a:lnTo>
                  <a:pt x="51403" y="115198"/>
                </a:lnTo>
                <a:lnTo>
                  <a:pt x="57746" y="115544"/>
                </a:lnTo>
                <a:lnTo>
                  <a:pt x="72066" y="113737"/>
                </a:lnTo>
                <a:lnTo>
                  <a:pt x="85097" y="108620"/>
                </a:lnTo>
                <a:lnTo>
                  <a:pt x="96381" y="100647"/>
                </a:lnTo>
                <a:lnTo>
                  <a:pt x="105462" y="90271"/>
                </a:lnTo>
                <a:lnTo>
                  <a:pt x="111885" y="77946"/>
                </a:lnTo>
                <a:lnTo>
                  <a:pt x="115193" y="64127"/>
                </a:lnTo>
                <a:lnTo>
                  <a:pt x="115544" y="57759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8"/>
          <p:cNvSpPr/>
          <p:nvPr/>
        </p:nvSpPr>
        <p:spPr>
          <a:xfrm>
            <a:off x="1464526" y="8319612"/>
            <a:ext cx="129556" cy="129556"/>
          </a:xfrm>
          <a:custGeom>
            <a:avLst/>
            <a:gdLst/>
            <a:ahLst/>
            <a:cxnLst/>
            <a:rect l="l" t="t" r="r" b="b"/>
            <a:pathLst>
              <a:path w="104560" h="104572">
                <a:moveTo>
                  <a:pt x="0" y="52311"/>
                </a:moveTo>
                <a:lnTo>
                  <a:pt x="1986" y="66602"/>
                </a:lnTo>
                <a:lnTo>
                  <a:pt x="7577" y="79383"/>
                </a:lnTo>
                <a:lnTo>
                  <a:pt x="16223" y="90110"/>
                </a:lnTo>
                <a:lnTo>
                  <a:pt x="27371" y="98237"/>
                </a:lnTo>
                <a:lnTo>
                  <a:pt x="40470" y="103217"/>
                </a:lnTo>
                <a:lnTo>
                  <a:pt x="52336" y="104571"/>
                </a:lnTo>
                <a:lnTo>
                  <a:pt x="66630" y="102588"/>
                </a:lnTo>
                <a:lnTo>
                  <a:pt x="79413" y="97001"/>
                </a:lnTo>
                <a:lnTo>
                  <a:pt x="90138" y="88360"/>
                </a:lnTo>
                <a:lnTo>
                  <a:pt x="98257" y="77211"/>
                </a:lnTo>
                <a:lnTo>
                  <a:pt x="103223" y="64101"/>
                </a:lnTo>
                <a:lnTo>
                  <a:pt x="104559" y="52311"/>
                </a:lnTo>
                <a:lnTo>
                  <a:pt x="102578" y="38016"/>
                </a:lnTo>
                <a:lnTo>
                  <a:pt x="97000" y="25221"/>
                </a:lnTo>
                <a:lnTo>
                  <a:pt x="88372" y="14477"/>
                </a:lnTo>
                <a:lnTo>
                  <a:pt x="77240" y="6335"/>
                </a:lnTo>
                <a:lnTo>
                  <a:pt x="64150" y="1348"/>
                </a:lnTo>
                <a:lnTo>
                  <a:pt x="52336" y="0"/>
                </a:lnTo>
                <a:lnTo>
                  <a:pt x="38050" y="1983"/>
                </a:lnTo>
                <a:lnTo>
                  <a:pt x="25260" y="7566"/>
                </a:lnTo>
                <a:lnTo>
                  <a:pt x="14515" y="16200"/>
                </a:lnTo>
                <a:lnTo>
                  <a:pt x="6367" y="27333"/>
                </a:lnTo>
                <a:lnTo>
                  <a:pt x="1366" y="40416"/>
                </a:lnTo>
                <a:lnTo>
                  <a:pt x="0" y="52311"/>
                </a:lnTo>
              </a:path>
            </a:pathLst>
          </a:custGeom>
          <a:solidFill>
            <a:srgbClr val="BD15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0"/>
          <p:cNvSpPr/>
          <p:nvPr/>
        </p:nvSpPr>
        <p:spPr>
          <a:xfrm>
            <a:off x="5839078" y="4440424"/>
            <a:ext cx="1539723" cy="74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1"/>
          <p:cNvSpPr/>
          <p:nvPr/>
        </p:nvSpPr>
        <p:spPr>
          <a:xfrm>
            <a:off x="8792999" y="5548908"/>
            <a:ext cx="3236634" cy="749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2"/>
          <p:cNvSpPr/>
          <p:nvPr/>
        </p:nvSpPr>
        <p:spPr>
          <a:xfrm>
            <a:off x="6036583" y="5334389"/>
            <a:ext cx="4417134" cy="845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3"/>
          <p:cNvSpPr/>
          <p:nvPr/>
        </p:nvSpPr>
        <p:spPr>
          <a:xfrm>
            <a:off x="3661542" y="7991645"/>
            <a:ext cx="9837193" cy="31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3248" tIns="56624" rIns="113248" bIns="56624"/>
          <a:lstStyle/>
          <a:p>
            <a:pPr algn="r">
              <a:lnSpc>
                <a:spcPct val="100000"/>
              </a:lnSpc>
            </a:pPr>
            <a:r>
              <a:rPr lang="pl-PL" sz="138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Warszawa, 28-02-2021r.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B3140-0332-4127-8F67-CF9D5CE24279}"/>
              </a:ext>
            </a:extLst>
          </p:cNvPr>
          <p:cNvGrpSpPr/>
          <p:nvPr/>
        </p:nvGrpSpPr>
        <p:grpSpPr>
          <a:xfrm>
            <a:off x="2809235" y="4326446"/>
            <a:ext cx="8877301" cy="2759213"/>
            <a:chOff x="2115694" y="4278816"/>
            <a:chExt cx="8877301" cy="2759213"/>
          </a:xfrm>
        </p:grpSpPr>
        <p:sp>
          <p:nvSpPr>
            <p:cNvPr id="489" name="CustomShape 9"/>
            <p:cNvSpPr/>
            <p:nvPr/>
          </p:nvSpPr>
          <p:spPr>
            <a:xfrm>
              <a:off x="2115694" y="4278816"/>
              <a:ext cx="8877301" cy="19107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pl-PL" sz="4530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All</a:t>
              </a:r>
              <a:r>
                <a:rPr lang="pl-PL" sz="4530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pl-PL" sz="4530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you</a:t>
              </a:r>
              <a:r>
                <a:rPr lang="pl-PL" sz="4530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pl-PL" sz="4530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need</a:t>
              </a:r>
              <a:r>
                <a:rPr lang="pl-PL" sz="4530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to </a:t>
              </a:r>
              <a:r>
                <a:rPr lang="pl-PL" sz="4530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know</a:t>
              </a:r>
              <a:r>
                <a:rPr lang="pl-PL" sz="4530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to start Security Automation</a:t>
              </a:r>
              <a:endParaRPr lang="pl-PL" sz="2265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95000"/>
                </a:lnSpc>
              </a:pPr>
              <a:endParaRPr lang="pl-PL" sz="2265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CDF75E-60C3-439E-A956-71B3609107A4}"/>
                </a:ext>
              </a:extLst>
            </p:cNvPr>
            <p:cNvSpPr txBox="1"/>
            <p:nvPr/>
          </p:nvSpPr>
          <p:spPr>
            <a:xfrm>
              <a:off x="2115694" y="5900025"/>
              <a:ext cx="6229590" cy="1138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5" dirty="0">
                  <a:solidFill>
                    <a:schemeClr val="bg1"/>
                  </a:solidFill>
                </a:rPr>
                <a:t>Lech Lachowicz</a:t>
              </a:r>
            </a:p>
            <a:p>
              <a:r>
                <a:rPr lang="pl-PL" sz="2265" dirty="0">
                  <a:solidFill>
                    <a:schemeClr val="bg1"/>
                  </a:solidFill>
                </a:rPr>
                <a:t>Członek Zarządu</a:t>
              </a:r>
              <a:r>
                <a:rPr lang="en-US" sz="2265" dirty="0">
                  <a:solidFill>
                    <a:schemeClr val="bg1"/>
                  </a:solidFill>
                </a:rPr>
                <a:t> ds. </a:t>
              </a:r>
              <a:r>
                <a:rPr lang="en-US" sz="2265" dirty="0" err="1">
                  <a:solidFill>
                    <a:schemeClr val="bg1"/>
                  </a:solidFill>
                </a:rPr>
                <a:t>Profesjonalnego</a:t>
              </a:r>
              <a:r>
                <a:rPr lang="en-US" sz="2265" dirty="0">
                  <a:solidFill>
                    <a:schemeClr val="bg1"/>
                  </a:solidFill>
                </a:rPr>
                <a:t> </a:t>
              </a:r>
              <a:r>
                <a:rPr lang="en-US" sz="2265" dirty="0" err="1">
                  <a:solidFill>
                    <a:schemeClr val="bg1"/>
                  </a:solidFill>
                </a:rPr>
                <a:t>Rozwoju</a:t>
              </a:r>
              <a:br>
                <a:rPr lang="pl-PL" sz="2265" dirty="0">
                  <a:solidFill>
                    <a:schemeClr val="bg1"/>
                  </a:solidFill>
                </a:rPr>
              </a:br>
              <a:r>
                <a:rPr lang="pl-PL" sz="2265" dirty="0">
                  <a:solidFill>
                    <a:schemeClr val="bg1"/>
                  </a:solidFill>
                </a:rPr>
                <a:t>ISSA Polska</a:t>
              </a:r>
              <a:endParaRPr lang="en-US" sz="2265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5 – </a:t>
            </a:r>
            <a:r>
              <a:rPr lang="pl-PL" dirty="0" err="1"/>
              <a:t>Measure</a:t>
            </a:r>
            <a:r>
              <a:rPr lang="pl-PL" dirty="0"/>
              <a:t> the </a:t>
            </a:r>
            <a:r>
              <a:rPr lang="pl-PL" dirty="0" err="1"/>
              <a:t>results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437EF0-C3A4-4A38-8449-7B4959B5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43605"/>
              </p:ext>
            </p:extLst>
          </p:nvPr>
        </p:nvGraphicFramePr>
        <p:xfrm>
          <a:off x="1429602" y="1565670"/>
          <a:ext cx="5559413" cy="417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37">
                  <a:extLst>
                    <a:ext uri="{9D8B030D-6E8A-4147-A177-3AD203B41FA5}">
                      <a16:colId xmlns:a16="http://schemas.microsoft.com/office/drawing/2014/main" val="123698590"/>
                    </a:ext>
                  </a:extLst>
                </a:gridCol>
                <a:gridCol w="1461512">
                  <a:extLst>
                    <a:ext uri="{9D8B030D-6E8A-4147-A177-3AD203B41FA5}">
                      <a16:colId xmlns:a16="http://schemas.microsoft.com/office/drawing/2014/main" val="2665155474"/>
                    </a:ext>
                  </a:extLst>
                </a:gridCol>
                <a:gridCol w="1168892">
                  <a:extLst>
                    <a:ext uri="{9D8B030D-6E8A-4147-A177-3AD203B41FA5}">
                      <a16:colId xmlns:a16="http://schemas.microsoft.com/office/drawing/2014/main" val="2995413966"/>
                    </a:ext>
                  </a:extLst>
                </a:gridCol>
                <a:gridCol w="2696872">
                  <a:extLst>
                    <a:ext uri="{9D8B030D-6E8A-4147-A177-3AD203B41FA5}">
                      <a16:colId xmlns:a16="http://schemas.microsoft.com/office/drawing/2014/main" val="2165437437"/>
                    </a:ext>
                  </a:extLst>
                </a:gridCol>
              </a:tblGrid>
              <a:tr h="44783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#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Action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Current manual time spent (sec)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Current manual time spent - Explanation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39962894"/>
                  </a:ext>
                </a:extLst>
              </a:tr>
              <a:tr h="44783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Have a look at the email content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Need to download the email, open it and save a screenshot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589372701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B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Collect email header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email header then run it </a:t>
                      </a:r>
                      <a:r>
                        <a:rPr lang="pl-PL" sz="1300" u="none" strike="noStrike" dirty="0" err="1">
                          <a:effectLst/>
                        </a:rPr>
                        <a:t>through</a:t>
                      </a:r>
                      <a:r>
                        <a:rPr lang="en-US" sz="1300" u="none" strike="noStrike" dirty="0">
                          <a:effectLst/>
                        </a:rPr>
                        <a:t> a parsing script/tool and finally attach the data into the ticket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606093125"/>
                  </a:ext>
                </a:extLst>
              </a:tr>
              <a:tr h="103809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C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URL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300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manually check it against VT/OSINT,  test it within </a:t>
                      </a:r>
                      <a:r>
                        <a:rPr lang="pl-PL" sz="1300" u="none" strike="noStrike" dirty="0" err="1">
                          <a:effectLst/>
                        </a:rPr>
                        <a:t>SafeBrowser</a:t>
                      </a:r>
                      <a:r>
                        <a:rPr lang="en-US" sz="1300" u="none" strike="noStrike" dirty="0">
                          <a:effectLst/>
                        </a:rPr>
                        <a:t> and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determine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if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bad</a:t>
                      </a:r>
                      <a:r>
                        <a:rPr lang="en-US" sz="1300" u="none" strike="noStrike" dirty="0">
                          <a:effectLst/>
                        </a:rPr>
                        <a:t>. Finally document it </a:t>
                      </a:r>
                      <a:r>
                        <a:rPr lang="pl-PL" sz="1300" u="none" strike="noStrike">
                          <a:effectLst/>
                        </a:rPr>
                        <a:t>as IOC.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076638766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D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attachment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750867861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E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downloaded malware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7041282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CB1E9A-F85A-48E3-8892-F02ED2BF6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79326"/>
              </p:ext>
            </p:extLst>
          </p:nvPr>
        </p:nvGraphicFramePr>
        <p:xfrm>
          <a:off x="6989015" y="1565280"/>
          <a:ext cx="4963795" cy="417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53">
                  <a:extLst>
                    <a:ext uri="{9D8B030D-6E8A-4147-A177-3AD203B41FA5}">
                      <a16:colId xmlns:a16="http://schemas.microsoft.com/office/drawing/2014/main" val="416137193"/>
                    </a:ext>
                  </a:extLst>
                </a:gridCol>
                <a:gridCol w="2849160">
                  <a:extLst>
                    <a:ext uri="{9D8B030D-6E8A-4147-A177-3AD203B41FA5}">
                      <a16:colId xmlns:a16="http://schemas.microsoft.com/office/drawing/2014/main" val="2040894260"/>
                    </a:ext>
                  </a:extLst>
                </a:gridCol>
                <a:gridCol w="931482">
                  <a:extLst>
                    <a:ext uri="{9D8B030D-6E8A-4147-A177-3AD203B41FA5}">
                      <a16:colId xmlns:a16="http://schemas.microsoft.com/office/drawing/2014/main" val="3794373468"/>
                    </a:ext>
                  </a:extLst>
                </a:gridCol>
              </a:tblGrid>
              <a:tr h="4478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New manual time spent (sec)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New manual time spent - Explanation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Manual time saved (sec)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39962894"/>
                  </a:ext>
                </a:extLst>
              </a:tr>
              <a:tr h="44783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5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Screenshot already present in the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25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72701"/>
                  </a:ext>
                </a:extLst>
              </a:tr>
              <a:tr h="80012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5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Header already displayed in the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r>
                        <a:rPr lang="en-US" sz="1300" u="none" strike="noStrike" dirty="0">
                          <a:effectLst/>
                        </a:rPr>
                        <a:t>, with quick spoof check for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55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93125"/>
                  </a:ext>
                </a:extLst>
              </a:tr>
              <a:tr h="103809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120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OSINT is automatically gathered, and </a:t>
                      </a:r>
                      <a:r>
                        <a:rPr lang="pl-PL" sz="1300" u="none" strike="noStrike" dirty="0" err="1">
                          <a:effectLst/>
                        </a:rPr>
                        <a:t>IOCs</a:t>
                      </a:r>
                      <a:r>
                        <a:rPr lang="en-US" sz="1300" u="none" strike="noStrike" dirty="0">
                          <a:effectLst/>
                        </a:rPr>
                        <a:t> created. URL is detonated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. Use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score and OSINT for determination.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180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38766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already created with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report, for quick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240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67861"/>
                  </a:ext>
                </a:extLst>
              </a:tr>
              <a:tr h="64459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60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already created with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 report, for quick determination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b="1" u="none" strike="noStrike" dirty="0">
                          <a:effectLst/>
                        </a:rPr>
                        <a:t>240</a:t>
                      </a:r>
                      <a:endParaRPr lang="pl-PL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82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5C13AD-4D0A-4FF6-823B-61D7DE74306B}"/>
              </a:ext>
            </a:extLst>
          </p:cNvPr>
          <p:cNvSpPr txBox="1"/>
          <p:nvPr/>
        </p:nvSpPr>
        <p:spPr>
          <a:xfrm>
            <a:off x="3238525" y="5711142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Thats</a:t>
            </a:r>
            <a:r>
              <a:rPr lang="pl-PL" dirty="0"/>
              <a:t> 990sec vs 250sec = </a:t>
            </a:r>
            <a:r>
              <a:rPr lang="pl-PL" sz="3200" b="1" dirty="0"/>
              <a:t>~4 </a:t>
            </a:r>
            <a:r>
              <a:rPr lang="pl-PL" sz="3200" b="1" dirty="0" err="1"/>
              <a:t>times</a:t>
            </a:r>
            <a:r>
              <a:rPr lang="pl-PL" sz="3200" b="1" dirty="0"/>
              <a:t> </a:t>
            </a:r>
            <a:r>
              <a:rPr lang="pl-PL" sz="3200" b="1" dirty="0" err="1"/>
              <a:t>better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benefits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937475-C330-489E-B058-3BD9A6CACBBF}"/>
              </a:ext>
            </a:extLst>
          </p:cNvPr>
          <p:cNvGrpSpPr/>
          <p:nvPr/>
        </p:nvGrpSpPr>
        <p:grpSpPr>
          <a:xfrm>
            <a:off x="2137632" y="1453290"/>
            <a:ext cx="9180385" cy="5230383"/>
            <a:chOff x="2610562" y="1438853"/>
            <a:chExt cx="8234525" cy="46914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D1054C-2322-4118-B64A-45745BCDA7AF}"/>
                </a:ext>
              </a:extLst>
            </p:cNvPr>
            <p:cNvSpPr/>
            <p:nvPr/>
          </p:nvSpPr>
          <p:spPr>
            <a:xfrm>
              <a:off x="8259733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Visibility</a:t>
              </a:r>
              <a:br>
                <a:rPr lang="en-US" sz="1200" kern="0" dirty="0">
                  <a:solidFill>
                    <a:schemeClr val="tx2"/>
                  </a:solidFill>
                </a:rPr>
              </a:b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Single pane of glass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7A8C2-C04E-48F3-A07A-A9EA5C53460F}"/>
                </a:ext>
              </a:extLst>
            </p:cNvPr>
            <p:cNvSpPr/>
            <p:nvPr/>
          </p:nvSpPr>
          <p:spPr>
            <a:xfrm>
              <a:off x="2610562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Consistent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Eliminating variations in processes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5F09B-FF5A-4770-AF04-7E59FF181EFD}"/>
                </a:ext>
              </a:extLst>
            </p:cNvPr>
            <p:cNvGrpSpPr/>
            <p:nvPr/>
          </p:nvGrpSpPr>
          <p:grpSpPr>
            <a:xfrm>
              <a:off x="3472340" y="3364773"/>
              <a:ext cx="997347" cy="694804"/>
              <a:chOff x="1317228" y="3373726"/>
              <a:chExt cx="884463" cy="616164"/>
            </a:xfrm>
            <a:solidFill>
              <a:schemeClr val="accent2"/>
            </a:solidFill>
          </p:grpSpPr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A50FEA27-639C-4168-A603-7C6C3067F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228" y="3643151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5E20A5F8-08BB-4F66-9CF7-30B381588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970" y="3643151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41C25946-A84A-4EA7-AD64-0655F3B24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228" y="3373726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514EA522-81CB-4B9A-B7F9-3CF29A5EB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970" y="3373726"/>
                <a:ext cx="497721" cy="346739"/>
              </a:xfrm>
              <a:custGeom>
                <a:avLst/>
                <a:gdLst>
                  <a:gd name="T0" fmla="*/ 2147483647 w 1960"/>
                  <a:gd name="T1" fmla="*/ 2147483647 h 1958"/>
                  <a:gd name="T2" fmla="*/ 2147483647 w 1960"/>
                  <a:gd name="T3" fmla="*/ 2147483647 h 1958"/>
                  <a:gd name="T4" fmla="*/ 2147483647 w 1960"/>
                  <a:gd name="T5" fmla="*/ 2147483647 h 1958"/>
                  <a:gd name="T6" fmla="*/ 2147483647 w 1960"/>
                  <a:gd name="T7" fmla="*/ 2147483647 h 1958"/>
                  <a:gd name="T8" fmla="*/ 2147483647 w 1960"/>
                  <a:gd name="T9" fmla="*/ 2147483647 h 1958"/>
                  <a:gd name="T10" fmla="*/ 2147483647 w 1960"/>
                  <a:gd name="T11" fmla="*/ 2147483647 h 1958"/>
                  <a:gd name="T12" fmla="*/ 2147483647 w 1960"/>
                  <a:gd name="T13" fmla="*/ 2147483647 h 1958"/>
                  <a:gd name="T14" fmla="*/ 2147483647 w 1960"/>
                  <a:gd name="T15" fmla="*/ 2147483647 h 1958"/>
                  <a:gd name="T16" fmla="*/ 2147483647 w 1960"/>
                  <a:gd name="T17" fmla="*/ 2147483647 h 1958"/>
                  <a:gd name="T18" fmla="*/ 2147483647 w 1960"/>
                  <a:gd name="T19" fmla="*/ 2147483647 h 1958"/>
                  <a:gd name="T20" fmla="*/ 2147483647 w 1960"/>
                  <a:gd name="T21" fmla="*/ 2147483647 h 1958"/>
                  <a:gd name="T22" fmla="*/ 2147483647 w 1960"/>
                  <a:gd name="T23" fmla="*/ 2147483647 h 1958"/>
                  <a:gd name="T24" fmla="*/ 2147483647 w 1960"/>
                  <a:gd name="T25" fmla="*/ 2147483647 h 1958"/>
                  <a:gd name="T26" fmla="*/ 2147483647 w 1960"/>
                  <a:gd name="T27" fmla="*/ 2147483647 h 1958"/>
                  <a:gd name="T28" fmla="*/ 2147483647 w 1960"/>
                  <a:gd name="T29" fmla="*/ 2147483647 h 1958"/>
                  <a:gd name="T30" fmla="*/ 2147483647 w 1960"/>
                  <a:gd name="T31" fmla="*/ 2147483647 h 1958"/>
                  <a:gd name="T32" fmla="*/ 2147483647 w 1960"/>
                  <a:gd name="T33" fmla="*/ 0 h 1958"/>
                  <a:gd name="T34" fmla="*/ 2147483647 w 1960"/>
                  <a:gd name="T35" fmla="*/ 2147483647 h 1958"/>
                  <a:gd name="T36" fmla="*/ 2147483647 w 1960"/>
                  <a:gd name="T37" fmla="*/ 2147483647 h 1958"/>
                  <a:gd name="T38" fmla="*/ 2147483647 w 1960"/>
                  <a:gd name="T39" fmla="*/ 2147483647 h 1958"/>
                  <a:gd name="T40" fmla="*/ 2147483647 w 1960"/>
                  <a:gd name="T41" fmla="*/ 2147483647 h 1958"/>
                  <a:gd name="T42" fmla="*/ 2147483647 w 1960"/>
                  <a:gd name="T43" fmla="*/ 2147483647 h 1958"/>
                  <a:gd name="T44" fmla="*/ 0 w 1960"/>
                  <a:gd name="T45" fmla="*/ 2147483647 h 1958"/>
                  <a:gd name="T46" fmla="*/ 0 w 1960"/>
                  <a:gd name="T47" fmla="*/ 2147483647 h 1958"/>
                  <a:gd name="T48" fmla="*/ 2147483647 w 1960"/>
                  <a:gd name="T49" fmla="*/ 2147483647 h 1958"/>
                  <a:gd name="T50" fmla="*/ 2147483647 w 1960"/>
                  <a:gd name="T51" fmla="*/ 2147483647 h 1958"/>
                  <a:gd name="T52" fmla="*/ 2147483647 w 1960"/>
                  <a:gd name="T53" fmla="*/ 2147483647 h 1958"/>
                  <a:gd name="T54" fmla="*/ 2147483647 w 1960"/>
                  <a:gd name="T55" fmla="*/ 2147483647 h 1958"/>
                  <a:gd name="T56" fmla="*/ 2147483647 w 1960"/>
                  <a:gd name="T57" fmla="*/ 2147483647 h 1958"/>
                  <a:gd name="T58" fmla="*/ 2147483647 w 1960"/>
                  <a:gd name="T59" fmla="*/ 2147483647 h 1958"/>
                  <a:gd name="T60" fmla="*/ 2147483647 w 1960"/>
                  <a:gd name="T61" fmla="*/ 2147483647 h 1958"/>
                  <a:gd name="T62" fmla="*/ 2147483647 w 1960"/>
                  <a:gd name="T63" fmla="*/ 2147483647 h 1958"/>
                  <a:gd name="T64" fmla="*/ 2147483647 w 1960"/>
                  <a:gd name="T65" fmla="*/ 2147483647 h 1958"/>
                  <a:gd name="T66" fmla="*/ 0 w 1960"/>
                  <a:gd name="T67" fmla="*/ 2147483647 h 1958"/>
                  <a:gd name="T68" fmla="*/ 0 w 1960"/>
                  <a:gd name="T69" fmla="*/ 2147483647 h 1958"/>
                  <a:gd name="T70" fmla="*/ 2147483647 w 1960"/>
                  <a:gd name="T71" fmla="*/ 2147483647 h 1958"/>
                  <a:gd name="T72" fmla="*/ 2147483647 w 1960"/>
                  <a:gd name="T73" fmla="*/ 2147483647 h 1958"/>
                  <a:gd name="T74" fmla="*/ 2147483647 w 1960"/>
                  <a:gd name="T75" fmla="*/ 2147483647 h 1958"/>
                  <a:gd name="T76" fmla="*/ 2147483647 w 1960"/>
                  <a:gd name="T77" fmla="*/ 2147483647 h 1958"/>
                  <a:gd name="T78" fmla="*/ 2147483647 w 1960"/>
                  <a:gd name="T79" fmla="*/ 2147483647 h 1958"/>
                  <a:gd name="T80" fmla="*/ 2147483647 w 1960"/>
                  <a:gd name="T81" fmla="*/ 2147483647 h 1958"/>
                  <a:gd name="T82" fmla="*/ 2147483647 w 1960"/>
                  <a:gd name="T83" fmla="*/ 2147483647 h 1958"/>
                  <a:gd name="T84" fmla="*/ 2147483647 w 1960"/>
                  <a:gd name="T85" fmla="*/ 2147483647 h 1958"/>
                  <a:gd name="T86" fmla="*/ 2147483647 w 1960"/>
                  <a:gd name="T87" fmla="*/ 2147483647 h 1958"/>
                  <a:gd name="T88" fmla="*/ 2147483647 w 1960"/>
                  <a:gd name="T89" fmla="*/ 2147483647 h 1958"/>
                  <a:gd name="T90" fmla="*/ 2147483647 w 1960"/>
                  <a:gd name="T91" fmla="*/ 2147483647 h 1958"/>
                  <a:gd name="T92" fmla="*/ 2147483647 w 1960"/>
                  <a:gd name="T93" fmla="*/ 2147483647 h 1958"/>
                  <a:gd name="T94" fmla="*/ 2147483647 w 1960"/>
                  <a:gd name="T95" fmla="*/ 2147483647 h 19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60" h="1958">
                    <a:moveTo>
                      <a:pt x="1500" y="1406"/>
                    </a:moveTo>
                    <a:lnTo>
                      <a:pt x="1500" y="1406"/>
                    </a:lnTo>
                    <a:cubicBezTo>
                      <a:pt x="1500" y="1385"/>
                      <a:pt x="1511" y="1375"/>
                      <a:pt x="1521" y="1364"/>
                    </a:cubicBezTo>
                    <a:cubicBezTo>
                      <a:pt x="1532" y="1364"/>
                      <a:pt x="1552" y="1364"/>
                      <a:pt x="1563" y="1375"/>
                    </a:cubicBezTo>
                    <a:cubicBezTo>
                      <a:pt x="1604" y="1406"/>
                      <a:pt x="1657" y="1415"/>
                      <a:pt x="1709" y="1415"/>
                    </a:cubicBezTo>
                    <a:cubicBezTo>
                      <a:pt x="1844" y="1415"/>
                      <a:pt x="1959" y="1302"/>
                      <a:pt x="1959" y="1166"/>
                    </a:cubicBezTo>
                    <a:cubicBezTo>
                      <a:pt x="1959" y="1031"/>
                      <a:pt x="1844" y="916"/>
                      <a:pt x="1709" y="916"/>
                    </a:cubicBezTo>
                    <a:cubicBezTo>
                      <a:pt x="1657" y="916"/>
                      <a:pt x="1604" y="927"/>
                      <a:pt x="1563" y="958"/>
                    </a:cubicBezTo>
                    <a:cubicBezTo>
                      <a:pt x="1552" y="968"/>
                      <a:pt x="1532" y="968"/>
                      <a:pt x="1521" y="968"/>
                    </a:cubicBezTo>
                    <a:cubicBezTo>
                      <a:pt x="1511" y="958"/>
                      <a:pt x="1500" y="948"/>
                      <a:pt x="1500" y="927"/>
                    </a:cubicBezTo>
                    <a:cubicBezTo>
                      <a:pt x="1500" y="583"/>
                      <a:pt x="1500" y="583"/>
                      <a:pt x="1500" y="583"/>
                    </a:cubicBezTo>
                    <a:cubicBezTo>
                      <a:pt x="1500" y="510"/>
                      <a:pt x="1448" y="458"/>
                      <a:pt x="1375" y="458"/>
                    </a:cubicBezTo>
                    <a:cubicBezTo>
                      <a:pt x="990" y="458"/>
                      <a:pt x="990" y="458"/>
                      <a:pt x="990" y="458"/>
                    </a:cubicBezTo>
                    <a:cubicBezTo>
                      <a:pt x="969" y="458"/>
                      <a:pt x="959" y="448"/>
                      <a:pt x="948" y="437"/>
                    </a:cubicBezTo>
                    <a:cubicBezTo>
                      <a:pt x="948" y="427"/>
                      <a:pt x="948" y="406"/>
                      <a:pt x="959" y="395"/>
                    </a:cubicBezTo>
                    <a:cubicBezTo>
                      <a:pt x="990" y="354"/>
                      <a:pt x="1000" y="302"/>
                      <a:pt x="1000" y="250"/>
                    </a:cubicBezTo>
                    <a:cubicBezTo>
                      <a:pt x="1000" y="114"/>
                      <a:pt x="886" y="0"/>
                      <a:pt x="750" y="0"/>
                    </a:cubicBezTo>
                    <a:cubicBezTo>
                      <a:pt x="615" y="0"/>
                      <a:pt x="500" y="114"/>
                      <a:pt x="500" y="250"/>
                    </a:cubicBezTo>
                    <a:cubicBezTo>
                      <a:pt x="500" y="302"/>
                      <a:pt x="511" y="354"/>
                      <a:pt x="542" y="395"/>
                    </a:cubicBezTo>
                    <a:cubicBezTo>
                      <a:pt x="552" y="406"/>
                      <a:pt x="552" y="427"/>
                      <a:pt x="552" y="437"/>
                    </a:cubicBezTo>
                    <a:cubicBezTo>
                      <a:pt x="542" y="448"/>
                      <a:pt x="532" y="458"/>
                      <a:pt x="511" y="458"/>
                    </a:cubicBezTo>
                    <a:cubicBezTo>
                      <a:pt x="125" y="458"/>
                      <a:pt x="125" y="458"/>
                      <a:pt x="125" y="458"/>
                    </a:cubicBezTo>
                    <a:cubicBezTo>
                      <a:pt x="52" y="458"/>
                      <a:pt x="0" y="510"/>
                      <a:pt x="0" y="583"/>
                    </a:cubicBezTo>
                    <a:cubicBezTo>
                      <a:pt x="0" y="916"/>
                      <a:pt x="0" y="916"/>
                      <a:pt x="0" y="916"/>
                    </a:cubicBezTo>
                    <a:cubicBezTo>
                      <a:pt x="0" y="927"/>
                      <a:pt x="11" y="948"/>
                      <a:pt x="21" y="948"/>
                    </a:cubicBezTo>
                    <a:cubicBezTo>
                      <a:pt x="32" y="958"/>
                      <a:pt x="32" y="958"/>
                      <a:pt x="42" y="958"/>
                    </a:cubicBezTo>
                    <a:cubicBezTo>
                      <a:pt x="52" y="958"/>
                      <a:pt x="63" y="958"/>
                      <a:pt x="63" y="948"/>
                    </a:cubicBezTo>
                    <a:cubicBezTo>
                      <a:pt x="105" y="916"/>
                      <a:pt x="157" y="906"/>
                      <a:pt x="209" y="906"/>
                    </a:cubicBezTo>
                    <a:cubicBezTo>
                      <a:pt x="355" y="906"/>
                      <a:pt x="469" y="1021"/>
                      <a:pt x="469" y="1166"/>
                    </a:cubicBezTo>
                    <a:cubicBezTo>
                      <a:pt x="469" y="1312"/>
                      <a:pt x="355" y="1426"/>
                      <a:pt x="209" y="1426"/>
                    </a:cubicBezTo>
                    <a:cubicBezTo>
                      <a:pt x="157" y="1426"/>
                      <a:pt x="105" y="1415"/>
                      <a:pt x="63" y="1385"/>
                    </a:cubicBezTo>
                    <a:cubicBezTo>
                      <a:pt x="63" y="1375"/>
                      <a:pt x="52" y="1375"/>
                      <a:pt x="42" y="1375"/>
                    </a:cubicBezTo>
                    <a:cubicBezTo>
                      <a:pt x="32" y="1375"/>
                      <a:pt x="32" y="1375"/>
                      <a:pt x="21" y="1385"/>
                    </a:cubicBezTo>
                    <a:cubicBezTo>
                      <a:pt x="11" y="1385"/>
                      <a:pt x="0" y="1406"/>
                      <a:pt x="0" y="1415"/>
                    </a:cubicBezTo>
                    <a:cubicBezTo>
                      <a:pt x="0" y="1832"/>
                      <a:pt x="0" y="1832"/>
                      <a:pt x="0" y="1832"/>
                    </a:cubicBezTo>
                    <a:cubicBezTo>
                      <a:pt x="0" y="1905"/>
                      <a:pt x="52" y="1957"/>
                      <a:pt x="125" y="1957"/>
                    </a:cubicBezTo>
                    <a:cubicBezTo>
                      <a:pt x="500" y="1957"/>
                      <a:pt x="500" y="1957"/>
                      <a:pt x="500" y="1957"/>
                    </a:cubicBezTo>
                    <a:cubicBezTo>
                      <a:pt x="511" y="1957"/>
                      <a:pt x="532" y="1947"/>
                      <a:pt x="532" y="1936"/>
                    </a:cubicBezTo>
                    <a:cubicBezTo>
                      <a:pt x="542" y="1926"/>
                      <a:pt x="542" y="1905"/>
                      <a:pt x="532" y="1895"/>
                    </a:cubicBezTo>
                    <a:cubicBezTo>
                      <a:pt x="500" y="1853"/>
                      <a:pt x="490" y="1801"/>
                      <a:pt x="490" y="1749"/>
                    </a:cubicBezTo>
                    <a:cubicBezTo>
                      <a:pt x="490" y="1603"/>
                      <a:pt x="605" y="1488"/>
                      <a:pt x="750" y="1488"/>
                    </a:cubicBezTo>
                    <a:cubicBezTo>
                      <a:pt x="896" y="1488"/>
                      <a:pt x="1011" y="1603"/>
                      <a:pt x="1011" y="1749"/>
                    </a:cubicBezTo>
                    <a:cubicBezTo>
                      <a:pt x="1011" y="1801"/>
                      <a:pt x="1000" y="1853"/>
                      <a:pt x="969" y="1895"/>
                    </a:cubicBezTo>
                    <a:cubicBezTo>
                      <a:pt x="959" y="1905"/>
                      <a:pt x="959" y="1926"/>
                      <a:pt x="969" y="1936"/>
                    </a:cubicBezTo>
                    <a:cubicBezTo>
                      <a:pt x="969" y="1947"/>
                      <a:pt x="990" y="1957"/>
                      <a:pt x="1000" y="1957"/>
                    </a:cubicBezTo>
                    <a:cubicBezTo>
                      <a:pt x="1375" y="1957"/>
                      <a:pt x="1375" y="1957"/>
                      <a:pt x="1375" y="1957"/>
                    </a:cubicBezTo>
                    <a:cubicBezTo>
                      <a:pt x="1448" y="1957"/>
                      <a:pt x="1500" y="1905"/>
                      <a:pt x="1500" y="1832"/>
                    </a:cubicBezTo>
                    <a:lnTo>
                      <a:pt x="1500" y="1406"/>
                    </a:lnTo>
                  </a:path>
                </a:pathLst>
              </a:custGeom>
              <a:grpFill/>
              <a:ln w="63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5FCF2-A65B-4342-ABD7-5B2FD46F983C}"/>
                </a:ext>
              </a:extLst>
            </p:cNvPr>
            <p:cNvSpPr/>
            <p:nvPr/>
          </p:nvSpPr>
          <p:spPr>
            <a:xfrm>
              <a:off x="2610562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Reliable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br>
                <a:rPr lang="en-US" sz="1200" kern="0" dirty="0">
                  <a:solidFill>
                    <a:schemeClr val="tx2"/>
                  </a:solidFill>
                </a:rPr>
              </a:br>
              <a:r>
                <a:rPr lang="en-US" sz="1200" kern="0" dirty="0">
                  <a:solidFill>
                    <a:schemeClr val="tx2"/>
                  </a:solidFill>
                </a:rPr>
                <a:t>Operate 365 days a year!</a:t>
              </a:r>
            </a:p>
          </p:txBody>
        </p:sp>
        <p:sp>
          <p:nvSpPr>
            <p:cNvPr id="12" name="Freeform 145">
              <a:extLst>
                <a:ext uri="{FF2B5EF4-FFF2-40B4-BE49-F238E27FC236}">
                  <a16:creationId xmlns:a16="http://schemas.microsoft.com/office/drawing/2014/main" id="{4DC6887D-A28E-4193-8C9C-FF896E10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44" y="1818962"/>
              <a:ext cx="656608" cy="616165"/>
            </a:xfrm>
            <a:custGeom>
              <a:avLst/>
              <a:gdLst>
                <a:gd name="T0" fmla="*/ 2147483647 w 929"/>
                <a:gd name="T1" fmla="*/ 2147483647 h 909"/>
                <a:gd name="T2" fmla="*/ 2147483647 w 929"/>
                <a:gd name="T3" fmla="*/ 2147483647 h 909"/>
                <a:gd name="T4" fmla="*/ 2147483647 w 929"/>
                <a:gd name="T5" fmla="*/ 2147483647 h 909"/>
                <a:gd name="T6" fmla="*/ 2147483647 w 929"/>
                <a:gd name="T7" fmla="*/ 2147483647 h 909"/>
                <a:gd name="T8" fmla="*/ 2147483647 w 929"/>
                <a:gd name="T9" fmla="*/ 2147483647 h 909"/>
                <a:gd name="T10" fmla="*/ 2147483647 w 929"/>
                <a:gd name="T11" fmla="*/ 2147483647 h 909"/>
                <a:gd name="T12" fmla="*/ 2147483647 w 929"/>
                <a:gd name="T13" fmla="*/ 2147483647 h 909"/>
                <a:gd name="T14" fmla="*/ 2147483647 w 929"/>
                <a:gd name="T15" fmla="*/ 2147483647 h 909"/>
                <a:gd name="T16" fmla="*/ 2147483647 w 929"/>
                <a:gd name="T17" fmla="*/ 2147483647 h 909"/>
                <a:gd name="T18" fmla="*/ 2147483647 w 929"/>
                <a:gd name="T19" fmla="*/ 2147483647 h 909"/>
                <a:gd name="T20" fmla="*/ 2147483647 w 929"/>
                <a:gd name="T21" fmla="*/ 2147483647 h 909"/>
                <a:gd name="T22" fmla="*/ 2147483647 w 929"/>
                <a:gd name="T23" fmla="*/ 2147483647 h 909"/>
                <a:gd name="T24" fmla="*/ 2147483647 w 929"/>
                <a:gd name="T25" fmla="*/ 2147483647 h 909"/>
                <a:gd name="T26" fmla="*/ 2147483647 w 929"/>
                <a:gd name="T27" fmla="*/ 0 h 909"/>
                <a:gd name="T28" fmla="*/ 2147483647 w 929"/>
                <a:gd name="T29" fmla="*/ 2147483647 h 909"/>
                <a:gd name="T30" fmla="*/ 2147483647 w 929"/>
                <a:gd name="T31" fmla="*/ 2147483647 h 909"/>
                <a:gd name="T32" fmla="*/ 2147483647 w 929"/>
                <a:gd name="T33" fmla="*/ 2147483647 h 909"/>
                <a:gd name="T34" fmla="*/ 2147483647 w 929"/>
                <a:gd name="T35" fmla="*/ 2147483647 h 909"/>
                <a:gd name="T36" fmla="*/ 2147483647 w 929"/>
                <a:gd name="T37" fmla="*/ 2147483647 h 909"/>
                <a:gd name="T38" fmla="*/ 2147483647 w 929"/>
                <a:gd name="T39" fmla="*/ 2147483647 h 909"/>
                <a:gd name="T40" fmla="*/ 2147483647 w 929"/>
                <a:gd name="T41" fmla="*/ 2147483647 h 909"/>
                <a:gd name="T42" fmla="*/ 2147483647 w 929"/>
                <a:gd name="T43" fmla="*/ 2147483647 h 909"/>
                <a:gd name="T44" fmla="*/ 2147483647 w 929"/>
                <a:gd name="T45" fmla="*/ 2147483647 h 909"/>
                <a:gd name="T46" fmla="*/ 2147483647 w 929"/>
                <a:gd name="T47" fmla="*/ 2147483647 h 909"/>
                <a:gd name="T48" fmla="*/ 2147483647 w 929"/>
                <a:gd name="T49" fmla="*/ 2147483647 h 909"/>
                <a:gd name="T50" fmla="*/ 2147483647 w 929"/>
                <a:gd name="T51" fmla="*/ 2147483647 h 909"/>
                <a:gd name="T52" fmla="*/ 2147483647 w 929"/>
                <a:gd name="T53" fmla="*/ 2147483647 h 909"/>
                <a:gd name="T54" fmla="*/ 2147483647 w 929"/>
                <a:gd name="T55" fmla="*/ 2147483647 h 909"/>
                <a:gd name="T56" fmla="*/ 2147483647 w 929"/>
                <a:gd name="T57" fmla="*/ 2147483647 h 909"/>
                <a:gd name="T58" fmla="*/ 2147483647 w 929"/>
                <a:gd name="T59" fmla="*/ 2147483647 h 909"/>
                <a:gd name="T60" fmla="*/ 2147483647 w 929"/>
                <a:gd name="T61" fmla="*/ 2147483647 h 909"/>
                <a:gd name="T62" fmla="*/ 2147483647 w 929"/>
                <a:gd name="T63" fmla="*/ 2147483647 h 909"/>
                <a:gd name="T64" fmla="*/ 2147483647 w 929"/>
                <a:gd name="T65" fmla="*/ 2147483647 h 909"/>
                <a:gd name="T66" fmla="*/ 2147483647 w 929"/>
                <a:gd name="T67" fmla="*/ 2147483647 h 9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29" h="909">
                  <a:moveTo>
                    <a:pt x="869" y="620"/>
                  </a:moveTo>
                  <a:lnTo>
                    <a:pt x="869" y="620"/>
                  </a:lnTo>
                  <a:cubicBezTo>
                    <a:pt x="824" y="568"/>
                    <a:pt x="751" y="561"/>
                    <a:pt x="692" y="581"/>
                  </a:cubicBezTo>
                  <a:cubicBezTo>
                    <a:pt x="543" y="438"/>
                    <a:pt x="543" y="438"/>
                    <a:pt x="543" y="438"/>
                  </a:cubicBezTo>
                  <a:cubicBezTo>
                    <a:pt x="725" y="254"/>
                    <a:pt x="725" y="254"/>
                    <a:pt x="725" y="254"/>
                  </a:cubicBezTo>
                  <a:cubicBezTo>
                    <a:pt x="778" y="248"/>
                    <a:pt x="778" y="248"/>
                    <a:pt x="778" y="248"/>
                  </a:cubicBezTo>
                  <a:cubicBezTo>
                    <a:pt x="869" y="105"/>
                    <a:pt x="869" y="105"/>
                    <a:pt x="869" y="105"/>
                  </a:cubicBezTo>
                  <a:cubicBezTo>
                    <a:pt x="817" y="58"/>
                    <a:pt x="817" y="58"/>
                    <a:pt x="817" y="58"/>
                  </a:cubicBezTo>
                  <a:cubicBezTo>
                    <a:pt x="680" y="150"/>
                    <a:pt x="680" y="150"/>
                    <a:pt x="680" y="150"/>
                  </a:cubicBezTo>
                  <a:cubicBezTo>
                    <a:pt x="673" y="195"/>
                    <a:pt x="673" y="195"/>
                    <a:pt x="673" y="195"/>
                  </a:cubicBezTo>
                  <a:cubicBezTo>
                    <a:pt x="490" y="379"/>
                    <a:pt x="490" y="379"/>
                    <a:pt x="490" y="379"/>
                  </a:cubicBezTo>
                  <a:cubicBezTo>
                    <a:pt x="333" y="222"/>
                    <a:pt x="333" y="222"/>
                    <a:pt x="333" y="222"/>
                  </a:cubicBezTo>
                  <a:cubicBezTo>
                    <a:pt x="353" y="163"/>
                    <a:pt x="340" y="91"/>
                    <a:pt x="294" y="46"/>
                  </a:cubicBezTo>
                  <a:cubicBezTo>
                    <a:pt x="268" y="13"/>
                    <a:pt x="229" y="0"/>
                    <a:pt x="189" y="0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118" y="209"/>
                    <a:pt x="118" y="209"/>
                    <a:pt x="118" y="2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0" y="169"/>
                    <a:pt x="20" y="235"/>
                    <a:pt x="59" y="280"/>
                  </a:cubicBezTo>
                  <a:cubicBezTo>
                    <a:pt x="111" y="327"/>
                    <a:pt x="183" y="339"/>
                    <a:pt x="242" y="313"/>
                  </a:cubicBezTo>
                  <a:cubicBezTo>
                    <a:pt x="379" y="457"/>
                    <a:pt x="379" y="457"/>
                    <a:pt x="379" y="457"/>
                  </a:cubicBezTo>
                  <a:cubicBezTo>
                    <a:pt x="78" y="751"/>
                    <a:pt x="78" y="751"/>
                    <a:pt x="78" y="751"/>
                  </a:cubicBezTo>
                  <a:cubicBezTo>
                    <a:pt x="59" y="777"/>
                    <a:pt x="59" y="816"/>
                    <a:pt x="78" y="842"/>
                  </a:cubicBezTo>
                  <a:cubicBezTo>
                    <a:pt x="85" y="849"/>
                    <a:pt x="85" y="849"/>
                    <a:pt x="85" y="849"/>
                  </a:cubicBezTo>
                  <a:cubicBezTo>
                    <a:pt x="111" y="868"/>
                    <a:pt x="150" y="868"/>
                    <a:pt x="170" y="849"/>
                  </a:cubicBezTo>
                  <a:cubicBezTo>
                    <a:pt x="470" y="549"/>
                    <a:pt x="470" y="549"/>
                    <a:pt x="470" y="549"/>
                  </a:cubicBezTo>
                  <a:cubicBezTo>
                    <a:pt x="602" y="672"/>
                    <a:pt x="602" y="672"/>
                    <a:pt x="602" y="672"/>
                  </a:cubicBezTo>
                  <a:cubicBezTo>
                    <a:pt x="575" y="731"/>
                    <a:pt x="588" y="803"/>
                    <a:pt x="634" y="856"/>
                  </a:cubicBezTo>
                  <a:cubicBezTo>
                    <a:pt x="673" y="888"/>
                    <a:pt x="725" y="908"/>
                    <a:pt x="778" y="901"/>
                  </a:cubicBezTo>
                  <a:cubicBezTo>
                    <a:pt x="686" y="810"/>
                    <a:pt x="686" y="810"/>
                    <a:pt x="686" y="810"/>
                  </a:cubicBezTo>
                  <a:cubicBezTo>
                    <a:pt x="713" y="719"/>
                    <a:pt x="713" y="719"/>
                    <a:pt x="713" y="719"/>
                  </a:cubicBezTo>
                  <a:cubicBezTo>
                    <a:pt x="803" y="692"/>
                    <a:pt x="803" y="692"/>
                    <a:pt x="803" y="692"/>
                  </a:cubicBezTo>
                  <a:cubicBezTo>
                    <a:pt x="908" y="797"/>
                    <a:pt x="908" y="797"/>
                    <a:pt x="908" y="797"/>
                  </a:cubicBezTo>
                  <a:cubicBezTo>
                    <a:pt x="928" y="738"/>
                    <a:pt x="915" y="666"/>
                    <a:pt x="869" y="6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900B37-1E25-4173-8BDE-EC2A34F445CB}"/>
                </a:ext>
              </a:extLst>
            </p:cNvPr>
            <p:cNvSpPr/>
            <p:nvPr/>
          </p:nvSpPr>
          <p:spPr>
            <a:xfrm>
              <a:off x="5435148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Scalable</a:t>
              </a: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Ramp up and down </a:t>
              </a: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to match demand</a:t>
              </a: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8DA5ECFC-084F-4DCD-AFBB-12CEB682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673" y="4973995"/>
              <a:ext cx="686039" cy="604555"/>
            </a:xfrm>
            <a:custGeom>
              <a:avLst/>
              <a:gdLst>
                <a:gd name="T0" fmla="*/ 2147483647 w 2001"/>
                <a:gd name="T1" fmla="*/ 2147483647 h 2001"/>
                <a:gd name="T2" fmla="*/ 2147483647 w 2001"/>
                <a:gd name="T3" fmla="*/ 2147483647 h 2001"/>
                <a:gd name="T4" fmla="*/ 2147483647 w 2001"/>
                <a:gd name="T5" fmla="*/ 2147483647 h 2001"/>
                <a:gd name="T6" fmla="*/ 2147483647 w 2001"/>
                <a:gd name="T7" fmla="*/ 2147483647 h 2001"/>
                <a:gd name="T8" fmla="*/ 2147483647 w 2001"/>
                <a:gd name="T9" fmla="*/ 2147483647 h 2001"/>
                <a:gd name="T10" fmla="*/ 2147483647 w 2001"/>
                <a:gd name="T11" fmla="*/ 2147483647 h 2001"/>
                <a:gd name="T12" fmla="*/ 2147483647 w 2001"/>
                <a:gd name="T13" fmla="*/ 2147483647 h 2001"/>
                <a:gd name="T14" fmla="*/ 2147483647 w 2001"/>
                <a:gd name="T15" fmla="*/ 2147483647 h 2001"/>
                <a:gd name="T16" fmla="*/ 2147483647 w 2001"/>
                <a:gd name="T17" fmla="*/ 2147483647 h 2001"/>
                <a:gd name="T18" fmla="*/ 2147483647 w 2001"/>
                <a:gd name="T19" fmla="*/ 2147483647 h 2001"/>
                <a:gd name="T20" fmla="*/ 2147483647 w 2001"/>
                <a:gd name="T21" fmla="*/ 2147483647 h 2001"/>
                <a:gd name="T22" fmla="*/ 2147483647 w 2001"/>
                <a:gd name="T23" fmla="*/ 2147483647 h 2001"/>
                <a:gd name="T24" fmla="*/ 2147483647 w 2001"/>
                <a:gd name="T25" fmla="*/ 0 h 2001"/>
                <a:gd name="T26" fmla="*/ 0 w 2001"/>
                <a:gd name="T27" fmla="*/ 2147483647 h 2001"/>
                <a:gd name="T28" fmla="*/ 2147483647 w 2001"/>
                <a:gd name="T29" fmla="*/ 2147483647 h 2001"/>
                <a:gd name="T30" fmla="*/ 2147483647 w 2001"/>
                <a:gd name="T31" fmla="*/ 2147483647 h 2001"/>
                <a:gd name="T32" fmla="*/ 2147483647 w 2001"/>
                <a:gd name="T33" fmla="*/ 2147483647 h 2001"/>
                <a:gd name="T34" fmla="*/ 2147483647 w 2001"/>
                <a:gd name="T35" fmla="*/ 2147483647 h 2001"/>
                <a:gd name="T36" fmla="*/ 2147483647 w 2001"/>
                <a:gd name="T37" fmla="*/ 2147483647 h 2001"/>
                <a:gd name="T38" fmla="*/ 2147483647 w 2001"/>
                <a:gd name="T39" fmla="*/ 2147483647 h 2001"/>
                <a:gd name="T40" fmla="*/ 2147483647 w 2001"/>
                <a:gd name="T41" fmla="*/ 2147483647 h 2001"/>
                <a:gd name="T42" fmla="*/ 2147483647 w 2001"/>
                <a:gd name="T43" fmla="*/ 2147483647 h 2001"/>
                <a:gd name="T44" fmla="*/ 2147483647 w 2001"/>
                <a:gd name="T45" fmla="*/ 2147483647 h 2001"/>
                <a:gd name="T46" fmla="*/ 2147483647 w 2001"/>
                <a:gd name="T47" fmla="*/ 2147483647 h 2001"/>
                <a:gd name="T48" fmla="*/ 2147483647 w 2001"/>
                <a:gd name="T49" fmla="*/ 2147483647 h 2001"/>
                <a:gd name="T50" fmla="*/ 2147483647 w 2001"/>
                <a:gd name="T51" fmla="*/ 0 h 2001"/>
                <a:gd name="T52" fmla="*/ 2147483647 w 2001"/>
                <a:gd name="T53" fmla="*/ 2147483647 h 2001"/>
                <a:gd name="T54" fmla="*/ 2147483647 w 2001"/>
                <a:gd name="T55" fmla="*/ 2147483647 h 2001"/>
                <a:gd name="T56" fmla="*/ 2147483647 w 2001"/>
                <a:gd name="T57" fmla="*/ 2147483647 h 2001"/>
                <a:gd name="T58" fmla="*/ 2147483647 w 2001"/>
                <a:gd name="T59" fmla="*/ 2147483647 h 2001"/>
                <a:gd name="T60" fmla="*/ 2147483647 w 2001"/>
                <a:gd name="T61" fmla="*/ 2147483647 h 2001"/>
                <a:gd name="T62" fmla="*/ 2147483647 w 2001"/>
                <a:gd name="T63" fmla="*/ 2147483647 h 2001"/>
                <a:gd name="T64" fmla="*/ 2147483647 w 2001"/>
                <a:gd name="T65" fmla="*/ 2147483647 h 20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01" h="2001">
                  <a:moveTo>
                    <a:pt x="791" y="875"/>
                  </a:moveTo>
                  <a:lnTo>
                    <a:pt x="791" y="875"/>
                  </a:lnTo>
                  <a:cubicBezTo>
                    <a:pt x="625" y="875"/>
                    <a:pt x="625" y="875"/>
                    <a:pt x="625" y="875"/>
                  </a:cubicBezTo>
                  <a:cubicBezTo>
                    <a:pt x="625" y="1000"/>
                    <a:pt x="625" y="1000"/>
                    <a:pt x="625" y="1000"/>
                  </a:cubicBezTo>
                  <a:cubicBezTo>
                    <a:pt x="791" y="1000"/>
                    <a:pt x="791" y="1000"/>
                    <a:pt x="791" y="1000"/>
                  </a:cubicBezTo>
                  <a:lnTo>
                    <a:pt x="791" y="875"/>
                  </a:lnTo>
                  <a:close/>
                  <a:moveTo>
                    <a:pt x="1041" y="791"/>
                  </a:moveTo>
                  <a:lnTo>
                    <a:pt x="1041" y="791"/>
                  </a:lnTo>
                  <a:cubicBezTo>
                    <a:pt x="875" y="791"/>
                    <a:pt x="875" y="791"/>
                    <a:pt x="875" y="791"/>
                  </a:cubicBezTo>
                  <a:cubicBezTo>
                    <a:pt x="875" y="1000"/>
                    <a:pt x="875" y="1000"/>
                    <a:pt x="875" y="1000"/>
                  </a:cubicBezTo>
                  <a:cubicBezTo>
                    <a:pt x="1041" y="1000"/>
                    <a:pt x="1041" y="1000"/>
                    <a:pt x="1041" y="1000"/>
                  </a:cubicBezTo>
                  <a:lnTo>
                    <a:pt x="1041" y="791"/>
                  </a:lnTo>
                  <a:close/>
                  <a:moveTo>
                    <a:pt x="1291" y="625"/>
                  </a:moveTo>
                  <a:lnTo>
                    <a:pt x="1291" y="625"/>
                  </a:lnTo>
                  <a:cubicBezTo>
                    <a:pt x="1125" y="625"/>
                    <a:pt x="1125" y="625"/>
                    <a:pt x="1125" y="625"/>
                  </a:cubicBezTo>
                  <a:cubicBezTo>
                    <a:pt x="1125" y="1000"/>
                    <a:pt x="1125" y="1000"/>
                    <a:pt x="1125" y="1000"/>
                  </a:cubicBezTo>
                  <a:cubicBezTo>
                    <a:pt x="1291" y="1000"/>
                    <a:pt x="1291" y="1000"/>
                    <a:pt x="1291" y="1000"/>
                  </a:cubicBezTo>
                  <a:lnTo>
                    <a:pt x="1291" y="625"/>
                  </a:lnTo>
                  <a:close/>
                  <a:moveTo>
                    <a:pt x="1541" y="416"/>
                  </a:moveTo>
                  <a:lnTo>
                    <a:pt x="1541" y="416"/>
                  </a:lnTo>
                  <a:cubicBezTo>
                    <a:pt x="1375" y="416"/>
                    <a:pt x="1375" y="416"/>
                    <a:pt x="1375" y="416"/>
                  </a:cubicBezTo>
                  <a:cubicBezTo>
                    <a:pt x="1375" y="1000"/>
                    <a:pt x="1375" y="1000"/>
                    <a:pt x="1375" y="1000"/>
                  </a:cubicBezTo>
                  <a:cubicBezTo>
                    <a:pt x="1541" y="1000"/>
                    <a:pt x="1541" y="1000"/>
                    <a:pt x="1541" y="1000"/>
                  </a:cubicBezTo>
                  <a:lnTo>
                    <a:pt x="1541" y="416"/>
                  </a:lnTo>
                  <a:close/>
                  <a:moveTo>
                    <a:pt x="1916" y="0"/>
                  </a:moveTo>
                  <a:lnTo>
                    <a:pt x="1916" y="0"/>
                  </a:lnTo>
                  <a:cubicBezTo>
                    <a:pt x="83" y="0"/>
                    <a:pt x="83" y="0"/>
                    <a:pt x="83" y="0"/>
                  </a:cubicBezTo>
                  <a:cubicBezTo>
                    <a:pt x="41" y="0"/>
                    <a:pt x="0" y="41"/>
                    <a:pt x="0" y="8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08"/>
                    <a:pt x="41" y="250"/>
                    <a:pt x="83" y="250"/>
                  </a:cubicBezTo>
                  <a:cubicBezTo>
                    <a:pt x="125" y="250"/>
                    <a:pt x="125" y="250"/>
                    <a:pt x="125" y="250"/>
                  </a:cubicBezTo>
                  <a:cubicBezTo>
                    <a:pt x="125" y="1333"/>
                    <a:pt x="125" y="1333"/>
                    <a:pt x="125" y="1333"/>
                  </a:cubicBezTo>
                  <a:cubicBezTo>
                    <a:pt x="125" y="1375"/>
                    <a:pt x="166" y="1416"/>
                    <a:pt x="208" y="1416"/>
                  </a:cubicBezTo>
                  <a:cubicBezTo>
                    <a:pt x="958" y="1416"/>
                    <a:pt x="958" y="1416"/>
                    <a:pt x="958" y="1416"/>
                  </a:cubicBezTo>
                  <a:cubicBezTo>
                    <a:pt x="958" y="1614"/>
                    <a:pt x="958" y="1614"/>
                    <a:pt x="958" y="1614"/>
                  </a:cubicBezTo>
                  <a:cubicBezTo>
                    <a:pt x="541" y="1864"/>
                    <a:pt x="541" y="1864"/>
                    <a:pt x="541" y="1864"/>
                  </a:cubicBezTo>
                  <a:cubicBezTo>
                    <a:pt x="583" y="1916"/>
                    <a:pt x="583" y="1916"/>
                    <a:pt x="583" y="1916"/>
                  </a:cubicBezTo>
                  <a:cubicBezTo>
                    <a:pt x="958" y="1687"/>
                    <a:pt x="958" y="1687"/>
                    <a:pt x="958" y="1687"/>
                  </a:cubicBezTo>
                  <a:cubicBezTo>
                    <a:pt x="958" y="2000"/>
                    <a:pt x="958" y="2000"/>
                    <a:pt x="958" y="2000"/>
                  </a:cubicBezTo>
                  <a:cubicBezTo>
                    <a:pt x="1041" y="2000"/>
                    <a:pt x="1041" y="2000"/>
                    <a:pt x="1041" y="2000"/>
                  </a:cubicBezTo>
                  <a:cubicBezTo>
                    <a:pt x="1041" y="1687"/>
                    <a:pt x="1041" y="1687"/>
                    <a:pt x="1041" y="1687"/>
                  </a:cubicBezTo>
                  <a:cubicBezTo>
                    <a:pt x="1416" y="1916"/>
                    <a:pt x="1416" y="1916"/>
                    <a:pt x="1416" y="1916"/>
                  </a:cubicBezTo>
                  <a:cubicBezTo>
                    <a:pt x="1458" y="1864"/>
                    <a:pt x="1458" y="1864"/>
                    <a:pt x="1458" y="1864"/>
                  </a:cubicBezTo>
                  <a:cubicBezTo>
                    <a:pt x="1041" y="1614"/>
                    <a:pt x="1041" y="1614"/>
                    <a:pt x="1041" y="1614"/>
                  </a:cubicBezTo>
                  <a:cubicBezTo>
                    <a:pt x="1041" y="1416"/>
                    <a:pt x="1041" y="1416"/>
                    <a:pt x="1041" y="1416"/>
                  </a:cubicBezTo>
                  <a:cubicBezTo>
                    <a:pt x="1791" y="1416"/>
                    <a:pt x="1791" y="1416"/>
                    <a:pt x="1791" y="1416"/>
                  </a:cubicBezTo>
                  <a:cubicBezTo>
                    <a:pt x="1833" y="1416"/>
                    <a:pt x="1875" y="1375"/>
                    <a:pt x="1875" y="1333"/>
                  </a:cubicBezTo>
                  <a:cubicBezTo>
                    <a:pt x="1875" y="250"/>
                    <a:pt x="1875" y="250"/>
                    <a:pt x="1875" y="250"/>
                  </a:cubicBezTo>
                  <a:cubicBezTo>
                    <a:pt x="1916" y="250"/>
                    <a:pt x="1916" y="250"/>
                    <a:pt x="1916" y="250"/>
                  </a:cubicBezTo>
                  <a:cubicBezTo>
                    <a:pt x="1958" y="250"/>
                    <a:pt x="2000" y="208"/>
                    <a:pt x="2000" y="166"/>
                  </a:cubicBezTo>
                  <a:cubicBezTo>
                    <a:pt x="2000" y="83"/>
                    <a:pt x="2000" y="83"/>
                    <a:pt x="2000" y="83"/>
                  </a:cubicBezTo>
                  <a:cubicBezTo>
                    <a:pt x="2000" y="41"/>
                    <a:pt x="1958" y="0"/>
                    <a:pt x="1916" y="0"/>
                  </a:cubicBezTo>
                  <a:close/>
                  <a:moveTo>
                    <a:pt x="1791" y="1250"/>
                  </a:moveTo>
                  <a:lnTo>
                    <a:pt x="1791" y="1250"/>
                  </a:lnTo>
                  <a:cubicBezTo>
                    <a:pt x="208" y="1250"/>
                    <a:pt x="208" y="1250"/>
                    <a:pt x="208" y="1250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1791" y="250"/>
                    <a:pt x="1791" y="250"/>
                    <a:pt x="1791" y="250"/>
                  </a:cubicBezTo>
                  <a:lnTo>
                    <a:pt x="1791" y="1250"/>
                  </a:lnTo>
                  <a:close/>
                  <a:moveTo>
                    <a:pt x="1541" y="1041"/>
                  </a:moveTo>
                  <a:lnTo>
                    <a:pt x="1541" y="1041"/>
                  </a:lnTo>
                  <a:cubicBezTo>
                    <a:pt x="541" y="1041"/>
                    <a:pt x="541" y="1041"/>
                    <a:pt x="541" y="1041"/>
                  </a:cubicBezTo>
                  <a:cubicBezTo>
                    <a:pt x="541" y="416"/>
                    <a:pt x="541" y="416"/>
                    <a:pt x="541" y="416"/>
                  </a:cubicBezTo>
                  <a:cubicBezTo>
                    <a:pt x="458" y="416"/>
                    <a:pt x="458" y="416"/>
                    <a:pt x="458" y="416"/>
                  </a:cubicBezTo>
                  <a:cubicBezTo>
                    <a:pt x="458" y="1125"/>
                    <a:pt x="458" y="1125"/>
                    <a:pt x="458" y="1125"/>
                  </a:cubicBezTo>
                  <a:cubicBezTo>
                    <a:pt x="1541" y="1125"/>
                    <a:pt x="1541" y="1125"/>
                    <a:pt x="1541" y="1125"/>
                  </a:cubicBezTo>
                  <a:lnTo>
                    <a:pt x="1541" y="10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E4A446-4068-44E9-969B-92C6C02EF227}"/>
                </a:ext>
              </a:extLst>
            </p:cNvPr>
            <p:cNvSpPr/>
            <p:nvPr/>
          </p:nvSpPr>
          <p:spPr>
            <a:xfrm>
              <a:off x="5435148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Retention</a:t>
              </a:r>
              <a:br>
                <a:rPr lang="en-US" sz="1200" kern="0" dirty="0">
                  <a:solidFill>
                    <a:srgbClr val="646464"/>
                  </a:solidFill>
                </a:rPr>
              </a:b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Freed up human resources for higher value-added tasks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703E25-00CC-445F-AAA9-ED45697AC469}"/>
                </a:ext>
              </a:extLst>
            </p:cNvPr>
            <p:cNvGrpSpPr/>
            <p:nvPr/>
          </p:nvGrpSpPr>
          <p:grpSpPr>
            <a:xfrm>
              <a:off x="6247910" y="1735130"/>
              <a:ext cx="897642" cy="615503"/>
              <a:chOff x="4002130" y="1744077"/>
              <a:chExt cx="1078977" cy="615503"/>
            </a:xfrm>
          </p:grpSpPr>
          <p:sp>
            <p:nvSpPr>
              <p:cNvPr id="31" name="Freeform 1641">
                <a:extLst>
                  <a:ext uri="{FF2B5EF4-FFF2-40B4-BE49-F238E27FC236}">
                    <a16:creationId xmlns:a16="http://schemas.microsoft.com/office/drawing/2014/main" id="{F25110AE-8ABC-453F-986C-E40FA0F73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130" y="2191916"/>
                <a:ext cx="1078977" cy="167664"/>
              </a:xfrm>
              <a:custGeom>
                <a:avLst/>
                <a:gdLst>
                  <a:gd name="T0" fmla="*/ 2147483647 w 392"/>
                  <a:gd name="T1" fmla="*/ 0 h 117"/>
                  <a:gd name="T2" fmla="*/ 2147483647 w 392"/>
                  <a:gd name="T3" fmla="*/ 2147483647 h 117"/>
                  <a:gd name="T4" fmla="*/ 2147483647 w 392"/>
                  <a:gd name="T5" fmla="*/ 2147483647 h 117"/>
                  <a:gd name="T6" fmla="*/ 2147483647 w 392"/>
                  <a:gd name="T7" fmla="*/ 2147483647 h 117"/>
                  <a:gd name="T8" fmla="*/ 2147483647 w 392"/>
                  <a:gd name="T9" fmla="*/ 2147483647 h 117"/>
                  <a:gd name="T10" fmla="*/ 2147483647 w 392"/>
                  <a:gd name="T11" fmla="*/ 2147483647 h 117"/>
                  <a:gd name="T12" fmla="*/ 2147483647 w 392"/>
                  <a:gd name="T13" fmla="*/ 2147483647 h 117"/>
                  <a:gd name="T14" fmla="*/ 2147483647 w 392"/>
                  <a:gd name="T15" fmla="*/ 2147483647 h 117"/>
                  <a:gd name="T16" fmla="*/ 2147483647 w 392"/>
                  <a:gd name="T17" fmla="*/ 2147483647 h 117"/>
                  <a:gd name="T18" fmla="*/ 2147483647 w 392"/>
                  <a:gd name="T19" fmla="*/ 2147483647 h 117"/>
                  <a:gd name="T20" fmla="*/ 2147483647 w 392"/>
                  <a:gd name="T21" fmla="*/ 2147483647 h 117"/>
                  <a:gd name="T22" fmla="*/ 2147483647 w 392"/>
                  <a:gd name="T23" fmla="*/ 2147483647 h 117"/>
                  <a:gd name="T24" fmla="*/ 2147483647 w 392"/>
                  <a:gd name="T25" fmla="*/ 2147483647 h 117"/>
                  <a:gd name="T26" fmla="*/ 2147483647 w 392"/>
                  <a:gd name="T27" fmla="*/ 2147483647 h 117"/>
                  <a:gd name="T28" fmla="*/ 2147483647 w 392"/>
                  <a:gd name="T29" fmla="*/ 2147483647 h 117"/>
                  <a:gd name="T30" fmla="*/ 2147483647 w 392"/>
                  <a:gd name="T31" fmla="*/ 2147483647 h 117"/>
                  <a:gd name="T32" fmla="*/ 2147483647 w 392"/>
                  <a:gd name="T33" fmla="*/ 2147483647 h 117"/>
                  <a:gd name="T34" fmla="*/ 2147483647 w 392"/>
                  <a:gd name="T35" fmla="*/ 2147483647 h 117"/>
                  <a:gd name="T36" fmla="*/ 2147483647 w 392"/>
                  <a:gd name="T37" fmla="*/ 2147483647 h 117"/>
                  <a:gd name="T38" fmla="*/ 2147483647 w 392"/>
                  <a:gd name="T39" fmla="*/ 2147483647 h 117"/>
                  <a:gd name="T40" fmla="*/ 2147483647 w 392"/>
                  <a:gd name="T41" fmla="*/ 2147483647 h 117"/>
                  <a:gd name="T42" fmla="*/ 2147483647 w 392"/>
                  <a:gd name="T43" fmla="*/ 2147483647 h 117"/>
                  <a:gd name="T44" fmla="*/ 2147483647 w 392"/>
                  <a:gd name="T45" fmla="*/ 2147483647 h 117"/>
                  <a:gd name="T46" fmla="*/ 2147483647 w 392"/>
                  <a:gd name="T47" fmla="*/ 2147483647 h 117"/>
                  <a:gd name="T48" fmla="*/ 2147483647 w 392"/>
                  <a:gd name="T49" fmla="*/ 2147483647 h 117"/>
                  <a:gd name="T50" fmla="*/ 2147483647 w 392"/>
                  <a:gd name="T51" fmla="*/ 2147483647 h 117"/>
                  <a:gd name="T52" fmla="*/ 2147483647 w 392"/>
                  <a:gd name="T53" fmla="*/ 2147483647 h 117"/>
                  <a:gd name="T54" fmla="*/ 2147483647 w 392"/>
                  <a:gd name="T55" fmla="*/ 2147483647 h 117"/>
                  <a:gd name="T56" fmla="*/ 2147483647 w 392"/>
                  <a:gd name="T57" fmla="*/ 0 h 117"/>
                  <a:gd name="T58" fmla="*/ 2147483647 w 392"/>
                  <a:gd name="T59" fmla="*/ 2147483647 h 117"/>
                  <a:gd name="T60" fmla="*/ 2147483647 w 392"/>
                  <a:gd name="T61" fmla="*/ 2147483647 h 117"/>
                  <a:gd name="T62" fmla="*/ 2147483647 w 392"/>
                  <a:gd name="T63" fmla="*/ 2147483647 h 117"/>
                  <a:gd name="T64" fmla="*/ 2147483647 w 392"/>
                  <a:gd name="T65" fmla="*/ 2147483647 h 117"/>
                  <a:gd name="T66" fmla="*/ 2147483647 w 392"/>
                  <a:gd name="T67" fmla="*/ 2147483647 h 117"/>
                  <a:gd name="T68" fmla="*/ 2147483647 w 392"/>
                  <a:gd name="T69" fmla="*/ 2147483647 h 117"/>
                  <a:gd name="T70" fmla="*/ 2147483647 w 392"/>
                  <a:gd name="T71" fmla="*/ 2147483647 h 117"/>
                  <a:gd name="T72" fmla="*/ 2147483647 w 392"/>
                  <a:gd name="T73" fmla="*/ 2147483647 h 117"/>
                  <a:gd name="T74" fmla="*/ 2147483647 w 392"/>
                  <a:gd name="T75" fmla="*/ 2147483647 h 117"/>
                  <a:gd name="T76" fmla="*/ 2147483647 w 392"/>
                  <a:gd name="T77" fmla="*/ 2147483647 h 117"/>
                  <a:gd name="T78" fmla="*/ 2147483647 w 392"/>
                  <a:gd name="T79" fmla="*/ 2147483647 h 117"/>
                  <a:gd name="T80" fmla="*/ 2147483647 w 392"/>
                  <a:gd name="T81" fmla="*/ 2147483647 h 117"/>
                  <a:gd name="T82" fmla="*/ 2147483647 w 392"/>
                  <a:gd name="T83" fmla="*/ 2147483647 h 117"/>
                  <a:gd name="T84" fmla="*/ 2147483647 w 392"/>
                  <a:gd name="T85" fmla="*/ 2147483647 h 117"/>
                  <a:gd name="T86" fmla="*/ 2147483647 w 392"/>
                  <a:gd name="T87" fmla="*/ 2147483647 h 117"/>
                  <a:gd name="T88" fmla="*/ 2147483647 w 392"/>
                  <a:gd name="T89" fmla="*/ 2147483647 h 117"/>
                  <a:gd name="T90" fmla="*/ 2147483647 w 392"/>
                  <a:gd name="T91" fmla="*/ 2147483647 h 117"/>
                  <a:gd name="T92" fmla="*/ 2147483647 w 392"/>
                  <a:gd name="T93" fmla="*/ 2147483647 h 117"/>
                  <a:gd name="T94" fmla="*/ 2147483647 w 392"/>
                  <a:gd name="T95" fmla="*/ 2147483647 h 117"/>
                  <a:gd name="T96" fmla="*/ 2147483647 w 392"/>
                  <a:gd name="T97" fmla="*/ 2147483647 h 117"/>
                  <a:gd name="T98" fmla="*/ 2147483647 w 392"/>
                  <a:gd name="T99" fmla="*/ 2147483647 h 117"/>
                  <a:gd name="T100" fmla="*/ 0 w 392"/>
                  <a:gd name="T101" fmla="*/ 2147483647 h 117"/>
                  <a:gd name="T102" fmla="*/ 2147483647 w 392"/>
                  <a:gd name="T103" fmla="*/ 2147483647 h 117"/>
                  <a:gd name="T104" fmla="*/ 2147483647 w 392"/>
                  <a:gd name="T105" fmla="*/ 2147483647 h 117"/>
                  <a:gd name="T106" fmla="*/ 2147483647 w 392"/>
                  <a:gd name="T107" fmla="*/ 2147483647 h 117"/>
                  <a:gd name="T108" fmla="*/ 2147483647 w 392"/>
                  <a:gd name="T109" fmla="*/ 2147483647 h 117"/>
                  <a:gd name="T110" fmla="*/ 2147483647 w 392"/>
                  <a:gd name="T111" fmla="*/ 2147483647 h 117"/>
                  <a:gd name="T112" fmla="*/ 2147483647 w 392"/>
                  <a:gd name="T113" fmla="*/ 0 h 11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2" h="117">
                    <a:moveTo>
                      <a:pt x="122" y="0"/>
                    </a:moveTo>
                    <a:lnTo>
                      <a:pt x="127" y="8"/>
                    </a:lnTo>
                    <a:lnTo>
                      <a:pt x="133" y="15"/>
                    </a:lnTo>
                    <a:lnTo>
                      <a:pt x="105" y="20"/>
                    </a:lnTo>
                    <a:lnTo>
                      <a:pt x="81" y="27"/>
                    </a:lnTo>
                    <a:lnTo>
                      <a:pt x="63" y="36"/>
                    </a:lnTo>
                    <a:lnTo>
                      <a:pt x="52" y="46"/>
                    </a:lnTo>
                    <a:lnTo>
                      <a:pt x="48" y="56"/>
                    </a:lnTo>
                    <a:lnTo>
                      <a:pt x="52" y="67"/>
                    </a:lnTo>
                    <a:lnTo>
                      <a:pt x="63" y="76"/>
                    </a:lnTo>
                    <a:lnTo>
                      <a:pt x="80" y="84"/>
                    </a:lnTo>
                    <a:lnTo>
                      <a:pt x="102" y="92"/>
                    </a:lnTo>
                    <a:lnTo>
                      <a:pt x="131" y="97"/>
                    </a:lnTo>
                    <a:lnTo>
                      <a:pt x="162" y="100"/>
                    </a:lnTo>
                    <a:lnTo>
                      <a:pt x="195" y="102"/>
                    </a:lnTo>
                    <a:lnTo>
                      <a:pt x="229" y="100"/>
                    </a:lnTo>
                    <a:lnTo>
                      <a:pt x="261" y="97"/>
                    </a:lnTo>
                    <a:lnTo>
                      <a:pt x="288" y="92"/>
                    </a:lnTo>
                    <a:lnTo>
                      <a:pt x="310" y="84"/>
                    </a:lnTo>
                    <a:lnTo>
                      <a:pt x="328" y="76"/>
                    </a:lnTo>
                    <a:lnTo>
                      <a:pt x="339" y="67"/>
                    </a:lnTo>
                    <a:lnTo>
                      <a:pt x="344" y="56"/>
                    </a:lnTo>
                    <a:lnTo>
                      <a:pt x="339" y="46"/>
                    </a:lnTo>
                    <a:lnTo>
                      <a:pt x="328" y="36"/>
                    </a:lnTo>
                    <a:lnTo>
                      <a:pt x="309" y="27"/>
                    </a:lnTo>
                    <a:lnTo>
                      <a:pt x="286" y="20"/>
                    </a:lnTo>
                    <a:lnTo>
                      <a:pt x="257" y="15"/>
                    </a:lnTo>
                    <a:lnTo>
                      <a:pt x="263" y="8"/>
                    </a:lnTo>
                    <a:lnTo>
                      <a:pt x="268" y="0"/>
                    </a:lnTo>
                    <a:lnTo>
                      <a:pt x="303" y="5"/>
                    </a:lnTo>
                    <a:lnTo>
                      <a:pt x="333" y="12"/>
                    </a:lnTo>
                    <a:lnTo>
                      <a:pt x="357" y="21"/>
                    </a:lnTo>
                    <a:lnTo>
                      <a:pt x="376" y="32"/>
                    </a:lnTo>
                    <a:lnTo>
                      <a:pt x="387" y="43"/>
                    </a:lnTo>
                    <a:lnTo>
                      <a:pt x="392" y="56"/>
                    </a:lnTo>
                    <a:lnTo>
                      <a:pt x="387" y="68"/>
                    </a:lnTo>
                    <a:lnTo>
                      <a:pt x="376" y="79"/>
                    </a:lnTo>
                    <a:lnTo>
                      <a:pt x="359" y="91"/>
                    </a:lnTo>
                    <a:lnTo>
                      <a:pt x="334" y="99"/>
                    </a:lnTo>
                    <a:lnTo>
                      <a:pt x="305" y="107"/>
                    </a:lnTo>
                    <a:lnTo>
                      <a:pt x="272" y="112"/>
                    </a:lnTo>
                    <a:lnTo>
                      <a:pt x="235" y="115"/>
                    </a:lnTo>
                    <a:lnTo>
                      <a:pt x="195" y="117"/>
                    </a:lnTo>
                    <a:lnTo>
                      <a:pt x="156" y="115"/>
                    </a:lnTo>
                    <a:lnTo>
                      <a:pt x="118" y="112"/>
                    </a:lnTo>
                    <a:lnTo>
                      <a:pt x="85" y="107"/>
                    </a:lnTo>
                    <a:lnTo>
                      <a:pt x="57" y="99"/>
                    </a:lnTo>
                    <a:lnTo>
                      <a:pt x="33" y="91"/>
                    </a:lnTo>
                    <a:lnTo>
                      <a:pt x="14" y="79"/>
                    </a:lnTo>
                    <a:lnTo>
                      <a:pt x="3" y="68"/>
                    </a:lnTo>
                    <a:lnTo>
                      <a:pt x="0" y="56"/>
                    </a:lnTo>
                    <a:lnTo>
                      <a:pt x="3" y="43"/>
                    </a:lnTo>
                    <a:lnTo>
                      <a:pt x="14" y="32"/>
                    </a:lnTo>
                    <a:lnTo>
                      <a:pt x="33" y="21"/>
                    </a:lnTo>
                    <a:lnTo>
                      <a:pt x="58" y="12"/>
                    </a:lnTo>
                    <a:lnTo>
                      <a:pt x="87" y="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2" name="Freeform 1642">
                <a:extLst>
                  <a:ext uri="{FF2B5EF4-FFF2-40B4-BE49-F238E27FC236}">
                    <a16:creationId xmlns:a16="http://schemas.microsoft.com/office/drawing/2014/main" id="{23955146-035F-4856-B3F3-87A54B1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642" y="2229420"/>
                <a:ext cx="613827" cy="92656"/>
              </a:xfrm>
              <a:custGeom>
                <a:avLst/>
                <a:gdLst>
                  <a:gd name="T0" fmla="*/ 2147483647 w 223"/>
                  <a:gd name="T1" fmla="*/ 0 h 65"/>
                  <a:gd name="T2" fmla="*/ 2147483647 w 223"/>
                  <a:gd name="T3" fmla="*/ 2147483647 h 65"/>
                  <a:gd name="T4" fmla="*/ 2147483647 w 223"/>
                  <a:gd name="T5" fmla="*/ 2147483647 h 65"/>
                  <a:gd name="T6" fmla="*/ 2147483647 w 223"/>
                  <a:gd name="T7" fmla="*/ 2147483647 h 65"/>
                  <a:gd name="T8" fmla="*/ 2147483647 w 223"/>
                  <a:gd name="T9" fmla="*/ 2147483647 h 65"/>
                  <a:gd name="T10" fmla="*/ 2147483647 w 223"/>
                  <a:gd name="T11" fmla="*/ 2147483647 h 65"/>
                  <a:gd name="T12" fmla="*/ 2147483647 w 223"/>
                  <a:gd name="T13" fmla="*/ 2147483647 h 65"/>
                  <a:gd name="T14" fmla="*/ 2147483647 w 223"/>
                  <a:gd name="T15" fmla="*/ 2147483647 h 65"/>
                  <a:gd name="T16" fmla="*/ 2147483647 w 223"/>
                  <a:gd name="T17" fmla="*/ 2147483647 h 65"/>
                  <a:gd name="T18" fmla="*/ 2147483647 w 223"/>
                  <a:gd name="T19" fmla="*/ 2147483647 h 65"/>
                  <a:gd name="T20" fmla="*/ 2147483647 w 223"/>
                  <a:gd name="T21" fmla="*/ 2147483647 h 65"/>
                  <a:gd name="T22" fmla="*/ 2147483647 w 223"/>
                  <a:gd name="T23" fmla="*/ 2147483647 h 65"/>
                  <a:gd name="T24" fmla="*/ 2147483647 w 223"/>
                  <a:gd name="T25" fmla="*/ 2147483647 h 65"/>
                  <a:gd name="T26" fmla="*/ 2147483647 w 223"/>
                  <a:gd name="T27" fmla="*/ 2147483647 h 65"/>
                  <a:gd name="T28" fmla="*/ 2147483647 w 223"/>
                  <a:gd name="T29" fmla="*/ 2147483647 h 65"/>
                  <a:gd name="T30" fmla="*/ 2147483647 w 223"/>
                  <a:gd name="T31" fmla="*/ 2147483647 h 65"/>
                  <a:gd name="T32" fmla="*/ 2147483647 w 223"/>
                  <a:gd name="T33" fmla="*/ 2147483647 h 65"/>
                  <a:gd name="T34" fmla="*/ 2147483647 w 223"/>
                  <a:gd name="T35" fmla="*/ 2147483647 h 65"/>
                  <a:gd name="T36" fmla="*/ 2147483647 w 223"/>
                  <a:gd name="T37" fmla="*/ 2147483647 h 65"/>
                  <a:gd name="T38" fmla="*/ 2147483647 w 223"/>
                  <a:gd name="T39" fmla="*/ 2147483647 h 65"/>
                  <a:gd name="T40" fmla="*/ 2147483647 w 223"/>
                  <a:gd name="T41" fmla="*/ 2147483647 h 65"/>
                  <a:gd name="T42" fmla="*/ 2147483647 w 223"/>
                  <a:gd name="T43" fmla="*/ 2147483647 h 65"/>
                  <a:gd name="T44" fmla="*/ 2147483647 w 223"/>
                  <a:gd name="T45" fmla="*/ 0 h 65"/>
                  <a:gd name="T46" fmla="*/ 2147483647 w 223"/>
                  <a:gd name="T47" fmla="*/ 2147483647 h 65"/>
                  <a:gd name="T48" fmla="*/ 2147483647 w 223"/>
                  <a:gd name="T49" fmla="*/ 2147483647 h 65"/>
                  <a:gd name="T50" fmla="*/ 2147483647 w 223"/>
                  <a:gd name="T51" fmla="*/ 2147483647 h 65"/>
                  <a:gd name="T52" fmla="*/ 2147483647 w 223"/>
                  <a:gd name="T53" fmla="*/ 2147483647 h 65"/>
                  <a:gd name="T54" fmla="*/ 2147483647 w 223"/>
                  <a:gd name="T55" fmla="*/ 2147483647 h 65"/>
                  <a:gd name="T56" fmla="*/ 2147483647 w 223"/>
                  <a:gd name="T57" fmla="*/ 2147483647 h 65"/>
                  <a:gd name="T58" fmla="*/ 2147483647 w 223"/>
                  <a:gd name="T59" fmla="*/ 2147483647 h 65"/>
                  <a:gd name="T60" fmla="*/ 2147483647 w 223"/>
                  <a:gd name="T61" fmla="*/ 2147483647 h 65"/>
                  <a:gd name="T62" fmla="*/ 2147483647 w 223"/>
                  <a:gd name="T63" fmla="*/ 2147483647 h 65"/>
                  <a:gd name="T64" fmla="*/ 2147483647 w 223"/>
                  <a:gd name="T65" fmla="*/ 2147483647 h 65"/>
                  <a:gd name="T66" fmla="*/ 2147483647 w 223"/>
                  <a:gd name="T67" fmla="*/ 2147483647 h 65"/>
                  <a:gd name="T68" fmla="*/ 2147483647 w 223"/>
                  <a:gd name="T69" fmla="*/ 2147483647 h 65"/>
                  <a:gd name="T70" fmla="*/ 2147483647 w 223"/>
                  <a:gd name="T71" fmla="*/ 2147483647 h 65"/>
                  <a:gd name="T72" fmla="*/ 2147483647 w 223"/>
                  <a:gd name="T73" fmla="*/ 2147483647 h 65"/>
                  <a:gd name="T74" fmla="*/ 2147483647 w 223"/>
                  <a:gd name="T75" fmla="*/ 2147483647 h 65"/>
                  <a:gd name="T76" fmla="*/ 0 w 223"/>
                  <a:gd name="T77" fmla="*/ 2147483647 h 65"/>
                  <a:gd name="T78" fmla="*/ 2147483647 w 223"/>
                  <a:gd name="T79" fmla="*/ 2147483647 h 65"/>
                  <a:gd name="T80" fmla="*/ 2147483647 w 223"/>
                  <a:gd name="T81" fmla="*/ 2147483647 h 65"/>
                  <a:gd name="T82" fmla="*/ 2147483647 w 223"/>
                  <a:gd name="T83" fmla="*/ 2147483647 h 65"/>
                  <a:gd name="T84" fmla="*/ 2147483647 w 223"/>
                  <a:gd name="T85" fmla="*/ 0 h 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23" h="65">
                    <a:moveTo>
                      <a:pt x="59" y="0"/>
                    </a:moveTo>
                    <a:lnTo>
                      <a:pt x="65" y="5"/>
                    </a:lnTo>
                    <a:lnTo>
                      <a:pt x="72" y="10"/>
                    </a:lnTo>
                    <a:lnTo>
                      <a:pt x="57" y="14"/>
                    </a:lnTo>
                    <a:lnTo>
                      <a:pt x="46" y="19"/>
                    </a:lnTo>
                    <a:lnTo>
                      <a:pt x="39" y="24"/>
                    </a:lnTo>
                    <a:lnTo>
                      <a:pt x="36" y="30"/>
                    </a:lnTo>
                    <a:lnTo>
                      <a:pt x="41" y="37"/>
                    </a:lnTo>
                    <a:lnTo>
                      <a:pt x="51" y="43"/>
                    </a:lnTo>
                    <a:lnTo>
                      <a:pt x="67" y="48"/>
                    </a:lnTo>
                    <a:lnTo>
                      <a:pt x="88" y="52"/>
                    </a:lnTo>
                    <a:lnTo>
                      <a:pt x="111" y="53"/>
                    </a:lnTo>
                    <a:lnTo>
                      <a:pt x="135" y="52"/>
                    </a:lnTo>
                    <a:lnTo>
                      <a:pt x="156" y="48"/>
                    </a:lnTo>
                    <a:lnTo>
                      <a:pt x="172" y="43"/>
                    </a:lnTo>
                    <a:lnTo>
                      <a:pt x="183" y="37"/>
                    </a:lnTo>
                    <a:lnTo>
                      <a:pt x="187" y="30"/>
                    </a:lnTo>
                    <a:lnTo>
                      <a:pt x="184" y="24"/>
                    </a:lnTo>
                    <a:lnTo>
                      <a:pt x="177" y="19"/>
                    </a:lnTo>
                    <a:lnTo>
                      <a:pt x="166" y="14"/>
                    </a:lnTo>
                    <a:lnTo>
                      <a:pt x="151" y="10"/>
                    </a:lnTo>
                    <a:lnTo>
                      <a:pt x="157" y="5"/>
                    </a:lnTo>
                    <a:lnTo>
                      <a:pt x="163" y="0"/>
                    </a:lnTo>
                    <a:lnTo>
                      <a:pt x="188" y="5"/>
                    </a:lnTo>
                    <a:lnTo>
                      <a:pt x="207" y="13"/>
                    </a:lnTo>
                    <a:lnTo>
                      <a:pt x="219" y="21"/>
                    </a:lnTo>
                    <a:lnTo>
                      <a:pt x="223" y="30"/>
                    </a:lnTo>
                    <a:lnTo>
                      <a:pt x="219" y="40"/>
                    </a:lnTo>
                    <a:lnTo>
                      <a:pt x="208" y="47"/>
                    </a:lnTo>
                    <a:lnTo>
                      <a:pt x="190" y="55"/>
                    </a:lnTo>
                    <a:lnTo>
                      <a:pt x="168" y="60"/>
                    </a:lnTo>
                    <a:lnTo>
                      <a:pt x="141" y="63"/>
                    </a:lnTo>
                    <a:lnTo>
                      <a:pt x="111" y="65"/>
                    </a:lnTo>
                    <a:lnTo>
                      <a:pt x="81" y="63"/>
                    </a:lnTo>
                    <a:lnTo>
                      <a:pt x="55" y="60"/>
                    </a:lnTo>
                    <a:lnTo>
                      <a:pt x="33" y="55"/>
                    </a:lnTo>
                    <a:lnTo>
                      <a:pt x="15" y="47"/>
                    </a:lnTo>
                    <a:lnTo>
                      <a:pt x="3" y="40"/>
                    </a:lnTo>
                    <a:lnTo>
                      <a:pt x="0" y="30"/>
                    </a:lnTo>
                    <a:lnTo>
                      <a:pt x="5" y="20"/>
                    </a:lnTo>
                    <a:lnTo>
                      <a:pt x="16" y="13"/>
                    </a:lnTo>
                    <a:lnTo>
                      <a:pt x="36" y="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3" name="Freeform 1643">
                <a:extLst>
                  <a:ext uri="{FF2B5EF4-FFF2-40B4-BE49-F238E27FC236}">
                    <a16:creationId xmlns:a16="http://schemas.microsoft.com/office/drawing/2014/main" id="{79CA32AA-E39D-43AA-B313-061246C8F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294" y="2258098"/>
                <a:ext cx="212398" cy="30886"/>
              </a:xfrm>
              <a:custGeom>
                <a:avLst/>
                <a:gdLst>
                  <a:gd name="T0" fmla="*/ 2147483647 w 77"/>
                  <a:gd name="T1" fmla="*/ 0 h 22"/>
                  <a:gd name="T2" fmla="*/ 2147483647 w 77"/>
                  <a:gd name="T3" fmla="*/ 2147483647 h 22"/>
                  <a:gd name="T4" fmla="*/ 2147483647 w 77"/>
                  <a:gd name="T5" fmla="*/ 2147483647 h 22"/>
                  <a:gd name="T6" fmla="*/ 2147483647 w 77"/>
                  <a:gd name="T7" fmla="*/ 2147483647 h 22"/>
                  <a:gd name="T8" fmla="*/ 2147483647 w 77"/>
                  <a:gd name="T9" fmla="*/ 0 h 22"/>
                  <a:gd name="T10" fmla="*/ 2147483647 w 77"/>
                  <a:gd name="T11" fmla="*/ 2147483647 h 22"/>
                  <a:gd name="T12" fmla="*/ 2147483647 w 77"/>
                  <a:gd name="T13" fmla="*/ 2147483647 h 22"/>
                  <a:gd name="T14" fmla="*/ 2147483647 w 77"/>
                  <a:gd name="T15" fmla="*/ 2147483647 h 22"/>
                  <a:gd name="T16" fmla="*/ 2147483647 w 77"/>
                  <a:gd name="T17" fmla="*/ 2147483647 h 22"/>
                  <a:gd name="T18" fmla="*/ 2147483647 w 77"/>
                  <a:gd name="T19" fmla="*/ 2147483647 h 22"/>
                  <a:gd name="T20" fmla="*/ 2147483647 w 77"/>
                  <a:gd name="T21" fmla="*/ 2147483647 h 22"/>
                  <a:gd name="T22" fmla="*/ 2147483647 w 77"/>
                  <a:gd name="T23" fmla="*/ 2147483647 h 22"/>
                  <a:gd name="T24" fmla="*/ 2147483647 w 77"/>
                  <a:gd name="T25" fmla="*/ 2147483647 h 22"/>
                  <a:gd name="T26" fmla="*/ 2147483647 w 77"/>
                  <a:gd name="T27" fmla="*/ 2147483647 h 22"/>
                  <a:gd name="T28" fmla="*/ 2147483647 w 77"/>
                  <a:gd name="T29" fmla="*/ 2147483647 h 22"/>
                  <a:gd name="T30" fmla="*/ 2147483647 w 77"/>
                  <a:gd name="T31" fmla="*/ 2147483647 h 22"/>
                  <a:gd name="T32" fmla="*/ 2147483647 w 77"/>
                  <a:gd name="T33" fmla="*/ 2147483647 h 22"/>
                  <a:gd name="T34" fmla="*/ 0 w 77"/>
                  <a:gd name="T35" fmla="*/ 2147483647 h 22"/>
                  <a:gd name="T36" fmla="*/ 0 w 77"/>
                  <a:gd name="T37" fmla="*/ 2147483647 h 22"/>
                  <a:gd name="T38" fmla="*/ 2147483647 w 77"/>
                  <a:gd name="T39" fmla="*/ 2147483647 h 22"/>
                  <a:gd name="T40" fmla="*/ 2147483647 w 77"/>
                  <a:gd name="T41" fmla="*/ 2147483647 h 22"/>
                  <a:gd name="T42" fmla="*/ 2147483647 w 77"/>
                  <a:gd name="T43" fmla="*/ 2147483647 h 22"/>
                  <a:gd name="T44" fmla="*/ 2147483647 w 77"/>
                  <a:gd name="T45" fmla="*/ 0 h 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7" h="22">
                    <a:moveTo>
                      <a:pt x="16" y="0"/>
                    </a:moveTo>
                    <a:lnTo>
                      <a:pt x="27" y="4"/>
                    </a:lnTo>
                    <a:lnTo>
                      <a:pt x="38" y="5"/>
                    </a:lnTo>
                    <a:lnTo>
                      <a:pt x="51" y="4"/>
                    </a:lnTo>
                    <a:lnTo>
                      <a:pt x="62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4" y="6"/>
                    </a:lnTo>
                    <a:lnTo>
                      <a:pt x="77" y="7"/>
                    </a:lnTo>
                    <a:lnTo>
                      <a:pt x="77" y="10"/>
                    </a:lnTo>
                    <a:lnTo>
                      <a:pt x="74" y="15"/>
                    </a:lnTo>
                    <a:lnTo>
                      <a:pt x="65" y="19"/>
                    </a:lnTo>
                    <a:lnTo>
                      <a:pt x="53" y="21"/>
                    </a:lnTo>
                    <a:lnTo>
                      <a:pt x="38" y="22"/>
                    </a:lnTo>
                    <a:lnTo>
                      <a:pt x="23" y="21"/>
                    </a:lnTo>
                    <a:lnTo>
                      <a:pt x="11" y="19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  <p:sp>
            <p:nvSpPr>
              <p:cNvPr id="34" name="Freeform 1644">
                <a:extLst>
                  <a:ext uri="{FF2B5EF4-FFF2-40B4-BE49-F238E27FC236}">
                    <a16:creationId xmlns:a16="http://schemas.microsoft.com/office/drawing/2014/main" id="{495EF3B7-0A25-4C3E-A99E-031975D39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660" y="1744077"/>
                <a:ext cx="155050" cy="838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altLang="de-DE" sz="1200" kern="0" dirty="0">
                  <a:solidFill>
                    <a:srgbClr val="646464"/>
                  </a:solidFill>
                  <a:latin typeface="+mn-lt"/>
                </a:endParaRPr>
              </a:p>
            </p:txBody>
          </p:sp>
          <p:sp>
            <p:nvSpPr>
              <p:cNvPr id="35" name="Freeform 1645">
                <a:extLst>
                  <a:ext uri="{FF2B5EF4-FFF2-40B4-BE49-F238E27FC236}">
                    <a16:creationId xmlns:a16="http://schemas.microsoft.com/office/drawing/2014/main" id="{B2DF4821-E4DD-4F0B-944B-768F847DB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00" y="1842248"/>
                <a:ext cx="446033" cy="401511"/>
              </a:xfrm>
              <a:custGeom>
                <a:avLst/>
                <a:gdLst>
                  <a:gd name="T0" fmla="*/ 2147483647 w 162"/>
                  <a:gd name="T1" fmla="*/ 2147483647 h 281"/>
                  <a:gd name="T2" fmla="*/ 2147483647 w 162"/>
                  <a:gd name="T3" fmla="*/ 2147483647 h 281"/>
                  <a:gd name="T4" fmla="*/ 2147483647 w 162"/>
                  <a:gd name="T5" fmla="*/ 2147483647 h 281"/>
                  <a:gd name="T6" fmla="*/ 2147483647 w 162"/>
                  <a:gd name="T7" fmla="*/ 2147483647 h 281"/>
                  <a:gd name="T8" fmla="*/ 2147483647 w 162"/>
                  <a:gd name="T9" fmla="*/ 2147483647 h 281"/>
                  <a:gd name="T10" fmla="*/ 2147483647 w 162"/>
                  <a:gd name="T11" fmla="*/ 2147483647 h 281"/>
                  <a:gd name="T12" fmla="*/ 2147483647 w 162"/>
                  <a:gd name="T13" fmla="*/ 2147483647 h 281"/>
                  <a:gd name="T14" fmla="*/ 2147483647 w 162"/>
                  <a:gd name="T15" fmla="*/ 2147483647 h 281"/>
                  <a:gd name="T16" fmla="*/ 2147483647 w 162"/>
                  <a:gd name="T17" fmla="*/ 2147483647 h 281"/>
                  <a:gd name="T18" fmla="*/ 2147483647 w 162"/>
                  <a:gd name="T19" fmla="*/ 2147483647 h 281"/>
                  <a:gd name="T20" fmla="*/ 2147483647 w 162"/>
                  <a:gd name="T21" fmla="*/ 2147483647 h 281"/>
                  <a:gd name="T22" fmla="*/ 2147483647 w 162"/>
                  <a:gd name="T23" fmla="*/ 2147483647 h 281"/>
                  <a:gd name="T24" fmla="*/ 2147483647 w 162"/>
                  <a:gd name="T25" fmla="*/ 2147483647 h 281"/>
                  <a:gd name="T26" fmla="*/ 2147483647 w 162"/>
                  <a:gd name="T27" fmla="*/ 2147483647 h 281"/>
                  <a:gd name="T28" fmla="*/ 2147483647 w 162"/>
                  <a:gd name="T29" fmla="*/ 2147483647 h 281"/>
                  <a:gd name="T30" fmla="*/ 2147483647 w 162"/>
                  <a:gd name="T31" fmla="*/ 2147483647 h 281"/>
                  <a:gd name="T32" fmla="*/ 2147483647 w 162"/>
                  <a:gd name="T33" fmla="*/ 2147483647 h 281"/>
                  <a:gd name="T34" fmla="*/ 2147483647 w 162"/>
                  <a:gd name="T35" fmla="*/ 2147483647 h 281"/>
                  <a:gd name="T36" fmla="*/ 2147483647 w 162"/>
                  <a:gd name="T37" fmla="*/ 2147483647 h 281"/>
                  <a:gd name="T38" fmla="*/ 2147483647 w 162"/>
                  <a:gd name="T39" fmla="*/ 2147483647 h 281"/>
                  <a:gd name="T40" fmla="*/ 2147483647 w 162"/>
                  <a:gd name="T41" fmla="*/ 2147483647 h 281"/>
                  <a:gd name="T42" fmla="*/ 2147483647 w 162"/>
                  <a:gd name="T43" fmla="*/ 2147483647 h 281"/>
                  <a:gd name="T44" fmla="*/ 2147483647 w 162"/>
                  <a:gd name="T45" fmla="*/ 2147483647 h 281"/>
                  <a:gd name="T46" fmla="*/ 2147483647 w 162"/>
                  <a:gd name="T47" fmla="*/ 2147483647 h 281"/>
                  <a:gd name="T48" fmla="*/ 2147483647 w 162"/>
                  <a:gd name="T49" fmla="*/ 2147483647 h 281"/>
                  <a:gd name="T50" fmla="*/ 2147483647 w 162"/>
                  <a:gd name="T51" fmla="*/ 2147483647 h 281"/>
                  <a:gd name="T52" fmla="*/ 2147483647 w 162"/>
                  <a:gd name="T53" fmla="*/ 2147483647 h 281"/>
                  <a:gd name="T54" fmla="*/ 0 w 162"/>
                  <a:gd name="T55" fmla="*/ 2147483647 h 281"/>
                  <a:gd name="T56" fmla="*/ 0 w 162"/>
                  <a:gd name="T57" fmla="*/ 2147483647 h 281"/>
                  <a:gd name="T58" fmla="*/ 2147483647 w 162"/>
                  <a:gd name="T59" fmla="*/ 2147483647 h 281"/>
                  <a:gd name="T60" fmla="*/ 2147483647 w 162"/>
                  <a:gd name="T61" fmla="*/ 2147483647 h 281"/>
                  <a:gd name="T62" fmla="*/ 2147483647 w 162"/>
                  <a:gd name="T63" fmla="*/ 2147483647 h 281"/>
                  <a:gd name="T64" fmla="*/ 2147483647 w 162"/>
                  <a:gd name="T65" fmla="*/ 2147483647 h 281"/>
                  <a:gd name="T66" fmla="*/ 2147483647 w 162"/>
                  <a:gd name="T67" fmla="*/ 2147483647 h 281"/>
                  <a:gd name="T68" fmla="*/ 2147483647 w 162"/>
                  <a:gd name="T69" fmla="*/ 2147483647 h 281"/>
                  <a:gd name="T70" fmla="*/ 2147483647 w 162"/>
                  <a:gd name="T71" fmla="*/ 2147483647 h 281"/>
                  <a:gd name="T72" fmla="*/ 2147483647 w 162"/>
                  <a:gd name="T73" fmla="*/ 2147483647 h 281"/>
                  <a:gd name="T74" fmla="*/ 2147483647 w 162"/>
                  <a:gd name="T75" fmla="*/ 2147483647 h 281"/>
                  <a:gd name="T76" fmla="*/ 2147483647 w 162"/>
                  <a:gd name="T77" fmla="*/ 2147483647 h 281"/>
                  <a:gd name="T78" fmla="*/ 2147483647 w 162"/>
                  <a:gd name="T79" fmla="*/ 0 h 2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62" h="281">
                    <a:moveTo>
                      <a:pt x="109" y="0"/>
                    </a:moveTo>
                    <a:lnTo>
                      <a:pt x="111" y="1"/>
                    </a:lnTo>
                    <a:lnTo>
                      <a:pt x="116" y="5"/>
                    </a:lnTo>
                    <a:lnTo>
                      <a:pt x="122" y="9"/>
                    </a:lnTo>
                    <a:lnTo>
                      <a:pt x="129" y="14"/>
                    </a:lnTo>
                    <a:lnTo>
                      <a:pt x="131" y="17"/>
                    </a:lnTo>
                    <a:lnTo>
                      <a:pt x="161" y="108"/>
                    </a:lnTo>
                    <a:lnTo>
                      <a:pt x="162" y="111"/>
                    </a:lnTo>
                    <a:lnTo>
                      <a:pt x="161" y="116"/>
                    </a:lnTo>
                    <a:lnTo>
                      <a:pt x="159" y="120"/>
                    </a:lnTo>
                    <a:lnTo>
                      <a:pt x="156" y="123"/>
                    </a:lnTo>
                    <a:lnTo>
                      <a:pt x="152" y="125"/>
                    </a:lnTo>
                    <a:lnTo>
                      <a:pt x="148" y="125"/>
                    </a:lnTo>
                    <a:lnTo>
                      <a:pt x="143" y="125"/>
                    </a:lnTo>
                    <a:lnTo>
                      <a:pt x="140" y="123"/>
                    </a:lnTo>
                    <a:lnTo>
                      <a:pt x="137" y="120"/>
                    </a:lnTo>
                    <a:lnTo>
                      <a:pt x="135" y="116"/>
                    </a:lnTo>
                    <a:lnTo>
                      <a:pt x="122" y="77"/>
                    </a:lnTo>
                    <a:lnTo>
                      <a:pt x="122" y="262"/>
                    </a:lnTo>
                    <a:lnTo>
                      <a:pt x="121" y="267"/>
                    </a:lnTo>
                    <a:lnTo>
                      <a:pt x="120" y="271"/>
                    </a:lnTo>
                    <a:lnTo>
                      <a:pt x="116" y="276"/>
                    </a:lnTo>
                    <a:lnTo>
                      <a:pt x="112" y="279"/>
                    </a:lnTo>
                    <a:lnTo>
                      <a:pt x="109" y="281"/>
                    </a:lnTo>
                    <a:lnTo>
                      <a:pt x="104" y="281"/>
                    </a:lnTo>
                    <a:lnTo>
                      <a:pt x="99" y="281"/>
                    </a:lnTo>
                    <a:lnTo>
                      <a:pt x="95" y="279"/>
                    </a:lnTo>
                    <a:lnTo>
                      <a:pt x="91" y="276"/>
                    </a:lnTo>
                    <a:lnTo>
                      <a:pt x="89" y="271"/>
                    </a:lnTo>
                    <a:lnTo>
                      <a:pt x="86" y="267"/>
                    </a:lnTo>
                    <a:lnTo>
                      <a:pt x="86" y="262"/>
                    </a:lnTo>
                    <a:lnTo>
                      <a:pt x="86" y="157"/>
                    </a:lnTo>
                    <a:lnTo>
                      <a:pt x="74" y="157"/>
                    </a:lnTo>
                    <a:lnTo>
                      <a:pt x="74" y="262"/>
                    </a:lnTo>
                    <a:lnTo>
                      <a:pt x="74" y="267"/>
                    </a:lnTo>
                    <a:lnTo>
                      <a:pt x="72" y="272"/>
                    </a:lnTo>
                    <a:lnTo>
                      <a:pt x="69" y="276"/>
                    </a:lnTo>
                    <a:lnTo>
                      <a:pt x="65" y="279"/>
                    </a:lnTo>
                    <a:lnTo>
                      <a:pt x="62" y="281"/>
                    </a:lnTo>
                    <a:lnTo>
                      <a:pt x="57" y="281"/>
                    </a:lnTo>
                    <a:lnTo>
                      <a:pt x="52" y="281"/>
                    </a:lnTo>
                    <a:lnTo>
                      <a:pt x="48" y="279"/>
                    </a:lnTo>
                    <a:lnTo>
                      <a:pt x="44" y="276"/>
                    </a:lnTo>
                    <a:lnTo>
                      <a:pt x="42" y="272"/>
                    </a:lnTo>
                    <a:lnTo>
                      <a:pt x="39" y="267"/>
                    </a:lnTo>
                    <a:lnTo>
                      <a:pt x="39" y="262"/>
                    </a:lnTo>
                    <a:lnTo>
                      <a:pt x="39" y="75"/>
                    </a:lnTo>
                    <a:lnTo>
                      <a:pt x="26" y="115"/>
                    </a:lnTo>
                    <a:lnTo>
                      <a:pt x="24" y="119"/>
                    </a:lnTo>
                    <a:lnTo>
                      <a:pt x="21" y="121"/>
                    </a:lnTo>
                    <a:lnTo>
                      <a:pt x="17" y="124"/>
                    </a:lnTo>
                    <a:lnTo>
                      <a:pt x="13" y="124"/>
                    </a:lnTo>
                    <a:lnTo>
                      <a:pt x="8" y="124"/>
                    </a:lnTo>
                    <a:lnTo>
                      <a:pt x="5" y="121"/>
                    </a:lnTo>
                    <a:lnTo>
                      <a:pt x="2" y="119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29" y="16"/>
                    </a:lnTo>
                    <a:lnTo>
                      <a:pt x="33" y="12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9" y="2"/>
                    </a:lnTo>
                    <a:lnTo>
                      <a:pt x="52" y="1"/>
                    </a:lnTo>
                    <a:lnTo>
                      <a:pt x="72" y="41"/>
                    </a:lnTo>
                    <a:lnTo>
                      <a:pt x="77" y="25"/>
                    </a:lnTo>
                    <a:lnTo>
                      <a:pt x="74" y="23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4" y="16"/>
                    </a:lnTo>
                    <a:lnTo>
                      <a:pt x="77" y="14"/>
                    </a:lnTo>
                    <a:lnTo>
                      <a:pt x="80" y="12"/>
                    </a:lnTo>
                    <a:lnTo>
                      <a:pt x="83" y="14"/>
                    </a:lnTo>
                    <a:lnTo>
                      <a:pt x="85" y="16"/>
                    </a:lnTo>
                    <a:lnTo>
                      <a:pt x="86" y="19"/>
                    </a:lnTo>
                    <a:lnTo>
                      <a:pt x="86" y="21"/>
                    </a:lnTo>
                    <a:lnTo>
                      <a:pt x="84" y="23"/>
                    </a:lnTo>
                    <a:lnTo>
                      <a:pt x="83" y="25"/>
                    </a:lnTo>
                    <a:lnTo>
                      <a:pt x="89" y="4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E600"/>
                  </a:buClr>
                  <a:buSzPct val="80000"/>
                  <a:defRPr/>
                </a:pPr>
                <a:endParaRPr lang="en-US" sz="1200" kern="0" dirty="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BC409-4140-47D7-B58B-0A5F33A71859}"/>
                </a:ext>
              </a:extLst>
            </p:cNvPr>
            <p:cNvSpPr/>
            <p:nvPr/>
          </p:nvSpPr>
          <p:spPr>
            <a:xfrm>
              <a:off x="5435148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ROI</a:t>
              </a: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pl-PL" sz="1200" kern="0" dirty="0" err="1">
                  <a:solidFill>
                    <a:schemeClr val="tx2"/>
                  </a:solidFill>
                </a:rPr>
                <a:t>There</a:t>
              </a:r>
              <a:r>
                <a:rPr lang="pl-PL" sz="1200" kern="0" dirty="0">
                  <a:solidFill>
                    <a:schemeClr val="tx2"/>
                  </a:solidFill>
                </a:rPr>
                <a:t> </a:t>
              </a:r>
              <a:r>
                <a:rPr lang="pl-PL" sz="1200" kern="0" dirty="0" err="1">
                  <a:solidFill>
                    <a:schemeClr val="tx2"/>
                  </a:solidFill>
                </a:rPr>
                <a:t>are</a:t>
              </a:r>
              <a:r>
                <a:rPr lang="pl-PL" sz="1200" kern="0" dirty="0">
                  <a:solidFill>
                    <a:schemeClr val="tx2"/>
                  </a:solidFill>
                </a:rPr>
                <a:t> </a:t>
              </a:r>
              <a:r>
                <a:rPr lang="pl-PL" sz="1200" kern="0" dirty="0" err="1">
                  <a:solidFill>
                    <a:schemeClr val="tx2"/>
                  </a:solidFill>
                </a:rPr>
                <a:t>going</a:t>
              </a:r>
              <a:r>
                <a:rPr lang="pl-PL" sz="1200" kern="0" dirty="0">
                  <a:solidFill>
                    <a:schemeClr val="tx2"/>
                  </a:solidFill>
                </a:rPr>
                <a:t> to be </a:t>
              </a:r>
              <a:r>
                <a:rPr lang="pl-PL" sz="1200" kern="0" dirty="0" err="1">
                  <a:solidFill>
                    <a:schemeClr val="tx2"/>
                  </a:solidFill>
                </a:rPr>
                <a:t>savings</a:t>
              </a:r>
              <a:endParaRPr lang="en-US" sz="1200" kern="0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E464E6-8A66-42B7-8CC9-BA1BA1C2BE3A}"/>
                </a:ext>
              </a:extLst>
            </p:cNvPr>
            <p:cNvGrpSpPr/>
            <p:nvPr/>
          </p:nvGrpSpPr>
          <p:grpSpPr>
            <a:xfrm>
              <a:off x="5774896" y="3394533"/>
              <a:ext cx="1866612" cy="678578"/>
              <a:chOff x="3619787" y="3403480"/>
              <a:chExt cx="1740348" cy="632676"/>
            </a:xfrm>
          </p:grpSpPr>
          <p:sp>
            <p:nvSpPr>
              <p:cNvPr id="26" name="Freeform 124">
                <a:extLst>
                  <a:ext uri="{FF2B5EF4-FFF2-40B4-BE49-F238E27FC236}">
                    <a16:creationId xmlns:a16="http://schemas.microsoft.com/office/drawing/2014/main" id="{E2603ACC-EE6F-431A-8422-7D0464EC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9023" y="3561233"/>
                <a:ext cx="325089" cy="189305"/>
              </a:xfrm>
              <a:custGeom>
                <a:avLst/>
                <a:gdLst>
                  <a:gd name="T0" fmla="*/ 2147483647 w 88"/>
                  <a:gd name="T1" fmla="*/ 2147483647 h 87"/>
                  <a:gd name="T2" fmla="*/ 2147483647 w 88"/>
                  <a:gd name="T3" fmla="*/ 2147483647 h 87"/>
                  <a:gd name="T4" fmla="*/ 2147483647 w 88"/>
                  <a:gd name="T5" fmla="*/ 2147483647 h 87"/>
                  <a:gd name="T6" fmla="*/ 2147483647 w 88"/>
                  <a:gd name="T7" fmla="*/ 2147483647 h 87"/>
                  <a:gd name="T8" fmla="*/ 2147483647 w 88"/>
                  <a:gd name="T9" fmla="*/ 2147483647 h 87"/>
                  <a:gd name="T10" fmla="*/ 2147483647 w 88"/>
                  <a:gd name="T11" fmla="*/ 2147483647 h 87"/>
                  <a:gd name="T12" fmla="*/ 2147483647 w 88"/>
                  <a:gd name="T13" fmla="*/ 2147483647 h 87"/>
                  <a:gd name="T14" fmla="*/ 2147483647 w 88"/>
                  <a:gd name="T15" fmla="*/ 2147483647 h 87"/>
                  <a:gd name="T16" fmla="*/ 2147483647 w 88"/>
                  <a:gd name="T17" fmla="*/ 2147483647 h 87"/>
                  <a:gd name="T18" fmla="*/ 2147483647 w 88"/>
                  <a:gd name="T19" fmla="*/ 2147483647 h 87"/>
                  <a:gd name="T20" fmla="*/ 2147483647 w 88"/>
                  <a:gd name="T21" fmla="*/ 2147483647 h 87"/>
                  <a:gd name="T22" fmla="*/ 2147483647 w 88"/>
                  <a:gd name="T23" fmla="*/ 2147483647 h 87"/>
                  <a:gd name="T24" fmla="*/ 2147483647 w 88"/>
                  <a:gd name="T25" fmla="*/ 2147483647 h 87"/>
                  <a:gd name="T26" fmla="*/ 2147483647 w 88"/>
                  <a:gd name="T27" fmla="*/ 2147483647 h 87"/>
                  <a:gd name="T28" fmla="*/ 2147483647 w 88"/>
                  <a:gd name="T29" fmla="*/ 2147483647 h 87"/>
                  <a:gd name="T30" fmla="*/ 2147483647 w 88"/>
                  <a:gd name="T31" fmla="*/ 2147483647 h 87"/>
                  <a:gd name="T32" fmla="*/ 2147483647 w 88"/>
                  <a:gd name="T33" fmla="*/ 2147483647 h 87"/>
                  <a:gd name="T34" fmla="*/ 2147483647 w 88"/>
                  <a:gd name="T35" fmla="*/ 2147483647 h 87"/>
                  <a:gd name="T36" fmla="*/ 2147483647 w 88"/>
                  <a:gd name="T37" fmla="*/ 2147483647 h 87"/>
                  <a:gd name="T38" fmla="*/ 2147483647 w 88"/>
                  <a:gd name="T39" fmla="*/ 2147483647 h 87"/>
                  <a:gd name="T40" fmla="*/ 2147483647 w 88"/>
                  <a:gd name="T41" fmla="*/ 2147483647 h 87"/>
                  <a:gd name="T42" fmla="*/ 2147483647 w 88"/>
                  <a:gd name="T43" fmla="*/ 2147483647 h 87"/>
                  <a:gd name="T44" fmla="*/ 2147483647 w 88"/>
                  <a:gd name="T45" fmla="*/ 2147483647 h 87"/>
                  <a:gd name="T46" fmla="*/ 2147483647 w 88"/>
                  <a:gd name="T47" fmla="*/ 2147483647 h 87"/>
                  <a:gd name="T48" fmla="*/ 2147483647 w 88"/>
                  <a:gd name="T49" fmla="*/ 2147483647 h 87"/>
                  <a:gd name="T50" fmla="*/ 2147483647 w 88"/>
                  <a:gd name="T51" fmla="*/ 2147483647 h 87"/>
                  <a:gd name="T52" fmla="*/ 2147483647 w 88"/>
                  <a:gd name="T53" fmla="*/ 2147483647 h 87"/>
                  <a:gd name="T54" fmla="*/ 2147483647 w 88"/>
                  <a:gd name="T55" fmla="*/ 2147483647 h 87"/>
                  <a:gd name="T56" fmla="*/ 2147483647 w 88"/>
                  <a:gd name="T57" fmla="*/ 2147483647 h 87"/>
                  <a:gd name="T58" fmla="*/ 2147483647 w 88"/>
                  <a:gd name="T59" fmla="*/ 2147483647 h 87"/>
                  <a:gd name="T60" fmla="*/ 2147483647 w 88"/>
                  <a:gd name="T61" fmla="*/ 2147483647 h 87"/>
                  <a:gd name="T62" fmla="*/ 2147483647 w 88"/>
                  <a:gd name="T63" fmla="*/ 2147483647 h 87"/>
                  <a:gd name="T64" fmla="*/ 2147483647 w 88"/>
                  <a:gd name="T65" fmla="*/ 2147483647 h 87"/>
                  <a:gd name="T66" fmla="*/ 2147483647 w 88"/>
                  <a:gd name="T67" fmla="*/ 2147483647 h 87"/>
                  <a:gd name="T68" fmla="*/ 2147483647 w 88"/>
                  <a:gd name="T69" fmla="*/ 2147483647 h 87"/>
                  <a:gd name="T70" fmla="*/ 2147483647 w 88"/>
                  <a:gd name="T71" fmla="*/ 2147483647 h 87"/>
                  <a:gd name="T72" fmla="*/ 2147483647 w 88"/>
                  <a:gd name="T73" fmla="*/ 2147483647 h 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8" h="87">
                    <a:moveTo>
                      <a:pt x="40" y="5"/>
                    </a:moveTo>
                    <a:lnTo>
                      <a:pt x="40" y="15"/>
                    </a:lnTo>
                    <a:lnTo>
                      <a:pt x="35" y="16"/>
                    </a:lnTo>
                    <a:lnTo>
                      <a:pt x="30" y="19"/>
                    </a:lnTo>
                    <a:lnTo>
                      <a:pt x="26" y="22"/>
                    </a:lnTo>
                    <a:lnTo>
                      <a:pt x="25" y="26"/>
                    </a:lnTo>
                    <a:lnTo>
                      <a:pt x="24" y="31"/>
                    </a:lnTo>
                    <a:lnTo>
                      <a:pt x="25" y="35"/>
                    </a:lnTo>
                    <a:lnTo>
                      <a:pt x="26" y="39"/>
                    </a:lnTo>
                    <a:lnTo>
                      <a:pt x="30" y="44"/>
                    </a:lnTo>
                    <a:lnTo>
                      <a:pt x="35" y="46"/>
                    </a:lnTo>
                    <a:lnTo>
                      <a:pt x="41" y="48"/>
                    </a:lnTo>
                    <a:lnTo>
                      <a:pt x="45" y="50"/>
                    </a:lnTo>
                    <a:lnTo>
                      <a:pt x="48" y="52"/>
                    </a:lnTo>
                    <a:lnTo>
                      <a:pt x="51" y="54"/>
                    </a:lnTo>
                    <a:lnTo>
                      <a:pt x="51" y="56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5" y="61"/>
                    </a:lnTo>
                    <a:lnTo>
                      <a:pt x="41" y="63"/>
                    </a:lnTo>
                    <a:lnTo>
                      <a:pt x="36" y="61"/>
                    </a:lnTo>
                    <a:lnTo>
                      <a:pt x="30" y="60"/>
                    </a:lnTo>
                    <a:lnTo>
                      <a:pt x="26" y="59"/>
                    </a:lnTo>
                    <a:lnTo>
                      <a:pt x="24" y="70"/>
                    </a:lnTo>
                    <a:lnTo>
                      <a:pt x="28" y="71"/>
                    </a:lnTo>
                    <a:lnTo>
                      <a:pt x="33" y="72"/>
                    </a:lnTo>
                    <a:lnTo>
                      <a:pt x="39" y="74"/>
                    </a:lnTo>
                    <a:lnTo>
                      <a:pt x="39" y="82"/>
                    </a:lnTo>
                    <a:lnTo>
                      <a:pt x="48" y="82"/>
                    </a:lnTo>
                    <a:lnTo>
                      <a:pt x="48" y="72"/>
                    </a:lnTo>
                    <a:lnTo>
                      <a:pt x="55" y="71"/>
                    </a:lnTo>
                    <a:lnTo>
                      <a:pt x="59" y="68"/>
                    </a:lnTo>
                    <a:lnTo>
                      <a:pt x="62" y="64"/>
                    </a:lnTo>
                    <a:lnTo>
                      <a:pt x="65" y="60"/>
                    </a:lnTo>
                    <a:lnTo>
                      <a:pt x="65" y="54"/>
                    </a:lnTo>
                    <a:lnTo>
                      <a:pt x="65" y="50"/>
                    </a:lnTo>
                    <a:lnTo>
                      <a:pt x="63" y="46"/>
                    </a:lnTo>
                    <a:lnTo>
                      <a:pt x="61" y="44"/>
                    </a:lnTo>
                    <a:lnTo>
                      <a:pt x="55" y="39"/>
                    </a:lnTo>
                    <a:lnTo>
                      <a:pt x="50" y="37"/>
                    </a:lnTo>
                    <a:lnTo>
                      <a:pt x="44" y="35"/>
                    </a:lnTo>
                    <a:lnTo>
                      <a:pt x="41" y="34"/>
                    </a:lnTo>
                    <a:lnTo>
                      <a:pt x="39" y="31"/>
                    </a:lnTo>
                    <a:lnTo>
                      <a:pt x="39" y="30"/>
                    </a:lnTo>
                    <a:lnTo>
                      <a:pt x="39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7" y="24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8" y="26"/>
                    </a:lnTo>
                    <a:lnTo>
                      <a:pt x="61" y="27"/>
                    </a:lnTo>
                    <a:lnTo>
                      <a:pt x="63" y="16"/>
                    </a:lnTo>
                    <a:lnTo>
                      <a:pt x="59" y="15"/>
                    </a:lnTo>
                    <a:lnTo>
                      <a:pt x="55" y="14"/>
                    </a:lnTo>
                    <a:lnTo>
                      <a:pt x="50" y="14"/>
                    </a:lnTo>
                    <a:lnTo>
                      <a:pt x="50" y="5"/>
                    </a:lnTo>
                    <a:lnTo>
                      <a:pt x="40" y="5"/>
                    </a:lnTo>
                    <a:close/>
                    <a:moveTo>
                      <a:pt x="44" y="0"/>
                    </a:moveTo>
                    <a:lnTo>
                      <a:pt x="61" y="4"/>
                    </a:lnTo>
                    <a:lnTo>
                      <a:pt x="76" y="14"/>
                    </a:lnTo>
                    <a:lnTo>
                      <a:pt x="84" y="27"/>
                    </a:lnTo>
                    <a:lnTo>
                      <a:pt x="88" y="44"/>
                    </a:lnTo>
                    <a:lnTo>
                      <a:pt x="84" y="60"/>
                    </a:lnTo>
                    <a:lnTo>
                      <a:pt x="76" y="75"/>
                    </a:lnTo>
                    <a:lnTo>
                      <a:pt x="61" y="83"/>
                    </a:lnTo>
                    <a:lnTo>
                      <a:pt x="44" y="87"/>
                    </a:lnTo>
                    <a:lnTo>
                      <a:pt x="28" y="83"/>
                    </a:lnTo>
                    <a:lnTo>
                      <a:pt x="14" y="75"/>
                    </a:lnTo>
                    <a:lnTo>
                      <a:pt x="5" y="60"/>
                    </a:lnTo>
                    <a:lnTo>
                      <a:pt x="0" y="44"/>
                    </a:lnTo>
                    <a:lnTo>
                      <a:pt x="5" y="27"/>
                    </a:lnTo>
                    <a:lnTo>
                      <a:pt x="14" y="14"/>
                    </a:lnTo>
                    <a:lnTo>
                      <a:pt x="28" y="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7" name="Freeform 125">
                <a:extLst>
                  <a:ext uri="{FF2B5EF4-FFF2-40B4-BE49-F238E27FC236}">
                    <a16:creationId xmlns:a16="http://schemas.microsoft.com/office/drawing/2014/main" id="{D9AB7317-C0CD-4C16-BF57-2BFBE19316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9787" y="3536325"/>
                <a:ext cx="406361" cy="237462"/>
              </a:xfrm>
              <a:custGeom>
                <a:avLst/>
                <a:gdLst>
                  <a:gd name="T0" fmla="*/ 2147483647 w 110"/>
                  <a:gd name="T1" fmla="*/ 2147483647 h 109"/>
                  <a:gd name="T2" fmla="*/ 2147483647 w 110"/>
                  <a:gd name="T3" fmla="*/ 2147483647 h 109"/>
                  <a:gd name="T4" fmla="*/ 2147483647 w 110"/>
                  <a:gd name="T5" fmla="*/ 2147483647 h 109"/>
                  <a:gd name="T6" fmla="*/ 2147483647 w 110"/>
                  <a:gd name="T7" fmla="*/ 2147483647 h 109"/>
                  <a:gd name="T8" fmla="*/ 2147483647 w 110"/>
                  <a:gd name="T9" fmla="*/ 2147483647 h 109"/>
                  <a:gd name="T10" fmla="*/ 2147483647 w 110"/>
                  <a:gd name="T11" fmla="*/ 2147483647 h 109"/>
                  <a:gd name="T12" fmla="*/ 2147483647 w 110"/>
                  <a:gd name="T13" fmla="*/ 2147483647 h 109"/>
                  <a:gd name="T14" fmla="*/ 2147483647 w 110"/>
                  <a:gd name="T15" fmla="*/ 2147483647 h 109"/>
                  <a:gd name="T16" fmla="*/ 2147483647 w 110"/>
                  <a:gd name="T17" fmla="*/ 2147483647 h 109"/>
                  <a:gd name="T18" fmla="*/ 2147483647 w 110"/>
                  <a:gd name="T19" fmla="*/ 2147483647 h 109"/>
                  <a:gd name="T20" fmla="*/ 2147483647 w 110"/>
                  <a:gd name="T21" fmla="*/ 2147483647 h 109"/>
                  <a:gd name="T22" fmla="*/ 2147483647 w 110"/>
                  <a:gd name="T23" fmla="*/ 2147483647 h 109"/>
                  <a:gd name="T24" fmla="*/ 2147483647 w 110"/>
                  <a:gd name="T25" fmla="*/ 2147483647 h 109"/>
                  <a:gd name="T26" fmla="*/ 2147483647 w 110"/>
                  <a:gd name="T27" fmla="*/ 2147483647 h 109"/>
                  <a:gd name="T28" fmla="*/ 2147483647 w 110"/>
                  <a:gd name="T29" fmla="*/ 2147483647 h 109"/>
                  <a:gd name="T30" fmla="*/ 2147483647 w 110"/>
                  <a:gd name="T31" fmla="*/ 2147483647 h 109"/>
                  <a:gd name="T32" fmla="*/ 2147483647 w 110"/>
                  <a:gd name="T33" fmla="*/ 2147483647 h 109"/>
                  <a:gd name="T34" fmla="*/ 2147483647 w 110"/>
                  <a:gd name="T35" fmla="*/ 0 h 109"/>
                  <a:gd name="T36" fmla="*/ 2147483647 w 110"/>
                  <a:gd name="T37" fmla="*/ 2147483647 h 109"/>
                  <a:gd name="T38" fmla="*/ 2147483647 w 110"/>
                  <a:gd name="T39" fmla="*/ 2147483647 h 109"/>
                  <a:gd name="T40" fmla="*/ 2147483647 w 110"/>
                  <a:gd name="T41" fmla="*/ 2147483647 h 109"/>
                  <a:gd name="T42" fmla="*/ 2147483647 w 110"/>
                  <a:gd name="T43" fmla="*/ 2147483647 h 109"/>
                  <a:gd name="T44" fmla="*/ 2147483647 w 110"/>
                  <a:gd name="T45" fmla="*/ 2147483647 h 109"/>
                  <a:gd name="T46" fmla="*/ 2147483647 w 110"/>
                  <a:gd name="T47" fmla="*/ 2147483647 h 109"/>
                  <a:gd name="T48" fmla="*/ 2147483647 w 110"/>
                  <a:gd name="T49" fmla="*/ 2147483647 h 109"/>
                  <a:gd name="T50" fmla="*/ 2147483647 w 110"/>
                  <a:gd name="T51" fmla="*/ 2147483647 h 109"/>
                  <a:gd name="T52" fmla="*/ 2147483647 w 110"/>
                  <a:gd name="T53" fmla="*/ 2147483647 h 109"/>
                  <a:gd name="T54" fmla="*/ 2147483647 w 110"/>
                  <a:gd name="T55" fmla="*/ 2147483647 h 109"/>
                  <a:gd name="T56" fmla="*/ 2147483647 w 110"/>
                  <a:gd name="T57" fmla="*/ 2147483647 h 109"/>
                  <a:gd name="T58" fmla="*/ 2147483647 w 110"/>
                  <a:gd name="T59" fmla="*/ 2147483647 h 109"/>
                  <a:gd name="T60" fmla="*/ 2147483647 w 110"/>
                  <a:gd name="T61" fmla="*/ 2147483647 h 109"/>
                  <a:gd name="T62" fmla="*/ 2147483647 w 110"/>
                  <a:gd name="T63" fmla="*/ 2147483647 h 109"/>
                  <a:gd name="T64" fmla="*/ 0 w 110"/>
                  <a:gd name="T65" fmla="*/ 2147483647 h 109"/>
                  <a:gd name="T66" fmla="*/ 2147483647 w 110"/>
                  <a:gd name="T67" fmla="*/ 2147483647 h 109"/>
                  <a:gd name="T68" fmla="*/ 2147483647 w 110"/>
                  <a:gd name="T69" fmla="*/ 2147483647 h 109"/>
                  <a:gd name="T70" fmla="*/ 2147483647 w 110"/>
                  <a:gd name="T71" fmla="*/ 2147483647 h 109"/>
                  <a:gd name="T72" fmla="*/ 2147483647 w 110"/>
                  <a:gd name="T73" fmla="*/ 2147483647 h 109"/>
                  <a:gd name="T74" fmla="*/ 2147483647 w 110"/>
                  <a:gd name="T75" fmla="*/ 0 h 10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10" h="109">
                    <a:moveTo>
                      <a:pt x="55" y="7"/>
                    </a:moveTo>
                    <a:lnTo>
                      <a:pt x="37" y="11"/>
                    </a:lnTo>
                    <a:lnTo>
                      <a:pt x="21" y="20"/>
                    </a:lnTo>
                    <a:lnTo>
                      <a:pt x="11" y="37"/>
                    </a:lnTo>
                    <a:lnTo>
                      <a:pt x="7" y="55"/>
                    </a:lnTo>
                    <a:lnTo>
                      <a:pt x="11" y="74"/>
                    </a:lnTo>
                    <a:lnTo>
                      <a:pt x="21" y="89"/>
                    </a:lnTo>
                    <a:lnTo>
                      <a:pt x="37" y="98"/>
                    </a:lnTo>
                    <a:lnTo>
                      <a:pt x="55" y="102"/>
                    </a:lnTo>
                    <a:lnTo>
                      <a:pt x="74" y="98"/>
                    </a:lnTo>
                    <a:lnTo>
                      <a:pt x="89" y="89"/>
                    </a:lnTo>
                    <a:lnTo>
                      <a:pt x="99" y="74"/>
                    </a:lnTo>
                    <a:lnTo>
                      <a:pt x="103" y="55"/>
                    </a:lnTo>
                    <a:lnTo>
                      <a:pt x="99" y="37"/>
                    </a:lnTo>
                    <a:lnTo>
                      <a:pt x="89" y="20"/>
                    </a:lnTo>
                    <a:lnTo>
                      <a:pt x="74" y="11"/>
                    </a:lnTo>
                    <a:lnTo>
                      <a:pt x="55" y="7"/>
                    </a:lnTo>
                    <a:close/>
                    <a:moveTo>
                      <a:pt x="55" y="0"/>
                    </a:moveTo>
                    <a:lnTo>
                      <a:pt x="73" y="3"/>
                    </a:lnTo>
                    <a:lnTo>
                      <a:pt x="88" y="11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7"/>
                    </a:lnTo>
                    <a:lnTo>
                      <a:pt x="88" y="98"/>
                    </a:lnTo>
                    <a:lnTo>
                      <a:pt x="73" y="106"/>
                    </a:lnTo>
                    <a:lnTo>
                      <a:pt x="55" y="109"/>
                    </a:lnTo>
                    <a:lnTo>
                      <a:pt x="37" y="106"/>
                    </a:lnTo>
                    <a:lnTo>
                      <a:pt x="22" y="98"/>
                    </a:lnTo>
                    <a:lnTo>
                      <a:pt x="11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8" name="Freeform 126">
                <a:extLst>
                  <a:ext uri="{FF2B5EF4-FFF2-40B4-BE49-F238E27FC236}">
                    <a16:creationId xmlns:a16="http://schemas.microsoft.com/office/drawing/2014/main" id="{E5B0C973-8EE8-44BF-811F-7B35965537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724" y="3576177"/>
                <a:ext cx="409164" cy="239122"/>
              </a:xfrm>
              <a:custGeom>
                <a:avLst/>
                <a:gdLst>
                  <a:gd name="T0" fmla="*/ 2147483647 w 111"/>
                  <a:gd name="T1" fmla="*/ 2147483647 h 110"/>
                  <a:gd name="T2" fmla="*/ 2147483647 w 111"/>
                  <a:gd name="T3" fmla="*/ 2147483647 h 110"/>
                  <a:gd name="T4" fmla="*/ 2147483647 w 111"/>
                  <a:gd name="T5" fmla="*/ 2147483647 h 110"/>
                  <a:gd name="T6" fmla="*/ 2147483647 w 111"/>
                  <a:gd name="T7" fmla="*/ 2147483647 h 110"/>
                  <a:gd name="T8" fmla="*/ 2147483647 w 111"/>
                  <a:gd name="T9" fmla="*/ 2147483647 h 110"/>
                  <a:gd name="T10" fmla="*/ 2147483647 w 111"/>
                  <a:gd name="T11" fmla="*/ 2147483647 h 110"/>
                  <a:gd name="T12" fmla="*/ 2147483647 w 111"/>
                  <a:gd name="T13" fmla="*/ 2147483647 h 110"/>
                  <a:gd name="T14" fmla="*/ 2147483647 w 111"/>
                  <a:gd name="T15" fmla="*/ 2147483647 h 110"/>
                  <a:gd name="T16" fmla="*/ 2147483647 w 111"/>
                  <a:gd name="T17" fmla="*/ 2147483647 h 110"/>
                  <a:gd name="T18" fmla="*/ 2147483647 w 111"/>
                  <a:gd name="T19" fmla="*/ 2147483647 h 110"/>
                  <a:gd name="T20" fmla="*/ 2147483647 w 111"/>
                  <a:gd name="T21" fmla="*/ 2147483647 h 110"/>
                  <a:gd name="T22" fmla="*/ 2147483647 w 111"/>
                  <a:gd name="T23" fmla="*/ 2147483647 h 110"/>
                  <a:gd name="T24" fmla="*/ 2147483647 w 111"/>
                  <a:gd name="T25" fmla="*/ 2147483647 h 110"/>
                  <a:gd name="T26" fmla="*/ 2147483647 w 111"/>
                  <a:gd name="T27" fmla="*/ 2147483647 h 110"/>
                  <a:gd name="T28" fmla="*/ 2147483647 w 111"/>
                  <a:gd name="T29" fmla="*/ 2147483647 h 110"/>
                  <a:gd name="T30" fmla="*/ 2147483647 w 111"/>
                  <a:gd name="T31" fmla="*/ 2147483647 h 110"/>
                  <a:gd name="T32" fmla="*/ 2147483647 w 111"/>
                  <a:gd name="T33" fmla="*/ 2147483647 h 110"/>
                  <a:gd name="T34" fmla="*/ 2147483647 w 111"/>
                  <a:gd name="T35" fmla="*/ 2147483647 h 110"/>
                  <a:gd name="T36" fmla="*/ 2147483647 w 111"/>
                  <a:gd name="T37" fmla="*/ 2147483647 h 110"/>
                  <a:gd name="T38" fmla="*/ 2147483647 w 111"/>
                  <a:gd name="T39" fmla="*/ 2147483647 h 110"/>
                  <a:gd name="T40" fmla="*/ 2147483647 w 111"/>
                  <a:gd name="T41" fmla="*/ 2147483647 h 110"/>
                  <a:gd name="T42" fmla="*/ 2147483647 w 111"/>
                  <a:gd name="T43" fmla="*/ 2147483647 h 110"/>
                  <a:gd name="T44" fmla="*/ 2147483647 w 111"/>
                  <a:gd name="T45" fmla="*/ 2147483647 h 110"/>
                  <a:gd name="T46" fmla="*/ 2147483647 w 111"/>
                  <a:gd name="T47" fmla="*/ 2147483647 h 110"/>
                  <a:gd name="T48" fmla="*/ 2147483647 w 111"/>
                  <a:gd name="T49" fmla="*/ 2147483647 h 110"/>
                  <a:gd name="T50" fmla="*/ 2147483647 w 111"/>
                  <a:gd name="T51" fmla="*/ 2147483647 h 110"/>
                  <a:gd name="T52" fmla="*/ 2147483647 w 111"/>
                  <a:gd name="T53" fmla="*/ 0 h 110"/>
                  <a:gd name="T54" fmla="*/ 2147483647 w 111"/>
                  <a:gd name="T55" fmla="*/ 2147483647 h 110"/>
                  <a:gd name="T56" fmla="*/ 2147483647 w 111"/>
                  <a:gd name="T57" fmla="*/ 2147483647 h 110"/>
                  <a:gd name="T58" fmla="*/ 2147483647 w 111"/>
                  <a:gd name="T59" fmla="*/ 2147483647 h 110"/>
                  <a:gd name="T60" fmla="*/ 2147483647 w 111"/>
                  <a:gd name="T61" fmla="*/ 2147483647 h 110"/>
                  <a:gd name="T62" fmla="*/ 2147483647 w 111"/>
                  <a:gd name="T63" fmla="*/ 2147483647 h 110"/>
                  <a:gd name="T64" fmla="*/ 2147483647 w 111"/>
                  <a:gd name="T65" fmla="*/ 2147483647 h 110"/>
                  <a:gd name="T66" fmla="*/ 2147483647 w 111"/>
                  <a:gd name="T67" fmla="*/ 2147483647 h 110"/>
                  <a:gd name="T68" fmla="*/ 2147483647 w 111"/>
                  <a:gd name="T69" fmla="*/ 2147483647 h 110"/>
                  <a:gd name="T70" fmla="*/ 2147483647 w 111"/>
                  <a:gd name="T71" fmla="*/ 2147483647 h 110"/>
                  <a:gd name="T72" fmla="*/ 2147483647 w 111"/>
                  <a:gd name="T73" fmla="*/ 0 h 11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1" h="110">
                    <a:moveTo>
                      <a:pt x="50" y="7"/>
                    </a:moveTo>
                    <a:lnTo>
                      <a:pt x="50" y="17"/>
                    </a:lnTo>
                    <a:lnTo>
                      <a:pt x="43" y="20"/>
                    </a:lnTo>
                    <a:lnTo>
                      <a:pt x="37" y="23"/>
                    </a:lnTo>
                    <a:lnTo>
                      <a:pt x="33" y="28"/>
                    </a:lnTo>
                    <a:lnTo>
                      <a:pt x="30" y="32"/>
                    </a:lnTo>
                    <a:lnTo>
                      <a:pt x="30" y="39"/>
                    </a:lnTo>
                    <a:lnTo>
                      <a:pt x="33" y="49"/>
                    </a:lnTo>
                    <a:lnTo>
                      <a:pt x="40" y="56"/>
                    </a:lnTo>
                    <a:lnTo>
                      <a:pt x="51" y="61"/>
                    </a:lnTo>
                    <a:lnTo>
                      <a:pt x="58" y="64"/>
                    </a:lnTo>
                    <a:lnTo>
                      <a:pt x="62" y="65"/>
                    </a:lnTo>
                    <a:lnTo>
                      <a:pt x="63" y="68"/>
                    </a:lnTo>
                    <a:lnTo>
                      <a:pt x="65" y="71"/>
                    </a:lnTo>
                    <a:lnTo>
                      <a:pt x="63" y="75"/>
                    </a:lnTo>
                    <a:lnTo>
                      <a:pt x="60" y="76"/>
                    </a:lnTo>
                    <a:lnTo>
                      <a:pt x="58" y="79"/>
                    </a:lnTo>
                    <a:lnTo>
                      <a:pt x="52" y="79"/>
                    </a:lnTo>
                    <a:lnTo>
                      <a:pt x="45" y="78"/>
                    </a:lnTo>
                    <a:lnTo>
                      <a:pt x="39" y="76"/>
                    </a:lnTo>
                    <a:lnTo>
                      <a:pt x="33" y="73"/>
                    </a:lnTo>
                    <a:lnTo>
                      <a:pt x="29" y="87"/>
                    </a:lnTo>
                    <a:lnTo>
                      <a:pt x="35" y="90"/>
                    </a:lnTo>
                    <a:lnTo>
                      <a:pt x="41" y="91"/>
                    </a:lnTo>
                    <a:lnTo>
                      <a:pt x="50" y="93"/>
                    </a:lnTo>
                    <a:lnTo>
                      <a:pt x="50" y="103"/>
                    </a:lnTo>
                    <a:lnTo>
                      <a:pt x="62" y="103"/>
                    </a:lnTo>
                    <a:lnTo>
                      <a:pt x="62" y="91"/>
                    </a:lnTo>
                    <a:lnTo>
                      <a:pt x="73" y="87"/>
                    </a:lnTo>
                    <a:lnTo>
                      <a:pt x="80" y="80"/>
                    </a:lnTo>
                    <a:lnTo>
                      <a:pt x="82" y="69"/>
                    </a:lnTo>
                    <a:lnTo>
                      <a:pt x="81" y="60"/>
                    </a:lnTo>
                    <a:lnTo>
                      <a:pt x="74" y="53"/>
                    </a:lnTo>
                    <a:lnTo>
                      <a:pt x="63" y="47"/>
                    </a:lnTo>
                    <a:lnTo>
                      <a:pt x="56" y="45"/>
                    </a:lnTo>
                    <a:lnTo>
                      <a:pt x="52" y="42"/>
                    </a:lnTo>
                    <a:lnTo>
                      <a:pt x="50" y="39"/>
                    </a:lnTo>
                    <a:lnTo>
                      <a:pt x="48" y="37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1"/>
                    </a:lnTo>
                    <a:lnTo>
                      <a:pt x="55" y="31"/>
                    </a:lnTo>
                    <a:lnTo>
                      <a:pt x="59" y="30"/>
                    </a:lnTo>
                    <a:lnTo>
                      <a:pt x="65" y="31"/>
                    </a:lnTo>
                    <a:lnTo>
                      <a:pt x="69" y="32"/>
                    </a:lnTo>
                    <a:lnTo>
                      <a:pt x="73" y="34"/>
                    </a:lnTo>
                    <a:lnTo>
                      <a:pt x="75" y="34"/>
                    </a:lnTo>
                    <a:lnTo>
                      <a:pt x="80" y="22"/>
                    </a:lnTo>
                    <a:lnTo>
                      <a:pt x="74" y="19"/>
                    </a:lnTo>
                    <a:lnTo>
                      <a:pt x="69" y="17"/>
                    </a:lnTo>
                    <a:lnTo>
                      <a:pt x="62" y="17"/>
                    </a:lnTo>
                    <a:lnTo>
                      <a:pt x="62" y="7"/>
                    </a:lnTo>
                    <a:lnTo>
                      <a:pt x="50" y="7"/>
                    </a:lnTo>
                    <a:close/>
                    <a:moveTo>
                      <a:pt x="56" y="0"/>
                    </a:moveTo>
                    <a:lnTo>
                      <a:pt x="73" y="2"/>
                    </a:lnTo>
                    <a:lnTo>
                      <a:pt x="88" y="11"/>
                    </a:lnTo>
                    <a:lnTo>
                      <a:pt x="100" y="23"/>
                    </a:lnTo>
                    <a:lnTo>
                      <a:pt x="108" y="38"/>
                    </a:lnTo>
                    <a:lnTo>
                      <a:pt x="111" y="56"/>
                    </a:lnTo>
                    <a:lnTo>
                      <a:pt x="108" y="72"/>
                    </a:lnTo>
                    <a:lnTo>
                      <a:pt x="100" y="87"/>
                    </a:lnTo>
                    <a:lnTo>
                      <a:pt x="88" y="99"/>
                    </a:lnTo>
                    <a:lnTo>
                      <a:pt x="73" y="108"/>
                    </a:lnTo>
                    <a:lnTo>
                      <a:pt x="56" y="110"/>
                    </a:lnTo>
                    <a:lnTo>
                      <a:pt x="39" y="108"/>
                    </a:lnTo>
                    <a:lnTo>
                      <a:pt x="24" y="99"/>
                    </a:lnTo>
                    <a:lnTo>
                      <a:pt x="11" y="87"/>
                    </a:lnTo>
                    <a:lnTo>
                      <a:pt x="3" y="72"/>
                    </a:lnTo>
                    <a:lnTo>
                      <a:pt x="0" y="56"/>
                    </a:lnTo>
                    <a:lnTo>
                      <a:pt x="3" y="38"/>
                    </a:lnTo>
                    <a:lnTo>
                      <a:pt x="11" y="23"/>
                    </a:lnTo>
                    <a:lnTo>
                      <a:pt x="24" y="11"/>
                    </a:lnTo>
                    <a:lnTo>
                      <a:pt x="39" y="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29" name="Freeform 127">
                <a:extLst>
                  <a:ext uri="{FF2B5EF4-FFF2-40B4-BE49-F238E27FC236}">
                    <a16:creationId xmlns:a16="http://schemas.microsoft.com/office/drawing/2014/main" id="{4C3956F3-70A9-4EF1-BB01-F40073A19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787" y="3403480"/>
                <a:ext cx="1003294" cy="632676"/>
              </a:xfrm>
              <a:custGeom>
                <a:avLst/>
                <a:gdLst>
                  <a:gd name="T0" fmla="*/ 2147483647 w 272"/>
                  <a:gd name="T1" fmla="*/ 0 h 290"/>
                  <a:gd name="T2" fmla="*/ 2147483647 w 272"/>
                  <a:gd name="T3" fmla="*/ 2147483647 h 290"/>
                  <a:gd name="T4" fmla="*/ 2147483647 w 272"/>
                  <a:gd name="T5" fmla="*/ 2147483647 h 290"/>
                  <a:gd name="T6" fmla="*/ 2147483647 w 272"/>
                  <a:gd name="T7" fmla="*/ 2147483647 h 290"/>
                  <a:gd name="T8" fmla="*/ 2147483647 w 272"/>
                  <a:gd name="T9" fmla="*/ 2147483647 h 290"/>
                  <a:gd name="T10" fmla="*/ 2147483647 w 272"/>
                  <a:gd name="T11" fmla="*/ 2147483647 h 290"/>
                  <a:gd name="T12" fmla="*/ 2147483647 w 272"/>
                  <a:gd name="T13" fmla="*/ 2147483647 h 290"/>
                  <a:gd name="T14" fmla="*/ 2147483647 w 272"/>
                  <a:gd name="T15" fmla="*/ 2147483647 h 290"/>
                  <a:gd name="T16" fmla="*/ 2147483647 w 272"/>
                  <a:gd name="T17" fmla="*/ 2147483647 h 290"/>
                  <a:gd name="T18" fmla="*/ 2147483647 w 272"/>
                  <a:gd name="T19" fmla="*/ 2147483647 h 290"/>
                  <a:gd name="T20" fmla="*/ 2147483647 w 272"/>
                  <a:gd name="T21" fmla="*/ 2147483647 h 290"/>
                  <a:gd name="T22" fmla="*/ 2147483647 w 272"/>
                  <a:gd name="T23" fmla="*/ 2147483647 h 290"/>
                  <a:gd name="T24" fmla="*/ 2147483647 w 272"/>
                  <a:gd name="T25" fmla="*/ 2147483647 h 290"/>
                  <a:gd name="T26" fmla="*/ 2147483647 w 272"/>
                  <a:gd name="T27" fmla="*/ 2147483647 h 290"/>
                  <a:gd name="T28" fmla="*/ 2147483647 w 272"/>
                  <a:gd name="T29" fmla="*/ 2147483647 h 290"/>
                  <a:gd name="T30" fmla="*/ 2147483647 w 272"/>
                  <a:gd name="T31" fmla="*/ 2147483647 h 290"/>
                  <a:gd name="T32" fmla="*/ 2147483647 w 272"/>
                  <a:gd name="T33" fmla="*/ 2147483647 h 290"/>
                  <a:gd name="T34" fmla="*/ 2147483647 w 272"/>
                  <a:gd name="T35" fmla="*/ 2147483647 h 290"/>
                  <a:gd name="T36" fmla="*/ 2147483647 w 272"/>
                  <a:gd name="T37" fmla="*/ 2147483647 h 290"/>
                  <a:gd name="T38" fmla="*/ 2147483647 w 272"/>
                  <a:gd name="T39" fmla="*/ 2147483647 h 290"/>
                  <a:gd name="T40" fmla="*/ 2147483647 w 272"/>
                  <a:gd name="T41" fmla="*/ 2147483647 h 290"/>
                  <a:gd name="T42" fmla="*/ 2147483647 w 272"/>
                  <a:gd name="T43" fmla="*/ 2147483647 h 290"/>
                  <a:gd name="T44" fmla="*/ 2147483647 w 272"/>
                  <a:gd name="T45" fmla="*/ 2147483647 h 290"/>
                  <a:gd name="T46" fmla="*/ 2147483647 w 272"/>
                  <a:gd name="T47" fmla="*/ 2147483647 h 290"/>
                  <a:gd name="T48" fmla="*/ 0 w 272"/>
                  <a:gd name="T49" fmla="*/ 2147483647 h 290"/>
                  <a:gd name="T50" fmla="*/ 2147483647 w 272"/>
                  <a:gd name="T51" fmla="*/ 2147483647 h 290"/>
                  <a:gd name="T52" fmla="*/ 2147483647 w 272"/>
                  <a:gd name="T53" fmla="*/ 2147483647 h 290"/>
                  <a:gd name="T54" fmla="*/ 2147483647 w 272"/>
                  <a:gd name="T55" fmla="*/ 2147483647 h 290"/>
                  <a:gd name="T56" fmla="*/ 2147483647 w 272"/>
                  <a:gd name="T57" fmla="*/ 2147483647 h 290"/>
                  <a:gd name="T58" fmla="*/ 2147483647 w 272"/>
                  <a:gd name="T59" fmla="*/ 2147483647 h 290"/>
                  <a:gd name="T60" fmla="*/ 2147483647 w 272"/>
                  <a:gd name="T61" fmla="*/ 2147483647 h 290"/>
                  <a:gd name="T62" fmla="*/ 2147483647 w 272"/>
                  <a:gd name="T63" fmla="*/ 2147483647 h 290"/>
                  <a:gd name="T64" fmla="*/ 2147483647 w 272"/>
                  <a:gd name="T65" fmla="*/ 2147483647 h 290"/>
                  <a:gd name="T66" fmla="*/ 2147483647 w 272"/>
                  <a:gd name="T67" fmla="*/ 0 h 2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2" h="290">
                    <a:moveTo>
                      <a:pt x="180" y="0"/>
                    </a:moveTo>
                    <a:lnTo>
                      <a:pt x="191" y="2"/>
                    </a:lnTo>
                    <a:lnTo>
                      <a:pt x="198" y="10"/>
                    </a:lnTo>
                    <a:lnTo>
                      <a:pt x="258" y="117"/>
                    </a:lnTo>
                    <a:lnTo>
                      <a:pt x="270" y="117"/>
                    </a:lnTo>
                    <a:lnTo>
                      <a:pt x="268" y="125"/>
                    </a:lnTo>
                    <a:lnTo>
                      <a:pt x="268" y="135"/>
                    </a:lnTo>
                    <a:lnTo>
                      <a:pt x="272" y="158"/>
                    </a:lnTo>
                    <a:lnTo>
                      <a:pt x="246" y="158"/>
                    </a:lnTo>
                    <a:lnTo>
                      <a:pt x="240" y="158"/>
                    </a:lnTo>
                    <a:lnTo>
                      <a:pt x="236" y="157"/>
                    </a:lnTo>
                    <a:lnTo>
                      <a:pt x="232" y="154"/>
                    </a:lnTo>
                    <a:lnTo>
                      <a:pt x="229" y="151"/>
                    </a:lnTo>
                    <a:lnTo>
                      <a:pt x="227" y="147"/>
                    </a:lnTo>
                    <a:lnTo>
                      <a:pt x="183" y="68"/>
                    </a:lnTo>
                    <a:lnTo>
                      <a:pt x="97" y="278"/>
                    </a:lnTo>
                    <a:lnTo>
                      <a:pt x="94" y="282"/>
                    </a:lnTo>
                    <a:lnTo>
                      <a:pt x="90" y="286"/>
                    </a:lnTo>
                    <a:lnTo>
                      <a:pt x="85" y="289"/>
                    </a:lnTo>
                    <a:lnTo>
                      <a:pt x="83" y="289"/>
                    </a:lnTo>
                    <a:lnTo>
                      <a:pt x="74" y="290"/>
                    </a:lnTo>
                    <a:lnTo>
                      <a:pt x="66" y="288"/>
                    </a:lnTo>
                    <a:lnTo>
                      <a:pt x="59" y="279"/>
                    </a:lnTo>
                    <a:lnTo>
                      <a:pt x="0" y="174"/>
                    </a:lnTo>
                    <a:lnTo>
                      <a:pt x="20" y="167"/>
                    </a:lnTo>
                    <a:lnTo>
                      <a:pt x="37" y="155"/>
                    </a:lnTo>
                    <a:lnTo>
                      <a:pt x="75" y="222"/>
                    </a:lnTo>
                    <a:lnTo>
                      <a:pt x="160" y="13"/>
                    </a:lnTo>
                    <a:lnTo>
                      <a:pt x="162" y="9"/>
                    </a:lnTo>
                    <a:lnTo>
                      <a:pt x="165" y="5"/>
                    </a:lnTo>
                    <a:lnTo>
                      <a:pt x="169" y="2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  <p:sp>
            <p:nvSpPr>
              <p:cNvPr id="30" name="Freeform 128">
                <a:extLst>
                  <a:ext uri="{FF2B5EF4-FFF2-40B4-BE49-F238E27FC236}">
                    <a16:creationId xmlns:a16="http://schemas.microsoft.com/office/drawing/2014/main" id="{C8C56153-53E1-4CEA-A2B8-4DA50A3966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0081" y="3544628"/>
                <a:ext cx="510054" cy="303882"/>
              </a:xfrm>
              <a:custGeom>
                <a:avLst/>
                <a:gdLst>
                  <a:gd name="T0" fmla="*/ 2147483647 w 139"/>
                  <a:gd name="T1" fmla="*/ 2147483647 h 139"/>
                  <a:gd name="T2" fmla="*/ 2147483647 w 139"/>
                  <a:gd name="T3" fmla="*/ 2147483647 h 139"/>
                  <a:gd name="T4" fmla="*/ 2147483647 w 139"/>
                  <a:gd name="T5" fmla="*/ 2147483647 h 139"/>
                  <a:gd name="T6" fmla="*/ 2147483647 w 139"/>
                  <a:gd name="T7" fmla="*/ 2147483647 h 139"/>
                  <a:gd name="T8" fmla="*/ 2147483647 w 139"/>
                  <a:gd name="T9" fmla="*/ 2147483647 h 139"/>
                  <a:gd name="T10" fmla="*/ 2147483647 w 139"/>
                  <a:gd name="T11" fmla="*/ 2147483647 h 139"/>
                  <a:gd name="T12" fmla="*/ 2147483647 w 139"/>
                  <a:gd name="T13" fmla="*/ 2147483647 h 139"/>
                  <a:gd name="T14" fmla="*/ 2147483647 w 139"/>
                  <a:gd name="T15" fmla="*/ 2147483647 h 139"/>
                  <a:gd name="T16" fmla="*/ 2147483647 w 139"/>
                  <a:gd name="T17" fmla="*/ 2147483647 h 139"/>
                  <a:gd name="T18" fmla="*/ 2147483647 w 139"/>
                  <a:gd name="T19" fmla="*/ 2147483647 h 139"/>
                  <a:gd name="T20" fmla="*/ 2147483647 w 139"/>
                  <a:gd name="T21" fmla="*/ 2147483647 h 139"/>
                  <a:gd name="T22" fmla="*/ 2147483647 w 139"/>
                  <a:gd name="T23" fmla="*/ 2147483647 h 139"/>
                  <a:gd name="T24" fmla="*/ 2147483647 w 139"/>
                  <a:gd name="T25" fmla="*/ 2147483647 h 139"/>
                  <a:gd name="T26" fmla="*/ 2147483647 w 139"/>
                  <a:gd name="T27" fmla="*/ 2147483647 h 139"/>
                  <a:gd name="T28" fmla="*/ 2147483647 w 139"/>
                  <a:gd name="T29" fmla="*/ 2147483647 h 139"/>
                  <a:gd name="T30" fmla="*/ 2147483647 w 139"/>
                  <a:gd name="T31" fmla="*/ 2147483647 h 139"/>
                  <a:gd name="T32" fmla="*/ 2147483647 w 139"/>
                  <a:gd name="T33" fmla="*/ 2147483647 h 139"/>
                  <a:gd name="T34" fmla="*/ 2147483647 w 139"/>
                  <a:gd name="T35" fmla="*/ 2147483647 h 139"/>
                  <a:gd name="T36" fmla="*/ 2147483647 w 139"/>
                  <a:gd name="T37" fmla="*/ 2147483647 h 139"/>
                  <a:gd name="T38" fmla="*/ 2147483647 w 139"/>
                  <a:gd name="T39" fmla="*/ 2147483647 h 139"/>
                  <a:gd name="T40" fmla="*/ 2147483647 w 139"/>
                  <a:gd name="T41" fmla="*/ 2147483647 h 139"/>
                  <a:gd name="T42" fmla="*/ 2147483647 w 139"/>
                  <a:gd name="T43" fmla="*/ 0 h 139"/>
                  <a:gd name="T44" fmla="*/ 2147483647 w 139"/>
                  <a:gd name="T45" fmla="*/ 2147483647 h 139"/>
                  <a:gd name="T46" fmla="*/ 2147483647 w 139"/>
                  <a:gd name="T47" fmla="*/ 2147483647 h 139"/>
                  <a:gd name="T48" fmla="*/ 2147483647 w 139"/>
                  <a:gd name="T49" fmla="*/ 2147483647 h 139"/>
                  <a:gd name="T50" fmla="*/ 2147483647 w 139"/>
                  <a:gd name="T51" fmla="*/ 2147483647 h 139"/>
                  <a:gd name="T52" fmla="*/ 2147483647 w 139"/>
                  <a:gd name="T53" fmla="*/ 2147483647 h 139"/>
                  <a:gd name="T54" fmla="*/ 2147483647 w 139"/>
                  <a:gd name="T55" fmla="*/ 2147483647 h 139"/>
                  <a:gd name="T56" fmla="*/ 2147483647 w 139"/>
                  <a:gd name="T57" fmla="*/ 2147483647 h 139"/>
                  <a:gd name="T58" fmla="*/ 2147483647 w 139"/>
                  <a:gd name="T59" fmla="*/ 2147483647 h 139"/>
                  <a:gd name="T60" fmla="*/ 2147483647 w 139"/>
                  <a:gd name="T61" fmla="*/ 2147483647 h 139"/>
                  <a:gd name="T62" fmla="*/ 2147483647 w 139"/>
                  <a:gd name="T63" fmla="*/ 2147483647 h 139"/>
                  <a:gd name="T64" fmla="*/ 2147483647 w 139"/>
                  <a:gd name="T65" fmla="*/ 2147483647 h 139"/>
                  <a:gd name="T66" fmla="*/ 2147483647 w 139"/>
                  <a:gd name="T67" fmla="*/ 2147483647 h 139"/>
                  <a:gd name="T68" fmla="*/ 2147483647 w 139"/>
                  <a:gd name="T69" fmla="*/ 2147483647 h 139"/>
                  <a:gd name="T70" fmla="*/ 2147483647 w 139"/>
                  <a:gd name="T71" fmla="*/ 2147483647 h 139"/>
                  <a:gd name="T72" fmla="*/ 0 w 139"/>
                  <a:gd name="T73" fmla="*/ 2147483647 h 139"/>
                  <a:gd name="T74" fmla="*/ 2147483647 w 139"/>
                  <a:gd name="T75" fmla="*/ 2147483647 h 139"/>
                  <a:gd name="T76" fmla="*/ 2147483647 w 139"/>
                  <a:gd name="T77" fmla="*/ 2147483647 h 139"/>
                  <a:gd name="T78" fmla="*/ 2147483647 w 139"/>
                  <a:gd name="T79" fmla="*/ 2147483647 h 139"/>
                  <a:gd name="T80" fmla="*/ 2147483647 w 139"/>
                  <a:gd name="T81" fmla="*/ 2147483647 h 139"/>
                  <a:gd name="T82" fmla="*/ 2147483647 w 139"/>
                  <a:gd name="T83" fmla="*/ 0 h 1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39" h="139">
                    <a:moveTo>
                      <a:pt x="69" y="8"/>
                    </a:moveTo>
                    <a:lnTo>
                      <a:pt x="50" y="12"/>
                    </a:lnTo>
                    <a:lnTo>
                      <a:pt x="34" y="21"/>
                    </a:lnTo>
                    <a:lnTo>
                      <a:pt x="20" y="34"/>
                    </a:lnTo>
                    <a:lnTo>
                      <a:pt x="12" y="51"/>
                    </a:lnTo>
                    <a:lnTo>
                      <a:pt x="8" y="70"/>
                    </a:lnTo>
                    <a:lnTo>
                      <a:pt x="12" y="89"/>
                    </a:lnTo>
                    <a:lnTo>
                      <a:pt x="20" y="105"/>
                    </a:lnTo>
                    <a:lnTo>
                      <a:pt x="34" y="117"/>
                    </a:lnTo>
                    <a:lnTo>
                      <a:pt x="50" y="127"/>
                    </a:lnTo>
                    <a:lnTo>
                      <a:pt x="69" y="130"/>
                    </a:lnTo>
                    <a:lnTo>
                      <a:pt x="88" y="127"/>
                    </a:lnTo>
                    <a:lnTo>
                      <a:pt x="105" y="117"/>
                    </a:lnTo>
                    <a:lnTo>
                      <a:pt x="117" y="105"/>
                    </a:lnTo>
                    <a:lnTo>
                      <a:pt x="127" y="89"/>
                    </a:lnTo>
                    <a:lnTo>
                      <a:pt x="129" y="70"/>
                    </a:lnTo>
                    <a:lnTo>
                      <a:pt x="127" y="51"/>
                    </a:lnTo>
                    <a:lnTo>
                      <a:pt x="117" y="34"/>
                    </a:lnTo>
                    <a:lnTo>
                      <a:pt x="105" y="21"/>
                    </a:lnTo>
                    <a:lnTo>
                      <a:pt x="88" y="12"/>
                    </a:lnTo>
                    <a:lnTo>
                      <a:pt x="69" y="8"/>
                    </a:lnTo>
                    <a:close/>
                    <a:moveTo>
                      <a:pt x="69" y="0"/>
                    </a:moveTo>
                    <a:lnTo>
                      <a:pt x="91" y="3"/>
                    </a:lnTo>
                    <a:lnTo>
                      <a:pt x="110" y="14"/>
                    </a:lnTo>
                    <a:lnTo>
                      <a:pt x="125" y="29"/>
                    </a:lnTo>
                    <a:lnTo>
                      <a:pt x="135" y="48"/>
                    </a:lnTo>
                    <a:lnTo>
                      <a:pt x="139" y="70"/>
                    </a:lnTo>
                    <a:lnTo>
                      <a:pt x="135" y="92"/>
                    </a:lnTo>
                    <a:lnTo>
                      <a:pt x="125" y="111"/>
                    </a:lnTo>
                    <a:lnTo>
                      <a:pt x="110" y="126"/>
                    </a:lnTo>
                    <a:lnTo>
                      <a:pt x="91" y="135"/>
                    </a:lnTo>
                    <a:lnTo>
                      <a:pt x="69" y="139"/>
                    </a:lnTo>
                    <a:lnTo>
                      <a:pt x="48" y="135"/>
                    </a:lnTo>
                    <a:lnTo>
                      <a:pt x="28" y="126"/>
                    </a:lnTo>
                    <a:lnTo>
                      <a:pt x="13" y="111"/>
                    </a:lnTo>
                    <a:lnTo>
                      <a:pt x="2" y="92"/>
                    </a:lnTo>
                    <a:lnTo>
                      <a:pt x="0" y="70"/>
                    </a:lnTo>
                    <a:lnTo>
                      <a:pt x="2" y="48"/>
                    </a:lnTo>
                    <a:lnTo>
                      <a:pt x="13" y="29"/>
                    </a:lnTo>
                    <a:lnTo>
                      <a:pt x="28" y="14"/>
                    </a:lnTo>
                    <a:lnTo>
                      <a:pt x="48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nb-NO" sz="1200">
                  <a:solidFill>
                    <a:srgbClr val="646464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CDBFEB-7948-42BA-8062-336397A040C4}"/>
                </a:ext>
              </a:extLst>
            </p:cNvPr>
            <p:cNvSpPr/>
            <p:nvPr/>
          </p:nvSpPr>
          <p:spPr>
            <a:xfrm>
              <a:off x="2610562" y="4651550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Audit trail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Fully maintained logs for compliance</a:t>
              </a: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D6B2E4E6-FFD1-4E42-8A66-29B03125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491" y="4970240"/>
              <a:ext cx="884463" cy="616165"/>
            </a:xfrm>
            <a:custGeom>
              <a:avLst/>
              <a:gdLst>
                <a:gd name="T0" fmla="*/ 2147483647 w 994"/>
                <a:gd name="T1" fmla="*/ 2147483647 h 877"/>
                <a:gd name="T2" fmla="*/ 2147483647 w 994"/>
                <a:gd name="T3" fmla="*/ 2147483647 h 877"/>
                <a:gd name="T4" fmla="*/ 2147483647 w 994"/>
                <a:gd name="T5" fmla="*/ 2147483647 h 877"/>
                <a:gd name="T6" fmla="*/ 2147483647 w 994"/>
                <a:gd name="T7" fmla="*/ 2147483647 h 877"/>
                <a:gd name="T8" fmla="*/ 2147483647 w 994"/>
                <a:gd name="T9" fmla="*/ 0 h 877"/>
                <a:gd name="T10" fmla="*/ 0 w 994"/>
                <a:gd name="T11" fmla="*/ 2147483647 h 877"/>
                <a:gd name="T12" fmla="*/ 0 w 994"/>
                <a:gd name="T13" fmla="*/ 2147483647 h 877"/>
                <a:gd name="T14" fmla="*/ 2147483647 w 994"/>
                <a:gd name="T15" fmla="*/ 2147483647 h 877"/>
                <a:gd name="T16" fmla="*/ 2147483647 w 994"/>
                <a:gd name="T17" fmla="*/ 2147483647 h 877"/>
                <a:gd name="T18" fmla="*/ 2147483647 w 994"/>
                <a:gd name="T19" fmla="*/ 2147483647 h 877"/>
                <a:gd name="T20" fmla="*/ 2147483647 w 994"/>
                <a:gd name="T21" fmla="*/ 2147483647 h 877"/>
                <a:gd name="T22" fmla="*/ 2147483647 w 994"/>
                <a:gd name="T23" fmla="*/ 2147483647 h 877"/>
                <a:gd name="T24" fmla="*/ 2147483647 w 994"/>
                <a:gd name="T25" fmla="*/ 2147483647 h 877"/>
                <a:gd name="T26" fmla="*/ 0 w 994"/>
                <a:gd name="T27" fmla="*/ 2147483647 h 877"/>
                <a:gd name="T28" fmla="*/ 0 w 994"/>
                <a:gd name="T29" fmla="*/ 2147483647 h 877"/>
                <a:gd name="T30" fmla="*/ 2147483647 w 994"/>
                <a:gd name="T31" fmla="*/ 2147483647 h 877"/>
                <a:gd name="T32" fmla="*/ 2147483647 w 994"/>
                <a:gd name="T33" fmla="*/ 2147483647 h 877"/>
                <a:gd name="T34" fmla="*/ 2147483647 w 994"/>
                <a:gd name="T35" fmla="*/ 2147483647 h 877"/>
                <a:gd name="T36" fmla="*/ 2147483647 w 994"/>
                <a:gd name="T37" fmla="*/ 2147483647 h 877"/>
                <a:gd name="T38" fmla="*/ 2147483647 w 994"/>
                <a:gd name="T39" fmla="*/ 2147483647 h 877"/>
                <a:gd name="T40" fmla="*/ 2147483647 w 994"/>
                <a:gd name="T41" fmla="*/ 2147483647 h 877"/>
                <a:gd name="T42" fmla="*/ 2147483647 w 994"/>
                <a:gd name="T43" fmla="*/ 2147483647 h 877"/>
                <a:gd name="T44" fmla="*/ 2147483647 w 994"/>
                <a:gd name="T45" fmla="*/ 2147483647 h 877"/>
                <a:gd name="T46" fmla="*/ 2147483647 w 994"/>
                <a:gd name="T47" fmla="*/ 2147483647 h 877"/>
                <a:gd name="T48" fmla="*/ 2147483647 w 994"/>
                <a:gd name="T49" fmla="*/ 2147483647 h 877"/>
                <a:gd name="T50" fmla="*/ 2147483647 w 994"/>
                <a:gd name="T51" fmla="*/ 2147483647 h 877"/>
                <a:gd name="T52" fmla="*/ 2147483647 w 994"/>
                <a:gd name="T53" fmla="*/ 2147483647 h 877"/>
                <a:gd name="T54" fmla="*/ 2147483647 w 994"/>
                <a:gd name="T55" fmla="*/ 2147483647 h 877"/>
                <a:gd name="T56" fmla="*/ 2147483647 w 994"/>
                <a:gd name="T57" fmla="*/ 2147483647 h 877"/>
                <a:gd name="T58" fmla="*/ 2147483647 w 994"/>
                <a:gd name="T59" fmla="*/ 2147483647 h 877"/>
                <a:gd name="T60" fmla="*/ 2147483647 w 994"/>
                <a:gd name="T61" fmla="*/ 2147483647 h 877"/>
                <a:gd name="T62" fmla="*/ 2147483647 w 994"/>
                <a:gd name="T63" fmla="*/ 2147483647 h 877"/>
                <a:gd name="T64" fmla="*/ 2147483647 w 994"/>
                <a:gd name="T65" fmla="*/ 2147483647 h 877"/>
                <a:gd name="T66" fmla="*/ 2147483647 w 994"/>
                <a:gd name="T67" fmla="*/ 2147483647 h 877"/>
                <a:gd name="T68" fmla="*/ 2147483647 w 994"/>
                <a:gd name="T69" fmla="*/ 2147483647 h 877"/>
                <a:gd name="T70" fmla="*/ 2147483647 w 994"/>
                <a:gd name="T71" fmla="*/ 2147483647 h 877"/>
                <a:gd name="T72" fmla="*/ 2147483647 w 994"/>
                <a:gd name="T73" fmla="*/ 2147483647 h 87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94" h="877">
                  <a:moveTo>
                    <a:pt x="941" y="424"/>
                  </a:moveTo>
                  <a:lnTo>
                    <a:pt x="941" y="365"/>
                  </a:lnTo>
                  <a:lnTo>
                    <a:pt x="993" y="365"/>
                  </a:lnTo>
                  <a:lnTo>
                    <a:pt x="993" y="333"/>
                  </a:lnTo>
                  <a:lnTo>
                    <a:pt x="496" y="0"/>
                  </a:lnTo>
                  <a:lnTo>
                    <a:pt x="0" y="333"/>
                  </a:lnTo>
                  <a:lnTo>
                    <a:pt x="0" y="365"/>
                  </a:lnTo>
                  <a:lnTo>
                    <a:pt x="46" y="365"/>
                  </a:lnTo>
                  <a:lnTo>
                    <a:pt x="46" y="424"/>
                  </a:lnTo>
                  <a:lnTo>
                    <a:pt x="104" y="424"/>
                  </a:lnTo>
                  <a:lnTo>
                    <a:pt x="104" y="745"/>
                  </a:lnTo>
                  <a:lnTo>
                    <a:pt x="46" y="745"/>
                  </a:lnTo>
                  <a:lnTo>
                    <a:pt x="46" y="804"/>
                  </a:lnTo>
                  <a:lnTo>
                    <a:pt x="0" y="804"/>
                  </a:lnTo>
                  <a:lnTo>
                    <a:pt x="0" y="876"/>
                  </a:lnTo>
                  <a:lnTo>
                    <a:pt x="993" y="876"/>
                  </a:lnTo>
                  <a:lnTo>
                    <a:pt x="993" y="804"/>
                  </a:lnTo>
                  <a:lnTo>
                    <a:pt x="941" y="804"/>
                  </a:lnTo>
                  <a:lnTo>
                    <a:pt x="941" y="745"/>
                  </a:lnTo>
                  <a:lnTo>
                    <a:pt x="888" y="745"/>
                  </a:lnTo>
                  <a:lnTo>
                    <a:pt x="888" y="424"/>
                  </a:lnTo>
                  <a:lnTo>
                    <a:pt x="941" y="424"/>
                  </a:lnTo>
                  <a:close/>
                  <a:moveTo>
                    <a:pt x="327" y="745"/>
                  </a:moveTo>
                  <a:lnTo>
                    <a:pt x="222" y="745"/>
                  </a:lnTo>
                  <a:lnTo>
                    <a:pt x="222" y="424"/>
                  </a:lnTo>
                  <a:lnTo>
                    <a:pt x="327" y="424"/>
                  </a:lnTo>
                  <a:lnTo>
                    <a:pt x="327" y="745"/>
                  </a:lnTo>
                  <a:close/>
                  <a:moveTo>
                    <a:pt x="549" y="745"/>
                  </a:moveTo>
                  <a:lnTo>
                    <a:pt x="444" y="745"/>
                  </a:lnTo>
                  <a:lnTo>
                    <a:pt x="444" y="424"/>
                  </a:lnTo>
                  <a:lnTo>
                    <a:pt x="549" y="424"/>
                  </a:lnTo>
                  <a:lnTo>
                    <a:pt x="549" y="745"/>
                  </a:lnTo>
                  <a:close/>
                  <a:moveTo>
                    <a:pt x="771" y="745"/>
                  </a:moveTo>
                  <a:lnTo>
                    <a:pt x="666" y="745"/>
                  </a:lnTo>
                  <a:lnTo>
                    <a:pt x="666" y="424"/>
                  </a:lnTo>
                  <a:lnTo>
                    <a:pt x="771" y="424"/>
                  </a:lnTo>
                  <a:lnTo>
                    <a:pt x="771" y="7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FE600"/>
                </a:buClr>
                <a:buSzPct val="80000"/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0B9692-4E23-4270-8646-C29F4D019179}"/>
                </a:ext>
              </a:extLst>
            </p:cNvPr>
            <p:cNvSpPr/>
            <p:nvPr/>
          </p:nvSpPr>
          <p:spPr>
            <a:xfrm>
              <a:off x="8259733" y="304979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rgbClr val="646464"/>
                  </a:solidFill>
                </a:rPr>
                <a:t>Fast</a:t>
              </a:r>
            </a:p>
            <a:p>
              <a:pPr algn="ctr">
                <a:buClr>
                  <a:srgbClr val="FFE600"/>
                </a:buClr>
                <a:defRPr/>
              </a:pPr>
              <a:br>
                <a:rPr lang="en-US" sz="1200" kern="0" dirty="0">
                  <a:solidFill>
                    <a:srgbClr val="646464"/>
                  </a:solidFill>
                </a:rPr>
              </a:b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rgbClr val="646464"/>
                  </a:solidFill>
                </a:rPr>
                <a:t>Automatically deploy security controls</a:t>
              </a:r>
            </a:p>
            <a:p>
              <a:pPr algn="r">
                <a:buClr>
                  <a:srgbClr val="FFE600"/>
                </a:buClr>
                <a:defRPr/>
              </a:pPr>
              <a:endParaRPr lang="en-US" sz="1200" kern="0" dirty="0">
                <a:solidFill>
                  <a:srgbClr val="646464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33BE2F-2D95-4E66-BA82-AEBC7AE59655}"/>
                </a:ext>
              </a:extLst>
            </p:cNvPr>
            <p:cNvSpPr/>
            <p:nvPr/>
          </p:nvSpPr>
          <p:spPr>
            <a:xfrm>
              <a:off x="8259733" y="1438853"/>
              <a:ext cx="2585354" cy="147879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91440" rIns="91440" bIns="9144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FFE600"/>
                </a:buClr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Productivity</a:t>
              </a: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endParaRPr lang="en-US" sz="1200" kern="0" dirty="0">
                <a:solidFill>
                  <a:schemeClr val="tx2"/>
                </a:solidFill>
              </a:endParaRPr>
            </a:p>
            <a:p>
              <a:pPr algn="ctr">
                <a:buClr>
                  <a:srgbClr val="FFE600"/>
                </a:buClr>
                <a:defRPr/>
              </a:pPr>
              <a:r>
                <a:rPr lang="en-US" sz="1200" kern="0" dirty="0">
                  <a:solidFill>
                    <a:schemeClr val="tx2"/>
                  </a:solidFill>
                </a:rPr>
                <a:t>Accelerate detection and response</a:t>
              </a: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E3DDC02C-7C74-40DC-90FA-3F72AEDAA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024490" y="3386521"/>
              <a:ext cx="1039314" cy="579378"/>
            </a:xfrm>
            <a:custGeom>
              <a:avLst/>
              <a:gdLst>
                <a:gd name="T0" fmla="*/ 2310 w 3402"/>
                <a:gd name="T1" fmla="*/ 5 h 1788"/>
                <a:gd name="T2" fmla="*/ 1458 w 3402"/>
                <a:gd name="T3" fmla="*/ 1413 h 1788"/>
                <a:gd name="T4" fmla="*/ 1396 w 3402"/>
                <a:gd name="T5" fmla="*/ 1567 h 1788"/>
                <a:gd name="T6" fmla="*/ 1428 w 3402"/>
                <a:gd name="T7" fmla="*/ 1686 h 1788"/>
                <a:gd name="T8" fmla="*/ 1521 w 3402"/>
                <a:gd name="T9" fmla="*/ 1769 h 1788"/>
                <a:gd name="T10" fmla="*/ 1612 w 3402"/>
                <a:gd name="T11" fmla="*/ 1788 h 1788"/>
                <a:gd name="T12" fmla="*/ 1595 w 3402"/>
                <a:gd name="T13" fmla="*/ 1724 h 1788"/>
                <a:gd name="T14" fmla="*/ 1521 w 3402"/>
                <a:gd name="T15" fmla="*/ 1695 h 1788"/>
                <a:gd name="T16" fmla="*/ 1469 w 3402"/>
                <a:gd name="T17" fmla="*/ 1627 h 1788"/>
                <a:gd name="T18" fmla="*/ 1463 w 3402"/>
                <a:gd name="T19" fmla="*/ 1541 h 1788"/>
                <a:gd name="T20" fmla="*/ 1498 w 3402"/>
                <a:gd name="T21" fmla="*/ 1473 h 1788"/>
                <a:gd name="T22" fmla="*/ 1572 w 3402"/>
                <a:gd name="T23" fmla="*/ 1428 h 1788"/>
                <a:gd name="T24" fmla="*/ 1659 w 3402"/>
                <a:gd name="T25" fmla="*/ 1431 h 1788"/>
                <a:gd name="T26" fmla="*/ 1723 w 3402"/>
                <a:gd name="T27" fmla="*/ 1472 h 1788"/>
                <a:gd name="T28" fmla="*/ 1760 w 3402"/>
                <a:gd name="T29" fmla="*/ 1550 h 1788"/>
                <a:gd name="T30" fmla="*/ 1748 w 3402"/>
                <a:gd name="T31" fmla="*/ 1636 h 1788"/>
                <a:gd name="T32" fmla="*/ 1771 w 3402"/>
                <a:gd name="T33" fmla="*/ 1716 h 1788"/>
                <a:gd name="T34" fmla="*/ 1833 w 3402"/>
                <a:gd name="T35" fmla="*/ 1584 h 1788"/>
                <a:gd name="T36" fmla="*/ 2343 w 3402"/>
                <a:gd name="T37" fmla="*/ 19 h 1788"/>
                <a:gd name="T38" fmla="*/ 3395 w 3402"/>
                <a:gd name="T39" fmla="*/ 1536 h 1788"/>
                <a:gd name="T40" fmla="*/ 3328 w 3402"/>
                <a:gd name="T41" fmla="*/ 1211 h 1788"/>
                <a:gd name="T42" fmla="*/ 3205 w 3402"/>
                <a:gd name="T43" fmla="*/ 913 h 1788"/>
                <a:gd name="T44" fmla="*/ 3028 w 3402"/>
                <a:gd name="T45" fmla="*/ 645 h 1788"/>
                <a:gd name="T46" fmla="*/ 2807 w 3402"/>
                <a:gd name="T47" fmla="*/ 418 h 1788"/>
                <a:gd name="T48" fmla="*/ 2546 w 3402"/>
                <a:gd name="T49" fmla="*/ 234 h 1788"/>
                <a:gd name="T50" fmla="*/ 2497 w 3402"/>
                <a:gd name="T51" fmla="*/ 343 h 1788"/>
                <a:gd name="T52" fmla="*/ 2727 w 3402"/>
                <a:gd name="T53" fmla="*/ 507 h 1788"/>
                <a:gd name="T54" fmla="*/ 2924 w 3402"/>
                <a:gd name="T55" fmla="*/ 707 h 1788"/>
                <a:gd name="T56" fmla="*/ 3083 w 3402"/>
                <a:gd name="T57" fmla="*/ 939 h 1788"/>
                <a:gd name="T58" fmla="*/ 3200 w 3402"/>
                <a:gd name="T59" fmla="*/ 1199 h 1788"/>
                <a:gd name="T60" fmla="*/ 3268 w 3402"/>
                <a:gd name="T61" fmla="*/ 1483 h 1788"/>
                <a:gd name="T62" fmla="*/ 2897 w 3402"/>
                <a:gd name="T63" fmla="*/ 1346 h 1788"/>
                <a:gd name="T64" fmla="*/ 2819 w 3402"/>
                <a:gd name="T65" fmla="*/ 1154 h 1788"/>
                <a:gd name="T66" fmla="*/ 2712 w 3402"/>
                <a:gd name="T67" fmla="*/ 980 h 1788"/>
                <a:gd name="T68" fmla="*/ 2580 w 3402"/>
                <a:gd name="T69" fmla="*/ 826 h 1788"/>
                <a:gd name="T70" fmla="*/ 2425 w 3402"/>
                <a:gd name="T71" fmla="*/ 694 h 1788"/>
                <a:gd name="T72" fmla="*/ 2271 w 3402"/>
                <a:gd name="T73" fmla="*/ 737 h 1788"/>
                <a:gd name="T74" fmla="*/ 2426 w 3402"/>
                <a:gd name="T75" fmla="*/ 845 h 1788"/>
                <a:gd name="T76" fmla="*/ 2560 w 3402"/>
                <a:gd name="T77" fmla="*/ 977 h 1788"/>
                <a:gd name="T78" fmla="*/ 2670 w 3402"/>
                <a:gd name="T79" fmla="*/ 1131 h 1788"/>
                <a:gd name="T80" fmla="*/ 2755 w 3402"/>
                <a:gd name="T81" fmla="*/ 1301 h 1788"/>
                <a:gd name="T82" fmla="*/ 2810 w 3402"/>
                <a:gd name="T83" fmla="*/ 1486 h 1788"/>
                <a:gd name="T84" fmla="*/ 1704 w 3402"/>
                <a:gd name="T85" fmla="*/ 577 h 1788"/>
                <a:gd name="T86" fmla="*/ 2100 w 3402"/>
                <a:gd name="T87" fmla="*/ 60 h 1788"/>
                <a:gd name="T88" fmla="*/ 1799 w 3402"/>
                <a:gd name="T89" fmla="*/ 14 h 1788"/>
                <a:gd name="T90" fmla="*/ 1641 w 3402"/>
                <a:gd name="T91" fmla="*/ 12 h 1788"/>
                <a:gd name="T92" fmla="*/ 1395 w 3402"/>
                <a:gd name="T93" fmla="*/ 37 h 1788"/>
                <a:gd name="T94" fmla="*/ 1161 w 3402"/>
                <a:gd name="T95" fmla="*/ 97 h 1788"/>
                <a:gd name="T96" fmla="*/ 941 w 3402"/>
                <a:gd name="T97" fmla="*/ 187 h 1788"/>
                <a:gd name="T98" fmla="*/ 737 w 3402"/>
                <a:gd name="T99" fmla="*/ 306 h 1788"/>
                <a:gd name="T100" fmla="*/ 554 w 3402"/>
                <a:gd name="T101" fmla="*/ 452 h 1788"/>
                <a:gd name="T102" fmla="*/ 391 w 3402"/>
                <a:gd name="T103" fmla="*/ 622 h 1788"/>
                <a:gd name="T104" fmla="*/ 254 w 3402"/>
                <a:gd name="T105" fmla="*/ 812 h 1788"/>
                <a:gd name="T106" fmla="*/ 143 w 3402"/>
                <a:gd name="T107" fmla="*/ 1021 h 1788"/>
                <a:gd name="T108" fmla="*/ 61 w 3402"/>
                <a:gd name="T109" fmla="*/ 1247 h 1788"/>
                <a:gd name="T110" fmla="*/ 12 w 3402"/>
                <a:gd name="T111" fmla="*/ 1485 h 1788"/>
                <a:gd name="T112" fmla="*/ 572 w 3402"/>
                <a:gd name="T113" fmla="*/ 1554 h 1788"/>
                <a:gd name="T114" fmla="*/ 659 w 3402"/>
                <a:gd name="T115" fmla="*/ 1251 h 1788"/>
                <a:gd name="T116" fmla="*/ 822 w 3402"/>
                <a:gd name="T117" fmla="*/ 989 h 1788"/>
                <a:gd name="T118" fmla="*/ 1048 w 3402"/>
                <a:gd name="T119" fmla="*/ 780 h 1788"/>
                <a:gd name="T120" fmla="*/ 1325 w 3402"/>
                <a:gd name="T121" fmla="*/ 640 h 1788"/>
                <a:gd name="T122" fmla="*/ 1638 w 3402"/>
                <a:gd name="T123" fmla="*/ 578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02" h="1788">
                  <a:moveTo>
                    <a:pt x="2331" y="1"/>
                  </a:moveTo>
                  <a:lnTo>
                    <a:pt x="2331" y="1"/>
                  </a:lnTo>
                  <a:lnTo>
                    <a:pt x="2328" y="0"/>
                  </a:lnTo>
                  <a:lnTo>
                    <a:pt x="2324" y="0"/>
                  </a:lnTo>
                  <a:lnTo>
                    <a:pt x="2317" y="1"/>
                  </a:lnTo>
                  <a:lnTo>
                    <a:pt x="2310" y="5"/>
                  </a:lnTo>
                  <a:lnTo>
                    <a:pt x="2308" y="7"/>
                  </a:lnTo>
                  <a:lnTo>
                    <a:pt x="2306" y="9"/>
                  </a:lnTo>
                  <a:lnTo>
                    <a:pt x="2306" y="9"/>
                  </a:lnTo>
                  <a:lnTo>
                    <a:pt x="1866" y="736"/>
                  </a:lnTo>
                  <a:lnTo>
                    <a:pt x="1560" y="1242"/>
                  </a:lnTo>
                  <a:lnTo>
                    <a:pt x="1458" y="1413"/>
                  </a:lnTo>
                  <a:lnTo>
                    <a:pt x="1416" y="1485"/>
                  </a:lnTo>
                  <a:lnTo>
                    <a:pt x="1416" y="1485"/>
                  </a:lnTo>
                  <a:lnTo>
                    <a:pt x="1408" y="1505"/>
                  </a:lnTo>
                  <a:lnTo>
                    <a:pt x="1401" y="1525"/>
                  </a:lnTo>
                  <a:lnTo>
                    <a:pt x="1397" y="1546"/>
                  </a:lnTo>
                  <a:lnTo>
                    <a:pt x="1396" y="1567"/>
                  </a:lnTo>
                  <a:lnTo>
                    <a:pt x="1396" y="1588"/>
                  </a:lnTo>
                  <a:lnTo>
                    <a:pt x="1399" y="1609"/>
                  </a:lnTo>
                  <a:lnTo>
                    <a:pt x="1403" y="1630"/>
                  </a:lnTo>
                  <a:lnTo>
                    <a:pt x="1409" y="1649"/>
                  </a:lnTo>
                  <a:lnTo>
                    <a:pt x="1417" y="1668"/>
                  </a:lnTo>
                  <a:lnTo>
                    <a:pt x="1428" y="1686"/>
                  </a:lnTo>
                  <a:lnTo>
                    <a:pt x="1439" y="1702"/>
                  </a:lnTo>
                  <a:lnTo>
                    <a:pt x="1452" y="1719"/>
                  </a:lnTo>
                  <a:lnTo>
                    <a:pt x="1467" y="1734"/>
                  </a:lnTo>
                  <a:lnTo>
                    <a:pt x="1484" y="1748"/>
                  </a:lnTo>
                  <a:lnTo>
                    <a:pt x="1501" y="1759"/>
                  </a:lnTo>
                  <a:lnTo>
                    <a:pt x="1521" y="1769"/>
                  </a:lnTo>
                  <a:lnTo>
                    <a:pt x="1521" y="1769"/>
                  </a:lnTo>
                  <a:lnTo>
                    <a:pt x="1539" y="1776"/>
                  </a:lnTo>
                  <a:lnTo>
                    <a:pt x="1557" y="1782"/>
                  </a:lnTo>
                  <a:lnTo>
                    <a:pt x="1575" y="1786"/>
                  </a:lnTo>
                  <a:lnTo>
                    <a:pt x="1594" y="1788"/>
                  </a:lnTo>
                  <a:lnTo>
                    <a:pt x="1612" y="1788"/>
                  </a:lnTo>
                  <a:lnTo>
                    <a:pt x="1629" y="1788"/>
                  </a:lnTo>
                  <a:lnTo>
                    <a:pt x="1648" y="1786"/>
                  </a:lnTo>
                  <a:lnTo>
                    <a:pt x="1665" y="1781"/>
                  </a:lnTo>
                  <a:lnTo>
                    <a:pt x="1610" y="1724"/>
                  </a:lnTo>
                  <a:lnTo>
                    <a:pt x="1610" y="1724"/>
                  </a:lnTo>
                  <a:lnTo>
                    <a:pt x="1595" y="1724"/>
                  </a:lnTo>
                  <a:lnTo>
                    <a:pt x="1579" y="1722"/>
                  </a:lnTo>
                  <a:lnTo>
                    <a:pt x="1564" y="1717"/>
                  </a:lnTo>
                  <a:lnTo>
                    <a:pt x="1548" y="1712"/>
                  </a:lnTo>
                  <a:lnTo>
                    <a:pt x="1548" y="1712"/>
                  </a:lnTo>
                  <a:lnTo>
                    <a:pt x="1534" y="1705"/>
                  </a:lnTo>
                  <a:lnTo>
                    <a:pt x="1521" y="1695"/>
                  </a:lnTo>
                  <a:lnTo>
                    <a:pt x="1509" y="1686"/>
                  </a:lnTo>
                  <a:lnTo>
                    <a:pt x="1499" y="1676"/>
                  </a:lnTo>
                  <a:lnTo>
                    <a:pt x="1490" y="1665"/>
                  </a:lnTo>
                  <a:lnTo>
                    <a:pt x="1482" y="1653"/>
                  </a:lnTo>
                  <a:lnTo>
                    <a:pt x="1475" y="1640"/>
                  </a:lnTo>
                  <a:lnTo>
                    <a:pt x="1469" y="1627"/>
                  </a:lnTo>
                  <a:lnTo>
                    <a:pt x="1464" y="1613"/>
                  </a:lnTo>
                  <a:lnTo>
                    <a:pt x="1461" y="1598"/>
                  </a:lnTo>
                  <a:lnTo>
                    <a:pt x="1460" y="1584"/>
                  </a:lnTo>
                  <a:lnTo>
                    <a:pt x="1460" y="1569"/>
                  </a:lnTo>
                  <a:lnTo>
                    <a:pt x="1461" y="1554"/>
                  </a:lnTo>
                  <a:lnTo>
                    <a:pt x="1463" y="1541"/>
                  </a:lnTo>
                  <a:lnTo>
                    <a:pt x="1468" y="1525"/>
                  </a:lnTo>
                  <a:lnTo>
                    <a:pt x="1474" y="1512"/>
                  </a:lnTo>
                  <a:lnTo>
                    <a:pt x="1474" y="1512"/>
                  </a:lnTo>
                  <a:lnTo>
                    <a:pt x="1481" y="1498"/>
                  </a:lnTo>
                  <a:lnTo>
                    <a:pt x="1489" y="1485"/>
                  </a:lnTo>
                  <a:lnTo>
                    <a:pt x="1498" y="1473"/>
                  </a:lnTo>
                  <a:lnTo>
                    <a:pt x="1508" y="1463"/>
                  </a:lnTo>
                  <a:lnTo>
                    <a:pt x="1520" y="1453"/>
                  </a:lnTo>
                  <a:lnTo>
                    <a:pt x="1533" y="1445"/>
                  </a:lnTo>
                  <a:lnTo>
                    <a:pt x="1545" y="1438"/>
                  </a:lnTo>
                  <a:lnTo>
                    <a:pt x="1558" y="1432"/>
                  </a:lnTo>
                  <a:lnTo>
                    <a:pt x="1572" y="1428"/>
                  </a:lnTo>
                  <a:lnTo>
                    <a:pt x="1587" y="1425"/>
                  </a:lnTo>
                  <a:lnTo>
                    <a:pt x="1601" y="1424"/>
                  </a:lnTo>
                  <a:lnTo>
                    <a:pt x="1616" y="1423"/>
                  </a:lnTo>
                  <a:lnTo>
                    <a:pt x="1631" y="1424"/>
                  </a:lnTo>
                  <a:lnTo>
                    <a:pt x="1646" y="1427"/>
                  </a:lnTo>
                  <a:lnTo>
                    <a:pt x="1659" y="1431"/>
                  </a:lnTo>
                  <a:lnTo>
                    <a:pt x="1674" y="1436"/>
                  </a:lnTo>
                  <a:lnTo>
                    <a:pt x="1674" y="1436"/>
                  </a:lnTo>
                  <a:lnTo>
                    <a:pt x="1688" y="1443"/>
                  </a:lnTo>
                  <a:lnTo>
                    <a:pt x="1701" y="1453"/>
                  </a:lnTo>
                  <a:lnTo>
                    <a:pt x="1713" y="1462"/>
                  </a:lnTo>
                  <a:lnTo>
                    <a:pt x="1723" y="1472"/>
                  </a:lnTo>
                  <a:lnTo>
                    <a:pt x="1732" y="1483"/>
                  </a:lnTo>
                  <a:lnTo>
                    <a:pt x="1740" y="1495"/>
                  </a:lnTo>
                  <a:lnTo>
                    <a:pt x="1747" y="1508"/>
                  </a:lnTo>
                  <a:lnTo>
                    <a:pt x="1753" y="1521"/>
                  </a:lnTo>
                  <a:lnTo>
                    <a:pt x="1758" y="1535"/>
                  </a:lnTo>
                  <a:lnTo>
                    <a:pt x="1760" y="1550"/>
                  </a:lnTo>
                  <a:lnTo>
                    <a:pt x="1762" y="1564"/>
                  </a:lnTo>
                  <a:lnTo>
                    <a:pt x="1762" y="1579"/>
                  </a:lnTo>
                  <a:lnTo>
                    <a:pt x="1761" y="1594"/>
                  </a:lnTo>
                  <a:lnTo>
                    <a:pt x="1759" y="1608"/>
                  </a:lnTo>
                  <a:lnTo>
                    <a:pt x="1754" y="1623"/>
                  </a:lnTo>
                  <a:lnTo>
                    <a:pt x="1748" y="1636"/>
                  </a:lnTo>
                  <a:lnTo>
                    <a:pt x="1748" y="1636"/>
                  </a:lnTo>
                  <a:lnTo>
                    <a:pt x="1744" y="1646"/>
                  </a:lnTo>
                  <a:lnTo>
                    <a:pt x="1738" y="1655"/>
                  </a:lnTo>
                  <a:lnTo>
                    <a:pt x="1726" y="1671"/>
                  </a:lnTo>
                  <a:lnTo>
                    <a:pt x="1771" y="1716"/>
                  </a:lnTo>
                  <a:lnTo>
                    <a:pt x="1771" y="1716"/>
                  </a:lnTo>
                  <a:lnTo>
                    <a:pt x="1782" y="1705"/>
                  </a:lnTo>
                  <a:lnTo>
                    <a:pt x="1791" y="1692"/>
                  </a:lnTo>
                  <a:lnTo>
                    <a:pt x="1799" y="1678"/>
                  </a:lnTo>
                  <a:lnTo>
                    <a:pt x="1806" y="1663"/>
                  </a:lnTo>
                  <a:lnTo>
                    <a:pt x="1806" y="1663"/>
                  </a:lnTo>
                  <a:lnTo>
                    <a:pt x="1833" y="1584"/>
                  </a:lnTo>
                  <a:lnTo>
                    <a:pt x="1896" y="1395"/>
                  </a:lnTo>
                  <a:lnTo>
                    <a:pt x="2080" y="834"/>
                  </a:lnTo>
                  <a:lnTo>
                    <a:pt x="2341" y="27"/>
                  </a:lnTo>
                  <a:lnTo>
                    <a:pt x="2341" y="27"/>
                  </a:lnTo>
                  <a:lnTo>
                    <a:pt x="2343" y="22"/>
                  </a:lnTo>
                  <a:lnTo>
                    <a:pt x="2343" y="19"/>
                  </a:lnTo>
                  <a:lnTo>
                    <a:pt x="2341" y="12"/>
                  </a:lnTo>
                  <a:lnTo>
                    <a:pt x="2337" y="6"/>
                  </a:lnTo>
                  <a:lnTo>
                    <a:pt x="2335" y="3"/>
                  </a:lnTo>
                  <a:lnTo>
                    <a:pt x="2331" y="1"/>
                  </a:lnTo>
                  <a:close/>
                  <a:moveTo>
                    <a:pt x="3395" y="1536"/>
                  </a:moveTo>
                  <a:lnTo>
                    <a:pt x="3395" y="1536"/>
                  </a:lnTo>
                  <a:lnTo>
                    <a:pt x="3388" y="1480"/>
                  </a:lnTo>
                  <a:lnTo>
                    <a:pt x="3380" y="1425"/>
                  </a:lnTo>
                  <a:lnTo>
                    <a:pt x="3370" y="1370"/>
                  </a:lnTo>
                  <a:lnTo>
                    <a:pt x="3357" y="1317"/>
                  </a:lnTo>
                  <a:lnTo>
                    <a:pt x="3344" y="1264"/>
                  </a:lnTo>
                  <a:lnTo>
                    <a:pt x="3328" y="1211"/>
                  </a:lnTo>
                  <a:lnTo>
                    <a:pt x="3312" y="1160"/>
                  </a:lnTo>
                  <a:lnTo>
                    <a:pt x="3294" y="1108"/>
                  </a:lnTo>
                  <a:lnTo>
                    <a:pt x="3273" y="1058"/>
                  </a:lnTo>
                  <a:lnTo>
                    <a:pt x="3252" y="1008"/>
                  </a:lnTo>
                  <a:lnTo>
                    <a:pt x="3229" y="960"/>
                  </a:lnTo>
                  <a:lnTo>
                    <a:pt x="3205" y="913"/>
                  </a:lnTo>
                  <a:lnTo>
                    <a:pt x="3178" y="866"/>
                  </a:lnTo>
                  <a:lnTo>
                    <a:pt x="3150" y="820"/>
                  </a:lnTo>
                  <a:lnTo>
                    <a:pt x="3122" y="775"/>
                  </a:lnTo>
                  <a:lnTo>
                    <a:pt x="3092" y="731"/>
                  </a:lnTo>
                  <a:lnTo>
                    <a:pt x="3060" y="688"/>
                  </a:lnTo>
                  <a:lnTo>
                    <a:pt x="3028" y="645"/>
                  </a:lnTo>
                  <a:lnTo>
                    <a:pt x="2993" y="605"/>
                  </a:lnTo>
                  <a:lnTo>
                    <a:pt x="2959" y="566"/>
                  </a:lnTo>
                  <a:lnTo>
                    <a:pt x="2922" y="526"/>
                  </a:lnTo>
                  <a:lnTo>
                    <a:pt x="2885" y="489"/>
                  </a:lnTo>
                  <a:lnTo>
                    <a:pt x="2846" y="452"/>
                  </a:lnTo>
                  <a:lnTo>
                    <a:pt x="2807" y="418"/>
                  </a:lnTo>
                  <a:lnTo>
                    <a:pt x="2765" y="384"/>
                  </a:lnTo>
                  <a:lnTo>
                    <a:pt x="2723" y="350"/>
                  </a:lnTo>
                  <a:lnTo>
                    <a:pt x="2681" y="319"/>
                  </a:lnTo>
                  <a:lnTo>
                    <a:pt x="2637" y="289"/>
                  </a:lnTo>
                  <a:lnTo>
                    <a:pt x="2592" y="261"/>
                  </a:lnTo>
                  <a:lnTo>
                    <a:pt x="2546" y="234"/>
                  </a:lnTo>
                  <a:lnTo>
                    <a:pt x="2498" y="208"/>
                  </a:lnTo>
                  <a:lnTo>
                    <a:pt x="2451" y="183"/>
                  </a:lnTo>
                  <a:lnTo>
                    <a:pt x="2414" y="298"/>
                  </a:lnTo>
                  <a:lnTo>
                    <a:pt x="2414" y="298"/>
                  </a:lnTo>
                  <a:lnTo>
                    <a:pt x="2456" y="320"/>
                  </a:lnTo>
                  <a:lnTo>
                    <a:pt x="2497" y="343"/>
                  </a:lnTo>
                  <a:lnTo>
                    <a:pt x="2538" y="368"/>
                  </a:lnTo>
                  <a:lnTo>
                    <a:pt x="2577" y="393"/>
                  </a:lnTo>
                  <a:lnTo>
                    <a:pt x="2616" y="420"/>
                  </a:lnTo>
                  <a:lnTo>
                    <a:pt x="2653" y="448"/>
                  </a:lnTo>
                  <a:lnTo>
                    <a:pt x="2690" y="476"/>
                  </a:lnTo>
                  <a:lnTo>
                    <a:pt x="2727" y="507"/>
                  </a:lnTo>
                  <a:lnTo>
                    <a:pt x="2762" y="537"/>
                  </a:lnTo>
                  <a:lnTo>
                    <a:pt x="2796" y="569"/>
                  </a:lnTo>
                  <a:lnTo>
                    <a:pt x="2830" y="603"/>
                  </a:lnTo>
                  <a:lnTo>
                    <a:pt x="2862" y="636"/>
                  </a:lnTo>
                  <a:lnTo>
                    <a:pt x="2893" y="671"/>
                  </a:lnTo>
                  <a:lnTo>
                    <a:pt x="2924" y="707"/>
                  </a:lnTo>
                  <a:lnTo>
                    <a:pt x="2953" y="744"/>
                  </a:lnTo>
                  <a:lnTo>
                    <a:pt x="2981" y="781"/>
                  </a:lnTo>
                  <a:lnTo>
                    <a:pt x="3008" y="819"/>
                  </a:lnTo>
                  <a:lnTo>
                    <a:pt x="3034" y="858"/>
                  </a:lnTo>
                  <a:lnTo>
                    <a:pt x="3059" y="899"/>
                  </a:lnTo>
                  <a:lnTo>
                    <a:pt x="3083" y="939"/>
                  </a:lnTo>
                  <a:lnTo>
                    <a:pt x="3105" y="981"/>
                  </a:lnTo>
                  <a:lnTo>
                    <a:pt x="3127" y="1024"/>
                  </a:lnTo>
                  <a:lnTo>
                    <a:pt x="3147" y="1066"/>
                  </a:lnTo>
                  <a:lnTo>
                    <a:pt x="3165" y="1110"/>
                  </a:lnTo>
                  <a:lnTo>
                    <a:pt x="3183" y="1154"/>
                  </a:lnTo>
                  <a:lnTo>
                    <a:pt x="3200" y="1199"/>
                  </a:lnTo>
                  <a:lnTo>
                    <a:pt x="3214" y="1246"/>
                  </a:lnTo>
                  <a:lnTo>
                    <a:pt x="3228" y="1292"/>
                  </a:lnTo>
                  <a:lnTo>
                    <a:pt x="3240" y="1338"/>
                  </a:lnTo>
                  <a:lnTo>
                    <a:pt x="3251" y="1386"/>
                  </a:lnTo>
                  <a:lnTo>
                    <a:pt x="3260" y="1434"/>
                  </a:lnTo>
                  <a:lnTo>
                    <a:pt x="3268" y="1483"/>
                  </a:lnTo>
                  <a:lnTo>
                    <a:pt x="2930" y="1483"/>
                  </a:lnTo>
                  <a:lnTo>
                    <a:pt x="2930" y="1483"/>
                  </a:lnTo>
                  <a:lnTo>
                    <a:pt x="2923" y="1448"/>
                  </a:lnTo>
                  <a:lnTo>
                    <a:pt x="2915" y="1413"/>
                  </a:lnTo>
                  <a:lnTo>
                    <a:pt x="2906" y="1380"/>
                  </a:lnTo>
                  <a:lnTo>
                    <a:pt x="2897" y="1346"/>
                  </a:lnTo>
                  <a:lnTo>
                    <a:pt x="2885" y="1313"/>
                  </a:lnTo>
                  <a:lnTo>
                    <a:pt x="2873" y="1280"/>
                  </a:lnTo>
                  <a:lnTo>
                    <a:pt x="2862" y="1248"/>
                  </a:lnTo>
                  <a:lnTo>
                    <a:pt x="2848" y="1217"/>
                  </a:lnTo>
                  <a:lnTo>
                    <a:pt x="2834" y="1185"/>
                  </a:lnTo>
                  <a:lnTo>
                    <a:pt x="2819" y="1154"/>
                  </a:lnTo>
                  <a:lnTo>
                    <a:pt x="2803" y="1124"/>
                  </a:lnTo>
                  <a:lnTo>
                    <a:pt x="2787" y="1094"/>
                  </a:lnTo>
                  <a:lnTo>
                    <a:pt x="2770" y="1064"/>
                  </a:lnTo>
                  <a:lnTo>
                    <a:pt x="2751" y="1035"/>
                  </a:lnTo>
                  <a:lnTo>
                    <a:pt x="2733" y="1007"/>
                  </a:lnTo>
                  <a:lnTo>
                    <a:pt x="2712" y="980"/>
                  </a:lnTo>
                  <a:lnTo>
                    <a:pt x="2692" y="952"/>
                  </a:lnTo>
                  <a:lnTo>
                    <a:pt x="2672" y="925"/>
                  </a:lnTo>
                  <a:lnTo>
                    <a:pt x="2650" y="900"/>
                  </a:lnTo>
                  <a:lnTo>
                    <a:pt x="2627" y="874"/>
                  </a:lnTo>
                  <a:lnTo>
                    <a:pt x="2603" y="849"/>
                  </a:lnTo>
                  <a:lnTo>
                    <a:pt x="2580" y="826"/>
                  </a:lnTo>
                  <a:lnTo>
                    <a:pt x="2555" y="801"/>
                  </a:lnTo>
                  <a:lnTo>
                    <a:pt x="2531" y="778"/>
                  </a:lnTo>
                  <a:lnTo>
                    <a:pt x="2504" y="756"/>
                  </a:lnTo>
                  <a:lnTo>
                    <a:pt x="2479" y="736"/>
                  </a:lnTo>
                  <a:lnTo>
                    <a:pt x="2451" y="715"/>
                  </a:lnTo>
                  <a:lnTo>
                    <a:pt x="2425" y="694"/>
                  </a:lnTo>
                  <a:lnTo>
                    <a:pt x="2396" y="675"/>
                  </a:lnTo>
                  <a:lnTo>
                    <a:pt x="2368" y="656"/>
                  </a:lnTo>
                  <a:lnTo>
                    <a:pt x="2339" y="638"/>
                  </a:lnTo>
                  <a:lnTo>
                    <a:pt x="2309" y="621"/>
                  </a:lnTo>
                  <a:lnTo>
                    <a:pt x="2271" y="737"/>
                  </a:lnTo>
                  <a:lnTo>
                    <a:pt x="2271" y="737"/>
                  </a:lnTo>
                  <a:lnTo>
                    <a:pt x="2299" y="753"/>
                  </a:lnTo>
                  <a:lnTo>
                    <a:pt x="2325" y="770"/>
                  </a:lnTo>
                  <a:lnTo>
                    <a:pt x="2351" y="789"/>
                  </a:lnTo>
                  <a:lnTo>
                    <a:pt x="2376" y="807"/>
                  </a:lnTo>
                  <a:lnTo>
                    <a:pt x="2401" y="826"/>
                  </a:lnTo>
                  <a:lnTo>
                    <a:pt x="2426" y="845"/>
                  </a:lnTo>
                  <a:lnTo>
                    <a:pt x="2450" y="866"/>
                  </a:lnTo>
                  <a:lnTo>
                    <a:pt x="2473" y="887"/>
                  </a:lnTo>
                  <a:lnTo>
                    <a:pt x="2495" y="909"/>
                  </a:lnTo>
                  <a:lnTo>
                    <a:pt x="2517" y="931"/>
                  </a:lnTo>
                  <a:lnTo>
                    <a:pt x="2539" y="954"/>
                  </a:lnTo>
                  <a:lnTo>
                    <a:pt x="2560" y="977"/>
                  </a:lnTo>
                  <a:lnTo>
                    <a:pt x="2579" y="1002"/>
                  </a:lnTo>
                  <a:lnTo>
                    <a:pt x="2599" y="1027"/>
                  </a:lnTo>
                  <a:lnTo>
                    <a:pt x="2617" y="1051"/>
                  </a:lnTo>
                  <a:lnTo>
                    <a:pt x="2636" y="1078"/>
                  </a:lnTo>
                  <a:lnTo>
                    <a:pt x="2653" y="1103"/>
                  </a:lnTo>
                  <a:lnTo>
                    <a:pt x="2670" y="1131"/>
                  </a:lnTo>
                  <a:lnTo>
                    <a:pt x="2685" y="1158"/>
                  </a:lnTo>
                  <a:lnTo>
                    <a:pt x="2702" y="1185"/>
                  </a:lnTo>
                  <a:lnTo>
                    <a:pt x="2715" y="1213"/>
                  </a:lnTo>
                  <a:lnTo>
                    <a:pt x="2729" y="1242"/>
                  </a:lnTo>
                  <a:lnTo>
                    <a:pt x="2742" y="1271"/>
                  </a:lnTo>
                  <a:lnTo>
                    <a:pt x="2755" y="1301"/>
                  </a:lnTo>
                  <a:lnTo>
                    <a:pt x="2765" y="1331"/>
                  </a:lnTo>
                  <a:lnTo>
                    <a:pt x="2777" y="1361"/>
                  </a:lnTo>
                  <a:lnTo>
                    <a:pt x="2786" y="1391"/>
                  </a:lnTo>
                  <a:lnTo>
                    <a:pt x="2795" y="1423"/>
                  </a:lnTo>
                  <a:lnTo>
                    <a:pt x="2802" y="1454"/>
                  </a:lnTo>
                  <a:lnTo>
                    <a:pt x="2810" y="1486"/>
                  </a:lnTo>
                  <a:lnTo>
                    <a:pt x="2816" y="1519"/>
                  </a:lnTo>
                  <a:lnTo>
                    <a:pt x="2820" y="1551"/>
                  </a:lnTo>
                  <a:lnTo>
                    <a:pt x="2828" y="1602"/>
                  </a:lnTo>
                  <a:lnTo>
                    <a:pt x="3402" y="1602"/>
                  </a:lnTo>
                  <a:lnTo>
                    <a:pt x="3395" y="1536"/>
                  </a:lnTo>
                  <a:close/>
                  <a:moveTo>
                    <a:pt x="1704" y="577"/>
                  </a:moveTo>
                  <a:lnTo>
                    <a:pt x="1706" y="577"/>
                  </a:lnTo>
                  <a:lnTo>
                    <a:pt x="1706" y="577"/>
                  </a:lnTo>
                  <a:lnTo>
                    <a:pt x="1745" y="578"/>
                  </a:lnTo>
                  <a:lnTo>
                    <a:pt x="1785" y="582"/>
                  </a:lnTo>
                  <a:lnTo>
                    <a:pt x="2100" y="60"/>
                  </a:lnTo>
                  <a:lnTo>
                    <a:pt x="2100" y="60"/>
                  </a:lnTo>
                  <a:lnTo>
                    <a:pt x="2052" y="49"/>
                  </a:lnTo>
                  <a:lnTo>
                    <a:pt x="2002" y="38"/>
                  </a:lnTo>
                  <a:lnTo>
                    <a:pt x="1951" y="30"/>
                  </a:lnTo>
                  <a:lnTo>
                    <a:pt x="1901" y="23"/>
                  </a:lnTo>
                  <a:lnTo>
                    <a:pt x="1850" y="17"/>
                  </a:lnTo>
                  <a:lnTo>
                    <a:pt x="1799" y="14"/>
                  </a:lnTo>
                  <a:lnTo>
                    <a:pt x="1747" y="12"/>
                  </a:lnTo>
                  <a:lnTo>
                    <a:pt x="1694" y="10"/>
                  </a:lnTo>
                  <a:lnTo>
                    <a:pt x="1694" y="10"/>
                  </a:lnTo>
                  <a:lnTo>
                    <a:pt x="1684" y="10"/>
                  </a:lnTo>
                  <a:lnTo>
                    <a:pt x="1684" y="10"/>
                  </a:lnTo>
                  <a:lnTo>
                    <a:pt x="1641" y="12"/>
                  </a:lnTo>
                  <a:lnTo>
                    <a:pt x="1599" y="14"/>
                  </a:lnTo>
                  <a:lnTo>
                    <a:pt x="1558" y="16"/>
                  </a:lnTo>
                  <a:lnTo>
                    <a:pt x="1518" y="20"/>
                  </a:lnTo>
                  <a:lnTo>
                    <a:pt x="1476" y="24"/>
                  </a:lnTo>
                  <a:lnTo>
                    <a:pt x="1436" y="30"/>
                  </a:lnTo>
                  <a:lnTo>
                    <a:pt x="1395" y="37"/>
                  </a:lnTo>
                  <a:lnTo>
                    <a:pt x="1356" y="45"/>
                  </a:lnTo>
                  <a:lnTo>
                    <a:pt x="1316" y="53"/>
                  </a:lnTo>
                  <a:lnTo>
                    <a:pt x="1276" y="62"/>
                  </a:lnTo>
                  <a:lnTo>
                    <a:pt x="1237" y="73"/>
                  </a:lnTo>
                  <a:lnTo>
                    <a:pt x="1199" y="84"/>
                  </a:lnTo>
                  <a:lnTo>
                    <a:pt x="1161" y="97"/>
                  </a:lnTo>
                  <a:lnTo>
                    <a:pt x="1123" y="110"/>
                  </a:lnTo>
                  <a:lnTo>
                    <a:pt x="1086" y="124"/>
                  </a:lnTo>
                  <a:lnTo>
                    <a:pt x="1049" y="138"/>
                  </a:lnTo>
                  <a:lnTo>
                    <a:pt x="1012" y="154"/>
                  </a:lnTo>
                  <a:lnTo>
                    <a:pt x="976" y="170"/>
                  </a:lnTo>
                  <a:lnTo>
                    <a:pt x="941" y="187"/>
                  </a:lnTo>
                  <a:lnTo>
                    <a:pt x="906" y="205"/>
                  </a:lnTo>
                  <a:lnTo>
                    <a:pt x="871" y="224"/>
                  </a:lnTo>
                  <a:lnTo>
                    <a:pt x="837" y="244"/>
                  </a:lnTo>
                  <a:lnTo>
                    <a:pt x="803" y="264"/>
                  </a:lnTo>
                  <a:lnTo>
                    <a:pt x="770" y="285"/>
                  </a:lnTo>
                  <a:lnTo>
                    <a:pt x="737" y="306"/>
                  </a:lnTo>
                  <a:lnTo>
                    <a:pt x="705" y="330"/>
                  </a:lnTo>
                  <a:lnTo>
                    <a:pt x="674" y="353"/>
                  </a:lnTo>
                  <a:lnTo>
                    <a:pt x="643" y="377"/>
                  </a:lnTo>
                  <a:lnTo>
                    <a:pt x="613" y="401"/>
                  </a:lnTo>
                  <a:lnTo>
                    <a:pt x="583" y="427"/>
                  </a:lnTo>
                  <a:lnTo>
                    <a:pt x="554" y="452"/>
                  </a:lnTo>
                  <a:lnTo>
                    <a:pt x="525" y="479"/>
                  </a:lnTo>
                  <a:lnTo>
                    <a:pt x="496" y="507"/>
                  </a:lnTo>
                  <a:lnTo>
                    <a:pt x="470" y="534"/>
                  </a:lnTo>
                  <a:lnTo>
                    <a:pt x="443" y="563"/>
                  </a:lnTo>
                  <a:lnTo>
                    <a:pt x="417" y="592"/>
                  </a:lnTo>
                  <a:lnTo>
                    <a:pt x="391" y="622"/>
                  </a:lnTo>
                  <a:lnTo>
                    <a:pt x="367" y="652"/>
                  </a:lnTo>
                  <a:lnTo>
                    <a:pt x="343" y="684"/>
                  </a:lnTo>
                  <a:lnTo>
                    <a:pt x="320" y="715"/>
                  </a:lnTo>
                  <a:lnTo>
                    <a:pt x="297" y="747"/>
                  </a:lnTo>
                  <a:lnTo>
                    <a:pt x="275" y="780"/>
                  </a:lnTo>
                  <a:lnTo>
                    <a:pt x="254" y="812"/>
                  </a:lnTo>
                  <a:lnTo>
                    <a:pt x="233" y="845"/>
                  </a:lnTo>
                  <a:lnTo>
                    <a:pt x="213" y="880"/>
                  </a:lnTo>
                  <a:lnTo>
                    <a:pt x="195" y="915"/>
                  </a:lnTo>
                  <a:lnTo>
                    <a:pt x="177" y="950"/>
                  </a:lnTo>
                  <a:lnTo>
                    <a:pt x="159" y="985"/>
                  </a:lnTo>
                  <a:lnTo>
                    <a:pt x="143" y="1021"/>
                  </a:lnTo>
                  <a:lnTo>
                    <a:pt x="127" y="1058"/>
                  </a:lnTo>
                  <a:lnTo>
                    <a:pt x="112" y="1095"/>
                  </a:lnTo>
                  <a:lnTo>
                    <a:pt x="98" y="1132"/>
                  </a:lnTo>
                  <a:lnTo>
                    <a:pt x="85" y="1170"/>
                  </a:lnTo>
                  <a:lnTo>
                    <a:pt x="73" y="1207"/>
                  </a:lnTo>
                  <a:lnTo>
                    <a:pt x="61" y="1247"/>
                  </a:lnTo>
                  <a:lnTo>
                    <a:pt x="51" y="1285"/>
                  </a:lnTo>
                  <a:lnTo>
                    <a:pt x="42" y="1324"/>
                  </a:lnTo>
                  <a:lnTo>
                    <a:pt x="32" y="1365"/>
                  </a:lnTo>
                  <a:lnTo>
                    <a:pt x="24" y="1404"/>
                  </a:lnTo>
                  <a:lnTo>
                    <a:pt x="17" y="1445"/>
                  </a:lnTo>
                  <a:lnTo>
                    <a:pt x="12" y="1485"/>
                  </a:lnTo>
                  <a:lnTo>
                    <a:pt x="7" y="1525"/>
                  </a:lnTo>
                  <a:lnTo>
                    <a:pt x="2" y="1567"/>
                  </a:lnTo>
                  <a:lnTo>
                    <a:pt x="0" y="1609"/>
                  </a:lnTo>
                  <a:lnTo>
                    <a:pt x="567" y="1609"/>
                  </a:lnTo>
                  <a:lnTo>
                    <a:pt x="567" y="1609"/>
                  </a:lnTo>
                  <a:lnTo>
                    <a:pt x="572" y="1554"/>
                  </a:lnTo>
                  <a:lnTo>
                    <a:pt x="582" y="1502"/>
                  </a:lnTo>
                  <a:lnTo>
                    <a:pt x="592" y="1450"/>
                  </a:lnTo>
                  <a:lnTo>
                    <a:pt x="606" y="1398"/>
                  </a:lnTo>
                  <a:lnTo>
                    <a:pt x="621" y="1349"/>
                  </a:lnTo>
                  <a:lnTo>
                    <a:pt x="639" y="1299"/>
                  </a:lnTo>
                  <a:lnTo>
                    <a:pt x="659" y="1251"/>
                  </a:lnTo>
                  <a:lnTo>
                    <a:pt x="682" y="1204"/>
                  </a:lnTo>
                  <a:lnTo>
                    <a:pt x="706" y="1158"/>
                  </a:lnTo>
                  <a:lnTo>
                    <a:pt x="732" y="1114"/>
                  </a:lnTo>
                  <a:lnTo>
                    <a:pt x="760" y="1071"/>
                  </a:lnTo>
                  <a:lnTo>
                    <a:pt x="790" y="1028"/>
                  </a:lnTo>
                  <a:lnTo>
                    <a:pt x="822" y="989"/>
                  </a:lnTo>
                  <a:lnTo>
                    <a:pt x="856" y="950"/>
                  </a:lnTo>
                  <a:lnTo>
                    <a:pt x="891" y="913"/>
                  </a:lnTo>
                  <a:lnTo>
                    <a:pt x="928" y="877"/>
                  </a:lnTo>
                  <a:lnTo>
                    <a:pt x="967" y="843"/>
                  </a:lnTo>
                  <a:lnTo>
                    <a:pt x="1006" y="811"/>
                  </a:lnTo>
                  <a:lnTo>
                    <a:pt x="1048" y="780"/>
                  </a:lnTo>
                  <a:lnTo>
                    <a:pt x="1091" y="752"/>
                  </a:lnTo>
                  <a:lnTo>
                    <a:pt x="1136" y="725"/>
                  </a:lnTo>
                  <a:lnTo>
                    <a:pt x="1181" y="701"/>
                  </a:lnTo>
                  <a:lnTo>
                    <a:pt x="1228" y="678"/>
                  </a:lnTo>
                  <a:lnTo>
                    <a:pt x="1275" y="657"/>
                  </a:lnTo>
                  <a:lnTo>
                    <a:pt x="1325" y="640"/>
                  </a:lnTo>
                  <a:lnTo>
                    <a:pt x="1374" y="623"/>
                  </a:lnTo>
                  <a:lnTo>
                    <a:pt x="1425" y="609"/>
                  </a:lnTo>
                  <a:lnTo>
                    <a:pt x="1477" y="598"/>
                  </a:lnTo>
                  <a:lnTo>
                    <a:pt x="1530" y="589"/>
                  </a:lnTo>
                  <a:lnTo>
                    <a:pt x="1583" y="583"/>
                  </a:lnTo>
                  <a:lnTo>
                    <a:pt x="1638" y="578"/>
                  </a:lnTo>
                  <a:lnTo>
                    <a:pt x="1693" y="577"/>
                  </a:lnTo>
                  <a:lnTo>
                    <a:pt x="1704" y="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4" name="Freeform 170">
              <a:extLst>
                <a:ext uri="{FF2B5EF4-FFF2-40B4-BE49-F238E27FC236}">
                  <a16:creationId xmlns:a16="http://schemas.microsoft.com/office/drawing/2014/main" id="{F4D307EA-27DB-4F6B-8F3A-C90B38AD12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75530" y="1803227"/>
              <a:ext cx="716038" cy="759484"/>
            </a:xfrm>
            <a:custGeom>
              <a:avLst/>
              <a:gdLst>
                <a:gd name="T0" fmla="*/ 2147483647 w 4334"/>
                <a:gd name="T1" fmla="*/ 2147483647 h 4334"/>
                <a:gd name="T2" fmla="*/ 2147483647 w 4334"/>
                <a:gd name="T3" fmla="*/ 2147483647 h 4334"/>
                <a:gd name="T4" fmla="*/ 2147483647 w 4334"/>
                <a:gd name="T5" fmla="*/ 2147483647 h 4334"/>
                <a:gd name="T6" fmla="*/ 2147483647 w 4334"/>
                <a:gd name="T7" fmla="*/ 2147483647 h 4334"/>
                <a:gd name="T8" fmla="*/ 2147483647 w 4334"/>
                <a:gd name="T9" fmla="*/ 2147483647 h 4334"/>
                <a:gd name="T10" fmla="*/ 2147483647 w 4334"/>
                <a:gd name="T11" fmla="*/ 2147483647 h 4334"/>
                <a:gd name="T12" fmla="*/ 2147483647 w 4334"/>
                <a:gd name="T13" fmla="*/ 2147483647 h 4334"/>
                <a:gd name="T14" fmla="*/ 2147483647 w 4334"/>
                <a:gd name="T15" fmla="*/ 2147483647 h 4334"/>
                <a:gd name="T16" fmla="*/ 2147483647 w 4334"/>
                <a:gd name="T17" fmla="*/ 2147483647 h 4334"/>
                <a:gd name="T18" fmla="*/ 2147483647 w 4334"/>
                <a:gd name="T19" fmla="*/ 2147483647 h 4334"/>
                <a:gd name="T20" fmla="*/ 2147483647 w 4334"/>
                <a:gd name="T21" fmla="*/ 2147483647 h 4334"/>
                <a:gd name="T22" fmla="*/ 2147483647 w 4334"/>
                <a:gd name="T23" fmla="*/ 2147483647 h 4334"/>
                <a:gd name="T24" fmla="*/ 2147483647 w 4334"/>
                <a:gd name="T25" fmla="*/ 2147483647 h 4334"/>
                <a:gd name="T26" fmla="*/ 2147483647 w 4334"/>
                <a:gd name="T27" fmla="*/ 2147483647 h 4334"/>
                <a:gd name="T28" fmla="*/ 2147483647 w 4334"/>
                <a:gd name="T29" fmla="*/ 2147483647 h 4334"/>
                <a:gd name="T30" fmla="*/ 2147483647 w 4334"/>
                <a:gd name="T31" fmla="*/ 2147483647 h 4334"/>
                <a:gd name="T32" fmla="*/ 2147483647 w 4334"/>
                <a:gd name="T33" fmla="*/ 2147483647 h 4334"/>
                <a:gd name="T34" fmla="*/ 2147483647 w 4334"/>
                <a:gd name="T35" fmla="*/ 2147483647 h 4334"/>
                <a:gd name="T36" fmla="*/ 2147483647 w 4334"/>
                <a:gd name="T37" fmla="*/ 2147483647 h 4334"/>
                <a:gd name="T38" fmla="*/ 2147483647 w 4334"/>
                <a:gd name="T39" fmla="*/ 2147483647 h 4334"/>
                <a:gd name="T40" fmla="*/ 2147483647 w 4334"/>
                <a:gd name="T41" fmla="*/ 2147483647 h 4334"/>
                <a:gd name="T42" fmla="*/ 2147483647 w 4334"/>
                <a:gd name="T43" fmla="*/ 2147483647 h 4334"/>
                <a:gd name="T44" fmla="*/ 2147483647 w 4334"/>
                <a:gd name="T45" fmla="*/ 2147483647 h 4334"/>
                <a:gd name="T46" fmla="*/ 2147483647 w 4334"/>
                <a:gd name="T47" fmla="*/ 2147483647 h 4334"/>
                <a:gd name="T48" fmla="*/ 2147483647 w 4334"/>
                <a:gd name="T49" fmla="*/ 2147483647 h 4334"/>
                <a:gd name="T50" fmla="*/ 2147483647 w 4334"/>
                <a:gd name="T51" fmla="*/ 2147483647 h 4334"/>
                <a:gd name="T52" fmla="*/ 2147483647 w 4334"/>
                <a:gd name="T53" fmla="*/ 2147483647 h 4334"/>
                <a:gd name="T54" fmla="*/ 2147483647 w 4334"/>
                <a:gd name="T55" fmla="*/ 2147483647 h 4334"/>
                <a:gd name="T56" fmla="*/ 2147483647 w 4334"/>
                <a:gd name="T57" fmla="*/ 2147483647 h 4334"/>
                <a:gd name="T58" fmla="*/ 2147483647 w 4334"/>
                <a:gd name="T59" fmla="*/ 2147483647 h 4334"/>
                <a:gd name="T60" fmla="*/ 2147483647 w 4334"/>
                <a:gd name="T61" fmla="*/ 2147483647 h 4334"/>
                <a:gd name="T62" fmla="*/ 2147483647 w 4334"/>
                <a:gd name="T63" fmla="*/ 2147483647 h 4334"/>
                <a:gd name="T64" fmla="*/ 2147483647 w 4334"/>
                <a:gd name="T65" fmla="*/ 2147483647 h 4334"/>
                <a:gd name="T66" fmla="*/ 2147483647 w 4334"/>
                <a:gd name="T67" fmla="*/ 2147483647 h 4334"/>
                <a:gd name="T68" fmla="*/ 2147483647 w 4334"/>
                <a:gd name="T69" fmla="*/ 2147483647 h 4334"/>
                <a:gd name="T70" fmla="*/ 2147483647 w 4334"/>
                <a:gd name="T71" fmla="*/ 2147483647 h 4334"/>
                <a:gd name="T72" fmla="*/ 2147483647 w 4334"/>
                <a:gd name="T73" fmla="*/ 2147483647 h 4334"/>
                <a:gd name="T74" fmla="*/ 2147483647 w 4334"/>
                <a:gd name="T75" fmla="*/ 2147483647 h 4334"/>
                <a:gd name="T76" fmla="*/ 2147483647 w 4334"/>
                <a:gd name="T77" fmla="*/ 2147483647 h 4334"/>
                <a:gd name="T78" fmla="*/ 2147483647 w 4334"/>
                <a:gd name="T79" fmla="*/ 2147483647 h 4334"/>
                <a:gd name="T80" fmla="*/ 2147483647 w 4334"/>
                <a:gd name="T81" fmla="*/ 2147483647 h 4334"/>
                <a:gd name="T82" fmla="*/ 2147483647 w 4334"/>
                <a:gd name="T83" fmla="*/ 2147483647 h 4334"/>
                <a:gd name="T84" fmla="*/ 2147483647 w 4334"/>
                <a:gd name="T85" fmla="*/ 2147483647 h 4334"/>
                <a:gd name="T86" fmla="*/ 2147483647 w 4334"/>
                <a:gd name="T87" fmla="*/ 2147483647 h 4334"/>
                <a:gd name="T88" fmla="*/ 2147483647 w 4334"/>
                <a:gd name="T89" fmla="*/ 2147483647 h 4334"/>
                <a:gd name="T90" fmla="*/ 2147483647 w 4334"/>
                <a:gd name="T91" fmla="*/ 2147483647 h 4334"/>
                <a:gd name="T92" fmla="*/ 2147483647 w 4334"/>
                <a:gd name="T93" fmla="*/ 2147483647 h 4334"/>
                <a:gd name="T94" fmla="*/ 2147483647 w 4334"/>
                <a:gd name="T95" fmla="*/ 2147483647 h 4334"/>
                <a:gd name="T96" fmla="*/ 2147483647 w 4334"/>
                <a:gd name="T97" fmla="*/ 2147483647 h 4334"/>
                <a:gd name="T98" fmla="*/ 0 w 4334"/>
                <a:gd name="T99" fmla="*/ 2147483647 h 4334"/>
                <a:gd name="T100" fmla="*/ 2147483647 w 4334"/>
                <a:gd name="T101" fmla="*/ 2147483647 h 4334"/>
                <a:gd name="T102" fmla="*/ 2147483647 w 4334"/>
                <a:gd name="T103" fmla="*/ 2147483647 h 4334"/>
                <a:gd name="T104" fmla="*/ 2147483647 w 4334"/>
                <a:gd name="T105" fmla="*/ 2147483647 h 4334"/>
                <a:gd name="T106" fmla="*/ 2147483647 w 4334"/>
                <a:gd name="T107" fmla="*/ 2147483647 h 4334"/>
                <a:gd name="T108" fmla="*/ 2147483647 w 4334"/>
                <a:gd name="T109" fmla="*/ 2147483647 h 4334"/>
                <a:gd name="T110" fmla="*/ 2147483647 w 4334"/>
                <a:gd name="T111" fmla="*/ 2147483647 h 4334"/>
                <a:gd name="T112" fmla="*/ 2147483647 w 4334"/>
                <a:gd name="T113" fmla="*/ 2147483647 h 4334"/>
                <a:gd name="T114" fmla="*/ 2147483647 w 4334"/>
                <a:gd name="T115" fmla="*/ 2147483647 h 4334"/>
                <a:gd name="T116" fmla="*/ 2147483647 w 4334"/>
                <a:gd name="T117" fmla="*/ 2147483647 h 4334"/>
                <a:gd name="T118" fmla="*/ 2147483647 w 4334"/>
                <a:gd name="T119" fmla="*/ 2147483647 h 4334"/>
                <a:gd name="T120" fmla="*/ 2147483647 w 4334"/>
                <a:gd name="T121" fmla="*/ 2147483647 h 433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334"/>
                <a:gd name="T184" fmla="*/ 0 h 4334"/>
                <a:gd name="T185" fmla="*/ 4334 w 4334"/>
                <a:gd name="T186" fmla="*/ 4334 h 433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334" h="4334">
                  <a:moveTo>
                    <a:pt x="2038" y="2088"/>
                  </a:moveTo>
                  <a:lnTo>
                    <a:pt x="2038" y="2088"/>
                  </a:lnTo>
                  <a:lnTo>
                    <a:pt x="2030" y="2102"/>
                  </a:lnTo>
                  <a:lnTo>
                    <a:pt x="2024" y="2116"/>
                  </a:lnTo>
                  <a:lnTo>
                    <a:pt x="2020" y="2130"/>
                  </a:lnTo>
                  <a:lnTo>
                    <a:pt x="2018" y="2146"/>
                  </a:lnTo>
                  <a:lnTo>
                    <a:pt x="2016" y="2160"/>
                  </a:lnTo>
                  <a:lnTo>
                    <a:pt x="2016" y="2174"/>
                  </a:lnTo>
                  <a:lnTo>
                    <a:pt x="2018" y="2188"/>
                  </a:lnTo>
                  <a:lnTo>
                    <a:pt x="2020" y="2202"/>
                  </a:lnTo>
                  <a:lnTo>
                    <a:pt x="2024" y="2216"/>
                  </a:lnTo>
                  <a:lnTo>
                    <a:pt x="2030" y="2230"/>
                  </a:lnTo>
                  <a:lnTo>
                    <a:pt x="2036" y="2242"/>
                  </a:lnTo>
                  <a:lnTo>
                    <a:pt x="2044" y="2256"/>
                  </a:lnTo>
                  <a:lnTo>
                    <a:pt x="2054" y="2266"/>
                  </a:lnTo>
                  <a:lnTo>
                    <a:pt x="2064" y="2278"/>
                  </a:lnTo>
                  <a:lnTo>
                    <a:pt x="2076" y="2286"/>
                  </a:lnTo>
                  <a:lnTo>
                    <a:pt x="2088" y="2296"/>
                  </a:lnTo>
                  <a:lnTo>
                    <a:pt x="2102" y="2302"/>
                  </a:lnTo>
                  <a:lnTo>
                    <a:pt x="2116" y="2308"/>
                  </a:lnTo>
                  <a:lnTo>
                    <a:pt x="2130" y="2312"/>
                  </a:lnTo>
                  <a:lnTo>
                    <a:pt x="2146" y="2316"/>
                  </a:lnTo>
                  <a:lnTo>
                    <a:pt x="2160" y="2318"/>
                  </a:lnTo>
                  <a:lnTo>
                    <a:pt x="2174" y="2316"/>
                  </a:lnTo>
                  <a:lnTo>
                    <a:pt x="2188" y="2316"/>
                  </a:lnTo>
                  <a:lnTo>
                    <a:pt x="2202" y="2312"/>
                  </a:lnTo>
                  <a:lnTo>
                    <a:pt x="2216" y="2308"/>
                  </a:lnTo>
                  <a:lnTo>
                    <a:pt x="2230" y="2304"/>
                  </a:lnTo>
                  <a:lnTo>
                    <a:pt x="2244" y="2296"/>
                  </a:lnTo>
                  <a:lnTo>
                    <a:pt x="2256" y="2288"/>
                  </a:lnTo>
                  <a:lnTo>
                    <a:pt x="2266" y="2278"/>
                  </a:lnTo>
                  <a:lnTo>
                    <a:pt x="2278" y="2268"/>
                  </a:lnTo>
                  <a:lnTo>
                    <a:pt x="2288" y="2256"/>
                  </a:lnTo>
                  <a:lnTo>
                    <a:pt x="2296" y="2244"/>
                  </a:lnTo>
                  <a:lnTo>
                    <a:pt x="2302" y="2230"/>
                  </a:lnTo>
                  <a:lnTo>
                    <a:pt x="2308" y="2216"/>
                  </a:lnTo>
                  <a:lnTo>
                    <a:pt x="2312" y="2202"/>
                  </a:lnTo>
                  <a:lnTo>
                    <a:pt x="2316" y="2188"/>
                  </a:lnTo>
                  <a:lnTo>
                    <a:pt x="2318" y="2174"/>
                  </a:lnTo>
                  <a:lnTo>
                    <a:pt x="2318" y="2158"/>
                  </a:lnTo>
                  <a:lnTo>
                    <a:pt x="2316" y="2144"/>
                  </a:lnTo>
                  <a:lnTo>
                    <a:pt x="2312" y="2130"/>
                  </a:lnTo>
                  <a:lnTo>
                    <a:pt x="2308" y="2116"/>
                  </a:lnTo>
                  <a:lnTo>
                    <a:pt x="2304" y="2102"/>
                  </a:lnTo>
                  <a:lnTo>
                    <a:pt x="2296" y="2090"/>
                  </a:lnTo>
                  <a:lnTo>
                    <a:pt x="2288" y="2078"/>
                  </a:lnTo>
                  <a:lnTo>
                    <a:pt x="2280" y="2066"/>
                  </a:lnTo>
                  <a:lnTo>
                    <a:pt x="2268" y="2056"/>
                  </a:lnTo>
                  <a:lnTo>
                    <a:pt x="2256" y="2046"/>
                  </a:lnTo>
                  <a:lnTo>
                    <a:pt x="2244" y="2038"/>
                  </a:lnTo>
                  <a:lnTo>
                    <a:pt x="2230" y="2030"/>
                  </a:lnTo>
                  <a:lnTo>
                    <a:pt x="2216" y="2024"/>
                  </a:lnTo>
                  <a:lnTo>
                    <a:pt x="2202" y="2020"/>
                  </a:lnTo>
                  <a:lnTo>
                    <a:pt x="2188" y="2018"/>
                  </a:lnTo>
                  <a:lnTo>
                    <a:pt x="2174" y="2016"/>
                  </a:lnTo>
                  <a:lnTo>
                    <a:pt x="2158" y="2016"/>
                  </a:lnTo>
                  <a:lnTo>
                    <a:pt x="2144" y="2018"/>
                  </a:lnTo>
                  <a:lnTo>
                    <a:pt x="2130" y="2020"/>
                  </a:lnTo>
                  <a:lnTo>
                    <a:pt x="2116" y="2024"/>
                  </a:lnTo>
                  <a:lnTo>
                    <a:pt x="2102" y="2030"/>
                  </a:lnTo>
                  <a:lnTo>
                    <a:pt x="2090" y="2036"/>
                  </a:lnTo>
                  <a:lnTo>
                    <a:pt x="2078" y="2044"/>
                  </a:lnTo>
                  <a:lnTo>
                    <a:pt x="2066" y="2054"/>
                  </a:lnTo>
                  <a:lnTo>
                    <a:pt x="2056" y="2064"/>
                  </a:lnTo>
                  <a:lnTo>
                    <a:pt x="2046" y="2076"/>
                  </a:lnTo>
                  <a:lnTo>
                    <a:pt x="2038" y="2088"/>
                  </a:lnTo>
                  <a:close/>
                  <a:moveTo>
                    <a:pt x="772" y="1536"/>
                  </a:moveTo>
                  <a:lnTo>
                    <a:pt x="772" y="1536"/>
                  </a:lnTo>
                  <a:lnTo>
                    <a:pt x="760" y="1526"/>
                  </a:lnTo>
                  <a:lnTo>
                    <a:pt x="756" y="1518"/>
                  </a:lnTo>
                  <a:lnTo>
                    <a:pt x="754" y="1508"/>
                  </a:lnTo>
                  <a:lnTo>
                    <a:pt x="756" y="1500"/>
                  </a:lnTo>
                  <a:lnTo>
                    <a:pt x="760" y="1494"/>
                  </a:lnTo>
                  <a:lnTo>
                    <a:pt x="770" y="1490"/>
                  </a:lnTo>
                  <a:lnTo>
                    <a:pt x="780" y="1490"/>
                  </a:lnTo>
                  <a:lnTo>
                    <a:pt x="794" y="1492"/>
                  </a:lnTo>
                  <a:lnTo>
                    <a:pt x="1548" y="1690"/>
                  </a:lnTo>
                  <a:lnTo>
                    <a:pt x="2076" y="1832"/>
                  </a:lnTo>
                  <a:lnTo>
                    <a:pt x="2254" y="1882"/>
                  </a:lnTo>
                  <a:lnTo>
                    <a:pt x="2308" y="1896"/>
                  </a:lnTo>
                  <a:lnTo>
                    <a:pt x="2330" y="1906"/>
                  </a:lnTo>
                  <a:lnTo>
                    <a:pt x="2356" y="1922"/>
                  </a:lnTo>
                  <a:lnTo>
                    <a:pt x="2380" y="1942"/>
                  </a:lnTo>
                  <a:lnTo>
                    <a:pt x="2400" y="1962"/>
                  </a:lnTo>
                  <a:lnTo>
                    <a:pt x="2418" y="1984"/>
                  </a:lnTo>
                  <a:lnTo>
                    <a:pt x="2434" y="2008"/>
                  </a:lnTo>
                  <a:lnTo>
                    <a:pt x="2448" y="2034"/>
                  </a:lnTo>
                  <a:lnTo>
                    <a:pt x="2458" y="2060"/>
                  </a:lnTo>
                  <a:lnTo>
                    <a:pt x="2466" y="2088"/>
                  </a:lnTo>
                  <a:lnTo>
                    <a:pt x="2472" y="2116"/>
                  </a:lnTo>
                  <a:lnTo>
                    <a:pt x="2474" y="2144"/>
                  </a:lnTo>
                  <a:lnTo>
                    <a:pt x="2474" y="2174"/>
                  </a:lnTo>
                  <a:lnTo>
                    <a:pt x="2472" y="2202"/>
                  </a:lnTo>
                  <a:lnTo>
                    <a:pt x="2466" y="2230"/>
                  </a:lnTo>
                  <a:lnTo>
                    <a:pt x="2458" y="2258"/>
                  </a:lnTo>
                  <a:lnTo>
                    <a:pt x="2446" y="2286"/>
                  </a:lnTo>
                  <a:lnTo>
                    <a:pt x="2432" y="2314"/>
                  </a:lnTo>
                  <a:lnTo>
                    <a:pt x="2416" y="2338"/>
                  </a:lnTo>
                  <a:lnTo>
                    <a:pt x="2396" y="2362"/>
                  </a:lnTo>
                  <a:lnTo>
                    <a:pt x="2376" y="2382"/>
                  </a:lnTo>
                  <a:lnTo>
                    <a:pt x="2352" y="2400"/>
                  </a:lnTo>
                  <a:lnTo>
                    <a:pt x="2328" y="2416"/>
                  </a:lnTo>
                  <a:lnTo>
                    <a:pt x="2304" y="2430"/>
                  </a:lnTo>
                  <a:lnTo>
                    <a:pt x="2276" y="2440"/>
                  </a:lnTo>
                  <a:lnTo>
                    <a:pt x="2250" y="2448"/>
                  </a:lnTo>
                  <a:lnTo>
                    <a:pt x="2222" y="2454"/>
                  </a:lnTo>
                  <a:lnTo>
                    <a:pt x="2194" y="2456"/>
                  </a:lnTo>
                  <a:lnTo>
                    <a:pt x="2164" y="2458"/>
                  </a:lnTo>
                  <a:lnTo>
                    <a:pt x="2136" y="2454"/>
                  </a:lnTo>
                  <a:lnTo>
                    <a:pt x="2108" y="2448"/>
                  </a:lnTo>
                  <a:lnTo>
                    <a:pt x="2080" y="2440"/>
                  </a:lnTo>
                  <a:lnTo>
                    <a:pt x="2052" y="2430"/>
                  </a:lnTo>
                  <a:lnTo>
                    <a:pt x="2024" y="2414"/>
                  </a:lnTo>
                  <a:lnTo>
                    <a:pt x="1816" y="2270"/>
                  </a:lnTo>
                  <a:lnTo>
                    <a:pt x="1388" y="1968"/>
                  </a:lnTo>
                  <a:lnTo>
                    <a:pt x="772" y="1536"/>
                  </a:lnTo>
                  <a:close/>
                  <a:moveTo>
                    <a:pt x="1638" y="3382"/>
                  </a:moveTo>
                  <a:lnTo>
                    <a:pt x="2742" y="3382"/>
                  </a:lnTo>
                  <a:lnTo>
                    <a:pt x="2742" y="3034"/>
                  </a:lnTo>
                  <a:lnTo>
                    <a:pt x="1492" y="3034"/>
                  </a:lnTo>
                  <a:lnTo>
                    <a:pt x="1492" y="2888"/>
                  </a:lnTo>
                  <a:lnTo>
                    <a:pt x="2890" y="2888"/>
                  </a:lnTo>
                  <a:lnTo>
                    <a:pt x="2890" y="3528"/>
                  </a:lnTo>
                  <a:lnTo>
                    <a:pt x="1492" y="3528"/>
                  </a:lnTo>
                  <a:lnTo>
                    <a:pt x="1492" y="3200"/>
                  </a:lnTo>
                  <a:lnTo>
                    <a:pt x="1638" y="3200"/>
                  </a:lnTo>
                  <a:lnTo>
                    <a:pt x="1638" y="3382"/>
                  </a:lnTo>
                  <a:close/>
                  <a:moveTo>
                    <a:pt x="2166" y="320"/>
                  </a:moveTo>
                  <a:lnTo>
                    <a:pt x="2166" y="320"/>
                  </a:lnTo>
                  <a:lnTo>
                    <a:pt x="2076" y="322"/>
                  </a:lnTo>
                  <a:lnTo>
                    <a:pt x="1988" y="328"/>
                  </a:lnTo>
                  <a:lnTo>
                    <a:pt x="1900" y="338"/>
                  </a:lnTo>
                  <a:lnTo>
                    <a:pt x="1812" y="354"/>
                  </a:lnTo>
                  <a:lnTo>
                    <a:pt x="1728" y="372"/>
                  </a:lnTo>
                  <a:lnTo>
                    <a:pt x="1644" y="394"/>
                  </a:lnTo>
                  <a:lnTo>
                    <a:pt x="1562" y="420"/>
                  </a:lnTo>
                  <a:lnTo>
                    <a:pt x="1482" y="450"/>
                  </a:lnTo>
                  <a:lnTo>
                    <a:pt x="1402" y="484"/>
                  </a:lnTo>
                  <a:lnTo>
                    <a:pt x="1326" y="522"/>
                  </a:lnTo>
                  <a:lnTo>
                    <a:pt x="1252" y="562"/>
                  </a:lnTo>
                  <a:lnTo>
                    <a:pt x="1178" y="606"/>
                  </a:lnTo>
                  <a:lnTo>
                    <a:pt x="1108" y="652"/>
                  </a:lnTo>
                  <a:lnTo>
                    <a:pt x="1040" y="702"/>
                  </a:lnTo>
                  <a:lnTo>
                    <a:pt x="976" y="756"/>
                  </a:lnTo>
                  <a:lnTo>
                    <a:pt x="912" y="810"/>
                  </a:lnTo>
                  <a:lnTo>
                    <a:pt x="852" y="870"/>
                  </a:lnTo>
                  <a:lnTo>
                    <a:pt x="794" y="930"/>
                  </a:lnTo>
                  <a:lnTo>
                    <a:pt x="738" y="994"/>
                  </a:lnTo>
                  <a:lnTo>
                    <a:pt x="686" y="1060"/>
                  </a:lnTo>
                  <a:lnTo>
                    <a:pt x="638" y="1130"/>
                  </a:lnTo>
                  <a:lnTo>
                    <a:pt x="592" y="1200"/>
                  </a:lnTo>
                  <a:lnTo>
                    <a:pt x="550" y="1274"/>
                  </a:lnTo>
                  <a:lnTo>
                    <a:pt x="510" y="1348"/>
                  </a:lnTo>
                  <a:lnTo>
                    <a:pt x="474" y="1426"/>
                  </a:lnTo>
                  <a:lnTo>
                    <a:pt x="442" y="1506"/>
                  </a:lnTo>
                  <a:lnTo>
                    <a:pt x="412" y="1586"/>
                  </a:lnTo>
                  <a:lnTo>
                    <a:pt x="388" y="1668"/>
                  </a:lnTo>
                  <a:lnTo>
                    <a:pt x="366" y="1752"/>
                  </a:lnTo>
                  <a:lnTo>
                    <a:pt x="348" y="1838"/>
                  </a:lnTo>
                  <a:lnTo>
                    <a:pt x="336" y="1926"/>
                  </a:lnTo>
                  <a:lnTo>
                    <a:pt x="326" y="2014"/>
                  </a:lnTo>
                  <a:lnTo>
                    <a:pt x="4" y="2014"/>
                  </a:lnTo>
                  <a:lnTo>
                    <a:pt x="10" y="1962"/>
                  </a:lnTo>
                  <a:lnTo>
                    <a:pt x="14" y="1908"/>
                  </a:lnTo>
                  <a:lnTo>
                    <a:pt x="22" y="1858"/>
                  </a:lnTo>
                  <a:lnTo>
                    <a:pt x="30" y="1806"/>
                  </a:lnTo>
                  <a:lnTo>
                    <a:pt x="38" y="1754"/>
                  </a:lnTo>
                  <a:lnTo>
                    <a:pt x="50" y="1704"/>
                  </a:lnTo>
                  <a:lnTo>
                    <a:pt x="60" y="1654"/>
                  </a:lnTo>
                  <a:lnTo>
                    <a:pt x="74" y="1604"/>
                  </a:lnTo>
                  <a:lnTo>
                    <a:pt x="88" y="1554"/>
                  </a:lnTo>
                  <a:lnTo>
                    <a:pt x="102" y="1506"/>
                  </a:lnTo>
                  <a:lnTo>
                    <a:pt x="118" y="1458"/>
                  </a:lnTo>
                  <a:lnTo>
                    <a:pt x="136" y="1410"/>
                  </a:lnTo>
                  <a:lnTo>
                    <a:pt x="172" y="1316"/>
                  </a:lnTo>
                  <a:lnTo>
                    <a:pt x="214" y="1224"/>
                  </a:lnTo>
                  <a:lnTo>
                    <a:pt x="260" y="1134"/>
                  </a:lnTo>
                  <a:lnTo>
                    <a:pt x="310" y="1048"/>
                  </a:lnTo>
                  <a:lnTo>
                    <a:pt x="364" y="964"/>
                  </a:lnTo>
                  <a:lnTo>
                    <a:pt x="422" y="882"/>
                  </a:lnTo>
                  <a:lnTo>
                    <a:pt x="482" y="802"/>
                  </a:lnTo>
                  <a:lnTo>
                    <a:pt x="546" y="728"/>
                  </a:lnTo>
                  <a:lnTo>
                    <a:pt x="614" y="654"/>
                  </a:lnTo>
                  <a:lnTo>
                    <a:pt x="686" y="584"/>
                  </a:lnTo>
                  <a:lnTo>
                    <a:pt x="760" y="518"/>
                  </a:lnTo>
                  <a:lnTo>
                    <a:pt x="836" y="456"/>
                  </a:lnTo>
                  <a:lnTo>
                    <a:pt x="916" y="396"/>
                  </a:lnTo>
                  <a:lnTo>
                    <a:pt x="1000" y="340"/>
                  </a:lnTo>
                  <a:lnTo>
                    <a:pt x="1086" y="288"/>
                  </a:lnTo>
                  <a:lnTo>
                    <a:pt x="1174" y="240"/>
                  </a:lnTo>
                  <a:lnTo>
                    <a:pt x="1264" y="196"/>
                  </a:lnTo>
                  <a:lnTo>
                    <a:pt x="1356" y="156"/>
                  </a:lnTo>
                  <a:lnTo>
                    <a:pt x="1452" y="120"/>
                  </a:lnTo>
                  <a:lnTo>
                    <a:pt x="1500" y="104"/>
                  </a:lnTo>
                  <a:lnTo>
                    <a:pt x="1548" y="88"/>
                  </a:lnTo>
                  <a:lnTo>
                    <a:pt x="1598" y="74"/>
                  </a:lnTo>
                  <a:lnTo>
                    <a:pt x="1648" y="62"/>
                  </a:lnTo>
                  <a:lnTo>
                    <a:pt x="1698" y="50"/>
                  </a:lnTo>
                  <a:lnTo>
                    <a:pt x="1748" y="40"/>
                  </a:lnTo>
                  <a:lnTo>
                    <a:pt x="1798" y="30"/>
                  </a:lnTo>
                  <a:lnTo>
                    <a:pt x="1850" y="22"/>
                  </a:lnTo>
                  <a:lnTo>
                    <a:pt x="1902" y="16"/>
                  </a:lnTo>
                  <a:lnTo>
                    <a:pt x="1954" y="10"/>
                  </a:lnTo>
                  <a:lnTo>
                    <a:pt x="2006" y="6"/>
                  </a:lnTo>
                  <a:lnTo>
                    <a:pt x="2060" y="2"/>
                  </a:lnTo>
                  <a:lnTo>
                    <a:pt x="2112" y="0"/>
                  </a:lnTo>
                  <a:lnTo>
                    <a:pt x="2166" y="0"/>
                  </a:lnTo>
                  <a:lnTo>
                    <a:pt x="2220" y="0"/>
                  </a:lnTo>
                  <a:lnTo>
                    <a:pt x="2274" y="2"/>
                  </a:lnTo>
                  <a:lnTo>
                    <a:pt x="2326" y="6"/>
                  </a:lnTo>
                  <a:lnTo>
                    <a:pt x="2378" y="10"/>
                  </a:lnTo>
                  <a:lnTo>
                    <a:pt x="2430" y="16"/>
                  </a:lnTo>
                  <a:lnTo>
                    <a:pt x="2482" y="22"/>
                  </a:lnTo>
                  <a:lnTo>
                    <a:pt x="2534" y="30"/>
                  </a:lnTo>
                  <a:lnTo>
                    <a:pt x="2584" y="40"/>
                  </a:lnTo>
                  <a:lnTo>
                    <a:pt x="2636" y="50"/>
                  </a:lnTo>
                  <a:lnTo>
                    <a:pt x="2686" y="62"/>
                  </a:lnTo>
                  <a:lnTo>
                    <a:pt x="2736" y="74"/>
                  </a:lnTo>
                  <a:lnTo>
                    <a:pt x="2784" y="88"/>
                  </a:lnTo>
                  <a:lnTo>
                    <a:pt x="2834" y="104"/>
                  </a:lnTo>
                  <a:lnTo>
                    <a:pt x="2882" y="120"/>
                  </a:lnTo>
                  <a:lnTo>
                    <a:pt x="2976" y="156"/>
                  </a:lnTo>
                  <a:lnTo>
                    <a:pt x="3070" y="196"/>
                  </a:lnTo>
                  <a:lnTo>
                    <a:pt x="3160" y="240"/>
                  </a:lnTo>
                  <a:lnTo>
                    <a:pt x="3248" y="288"/>
                  </a:lnTo>
                  <a:lnTo>
                    <a:pt x="3334" y="340"/>
                  </a:lnTo>
                  <a:lnTo>
                    <a:pt x="3416" y="396"/>
                  </a:lnTo>
                  <a:lnTo>
                    <a:pt x="3496" y="456"/>
                  </a:lnTo>
                  <a:lnTo>
                    <a:pt x="3574" y="518"/>
                  </a:lnTo>
                  <a:lnTo>
                    <a:pt x="3648" y="584"/>
                  </a:lnTo>
                  <a:lnTo>
                    <a:pt x="3718" y="654"/>
                  </a:lnTo>
                  <a:lnTo>
                    <a:pt x="3786" y="728"/>
                  </a:lnTo>
                  <a:lnTo>
                    <a:pt x="3850" y="802"/>
                  </a:lnTo>
                  <a:lnTo>
                    <a:pt x="3912" y="882"/>
                  </a:lnTo>
                  <a:lnTo>
                    <a:pt x="3970" y="964"/>
                  </a:lnTo>
                  <a:lnTo>
                    <a:pt x="4022" y="1048"/>
                  </a:lnTo>
                  <a:lnTo>
                    <a:pt x="4072" y="1134"/>
                  </a:lnTo>
                  <a:lnTo>
                    <a:pt x="4118" y="1224"/>
                  </a:lnTo>
                  <a:lnTo>
                    <a:pt x="4160" y="1316"/>
                  </a:lnTo>
                  <a:lnTo>
                    <a:pt x="4198" y="1410"/>
                  </a:lnTo>
                  <a:lnTo>
                    <a:pt x="4214" y="1458"/>
                  </a:lnTo>
                  <a:lnTo>
                    <a:pt x="4230" y="1506"/>
                  </a:lnTo>
                  <a:lnTo>
                    <a:pt x="4246" y="1554"/>
                  </a:lnTo>
                  <a:lnTo>
                    <a:pt x="4260" y="1604"/>
                  </a:lnTo>
                  <a:lnTo>
                    <a:pt x="4272" y="1654"/>
                  </a:lnTo>
                  <a:lnTo>
                    <a:pt x="4284" y="1704"/>
                  </a:lnTo>
                  <a:lnTo>
                    <a:pt x="4294" y="1754"/>
                  </a:lnTo>
                  <a:lnTo>
                    <a:pt x="4304" y="1806"/>
                  </a:lnTo>
                  <a:lnTo>
                    <a:pt x="4312" y="1858"/>
                  </a:lnTo>
                  <a:lnTo>
                    <a:pt x="4318" y="1908"/>
                  </a:lnTo>
                  <a:lnTo>
                    <a:pt x="4324" y="1962"/>
                  </a:lnTo>
                  <a:lnTo>
                    <a:pt x="4328" y="2014"/>
                  </a:lnTo>
                  <a:lnTo>
                    <a:pt x="4008" y="2014"/>
                  </a:lnTo>
                  <a:lnTo>
                    <a:pt x="3998" y="1926"/>
                  </a:lnTo>
                  <a:lnTo>
                    <a:pt x="3984" y="1838"/>
                  </a:lnTo>
                  <a:lnTo>
                    <a:pt x="3966" y="1752"/>
                  </a:lnTo>
                  <a:lnTo>
                    <a:pt x="3946" y="1668"/>
                  </a:lnTo>
                  <a:lnTo>
                    <a:pt x="3920" y="1586"/>
                  </a:lnTo>
                  <a:lnTo>
                    <a:pt x="3892" y="1506"/>
                  </a:lnTo>
                  <a:lnTo>
                    <a:pt x="3858" y="1426"/>
                  </a:lnTo>
                  <a:lnTo>
                    <a:pt x="3824" y="1348"/>
                  </a:lnTo>
                  <a:lnTo>
                    <a:pt x="3784" y="1274"/>
                  </a:lnTo>
                  <a:lnTo>
                    <a:pt x="3740" y="1200"/>
                  </a:lnTo>
                  <a:lnTo>
                    <a:pt x="3696" y="1130"/>
                  </a:lnTo>
                  <a:lnTo>
                    <a:pt x="3646" y="1060"/>
                  </a:lnTo>
                  <a:lnTo>
                    <a:pt x="3594" y="994"/>
                  </a:lnTo>
                  <a:lnTo>
                    <a:pt x="3540" y="930"/>
                  </a:lnTo>
                  <a:lnTo>
                    <a:pt x="3482" y="870"/>
                  </a:lnTo>
                  <a:lnTo>
                    <a:pt x="3420" y="810"/>
                  </a:lnTo>
                  <a:lnTo>
                    <a:pt x="3358" y="756"/>
                  </a:lnTo>
                  <a:lnTo>
                    <a:pt x="3292" y="702"/>
                  </a:lnTo>
                  <a:lnTo>
                    <a:pt x="3224" y="652"/>
                  </a:lnTo>
                  <a:lnTo>
                    <a:pt x="3154" y="606"/>
                  </a:lnTo>
                  <a:lnTo>
                    <a:pt x="3082" y="562"/>
                  </a:lnTo>
                  <a:lnTo>
                    <a:pt x="3006" y="522"/>
                  </a:lnTo>
                  <a:lnTo>
                    <a:pt x="2930" y="484"/>
                  </a:lnTo>
                  <a:lnTo>
                    <a:pt x="2852" y="450"/>
                  </a:lnTo>
                  <a:lnTo>
                    <a:pt x="2772" y="420"/>
                  </a:lnTo>
                  <a:lnTo>
                    <a:pt x="2690" y="394"/>
                  </a:lnTo>
                  <a:lnTo>
                    <a:pt x="2606" y="372"/>
                  </a:lnTo>
                  <a:lnTo>
                    <a:pt x="2520" y="354"/>
                  </a:lnTo>
                  <a:lnTo>
                    <a:pt x="2434" y="338"/>
                  </a:lnTo>
                  <a:lnTo>
                    <a:pt x="2346" y="328"/>
                  </a:lnTo>
                  <a:lnTo>
                    <a:pt x="2256" y="322"/>
                  </a:lnTo>
                  <a:lnTo>
                    <a:pt x="2166" y="320"/>
                  </a:lnTo>
                  <a:close/>
                  <a:moveTo>
                    <a:pt x="320" y="2174"/>
                  </a:moveTo>
                  <a:lnTo>
                    <a:pt x="320" y="2174"/>
                  </a:lnTo>
                  <a:lnTo>
                    <a:pt x="320" y="2222"/>
                  </a:lnTo>
                  <a:lnTo>
                    <a:pt x="322" y="2268"/>
                  </a:lnTo>
                  <a:lnTo>
                    <a:pt x="330" y="2362"/>
                  </a:lnTo>
                  <a:lnTo>
                    <a:pt x="342" y="2454"/>
                  </a:lnTo>
                  <a:lnTo>
                    <a:pt x="358" y="2544"/>
                  </a:lnTo>
                  <a:lnTo>
                    <a:pt x="380" y="2634"/>
                  </a:lnTo>
                  <a:lnTo>
                    <a:pt x="404" y="2722"/>
                  </a:lnTo>
                  <a:lnTo>
                    <a:pt x="434" y="2806"/>
                  </a:lnTo>
                  <a:lnTo>
                    <a:pt x="466" y="2890"/>
                  </a:lnTo>
                  <a:lnTo>
                    <a:pt x="504" y="2972"/>
                  </a:lnTo>
                  <a:lnTo>
                    <a:pt x="544" y="3050"/>
                  </a:lnTo>
                  <a:lnTo>
                    <a:pt x="590" y="3128"/>
                  </a:lnTo>
                  <a:lnTo>
                    <a:pt x="638" y="3202"/>
                  </a:lnTo>
                  <a:lnTo>
                    <a:pt x="688" y="3274"/>
                  </a:lnTo>
                  <a:lnTo>
                    <a:pt x="744" y="3344"/>
                  </a:lnTo>
                  <a:lnTo>
                    <a:pt x="802" y="3410"/>
                  </a:lnTo>
                  <a:lnTo>
                    <a:pt x="862" y="3474"/>
                  </a:lnTo>
                  <a:lnTo>
                    <a:pt x="926" y="3536"/>
                  </a:lnTo>
                  <a:lnTo>
                    <a:pt x="994" y="3594"/>
                  </a:lnTo>
                  <a:lnTo>
                    <a:pt x="1064" y="3648"/>
                  </a:lnTo>
                  <a:lnTo>
                    <a:pt x="1136" y="3700"/>
                  </a:lnTo>
                  <a:lnTo>
                    <a:pt x="1210" y="3748"/>
                  </a:lnTo>
                  <a:lnTo>
                    <a:pt x="1288" y="3792"/>
                  </a:lnTo>
                  <a:lnTo>
                    <a:pt x="1368" y="3832"/>
                  </a:lnTo>
                  <a:lnTo>
                    <a:pt x="1450" y="3868"/>
                  </a:lnTo>
                  <a:lnTo>
                    <a:pt x="1532" y="3902"/>
                  </a:lnTo>
                  <a:lnTo>
                    <a:pt x="1618" y="3930"/>
                  </a:lnTo>
                  <a:lnTo>
                    <a:pt x="1706" y="3956"/>
                  </a:lnTo>
                  <a:lnTo>
                    <a:pt x="1796" y="3976"/>
                  </a:lnTo>
                  <a:lnTo>
                    <a:pt x="1886" y="3992"/>
                  </a:lnTo>
                  <a:lnTo>
                    <a:pt x="1978" y="4004"/>
                  </a:lnTo>
                  <a:lnTo>
                    <a:pt x="2072" y="4010"/>
                  </a:lnTo>
                  <a:lnTo>
                    <a:pt x="2118" y="4012"/>
                  </a:lnTo>
                  <a:lnTo>
                    <a:pt x="2166" y="4014"/>
                  </a:lnTo>
                  <a:lnTo>
                    <a:pt x="2214" y="4012"/>
                  </a:lnTo>
                  <a:lnTo>
                    <a:pt x="2262" y="4010"/>
                  </a:lnTo>
                  <a:lnTo>
                    <a:pt x="2354" y="4004"/>
                  </a:lnTo>
                  <a:lnTo>
                    <a:pt x="2448" y="3992"/>
                  </a:lnTo>
                  <a:lnTo>
                    <a:pt x="2538" y="3976"/>
                  </a:lnTo>
                  <a:lnTo>
                    <a:pt x="2626" y="3956"/>
                  </a:lnTo>
                  <a:lnTo>
                    <a:pt x="2714" y="3930"/>
                  </a:lnTo>
                  <a:lnTo>
                    <a:pt x="2800" y="3902"/>
                  </a:lnTo>
                  <a:lnTo>
                    <a:pt x="2884" y="3868"/>
                  </a:lnTo>
                  <a:lnTo>
                    <a:pt x="2966" y="3832"/>
                  </a:lnTo>
                  <a:lnTo>
                    <a:pt x="3044" y="3792"/>
                  </a:lnTo>
                  <a:lnTo>
                    <a:pt x="3122" y="3748"/>
                  </a:lnTo>
                  <a:lnTo>
                    <a:pt x="3196" y="3700"/>
                  </a:lnTo>
                  <a:lnTo>
                    <a:pt x="3270" y="3648"/>
                  </a:lnTo>
                  <a:lnTo>
                    <a:pt x="3338" y="3594"/>
                  </a:lnTo>
                  <a:lnTo>
                    <a:pt x="3406" y="3536"/>
                  </a:lnTo>
                  <a:lnTo>
                    <a:pt x="3470" y="3474"/>
                  </a:lnTo>
                  <a:lnTo>
                    <a:pt x="3532" y="3410"/>
                  </a:lnTo>
                  <a:lnTo>
                    <a:pt x="3590" y="3344"/>
                  </a:lnTo>
                  <a:lnTo>
                    <a:pt x="3644" y="3274"/>
                  </a:lnTo>
                  <a:lnTo>
                    <a:pt x="3696" y="3202"/>
                  </a:lnTo>
                  <a:lnTo>
                    <a:pt x="3744" y="3128"/>
                  </a:lnTo>
                  <a:lnTo>
                    <a:pt x="3788" y="3050"/>
                  </a:lnTo>
                  <a:lnTo>
                    <a:pt x="3830" y="2972"/>
                  </a:lnTo>
                  <a:lnTo>
                    <a:pt x="3866" y="2890"/>
                  </a:lnTo>
                  <a:lnTo>
                    <a:pt x="3900" y="2806"/>
                  </a:lnTo>
                  <a:lnTo>
                    <a:pt x="3928" y="2722"/>
                  </a:lnTo>
                  <a:lnTo>
                    <a:pt x="3954" y="2634"/>
                  </a:lnTo>
                  <a:lnTo>
                    <a:pt x="3974" y="2544"/>
                  </a:lnTo>
                  <a:lnTo>
                    <a:pt x="3992" y="2454"/>
                  </a:lnTo>
                  <a:lnTo>
                    <a:pt x="4004" y="2362"/>
                  </a:lnTo>
                  <a:lnTo>
                    <a:pt x="4010" y="2268"/>
                  </a:lnTo>
                  <a:lnTo>
                    <a:pt x="4012" y="2222"/>
                  </a:lnTo>
                  <a:lnTo>
                    <a:pt x="4014" y="2174"/>
                  </a:lnTo>
                  <a:lnTo>
                    <a:pt x="4334" y="2174"/>
                  </a:lnTo>
                  <a:lnTo>
                    <a:pt x="4332" y="2230"/>
                  </a:lnTo>
                  <a:lnTo>
                    <a:pt x="4330" y="2284"/>
                  </a:lnTo>
                  <a:lnTo>
                    <a:pt x="4326" y="2340"/>
                  </a:lnTo>
                  <a:lnTo>
                    <a:pt x="4322" y="2394"/>
                  </a:lnTo>
                  <a:lnTo>
                    <a:pt x="4316" y="2448"/>
                  </a:lnTo>
                  <a:lnTo>
                    <a:pt x="4308" y="2502"/>
                  </a:lnTo>
                  <a:lnTo>
                    <a:pt x="4298" y="2556"/>
                  </a:lnTo>
                  <a:lnTo>
                    <a:pt x="4288" y="2610"/>
                  </a:lnTo>
                  <a:lnTo>
                    <a:pt x="4276" y="2662"/>
                  </a:lnTo>
                  <a:lnTo>
                    <a:pt x="4264" y="2714"/>
                  </a:lnTo>
                  <a:lnTo>
                    <a:pt x="4250" y="2766"/>
                  </a:lnTo>
                  <a:lnTo>
                    <a:pt x="4234" y="2816"/>
                  </a:lnTo>
                  <a:lnTo>
                    <a:pt x="4218" y="2866"/>
                  </a:lnTo>
                  <a:lnTo>
                    <a:pt x="4200" y="2916"/>
                  </a:lnTo>
                  <a:lnTo>
                    <a:pt x="4182" y="2966"/>
                  </a:lnTo>
                  <a:lnTo>
                    <a:pt x="4162" y="3014"/>
                  </a:lnTo>
                  <a:lnTo>
                    <a:pt x="4140" y="3062"/>
                  </a:lnTo>
                  <a:lnTo>
                    <a:pt x="4118" y="3110"/>
                  </a:lnTo>
                  <a:lnTo>
                    <a:pt x="4094" y="3158"/>
                  </a:lnTo>
                  <a:lnTo>
                    <a:pt x="4070" y="3204"/>
                  </a:lnTo>
                  <a:lnTo>
                    <a:pt x="4044" y="3248"/>
                  </a:lnTo>
                  <a:lnTo>
                    <a:pt x="4018" y="3294"/>
                  </a:lnTo>
                  <a:lnTo>
                    <a:pt x="3990" y="3338"/>
                  </a:lnTo>
                  <a:lnTo>
                    <a:pt x="3960" y="3382"/>
                  </a:lnTo>
                  <a:lnTo>
                    <a:pt x="3932" y="3424"/>
                  </a:lnTo>
                  <a:lnTo>
                    <a:pt x="3900" y="3466"/>
                  </a:lnTo>
                  <a:lnTo>
                    <a:pt x="3868" y="3508"/>
                  </a:lnTo>
                  <a:lnTo>
                    <a:pt x="3836" y="3548"/>
                  </a:lnTo>
                  <a:lnTo>
                    <a:pt x="3802" y="3588"/>
                  </a:lnTo>
                  <a:lnTo>
                    <a:pt x="3768" y="3626"/>
                  </a:lnTo>
                  <a:lnTo>
                    <a:pt x="3732" y="3664"/>
                  </a:lnTo>
                  <a:lnTo>
                    <a:pt x="3696" y="3702"/>
                  </a:lnTo>
                  <a:lnTo>
                    <a:pt x="3660" y="3738"/>
                  </a:lnTo>
                  <a:lnTo>
                    <a:pt x="3622" y="3772"/>
                  </a:lnTo>
                  <a:lnTo>
                    <a:pt x="3582" y="3806"/>
                  </a:lnTo>
                  <a:lnTo>
                    <a:pt x="3542" y="3840"/>
                  </a:lnTo>
                  <a:lnTo>
                    <a:pt x="3502" y="3872"/>
                  </a:lnTo>
                  <a:lnTo>
                    <a:pt x="3460" y="3904"/>
                  </a:lnTo>
                  <a:lnTo>
                    <a:pt x="3418" y="3936"/>
                  </a:lnTo>
                  <a:lnTo>
                    <a:pt x="3376" y="3964"/>
                  </a:lnTo>
                  <a:lnTo>
                    <a:pt x="3332" y="3994"/>
                  </a:lnTo>
                  <a:lnTo>
                    <a:pt x="3288" y="4020"/>
                  </a:lnTo>
                  <a:lnTo>
                    <a:pt x="3244" y="4048"/>
                  </a:lnTo>
                  <a:lnTo>
                    <a:pt x="3198" y="4072"/>
                  </a:lnTo>
                  <a:lnTo>
                    <a:pt x="3152" y="4098"/>
                  </a:lnTo>
                  <a:lnTo>
                    <a:pt x="3104" y="4120"/>
                  </a:lnTo>
                  <a:lnTo>
                    <a:pt x="3056" y="4142"/>
                  </a:lnTo>
                  <a:lnTo>
                    <a:pt x="3008" y="4164"/>
                  </a:lnTo>
                  <a:lnTo>
                    <a:pt x="2960" y="4184"/>
                  </a:lnTo>
                  <a:lnTo>
                    <a:pt x="2910" y="4202"/>
                  </a:lnTo>
                  <a:lnTo>
                    <a:pt x="2860" y="4220"/>
                  </a:lnTo>
                  <a:lnTo>
                    <a:pt x="2810" y="4236"/>
                  </a:lnTo>
                  <a:lnTo>
                    <a:pt x="2758" y="4252"/>
                  </a:lnTo>
                  <a:lnTo>
                    <a:pt x="2706" y="4266"/>
                  </a:lnTo>
                  <a:lnTo>
                    <a:pt x="2654" y="4278"/>
                  </a:lnTo>
                  <a:lnTo>
                    <a:pt x="2602" y="4290"/>
                  </a:lnTo>
                  <a:lnTo>
                    <a:pt x="2550" y="4300"/>
                  </a:lnTo>
                  <a:lnTo>
                    <a:pt x="2496" y="4308"/>
                  </a:lnTo>
                  <a:lnTo>
                    <a:pt x="2442" y="4316"/>
                  </a:lnTo>
                  <a:lnTo>
                    <a:pt x="2388" y="4322"/>
                  </a:lnTo>
                  <a:lnTo>
                    <a:pt x="2332" y="4328"/>
                  </a:lnTo>
                  <a:lnTo>
                    <a:pt x="2278" y="4330"/>
                  </a:lnTo>
                  <a:lnTo>
                    <a:pt x="2222" y="4332"/>
                  </a:lnTo>
                  <a:lnTo>
                    <a:pt x="2166" y="4334"/>
                  </a:lnTo>
                  <a:lnTo>
                    <a:pt x="2110" y="4332"/>
                  </a:lnTo>
                  <a:lnTo>
                    <a:pt x="2056" y="4330"/>
                  </a:lnTo>
                  <a:lnTo>
                    <a:pt x="2000" y="4328"/>
                  </a:lnTo>
                  <a:lnTo>
                    <a:pt x="1946" y="4322"/>
                  </a:lnTo>
                  <a:lnTo>
                    <a:pt x="1892" y="4316"/>
                  </a:lnTo>
                  <a:lnTo>
                    <a:pt x="1838" y="4308"/>
                  </a:lnTo>
                  <a:lnTo>
                    <a:pt x="1784" y="4300"/>
                  </a:lnTo>
                  <a:lnTo>
                    <a:pt x="1730" y="4290"/>
                  </a:lnTo>
                  <a:lnTo>
                    <a:pt x="1678" y="4278"/>
                  </a:lnTo>
                  <a:lnTo>
                    <a:pt x="1626" y="4266"/>
                  </a:lnTo>
                  <a:lnTo>
                    <a:pt x="1574" y="4252"/>
                  </a:lnTo>
                  <a:lnTo>
                    <a:pt x="1524" y="4236"/>
                  </a:lnTo>
                  <a:lnTo>
                    <a:pt x="1472" y="4220"/>
                  </a:lnTo>
                  <a:lnTo>
                    <a:pt x="1422" y="4202"/>
                  </a:lnTo>
                  <a:lnTo>
                    <a:pt x="1374" y="4184"/>
                  </a:lnTo>
                  <a:lnTo>
                    <a:pt x="1324" y="4164"/>
                  </a:lnTo>
                  <a:lnTo>
                    <a:pt x="1276" y="4142"/>
                  </a:lnTo>
                  <a:lnTo>
                    <a:pt x="1228" y="4120"/>
                  </a:lnTo>
                  <a:lnTo>
                    <a:pt x="1182" y="4098"/>
                  </a:lnTo>
                  <a:lnTo>
                    <a:pt x="1136" y="4072"/>
                  </a:lnTo>
                  <a:lnTo>
                    <a:pt x="1090" y="4048"/>
                  </a:lnTo>
                  <a:lnTo>
                    <a:pt x="1044" y="4020"/>
                  </a:lnTo>
                  <a:lnTo>
                    <a:pt x="1000" y="3994"/>
                  </a:lnTo>
                  <a:lnTo>
                    <a:pt x="958" y="3964"/>
                  </a:lnTo>
                  <a:lnTo>
                    <a:pt x="914" y="3936"/>
                  </a:lnTo>
                  <a:lnTo>
                    <a:pt x="872" y="3904"/>
                  </a:lnTo>
                  <a:lnTo>
                    <a:pt x="830" y="3872"/>
                  </a:lnTo>
                  <a:lnTo>
                    <a:pt x="790" y="3840"/>
                  </a:lnTo>
                  <a:lnTo>
                    <a:pt x="750" y="3806"/>
                  </a:lnTo>
                  <a:lnTo>
                    <a:pt x="712" y="3772"/>
                  </a:lnTo>
                  <a:lnTo>
                    <a:pt x="674" y="3738"/>
                  </a:lnTo>
                  <a:lnTo>
                    <a:pt x="636" y="3702"/>
                  </a:lnTo>
                  <a:lnTo>
                    <a:pt x="600" y="3664"/>
                  </a:lnTo>
                  <a:lnTo>
                    <a:pt x="564" y="3626"/>
                  </a:lnTo>
                  <a:lnTo>
                    <a:pt x="530" y="3588"/>
                  </a:lnTo>
                  <a:lnTo>
                    <a:pt x="496" y="3548"/>
                  </a:lnTo>
                  <a:lnTo>
                    <a:pt x="464" y="3508"/>
                  </a:lnTo>
                  <a:lnTo>
                    <a:pt x="432" y="3466"/>
                  </a:lnTo>
                  <a:lnTo>
                    <a:pt x="402" y="3424"/>
                  </a:lnTo>
                  <a:lnTo>
                    <a:pt x="372" y="3382"/>
                  </a:lnTo>
                  <a:lnTo>
                    <a:pt x="344" y="3338"/>
                  </a:lnTo>
                  <a:lnTo>
                    <a:pt x="316" y="3294"/>
                  </a:lnTo>
                  <a:lnTo>
                    <a:pt x="288" y="3248"/>
                  </a:lnTo>
                  <a:lnTo>
                    <a:pt x="264" y="3204"/>
                  </a:lnTo>
                  <a:lnTo>
                    <a:pt x="238" y="3158"/>
                  </a:lnTo>
                  <a:lnTo>
                    <a:pt x="216" y="3110"/>
                  </a:lnTo>
                  <a:lnTo>
                    <a:pt x="194" y="3062"/>
                  </a:lnTo>
                  <a:lnTo>
                    <a:pt x="172" y="3014"/>
                  </a:lnTo>
                  <a:lnTo>
                    <a:pt x="152" y="2966"/>
                  </a:lnTo>
                  <a:lnTo>
                    <a:pt x="132" y="2916"/>
                  </a:lnTo>
                  <a:lnTo>
                    <a:pt x="116" y="2866"/>
                  </a:lnTo>
                  <a:lnTo>
                    <a:pt x="98" y="2816"/>
                  </a:lnTo>
                  <a:lnTo>
                    <a:pt x="84" y="2766"/>
                  </a:lnTo>
                  <a:lnTo>
                    <a:pt x="70" y="2714"/>
                  </a:lnTo>
                  <a:lnTo>
                    <a:pt x="56" y="2662"/>
                  </a:lnTo>
                  <a:lnTo>
                    <a:pt x="44" y="2610"/>
                  </a:lnTo>
                  <a:lnTo>
                    <a:pt x="34" y="2556"/>
                  </a:lnTo>
                  <a:lnTo>
                    <a:pt x="26" y="2502"/>
                  </a:lnTo>
                  <a:lnTo>
                    <a:pt x="18" y="2448"/>
                  </a:lnTo>
                  <a:lnTo>
                    <a:pt x="12" y="2394"/>
                  </a:lnTo>
                  <a:lnTo>
                    <a:pt x="6" y="2340"/>
                  </a:lnTo>
                  <a:lnTo>
                    <a:pt x="2" y="2284"/>
                  </a:lnTo>
                  <a:lnTo>
                    <a:pt x="0" y="2230"/>
                  </a:lnTo>
                  <a:lnTo>
                    <a:pt x="0" y="2174"/>
                  </a:lnTo>
                  <a:lnTo>
                    <a:pt x="320" y="2174"/>
                  </a:lnTo>
                  <a:close/>
                  <a:moveTo>
                    <a:pt x="620" y="2798"/>
                  </a:moveTo>
                  <a:lnTo>
                    <a:pt x="620" y="2798"/>
                  </a:lnTo>
                  <a:lnTo>
                    <a:pt x="592" y="2724"/>
                  </a:lnTo>
                  <a:lnTo>
                    <a:pt x="566" y="2648"/>
                  </a:lnTo>
                  <a:lnTo>
                    <a:pt x="902" y="2512"/>
                  </a:lnTo>
                  <a:lnTo>
                    <a:pt x="914" y="2550"/>
                  </a:lnTo>
                  <a:lnTo>
                    <a:pt x="926" y="2588"/>
                  </a:lnTo>
                  <a:lnTo>
                    <a:pt x="940" y="2626"/>
                  </a:lnTo>
                  <a:lnTo>
                    <a:pt x="954" y="2662"/>
                  </a:lnTo>
                  <a:lnTo>
                    <a:pt x="620" y="2798"/>
                  </a:lnTo>
                  <a:close/>
                  <a:moveTo>
                    <a:pt x="3744" y="2720"/>
                  </a:moveTo>
                  <a:lnTo>
                    <a:pt x="3744" y="2720"/>
                  </a:lnTo>
                  <a:lnTo>
                    <a:pt x="3714" y="2794"/>
                  </a:lnTo>
                  <a:lnTo>
                    <a:pt x="3682" y="2868"/>
                  </a:lnTo>
                  <a:lnTo>
                    <a:pt x="3348" y="2730"/>
                  </a:lnTo>
                  <a:lnTo>
                    <a:pt x="3366" y="2694"/>
                  </a:lnTo>
                  <a:lnTo>
                    <a:pt x="3380" y="2658"/>
                  </a:lnTo>
                  <a:lnTo>
                    <a:pt x="3396" y="2620"/>
                  </a:lnTo>
                  <a:lnTo>
                    <a:pt x="3408" y="2582"/>
                  </a:lnTo>
                  <a:lnTo>
                    <a:pt x="3744" y="2720"/>
                  </a:lnTo>
                  <a:close/>
                  <a:moveTo>
                    <a:pt x="3832" y="2030"/>
                  </a:moveTo>
                  <a:lnTo>
                    <a:pt x="3832" y="2030"/>
                  </a:lnTo>
                  <a:lnTo>
                    <a:pt x="3836" y="2098"/>
                  </a:lnTo>
                  <a:lnTo>
                    <a:pt x="3836" y="2166"/>
                  </a:lnTo>
                  <a:lnTo>
                    <a:pt x="3836" y="2190"/>
                  </a:lnTo>
                  <a:lnTo>
                    <a:pt x="3476" y="2190"/>
                  </a:lnTo>
                  <a:lnTo>
                    <a:pt x="3476" y="2166"/>
                  </a:lnTo>
                  <a:lnTo>
                    <a:pt x="3474" y="2098"/>
                  </a:lnTo>
                  <a:lnTo>
                    <a:pt x="3470" y="2030"/>
                  </a:lnTo>
                  <a:lnTo>
                    <a:pt x="3832" y="2030"/>
                  </a:lnTo>
                  <a:close/>
                  <a:moveTo>
                    <a:pt x="3652" y="1400"/>
                  </a:moveTo>
                  <a:lnTo>
                    <a:pt x="3652" y="1400"/>
                  </a:lnTo>
                  <a:lnTo>
                    <a:pt x="3686" y="1472"/>
                  </a:lnTo>
                  <a:lnTo>
                    <a:pt x="3718" y="1546"/>
                  </a:lnTo>
                  <a:lnTo>
                    <a:pt x="3384" y="1682"/>
                  </a:lnTo>
                  <a:lnTo>
                    <a:pt x="3368" y="1644"/>
                  </a:lnTo>
                  <a:lnTo>
                    <a:pt x="3352" y="1608"/>
                  </a:lnTo>
                  <a:lnTo>
                    <a:pt x="3334" y="1572"/>
                  </a:lnTo>
                  <a:lnTo>
                    <a:pt x="3314" y="1536"/>
                  </a:lnTo>
                  <a:lnTo>
                    <a:pt x="3652" y="1400"/>
                  </a:lnTo>
                  <a:close/>
                  <a:moveTo>
                    <a:pt x="3228" y="876"/>
                  </a:moveTo>
                  <a:lnTo>
                    <a:pt x="3228" y="876"/>
                  </a:lnTo>
                  <a:lnTo>
                    <a:pt x="3290" y="930"/>
                  </a:lnTo>
                  <a:lnTo>
                    <a:pt x="3348" y="984"/>
                  </a:lnTo>
                  <a:lnTo>
                    <a:pt x="3092" y="1240"/>
                  </a:lnTo>
                  <a:lnTo>
                    <a:pt x="3064" y="1212"/>
                  </a:lnTo>
                  <a:lnTo>
                    <a:pt x="3034" y="1184"/>
                  </a:lnTo>
                  <a:lnTo>
                    <a:pt x="3002" y="1158"/>
                  </a:lnTo>
                  <a:lnTo>
                    <a:pt x="2972" y="1134"/>
                  </a:lnTo>
                  <a:lnTo>
                    <a:pt x="3228" y="876"/>
                  </a:lnTo>
                  <a:close/>
                  <a:moveTo>
                    <a:pt x="2674" y="574"/>
                  </a:moveTo>
                  <a:lnTo>
                    <a:pt x="2674" y="574"/>
                  </a:lnTo>
                  <a:lnTo>
                    <a:pt x="2750" y="600"/>
                  </a:lnTo>
                  <a:lnTo>
                    <a:pt x="2824" y="630"/>
                  </a:lnTo>
                  <a:lnTo>
                    <a:pt x="2682" y="962"/>
                  </a:lnTo>
                  <a:lnTo>
                    <a:pt x="2646" y="948"/>
                  </a:lnTo>
                  <a:lnTo>
                    <a:pt x="2608" y="934"/>
                  </a:lnTo>
                  <a:lnTo>
                    <a:pt x="2570" y="920"/>
                  </a:lnTo>
                  <a:lnTo>
                    <a:pt x="2532" y="908"/>
                  </a:lnTo>
                  <a:lnTo>
                    <a:pt x="2674" y="574"/>
                  </a:lnTo>
                  <a:close/>
                  <a:moveTo>
                    <a:pt x="2028" y="502"/>
                  </a:moveTo>
                  <a:lnTo>
                    <a:pt x="2028" y="502"/>
                  </a:lnTo>
                  <a:lnTo>
                    <a:pt x="2096" y="498"/>
                  </a:lnTo>
                  <a:lnTo>
                    <a:pt x="2166" y="496"/>
                  </a:lnTo>
                  <a:lnTo>
                    <a:pt x="2188" y="496"/>
                  </a:lnTo>
                  <a:lnTo>
                    <a:pt x="2188" y="858"/>
                  </a:lnTo>
                  <a:lnTo>
                    <a:pt x="2166" y="856"/>
                  </a:lnTo>
                  <a:lnTo>
                    <a:pt x="2096" y="858"/>
                  </a:lnTo>
                  <a:lnTo>
                    <a:pt x="2028" y="864"/>
                  </a:lnTo>
                  <a:lnTo>
                    <a:pt x="2028" y="502"/>
                  </a:lnTo>
                  <a:close/>
                  <a:moveTo>
                    <a:pt x="1436" y="664"/>
                  </a:moveTo>
                  <a:lnTo>
                    <a:pt x="1436" y="664"/>
                  </a:lnTo>
                  <a:lnTo>
                    <a:pt x="1510" y="630"/>
                  </a:lnTo>
                  <a:lnTo>
                    <a:pt x="1584" y="600"/>
                  </a:lnTo>
                  <a:lnTo>
                    <a:pt x="1720" y="936"/>
                  </a:lnTo>
                  <a:lnTo>
                    <a:pt x="1682" y="950"/>
                  </a:lnTo>
                  <a:lnTo>
                    <a:pt x="1644" y="966"/>
                  </a:lnTo>
                  <a:lnTo>
                    <a:pt x="1608" y="982"/>
                  </a:lnTo>
                  <a:lnTo>
                    <a:pt x="1572" y="1000"/>
                  </a:lnTo>
                  <a:lnTo>
                    <a:pt x="1436" y="664"/>
                  </a:lnTo>
                  <a:close/>
                  <a:moveTo>
                    <a:pt x="928" y="1044"/>
                  </a:moveTo>
                  <a:lnTo>
                    <a:pt x="928" y="1044"/>
                  </a:lnTo>
                  <a:lnTo>
                    <a:pt x="984" y="986"/>
                  </a:lnTo>
                  <a:lnTo>
                    <a:pt x="1042" y="932"/>
                  </a:lnTo>
                  <a:lnTo>
                    <a:pt x="1298" y="1188"/>
                  </a:lnTo>
                  <a:lnTo>
                    <a:pt x="1268" y="1214"/>
                  </a:lnTo>
                  <a:lnTo>
                    <a:pt x="1238" y="1242"/>
                  </a:lnTo>
                  <a:lnTo>
                    <a:pt x="1212" y="1270"/>
                  </a:lnTo>
                  <a:lnTo>
                    <a:pt x="1184" y="1300"/>
                  </a:lnTo>
                  <a:lnTo>
                    <a:pt x="928" y="1044"/>
                  </a:lnTo>
                  <a:close/>
                  <a:moveTo>
                    <a:pt x="496" y="2166"/>
                  </a:moveTo>
                  <a:lnTo>
                    <a:pt x="496" y="2166"/>
                  </a:lnTo>
                  <a:lnTo>
                    <a:pt x="498" y="2098"/>
                  </a:lnTo>
                  <a:lnTo>
                    <a:pt x="502" y="2030"/>
                  </a:lnTo>
                  <a:lnTo>
                    <a:pt x="864" y="2030"/>
                  </a:lnTo>
                  <a:lnTo>
                    <a:pt x="858" y="2098"/>
                  </a:lnTo>
                  <a:lnTo>
                    <a:pt x="856" y="2166"/>
                  </a:lnTo>
                  <a:lnTo>
                    <a:pt x="858" y="2190"/>
                  </a:lnTo>
                  <a:lnTo>
                    <a:pt x="496" y="2190"/>
                  </a:lnTo>
                  <a:lnTo>
                    <a:pt x="496" y="21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5DFB044-111C-4A74-BA2D-B553248FB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9958" y="4970240"/>
              <a:ext cx="588345" cy="687728"/>
            </a:xfrm>
            <a:custGeom>
              <a:avLst/>
              <a:gdLst>
                <a:gd name="T0" fmla="*/ 111 w 144"/>
                <a:gd name="T1" fmla="*/ 141 h 168"/>
                <a:gd name="T2" fmla="*/ 116 w 144"/>
                <a:gd name="T3" fmla="*/ 156 h 168"/>
                <a:gd name="T4" fmla="*/ 72 w 144"/>
                <a:gd name="T5" fmla="*/ 168 h 168"/>
                <a:gd name="T6" fmla="*/ 28 w 144"/>
                <a:gd name="T7" fmla="*/ 156 h 168"/>
                <a:gd name="T8" fmla="*/ 33 w 144"/>
                <a:gd name="T9" fmla="*/ 141 h 168"/>
                <a:gd name="T10" fmla="*/ 72 w 144"/>
                <a:gd name="T11" fmla="*/ 152 h 168"/>
                <a:gd name="T12" fmla="*/ 111 w 144"/>
                <a:gd name="T13" fmla="*/ 141 h 168"/>
                <a:gd name="T14" fmla="*/ 72 w 144"/>
                <a:gd name="T15" fmla="*/ 52 h 168"/>
                <a:gd name="T16" fmla="*/ 108 w 144"/>
                <a:gd name="T17" fmla="*/ 88 h 168"/>
                <a:gd name="T18" fmla="*/ 72 w 144"/>
                <a:gd name="T19" fmla="*/ 124 h 168"/>
                <a:gd name="T20" fmla="*/ 36 w 144"/>
                <a:gd name="T21" fmla="*/ 88 h 168"/>
                <a:gd name="T22" fmla="*/ 72 w 144"/>
                <a:gd name="T23" fmla="*/ 52 h 168"/>
                <a:gd name="T24" fmla="*/ 48 w 144"/>
                <a:gd name="T25" fmla="*/ 88 h 168"/>
                <a:gd name="T26" fmla="*/ 72 w 144"/>
                <a:gd name="T27" fmla="*/ 112 h 168"/>
                <a:gd name="T28" fmla="*/ 96 w 144"/>
                <a:gd name="T29" fmla="*/ 88 h 168"/>
                <a:gd name="T30" fmla="*/ 72 w 144"/>
                <a:gd name="T31" fmla="*/ 64 h 168"/>
                <a:gd name="T32" fmla="*/ 48 w 144"/>
                <a:gd name="T33" fmla="*/ 88 h 168"/>
                <a:gd name="T34" fmla="*/ 76 w 144"/>
                <a:gd name="T35" fmla="*/ 0 h 168"/>
                <a:gd name="T36" fmla="*/ 76 w 144"/>
                <a:gd name="T37" fmla="*/ 48 h 168"/>
                <a:gd name="T38" fmla="*/ 112 w 144"/>
                <a:gd name="T39" fmla="*/ 88 h 168"/>
                <a:gd name="T40" fmla="*/ 72 w 144"/>
                <a:gd name="T41" fmla="*/ 128 h 168"/>
                <a:gd name="T42" fmla="*/ 32 w 144"/>
                <a:gd name="T43" fmla="*/ 88 h 168"/>
                <a:gd name="T44" fmla="*/ 68 w 144"/>
                <a:gd name="T45" fmla="*/ 48 h 168"/>
                <a:gd name="T46" fmla="*/ 68 w 144"/>
                <a:gd name="T47" fmla="*/ 0 h 168"/>
                <a:gd name="T48" fmla="*/ 0 w 144"/>
                <a:gd name="T49" fmla="*/ 72 h 168"/>
                <a:gd name="T50" fmla="*/ 72 w 144"/>
                <a:gd name="T51" fmla="*/ 144 h 168"/>
                <a:gd name="T52" fmla="*/ 144 w 144"/>
                <a:gd name="T53" fmla="*/ 72 h 168"/>
                <a:gd name="T54" fmla="*/ 76 w 144"/>
                <a:gd name="T5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68">
                  <a:moveTo>
                    <a:pt x="111" y="141"/>
                  </a:moveTo>
                  <a:cubicBezTo>
                    <a:pt x="114" y="146"/>
                    <a:pt x="116" y="151"/>
                    <a:pt x="116" y="156"/>
                  </a:cubicBezTo>
                  <a:cubicBezTo>
                    <a:pt x="116" y="165"/>
                    <a:pt x="105" y="168"/>
                    <a:pt x="72" y="168"/>
                  </a:cubicBezTo>
                  <a:cubicBezTo>
                    <a:pt x="39" y="168"/>
                    <a:pt x="28" y="165"/>
                    <a:pt x="28" y="156"/>
                  </a:cubicBezTo>
                  <a:cubicBezTo>
                    <a:pt x="28" y="151"/>
                    <a:pt x="30" y="146"/>
                    <a:pt x="33" y="141"/>
                  </a:cubicBezTo>
                  <a:cubicBezTo>
                    <a:pt x="44" y="148"/>
                    <a:pt x="58" y="152"/>
                    <a:pt x="72" y="152"/>
                  </a:cubicBezTo>
                  <a:cubicBezTo>
                    <a:pt x="86" y="152"/>
                    <a:pt x="100" y="148"/>
                    <a:pt x="111" y="141"/>
                  </a:cubicBezTo>
                  <a:close/>
                  <a:moveTo>
                    <a:pt x="72" y="52"/>
                  </a:moveTo>
                  <a:cubicBezTo>
                    <a:pt x="92" y="52"/>
                    <a:pt x="108" y="68"/>
                    <a:pt x="108" y="88"/>
                  </a:cubicBezTo>
                  <a:cubicBezTo>
                    <a:pt x="108" y="108"/>
                    <a:pt x="92" y="124"/>
                    <a:pt x="72" y="124"/>
                  </a:cubicBezTo>
                  <a:cubicBezTo>
                    <a:pt x="52" y="124"/>
                    <a:pt x="36" y="108"/>
                    <a:pt x="36" y="88"/>
                  </a:cubicBezTo>
                  <a:cubicBezTo>
                    <a:pt x="36" y="68"/>
                    <a:pt x="52" y="52"/>
                    <a:pt x="72" y="52"/>
                  </a:cubicBezTo>
                  <a:close/>
                  <a:moveTo>
                    <a:pt x="48" y="88"/>
                  </a:moveTo>
                  <a:cubicBezTo>
                    <a:pt x="48" y="101"/>
                    <a:pt x="59" y="112"/>
                    <a:pt x="72" y="112"/>
                  </a:cubicBezTo>
                  <a:cubicBezTo>
                    <a:pt x="85" y="112"/>
                    <a:pt x="96" y="101"/>
                    <a:pt x="96" y="88"/>
                  </a:cubicBezTo>
                  <a:cubicBezTo>
                    <a:pt x="96" y="74"/>
                    <a:pt x="85" y="64"/>
                    <a:pt x="72" y="64"/>
                  </a:cubicBezTo>
                  <a:cubicBezTo>
                    <a:pt x="59" y="64"/>
                    <a:pt x="48" y="74"/>
                    <a:pt x="48" y="88"/>
                  </a:cubicBezTo>
                  <a:close/>
                  <a:moveTo>
                    <a:pt x="76" y="0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96" y="50"/>
                    <a:pt x="112" y="67"/>
                    <a:pt x="112" y="88"/>
                  </a:cubicBezTo>
                  <a:cubicBezTo>
                    <a:pt x="112" y="110"/>
                    <a:pt x="94" y="128"/>
                    <a:pt x="72" y="128"/>
                  </a:cubicBezTo>
                  <a:cubicBezTo>
                    <a:pt x="50" y="128"/>
                    <a:pt x="32" y="110"/>
                    <a:pt x="32" y="88"/>
                  </a:cubicBezTo>
                  <a:cubicBezTo>
                    <a:pt x="32" y="67"/>
                    <a:pt x="48" y="50"/>
                    <a:pt x="68" y="48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0" y="2"/>
                    <a:pt x="0" y="33"/>
                    <a:pt x="0" y="72"/>
                  </a:cubicBezTo>
                  <a:cubicBezTo>
                    <a:pt x="0" y="111"/>
                    <a:pt x="32" y="144"/>
                    <a:pt x="72" y="144"/>
                  </a:cubicBezTo>
                  <a:cubicBezTo>
                    <a:pt x="112" y="144"/>
                    <a:pt x="144" y="111"/>
                    <a:pt x="144" y="72"/>
                  </a:cubicBezTo>
                  <a:cubicBezTo>
                    <a:pt x="144" y="33"/>
                    <a:pt x="114" y="2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18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BC6C-50B6-4C71-A397-68290E6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Watch out!!!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5BFE30-8DE3-4121-B863-1781D4D3A46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6757" y="1179973"/>
            <a:ext cx="5158185" cy="5209254"/>
          </a:xfrm>
          <a:prstGeom prst="rect">
            <a:avLst/>
          </a:prstGeom>
        </p:spPr>
      </p:pic>
      <p:pic>
        <p:nvPicPr>
          <p:cNvPr id="4098" name="Picture 2" descr="Kitchen Soap – A Mature Role for Automation: Part I">
            <a:extLst>
              <a:ext uri="{FF2B5EF4-FFF2-40B4-BE49-F238E27FC236}">
                <a16:creationId xmlns:a16="http://schemas.microsoft.com/office/drawing/2014/main" id="{3E66E035-201E-4C44-9320-BF261BC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33" y="23558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1CEF8-97BE-4C05-884D-15B19B966B50}"/>
              </a:ext>
            </a:extLst>
          </p:cNvPr>
          <p:cNvSpPr txBox="1"/>
          <p:nvPr/>
        </p:nvSpPr>
        <p:spPr>
          <a:xfrm>
            <a:off x="5353050" y="22072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9900" dirty="0"/>
              <a:t>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45912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40F5-5AA2-4258-872A-80A57FBD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098" name="Picture 2" descr="Hurry The end is coming - John Snow Game of Thrones | Meme Generator">
            <a:extLst>
              <a:ext uri="{FF2B5EF4-FFF2-40B4-BE49-F238E27FC236}">
                <a16:creationId xmlns:a16="http://schemas.microsoft.com/office/drawing/2014/main" id="{A31C45FD-082A-4F5D-A524-6ACFDF3B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794" y="1642993"/>
            <a:ext cx="40671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mark - University of Maryland, Baltimore">
            <a:extLst>
              <a:ext uri="{FF2B5EF4-FFF2-40B4-BE49-F238E27FC236}">
                <a16:creationId xmlns:a16="http://schemas.microsoft.com/office/drawing/2014/main" id="{55331C8C-5E8A-4C95-819E-ACD190C0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51" y="21177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3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7B0D-26B5-4653-867C-FE739D7182AE}"/>
              </a:ext>
            </a:extLst>
          </p:cNvPr>
          <p:cNvSpPr txBox="1"/>
          <p:nvPr/>
        </p:nvSpPr>
        <p:spPr>
          <a:xfrm>
            <a:off x="4277685" y="4196356"/>
            <a:ext cx="54585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</a:t>
            </a:r>
            <a:r>
              <a:rPr lang="en-US" sz="8800" dirty="0"/>
              <a:t> </a:t>
            </a:r>
            <a:r>
              <a:rPr lang="en-US" sz="8800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ACA1B-EE66-4C0C-BD19-F0A8A810D58C}"/>
              </a:ext>
            </a:extLst>
          </p:cNvPr>
          <p:cNvSpPr txBox="1"/>
          <p:nvPr/>
        </p:nvSpPr>
        <p:spPr>
          <a:xfrm>
            <a:off x="4277685" y="6066346"/>
            <a:ext cx="4363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Lech Lachowicz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Mail to: lech.Lachowicz@issa.com.pl</a:t>
            </a:r>
          </a:p>
        </p:txBody>
      </p:sp>
    </p:spTree>
    <p:extLst>
      <p:ext uri="{BB962C8B-B14F-4D97-AF65-F5344CB8AC3E}">
        <p14:creationId xmlns:p14="http://schemas.microsoft.com/office/powerpoint/2010/main" val="220674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BC4AB-CC9B-4B8D-AADD-A71DC10DACB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028273" y="1230293"/>
            <a:ext cx="6335895" cy="67924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am I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IT Security </a:t>
            </a:r>
            <a:r>
              <a:rPr lang="pl-PL" dirty="0" err="1"/>
              <a:t>specialist</a:t>
            </a:r>
            <a:r>
              <a:rPr lang="en-US" dirty="0"/>
              <a:t> with decent background in dev</a:t>
            </a:r>
          </a:p>
          <a:p>
            <a:pPr lvl="1"/>
            <a:r>
              <a:rPr lang="pl-PL" dirty="0"/>
              <a:t>Global </a:t>
            </a:r>
            <a:r>
              <a:rPr lang="en-US" dirty="0"/>
              <a:t>Threat Defense lead responsible for detections, hunting, automation and breach simulation</a:t>
            </a:r>
          </a:p>
          <a:p>
            <a:pPr lvl="1"/>
            <a:r>
              <a:rPr lang="en-US" dirty="0"/>
              <a:t>Big fan of opensource and automation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/>
              <a:t>Who I’m not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NOT a full time Developer </a:t>
            </a:r>
          </a:p>
          <a:p>
            <a:pPr lvl="1"/>
            <a:r>
              <a:rPr lang="en-US" dirty="0"/>
              <a:t>NOT A DEVOPS</a:t>
            </a:r>
          </a:p>
          <a:p>
            <a:pPr lvl="1"/>
            <a:endParaRPr lang="en-US" dirty="0"/>
          </a:p>
          <a:p>
            <a:pPr lvl="1"/>
            <a:r>
              <a:rPr lang="en-US" sz="2400" b="1" dirty="0"/>
              <a:t>What is it going to be about:</a:t>
            </a:r>
          </a:p>
          <a:p>
            <a:pPr lvl="1"/>
            <a:r>
              <a:rPr lang="en-US" dirty="0"/>
              <a:t>Better </a:t>
            </a:r>
            <a:r>
              <a:rPr lang="pl-PL" dirty="0"/>
              <a:t>and </a:t>
            </a:r>
            <a:r>
              <a:rPr lang="pl-PL" dirty="0" err="1"/>
              <a:t>faster</a:t>
            </a:r>
            <a:r>
              <a:rPr lang="pl-PL" dirty="0"/>
              <a:t> </a:t>
            </a:r>
            <a:r>
              <a:rPr lang="en-US" dirty="0"/>
              <a:t>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8D3C6-4D37-4350-B5B0-48A8357C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9C522-1D1D-4150-A871-A8E1E5FE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9" y="1783210"/>
            <a:ext cx="6392278" cy="47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security operations challenges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89661C9-2ACB-41E8-8EF0-BE3D47E4548E}"/>
              </a:ext>
            </a:extLst>
          </p:cNvPr>
          <p:cNvSpPr>
            <a:spLocks noGrp="1"/>
          </p:cNvSpPr>
          <p:nvPr/>
        </p:nvSpPr>
        <p:spPr>
          <a:xfrm>
            <a:off x="5484241" y="4418171"/>
            <a:ext cx="2286000" cy="2573338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Expanding compliance and obligations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72 hours</a:t>
            </a:r>
          </a:p>
          <a:p>
            <a:r>
              <a:rPr lang="en-US" sz="1300" dirty="0">
                <a:solidFill>
                  <a:schemeClr val="tx1"/>
                </a:solidFill>
              </a:rPr>
              <a:t>to comply with mandatory breach reporting for GPR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A4E1599-37D2-4E20-B804-A7A0DB2C929D}"/>
              </a:ext>
            </a:extLst>
          </p:cNvPr>
          <p:cNvSpPr>
            <a:spLocks noGrp="1"/>
          </p:cNvSpPr>
          <p:nvPr/>
        </p:nvSpPr>
        <p:spPr>
          <a:xfrm>
            <a:off x="8913241" y="4418171"/>
            <a:ext cx="2487168" cy="2573338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Challenging operational environments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26 or more </a:t>
            </a:r>
          </a:p>
          <a:p>
            <a:r>
              <a:rPr lang="en-US" sz="1300" dirty="0">
                <a:solidFill>
                  <a:schemeClr val="tx1"/>
                </a:solidFill>
              </a:rPr>
              <a:t>security products managed on average by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chemeClr val="tx1"/>
                </a:solidFill>
              </a:rPr>
              <a:t>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B21EE-B136-4146-86DA-AD1A0E078A2F}"/>
              </a:ext>
            </a:extLst>
          </p:cNvPr>
          <p:cNvSpPr>
            <a:spLocks noGrp="1"/>
          </p:cNvSpPr>
          <p:nvPr/>
        </p:nvSpPr>
        <p:spPr>
          <a:xfrm>
            <a:off x="2055241" y="4418171"/>
            <a:ext cx="2286000" cy="2573337"/>
          </a:xfrm>
          <a:prstGeom prst="rect">
            <a:avLst/>
          </a:prstGeom>
          <a:noFill/>
          <a:ln w="19050">
            <a:noFill/>
          </a:ln>
        </p:spPr>
        <p:txBody>
          <a:bodyPr vert="horz" lIns="219456" tIns="201168" rIns="228600" bIns="22860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defRPr sz="1400" b="0" i="0">
                <a:solidFill>
                  <a:srgbClr val="FFFFFF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0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0" indent="-141288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0" indent="-193675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 typeface="System Font Regular"/>
              <a:buChar char="»"/>
              <a:tabLst/>
              <a:defRPr sz="1400" b="0" i="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75" indent="-17145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Font typeface="System Font Regular"/>
              <a:buChar char="–"/>
              <a:tabLst/>
              <a:defRPr sz="1400" b="0" i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0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6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31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396" indent="-12966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300" dirty="0">
                <a:solidFill>
                  <a:schemeClr val="tx1"/>
                </a:solidFill>
              </a:rPr>
              <a:t>Increasing volume and complexity of attacks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67% </a:t>
            </a:r>
          </a:p>
          <a:p>
            <a:r>
              <a:rPr lang="en-US" sz="1300" dirty="0">
                <a:solidFill>
                  <a:schemeClr val="tx1"/>
                </a:solidFill>
              </a:rPr>
              <a:t>of organizations say volume of attacks is increasing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61EBA-B4FC-4031-80BC-159A734B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13" y="1565280"/>
            <a:ext cx="6485255" cy="26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Operations </a:t>
            </a:r>
            <a:r>
              <a:rPr lang="pl-PL" dirty="0" err="1"/>
              <a:t>need</a:t>
            </a:r>
            <a:r>
              <a:rPr lang="pl-PL" dirty="0"/>
              <a:t> to</a:t>
            </a:r>
            <a:endParaRPr lang="en-US" dirty="0"/>
          </a:p>
        </p:txBody>
      </p:sp>
      <p:pic>
        <p:nvPicPr>
          <p:cNvPr id="7" name="Picture 8" descr="Industrial Automation by Nisha Nair on Dribbble">
            <a:extLst>
              <a:ext uri="{FF2B5EF4-FFF2-40B4-BE49-F238E27FC236}">
                <a16:creationId xmlns:a16="http://schemas.microsoft.com/office/drawing/2014/main" id="{FF6BA9CC-0366-4223-B8CC-3E3AB1792A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55" y="1903945"/>
            <a:ext cx="4479205" cy="33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0467EFA-DA2F-432E-ACA7-3A7BD1AFC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4615" y="1903945"/>
            <a:ext cx="7268464" cy="5038725"/>
          </a:xfrm>
        </p:spPr>
        <p:txBody>
          <a:bodyPr/>
          <a:lstStyle/>
          <a:p>
            <a:r>
              <a:rPr lang="en-US" sz="4400" b="1" dirty="0"/>
              <a:t>Minimize</a:t>
            </a:r>
            <a:r>
              <a:rPr lang="en-US" sz="2400" b="1" dirty="0"/>
              <a:t> </a:t>
            </a:r>
            <a:r>
              <a:rPr lang="en-US" sz="2400" dirty="0"/>
              <a:t>duration and impact of </a:t>
            </a:r>
            <a:r>
              <a:rPr lang="en-US" sz="2400" dirty="0" err="1"/>
              <a:t>cybe</a:t>
            </a:r>
            <a:r>
              <a:rPr lang="pl-PL" sz="2400" dirty="0"/>
              <a:t>r </a:t>
            </a:r>
            <a:r>
              <a:rPr lang="en-US" sz="2400" dirty="0"/>
              <a:t>attacks</a:t>
            </a:r>
            <a:endParaRPr lang="pl-PL" sz="2400" dirty="0"/>
          </a:p>
          <a:p>
            <a:r>
              <a:rPr lang="en-US" sz="4400" b="1" dirty="0"/>
              <a:t>Optimize</a:t>
            </a:r>
            <a:r>
              <a:rPr lang="en-US" sz="2400" b="1" dirty="0"/>
              <a:t> </a:t>
            </a:r>
            <a:r>
              <a:rPr lang="en-US" sz="2400" dirty="0"/>
              <a:t>SecOps and reduce staff burnout</a:t>
            </a:r>
          </a:p>
          <a:p>
            <a:r>
              <a:rPr lang="en-US" sz="4400" b="1" dirty="0"/>
              <a:t>Address</a:t>
            </a:r>
            <a:r>
              <a:rPr lang="en-US" sz="2400" b="1" dirty="0"/>
              <a:t> </a:t>
            </a:r>
            <a:r>
              <a:rPr lang="en-US" sz="2400" dirty="0"/>
              <a:t>breach reporting requirements and show compliance</a:t>
            </a:r>
          </a:p>
          <a:p>
            <a:r>
              <a:rPr lang="en-US" sz="4400" b="1" dirty="0"/>
              <a:t>Maximize</a:t>
            </a:r>
            <a:r>
              <a:rPr lang="en-US" sz="2400" b="1" dirty="0"/>
              <a:t> </a:t>
            </a:r>
            <a:r>
              <a:rPr lang="en-US" sz="2400" dirty="0"/>
              <a:t>security investments and scale insights across teams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BB812-0476-45AC-ABF8-7EBFB1F536A2}"/>
              </a:ext>
            </a:extLst>
          </p:cNvPr>
          <p:cNvSpPr txBox="1"/>
          <p:nvPr/>
        </p:nvSpPr>
        <p:spPr>
          <a:xfrm>
            <a:off x="8632655" y="5504688"/>
            <a:ext cx="4265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err="1"/>
              <a:t>So</a:t>
            </a:r>
            <a:r>
              <a:rPr lang="pl-PL" sz="4400" dirty="0"/>
              <a:t> we </a:t>
            </a:r>
            <a:r>
              <a:rPr lang="pl-PL" sz="4400" dirty="0" err="1"/>
              <a:t>automate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00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0 – </a:t>
            </a:r>
            <a:r>
              <a:rPr lang="pl-PL" dirty="0" err="1"/>
              <a:t>Pick</a:t>
            </a:r>
            <a:r>
              <a:rPr lang="pl-PL" dirty="0"/>
              <a:t> the </a:t>
            </a:r>
            <a:r>
              <a:rPr lang="pl-PL" dirty="0" err="1"/>
              <a:t>tool</a:t>
            </a:r>
            <a:endParaRPr lang="en-US" dirty="0"/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DCE3AFCF-9BBA-43D2-BCD6-E491BA91DC63}"/>
              </a:ext>
            </a:extLst>
          </p:cNvPr>
          <p:cNvSpPr txBox="1"/>
          <p:nvPr/>
        </p:nvSpPr>
        <p:spPr>
          <a:xfrm>
            <a:off x="4946276" y="1989696"/>
            <a:ext cx="1081094" cy="722762"/>
          </a:xfrm>
          <a:prstGeom prst="rect">
            <a:avLst/>
          </a:prstGeom>
          <a:solidFill>
            <a:srgbClr val="2C973E"/>
          </a:solidFill>
        </p:spPr>
        <p:txBody>
          <a:bodyPr wrap="square" lIns="46990" tIns="46990" rIns="46990" bIns="4699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tx2"/>
                </a:solidFill>
              </a:rPr>
              <a:t>Automatic/</a:t>
            </a:r>
            <a:br>
              <a:rPr lang="en-IN" sz="1200" dirty="0">
                <a:solidFill>
                  <a:schemeClr val="tx2"/>
                </a:solidFill>
              </a:rPr>
            </a:br>
            <a:r>
              <a:rPr lang="en-IN" sz="1200" dirty="0">
                <a:solidFill>
                  <a:schemeClr val="tx2"/>
                </a:solidFill>
              </a:rPr>
              <a:t>Manual Response and Remediation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A4F0C6-ECCA-495F-8EE2-A9D5B74BD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987162"/>
              </p:ext>
            </p:extLst>
          </p:nvPr>
        </p:nvGraphicFramePr>
        <p:xfrm>
          <a:off x="3174869" y="3116934"/>
          <a:ext cx="2554737" cy="1660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836E4146-2829-4A0D-A882-B508290CCC06}"/>
              </a:ext>
            </a:extLst>
          </p:cNvPr>
          <p:cNvSpPr/>
          <p:nvPr/>
        </p:nvSpPr>
        <p:spPr>
          <a:xfrm>
            <a:off x="6457099" y="1737570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8DCCEA1-B42A-44F2-859B-D178021C649A}"/>
              </a:ext>
            </a:extLst>
          </p:cNvPr>
          <p:cNvSpPr/>
          <p:nvPr/>
        </p:nvSpPr>
        <p:spPr>
          <a:xfrm>
            <a:off x="6457099" y="4419311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2BDEC59-BDF7-4DDD-8261-886FACA531D0}"/>
              </a:ext>
            </a:extLst>
          </p:cNvPr>
          <p:cNvSpPr/>
          <p:nvPr/>
        </p:nvSpPr>
        <p:spPr>
          <a:xfrm>
            <a:off x="672694" y="4419311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3C83BD39-E3DA-463F-B173-37727509CE16}"/>
              </a:ext>
            </a:extLst>
          </p:cNvPr>
          <p:cNvSpPr/>
          <p:nvPr/>
        </p:nvSpPr>
        <p:spPr>
          <a:xfrm>
            <a:off x="672694" y="1737570"/>
            <a:ext cx="1993392" cy="1993392"/>
          </a:xfrm>
          <a:custGeom>
            <a:avLst/>
            <a:gdLst>
              <a:gd name="connsiteX0" fmla="*/ 0 w 1232102"/>
              <a:gd name="connsiteY0" fmla="*/ 616051 h 1232102"/>
              <a:gd name="connsiteX1" fmla="*/ 616051 w 1232102"/>
              <a:gd name="connsiteY1" fmla="*/ 0 h 1232102"/>
              <a:gd name="connsiteX2" fmla="*/ 1232102 w 1232102"/>
              <a:gd name="connsiteY2" fmla="*/ 616051 h 1232102"/>
              <a:gd name="connsiteX3" fmla="*/ 616051 w 1232102"/>
              <a:gd name="connsiteY3" fmla="*/ 1232102 h 1232102"/>
              <a:gd name="connsiteX4" fmla="*/ 0 w 1232102"/>
              <a:gd name="connsiteY4" fmla="*/ 616051 h 12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102" h="1232102">
                <a:moveTo>
                  <a:pt x="0" y="616051"/>
                </a:moveTo>
                <a:cubicBezTo>
                  <a:pt x="0" y="275815"/>
                  <a:pt x="275815" y="0"/>
                  <a:pt x="616051" y="0"/>
                </a:cubicBezTo>
                <a:cubicBezTo>
                  <a:pt x="956287" y="0"/>
                  <a:pt x="1232102" y="275815"/>
                  <a:pt x="1232102" y="616051"/>
                </a:cubicBezTo>
                <a:cubicBezTo>
                  <a:pt x="1232102" y="956287"/>
                  <a:pt x="956287" y="1232102"/>
                  <a:pt x="616051" y="1232102"/>
                </a:cubicBezTo>
                <a:cubicBezTo>
                  <a:pt x="275815" y="1232102"/>
                  <a:pt x="0" y="956287"/>
                  <a:pt x="0" y="616051"/>
                </a:cubicBezTo>
                <a:close/>
              </a:path>
            </a:pathLst>
          </a:custGeom>
          <a:solidFill>
            <a:schemeClr val="accent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0757" tIns="200757" rIns="200757" bIns="20075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E2D7C7D-16B5-4BFB-BD50-C60790A5374E}"/>
              </a:ext>
            </a:extLst>
          </p:cNvPr>
          <p:cNvSpPr txBox="1"/>
          <p:nvPr/>
        </p:nvSpPr>
        <p:spPr>
          <a:xfrm>
            <a:off x="1361712" y="1866819"/>
            <a:ext cx="726161" cy="298543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2000" b="1" dirty="0">
                <a:solidFill>
                  <a:srgbClr val="FFFFFF"/>
                </a:solidFill>
              </a:rPr>
              <a:t>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32D94-3E81-4B66-B0B7-D618F93D246D}"/>
              </a:ext>
            </a:extLst>
          </p:cNvPr>
          <p:cNvSpPr/>
          <p:nvPr/>
        </p:nvSpPr>
        <p:spPr>
          <a:xfrm>
            <a:off x="1108619" y="2183603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>
                <a:solidFill>
                  <a:schemeClr val="bg1"/>
                </a:solidFill>
              </a:rPr>
              <a:t>App Logs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528EB-8688-4677-9D96-ACF0BDB8DF89}"/>
              </a:ext>
            </a:extLst>
          </p:cNvPr>
          <p:cNvSpPr/>
          <p:nvPr/>
        </p:nvSpPr>
        <p:spPr>
          <a:xfrm>
            <a:off x="1108619" y="2580570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>
                <a:solidFill>
                  <a:schemeClr val="bg1"/>
                </a:solidFill>
              </a:rPr>
              <a:t>F/W Logs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57B36-62EC-4084-9AA7-4244ECADC233}"/>
              </a:ext>
            </a:extLst>
          </p:cNvPr>
          <p:cNvSpPr/>
          <p:nvPr/>
        </p:nvSpPr>
        <p:spPr>
          <a:xfrm>
            <a:off x="1108619" y="3189578"/>
            <a:ext cx="523875" cy="317626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00" dirty="0" err="1">
                <a:solidFill>
                  <a:schemeClr val="bg1"/>
                </a:solidFill>
              </a:rPr>
              <a:t>DHCP</a:t>
            </a:r>
            <a:r>
              <a:rPr lang="en-IN" sz="700" dirty="0">
                <a:solidFill>
                  <a:schemeClr val="bg1"/>
                </a:solidFill>
              </a:rPr>
              <a:t> Logs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808A4C27-D423-4BAB-B4DB-EC974E32B1AB}"/>
              </a:ext>
            </a:extLst>
          </p:cNvPr>
          <p:cNvSpPr txBox="1"/>
          <p:nvPr/>
        </p:nvSpPr>
        <p:spPr>
          <a:xfrm>
            <a:off x="2048767" y="2183603"/>
            <a:ext cx="255711" cy="1301226"/>
          </a:xfrm>
          <a:prstGeom prst="rect">
            <a:avLst/>
          </a:prstGeom>
          <a:noFill/>
        </p:spPr>
        <p:txBody>
          <a:bodyPr vert="wordArtVert" wrap="squar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dirty="0" err="1">
                <a:solidFill>
                  <a:schemeClr val="tx2"/>
                </a:solidFill>
              </a:rPr>
              <a:t>SIEM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7C9C8-4839-48B7-90CE-88D10C3F69C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370557" y="2898196"/>
            <a:ext cx="0" cy="291382"/>
          </a:xfrm>
          <a:prstGeom prst="line">
            <a:avLst/>
          </a:prstGeom>
          <a:ln w="63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6">
            <a:extLst>
              <a:ext uri="{FF2B5EF4-FFF2-40B4-BE49-F238E27FC236}">
                <a16:creationId xmlns:a16="http://schemas.microsoft.com/office/drawing/2014/main" id="{154E1DD4-F43C-4FA0-861E-734C95F39680}"/>
              </a:ext>
            </a:extLst>
          </p:cNvPr>
          <p:cNvCxnSpPr>
            <a:stCxn id="15" idx="3"/>
            <a:endCxn id="13" idx="3"/>
          </p:cNvCxnSpPr>
          <p:nvPr/>
        </p:nvCxnSpPr>
        <p:spPr>
          <a:xfrm flipV="1">
            <a:off x="1632494" y="2342416"/>
            <a:ext cx="12700" cy="1005975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EC8FD-6BA3-49CC-BA02-7FAD7E6DE3D8}"/>
              </a:ext>
            </a:extLst>
          </p:cNvPr>
          <p:cNvCxnSpPr/>
          <p:nvPr/>
        </p:nvCxnSpPr>
        <p:spPr>
          <a:xfrm>
            <a:off x="1861095" y="2961297"/>
            <a:ext cx="187672" cy="1251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898861-385F-4227-A3CC-3E04F03DB902}"/>
              </a:ext>
            </a:extLst>
          </p:cNvPr>
          <p:cNvCxnSpPr>
            <a:stCxn id="14" idx="3"/>
          </p:cNvCxnSpPr>
          <p:nvPr/>
        </p:nvCxnSpPr>
        <p:spPr>
          <a:xfrm flipV="1">
            <a:off x="1632494" y="2734266"/>
            <a:ext cx="228601" cy="0"/>
          </a:xfrm>
          <a:prstGeom prst="line">
            <a:avLst/>
          </a:prstGeom>
          <a:ln w="63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DA5EC0-2540-4B01-9CAC-70C1C48A843D}"/>
              </a:ext>
            </a:extLst>
          </p:cNvPr>
          <p:cNvCxnSpPr/>
          <p:nvPr/>
        </p:nvCxnSpPr>
        <p:spPr>
          <a:xfrm>
            <a:off x="1861095" y="2655542"/>
            <a:ext cx="187672" cy="1251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5AE319-F47E-49C1-ACD5-9C582DC93EC0}"/>
              </a:ext>
            </a:extLst>
          </p:cNvPr>
          <p:cNvSpPr/>
          <p:nvPr/>
        </p:nvSpPr>
        <p:spPr>
          <a:xfrm>
            <a:off x="3370812" y="5185747"/>
            <a:ext cx="1044888" cy="608076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rgbClr val="FFFFFF"/>
                </a:solidFill>
              </a:rPr>
              <a:t>Manually invoked enrichment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D0E23-F29F-4E3D-89C0-B56F4DC77A11}"/>
              </a:ext>
            </a:extLst>
          </p:cNvPr>
          <p:cNvSpPr/>
          <p:nvPr/>
        </p:nvSpPr>
        <p:spPr>
          <a:xfrm>
            <a:off x="4654509" y="5185747"/>
            <a:ext cx="1044888" cy="608076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rgbClr val="FFFFFF"/>
                </a:solidFill>
              </a:rPr>
              <a:t>Automatic enrichment</a:t>
            </a:r>
          </a:p>
        </p:txBody>
      </p:sp>
      <p:sp>
        <p:nvSpPr>
          <p:cNvPr id="24" name="Down Arrow 44">
            <a:extLst>
              <a:ext uri="{FF2B5EF4-FFF2-40B4-BE49-F238E27FC236}">
                <a16:creationId xmlns:a16="http://schemas.microsoft.com/office/drawing/2014/main" id="{31155706-589D-4544-B242-D64908983B02}"/>
              </a:ext>
            </a:extLst>
          </p:cNvPr>
          <p:cNvSpPr/>
          <p:nvPr/>
        </p:nvSpPr>
        <p:spPr>
          <a:xfrm>
            <a:off x="3842672" y="4835363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286F02-79E8-432D-A48C-08690863A410}"/>
              </a:ext>
            </a:extLst>
          </p:cNvPr>
          <p:cNvSpPr/>
          <p:nvPr/>
        </p:nvSpPr>
        <p:spPr>
          <a:xfrm>
            <a:off x="6780754" y="2046975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Create Helpdesk Ticket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1816B-4395-4199-A075-B5F8852392CD}"/>
              </a:ext>
            </a:extLst>
          </p:cNvPr>
          <p:cNvSpPr/>
          <p:nvPr/>
        </p:nvSpPr>
        <p:spPr>
          <a:xfrm>
            <a:off x="6780754" y="2517700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Gather Forensics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9D67B6-FDC6-4D56-AD5C-C6B751D7C7A2}"/>
              </a:ext>
            </a:extLst>
          </p:cNvPr>
          <p:cNvSpPr/>
          <p:nvPr/>
        </p:nvSpPr>
        <p:spPr>
          <a:xfrm>
            <a:off x="6780754" y="2993188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Disable Account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63F64-4CCC-4691-AFBB-BFBD93EF3F7D}"/>
              </a:ext>
            </a:extLst>
          </p:cNvPr>
          <p:cNvSpPr/>
          <p:nvPr/>
        </p:nvSpPr>
        <p:spPr>
          <a:xfrm>
            <a:off x="6780754" y="4724744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Threat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E02002-9ECB-4FEA-97F1-B15511C24D40}"/>
              </a:ext>
            </a:extLst>
          </p:cNvPr>
          <p:cNvSpPr/>
          <p:nvPr/>
        </p:nvSpPr>
        <p:spPr>
          <a:xfrm>
            <a:off x="6780754" y="5195469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Vulnerability Management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181437-BE7F-45BE-96B8-E3E24FFBF153}"/>
              </a:ext>
            </a:extLst>
          </p:cNvPr>
          <p:cNvSpPr/>
          <p:nvPr/>
        </p:nvSpPr>
        <p:spPr>
          <a:xfrm>
            <a:off x="6780754" y="5670957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err="1">
                <a:solidFill>
                  <a:schemeClr val="bg1"/>
                </a:solidFill>
              </a:rPr>
              <a:t>VirusTotal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F041F2-B5D6-4228-9525-AB4219E35B07}"/>
              </a:ext>
            </a:extLst>
          </p:cNvPr>
          <p:cNvSpPr/>
          <p:nvPr/>
        </p:nvSpPr>
        <p:spPr>
          <a:xfrm>
            <a:off x="982955" y="4724744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Endpoint Activity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710167-32E8-4D1E-B864-D9B2B7D5328D}"/>
              </a:ext>
            </a:extLst>
          </p:cNvPr>
          <p:cNvSpPr/>
          <p:nvPr/>
        </p:nvSpPr>
        <p:spPr>
          <a:xfrm>
            <a:off x="982955" y="5195469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Related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bg1"/>
                </a:solidFill>
              </a:rPr>
              <a:t>Logs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989BDA-9898-4B46-B4B4-47F5159E0876}"/>
              </a:ext>
            </a:extLst>
          </p:cNvPr>
          <p:cNvSpPr/>
          <p:nvPr/>
        </p:nvSpPr>
        <p:spPr>
          <a:xfrm>
            <a:off x="982955" y="5670957"/>
            <a:ext cx="1362076" cy="441422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</a:rPr>
              <a:t>Web gateway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7DABBD4-37BF-4F5F-8B84-02817B6E9898}"/>
              </a:ext>
            </a:extLst>
          </p:cNvPr>
          <p:cNvSpPr/>
          <p:nvPr/>
        </p:nvSpPr>
        <p:spPr>
          <a:xfrm rot="5400000">
            <a:off x="2579700" y="5352609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Down Arrow 57">
            <a:extLst>
              <a:ext uri="{FF2B5EF4-FFF2-40B4-BE49-F238E27FC236}">
                <a16:creationId xmlns:a16="http://schemas.microsoft.com/office/drawing/2014/main" id="{2D848BA2-A053-40D6-BFA0-7D0837D811CB}"/>
              </a:ext>
            </a:extLst>
          </p:cNvPr>
          <p:cNvSpPr/>
          <p:nvPr/>
        </p:nvSpPr>
        <p:spPr>
          <a:xfrm rot="10800000">
            <a:off x="5239731" y="2800047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B1E00B0-3883-4725-A553-0737CC17B5E9}"/>
              </a:ext>
            </a:extLst>
          </p:cNvPr>
          <p:cNvSpPr/>
          <p:nvPr/>
        </p:nvSpPr>
        <p:spPr>
          <a:xfrm rot="16200000">
            <a:off x="5863238" y="2309207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0496A53-2B31-4BCE-A075-A845F9A9FB11}"/>
              </a:ext>
            </a:extLst>
          </p:cNvPr>
          <p:cNvSpPr/>
          <p:nvPr/>
        </p:nvSpPr>
        <p:spPr>
          <a:xfrm rot="16200000">
            <a:off x="5855503" y="5388384"/>
            <a:ext cx="667308" cy="20280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8" name="Bent-Up Arrow 60">
            <a:extLst>
              <a:ext uri="{FF2B5EF4-FFF2-40B4-BE49-F238E27FC236}">
                <a16:creationId xmlns:a16="http://schemas.microsoft.com/office/drawing/2014/main" id="{8F08F747-9636-4729-B6FA-14C0701C5329}"/>
              </a:ext>
            </a:extLst>
          </p:cNvPr>
          <p:cNvSpPr/>
          <p:nvPr/>
        </p:nvSpPr>
        <p:spPr>
          <a:xfrm rot="10800000" flipH="1">
            <a:off x="2725262" y="2434287"/>
            <a:ext cx="1313885" cy="731520"/>
          </a:xfrm>
          <a:prstGeom prst="bentUpArrow">
            <a:avLst>
              <a:gd name="adj1" fmla="val 15625"/>
              <a:gd name="adj2" fmla="val 16146"/>
              <a:gd name="adj3" fmla="val 25000"/>
            </a:avLst>
          </a:prstGeom>
          <a:solidFill>
            <a:srgbClr val="F04C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9" name="Down Arrow 62">
            <a:extLst>
              <a:ext uri="{FF2B5EF4-FFF2-40B4-BE49-F238E27FC236}">
                <a16:creationId xmlns:a16="http://schemas.microsoft.com/office/drawing/2014/main" id="{C7DCDA97-BF8D-46BD-9B47-00789AC9A1BD}"/>
              </a:ext>
            </a:extLst>
          </p:cNvPr>
          <p:cNvSpPr/>
          <p:nvPr/>
        </p:nvSpPr>
        <p:spPr>
          <a:xfrm flipV="1">
            <a:off x="5051647" y="4835363"/>
            <a:ext cx="196476" cy="243840"/>
          </a:xfrm>
          <a:prstGeom prst="downArrow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52688E42-A7AA-46DE-9792-9CB301FCBE3E}"/>
              </a:ext>
            </a:extLst>
          </p:cNvPr>
          <p:cNvSpPr txBox="1"/>
          <p:nvPr/>
        </p:nvSpPr>
        <p:spPr>
          <a:xfrm>
            <a:off x="4183834" y="3662392"/>
            <a:ext cx="360355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E9150-EBC7-48D1-B3BA-0905D2C18C11}"/>
              </a:ext>
            </a:extLst>
          </p:cNvPr>
          <p:cNvSpPr txBox="1"/>
          <p:nvPr/>
        </p:nvSpPr>
        <p:spPr>
          <a:xfrm>
            <a:off x="8946314" y="2372464"/>
            <a:ext cx="42362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a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thats</a:t>
            </a:r>
            <a:r>
              <a:rPr lang="pl-PL" dirty="0"/>
              <a:t> </a:t>
            </a:r>
            <a:r>
              <a:rPr lang="pl-PL" dirty="0" err="1"/>
              <a:t>closest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ecosystem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part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ticketing</a:t>
            </a:r>
            <a:r>
              <a:rPr lang="pl-PL" dirty="0"/>
              <a:t> system – </a:t>
            </a:r>
            <a:r>
              <a:rPr lang="pl-PL" dirty="0" err="1"/>
              <a:t>its</a:t>
            </a:r>
            <a:r>
              <a:rPr lang="pl-PL" dirty="0"/>
              <a:t> the </a:t>
            </a:r>
            <a:r>
              <a:rPr lang="pl-PL" dirty="0" err="1"/>
              <a:t>right</a:t>
            </a:r>
            <a:r>
              <a:rPr lang="pl-PL" dirty="0"/>
              <a:t> one</a:t>
            </a:r>
          </a:p>
          <a:p>
            <a:endParaRPr lang="pl-PL" dirty="0"/>
          </a:p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sure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the talent to </a:t>
            </a:r>
            <a:r>
              <a:rPr lang="pl-PL" dirty="0" err="1"/>
              <a:t>maintain</a:t>
            </a:r>
            <a:r>
              <a:rPr lang="pl-PL" dirty="0"/>
              <a:t> the </a:t>
            </a:r>
            <a:r>
              <a:rPr lang="pl-PL" dirty="0" err="1"/>
              <a:t>tool</a:t>
            </a:r>
            <a:r>
              <a:rPr lang="pl-PL" dirty="0"/>
              <a:t> – </a:t>
            </a:r>
            <a:r>
              <a:rPr lang="pl-PL" dirty="0" err="1"/>
              <a:t>you’ll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, </a:t>
            </a:r>
            <a:r>
              <a:rPr lang="pl-PL" dirty="0" err="1"/>
              <a:t>Javascript</a:t>
            </a:r>
            <a:r>
              <a:rPr lang="pl-PL" dirty="0"/>
              <a:t>, </a:t>
            </a:r>
            <a:r>
              <a:rPr lang="pl-PL" dirty="0" err="1"/>
              <a:t>Ruby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something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endParaRPr lang="pl-PL" dirty="0"/>
          </a:p>
          <a:p>
            <a:r>
              <a:rPr lang="pl-PL" dirty="0"/>
              <a:t>Be </a:t>
            </a:r>
            <a:r>
              <a:rPr lang="pl-PL" dirty="0" err="1"/>
              <a:t>prepared</a:t>
            </a:r>
            <a:r>
              <a:rPr lang="pl-PL" dirty="0"/>
              <a:t> to </a:t>
            </a:r>
            <a:r>
              <a:rPr lang="pl-PL" dirty="0" err="1"/>
              <a:t>scale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6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1 – </a:t>
            </a:r>
            <a:r>
              <a:rPr lang="pl-PL" dirty="0" err="1"/>
              <a:t>build</a:t>
            </a:r>
            <a:r>
              <a:rPr lang="pl-PL" dirty="0"/>
              <a:t> the </a:t>
            </a:r>
            <a:r>
              <a:rPr lang="pl-PL" dirty="0" err="1"/>
              <a:t>measure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C680D-F69C-4483-90C1-ACD5CACAB8DF}"/>
              </a:ext>
            </a:extLst>
          </p:cNvPr>
          <p:cNvGrpSpPr/>
          <p:nvPr/>
        </p:nvGrpSpPr>
        <p:grpSpPr>
          <a:xfrm>
            <a:off x="5770880" y="1539734"/>
            <a:ext cx="7166435" cy="4554568"/>
            <a:chOff x="2415197" y="1437117"/>
            <a:chExt cx="8695124" cy="49578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CFA150-D615-43BD-93C1-B59E9C9D11DE}"/>
                </a:ext>
              </a:extLst>
            </p:cNvPr>
            <p:cNvGrpSpPr/>
            <p:nvPr/>
          </p:nvGrpSpPr>
          <p:grpSpPr>
            <a:xfrm>
              <a:off x="2415197" y="2005355"/>
              <a:ext cx="5437055" cy="4092850"/>
              <a:chOff x="172466" y="1045933"/>
              <a:chExt cx="5572319" cy="419467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ADCDE37-6AB9-48F7-A875-E55FA66F1A2A}"/>
                  </a:ext>
                </a:extLst>
              </p:cNvPr>
              <p:cNvGrpSpPr/>
              <p:nvPr/>
            </p:nvGrpSpPr>
            <p:grpSpPr>
              <a:xfrm>
                <a:off x="633048" y="1045933"/>
                <a:ext cx="5111737" cy="4194674"/>
                <a:chOff x="289546" y="857917"/>
                <a:chExt cx="6319432" cy="419467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FF465B6-BDAB-4294-9ACD-C7F13E3BD20C}"/>
                    </a:ext>
                  </a:extLst>
                </p:cNvPr>
                <p:cNvCxnSpPr/>
                <p:nvPr/>
              </p:nvCxnSpPr>
              <p:spPr>
                <a:xfrm>
                  <a:off x="1371035" y="3889825"/>
                  <a:ext cx="5133416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6">
                  <a:extLst>
                    <a:ext uri="{FF2B5EF4-FFF2-40B4-BE49-F238E27FC236}">
                      <a16:creationId xmlns:a16="http://schemas.microsoft.com/office/drawing/2014/main" id="{9DEA6E6E-36E7-411F-AC6A-2069BAAA7420}"/>
                    </a:ext>
                  </a:extLst>
                </p:cNvPr>
                <p:cNvSpPr txBox="1"/>
                <p:nvPr/>
              </p:nvSpPr>
              <p:spPr>
                <a:xfrm>
                  <a:off x="1391911" y="4725029"/>
                  <a:ext cx="1938252" cy="32756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1400" b="1" i="1" dirty="0">
                      <a:latin typeface="+mj-lt"/>
                      <a:cs typeface="Arial" panose="020B0604020202020204" pitchFamily="34" charset="0"/>
                    </a:rPr>
                    <a:t>High Vulnerability</a:t>
                  </a:r>
                </a:p>
              </p:txBody>
            </p:sp>
            <p:sp>
              <p:nvSpPr>
                <p:cNvPr id="52" name="TextBox 7">
                  <a:extLst>
                    <a:ext uri="{FF2B5EF4-FFF2-40B4-BE49-F238E27FC236}">
                      <a16:creationId xmlns:a16="http://schemas.microsoft.com/office/drawing/2014/main" id="{BFC098BC-03F5-48E4-9D94-9EC691D649A9}"/>
                    </a:ext>
                  </a:extLst>
                </p:cNvPr>
                <p:cNvSpPr txBox="1"/>
                <p:nvPr/>
              </p:nvSpPr>
              <p:spPr>
                <a:xfrm>
                  <a:off x="4523880" y="4725028"/>
                  <a:ext cx="1880408" cy="32756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GB" sz="1400" b="1" i="1" dirty="0">
                      <a:latin typeface="+mj-lt"/>
                      <a:cs typeface="Arial" panose="020B0604020202020204" pitchFamily="34" charset="0"/>
                    </a:rPr>
                    <a:t>Low Vulnerability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43750AE-1A06-440F-B715-9BA36E90372E}"/>
                    </a:ext>
                  </a:extLst>
                </p:cNvPr>
                <p:cNvCxnSpPr/>
                <p:nvPr/>
              </p:nvCxnSpPr>
              <p:spPr>
                <a:xfrm>
                  <a:off x="1373655" y="3157611"/>
                  <a:ext cx="5128177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453EC76-F918-4840-8921-5C89C821AABF}"/>
                    </a:ext>
                  </a:extLst>
                </p:cNvPr>
                <p:cNvCxnSpPr/>
                <p:nvPr/>
              </p:nvCxnSpPr>
              <p:spPr>
                <a:xfrm>
                  <a:off x="1371035" y="1693184"/>
                  <a:ext cx="5133416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374862-ECD2-4ACA-BAFD-CBFA58CF537F}"/>
                    </a:ext>
                  </a:extLst>
                </p:cNvPr>
                <p:cNvCxnSpPr/>
                <p:nvPr/>
              </p:nvCxnSpPr>
              <p:spPr>
                <a:xfrm>
                  <a:off x="1380711" y="960970"/>
                  <a:ext cx="5114066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BBD14D4-31C8-4729-AEEB-E3E441E3555A}"/>
                    </a:ext>
                  </a:extLst>
                </p:cNvPr>
                <p:cNvCxnSpPr/>
                <p:nvPr/>
              </p:nvCxnSpPr>
              <p:spPr>
                <a:xfrm>
                  <a:off x="2398362" y="985738"/>
                  <a:ext cx="0" cy="3653819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26C410C-2614-475F-A43D-79EE7A17FD61}"/>
                    </a:ext>
                  </a:extLst>
                </p:cNvPr>
                <p:cNvCxnSpPr/>
                <p:nvPr/>
              </p:nvCxnSpPr>
              <p:spPr>
                <a:xfrm flipH="1">
                  <a:off x="3392998" y="969825"/>
                  <a:ext cx="46929" cy="3669733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6BD4EDC-4668-4900-856F-8C210C3F5BDB}"/>
                    </a:ext>
                  </a:extLst>
                </p:cNvPr>
                <p:cNvCxnSpPr/>
                <p:nvPr/>
              </p:nvCxnSpPr>
              <p:spPr>
                <a:xfrm flipH="1">
                  <a:off x="4452135" y="952115"/>
                  <a:ext cx="15078" cy="3669924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87B5B7F-6523-422F-B33A-8D261660DF83}"/>
                    </a:ext>
                  </a:extLst>
                </p:cNvPr>
                <p:cNvCxnSpPr/>
                <p:nvPr/>
              </p:nvCxnSpPr>
              <p:spPr>
                <a:xfrm>
                  <a:off x="5498228" y="969825"/>
                  <a:ext cx="12332" cy="3652214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A1B55C0-2E77-4C87-8845-9BEAD8EAA85F}"/>
                    </a:ext>
                  </a:extLst>
                </p:cNvPr>
                <p:cNvCxnSpPr/>
                <p:nvPr/>
              </p:nvCxnSpPr>
              <p:spPr>
                <a:xfrm>
                  <a:off x="6500795" y="960970"/>
                  <a:ext cx="0" cy="3696545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C5BEE1C-77D7-4023-9947-B24184DE140D}"/>
                    </a:ext>
                  </a:extLst>
                </p:cNvPr>
                <p:cNvSpPr/>
                <p:nvPr/>
              </p:nvSpPr>
              <p:spPr>
                <a:xfrm>
                  <a:off x="289546" y="975177"/>
                  <a:ext cx="981922" cy="670580"/>
                </a:xfrm>
                <a:prstGeom prst="rect">
                  <a:avLst/>
                </a:prstGeom>
                <a:solidFill>
                  <a:srgbClr val="F869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Arial" panose="020B0604020202020204" pitchFamily="34" charset="0"/>
                    </a:rPr>
                    <a:t>Months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9368A72-AFA3-4279-9C3C-110C5154B253}"/>
                    </a:ext>
                  </a:extLst>
                </p:cNvPr>
                <p:cNvSpPr/>
                <p:nvPr/>
              </p:nvSpPr>
              <p:spPr>
                <a:xfrm>
                  <a:off x="289547" y="2447525"/>
                  <a:ext cx="981921" cy="670580"/>
                </a:xfrm>
                <a:prstGeom prst="rect">
                  <a:avLst/>
                </a:prstGeom>
                <a:solidFill>
                  <a:srgbClr val="E9E5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Arial" panose="020B0604020202020204" pitchFamily="34" charset="0"/>
                    </a:rPr>
                    <a:t>Days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2764509-AC00-44FF-8073-20E81441994C}"/>
                    </a:ext>
                  </a:extLst>
                </p:cNvPr>
                <p:cNvSpPr/>
                <p:nvPr/>
              </p:nvSpPr>
              <p:spPr>
                <a:xfrm>
                  <a:off x="289547" y="3183699"/>
                  <a:ext cx="981921" cy="670580"/>
                </a:xfrm>
                <a:prstGeom prst="rect">
                  <a:avLst/>
                </a:prstGeom>
                <a:solidFill>
                  <a:srgbClr val="BDD8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Arial" panose="020B0604020202020204" pitchFamily="34" charset="0"/>
                    </a:rPr>
                    <a:t>Hours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B7D185B-6C1C-44A6-98E2-6637F7E1CCE3}"/>
                    </a:ext>
                  </a:extLst>
                </p:cNvPr>
                <p:cNvSpPr/>
                <p:nvPr/>
              </p:nvSpPr>
              <p:spPr>
                <a:xfrm>
                  <a:off x="289547" y="3919873"/>
                  <a:ext cx="981921" cy="670580"/>
                </a:xfrm>
                <a:prstGeom prst="rect">
                  <a:avLst/>
                </a:prstGeom>
                <a:solidFill>
                  <a:srgbClr val="63BE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Arial" panose="020B0604020202020204" pitchFamily="34" charset="0"/>
                    </a:rPr>
                    <a:t>Minutes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F8B0F02-0008-4F99-9329-43064C1D36D9}"/>
                    </a:ext>
                  </a:extLst>
                </p:cNvPr>
                <p:cNvSpPr/>
                <p:nvPr/>
              </p:nvSpPr>
              <p:spPr>
                <a:xfrm>
                  <a:off x="289547" y="1711351"/>
                  <a:ext cx="981921" cy="670580"/>
                </a:xfrm>
                <a:prstGeom prst="rect">
                  <a:avLst/>
                </a:prstGeom>
                <a:solidFill>
                  <a:srgbClr val="FCBF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Arial" panose="020B0604020202020204" pitchFamily="34" charset="0"/>
                    </a:rPr>
                    <a:t>Weeks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4BE6332-3C0F-4696-BA1E-C5440CD7366B}"/>
                    </a:ext>
                  </a:extLst>
                </p:cNvPr>
                <p:cNvCxnSpPr/>
                <p:nvPr/>
              </p:nvCxnSpPr>
              <p:spPr>
                <a:xfrm>
                  <a:off x="1371035" y="2425397"/>
                  <a:ext cx="5133416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43744CD-C287-4884-92D1-B3339862A970}"/>
                    </a:ext>
                  </a:extLst>
                </p:cNvPr>
                <p:cNvCxnSpPr/>
                <p:nvPr/>
              </p:nvCxnSpPr>
              <p:spPr>
                <a:xfrm>
                  <a:off x="1397193" y="4625639"/>
                  <a:ext cx="5211785" cy="0"/>
                </a:xfrm>
                <a:prstGeom prst="straightConnector1">
                  <a:avLst/>
                </a:prstGeom>
                <a:ln w="635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79E2A44A-187C-4774-B409-FAF4EE257981}"/>
                    </a:ext>
                  </a:extLst>
                </p:cNvPr>
                <p:cNvCxnSpPr/>
                <p:nvPr/>
              </p:nvCxnSpPr>
              <p:spPr>
                <a:xfrm flipV="1">
                  <a:off x="1377844" y="857917"/>
                  <a:ext cx="0" cy="3800943"/>
                </a:xfrm>
                <a:prstGeom prst="straightConnector1">
                  <a:avLst/>
                </a:prstGeom>
                <a:ln w="635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5">
                <a:extLst>
                  <a:ext uri="{FF2B5EF4-FFF2-40B4-BE49-F238E27FC236}">
                    <a16:creationId xmlns:a16="http://schemas.microsoft.com/office/drawing/2014/main" id="{A6182434-3A67-4B94-815E-7145C7E6B6B5}"/>
                  </a:ext>
                </a:extLst>
              </p:cNvPr>
              <p:cNvSpPr txBox="1"/>
              <p:nvPr/>
            </p:nvSpPr>
            <p:spPr>
              <a:xfrm rot="16200000">
                <a:off x="-439337" y="2689682"/>
                <a:ext cx="159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MTTD &amp; MTTR</a:t>
                </a:r>
                <a:endParaRPr lang="en-US" b="1" baseline="30000" dirty="0"/>
              </a:p>
            </p:txBody>
          </p:sp>
        </p:grp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0D355971-6055-4FA2-9179-B86D6C536A00}"/>
                </a:ext>
              </a:extLst>
            </p:cNvPr>
            <p:cNvSpPr txBox="1"/>
            <p:nvPr/>
          </p:nvSpPr>
          <p:spPr>
            <a:xfrm>
              <a:off x="7964796" y="2068405"/>
              <a:ext cx="3009933" cy="273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b="1" dirty="0"/>
                <a:t>MEAN-TIME-TO-DETECT (MTTD)</a:t>
              </a:r>
              <a:br>
                <a:rPr lang="en-US" sz="1200" b="1" dirty="0"/>
              </a:br>
              <a:r>
                <a:rPr lang="en-US" sz="1200" dirty="0"/>
                <a:t>The average time it takes to recognize a threat requiring further analysis and response efforts</a:t>
              </a:r>
            </a:p>
            <a:p>
              <a:pPr>
                <a:lnSpc>
                  <a:spcPct val="110000"/>
                </a:lnSpc>
              </a:pPr>
              <a:endParaRPr lang="en-US" sz="1200" dirty="0"/>
            </a:p>
            <a:p>
              <a:pPr>
                <a:lnSpc>
                  <a:spcPct val="110000"/>
                </a:lnSpc>
              </a:pPr>
              <a:r>
                <a:rPr lang="en-US" sz="1200" b="1" dirty="0"/>
                <a:t>MEAN-TIME-TO-RESPOND (MTTR)</a:t>
              </a:r>
            </a:p>
            <a:p>
              <a:pPr>
                <a:lnSpc>
                  <a:spcPct val="110000"/>
                </a:lnSpc>
              </a:pPr>
              <a:r>
                <a:rPr lang="en-US" sz="1200" dirty="0"/>
                <a:t>The average time it takes to respond and ultimately resolve the incident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EA2254DD-E6BE-4338-9502-0D61FDDFB2F3}"/>
                </a:ext>
              </a:extLst>
            </p:cNvPr>
            <p:cNvSpPr txBox="1"/>
            <p:nvPr/>
          </p:nvSpPr>
          <p:spPr>
            <a:xfrm>
              <a:off x="8037693" y="5205964"/>
              <a:ext cx="3072628" cy="118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200" i="1" dirty="0"/>
                <a:t>As organizations improve their ability to quickly detect and respond to threats, the risk of experiencing a damaging breach is greatly reduced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2CBDB8-62EC-4235-B92F-6B4936F780D1}"/>
                </a:ext>
              </a:extLst>
            </p:cNvPr>
            <p:cNvGrpSpPr/>
            <p:nvPr/>
          </p:nvGrpSpPr>
          <p:grpSpPr>
            <a:xfrm>
              <a:off x="3658722" y="1437117"/>
              <a:ext cx="4111031" cy="509652"/>
              <a:chOff x="1586425" y="524868"/>
              <a:chExt cx="4111031" cy="509652"/>
            </a:xfrm>
          </p:grpSpPr>
          <p:sp>
            <p:nvSpPr>
              <p:cNvPr id="45" name="TextBox 53">
                <a:extLst>
                  <a:ext uri="{FF2B5EF4-FFF2-40B4-BE49-F238E27FC236}">
                    <a16:creationId xmlns:a16="http://schemas.microsoft.com/office/drawing/2014/main" id="{08043943-EF17-4129-9EB9-679966A34032}"/>
                  </a:ext>
                </a:extLst>
              </p:cNvPr>
              <p:cNvSpPr txBox="1"/>
              <p:nvPr/>
            </p:nvSpPr>
            <p:spPr>
              <a:xfrm>
                <a:off x="1586425" y="524868"/>
                <a:ext cx="1439514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200" b="1" i="1" dirty="0">
                    <a:cs typeface="Arial" panose="020B0604020202020204" pitchFamily="34" charset="0"/>
                  </a:rPr>
                  <a:t>Exposed to Threats</a:t>
                </a:r>
              </a:p>
            </p:txBody>
          </p:sp>
          <p:sp>
            <p:nvSpPr>
              <p:cNvPr id="46" name="TextBox 54">
                <a:extLst>
                  <a:ext uri="{FF2B5EF4-FFF2-40B4-BE49-F238E27FC236}">
                    <a16:creationId xmlns:a16="http://schemas.microsoft.com/office/drawing/2014/main" id="{8C3A7736-3470-4C3D-AB4C-2295A6C93E25}"/>
                  </a:ext>
                </a:extLst>
              </p:cNvPr>
              <p:cNvSpPr txBox="1"/>
              <p:nvPr/>
            </p:nvSpPr>
            <p:spPr>
              <a:xfrm>
                <a:off x="4266227" y="524868"/>
                <a:ext cx="1431229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200" b="1" i="1" dirty="0">
                    <a:cs typeface="Arial" panose="020B0604020202020204" pitchFamily="34" charset="0"/>
                  </a:rPr>
                  <a:t>Resilient to Threats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2B76AC8-C179-4CF0-96D0-F4A7552BEC18}"/>
                  </a:ext>
                </a:extLst>
              </p:cNvPr>
              <p:cNvCxnSpPr/>
              <p:nvPr/>
            </p:nvCxnSpPr>
            <p:spPr>
              <a:xfrm>
                <a:off x="1662351" y="1034520"/>
                <a:ext cx="40274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1E2D859D-2F15-46B5-AADA-B8FCFECBCAED}"/>
              </a:ext>
            </a:extLst>
          </p:cNvPr>
          <p:cNvSpPr/>
          <p:nvPr/>
        </p:nvSpPr>
        <p:spPr>
          <a:xfrm rot="11154679">
            <a:off x="6745799" y="-2262051"/>
            <a:ext cx="8638729" cy="7654661"/>
          </a:xfrm>
          <a:prstGeom prst="arc">
            <a:avLst>
              <a:gd name="adj1" fmla="val 16821713"/>
              <a:gd name="adj2" fmla="val 20326173"/>
            </a:avLst>
          </a:prstGeom>
          <a:ln w="63500">
            <a:solidFill>
              <a:schemeClr val="accent1"/>
            </a:solidFill>
            <a:prstDash val="solid"/>
            <a:headEnd type="arrow" w="med" len="sm"/>
            <a:tailEnd type="none" w="med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026" name="Picture 2" descr="I can measure... ANYTHING!!! - Sarcastic Nicholas Cage | Make a Meme">
            <a:extLst>
              <a:ext uri="{FF2B5EF4-FFF2-40B4-BE49-F238E27FC236}">
                <a16:creationId xmlns:a16="http://schemas.microsoft.com/office/drawing/2014/main" id="{7A7D92C3-BF42-47D5-814F-C67F9919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3" y="2339867"/>
            <a:ext cx="5084103" cy="28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9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2 – </a:t>
            </a:r>
            <a:r>
              <a:rPr lang="pl-PL" dirty="0" err="1"/>
              <a:t>Pick</a:t>
            </a:r>
            <a:r>
              <a:rPr lang="pl-PL" dirty="0"/>
              <a:t> the </a:t>
            </a:r>
            <a:r>
              <a:rPr lang="pl-PL" dirty="0" err="1"/>
              <a:t>process</a:t>
            </a:r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B139FB3-FEE1-450D-9D8F-C324238E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18979"/>
              </p:ext>
            </p:extLst>
          </p:nvPr>
        </p:nvGraphicFramePr>
        <p:xfrm>
          <a:off x="5667743" y="1514085"/>
          <a:ext cx="6693953" cy="418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11">
                  <a:extLst>
                    <a:ext uri="{9D8B030D-6E8A-4147-A177-3AD203B41FA5}">
                      <a16:colId xmlns:a16="http://schemas.microsoft.com/office/drawing/2014/main" val="123698590"/>
                    </a:ext>
                  </a:extLst>
                </a:gridCol>
                <a:gridCol w="1759771">
                  <a:extLst>
                    <a:ext uri="{9D8B030D-6E8A-4147-A177-3AD203B41FA5}">
                      <a16:colId xmlns:a16="http://schemas.microsoft.com/office/drawing/2014/main" val="2665155474"/>
                    </a:ext>
                  </a:extLst>
                </a:gridCol>
                <a:gridCol w="1407434">
                  <a:extLst>
                    <a:ext uri="{9D8B030D-6E8A-4147-A177-3AD203B41FA5}">
                      <a16:colId xmlns:a16="http://schemas.microsoft.com/office/drawing/2014/main" val="2995413966"/>
                    </a:ext>
                  </a:extLst>
                </a:gridCol>
                <a:gridCol w="3247237">
                  <a:extLst>
                    <a:ext uri="{9D8B030D-6E8A-4147-A177-3AD203B41FA5}">
                      <a16:colId xmlns:a16="http://schemas.microsoft.com/office/drawing/2014/main" val="2165437437"/>
                    </a:ext>
                  </a:extLst>
                </a:gridCol>
              </a:tblGrid>
              <a:tr h="48420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#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Action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Current manual time spent (sec)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Current manual time spent - Explanation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39962894"/>
                  </a:ext>
                </a:extLst>
              </a:tr>
              <a:tr h="48420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A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Have a look at the email content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Need to download the email, open it and save a screenshot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589372701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B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 dirty="0" err="1">
                          <a:effectLst/>
                        </a:rPr>
                        <a:t>Collect</a:t>
                      </a:r>
                      <a:r>
                        <a:rPr lang="pl-PL" sz="1300" u="none" strike="noStrike" dirty="0">
                          <a:effectLst/>
                        </a:rPr>
                        <a:t> email </a:t>
                      </a:r>
                      <a:r>
                        <a:rPr lang="pl-PL" sz="1300" u="none" strike="noStrike" dirty="0" err="1">
                          <a:effectLst/>
                        </a:rPr>
                        <a:t>header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60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email header then run it </a:t>
                      </a:r>
                      <a:r>
                        <a:rPr lang="pl-PL" sz="1300" u="none" strike="noStrike" dirty="0" err="1">
                          <a:effectLst/>
                        </a:rPr>
                        <a:t>through</a:t>
                      </a:r>
                      <a:r>
                        <a:rPr lang="en-US" sz="1300" u="none" strike="noStrike" dirty="0">
                          <a:effectLst/>
                        </a:rPr>
                        <a:t> a parsing script/tool and finally attach the data </a:t>
                      </a:r>
                      <a:r>
                        <a:rPr lang="pl-PL" sz="1300" u="none" strike="noStrike" dirty="0">
                          <a:effectLst/>
                        </a:rPr>
                        <a:t>to</a:t>
                      </a:r>
                      <a:r>
                        <a:rPr lang="en-US" sz="1300" u="none" strike="noStrike" dirty="0">
                          <a:effectLst/>
                        </a:rPr>
                        <a:t> the ticket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606093125"/>
                  </a:ext>
                </a:extLst>
              </a:tr>
              <a:tr h="112240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C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URL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 dirty="0">
                          <a:effectLst/>
                        </a:rPr>
                        <a:t>300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manually check it against VT/OSINT,  test it within </a:t>
                      </a:r>
                      <a:r>
                        <a:rPr lang="pl-PL" sz="1300" u="none" strike="noStrike" dirty="0" err="1">
                          <a:effectLst/>
                        </a:rPr>
                        <a:t>SafeBrowser</a:t>
                      </a:r>
                      <a:r>
                        <a:rPr lang="en-US" sz="1300" u="none" strike="noStrike" dirty="0">
                          <a:effectLst/>
                        </a:rPr>
                        <a:t> and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determine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if</a:t>
                      </a:r>
                      <a:r>
                        <a:rPr lang="pl-PL" sz="1300" u="none" strike="noStrike" dirty="0">
                          <a:effectLst/>
                        </a:rPr>
                        <a:t> </a:t>
                      </a:r>
                      <a:r>
                        <a:rPr lang="pl-PL" sz="1300" u="none" strike="noStrike" dirty="0" err="1">
                          <a:effectLst/>
                        </a:rPr>
                        <a:t>bad</a:t>
                      </a:r>
                      <a:r>
                        <a:rPr lang="en-US" sz="1300" u="none" strike="noStrike" dirty="0">
                          <a:effectLst/>
                        </a:rPr>
                        <a:t>. Finally document it </a:t>
                      </a:r>
                      <a:r>
                        <a:rPr lang="pl-PL" sz="1300" u="none" strike="noStrike" dirty="0">
                          <a:effectLst/>
                        </a:rPr>
                        <a:t>as IOC.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076638766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D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attachment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750867861"/>
                  </a:ext>
                </a:extLst>
              </a:tr>
              <a:tr h="6969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E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300" u="none" strike="noStrike">
                          <a:effectLst/>
                        </a:rPr>
                        <a:t>Check downloaded malware &amp; determination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300" u="none" strike="noStrike">
                          <a:effectLst/>
                        </a:rPr>
                        <a:t>300</a:t>
                      </a:r>
                      <a:endParaRPr lang="pl-PL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Need to grab the sample, detonate it manually in </a:t>
                      </a:r>
                      <a:r>
                        <a:rPr lang="pl-PL" sz="1300" u="none" strike="noStrike" dirty="0" err="1">
                          <a:effectLst/>
                        </a:rPr>
                        <a:t>Sandbox</a:t>
                      </a:r>
                      <a:r>
                        <a:rPr lang="en-US" sz="1300" u="none" strike="noStrike" dirty="0">
                          <a:effectLst/>
                        </a:rPr>
                        <a:t>, create </a:t>
                      </a:r>
                      <a:r>
                        <a:rPr lang="pl-PL" sz="1300" u="none" strike="noStrike" dirty="0">
                          <a:effectLst/>
                        </a:rPr>
                        <a:t>IOC</a:t>
                      </a:r>
                      <a:r>
                        <a:rPr lang="en-US" sz="1300" u="none" strike="noStrike" dirty="0">
                          <a:effectLst/>
                        </a:rPr>
                        <a:t> and attach the report into </a:t>
                      </a:r>
                      <a:r>
                        <a:rPr lang="pl-PL" sz="1300" u="none" strike="noStrike" dirty="0">
                          <a:effectLst/>
                        </a:rPr>
                        <a:t>Incident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704128216"/>
                  </a:ext>
                </a:extLst>
              </a:tr>
            </a:tbl>
          </a:graphicData>
        </a:graphic>
      </p:graphicFrame>
      <p:pic>
        <p:nvPicPr>
          <p:cNvPr id="6146" name="Picture 2" descr="How to Prevent, Detect, and Protect Yourself from Phishing Attacks">
            <a:extLst>
              <a:ext uri="{FF2B5EF4-FFF2-40B4-BE49-F238E27FC236}">
                <a16:creationId xmlns:a16="http://schemas.microsoft.com/office/drawing/2014/main" id="{D3D74C98-E432-4035-AF40-ADA2A14E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39" y="1565280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2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3 – </a:t>
            </a:r>
            <a:r>
              <a:rPr lang="pl-PL" dirty="0" err="1"/>
              <a:t>Pick</a:t>
            </a:r>
            <a:r>
              <a:rPr lang="pl-PL" dirty="0"/>
              <a:t> the </a:t>
            </a:r>
            <a:r>
              <a:rPr lang="pl-PL" dirty="0" err="1"/>
              <a:t>strategy</a:t>
            </a:r>
            <a:endParaRPr lang="en-US" dirty="0"/>
          </a:p>
        </p:txBody>
      </p:sp>
      <p:pic>
        <p:nvPicPr>
          <p:cNvPr id="1026" name="Picture 2" descr="No Regrets Memes - 15+ Best YOLO And No Care Images To Share">
            <a:extLst>
              <a:ext uri="{FF2B5EF4-FFF2-40B4-BE49-F238E27FC236}">
                <a16:creationId xmlns:a16="http://schemas.microsoft.com/office/drawing/2014/main" id="{4CB415AE-32B5-473A-9BFC-5A33D663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57" y="2056068"/>
            <a:ext cx="3977585" cy="397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w Risk Roberts (@lowriskroberts) | Twitter">
            <a:extLst>
              <a:ext uri="{FF2B5EF4-FFF2-40B4-BE49-F238E27FC236}">
                <a16:creationId xmlns:a16="http://schemas.microsoft.com/office/drawing/2014/main" id="{E72D07BB-196A-43CD-B74F-CB84D66C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211" y="205606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86FC81F-E223-4551-BE72-04981F1F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33" y="2536321"/>
            <a:ext cx="3017078" cy="3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4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B9F1762-4904-4EE8-9496-564361F6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89" y="1441164"/>
            <a:ext cx="5992487" cy="2407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111CB07-C2DD-4622-942F-46B4C2BA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Step 4 – </a:t>
            </a:r>
            <a:r>
              <a:rPr lang="pl-PL" dirty="0" err="1"/>
              <a:t>Develop</a:t>
            </a:r>
            <a:r>
              <a:rPr lang="pl-PL" dirty="0"/>
              <a:t> the </a:t>
            </a:r>
            <a:r>
              <a:rPr lang="pl-PL" dirty="0" err="1"/>
              <a:t>playbook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117F5C-C884-4943-BB89-B74490E56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861341"/>
              </p:ext>
            </p:extLst>
          </p:nvPr>
        </p:nvGraphicFramePr>
        <p:xfrm>
          <a:off x="436404" y="1793880"/>
          <a:ext cx="5201677" cy="464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44190E92-8E0B-46B5-AD98-7ACBC3B70D65}"/>
              </a:ext>
            </a:extLst>
          </p:cNvPr>
          <p:cNvGrpSpPr/>
          <p:nvPr/>
        </p:nvGrpSpPr>
        <p:grpSpPr>
          <a:xfrm>
            <a:off x="6620789" y="3912863"/>
            <a:ext cx="5990311" cy="2770678"/>
            <a:chOff x="2430318" y="2697962"/>
            <a:chExt cx="3972063" cy="1837185"/>
          </a:xfrm>
        </p:grpSpPr>
        <p:pic>
          <p:nvPicPr>
            <p:cNvPr id="2054" name="Picture 6" descr="Selecting the Best SOAR Solution Series: Throw the (Play)book at &amp;#39;Em! (Part  4) - Siemplify">
              <a:extLst>
                <a:ext uri="{FF2B5EF4-FFF2-40B4-BE49-F238E27FC236}">
                  <a16:creationId xmlns:a16="http://schemas.microsoft.com/office/drawing/2014/main" id="{50D66457-6D5F-4638-9687-EA8AA7770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318" y="2697962"/>
              <a:ext cx="3972063" cy="183718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0EA86E-BA91-4554-80DC-95D52ACE6726}"/>
                </a:ext>
              </a:extLst>
            </p:cNvPr>
            <p:cNvSpPr/>
            <p:nvPr/>
          </p:nvSpPr>
          <p:spPr>
            <a:xfrm>
              <a:off x="5836444" y="4352925"/>
              <a:ext cx="516731" cy="15954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Graphic 43" descr="Thumbs up sign">
            <a:extLst>
              <a:ext uri="{FF2B5EF4-FFF2-40B4-BE49-F238E27FC236}">
                <a16:creationId xmlns:a16="http://schemas.microsoft.com/office/drawing/2014/main" id="{A2984B33-A067-4245-B824-F27A5433D8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7397" y="3848903"/>
            <a:ext cx="914400" cy="914400"/>
          </a:xfrm>
          <a:prstGeom prst="rect">
            <a:avLst/>
          </a:prstGeom>
        </p:spPr>
      </p:pic>
      <p:pic>
        <p:nvPicPr>
          <p:cNvPr id="48" name="Graphic 47" descr="Thumbs up sign">
            <a:extLst>
              <a:ext uri="{FF2B5EF4-FFF2-40B4-BE49-F238E27FC236}">
                <a16:creationId xmlns:a16="http://schemas.microsoft.com/office/drawing/2014/main" id="{EE0D3D8A-6CA6-4A5A-A2DF-00D95A7498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6727397" y="1505124"/>
            <a:ext cx="914400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Props1.xml><?xml version="1.0" encoding="utf-8"?>
<ds:datastoreItem xmlns:ds="http://schemas.openxmlformats.org/officeDocument/2006/customXml" ds:itemID="{73167778-1BB8-495B-873F-EFA7BE6A997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901</Words>
  <Application>Microsoft Office PowerPoint</Application>
  <PresentationFormat>Custom</PresentationFormat>
  <Paragraphs>224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IBM Plex Sans</vt:lpstr>
      <vt:lpstr>Symbol</vt:lpstr>
      <vt:lpstr>Wingdings</vt:lpstr>
      <vt:lpstr>Office Theme</vt:lpstr>
      <vt:lpstr>PowerPoint Presentation</vt:lpstr>
      <vt:lpstr>Disclaimer</vt:lpstr>
      <vt:lpstr>Current security operations challenges</vt:lpstr>
      <vt:lpstr>Security Operations need to</vt:lpstr>
      <vt:lpstr>Step 0 – Pick the tool</vt:lpstr>
      <vt:lpstr>Step 1 – build the measure</vt:lpstr>
      <vt:lpstr>Step 2 – Pick the process</vt:lpstr>
      <vt:lpstr>Step 3 – Pick the strategy</vt:lpstr>
      <vt:lpstr>Step 4 – Develop the playbook</vt:lpstr>
      <vt:lpstr>Step 5 – Measure the results</vt:lpstr>
      <vt:lpstr>The benefits</vt:lpstr>
      <vt:lpstr>Watch out!!!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Piotr Dzwonkowski</dc:creator>
  <dc:description> _x000d_
 _x000d_
 _x000d_
 _x000d_
                                           @2020 Fiserv Inc, or its affiliates   |   </dc:description>
  <cp:lastModifiedBy>Lech</cp:lastModifiedBy>
  <cp:revision>230</cp:revision>
  <cp:lastPrinted>2021-01-28T18:58:01Z</cp:lastPrinted>
  <dcterms:modified xsi:type="dcterms:W3CDTF">2021-09-16T20:46:19Z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Niestandardowy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  <property fmtid="{D5CDD505-2E9C-101B-9397-08002B2CF9AE}" pid="12" name="docIndexRef">
    <vt:lpwstr>6c8b0c99-bbc6-4674-a358-5f50ed4162ab</vt:lpwstr>
  </property>
  <property fmtid="{D5CDD505-2E9C-101B-9397-08002B2CF9AE}" pid="13" name="bjDocumentSecurityLabel">
    <vt:lpwstr>This item has no classification</vt:lpwstr>
  </property>
  <property fmtid="{D5CDD505-2E9C-101B-9397-08002B2CF9AE}" pid="14" name="bjSaver">
    <vt:lpwstr>kVb9aON9KYzNTzFSevdVxbovpLlr0L/o</vt:lpwstr>
  </property>
</Properties>
</file>