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31"/>
  </p:notesMasterIdLst>
  <p:handoutMasterIdLst>
    <p:handoutMasterId r:id="rId32"/>
  </p:handoutMasterIdLst>
  <p:sldIdLst>
    <p:sldId id="256" r:id="rId3"/>
    <p:sldId id="258" r:id="rId4"/>
    <p:sldId id="262" r:id="rId5"/>
    <p:sldId id="294" r:id="rId6"/>
    <p:sldId id="308" r:id="rId7"/>
    <p:sldId id="295" r:id="rId8"/>
    <p:sldId id="659" r:id="rId9"/>
    <p:sldId id="660" r:id="rId10"/>
    <p:sldId id="296" r:id="rId11"/>
    <p:sldId id="661" r:id="rId12"/>
    <p:sldId id="662" r:id="rId13"/>
    <p:sldId id="663" r:id="rId14"/>
    <p:sldId id="657" r:id="rId15"/>
    <p:sldId id="650" r:id="rId16"/>
    <p:sldId id="313" r:id="rId17"/>
    <p:sldId id="314" r:id="rId18"/>
    <p:sldId id="651" r:id="rId19"/>
    <p:sldId id="652" r:id="rId20"/>
    <p:sldId id="316" r:id="rId21"/>
    <p:sldId id="655" r:id="rId22"/>
    <p:sldId id="656" r:id="rId23"/>
    <p:sldId id="327" r:id="rId24"/>
    <p:sldId id="310" r:id="rId25"/>
    <p:sldId id="664" r:id="rId26"/>
    <p:sldId id="649" r:id="rId27"/>
    <p:sldId id="658" r:id="rId28"/>
    <p:sldId id="288" r:id="rId29"/>
    <p:sldId id="292" r:id="rId30"/>
  </p:sldIdLst>
  <p:sldSz cx="13455650" cy="7569200"/>
  <p:notesSz cx="6451600" cy="93218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3B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CED5FB-23F0-4B0F-B47D-DEFCE1E8CD8B}" v="139" dt="2021-09-13T12:13:27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5264" autoAdjust="0"/>
  </p:normalViewPr>
  <p:slideViewPr>
    <p:cSldViewPr snapToGrid="0">
      <p:cViewPr varScale="1">
        <p:scale>
          <a:sx n="128" d="100"/>
          <a:sy n="128" d="100"/>
        </p:scale>
        <p:origin x="72" y="151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chowicz, Lech {PEP}" userId="937dbf2d-53fb-468f-b660-5db41f979634" providerId="ADAL" clId="{BCCED5FB-23F0-4B0F-B47D-DEFCE1E8CD8B}"/>
    <pc:docChg chg="undo custSel addSld delSld modSld sldOrd modMainMaster">
      <pc:chgData name="Lachowicz, Lech {PEP}" userId="937dbf2d-53fb-468f-b660-5db41f979634" providerId="ADAL" clId="{BCCED5FB-23F0-4B0F-B47D-DEFCE1E8CD8B}" dt="2021-09-13T12:18:57.130" v="1403" actId="20577"/>
      <pc:docMkLst>
        <pc:docMk/>
      </pc:docMkLst>
      <pc:sldChg chg="modSp mod">
        <pc:chgData name="Lachowicz, Lech {PEP}" userId="937dbf2d-53fb-468f-b660-5db41f979634" providerId="ADAL" clId="{BCCED5FB-23F0-4B0F-B47D-DEFCE1E8CD8B}" dt="2021-09-13T06:19:29.231" v="68" actId="20577"/>
        <pc:sldMkLst>
          <pc:docMk/>
          <pc:sldMk cId="0" sldId="256"/>
        </pc:sldMkLst>
        <pc:spChg chg="mod">
          <ac:chgData name="Lachowicz, Lech {PEP}" userId="937dbf2d-53fb-468f-b660-5db41f979634" providerId="ADAL" clId="{BCCED5FB-23F0-4B0F-B47D-DEFCE1E8CD8B}" dt="2021-09-13T06:19:29.231" v="68" actId="20577"/>
          <ac:spMkLst>
            <pc:docMk/>
            <pc:sldMk cId="0" sldId="256"/>
            <ac:spMk id="489" creationId="{00000000-0000-0000-0000-000000000000}"/>
          </ac:spMkLst>
        </pc:spChg>
      </pc:sldChg>
      <pc:sldChg chg="modSp mod">
        <pc:chgData name="Lachowicz, Lech {PEP}" userId="937dbf2d-53fb-468f-b660-5db41f979634" providerId="ADAL" clId="{BCCED5FB-23F0-4B0F-B47D-DEFCE1E8CD8B}" dt="2021-09-13T12:18:57.130" v="1403" actId="20577"/>
        <pc:sldMkLst>
          <pc:docMk/>
          <pc:sldMk cId="941798451" sldId="258"/>
        </pc:sldMkLst>
        <pc:spChg chg="mod">
          <ac:chgData name="Lachowicz, Lech {PEP}" userId="937dbf2d-53fb-468f-b660-5db41f979634" providerId="ADAL" clId="{BCCED5FB-23F0-4B0F-B47D-DEFCE1E8CD8B}" dt="2021-09-13T12:18:57.130" v="1403" actId="20577"/>
          <ac:spMkLst>
            <pc:docMk/>
            <pc:sldMk cId="941798451" sldId="258"/>
            <ac:spMk id="4" creationId="{327BC4AB-CC9B-4B8D-AADD-A71DC10DACB6}"/>
          </ac:spMkLst>
        </pc:spChg>
      </pc:sldChg>
      <pc:sldChg chg="addSp delSp modSp mod">
        <pc:chgData name="Lachowicz, Lech {PEP}" userId="937dbf2d-53fb-468f-b660-5db41f979634" providerId="ADAL" clId="{BCCED5FB-23F0-4B0F-B47D-DEFCE1E8CD8B}" dt="2021-09-13T06:55:45.266" v="322" actId="408"/>
        <pc:sldMkLst>
          <pc:docMk/>
          <pc:sldMk cId="3653714676" sldId="262"/>
        </pc:sldMkLst>
        <pc:spChg chg="add mod">
          <ac:chgData name="Lachowicz, Lech {PEP}" userId="937dbf2d-53fb-468f-b660-5db41f979634" providerId="ADAL" clId="{BCCED5FB-23F0-4B0F-B47D-DEFCE1E8CD8B}" dt="2021-09-13T06:55:45.266" v="322" actId="408"/>
          <ac:spMkLst>
            <pc:docMk/>
            <pc:sldMk cId="3653714676" sldId="262"/>
            <ac:spMk id="4" creationId="{F89661C9-2ACB-41E8-8EF0-BE3D47E4548E}"/>
          </ac:spMkLst>
        </pc:spChg>
        <pc:spChg chg="add mod">
          <ac:chgData name="Lachowicz, Lech {PEP}" userId="937dbf2d-53fb-468f-b660-5db41f979634" providerId="ADAL" clId="{BCCED5FB-23F0-4B0F-B47D-DEFCE1E8CD8B}" dt="2021-09-13T06:55:45.266" v="322" actId="408"/>
          <ac:spMkLst>
            <pc:docMk/>
            <pc:sldMk cId="3653714676" sldId="262"/>
            <ac:spMk id="5" creationId="{BA4E1599-37D2-4E20-B804-A7A0DB2C929D}"/>
          </ac:spMkLst>
        </pc:spChg>
        <pc:spChg chg="mod">
          <ac:chgData name="Lachowicz, Lech {PEP}" userId="937dbf2d-53fb-468f-b660-5db41f979634" providerId="ADAL" clId="{BCCED5FB-23F0-4B0F-B47D-DEFCE1E8CD8B}" dt="2021-09-13T06:53:20.356" v="306" actId="207"/>
          <ac:spMkLst>
            <pc:docMk/>
            <pc:sldMk cId="3653714676" sldId="262"/>
            <ac:spMk id="6" creationId="{6111CB07-C2DD-4622-942F-46B4C2BA9BCF}"/>
          </ac:spMkLst>
        </pc:spChg>
        <pc:spChg chg="del mod">
          <ac:chgData name="Lachowicz, Lech {PEP}" userId="937dbf2d-53fb-468f-b660-5db41f979634" providerId="ADAL" clId="{BCCED5FB-23F0-4B0F-B47D-DEFCE1E8CD8B}" dt="2021-09-13T06:53:23.828" v="307" actId="478"/>
          <ac:spMkLst>
            <pc:docMk/>
            <pc:sldMk cId="3653714676" sldId="262"/>
            <ac:spMk id="7" creationId="{044E316A-F492-4942-86C8-1528DF814386}"/>
          </ac:spMkLst>
        </pc:spChg>
        <pc:spChg chg="add del mod">
          <ac:chgData name="Lachowicz, Lech {PEP}" userId="937dbf2d-53fb-468f-b660-5db41f979634" providerId="ADAL" clId="{BCCED5FB-23F0-4B0F-B47D-DEFCE1E8CD8B}" dt="2021-09-13T06:55:17.383" v="319" actId="478"/>
          <ac:spMkLst>
            <pc:docMk/>
            <pc:sldMk cId="3653714676" sldId="262"/>
            <ac:spMk id="8" creationId="{AF00C962-79B7-4081-B306-82BD8ACB1719}"/>
          </ac:spMkLst>
        </pc:spChg>
        <pc:spChg chg="add mod">
          <ac:chgData name="Lachowicz, Lech {PEP}" userId="937dbf2d-53fb-468f-b660-5db41f979634" providerId="ADAL" clId="{BCCED5FB-23F0-4B0F-B47D-DEFCE1E8CD8B}" dt="2021-09-13T06:55:45.266" v="322" actId="408"/>
          <ac:spMkLst>
            <pc:docMk/>
            <pc:sldMk cId="3653714676" sldId="262"/>
            <ac:spMk id="9" creationId="{C5BB21EE-B136-4146-86DA-AD1A0E078A2F}"/>
          </ac:spMkLst>
        </pc:spChg>
        <pc:picChg chg="add mod">
          <ac:chgData name="Lachowicz, Lech {PEP}" userId="937dbf2d-53fb-468f-b660-5db41f979634" providerId="ADAL" clId="{BCCED5FB-23F0-4B0F-B47D-DEFCE1E8CD8B}" dt="2021-09-13T06:54:38.282" v="315" actId="1076"/>
          <ac:picMkLst>
            <pc:docMk/>
            <pc:sldMk cId="3653714676" sldId="262"/>
            <ac:picMk id="1026" creationId="{08B61EBA-B4FC-4031-80BC-159A734B61BA}"/>
          </ac:picMkLst>
        </pc:picChg>
      </pc:sldChg>
      <pc:sldChg chg="del ord">
        <pc:chgData name="Lachowicz, Lech {PEP}" userId="937dbf2d-53fb-468f-b660-5db41f979634" providerId="ADAL" clId="{BCCED5FB-23F0-4B0F-B47D-DEFCE1E8CD8B}" dt="2021-09-13T07:59:31.568" v="896" actId="2696"/>
        <pc:sldMkLst>
          <pc:docMk/>
          <pc:sldMk cId="19987925" sldId="288"/>
        </pc:sldMkLst>
      </pc:sldChg>
      <pc:sldChg chg="add ord">
        <pc:chgData name="Lachowicz, Lech {PEP}" userId="937dbf2d-53fb-468f-b660-5db41f979634" providerId="ADAL" clId="{BCCED5FB-23F0-4B0F-B47D-DEFCE1E8CD8B}" dt="2021-09-13T07:59:39.075" v="901"/>
        <pc:sldMkLst>
          <pc:docMk/>
          <pc:sldMk cId="2780436844" sldId="288"/>
        </pc:sldMkLst>
      </pc:sldChg>
      <pc:sldChg chg="add ord">
        <pc:chgData name="Lachowicz, Lech {PEP}" userId="937dbf2d-53fb-468f-b660-5db41f979634" providerId="ADAL" clId="{BCCED5FB-23F0-4B0F-B47D-DEFCE1E8CD8B}" dt="2021-09-13T07:59:39.075" v="901"/>
        <pc:sldMkLst>
          <pc:docMk/>
          <pc:sldMk cId="2206749593" sldId="292"/>
        </pc:sldMkLst>
      </pc:sldChg>
      <pc:sldChg chg="del">
        <pc:chgData name="Lachowicz, Lech {PEP}" userId="937dbf2d-53fb-468f-b660-5db41f979634" providerId="ADAL" clId="{BCCED5FB-23F0-4B0F-B47D-DEFCE1E8CD8B}" dt="2021-09-13T07:59:31.568" v="896" actId="2696"/>
        <pc:sldMkLst>
          <pc:docMk/>
          <pc:sldMk cId="3386825652" sldId="292"/>
        </pc:sldMkLst>
      </pc:sldChg>
      <pc:sldChg chg="addSp delSp modSp add mod ord">
        <pc:chgData name="Lachowicz, Lech {PEP}" userId="937dbf2d-53fb-468f-b660-5db41f979634" providerId="ADAL" clId="{BCCED5FB-23F0-4B0F-B47D-DEFCE1E8CD8B}" dt="2021-09-13T12:05:05.718" v="1342" actId="1036"/>
        <pc:sldMkLst>
          <pc:docMk/>
          <pc:sldMk cId="1051627396" sldId="294"/>
        </pc:sldMkLst>
        <pc:spChg chg="mod">
          <ac:chgData name="Lachowicz, Lech {PEP}" userId="937dbf2d-53fb-468f-b660-5db41f979634" providerId="ADAL" clId="{BCCED5FB-23F0-4B0F-B47D-DEFCE1E8CD8B}" dt="2021-09-13T12:04:37.488" v="1316" actId="20577"/>
          <ac:spMkLst>
            <pc:docMk/>
            <pc:sldMk cId="1051627396" sldId="294"/>
            <ac:spMk id="6" creationId="{6111CB07-C2DD-4622-942F-46B4C2BA9BCF}"/>
          </ac:spMkLst>
        </pc:spChg>
        <pc:spChg chg="del mod">
          <ac:chgData name="Lachowicz, Lech {PEP}" userId="937dbf2d-53fb-468f-b660-5db41f979634" providerId="ADAL" clId="{BCCED5FB-23F0-4B0F-B47D-DEFCE1E8CD8B}" dt="2021-09-13T12:04:40.295" v="1317" actId="478"/>
          <ac:spMkLst>
            <pc:docMk/>
            <pc:sldMk cId="1051627396" sldId="294"/>
            <ac:spMk id="7" creationId="{044E316A-F492-4942-86C8-1528DF814386}"/>
          </ac:spMkLst>
        </pc:spChg>
        <pc:picChg chg="add del mod">
          <ac:chgData name="Lachowicz, Lech {PEP}" userId="937dbf2d-53fb-468f-b660-5db41f979634" providerId="ADAL" clId="{BCCED5FB-23F0-4B0F-B47D-DEFCE1E8CD8B}" dt="2021-09-13T12:04:32.855" v="1299" actId="478"/>
          <ac:picMkLst>
            <pc:docMk/>
            <pc:sldMk cId="1051627396" sldId="294"/>
            <ac:picMk id="2" creationId="{3FD32708-1C1F-4BF3-8A2E-F57468A836A3}"/>
          </ac:picMkLst>
        </pc:picChg>
        <pc:picChg chg="add mod">
          <ac:chgData name="Lachowicz, Lech {PEP}" userId="937dbf2d-53fb-468f-b660-5db41f979634" providerId="ADAL" clId="{BCCED5FB-23F0-4B0F-B47D-DEFCE1E8CD8B}" dt="2021-09-13T12:05:05.718" v="1342" actId="1036"/>
          <ac:picMkLst>
            <pc:docMk/>
            <pc:sldMk cId="1051627396" sldId="294"/>
            <ac:picMk id="2050" creationId="{46F242DC-2A3C-439E-9189-5C15B8D4514A}"/>
          </ac:picMkLst>
        </pc:picChg>
      </pc:sldChg>
      <pc:sldChg chg="addSp delSp modSp add mod ord">
        <pc:chgData name="Lachowicz, Lech {PEP}" userId="937dbf2d-53fb-468f-b660-5db41f979634" providerId="ADAL" clId="{BCCED5FB-23F0-4B0F-B47D-DEFCE1E8CD8B}" dt="2021-09-13T09:46:13.464" v="1281"/>
        <pc:sldMkLst>
          <pc:docMk/>
          <pc:sldMk cId="2419443426" sldId="295"/>
        </pc:sldMkLst>
        <pc:spChg chg="mod">
          <ac:chgData name="Lachowicz, Lech {PEP}" userId="937dbf2d-53fb-468f-b660-5db41f979634" providerId="ADAL" clId="{BCCED5FB-23F0-4B0F-B47D-DEFCE1E8CD8B}" dt="2021-09-13T07:00:15.542" v="487" actId="20577"/>
          <ac:spMkLst>
            <pc:docMk/>
            <pc:sldMk cId="2419443426" sldId="295"/>
            <ac:spMk id="6" creationId="{6111CB07-C2DD-4622-942F-46B4C2BA9BCF}"/>
          </ac:spMkLst>
        </pc:spChg>
        <pc:spChg chg="del">
          <ac:chgData name="Lachowicz, Lech {PEP}" userId="937dbf2d-53fb-468f-b660-5db41f979634" providerId="ADAL" clId="{BCCED5FB-23F0-4B0F-B47D-DEFCE1E8CD8B}" dt="2021-09-13T07:04:38.886" v="488" actId="478"/>
          <ac:spMkLst>
            <pc:docMk/>
            <pc:sldMk cId="2419443426" sldId="295"/>
            <ac:spMk id="7" creationId="{044E316A-F492-4942-86C8-1528DF814386}"/>
          </ac:spMkLst>
        </pc:spChg>
        <pc:spChg chg="add mod">
          <ac:chgData name="Lachowicz, Lech {PEP}" userId="937dbf2d-53fb-468f-b660-5db41f979634" providerId="ADAL" clId="{BCCED5FB-23F0-4B0F-B47D-DEFCE1E8CD8B}" dt="2021-09-13T07:04:49.329" v="490"/>
          <ac:spMkLst>
            <pc:docMk/>
            <pc:sldMk cId="2419443426" sldId="295"/>
            <ac:spMk id="10" creationId="{213E3AC4-BB7B-4519-922B-7E09A83D77B8}"/>
          </ac:spMkLst>
        </pc:spChg>
        <pc:spChg chg="add mod">
          <ac:chgData name="Lachowicz, Lech {PEP}" userId="937dbf2d-53fb-468f-b660-5db41f979634" providerId="ADAL" clId="{BCCED5FB-23F0-4B0F-B47D-DEFCE1E8CD8B}" dt="2021-09-13T07:04:49.329" v="490"/>
          <ac:spMkLst>
            <pc:docMk/>
            <pc:sldMk cId="2419443426" sldId="295"/>
            <ac:spMk id="11" creationId="{9A4218D9-F82B-4F00-80F3-C20CE1EE0FB6}"/>
          </ac:spMkLst>
        </pc:spChg>
        <pc:spChg chg="add mod">
          <ac:chgData name="Lachowicz, Lech {PEP}" userId="937dbf2d-53fb-468f-b660-5db41f979634" providerId="ADAL" clId="{BCCED5FB-23F0-4B0F-B47D-DEFCE1E8CD8B}" dt="2021-09-13T07:04:49.329" v="490"/>
          <ac:spMkLst>
            <pc:docMk/>
            <pc:sldMk cId="2419443426" sldId="295"/>
            <ac:spMk id="12" creationId="{85F0953E-1891-42F1-B8C3-8EDC4C930C11}"/>
          </ac:spMkLst>
        </pc:spChg>
        <pc:spChg chg="add mod">
          <ac:chgData name="Lachowicz, Lech {PEP}" userId="937dbf2d-53fb-468f-b660-5db41f979634" providerId="ADAL" clId="{BCCED5FB-23F0-4B0F-B47D-DEFCE1E8CD8B}" dt="2021-09-13T07:04:49.329" v="490"/>
          <ac:spMkLst>
            <pc:docMk/>
            <pc:sldMk cId="2419443426" sldId="295"/>
            <ac:spMk id="13" creationId="{47B78B9A-18C2-43CE-A5C9-1D94AA0EA79C}"/>
          </ac:spMkLst>
        </pc:spChg>
        <pc:spChg chg="add mod">
          <ac:chgData name="Lachowicz, Lech {PEP}" userId="937dbf2d-53fb-468f-b660-5db41f979634" providerId="ADAL" clId="{BCCED5FB-23F0-4B0F-B47D-DEFCE1E8CD8B}" dt="2021-09-13T07:04:49.329" v="490"/>
          <ac:spMkLst>
            <pc:docMk/>
            <pc:sldMk cId="2419443426" sldId="295"/>
            <ac:spMk id="14" creationId="{B1BD01E8-F759-4D52-B222-ACD487ABD7F6}"/>
          </ac:spMkLst>
        </pc:spChg>
        <pc:spChg chg="add mod">
          <ac:chgData name="Lachowicz, Lech {PEP}" userId="937dbf2d-53fb-468f-b660-5db41f979634" providerId="ADAL" clId="{BCCED5FB-23F0-4B0F-B47D-DEFCE1E8CD8B}" dt="2021-09-13T07:04:49.329" v="490"/>
          <ac:spMkLst>
            <pc:docMk/>
            <pc:sldMk cId="2419443426" sldId="295"/>
            <ac:spMk id="15" creationId="{035AD74D-8F5F-4927-92B0-B268D19B01F9}"/>
          </ac:spMkLst>
        </pc:spChg>
        <pc:spChg chg="add mod">
          <ac:chgData name="Lachowicz, Lech {PEP}" userId="937dbf2d-53fb-468f-b660-5db41f979634" providerId="ADAL" clId="{BCCED5FB-23F0-4B0F-B47D-DEFCE1E8CD8B}" dt="2021-09-13T07:04:49.329" v="490"/>
          <ac:spMkLst>
            <pc:docMk/>
            <pc:sldMk cId="2419443426" sldId="295"/>
            <ac:spMk id="16" creationId="{DF6BBFAA-99B9-492A-9361-F30A272B5243}"/>
          </ac:spMkLst>
        </pc:spChg>
        <pc:spChg chg="add mod">
          <ac:chgData name="Lachowicz, Lech {PEP}" userId="937dbf2d-53fb-468f-b660-5db41f979634" providerId="ADAL" clId="{BCCED5FB-23F0-4B0F-B47D-DEFCE1E8CD8B}" dt="2021-09-13T07:04:49.329" v="490"/>
          <ac:spMkLst>
            <pc:docMk/>
            <pc:sldMk cId="2419443426" sldId="295"/>
            <ac:spMk id="17" creationId="{4CC19823-83E5-483B-8F21-D7A3E0F5593B}"/>
          </ac:spMkLst>
        </pc:spChg>
        <pc:spChg chg="add mod">
          <ac:chgData name="Lachowicz, Lech {PEP}" userId="937dbf2d-53fb-468f-b660-5db41f979634" providerId="ADAL" clId="{BCCED5FB-23F0-4B0F-B47D-DEFCE1E8CD8B}" dt="2021-09-13T07:04:49.329" v="490"/>
          <ac:spMkLst>
            <pc:docMk/>
            <pc:sldMk cId="2419443426" sldId="295"/>
            <ac:spMk id="18" creationId="{469C9E7C-F1B5-43BB-ABA4-4CA21A568D9A}"/>
          </ac:spMkLst>
        </pc:spChg>
        <pc:spChg chg="add mod">
          <ac:chgData name="Lachowicz, Lech {PEP}" userId="937dbf2d-53fb-468f-b660-5db41f979634" providerId="ADAL" clId="{BCCED5FB-23F0-4B0F-B47D-DEFCE1E8CD8B}" dt="2021-09-13T07:04:49.329" v="490"/>
          <ac:spMkLst>
            <pc:docMk/>
            <pc:sldMk cId="2419443426" sldId="295"/>
            <ac:spMk id="19" creationId="{3AB27088-45A5-4D73-8281-EC9D70961808}"/>
          </ac:spMkLst>
        </pc:spChg>
        <pc:spChg chg="add mod">
          <ac:chgData name="Lachowicz, Lech {PEP}" userId="937dbf2d-53fb-468f-b660-5db41f979634" providerId="ADAL" clId="{BCCED5FB-23F0-4B0F-B47D-DEFCE1E8CD8B}" dt="2021-09-13T07:04:49.329" v="490"/>
          <ac:spMkLst>
            <pc:docMk/>
            <pc:sldMk cId="2419443426" sldId="295"/>
            <ac:spMk id="20" creationId="{DD9D914B-81DA-4088-B72D-16478C4BCAD1}"/>
          </ac:spMkLst>
        </pc:spChg>
        <pc:spChg chg="add mod">
          <ac:chgData name="Lachowicz, Lech {PEP}" userId="937dbf2d-53fb-468f-b660-5db41f979634" providerId="ADAL" clId="{BCCED5FB-23F0-4B0F-B47D-DEFCE1E8CD8B}" dt="2021-09-13T07:04:49.329" v="490"/>
          <ac:spMkLst>
            <pc:docMk/>
            <pc:sldMk cId="2419443426" sldId="295"/>
            <ac:spMk id="21" creationId="{7A41D810-20A8-4DA9-AF5C-365EE1F89156}"/>
          </ac:spMkLst>
        </pc:spChg>
        <pc:spChg chg="add mod">
          <ac:chgData name="Lachowicz, Lech {PEP}" userId="937dbf2d-53fb-468f-b660-5db41f979634" providerId="ADAL" clId="{BCCED5FB-23F0-4B0F-B47D-DEFCE1E8CD8B}" dt="2021-09-13T07:04:49.329" v="490"/>
          <ac:spMkLst>
            <pc:docMk/>
            <pc:sldMk cId="2419443426" sldId="295"/>
            <ac:spMk id="22" creationId="{E4DB830A-9CE9-4550-B7CC-5B83CD70E679}"/>
          </ac:spMkLst>
        </pc:spChg>
        <pc:spChg chg="add mod">
          <ac:chgData name="Lachowicz, Lech {PEP}" userId="937dbf2d-53fb-468f-b660-5db41f979634" providerId="ADAL" clId="{BCCED5FB-23F0-4B0F-B47D-DEFCE1E8CD8B}" dt="2021-09-13T07:04:49.329" v="490"/>
          <ac:spMkLst>
            <pc:docMk/>
            <pc:sldMk cId="2419443426" sldId="295"/>
            <ac:spMk id="23" creationId="{02F69F99-E40F-4D54-9B87-7DFD77D2A527}"/>
          </ac:spMkLst>
        </pc:spChg>
        <pc:spChg chg="add mod">
          <ac:chgData name="Lachowicz, Lech {PEP}" userId="937dbf2d-53fb-468f-b660-5db41f979634" providerId="ADAL" clId="{BCCED5FB-23F0-4B0F-B47D-DEFCE1E8CD8B}" dt="2021-09-13T07:04:49.329" v="490"/>
          <ac:spMkLst>
            <pc:docMk/>
            <pc:sldMk cId="2419443426" sldId="295"/>
            <ac:spMk id="24" creationId="{31231939-9485-4230-9527-E2E0308BCFB8}"/>
          </ac:spMkLst>
        </pc:spChg>
        <pc:spChg chg="add mod">
          <ac:chgData name="Lachowicz, Lech {PEP}" userId="937dbf2d-53fb-468f-b660-5db41f979634" providerId="ADAL" clId="{BCCED5FB-23F0-4B0F-B47D-DEFCE1E8CD8B}" dt="2021-09-13T07:04:49.329" v="490"/>
          <ac:spMkLst>
            <pc:docMk/>
            <pc:sldMk cId="2419443426" sldId="295"/>
            <ac:spMk id="25" creationId="{EA3EB3EC-0B31-4459-9EDA-66B9791D08B9}"/>
          </ac:spMkLst>
        </pc:spChg>
        <pc:spChg chg="add mod">
          <ac:chgData name="Lachowicz, Lech {PEP}" userId="937dbf2d-53fb-468f-b660-5db41f979634" providerId="ADAL" clId="{BCCED5FB-23F0-4B0F-B47D-DEFCE1E8CD8B}" dt="2021-09-13T07:05:56.526" v="549" actId="1076"/>
          <ac:spMkLst>
            <pc:docMk/>
            <pc:sldMk cId="2419443426" sldId="295"/>
            <ac:spMk id="30" creationId="{CF8B0EB1-8C51-47A5-9E13-33F53C62E5DB}"/>
          </ac:spMkLst>
        </pc:spChg>
        <pc:spChg chg="add mod">
          <ac:chgData name="Lachowicz, Lech {PEP}" userId="937dbf2d-53fb-468f-b660-5db41f979634" providerId="ADAL" clId="{BCCED5FB-23F0-4B0F-B47D-DEFCE1E8CD8B}" dt="2021-09-13T07:05:56.526" v="549" actId="1076"/>
          <ac:spMkLst>
            <pc:docMk/>
            <pc:sldMk cId="2419443426" sldId="295"/>
            <ac:spMk id="31" creationId="{5880F442-AC1B-4A15-90E8-A8376602CAFC}"/>
          </ac:spMkLst>
        </pc:spChg>
        <pc:spChg chg="add mod">
          <ac:chgData name="Lachowicz, Lech {PEP}" userId="937dbf2d-53fb-468f-b660-5db41f979634" providerId="ADAL" clId="{BCCED5FB-23F0-4B0F-B47D-DEFCE1E8CD8B}" dt="2021-09-13T07:05:56.526" v="549" actId="1076"/>
          <ac:spMkLst>
            <pc:docMk/>
            <pc:sldMk cId="2419443426" sldId="295"/>
            <ac:spMk id="32" creationId="{DDF455FC-4C24-44AB-A00C-FAB8AB02A9FD}"/>
          </ac:spMkLst>
        </pc:spChg>
        <pc:spChg chg="add mod">
          <ac:chgData name="Lachowicz, Lech {PEP}" userId="937dbf2d-53fb-468f-b660-5db41f979634" providerId="ADAL" clId="{BCCED5FB-23F0-4B0F-B47D-DEFCE1E8CD8B}" dt="2021-09-13T07:05:56.526" v="549" actId="1076"/>
          <ac:spMkLst>
            <pc:docMk/>
            <pc:sldMk cId="2419443426" sldId="295"/>
            <ac:spMk id="33" creationId="{464E1F05-C973-4EB9-B1BF-FFCB9E178200}"/>
          </ac:spMkLst>
        </pc:spChg>
        <pc:spChg chg="add mod">
          <ac:chgData name="Lachowicz, Lech {PEP}" userId="937dbf2d-53fb-468f-b660-5db41f979634" providerId="ADAL" clId="{BCCED5FB-23F0-4B0F-B47D-DEFCE1E8CD8B}" dt="2021-09-13T07:04:50.513" v="491"/>
          <ac:spMkLst>
            <pc:docMk/>
            <pc:sldMk cId="2419443426" sldId="295"/>
            <ac:spMk id="34" creationId="{B6A2BA2A-86EB-42C8-9FB4-98314A9E680E}"/>
          </ac:spMkLst>
        </pc:spChg>
        <pc:spChg chg="add mod">
          <ac:chgData name="Lachowicz, Lech {PEP}" userId="937dbf2d-53fb-468f-b660-5db41f979634" providerId="ADAL" clId="{BCCED5FB-23F0-4B0F-B47D-DEFCE1E8CD8B}" dt="2021-09-13T07:04:50.513" v="491"/>
          <ac:spMkLst>
            <pc:docMk/>
            <pc:sldMk cId="2419443426" sldId="295"/>
            <ac:spMk id="35" creationId="{42E6656D-0E71-483B-9A0E-E2991761C978}"/>
          </ac:spMkLst>
        </pc:spChg>
        <pc:spChg chg="add mod">
          <ac:chgData name="Lachowicz, Lech {PEP}" userId="937dbf2d-53fb-468f-b660-5db41f979634" providerId="ADAL" clId="{BCCED5FB-23F0-4B0F-B47D-DEFCE1E8CD8B}" dt="2021-09-13T07:04:50.513" v="491"/>
          <ac:spMkLst>
            <pc:docMk/>
            <pc:sldMk cId="2419443426" sldId="295"/>
            <ac:spMk id="36" creationId="{BA934C4C-F8FE-4C68-8B28-034719AD4D7E}"/>
          </ac:spMkLst>
        </pc:spChg>
        <pc:spChg chg="add mod">
          <ac:chgData name="Lachowicz, Lech {PEP}" userId="937dbf2d-53fb-468f-b660-5db41f979634" providerId="ADAL" clId="{BCCED5FB-23F0-4B0F-B47D-DEFCE1E8CD8B}" dt="2021-09-13T07:04:50.513" v="491"/>
          <ac:spMkLst>
            <pc:docMk/>
            <pc:sldMk cId="2419443426" sldId="295"/>
            <ac:spMk id="37" creationId="{5A24A25F-32FE-4C8C-BCA8-55CC46AA08DE}"/>
          </ac:spMkLst>
        </pc:spChg>
        <pc:spChg chg="add mod">
          <ac:chgData name="Lachowicz, Lech {PEP}" userId="937dbf2d-53fb-468f-b660-5db41f979634" providerId="ADAL" clId="{BCCED5FB-23F0-4B0F-B47D-DEFCE1E8CD8B}" dt="2021-09-13T07:04:50.513" v="491"/>
          <ac:spMkLst>
            <pc:docMk/>
            <pc:sldMk cId="2419443426" sldId="295"/>
            <ac:spMk id="38" creationId="{202D4C98-2DC5-4787-8749-5FA5FE4804D4}"/>
          </ac:spMkLst>
        </pc:spChg>
        <pc:spChg chg="add mod">
          <ac:chgData name="Lachowicz, Lech {PEP}" userId="937dbf2d-53fb-468f-b660-5db41f979634" providerId="ADAL" clId="{BCCED5FB-23F0-4B0F-B47D-DEFCE1E8CD8B}" dt="2021-09-13T07:04:50.513" v="491"/>
          <ac:spMkLst>
            <pc:docMk/>
            <pc:sldMk cId="2419443426" sldId="295"/>
            <ac:spMk id="39" creationId="{11139DBA-1CE5-47AE-B5EE-8D4CAFF290F7}"/>
          </ac:spMkLst>
        </pc:spChg>
        <pc:spChg chg="add mod">
          <ac:chgData name="Lachowicz, Lech {PEP}" userId="937dbf2d-53fb-468f-b660-5db41f979634" providerId="ADAL" clId="{BCCED5FB-23F0-4B0F-B47D-DEFCE1E8CD8B}" dt="2021-09-13T07:04:50.513" v="491"/>
          <ac:spMkLst>
            <pc:docMk/>
            <pc:sldMk cId="2419443426" sldId="295"/>
            <ac:spMk id="40" creationId="{79B31EB6-FBBF-4B86-8756-545C1D6441E6}"/>
          </ac:spMkLst>
        </pc:spChg>
        <pc:spChg chg="add mod">
          <ac:chgData name="Lachowicz, Lech {PEP}" userId="937dbf2d-53fb-468f-b660-5db41f979634" providerId="ADAL" clId="{BCCED5FB-23F0-4B0F-B47D-DEFCE1E8CD8B}" dt="2021-09-13T07:04:50.513" v="491"/>
          <ac:spMkLst>
            <pc:docMk/>
            <pc:sldMk cId="2419443426" sldId="295"/>
            <ac:spMk id="41" creationId="{94CFF576-BEEA-429D-88ED-B964012B9BB8}"/>
          </ac:spMkLst>
        </pc:spChg>
        <pc:spChg chg="add mod">
          <ac:chgData name="Lachowicz, Lech {PEP}" userId="937dbf2d-53fb-468f-b660-5db41f979634" providerId="ADAL" clId="{BCCED5FB-23F0-4B0F-B47D-DEFCE1E8CD8B}" dt="2021-09-13T07:04:50.513" v="491"/>
          <ac:spMkLst>
            <pc:docMk/>
            <pc:sldMk cId="2419443426" sldId="295"/>
            <ac:spMk id="42" creationId="{9D3B2961-3CA9-4D84-BC58-8D16FDC6814A}"/>
          </ac:spMkLst>
        </pc:spChg>
        <pc:spChg chg="add mod">
          <ac:chgData name="Lachowicz, Lech {PEP}" userId="937dbf2d-53fb-468f-b660-5db41f979634" providerId="ADAL" clId="{BCCED5FB-23F0-4B0F-B47D-DEFCE1E8CD8B}" dt="2021-09-13T07:04:50.513" v="491"/>
          <ac:spMkLst>
            <pc:docMk/>
            <pc:sldMk cId="2419443426" sldId="295"/>
            <ac:spMk id="43" creationId="{F136D422-A89B-44E0-AB24-604BB490DE3C}"/>
          </ac:spMkLst>
        </pc:spChg>
        <pc:spChg chg="add mod">
          <ac:chgData name="Lachowicz, Lech {PEP}" userId="937dbf2d-53fb-468f-b660-5db41f979634" providerId="ADAL" clId="{BCCED5FB-23F0-4B0F-B47D-DEFCE1E8CD8B}" dt="2021-09-13T07:04:50.513" v="491"/>
          <ac:spMkLst>
            <pc:docMk/>
            <pc:sldMk cId="2419443426" sldId="295"/>
            <ac:spMk id="44" creationId="{942D8629-C814-410B-AEC4-63D7139DA146}"/>
          </ac:spMkLst>
        </pc:spChg>
        <pc:spChg chg="add mod">
          <ac:chgData name="Lachowicz, Lech {PEP}" userId="937dbf2d-53fb-468f-b660-5db41f979634" providerId="ADAL" clId="{BCCED5FB-23F0-4B0F-B47D-DEFCE1E8CD8B}" dt="2021-09-13T07:04:50.513" v="491"/>
          <ac:spMkLst>
            <pc:docMk/>
            <pc:sldMk cId="2419443426" sldId="295"/>
            <ac:spMk id="45" creationId="{C05BE36F-CDF9-4532-8B6C-60E916CA0098}"/>
          </ac:spMkLst>
        </pc:spChg>
        <pc:grpChg chg="add mod">
          <ac:chgData name="Lachowicz, Lech {PEP}" userId="937dbf2d-53fb-468f-b660-5db41f979634" providerId="ADAL" clId="{BCCED5FB-23F0-4B0F-B47D-DEFCE1E8CD8B}" dt="2021-09-13T07:04:49.329" v="490"/>
          <ac:grpSpMkLst>
            <pc:docMk/>
            <pc:sldMk cId="2419443426" sldId="295"/>
            <ac:grpSpMk id="4" creationId="{525795A0-2C38-4364-A467-751166E2AB0B}"/>
          </ac:grpSpMkLst>
        </pc:grpChg>
        <pc:grpChg chg="add mod">
          <ac:chgData name="Lachowicz, Lech {PEP}" userId="937dbf2d-53fb-468f-b660-5db41f979634" providerId="ADAL" clId="{BCCED5FB-23F0-4B0F-B47D-DEFCE1E8CD8B}" dt="2021-09-13T07:04:49.329" v="490"/>
          <ac:grpSpMkLst>
            <pc:docMk/>
            <pc:sldMk cId="2419443426" sldId="295"/>
            <ac:grpSpMk id="5" creationId="{C371B355-AAC1-400E-B5D4-E2879CFFE311}"/>
          </ac:grpSpMkLst>
        </pc:grpChg>
        <pc:grpChg chg="add mod">
          <ac:chgData name="Lachowicz, Lech {PEP}" userId="937dbf2d-53fb-468f-b660-5db41f979634" providerId="ADAL" clId="{BCCED5FB-23F0-4B0F-B47D-DEFCE1E8CD8B}" dt="2021-09-13T07:04:49.329" v="490"/>
          <ac:grpSpMkLst>
            <pc:docMk/>
            <pc:sldMk cId="2419443426" sldId="295"/>
            <ac:grpSpMk id="8" creationId="{B4F83E26-4CF2-481C-89B4-D72556B6AE22}"/>
          </ac:grpSpMkLst>
        </pc:grpChg>
        <pc:grpChg chg="add mod">
          <ac:chgData name="Lachowicz, Lech {PEP}" userId="937dbf2d-53fb-468f-b660-5db41f979634" providerId="ADAL" clId="{BCCED5FB-23F0-4B0F-B47D-DEFCE1E8CD8B}" dt="2021-09-13T07:04:49.329" v="490"/>
          <ac:grpSpMkLst>
            <pc:docMk/>
            <pc:sldMk cId="2419443426" sldId="295"/>
            <ac:grpSpMk id="9" creationId="{5BBAB9E2-BD40-4712-8EE6-17303D3A4E21}"/>
          </ac:grpSpMkLst>
        </pc:grpChg>
        <pc:grpChg chg="add mod">
          <ac:chgData name="Lachowicz, Lech {PEP}" userId="937dbf2d-53fb-468f-b660-5db41f979634" providerId="ADAL" clId="{BCCED5FB-23F0-4B0F-B47D-DEFCE1E8CD8B}" dt="2021-09-13T07:05:56.526" v="549" actId="1076"/>
          <ac:grpSpMkLst>
            <pc:docMk/>
            <pc:sldMk cId="2419443426" sldId="295"/>
            <ac:grpSpMk id="26" creationId="{E84F1FE1-B9B2-4D88-AEA7-3F913739E28F}"/>
          </ac:grpSpMkLst>
        </pc:grpChg>
        <pc:grpChg chg="add mod">
          <ac:chgData name="Lachowicz, Lech {PEP}" userId="937dbf2d-53fb-468f-b660-5db41f979634" providerId="ADAL" clId="{BCCED5FB-23F0-4B0F-B47D-DEFCE1E8CD8B}" dt="2021-09-13T07:05:56.526" v="549" actId="1076"/>
          <ac:grpSpMkLst>
            <pc:docMk/>
            <pc:sldMk cId="2419443426" sldId="295"/>
            <ac:grpSpMk id="27" creationId="{B2F513DD-F5A2-4FED-9973-84101F98F450}"/>
          </ac:grpSpMkLst>
        </pc:grpChg>
        <pc:grpChg chg="add mod">
          <ac:chgData name="Lachowicz, Lech {PEP}" userId="937dbf2d-53fb-468f-b660-5db41f979634" providerId="ADAL" clId="{BCCED5FB-23F0-4B0F-B47D-DEFCE1E8CD8B}" dt="2021-09-13T07:05:56.526" v="549" actId="1076"/>
          <ac:grpSpMkLst>
            <pc:docMk/>
            <pc:sldMk cId="2419443426" sldId="295"/>
            <ac:grpSpMk id="28" creationId="{637E2DCA-FA34-4849-A018-8E5A95E5A4B6}"/>
          </ac:grpSpMkLst>
        </pc:grpChg>
        <pc:grpChg chg="add mod">
          <ac:chgData name="Lachowicz, Lech {PEP}" userId="937dbf2d-53fb-468f-b660-5db41f979634" providerId="ADAL" clId="{BCCED5FB-23F0-4B0F-B47D-DEFCE1E8CD8B}" dt="2021-09-13T07:05:56.526" v="549" actId="1076"/>
          <ac:grpSpMkLst>
            <pc:docMk/>
            <pc:sldMk cId="2419443426" sldId="295"/>
            <ac:grpSpMk id="29" creationId="{F6EC64B2-ADA4-4E4C-8BBF-F79B77201793}"/>
          </ac:grpSpMkLst>
        </pc:grpChg>
      </pc:sldChg>
      <pc:sldChg chg="addSp delSp modSp add mod">
        <pc:chgData name="Lachowicz, Lech {PEP}" userId="937dbf2d-53fb-468f-b660-5db41f979634" providerId="ADAL" clId="{BCCED5FB-23F0-4B0F-B47D-DEFCE1E8CD8B}" dt="2021-09-13T08:03:39.630" v="934" actId="20577"/>
        <pc:sldMkLst>
          <pc:docMk/>
          <pc:sldMk cId="1009265006" sldId="296"/>
        </pc:sldMkLst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4" creationId="{DCE3AFCF-9BBA-43D2-BCD6-E491BA91DC63}"/>
          </ac:spMkLst>
        </pc:spChg>
        <pc:spChg chg="mod">
          <ac:chgData name="Lachowicz, Lech {PEP}" userId="937dbf2d-53fb-468f-b660-5db41f979634" providerId="ADAL" clId="{BCCED5FB-23F0-4B0F-B47D-DEFCE1E8CD8B}" dt="2021-09-13T08:03:39.630" v="934" actId="20577"/>
          <ac:spMkLst>
            <pc:docMk/>
            <pc:sldMk cId="1009265006" sldId="296"/>
            <ac:spMk id="6" creationId="{6111CB07-C2DD-4622-942F-46B4C2BA9BCF}"/>
          </ac:spMkLst>
        </pc:spChg>
        <pc:spChg chg="del">
          <ac:chgData name="Lachowicz, Lech {PEP}" userId="937dbf2d-53fb-468f-b660-5db41f979634" providerId="ADAL" clId="{BCCED5FB-23F0-4B0F-B47D-DEFCE1E8CD8B}" dt="2021-09-13T08:00:27.822" v="902" actId="478"/>
          <ac:spMkLst>
            <pc:docMk/>
            <pc:sldMk cId="1009265006" sldId="296"/>
            <ac:spMk id="7" creationId="{044E316A-F492-4942-86C8-1528DF814386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8" creationId="{836E4146-2829-4A0D-A882-B508290CCC06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9" creationId="{78DCCEA1-B42A-44F2-859B-D178021C649A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10" creationId="{22BDEC59-BDF7-4DDD-8261-886FACA531D0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11" creationId="{3C83BD39-E3DA-463F-B173-37727509CE16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12" creationId="{2E2D7C7D-16B5-4BFB-BD50-C60790A5374E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13" creationId="{65332D94-3E81-4B66-B0B7-D618F93D246D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14" creationId="{271528EB-8688-4677-9D96-ACF0BDB8DF89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15" creationId="{35857B36-62EC-4084-9AA7-4244ECADC233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16" creationId="{808A4C27-D423-4BAB-B4DB-EC974E32B1AB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22" creationId="{BA5AE319-F47E-49C1-ACD5-9C582DC93EC0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23" creationId="{768D0E23-F29F-4E3D-89C0-B56F4DC77A11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24" creationId="{31155706-589D-4544-B242-D64908983B02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25" creationId="{A1286F02-79E8-432D-A48C-08690863A410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26" creationId="{2B01816B-4395-4199-A075-B5F8852392CD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27" creationId="{ED9D67B6-FDC6-4D56-AD5C-C6B751D7C7A2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28" creationId="{D2B63F64-4CCC-4691-AFBB-BFBD93EF3F7D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29" creationId="{A0E02002-9ECB-4FEA-97F1-B15511C24D40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30" creationId="{1F181437-BE7F-45BE-96B8-E3E24FFBF153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31" creationId="{78F041F2-B5D6-4228-9525-AB4219E35B07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32" creationId="{FC710167-32E8-4D1E-B864-D9B2B7D5328D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33" creationId="{3B989BDA-9898-4B46-B4B4-47F5159E0876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34" creationId="{C7DABBD4-37BF-4F5F-8B84-02817B6E9898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35" creationId="{2D848BA2-A053-40D6-BFA0-7D0837D811CB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36" creationId="{3B1E00B0-3883-4725-A553-0737CC17B5E9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37" creationId="{B0496A53-2B31-4BCE-A075-A845F9A9FB11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38" creationId="{8F08F747-9636-4729-B6FA-14C0701C5329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39" creationId="{C7DCDA97-BF8D-46BD-9B47-00789AC9A1BD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40" creationId="{52688E42-A7AA-46DE-9792-9CB301FCBE3E}"/>
          </ac:spMkLst>
        </pc:spChg>
        <pc:graphicFrameChg chg="add mod">
          <ac:chgData name="Lachowicz, Lech {PEP}" userId="937dbf2d-53fb-468f-b660-5db41f979634" providerId="ADAL" clId="{BCCED5FB-23F0-4B0F-B47D-DEFCE1E8CD8B}" dt="2021-09-13T08:00:34.145" v="904" actId="1076"/>
          <ac:graphicFrameMkLst>
            <pc:docMk/>
            <pc:sldMk cId="1009265006" sldId="296"/>
            <ac:graphicFrameMk id="5" creationId="{D9A4F0C6-ECCA-495F-8EE2-A9D5B74BD566}"/>
          </ac:graphicFrameMkLst>
        </pc:graphicFrameChg>
        <pc:cxnChg chg="add mod">
          <ac:chgData name="Lachowicz, Lech {PEP}" userId="937dbf2d-53fb-468f-b660-5db41f979634" providerId="ADAL" clId="{BCCED5FB-23F0-4B0F-B47D-DEFCE1E8CD8B}" dt="2021-09-13T08:00:34.145" v="904" actId="1076"/>
          <ac:cxnSpMkLst>
            <pc:docMk/>
            <pc:sldMk cId="1009265006" sldId="296"/>
            <ac:cxnSpMk id="17" creationId="{4037C9C8-4839-48B7-90CE-88D10C3F69C5}"/>
          </ac:cxnSpMkLst>
        </pc:cxnChg>
        <pc:cxnChg chg="add mod">
          <ac:chgData name="Lachowicz, Lech {PEP}" userId="937dbf2d-53fb-468f-b660-5db41f979634" providerId="ADAL" clId="{BCCED5FB-23F0-4B0F-B47D-DEFCE1E8CD8B}" dt="2021-09-13T08:00:34.145" v="904" actId="1076"/>
          <ac:cxnSpMkLst>
            <pc:docMk/>
            <pc:sldMk cId="1009265006" sldId="296"/>
            <ac:cxnSpMk id="18" creationId="{154E1DD4-F43C-4FA0-861E-734C95F39680}"/>
          </ac:cxnSpMkLst>
        </pc:cxnChg>
        <pc:cxnChg chg="add mod">
          <ac:chgData name="Lachowicz, Lech {PEP}" userId="937dbf2d-53fb-468f-b660-5db41f979634" providerId="ADAL" clId="{BCCED5FB-23F0-4B0F-B47D-DEFCE1E8CD8B}" dt="2021-09-13T08:00:34.145" v="904" actId="1076"/>
          <ac:cxnSpMkLst>
            <pc:docMk/>
            <pc:sldMk cId="1009265006" sldId="296"/>
            <ac:cxnSpMk id="19" creationId="{883EC8FD-6BA3-49CC-BA02-7FAD7E6DE3D8}"/>
          </ac:cxnSpMkLst>
        </pc:cxnChg>
        <pc:cxnChg chg="add mod">
          <ac:chgData name="Lachowicz, Lech {PEP}" userId="937dbf2d-53fb-468f-b660-5db41f979634" providerId="ADAL" clId="{BCCED5FB-23F0-4B0F-B47D-DEFCE1E8CD8B}" dt="2021-09-13T08:00:34.145" v="904" actId="1076"/>
          <ac:cxnSpMkLst>
            <pc:docMk/>
            <pc:sldMk cId="1009265006" sldId="296"/>
            <ac:cxnSpMk id="20" creationId="{B2898861-385F-4227-A3CC-3E04F03DB902}"/>
          </ac:cxnSpMkLst>
        </pc:cxnChg>
        <pc:cxnChg chg="add mod">
          <ac:chgData name="Lachowicz, Lech {PEP}" userId="937dbf2d-53fb-468f-b660-5db41f979634" providerId="ADAL" clId="{BCCED5FB-23F0-4B0F-B47D-DEFCE1E8CD8B}" dt="2021-09-13T08:00:34.145" v="904" actId="1076"/>
          <ac:cxnSpMkLst>
            <pc:docMk/>
            <pc:sldMk cId="1009265006" sldId="296"/>
            <ac:cxnSpMk id="21" creationId="{DDDA5EC0-2540-4B01-9CAC-70C1C48A843D}"/>
          </ac:cxnSpMkLst>
        </pc:cxnChg>
      </pc:sldChg>
      <pc:sldChg chg="add">
        <pc:chgData name="Lachowicz, Lech {PEP}" userId="937dbf2d-53fb-468f-b660-5db41f979634" providerId="ADAL" clId="{BCCED5FB-23F0-4B0F-B47D-DEFCE1E8CD8B}" dt="2021-09-13T06:52:30.910" v="290"/>
        <pc:sldMkLst>
          <pc:docMk/>
          <pc:sldMk cId="2675341723" sldId="297"/>
        </pc:sldMkLst>
      </pc:sldChg>
      <pc:sldChg chg="add">
        <pc:chgData name="Lachowicz, Lech {PEP}" userId="937dbf2d-53fb-468f-b660-5db41f979634" providerId="ADAL" clId="{BCCED5FB-23F0-4B0F-B47D-DEFCE1E8CD8B}" dt="2021-09-13T06:52:30.956" v="291"/>
        <pc:sldMkLst>
          <pc:docMk/>
          <pc:sldMk cId="201249025" sldId="298"/>
        </pc:sldMkLst>
      </pc:sldChg>
      <pc:sldChg chg="add">
        <pc:chgData name="Lachowicz, Lech {PEP}" userId="937dbf2d-53fb-468f-b660-5db41f979634" providerId="ADAL" clId="{BCCED5FB-23F0-4B0F-B47D-DEFCE1E8CD8B}" dt="2021-09-13T06:52:31.075" v="292"/>
        <pc:sldMkLst>
          <pc:docMk/>
          <pc:sldMk cId="3360939415" sldId="299"/>
        </pc:sldMkLst>
      </pc:sldChg>
      <pc:sldChg chg="add">
        <pc:chgData name="Lachowicz, Lech {PEP}" userId="937dbf2d-53fb-468f-b660-5db41f979634" providerId="ADAL" clId="{BCCED5FB-23F0-4B0F-B47D-DEFCE1E8CD8B}" dt="2021-09-13T06:52:31.163" v="293"/>
        <pc:sldMkLst>
          <pc:docMk/>
          <pc:sldMk cId="3418653064" sldId="300"/>
        </pc:sldMkLst>
      </pc:sldChg>
      <pc:sldChg chg="add">
        <pc:chgData name="Lachowicz, Lech {PEP}" userId="937dbf2d-53fb-468f-b660-5db41f979634" providerId="ADAL" clId="{BCCED5FB-23F0-4B0F-B47D-DEFCE1E8CD8B}" dt="2021-09-13T06:52:31.213" v="294"/>
        <pc:sldMkLst>
          <pc:docMk/>
          <pc:sldMk cId="3580919058" sldId="301"/>
        </pc:sldMkLst>
      </pc:sldChg>
      <pc:sldChg chg="add">
        <pc:chgData name="Lachowicz, Lech {PEP}" userId="937dbf2d-53fb-468f-b660-5db41f979634" providerId="ADAL" clId="{BCCED5FB-23F0-4B0F-B47D-DEFCE1E8CD8B}" dt="2021-09-13T06:52:31.240" v="295"/>
        <pc:sldMkLst>
          <pc:docMk/>
          <pc:sldMk cId="965467930" sldId="302"/>
        </pc:sldMkLst>
      </pc:sldChg>
      <pc:sldChg chg="add">
        <pc:chgData name="Lachowicz, Lech {PEP}" userId="937dbf2d-53fb-468f-b660-5db41f979634" providerId="ADAL" clId="{BCCED5FB-23F0-4B0F-B47D-DEFCE1E8CD8B}" dt="2021-09-13T06:52:31.336" v="296"/>
        <pc:sldMkLst>
          <pc:docMk/>
          <pc:sldMk cId="2610138571" sldId="303"/>
        </pc:sldMkLst>
      </pc:sldChg>
      <pc:sldChg chg="add">
        <pc:chgData name="Lachowicz, Lech {PEP}" userId="937dbf2d-53fb-468f-b660-5db41f979634" providerId="ADAL" clId="{BCCED5FB-23F0-4B0F-B47D-DEFCE1E8CD8B}" dt="2021-09-13T06:52:31.394" v="297"/>
        <pc:sldMkLst>
          <pc:docMk/>
          <pc:sldMk cId="2960648156" sldId="304"/>
        </pc:sldMkLst>
      </pc:sldChg>
      <pc:sldChg chg="add">
        <pc:chgData name="Lachowicz, Lech {PEP}" userId="937dbf2d-53fb-468f-b660-5db41f979634" providerId="ADAL" clId="{BCCED5FB-23F0-4B0F-B47D-DEFCE1E8CD8B}" dt="2021-09-13T06:52:31.405" v="298"/>
        <pc:sldMkLst>
          <pc:docMk/>
          <pc:sldMk cId="2540277135" sldId="305"/>
        </pc:sldMkLst>
      </pc:sldChg>
      <pc:sldChg chg="add">
        <pc:chgData name="Lachowicz, Lech {PEP}" userId="937dbf2d-53fb-468f-b660-5db41f979634" providerId="ADAL" clId="{BCCED5FB-23F0-4B0F-B47D-DEFCE1E8CD8B}" dt="2021-09-13T06:52:31.461" v="299"/>
        <pc:sldMkLst>
          <pc:docMk/>
          <pc:sldMk cId="1185955776" sldId="306"/>
        </pc:sldMkLst>
      </pc:sldChg>
      <pc:sldChg chg="add">
        <pc:chgData name="Lachowicz, Lech {PEP}" userId="937dbf2d-53fb-468f-b660-5db41f979634" providerId="ADAL" clId="{BCCED5FB-23F0-4B0F-B47D-DEFCE1E8CD8B}" dt="2021-09-13T06:52:31.532" v="300"/>
        <pc:sldMkLst>
          <pc:docMk/>
          <pc:sldMk cId="4161944252" sldId="307"/>
        </pc:sldMkLst>
      </pc:sldChg>
      <pc:sldChg chg="addSp delSp modSp add mod ord modAnim">
        <pc:chgData name="Lachowicz, Lech {PEP}" userId="937dbf2d-53fb-468f-b660-5db41f979634" providerId="ADAL" clId="{BCCED5FB-23F0-4B0F-B47D-DEFCE1E8CD8B}" dt="2021-09-13T09:47:04.802" v="1297" actId="21"/>
        <pc:sldMkLst>
          <pc:docMk/>
          <pc:sldMk cId="1380088716" sldId="308"/>
        </pc:sldMkLst>
        <pc:spChg chg="add del mod">
          <ac:chgData name="Lachowicz, Lech {PEP}" userId="937dbf2d-53fb-468f-b660-5db41f979634" providerId="ADAL" clId="{BCCED5FB-23F0-4B0F-B47D-DEFCE1E8CD8B}" dt="2021-09-13T09:47:04.802" v="1297" actId="21"/>
          <ac:spMkLst>
            <pc:docMk/>
            <pc:sldMk cId="1380088716" sldId="308"/>
            <ac:spMk id="2" creationId="{7EABB812-0476-45AC-ABF8-7EBFB1F536A2}"/>
          </ac:spMkLst>
        </pc:spChg>
        <pc:spChg chg="del">
          <ac:chgData name="Lachowicz, Lech {PEP}" userId="937dbf2d-53fb-468f-b660-5db41f979634" providerId="ADAL" clId="{BCCED5FB-23F0-4B0F-B47D-DEFCE1E8CD8B}" dt="2021-09-13T06:57:00.268" v="381" actId="478"/>
          <ac:spMkLst>
            <pc:docMk/>
            <pc:sldMk cId="1380088716" sldId="308"/>
            <ac:spMk id="4" creationId="{F89661C9-2ACB-41E8-8EF0-BE3D47E4548E}"/>
          </ac:spMkLst>
        </pc:spChg>
        <pc:spChg chg="del mod">
          <ac:chgData name="Lachowicz, Lech {PEP}" userId="937dbf2d-53fb-468f-b660-5db41f979634" providerId="ADAL" clId="{BCCED5FB-23F0-4B0F-B47D-DEFCE1E8CD8B}" dt="2021-09-13T06:57:01.598" v="383" actId="478"/>
          <ac:spMkLst>
            <pc:docMk/>
            <pc:sldMk cId="1380088716" sldId="308"/>
            <ac:spMk id="5" creationId="{BA4E1599-37D2-4E20-B804-A7A0DB2C929D}"/>
          </ac:spMkLst>
        </pc:spChg>
        <pc:spChg chg="mod">
          <ac:chgData name="Lachowicz, Lech {PEP}" userId="937dbf2d-53fb-468f-b660-5db41f979634" providerId="ADAL" clId="{BCCED5FB-23F0-4B0F-B47D-DEFCE1E8CD8B}" dt="2021-09-13T06:56:41.719" v="378" actId="20577"/>
          <ac:spMkLst>
            <pc:docMk/>
            <pc:sldMk cId="1380088716" sldId="308"/>
            <ac:spMk id="6" creationId="{6111CB07-C2DD-4622-942F-46B4C2BA9BCF}"/>
          </ac:spMkLst>
        </pc:spChg>
        <pc:spChg chg="add mod">
          <ac:chgData name="Lachowicz, Lech {PEP}" userId="937dbf2d-53fb-468f-b660-5db41f979634" providerId="ADAL" clId="{BCCED5FB-23F0-4B0F-B47D-DEFCE1E8CD8B}" dt="2021-09-13T09:46:48.957" v="1295" actId="20577"/>
          <ac:spMkLst>
            <pc:docMk/>
            <pc:sldMk cId="1380088716" sldId="308"/>
            <ac:spMk id="8" creationId="{30467EFA-DA2F-432E-ACA7-3A7BD1AFC339}"/>
          </ac:spMkLst>
        </pc:spChg>
        <pc:spChg chg="del">
          <ac:chgData name="Lachowicz, Lech {PEP}" userId="937dbf2d-53fb-468f-b660-5db41f979634" providerId="ADAL" clId="{BCCED5FB-23F0-4B0F-B47D-DEFCE1E8CD8B}" dt="2021-09-13T06:56:58.360" v="380" actId="478"/>
          <ac:spMkLst>
            <pc:docMk/>
            <pc:sldMk cId="1380088716" sldId="308"/>
            <ac:spMk id="9" creationId="{C5BB21EE-B136-4146-86DA-AD1A0E078A2F}"/>
          </ac:spMkLst>
        </pc:spChg>
        <pc:picChg chg="add del mod">
          <ac:chgData name="Lachowicz, Lech {PEP}" userId="937dbf2d-53fb-468f-b660-5db41f979634" providerId="ADAL" clId="{BCCED5FB-23F0-4B0F-B47D-DEFCE1E8CD8B}" dt="2021-09-13T09:47:04.802" v="1297" actId="21"/>
          <ac:picMkLst>
            <pc:docMk/>
            <pc:sldMk cId="1380088716" sldId="308"/>
            <ac:picMk id="7" creationId="{FF6BA9CC-0366-4223-B8CC-3E3AB1792A22}"/>
          </ac:picMkLst>
        </pc:picChg>
        <pc:picChg chg="del">
          <ac:chgData name="Lachowicz, Lech {PEP}" userId="937dbf2d-53fb-468f-b660-5db41f979634" providerId="ADAL" clId="{BCCED5FB-23F0-4B0F-B47D-DEFCE1E8CD8B}" dt="2021-09-13T06:56:54.040" v="379" actId="478"/>
          <ac:picMkLst>
            <pc:docMk/>
            <pc:sldMk cId="1380088716" sldId="308"/>
            <ac:picMk id="1026" creationId="{08B61EBA-B4FC-4031-80BC-159A734B61BA}"/>
          </ac:picMkLst>
        </pc:picChg>
      </pc:sldChg>
      <pc:sldChg chg="addSp modSp add mod">
        <pc:chgData name="Lachowicz, Lech {PEP}" userId="937dbf2d-53fb-468f-b660-5db41f979634" providerId="ADAL" clId="{BCCED5FB-23F0-4B0F-B47D-DEFCE1E8CD8B}" dt="2021-09-13T07:10:32.510" v="628" actId="20577"/>
        <pc:sldMkLst>
          <pc:docMk/>
          <pc:sldMk cId="622471118" sldId="310"/>
        </pc:sldMkLst>
        <pc:spChg chg="add mod">
          <ac:chgData name="Lachowicz, Lech {PEP}" userId="937dbf2d-53fb-468f-b660-5db41f979634" providerId="ADAL" clId="{BCCED5FB-23F0-4B0F-B47D-DEFCE1E8CD8B}" dt="2021-09-13T07:10:32.510" v="628" actId="20577"/>
          <ac:spMkLst>
            <pc:docMk/>
            <pc:sldMk cId="622471118" sldId="310"/>
            <ac:spMk id="58" creationId="{7078D9BF-E097-45CD-87B7-F655F5B5E4D7}"/>
          </ac:spMkLst>
        </pc:spChg>
      </pc:sldChg>
      <pc:sldChg chg="addSp delSp modSp add mod setBg">
        <pc:chgData name="Lachowicz, Lech {PEP}" userId="937dbf2d-53fb-468f-b660-5db41f979634" providerId="ADAL" clId="{BCCED5FB-23F0-4B0F-B47D-DEFCE1E8CD8B}" dt="2021-09-13T09:09:49.898" v="1257" actId="20577"/>
        <pc:sldMkLst>
          <pc:docMk/>
          <pc:sldMk cId="3865000521" sldId="313"/>
        </pc:sldMkLst>
        <pc:spChg chg="del mod">
          <ac:chgData name="Lachowicz, Lech {PEP}" userId="937dbf2d-53fb-468f-b660-5db41f979634" providerId="ADAL" clId="{BCCED5FB-23F0-4B0F-B47D-DEFCE1E8CD8B}" dt="2021-09-13T07:56:11.927" v="827" actId="478"/>
          <ac:spMkLst>
            <pc:docMk/>
            <pc:sldMk cId="3865000521" sldId="313"/>
            <ac:spMk id="2" creationId="{BC5C8474-57FF-4ADC-AE79-C91A1072521B}"/>
          </ac:spMkLst>
        </pc:spChg>
        <pc:spChg chg="add mod">
          <ac:chgData name="Lachowicz, Lech {PEP}" userId="937dbf2d-53fb-468f-b660-5db41f979634" providerId="ADAL" clId="{BCCED5FB-23F0-4B0F-B47D-DEFCE1E8CD8B}" dt="2021-09-13T07:56:07.650" v="826"/>
          <ac:spMkLst>
            <pc:docMk/>
            <pc:sldMk cId="3865000521" sldId="313"/>
            <ac:spMk id="10" creationId="{2EA8171C-DF0E-44CB-A323-D459E2D34868}"/>
          </ac:spMkLst>
        </pc:spChg>
        <pc:spChg chg="mod">
          <ac:chgData name="Lachowicz, Lech {PEP}" userId="937dbf2d-53fb-468f-b660-5db41f979634" providerId="ADAL" clId="{BCCED5FB-23F0-4B0F-B47D-DEFCE1E8CD8B}" dt="2021-09-13T07:56:17.943" v="828" actId="1076"/>
          <ac:spMkLst>
            <pc:docMk/>
            <pc:sldMk cId="3865000521" sldId="313"/>
            <ac:spMk id="18" creationId="{637AA925-12EB-468B-81AD-117A184331EC}"/>
          </ac:spMkLst>
        </pc:spChg>
        <pc:spChg chg="mod">
          <ac:chgData name="Lachowicz, Lech {PEP}" userId="937dbf2d-53fb-468f-b660-5db41f979634" providerId="ADAL" clId="{BCCED5FB-23F0-4B0F-B47D-DEFCE1E8CD8B}" dt="2021-09-13T09:09:39.089" v="1243" actId="6549"/>
          <ac:spMkLst>
            <pc:docMk/>
            <pc:sldMk cId="3865000521" sldId="313"/>
            <ac:spMk id="19" creationId="{346154E7-7283-4BEB-AF3A-C3B06089F51C}"/>
          </ac:spMkLst>
        </pc:spChg>
        <pc:spChg chg="mod">
          <ac:chgData name="Lachowicz, Lech {PEP}" userId="937dbf2d-53fb-468f-b660-5db41f979634" providerId="ADAL" clId="{BCCED5FB-23F0-4B0F-B47D-DEFCE1E8CD8B}" dt="2021-09-13T09:09:49.898" v="1257" actId="20577"/>
          <ac:spMkLst>
            <pc:docMk/>
            <pc:sldMk cId="3865000521" sldId="313"/>
            <ac:spMk id="21" creationId="{04FF00BE-1403-46EF-A340-91D95A9726AE}"/>
          </ac:spMkLst>
        </pc:spChg>
      </pc:sldChg>
      <pc:sldChg chg="addSp delSp modSp add mod">
        <pc:chgData name="Lachowicz, Lech {PEP}" userId="937dbf2d-53fb-468f-b660-5db41f979634" providerId="ADAL" clId="{BCCED5FB-23F0-4B0F-B47D-DEFCE1E8CD8B}" dt="2021-09-13T07:57:05.754" v="841" actId="113"/>
        <pc:sldMkLst>
          <pc:docMk/>
          <pc:sldMk cId="641181873" sldId="314"/>
        </pc:sldMkLst>
        <pc:spChg chg="del mod">
          <ac:chgData name="Lachowicz, Lech {PEP}" userId="937dbf2d-53fb-468f-b660-5db41f979634" providerId="ADAL" clId="{BCCED5FB-23F0-4B0F-B47D-DEFCE1E8CD8B}" dt="2021-09-13T07:56:34.441" v="831" actId="478"/>
          <ac:spMkLst>
            <pc:docMk/>
            <pc:sldMk cId="641181873" sldId="314"/>
            <ac:spMk id="2" creationId="{BC5C8474-57FF-4ADC-AE79-C91A1072521B}"/>
          </ac:spMkLst>
        </pc:spChg>
        <pc:spChg chg="add mod">
          <ac:chgData name="Lachowicz, Lech {PEP}" userId="937dbf2d-53fb-468f-b660-5db41f979634" providerId="ADAL" clId="{BCCED5FB-23F0-4B0F-B47D-DEFCE1E8CD8B}" dt="2021-09-13T07:56:44.343" v="834" actId="14100"/>
          <ac:spMkLst>
            <pc:docMk/>
            <pc:sldMk cId="641181873" sldId="314"/>
            <ac:spMk id="7" creationId="{9FD563B1-EF36-489C-B026-616D2F11CD48}"/>
          </ac:spMkLst>
        </pc:spChg>
        <pc:graphicFrameChg chg="mod">
          <ac:chgData name="Lachowicz, Lech {PEP}" userId="937dbf2d-53fb-468f-b660-5db41f979634" providerId="ADAL" clId="{BCCED5FB-23F0-4B0F-B47D-DEFCE1E8CD8B}" dt="2021-09-13T07:57:05.754" v="841" actId="113"/>
          <ac:graphicFrameMkLst>
            <pc:docMk/>
            <pc:sldMk cId="641181873" sldId="314"/>
            <ac:graphicFrameMk id="3" creationId="{6FFFC8AD-A030-4126-8F5C-CB382FD56FFD}"/>
          </ac:graphicFrameMkLst>
        </pc:graphicFrameChg>
        <pc:graphicFrameChg chg="mod">
          <ac:chgData name="Lachowicz, Lech {PEP}" userId="937dbf2d-53fb-468f-b660-5db41f979634" providerId="ADAL" clId="{BCCED5FB-23F0-4B0F-B47D-DEFCE1E8CD8B}" dt="2021-09-13T07:57:00.370" v="839" actId="113"/>
          <ac:graphicFrameMkLst>
            <pc:docMk/>
            <pc:sldMk cId="641181873" sldId="314"/>
            <ac:graphicFrameMk id="13" creationId="{ED541235-6882-48A8-B84E-144B13935B78}"/>
          </ac:graphicFrameMkLst>
        </pc:graphicFrameChg>
        <pc:picChg chg="del">
          <ac:chgData name="Lachowicz, Lech {PEP}" userId="937dbf2d-53fb-468f-b660-5db41f979634" providerId="ADAL" clId="{BCCED5FB-23F0-4B0F-B47D-DEFCE1E8CD8B}" dt="2021-09-13T07:56:55.396" v="837" actId="478"/>
          <ac:picMkLst>
            <pc:docMk/>
            <pc:sldMk cId="641181873" sldId="314"/>
            <ac:picMk id="15" creationId="{11C7B426-72F5-4910-9261-CFD1194DF86E}"/>
          </ac:picMkLst>
        </pc:picChg>
        <pc:picChg chg="del">
          <ac:chgData name="Lachowicz, Lech {PEP}" userId="937dbf2d-53fb-468f-b660-5db41f979634" providerId="ADAL" clId="{BCCED5FB-23F0-4B0F-B47D-DEFCE1E8CD8B}" dt="2021-09-13T07:56:54.023" v="836" actId="478"/>
          <ac:picMkLst>
            <pc:docMk/>
            <pc:sldMk cId="641181873" sldId="314"/>
            <ac:picMk id="1026" creationId="{0D2BA70F-E5FF-4DC1-9358-3E029C6C583E}"/>
          </ac:picMkLst>
        </pc:picChg>
      </pc:sldChg>
      <pc:sldChg chg="modSp add mod">
        <pc:chgData name="Lachowicz, Lech {PEP}" userId="937dbf2d-53fb-468f-b660-5db41f979634" providerId="ADAL" clId="{BCCED5FB-23F0-4B0F-B47D-DEFCE1E8CD8B}" dt="2021-09-13T09:11:19.590" v="1275" actId="20577"/>
        <pc:sldMkLst>
          <pc:docMk/>
          <pc:sldMk cId="2631487324" sldId="316"/>
        </pc:sldMkLst>
        <pc:spChg chg="mod">
          <ac:chgData name="Lachowicz, Lech {PEP}" userId="937dbf2d-53fb-468f-b660-5db41f979634" providerId="ADAL" clId="{BCCED5FB-23F0-4B0F-B47D-DEFCE1E8CD8B}" dt="2021-09-13T07:57:47.748" v="851" actId="1076"/>
          <ac:spMkLst>
            <pc:docMk/>
            <pc:sldMk cId="2631487324" sldId="316"/>
            <ac:spMk id="2" creationId="{BC5C8474-57FF-4ADC-AE79-C91A1072521B}"/>
          </ac:spMkLst>
        </pc:spChg>
        <pc:spChg chg="mod">
          <ac:chgData name="Lachowicz, Lech {PEP}" userId="937dbf2d-53fb-468f-b660-5db41f979634" providerId="ADAL" clId="{BCCED5FB-23F0-4B0F-B47D-DEFCE1E8CD8B}" dt="2021-09-13T09:11:19.590" v="1275" actId="20577"/>
          <ac:spMkLst>
            <pc:docMk/>
            <pc:sldMk cId="2631487324" sldId="316"/>
            <ac:spMk id="12" creationId="{CD55BFFE-6381-4EB6-9C80-BB778A2FE602}"/>
          </ac:spMkLst>
        </pc:spChg>
      </pc:sldChg>
      <pc:sldChg chg="modSp add mod">
        <pc:chgData name="Lachowicz, Lech {PEP}" userId="937dbf2d-53fb-468f-b660-5db41f979634" providerId="ADAL" clId="{BCCED5FB-23F0-4B0F-B47D-DEFCE1E8CD8B}" dt="2021-09-13T07:58:22.152" v="858" actId="6549"/>
        <pc:sldMkLst>
          <pc:docMk/>
          <pc:sldMk cId="1676052990" sldId="327"/>
        </pc:sldMkLst>
        <pc:spChg chg="mod">
          <ac:chgData name="Lachowicz, Lech {PEP}" userId="937dbf2d-53fb-468f-b660-5db41f979634" providerId="ADAL" clId="{BCCED5FB-23F0-4B0F-B47D-DEFCE1E8CD8B}" dt="2021-09-13T07:58:22.152" v="858" actId="6549"/>
          <ac:spMkLst>
            <pc:docMk/>
            <pc:sldMk cId="1676052990" sldId="327"/>
            <ac:spMk id="116" creationId="{8E4E77CE-BDBB-644B-8476-4EB951667CBC}"/>
          </ac:spMkLst>
        </pc:spChg>
      </pc:sldChg>
      <pc:sldChg chg="addSp delSp modSp add mod">
        <pc:chgData name="Lachowicz, Lech {PEP}" userId="937dbf2d-53fb-468f-b660-5db41f979634" providerId="ADAL" clId="{BCCED5FB-23F0-4B0F-B47D-DEFCE1E8CD8B}" dt="2021-09-13T07:11:52.524" v="714" actId="20577"/>
        <pc:sldMkLst>
          <pc:docMk/>
          <pc:sldMk cId="187342996" sldId="649"/>
        </pc:sldMkLst>
        <pc:spChg chg="del mod">
          <ac:chgData name="Lachowicz, Lech {PEP}" userId="937dbf2d-53fb-468f-b660-5db41f979634" providerId="ADAL" clId="{BCCED5FB-23F0-4B0F-B47D-DEFCE1E8CD8B}" dt="2021-09-13T07:11:04.142" v="632" actId="478"/>
          <ac:spMkLst>
            <pc:docMk/>
            <pc:sldMk cId="187342996" sldId="649"/>
            <ac:spMk id="2" creationId="{909979CB-4694-460B-ABA0-6548205A46F6}"/>
          </ac:spMkLst>
        </pc:spChg>
        <pc:spChg chg="mod">
          <ac:chgData name="Lachowicz, Lech {PEP}" userId="937dbf2d-53fb-468f-b660-5db41f979634" providerId="ADAL" clId="{BCCED5FB-23F0-4B0F-B47D-DEFCE1E8CD8B}" dt="2021-09-13T07:11:45.375" v="696" actId="1036"/>
          <ac:spMkLst>
            <pc:docMk/>
            <pc:sldMk cId="187342996" sldId="649"/>
            <ac:spMk id="4" creationId="{B85FD71F-BE0E-4B00-9780-6464F4422A5B}"/>
          </ac:spMkLst>
        </pc:spChg>
        <pc:spChg chg="add mod">
          <ac:chgData name="Lachowicz, Lech {PEP}" userId="937dbf2d-53fb-468f-b660-5db41f979634" providerId="ADAL" clId="{BCCED5FB-23F0-4B0F-B47D-DEFCE1E8CD8B}" dt="2021-09-13T07:11:28.034" v="655" actId="20577"/>
          <ac:spMkLst>
            <pc:docMk/>
            <pc:sldMk cId="187342996" sldId="649"/>
            <ac:spMk id="11" creationId="{55C4CE5F-9EDE-40FE-A6B9-DF70E11A4E05}"/>
          </ac:spMkLst>
        </pc:spChg>
        <pc:spChg chg="mod">
          <ac:chgData name="Lachowicz, Lech {PEP}" userId="937dbf2d-53fb-468f-b660-5db41f979634" providerId="ADAL" clId="{BCCED5FB-23F0-4B0F-B47D-DEFCE1E8CD8B}" dt="2021-09-13T07:11:45.375" v="696" actId="1036"/>
          <ac:spMkLst>
            <pc:docMk/>
            <pc:sldMk cId="187342996" sldId="649"/>
            <ac:spMk id="29" creationId="{16D5ADEB-0D2A-464B-910F-A0CF9D606FD0}"/>
          </ac:spMkLst>
        </pc:spChg>
        <pc:spChg chg="mod">
          <ac:chgData name="Lachowicz, Lech {PEP}" userId="937dbf2d-53fb-468f-b660-5db41f979634" providerId="ADAL" clId="{BCCED5FB-23F0-4B0F-B47D-DEFCE1E8CD8B}" dt="2021-09-13T07:11:52.524" v="714" actId="20577"/>
          <ac:spMkLst>
            <pc:docMk/>
            <pc:sldMk cId="187342996" sldId="649"/>
            <ac:spMk id="83" creationId="{AEE1D2C4-126E-4E84-9FB3-9DE86A87FA75}"/>
          </ac:spMkLst>
        </pc:spChg>
        <pc:grpChg chg="mod">
          <ac:chgData name="Lachowicz, Lech {PEP}" userId="937dbf2d-53fb-468f-b660-5db41f979634" providerId="ADAL" clId="{BCCED5FB-23F0-4B0F-B47D-DEFCE1E8CD8B}" dt="2021-09-13T07:11:45.375" v="696" actId="1036"/>
          <ac:grpSpMkLst>
            <pc:docMk/>
            <pc:sldMk cId="187342996" sldId="649"/>
            <ac:grpSpMk id="81" creationId="{812DB474-E831-4CAA-BE82-EB768EE5689E}"/>
          </ac:grpSpMkLst>
        </pc:grpChg>
        <pc:picChg chg="mod">
          <ac:chgData name="Lachowicz, Lech {PEP}" userId="937dbf2d-53fb-468f-b660-5db41f979634" providerId="ADAL" clId="{BCCED5FB-23F0-4B0F-B47D-DEFCE1E8CD8B}" dt="2021-09-13T07:11:45.375" v="696" actId="1036"/>
          <ac:picMkLst>
            <pc:docMk/>
            <pc:sldMk cId="187342996" sldId="649"/>
            <ac:picMk id="3" creationId="{1E9AEC59-2E37-4D97-9CC6-FFC49351ABDC}"/>
          </ac:picMkLst>
        </pc:picChg>
      </pc:sldChg>
      <pc:sldChg chg="addSp delSp add mod">
        <pc:chgData name="Lachowicz, Lech {PEP}" userId="937dbf2d-53fb-468f-b660-5db41f979634" providerId="ADAL" clId="{BCCED5FB-23F0-4B0F-B47D-DEFCE1E8CD8B}" dt="2021-09-13T09:10:04.950" v="1260" actId="478"/>
        <pc:sldMkLst>
          <pc:docMk/>
          <pc:sldMk cId="4236180718" sldId="650"/>
        </pc:sldMkLst>
        <pc:spChg chg="del">
          <ac:chgData name="Lachowicz, Lech {PEP}" userId="937dbf2d-53fb-468f-b660-5db41f979634" providerId="ADAL" clId="{BCCED5FB-23F0-4B0F-B47D-DEFCE1E8CD8B}" dt="2021-09-13T09:10:04.950" v="1260" actId="478"/>
          <ac:spMkLst>
            <pc:docMk/>
            <pc:sldMk cId="4236180718" sldId="650"/>
            <ac:spMk id="4" creationId="{D013839F-A794-450F-85E6-890AC46CB381}"/>
          </ac:spMkLst>
        </pc:spChg>
        <pc:picChg chg="add del">
          <ac:chgData name="Lachowicz, Lech {PEP}" userId="937dbf2d-53fb-468f-b660-5db41f979634" providerId="ADAL" clId="{BCCED5FB-23F0-4B0F-B47D-DEFCE1E8CD8B}" dt="2021-09-13T09:10:00.704" v="1259" actId="478"/>
          <ac:picMkLst>
            <pc:docMk/>
            <pc:sldMk cId="4236180718" sldId="650"/>
            <ac:picMk id="2050" creationId="{8BD6DAB3-8AE2-4469-879D-03419CD998EA}"/>
          </ac:picMkLst>
        </pc:picChg>
      </pc:sldChg>
      <pc:sldChg chg="modSp add mod">
        <pc:chgData name="Lachowicz, Lech {PEP}" userId="937dbf2d-53fb-468f-b660-5db41f979634" providerId="ADAL" clId="{BCCED5FB-23F0-4B0F-B47D-DEFCE1E8CD8B}" dt="2021-09-13T09:10:55.299" v="1265" actId="6549"/>
        <pc:sldMkLst>
          <pc:docMk/>
          <pc:sldMk cId="2874249372" sldId="651"/>
        </pc:sldMkLst>
        <pc:spChg chg="mod">
          <ac:chgData name="Lachowicz, Lech {PEP}" userId="937dbf2d-53fb-468f-b660-5db41f979634" providerId="ADAL" clId="{BCCED5FB-23F0-4B0F-B47D-DEFCE1E8CD8B}" dt="2021-09-13T07:57:26.517" v="845" actId="1076"/>
          <ac:spMkLst>
            <pc:docMk/>
            <pc:sldMk cId="2874249372" sldId="651"/>
            <ac:spMk id="2" creationId="{BC5C8474-57FF-4ADC-AE79-C91A1072521B}"/>
          </ac:spMkLst>
        </pc:spChg>
        <pc:spChg chg="mod">
          <ac:chgData name="Lachowicz, Lech {PEP}" userId="937dbf2d-53fb-468f-b660-5db41f979634" providerId="ADAL" clId="{BCCED5FB-23F0-4B0F-B47D-DEFCE1E8CD8B}" dt="2021-09-13T09:10:55.299" v="1265" actId="6549"/>
          <ac:spMkLst>
            <pc:docMk/>
            <pc:sldMk cId="2874249372" sldId="651"/>
            <ac:spMk id="13" creationId="{395A590B-E67A-43E7-80C1-7334B112E3A8}"/>
          </ac:spMkLst>
        </pc:spChg>
      </pc:sldChg>
      <pc:sldChg chg="modSp add mod">
        <pc:chgData name="Lachowicz, Lech {PEP}" userId="937dbf2d-53fb-468f-b660-5db41f979634" providerId="ADAL" clId="{BCCED5FB-23F0-4B0F-B47D-DEFCE1E8CD8B}" dt="2021-09-13T09:11:07.760" v="1269" actId="6549"/>
        <pc:sldMkLst>
          <pc:docMk/>
          <pc:sldMk cId="1238191379" sldId="652"/>
        </pc:sldMkLst>
        <pc:spChg chg="mod">
          <ac:chgData name="Lachowicz, Lech {PEP}" userId="937dbf2d-53fb-468f-b660-5db41f979634" providerId="ADAL" clId="{BCCED5FB-23F0-4B0F-B47D-DEFCE1E8CD8B}" dt="2021-09-13T07:57:37.220" v="848" actId="1076"/>
          <ac:spMkLst>
            <pc:docMk/>
            <pc:sldMk cId="1238191379" sldId="652"/>
            <ac:spMk id="2" creationId="{BC5C8474-57FF-4ADC-AE79-C91A1072521B}"/>
          </ac:spMkLst>
        </pc:spChg>
        <pc:spChg chg="mod">
          <ac:chgData name="Lachowicz, Lech {PEP}" userId="937dbf2d-53fb-468f-b660-5db41f979634" providerId="ADAL" clId="{BCCED5FB-23F0-4B0F-B47D-DEFCE1E8CD8B}" dt="2021-09-13T09:11:07.760" v="1269" actId="6549"/>
          <ac:spMkLst>
            <pc:docMk/>
            <pc:sldMk cId="1238191379" sldId="652"/>
            <ac:spMk id="10" creationId="{D9127DB1-D9CA-448C-A35D-9A0E4DC219EC}"/>
          </ac:spMkLst>
        </pc:spChg>
      </pc:sldChg>
      <pc:sldChg chg="modSp add mod">
        <pc:chgData name="Lachowicz, Lech {PEP}" userId="937dbf2d-53fb-468f-b660-5db41f979634" providerId="ADAL" clId="{BCCED5FB-23F0-4B0F-B47D-DEFCE1E8CD8B}" dt="2021-09-13T09:11:25.672" v="1276" actId="6549"/>
        <pc:sldMkLst>
          <pc:docMk/>
          <pc:sldMk cId="1262528545" sldId="655"/>
        </pc:sldMkLst>
        <pc:spChg chg="mod">
          <ac:chgData name="Lachowicz, Lech {PEP}" userId="937dbf2d-53fb-468f-b660-5db41f979634" providerId="ADAL" clId="{BCCED5FB-23F0-4B0F-B47D-DEFCE1E8CD8B}" dt="2021-09-13T07:58:00.183" v="854" actId="1076"/>
          <ac:spMkLst>
            <pc:docMk/>
            <pc:sldMk cId="1262528545" sldId="655"/>
            <ac:spMk id="2" creationId="{BC5C8474-57FF-4ADC-AE79-C91A1072521B}"/>
          </ac:spMkLst>
        </pc:spChg>
        <pc:spChg chg="mod">
          <ac:chgData name="Lachowicz, Lech {PEP}" userId="937dbf2d-53fb-468f-b660-5db41f979634" providerId="ADAL" clId="{BCCED5FB-23F0-4B0F-B47D-DEFCE1E8CD8B}" dt="2021-09-13T09:11:25.672" v="1276" actId="6549"/>
          <ac:spMkLst>
            <pc:docMk/>
            <pc:sldMk cId="1262528545" sldId="655"/>
            <ac:spMk id="5" creationId="{777EE05F-68E8-4D58-B348-179D321A095E}"/>
          </ac:spMkLst>
        </pc:spChg>
      </pc:sldChg>
      <pc:sldChg chg="modSp add mod">
        <pc:chgData name="Lachowicz, Lech {PEP}" userId="937dbf2d-53fb-468f-b660-5db41f979634" providerId="ADAL" clId="{BCCED5FB-23F0-4B0F-B47D-DEFCE1E8CD8B}" dt="2021-09-13T09:11:42.853" v="1279" actId="6549"/>
        <pc:sldMkLst>
          <pc:docMk/>
          <pc:sldMk cId="2605223336" sldId="656"/>
        </pc:sldMkLst>
        <pc:spChg chg="mod">
          <ac:chgData name="Lachowicz, Lech {PEP}" userId="937dbf2d-53fb-468f-b660-5db41f979634" providerId="ADAL" clId="{BCCED5FB-23F0-4B0F-B47D-DEFCE1E8CD8B}" dt="2021-09-13T07:58:11.663" v="857" actId="1076"/>
          <ac:spMkLst>
            <pc:docMk/>
            <pc:sldMk cId="2605223336" sldId="656"/>
            <ac:spMk id="2" creationId="{BC5C8474-57FF-4ADC-AE79-C91A1072521B}"/>
          </ac:spMkLst>
        </pc:spChg>
        <pc:spChg chg="mod">
          <ac:chgData name="Lachowicz, Lech {PEP}" userId="937dbf2d-53fb-468f-b660-5db41f979634" providerId="ADAL" clId="{BCCED5FB-23F0-4B0F-B47D-DEFCE1E8CD8B}" dt="2021-09-13T09:11:42.853" v="1279" actId="6549"/>
          <ac:spMkLst>
            <pc:docMk/>
            <pc:sldMk cId="2605223336" sldId="656"/>
            <ac:spMk id="5" creationId="{7E54F1D3-7A8D-4ECF-B425-9E5B4149812E}"/>
          </ac:spMkLst>
        </pc:spChg>
      </pc:sldChg>
      <pc:sldChg chg="modSp add mod">
        <pc:chgData name="Lachowicz, Lech {PEP}" userId="937dbf2d-53fb-468f-b660-5db41f979634" providerId="ADAL" clId="{BCCED5FB-23F0-4B0F-B47D-DEFCE1E8CD8B}" dt="2021-09-13T07:58:53.097" v="892" actId="20577"/>
        <pc:sldMkLst>
          <pc:docMk/>
          <pc:sldMk cId="3735029153" sldId="657"/>
        </pc:sldMkLst>
        <pc:spChg chg="mod">
          <ac:chgData name="Lachowicz, Lech {PEP}" userId="937dbf2d-53fb-468f-b660-5db41f979634" providerId="ADAL" clId="{BCCED5FB-23F0-4B0F-B47D-DEFCE1E8CD8B}" dt="2021-09-13T07:58:46.610" v="863" actId="20577"/>
          <ac:spMkLst>
            <pc:docMk/>
            <pc:sldMk cId="3735029153" sldId="657"/>
            <ac:spMk id="6" creationId="{6111CB07-C2DD-4622-942F-46B4C2BA9BCF}"/>
          </ac:spMkLst>
        </pc:spChg>
        <pc:spChg chg="mod">
          <ac:chgData name="Lachowicz, Lech {PEP}" userId="937dbf2d-53fb-468f-b660-5db41f979634" providerId="ADAL" clId="{BCCED5FB-23F0-4B0F-B47D-DEFCE1E8CD8B}" dt="2021-09-13T07:58:53.097" v="892" actId="20577"/>
          <ac:spMkLst>
            <pc:docMk/>
            <pc:sldMk cId="3735029153" sldId="657"/>
            <ac:spMk id="7" creationId="{044E316A-F492-4942-86C8-1528DF814386}"/>
          </ac:spMkLst>
        </pc:spChg>
      </pc:sldChg>
      <pc:sldChg chg="addSp delSp modSp add mod ord">
        <pc:chgData name="Lachowicz, Lech {PEP}" userId="937dbf2d-53fb-468f-b660-5db41f979634" providerId="ADAL" clId="{BCCED5FB-23F0-4B0F-B47D-DEFCE1E8CD8B}" dt="2021-09-13T12:13:51.090" v="1350"/>
        <pc:sldMkLst>
          <pc:docMk/>
          <pc:sldMk cId="436182390" sldId="658"/>
        </pc:sldMkLst>
        <pc:spChg chg="add del mod">
          <ac:chgData name="Lachowicz, Lech {PEP}" userId="937dbf2d-53fb-468f-b660-5db41f979634" providerId="ADAL" clId="{BCCED5FB-23F0-4B0F-B47D-DEFCE1E8CD8B}" dt="2021-09-13T08:02:16.079" v="910" actId="478"/>
          <ac:spMkLst>
            <pc:docMk/>
            <pc:sldMk cId="436182390" sldId="658"/>
            <ac:spMk id="3" creationId="{7E433619-46C7-4BFD-AAD3-71A138BDBBD5}"/>
          </ac:spMkLst>
        </pc:spChg>
        <pc:spChg chg="mod">
          <ac:chgData name="Lachowicz, Lech {PEP}" userId="937dbf2d-53fb-468f-b660-5db41f979634" providerId="ADAL" clId="{BCCED5FB-23F0-4B0F-B47D-DEFCE1E8CD8B}" dt="2021-09-13T08:02:22.046" v="924" actId="20577"/>
          <ac:spMkLst>
            <pc:docMk/>
            <pc:sldMk cId="436182390" sldId="658"/>
            <ac:spMk id="6" creationId="{6111CB07-C2DD-4622-942F-46B4C2BA9BCF}"/>
          </ac:spMkLst>
        </pc:spChg>
        <pc:spChg chg="del">
          <ac:chgData name="Lachowicz, Lech {PEP}" userId="937dbf2d-53fb-468f-b660-5db41f979634" providerId="ADAL" clId="{BCCED5FB-23F0-4B0F-B47D-DEFCE1E8CD8B}" dt="2021-09-13T08:02:07.185" v="908" actId="478"/>
          <ac:spMkLst>
            <pc:docMk/>
            <pc:sldMk cId="436182390" sldId="658"/>
            <ac:spMk id="7" creationId="{044E316A-F492-4942-86C8-1528DF814386}"/>
          </ac:spMkLst>
        </pc:spChg>
        <pc:spChg chg="add mod">
          <ac:chgData name="Lachowicz, Lech {PEP}" userId="937dbf2d-53fb-468f-b660-5db41f979634" providerId="ADAL" clId="{BCCED5FB-23F0-4B0F-B47D-DEFCE1E8CD8B}" dt="2021-09-13T08:03:17.872" v="931" actId="164"/>
          <ac:spMkLst>
            <pc:docMk/>
            <pc:sldMk cId="436182390" sldId="658"/>
            <ac:spMk id="8" creationId="{6FD1054C-2322-4118-B64A-45745BCDA7AF}"/>
          </ac:spMkLst>
        </pc:spChg>
        <pc:spChg chg="add mod">
          <ac:chgData name="Lachowicz, Lech {PEP}" userId="937dbf2d-53fb-468f-b660-5db41f979634" providerId="ADAL" clId="{BCCED5FB-23F0-4B0F-B47D-DEFCE1E8CD8B}" dt="2021-09-13T08:03:17.872" v="931" actId="164"/>
          <ac:spMkLst>
            <pc:docMk/>
            <pc:sldMk cId="436182390" sldId="658"/>
            <ac:spMk id="9" creationId="{9487A8C2-C04E-48F3-A07A-A9EA5C53460F}"/>
          </ac:spMkLst>
        </pc:spChg>
        <pc:spChg chg="add mod">
          <ac:chgData name="Lachowicz, Lech {PEP}" userId="937dbf2d-53fb-468f-b660-5db41f979634" providerId="ADAL" clId="{BCCED5FB-23F0-4B0F-B47D-DEFCE1E8CD8B}" dt="2021-09-13T08:03:17.872" v="931" actId="164"/>
          <ac:spMkLst>
            <pc:docMk/>
            <pc:sldMk cId="436182390" sldId="658"/>
            <ac:spMk id="11" creationId="{F655FCF2-A65B-4342-ABD7-5B2FD46F983C}"/>
          </ac:spMkLst>
        </pc:spChg>
        <pc:spChg chg="add mod">
          <ac:chgData name="Lachowicz, Lech {PEP}" userId="937dbf2d-53fb-468f-b660-5db41f979634" providerId="ADAL" clId="{BCCED5FB-23F0-4B0F-B47D-DEFCE1E8CD8B}" dt="2021-09-13T08:03:17.872" v="931" actId="164"/>
          <ac:spMkLst>
            <pc:docMk/>
            <pc:sldMk cId="436182390" sldId="658"/>
            <ac:spMk id="12" creationId="{4DC6887D-A28E-4193-8C9C-FF896E103B44}"/>
          </ac:spMkLst>
        </pc:spChg>
        <pc:spChg chg="add mod">
          <ac:chgData name="Lachowicz, Lech {PEP}" userId="937dbf2d-53fb-468f-b660-5db41f979634" providerId="ADAL" clId="{BCCED5FB-23F0-4B0F-B47D-DEFCE1E8CD8B}" dt="2021-09-13T08:03:17.872" v="931" actId="164"/>
          <ac:spMkLst>
            <pc:docMk/>
            <pc:sldMk cId="436182390" sldId="658"/>
            <ac:spMk id="13" creationId="{C1900B37-1E25-4173-8BDE-EC2A34F445CB}"/>
          </ac:spMkLst>
        </pc:spChg>
        <pc:spChg chg="add mod">
          <ac:chgData name="Lachowicz, Lech {PEP}" userId="937dbf2d-53fb-468f-b660-5db41f979634" providerId="ADAL" clId="{BCCED5FB-23F0-4B0F-B47D-DEFCE1E8CD8B}" dt="2021-09-13T08:03:17.872" v="931" actId="164"/>
          <ac:spMkLst>
            <pc:docMk/>
            <pc:sldMk cId="436182390" sldId="658"/>
            <ac:spMk id="14" creationId="{8DA5ECFC-084F-4DCD-AFBB-12CEB68255F5}"/>
          </ac:spMkLst>
        </pc:spChg>
        <pc:spChg chg="add mod">
          <ac:chgData name="Lachowicz, Lech {PEP}" userId="937dbf2d-53fb-468f-b660-5db41f979634" providerId="ADAL" clId="{BCCED5FB-23F0-4B0F-B47D-DEFCE1E8CD8B}" dt="2021-09-13T08:03:17.872" v="931" actId="164"/>
          <ac:spMkLst>
            <pc:docMk/>
            <pc:sldMk cId="436182390" sldId="658"/>
            <ac:spMk id="15" creationId="{88E4A446-4068-44E9-969B-92C6C02EF227}"/>
          </ac:spMkLst>
        </pc:spChg>
        <pc:spChg chg="add mod">
          <ac:chgData name="Lachowicz, Lech {PEP}" userId="937dbf2d-53fb-468f-b660-5db41f979634" providerId="ADAL" clId="{BCCED5FB-23F0-4B0F-B47D-DEFCE1E8CD8B}" dt="2021-09-13T08:03:17.872" v="931" actId="164"/>
          <ac:spMkLst>
            <pc:docMk/>
            <pc:sldMk cId="436182390" sldId="658"/>
            <ac:spMk id="17" creationId="{3CBBC409-4140-47D7-B58B-0A5F33A71859}"/>
          </ac:spMkLst>
        </pc:spChg>
        <pc:spChg chg="add mod">
          <ac:chgData name="Lachowicz, Lech {PEP}" userId="937dbf2d-53fb-468f-b660-5db41f979634" providerId="ADAL" clId="{BCCED5FB-23F0-4B0F-B47D-DEFCE1E8CD8B}" dt="2021-09-13T08:03:17.872" v="931" actId="164"/>
          <ac:spMkLst>
            <pc:docMk/>
            <pc:sldMk cId="436182390" sldId="658"/>
            <ac:spMk id="19" creationId="{3ECDBFEB-7948-42BA-8062-336397A040C4}"/>
          </ac:spMkLst>
        </pc:spChg>
        <pc:spChg chg="add mod">
          <ac:chgData name="Lachowicz, Lech {PEP}" userId="937dbf2d-53fb-468f-b660-5db41f979634" providerId="ADAL" clId="{BCCED5FB-23F0-4B0F-B47D-DEFCE1E8CD8B}" dt="2021-09-13T08:03:17.872" v="931" actId="164"/>
          <ac:spMkLst>
            <pc:docMk/>
            <pc:sldMk cId="436182390" sldId="658"/>
            <ac:spMk id="20" creationId="{D6B2E4E6-FFD1-4E42-8A66-29B03125F345}"/>
          </ac:spMkLst>
        </pc:spChg>
        <pc:spChg chg="add mod">
          <ac:chgData name="Lachowicz, Lech {PEP}" userId="937dbf2d-53fb-468f-b660-5db41f979634" providerId="ADAL" clId="{BCCED5FB-23F0-4B0F-B47D-DEFCE1E8CD8B}" dt="2021-09-13T08:03:17.872" v="931" actId="164"/>
          <ac:spMkLst>
            <pc:docMk/>
            <pc:sldMk cId="436182390" sldId="658"/>
            <ac:spMk id="21" creationId="{430B9692-4E23-4270-8646-C29F4D019179}"/>
          </ac:spMkLst>
        </pc:spChg>
        <pc:spChg chg="add mod">
          <ac:chgData name="Lachowicz, Lech {PEP}" userId="937dbf2d-53fb-468f-b660-5db41f979634" providerId="ADAL" clId="{BCCED5FB-23F0-4B0F-B47D-DEFCE1E8CD8B}" dt="2021-09-13T08:03:17.872" v="931" actId="164"/>
          <ac:spMkLst>
            <pc:docMk/>
            <pc:sldMk cId="436182390" sldId="658"/>
            <ac:spMk id="22" creationId="{EA33BE2F-2D95-4E66-BA82-AEBC7AE59655}"/>
          </ac:spMkLst>
        </pc:spChg>
        <pc:spChg chg="add mod">
          <ac:chgData name="Lachowicz, Lech {PEP}" userId="937dbf2d-53fb-468f-b660-5db41f979634" providerId="ADAL" clId="{BCCED5FB-23F0-4B0F-B47D-DEFCE1E8CD8B}" dt="2021-09-13T08:03:17.872" v="931" actId="164"/>
          <ac:spMkLst>
            <pc:docMk/>
            <pc:sldMk cId="436182390" sldId="658"/>
            <ac:spMk id="23" creationId="{E3DDC02C-7C74-40DC-90FA-3F72AEDAA404}"/>
          </ac:spMkLst>
        </pc:spChg>
        <pc:spChg chg="add mod">
          <ac:chgData name="Lachowicz, Lech {PEP}" userId="937dbf2d-53fb-468f-b660-5db41f979634" providerId="ADAL" clId="{BCCED5FB-23F0-4B0F-B47D-DEFCE1E8CD8B}" dt="2021-09-13T08:03:17.872" v="931" actId="164"/>
          <ac:spMkLst>
            <pc:docMk/>
            <pc:sldMk cId="436182390" sldId="658"/>
            <ac:spMk id="24" creationId="{F4D307EA-27DB-4F6B-8F3A-C90B38AD12CB}"/>
          </ac:spMkLst>
        </pc:spChg>
        <pc:spChg chg="add mod">
          <ac:chgData name="Lachowicz, Lech {PEP}" userId="937dbf2d-53fb-468f-b660-5db41f979634" providerId="ADAL" clId="{BCCED5FB-23F0-4B0F-B47D-DEFCE1E8CD8B}" dt="2021-09-13T08:03:17.872" v="931" actId="164"/>
          <ac:spMkLst>
            <pc:docMk/>
            <pc:sldMk cId="436182390" sldId="658"/>
            <ac:spMk id="25" creationId="{65DFB044-111C-4A74-BA2D-B553248FB2D5}"/>
          </ac:spMkLst>
        </pc:spChg>
        <pc:spChg chg="add mod">
          <ac:chgData name="Lachowicz, Lech {PEP}" userId="937dbf2d-53fb-468f-b660-5db41f979634" providerId="ADAL" clId="{BCCED5FB-23F0-4B0F-B47D-DEFCE1E8CD8B}" dt="2021-09-13T08:02:10.315" v="909"/>
          <ac:spMkLst>
            <pc:docMk/>
            <pc:sldMk cId="436182390" sldId="658"/>
            <ac:spMk id="26" creationId="{E2603ACC-EE6F-431A-8422-7D0464ECD7F7}"/>
          </ac:spMkLst>
        </pc:spChg>
        <pc:spChg chg="add mod">
          <ac:chgData name="Lachowicz, Lech {PEP}" userId="937dbf2d-53fb-468f-b660-5db41f979634" providerId="ADAL" clId="{BCCED5FB-23F0-4B0F-B47D-DEFCE1E8CD8B}" dt="2021-09-13T08:02:10.315" v="909"/>
          <ac:spMkLst>
            <pc:docMk/>
            <pc:sldMk cId="436182390" sldId="658"/>
            <ac:spMk id="27" creationId="{D9AB7317-C0CD-4C16-BF57-2BFBE1931649}"/>
          </ac:spMkLst>
        </pc:spChg>
        <pc:spChg chg="add mod">
          <ac:chgData name="Lachowicz, Lech {PEP}" userId="937dbf2d-53fb-468f-b660-5db41f979634" providerId="ADAL" clId="{BCCED5FB-23F0-4B0F-B47D-DEFCE1E8CD8B}" dt="2021-09-13T08:02:10.315" v="909"/>
          <ac:spMkLst>
            <pc:docMk/>
            <pc:sldMk cId="436182390" sldId="658"/>
            <ac:spMk id="28" creationId="{E5B0C973-8EE8-44BF-811F-7B359655370F}"/>
          </ac:spMkLst>
        </pc:spChg>
        <pc:spChg chg="add mod">
          <ac:chgData name="Lachowicz, Lech {PEP}" userId="937dbf2d-53fb-468f-b660-5db41f979634" providerId="ADAL" clId="{BCCED5FB-23F0-4B0F-B47D-DEFCE1E8CD8B}" dt="2021-09-13T08:02:10.315" v="909"/>
          <ac:spMkLst>
            <pc:docMk/>
            <pc:sldMk cId="436182390" sldId="658"/>
            <ac:spMk id="29" creationId="{4C3956F3-70A9-4EF1-BB01-F40073A19FCF}"/>
          </ac:spMkLst>
        </pc:spChg>
        <pc:spChg chg="add mod">
          <ac:chgData name="Lachowicz, Lech {PEP}" userId="937dbf2d-53fb-468f-b660-5db41f979634" providerId="ADAL" clId="{BCCED5FB-23F0-4B0F-B47D-DEFCE1E8CD8B}" dt="2021-09-13T08:02:10.315" v="909"/>
          <ac:spMkLst>
            <pc:docMk/>
            <pc:sldMk cId="436182390" sldId="658"/>
            <ac:spMk id="30" creationId="{C8C56153-53E1-4CEA-A2B8-4DA50A3966C6}"/>
          </ac:spMkLst>
        </pc:spChg>
        <pc:spChg chg="add mod">
          <ac:chgData name="Lachowicz, Lech {PEP}" userId="937dbf2d-53fb-468f-b660-5db41f979634" providerId="ADAL" clId="{BCCED5FB-23F0-4B0F-B47D-DEFCE1E8CD8B}" dt="2021-09-13T08:02:10.315" v="909"/>
          <ac:spMkLst>
            <pc:docMk/>
            <pc:sldMk cId="436182390" sldId="658"/>
            <ac:spMk id="31" creationId="{F25110AE-8ABC-453F-986C-E40FA0F73874}"/>
          </ac:spMkLst>
        </pc:spChg>
        <pc:spChg chg="add mod">
          <ac:chgData name="Lachowicz, Lech {PEP}" userId="937dbf2d-53fb-468f-b660-5db41f979634" providerId="ADAL" clId="{BCCED5FB-23F0-4B0F-B47D-DEFCE1E8CD8B}" dt="2021-09-13T08:02:10.315" v="909"/>
          <ac:spMkLst>
            <pc:docMk/>
            <pc:sldMk cId="436182390" sldId="658"/>
            <ac:spMk id="32" creationId="{23955146-035F-4856-B3F3-87A54B117D8A}"/>
          </ac:spMkLst>
        </pc:spChg>
        <pc:spChg chg="add mod">
          <ac:chgData name="Lachowicz, Lech {PEP}" userId="937dbf2d-53fb-468f-b660-5db41f979634" providerId="ADAL" clId="{BCCED5FB-23F0-4B0F-B47D-DEFCE1E8CD8B}" dt="2021-09-13T08:02:10.315" v="909"/>
          <ac:spMkLst>
            <pc:docMk/>
            <pc:sldMk cId="436182390" sldId="658"/>
            <ac:spMk id="33" creationId="{79CA32AA-E39D-43AA-B313-061246C8F0C3}"/>
          </ac:spMkLst>
        </pc:spChg>
        <pc:spChg chg="add mod">
          <ac:chgData name="Lachowicz, Lech {PEP}" userId="937dbf2d-53fb-468f-b660-5db41f979634" providerId="ADAL" clId="{BCCED5FB-23F0-4B0F-B47D-DEFCE1E8CD8B}" dt="2021-09-13T08:02:10.315" v="909"/>
          <ac:spMkLst>
            <pc:docMk/>
            <pc:sldMk cId="436182390" sldId="658"/>
            <ac:spMk id="34" creationId="{495EF3B7-0A25-4C3E-A99E-031975D3920F}"/>
          </ac:spMkLst>
        </pc:spChg>
        <pc:spChg chg="add mod">
          <ac:chgData name="Lachowicz, Lech {PEP}" userId="937dbf2d-53fb-468f-b660-5db41f979634" providerId="ADAL" clId="{BCCED5FB-23F0-4B0F-B47D-DEFCE1E8CD8B}" dt="2021-09-13T08:02:10.315" v="909"/>
          <ac:spMkLst>
            <pc:docMk/>
            <pc:sldMk cId="436182390" sldId="658"/>
            <ac:spMk id="35" creationId="{B2DF4821-E4DD-4F0B-944B-768F847DBDDD}"/>
          </ac:spMkLst>
        </pc:spChg>
        <pc:spChg chg="add mod">
          <ac:chgData name="Lachowicz, Lech {PEP}" userId="937dbf2d-53fb-468f-b660-5db41f979634" providerId="ADAL" clId="{BCCED5FB-23F0-4B0F-B47D-DEFCE1E8CD8B}" dt="2021-09-13T08:02:10.315" v="909"/>
          <ac:spMkLst>
            <pc:docMk/>
            <pc:sldMk cId="436182390" sldId="658"/>
            <ac:spMk id="36" creationId="{A50FEA27-639C-4168-A603-7C6C3067FC18}"/>
          </ac:spMkLst>
        </pc:spChg>
        <pc:spChg chg="add mod">
          <ac:chgData name="Lachowicz, Lech {PEP}" userId="937dbf2d-53fb-468f-b660-5db41f979634" providerId="ADAL" clId="{BCCED5FB-23F0-4B0F-B47D-DEFCE1E8CD8B}" dt="2021-09-13T08:02:10.315" v="909"/>
          <ac:spMkLst>
            <pc:docMk/>
            <pc:sldMk cId="436182390" sldId="658"/>
            <ac:spMk id="37" creationId="{5E20A5F8-08BB-4F66-9CF7-30B3815883E1}"/>
          </ac:spMkLst>
        </pc:spChg>
        <pc:spChg chg="add mod">
          <ac:chgData name="Lachowicz, Lech {PEP}" userId="937dbf2d-53fb-468f-b660-5db41f979634" providerId="ADAL" clId="{BCCED5FB-23F0-4B0F-B47D-DEFCE1E8CD8B}" dt="2021-09-13T08:02:10.315" v="909"/>
          <ac:spMkLst>
            <pc:docMk/>
            <pc:sldMk cId="436182390" sldId="658"/>
            <ac:spMk id="38" creationId="{41C25946-A84A-4EA7-AD64-0655F3B24988}"/>
          </ac:spMkLst>
        </pc:spChg>
        <pc:spChg chg="add mod">
          <ac:chgData name="Lachowicz, Lech {PEP}" userId="937dbf2d-53fb-468f-b660-5db41f979634" providerId="ADAL" clId="{BCCED5FB-23F0-4B0F-B47D-DEFCE1E8CD8B}" dt="2021-09-13T08:02:10.315" v="909"/>
          <ac:spMkLst>
            <pc:docMk/>
            <pc:sldMk cId="436182390" sldId="658"/>
            <ac:spMk id="39" creationId="{514EA522-81CB-4B9A-B7F9-3CF29A5EB300}"/>
          </ac:spMkLst>
        </pc:spChg>
        <pc:grpChg chg="add mod">
          <ac:chgData name="Lachowicz, Lech {PEP}" userId="937dbf2d-53fb-468f-b660-5db41f979634" providerId="ADAL" clId="{BCCED5FB-23F0-4B0F-B47D-DEFCE1E8CD8B}" dt="2021-09-13T08:03:27.679" v="933" actId="1076"/>
          <ac:grpSpMkLst>
            <pc:docMk/>
            <pc:sldMk cId="436182390" sldId="658"/>
            <ac:grpSpMk id="4" creationId="{27937475-C330-489E-B058-3BD9A6CACBBF}"/>
          </ac:grpSpMkLst>
        </pc:grpChg>
        <pc:grpChg chg="add mod">
          <ac:chgData name="Lachowicz, Lech {PEP}" userId="937dbf2d-53fb-468f-b660-5db41f979634" providerId="ADAL" clId="{BCCED5FB-23F0-4B0F-B47D-DEFCE1E8CD8B}" dt="2021-09-13T08:03:17.872" v="931" actId="164"/>
          <ac:grpSpMkLst>
            <pc:docMk/>
            <pc:sldMk cId="436182390" sldId="658"/>
            <ac:grpSpMk id="10" creationId="{9475F09B-FF5A-4770-AF04-7E59FF181EFD}"/>
          </ac:grpSpMkLst>
        </pc:grpChg>
        <pc:grpChg chg="add mod">
          <ac:chgData name="Lachowicz, Lech {PEP}" userId="937dbf2d-53fb-468f-b660-5db41f979634" providerId="ADAL" clId="{BCCED5FB-23F0-4B0F-B47D-DEFCE1E8CD8B}" dt="2021-09-13T08:03:17.872" v="931" actId="164"/>
          <ac:grpSpMkLst>
            <pc:docMk/>
            <pc:sldMk cId="436182390" sldId="658"/>
            <ac:grpSpMk id="16" creationId="{AE703E25-00CC-445F-AAA9-ED45697AC469}"/>
          </ac:grpSpMkLst>
        </pc:grpChg>
        <pc:grpChg chg="add mod">
          <ac:chgData name="Lachowicz, Lech {PEP}" userId="937dbf2d-53fb-468f-b660-5db41f979634" providerId="ADAL" clId="{BCCED5FB-23F0-4B0F-B47D-DEFCE1E8CD8B}" dt="2021-09-13T08:03:17.872" v="931" actId="164"/>
          <ac:grpSpMkLst>
            <pc:docMk/>
            <pc:sldMk cId="436182390" sldId="658"/>
            <ac:grpSpMk id="18" creationId="{0FE464E6-8A66-42B7-8CC9-BA1BA1C2BE3A}"/>
          </ac:grpSpMkLst>
        </pc:grpChg>
      </pc:sldChg>
      <pc:sldChg chg="addSp delSp modSp add mod ord">
        <pc:chgData name="Lachowicz, Lech {PEP}" userId="937dbf2d-53fb-468f-b660-5db41f979634" providerId="ADAL" clId="{BCCED5FB-23F0-4B0F-B47D-DEFCE1E8CD8B}" dt="2021-09-13T12:13:27.936" v="1348" actId="1076"/>
        <pc:sldMkLst>
          <pc:docMk/>
          <pc:sldMk cId="242590323" sldId="659"/>
        </pc:sldMkLst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4" creationId="{DCE3AFCF-9BBA-43D2-BCD6-E491BA91DC63}"/>
          </ac:spMkLst>
        </pc:spChg>
        <pc:spChg chg="mod">
          <ac:chgData name="Lachowicz, Lech {PEP}" userId="937dbf2d-53fb-468f-b660-5db41f979634" providerId="ADAL" clId="{BCCED5FB-23F0-4B0F-B47D-DEFCE1E8CD8B}" dt="2021-09-13T08:04:08.570" v="968" actId="1076"/>
          <ac:spMkLst>
            <pc:docMk/>
            <pc:sldMk cId="242590323" sldId="659"/>
            <ac:spMk id="6" creationId="{6111CB07-C2DD-4622-942F-46B4C2BA9BCF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8" creationId="{836E4146-2829-4A0D-A882-B508290CCC06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9" creationId="{78DCCEA1-B42A-44F2-859B-D178021C649A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10" creationId="{22BDEC59-BDF7-4DDD-8261-886FACA531D0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11" creationId="{3C83BD39-E3DA-463F-B173-37727509CE16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12" creationId="{2E2D7C7D-16B5-4BFB-BD50-C60790A5374E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13" creationId="{65332D94-3E81-4B66-B0B7-D618F93D246D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14" creationId="{271528EB-8688-4677-9D96-ACF0BDB8DF89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15" creationId="{35857B36-62EC-4084-9AA7-4244ECADC233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16" creationId="{808A4C27-D423-4BAB-B4DB-EC974E32B1AB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22" creationId="{BA5AE319-F47E-49C1-ACD5-9C582DC93EC0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23" creationId="{768D0E23-F29F-4E3D-89C0-B56F4DC77A11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24" creationId="{31155706-589D-4544-B242-D64908983B02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25" creationId="{A1286F02-79E8-432D-A48C-08690863A410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26" creationId="{2B01816B-4395-4199-A075-B5F8852392CD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27" creationId="{ED9D67B6-FDC6-4D56-AD5C-C6B751D7C7A2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28" creationId="{D2B63F64-4CCC-4691-AFBB-BFBD93EF3F7D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29" creationId="{A0E02002-9ECB-4FEA-97F1-B15511C24D40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30" creationId="{1F181437-BE7F-45BE-96B8-E3E24FFBF153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31" creationId="{78F041F2-B5D6-4228-9525-AB4219E35B07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32" creationId="{FC710167-32E8-4D1E-B864-D9B2B7D5328D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33" creationId="{3B989BDA-9898-4B46-B4B4-47F5159E0876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34" creationId="{C7DABBD4-37BF-4F5F-8B84-02817B6E9898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35" creationId="{2D848BA2-A053-40D6-BFA0-7D0837D811CB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36" creationId="{3B1E00B0-3883-4725-A553-0737CC17B5E9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37" creationId="{B0496A53-2B31-4BCE-A075-A845F9A9FB11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38" creationId="{8F08F747-9636-4729-B6FA-14C0701C5329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39" creationId="{C7DCDA97-BF8D-46BD-9B47-00789AC9A1BD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40" creationId="{52688E42-A7AA-46DE-9792-9CB301FCBE3E}"/>
          </ac:spMkLst>
        </pc:spChg>
        <pc:spChg chg="add del mod">
          <ac:chgData name="Lachowicz, Lech {PEP}" userId="937dbf2d-53fb-468f-b660-5db41f979634" providerId="ADAL" clId="{BCCED5FB-23F0-4B0F-B47D-DEFCE1E8CD8B}" dt="2021-09-13T08:11:14.113" v="1001" actId="478"/>
          <ac:spMkLst>
            <pc:docMk/>
            <pc:sldMk cId="242590323" sldId="659"/>
            <ac:spMk id="42" creationId="{0D355971-6055-4FA2-9179-B86D6C536A00}"/>
          </ac:spMkLst>
        </pc:spChg>
        <pc:spChg chg="add del mod">
          <ac:chgData name="Lachowicz, Lech {PEP}" userId="937dbf2d-53fb-468f-b660-5db41f979634" providerId="ADAL" clId="{BCCED5FB-23F0-4B0F-B47D-DEFCE1E8CD8B}" dt="2021-09-13T08:11:14.113" v="1001" actId="478"/>
          <ac:spMkLst>
            <pc:docMk/>
            <pc:sldMk cId="242590323" sldId="659"/>
            <ac:spMk id="43" creationId="{EA2254DD-E6BE-4338-9502-0D61FDDFB2F3}"/>
          </ac:spMkLst>
        </pc:spChg>
        <pc:spChg chg="add mod">
          <ac:chgData name="Lachowicz, Lech {PEP}" userId="937dbf2d-53fb-468f-b660-5db41f979634" providerId="ADAL" clId="{BCCED5FB-23F0-4B0F-B47D-DEFCE1E8CD8B}" dt="2021-09-13T08:11:18.269" v="1003" actId="6549"/>
          <ac:spMkLst>
            <pc:docMk/>
            <pc:sldMk cId="242590323" sldId="659"/>
            <ac:spMk id="45" creationId="{08043943-EF17-4129-9EB9-679966A34032}"/>
          </ac:spMkLst>
        </pc:spChg>
        <pc:spChg chg="add mod">
          <ac:chgData name="Lachowicz, Lech {PEP}" userId="937dbf2d-53fb-468f-b660-5db41f979634" providerId="ADAL" clId="{BCCED5FB-23F0-4B0F-B47D-DEFCE1E8CD8B}" dt="2021-09-13T08:10:32.972" v="974" actId="1076"/>
          <ac:spMkLst>
            <pc:docMk/>
            <pc:sldMk cId="242590323" sldId="659"/>
            <ac:spMk id="46" creationId="{8C3A7736-3470-4C3D-AB4C-2295A6C93E25}"/>
          </ac:spMkLst>
        </pc:spChg>
        <pc:spChg chg="add mod">
          <ac:chgData name="Lachowicz, Lech {PEP}" userId="937dbf2d-53fb-468f-b660-5db41f979634" providerId="ADAL" clId="{BCCED5FB-23F0-4B0F-B47D-DEFCE1E8CD8B}" dt="2021-09-13T08:07:29.118" v="970"/>
          <ac:spMkLst>
            <pc:docMk/>
            <pc:sldMk cId="242590323" sldId="659"/>
            <ac:spMk id="49" creationId="{A6182434-3A67-4B94-815E-7145C7E6B6B5}"/>
          </ac:spMkLst>
        </pc:spChg>
        <pc:spChg chg="add mod">
          <ac:chgData name="Lachowicz, Lech {PEP}" userId="937dbf2d-53fb-468f-b660-5db41f979634" providerId="ADAL" clId="{BCCED5FB-23F0-4B0F-B47D-DEFCE1E8CD8B}" dt="2021-09-13T08:07:29.118" v="970"/>
          <ac:spMkLst>
            <pc:docMk/>
            <pc:sldMk cId="242590323" sldId="659"/>
            <ac:spMk id="51" creationId="{9DEA6E6E-36E7-411F-AC6A-2069BAAA7420}"/>
          </ac:spMkLst>
        </pc:spChg>
        <pc:spChg chg="add mod">
          <ac:chgData name="Lachowicz, Lech {PEP}" userId="937dbf2d-53fb-468f-b660-5db41f979634" providerId="ADAL" clId="{BCCED5FB-23F0-4B0F-B47D-DEFCE1E8CD8B}" dt="2021-09-13T08:07:29.118" v="970"/>
          <ac:spMkLst>
            <pc:docMk/>
            <pc:sldMk cId="242590323" sldId="659"/>
            <ac:spMk id="52" creationId="{BFC098BC-03F5-48E4-9D94-9EC691D649A9}"/>
          </ac:spMkLst>
        </pc:spChg>
        <pc:spChg chg="add mod">
          <ac:chgData name="Lachowicz, Lech {PEP}" userId="937dbf2d-53fb-468f-b660-5db41f979634" providerId="ADAL" clId="{BCCED5FB-23F0-4B0F-B47D-DEFCE1E8CD8B}" dt="2021-09-13T08:07:29.118" v="970"/>
          <ac:spMkLst>
            <pc:docMk/>
            <pc:sldMk cId="242590323" sldId="659"/>
            <ac:spMk id="61" creationId="{BC5BEE1C-77D7-4023-9947-B24184DE140D}"/>
          </ac:spMkLst>
        </pc:spChg>
        <pc:spChg chg="add mod">
          <ac:chgData name="Lachowicz, Lech {PEP}" userId="937dbf2d-53fb-468f-b660-5db41f979634" providerId="ADAL" clId="{BCCED5FB-23F0-4B0F-B47D-DEFCE1E8CD8B}" dt="2021-09-13T08:07:29.118" v="970"/>
          <ac:spMkLst>
            <pc:docMk/>
            <pc:sldMk cId="242590323" sldId="659"/>
            <ac:spMk id="62" creationId="{69368A72-AFA3-4279-9C3C-110C5154B253}"/>
          </ac:spMkLst>
        </pc:spChg>
        <pc:spChg chg="add mod">
          <ac:chgData name="Lachowicz, Lech {PEP}" userId="937dbf2d-53fb-468f-b660-5db41f979634" providerId="ADAL" clId="{BCCED5FB-23F0-4B0F-B47D-DEFCE1E8CD8B}" dt="2021-09-13T08:07:29.118" v="970"/>
          <ac:spMkLst>
            <pc:docMk/>
            <pc:sldMk cId="242590323" sldId="659"/>
            <ac:spMk id="63" creationId="{42764509-AC00-44FF-8073-20E81441994C}"/>
          </ac:spMkLst>
        </pc:spChg>
        <pc:spChg chg="add mod">
          <ac:chgData name="Lachowicz, Lech {PEP}" userId="937dbf2d-53fb-468f-b660-5db41f979634" providerId="ADAL" clId="{BCCED5FB-23F0-4B0F-B47D-DEFCE1E8CD8B}" dt="2021-09-13T08:07:29.118" v="970"/>
          <ac:spMkLst>
            <pc:docMk/>
            <pc:sldMk cId="242590323" sldId="659"/>
            <ac:spMk id="64" creationId="{FB7D185B-6C1C-44A6-98E2-6637F7E1CCE3}"/>
          </ac:spMkLst>
        </pc:spChg>
        <pc:spChg chg="add mod">
          <ac:chgData name="Lachowicz, Lech {PEP}" userId="937dbf2d-53fb-468f-b660-5db41f979634" providerId="ADAL" clId="{BCCED5FB-23F0-4B0F-B47D-DEFCE1E8CD8B}" dt="2021-09-13T08:07:29.118" v="970"/>
          <ac:spMkLst>
            <pc:docMk/>
            <pc:sldMk cId="242590323" sldId="659"/>
            <ac:spMk id="65" creationId="{CF8B0F02-0008-4F99-9329-43064C1D36D9}"/>
          </ac:spMkLst>
        </pc:spChg>
        <pc:spChg chg="add del mod">
          <ac:chgData name="Lachowicz, Lech {PEP}" userId="937dbf2d-53fb-468f-b660-5db41f979634" providerId="ADAL" clId="{BCCED5FB-23F0-4B0F-B47D-DEFCE1E8CD8B}" dt="2021-09-13T08:11:16.632" v="1002" actId="478"/>
          <ac:spMkLst>
            <pc:docMk/>
            <pc:sldMk cId="242590323" sldId="659"/>
            <ac:spMk id="69" creationId="{1E2D859D-2F15-46B5-AADA-B8FCFECBCAED}"/>
          </ac:spMkLst>
        </pc:spChg>
        <pc:spChg chg="add del mod">
          <ac:chgData name="Lachowicz, Lech {PEP}" userId="937dbf2d-53fb-468f-b660-5db41f979634" providerId="ADAL" clId="{BCCED5FB-23F0-4B0F-B47D-DEFCE1E8CD8B}" dt="2021-09-13T08:10:59.474" v="977"/>
          <ac:spMkLst>
            <pc:docMk/>
            <pc:sldMk cId="242590323" sldId="659"/>
            <ac:spMk id="70" creationId="{6F98830D-2057-4E3C-872F-6B18ACEA3C0C}"/>
          </ac:spMkLst>
        </pc:spChg>
        <pc:grpChg chg="add del mod">
          <ac:chgData name="Lachowicz, Lech {PEP}" userId="937dbf2d-53fb-468f-b660-5db41f979634" providerId="ADAL" clId="{BCCED5FB-23F0-4B0F-B47D-DEFCE1E8CD8B}" dt="2021-09-13T08:11:14.113" v="1001" actId="478"/>
          <ac:grpSpMkLst>
            <pc:docMk/>
            <pc:sldMk cId="242590323" sldId="659"/>
            <ac:grpSpMk id="41" creationId="{87CFA150-D615-43BD-93C1-B59E9C9D11DE}"/>
          </ac:grpSpMkLst>
        </pc:grpChg>
        <pc:grpChg chg="add del mod">
          <ac:chgData name="Lachowicz, Lech {PEP}" userId="937dbf2d-53fb-468f-b660-5db41f979634" providerId="ADAL" clId="{BCCED5FB-23F0-4B0F-B47D-DEFCE1E8CD8B}" dt="2021-09-13T08:11:18.664" v="1004" actId="478"/>
          <ac:grpSpMkLst>
            <pc:docMk/>
            <pc:sldMk cId="242590323" sldId="659"/>
            <ac:grpSpMk id="44" creationId="{822CBDB8-62EC-4235-B92F-6B4936F780D1}"/>
          </ac:grpSpMkLst>
        </pc:grpChg>
        <pc:grpChg chg="add mod">
          <ac:chgData name="Lachowicz, Lech {PEP}" userId="937dbf2d-53fb-468f-b660-5db41f979634" providerId="ADAL" clId="{BCCED5FB-23F0-4B0F-B47D-DEFCE1E8CD8B}" dt="2021-09-13T08:07:29.118" v="970"/>
          <ac:grpSpMkLst>
            <pc:docMk/>
            <pc:sldMk cId="242590323" sldId="659"/>
            <ac:grpSpMk id="48" creationId="{6ADCDE37-6AB9-48F7-A875-E55FA66F1A2A}"/>
          </ac:grpSpMkLst>
        </pc:grpChg>
        <pc:graphicFrameChg chg="del">
          <ac:chgData name="Lachowicz, Lech {PEP}" userId="937dbf2d-53fb-468f-b660-5db41f979634" providerId="ADAL" clId="{BCCED5FB-23F0-4B0F-B47D-DEFCE1E8CD8B}" dt="2021-09-13T08:04:11.397" v="969" actId="478"/>
          <ac:graphicFrameMkLst>
            <pc:docMk/>
            <pc:sldMk cId="242590323" sldId="659"/>
            <ac:graphicFrameMk id="5" creationId="{D9A4F0C6-ECCA-495F-8EE2-A9D5B74BD566}"/>
          </ac:graphicFrameMkLst>
        </pc:graphicFrameChg>
        <pc:picChg chg="add mod">
          <ac:chgData name="Lachowicz, Lech {PEP}" userId="937dbf2d-53fb-468f-b660-5db41f979634" providerId="ADAL" clId="{BCCED5FB-23F0-4B0F-B47D-DEFCE1E8CD8B}" dt="2021-09-13T12:13:27.936" v="1348" actId="1076"/>
          <ac:picMkLst>
            <pc:docMk/>
            <pc:sldMk cId="242590323" sldId="659"/>
            <ac:picMk id="6146" creationId="{7292C987-7572-484B-8A39-D66C78305699}"/>
          </ac:picMkLst>
        </pc:picChg>
        <pc:cxnChg chg="del mod">
          <ac:chgData name="Lachowicz, Lech {PEP}" userId="937dbf2d-53fb-468f-b660-5db41f979634" providerId="ADAL" clId="{BCCED5FB-23F0-4B0F-B47D-DEFCE1E8CD8B}" dt="2021-09-13T08:04:11.397" v="969" actId="478"/>
          <ac:cxnSpMkLst>
            <pc:docMk/>
            <pc:sldMk cId="242590323" sldId="659"/>
            <ac:cxnSpMk id="17" creationId="{4037C9C8-4839-48B7-90CE-88D10C3F69C5}"/>
          </ac:cxnSpMkLst>
        </pc:cxnChg>
        <pc:cxnChg chg="del mod">
          <ac:chgData name="Lachowicz, Lech {PEP}" userId="937dbf2d-53fb-468f-b660-5db41f979634" providerId="ADAL" clId="{BCCED5FB-23F0-4B0F-B47D-DEFCE1E8CD8B}" dt="2021-09-13T08:04:11.397" v="969" actId="478"/>
          <ac:cxnSpMkLst>
            <pc:docMk/>
            <pc:sldMk cId="242590323" sldId="659"/>
            <ac:cxnSpMk id="18" creationId="{154E1DD4-F43C-4FA0-861E-734C95F39680}"/>
          </ac:cxnSpMkLst>
        </pc:cxnChg>
        <pc:cxnChg chg="del">
          <ac:chgData name="Lachowicz, Lech {PEP}" userId="937dbf2d-53fb-468f-b660-5db41f979634" providerId="ADAL" clId="{BCCED5FB-23F0-4B0F-B47D-DEFCE1E8CD8B}" dt="2021-09-13T08:04:11.397" v="969" actId="478"/>
          <ac:cxnSpMkLst>
            <pc:docMk/>
            <pc:sldMk cId="242590323" sldId="659"/>
            <ac:cxnSpMk id="19" creationId="{883EC8FD-6BA3-49CC-BA02-7FAD7E6DE3D8}"/>
          </ac:cxnSpMkLst>
        </pc:cxnChg>
        <pc:cxnChg chg="del mod">
          <ac:chgData name="Lachowicz, Lech {PEP}" userId="937dbf2d-53fb-468f-b660-5db41f979634" providerId="ADAL" clId="{BCCED5FB-23F0-4B0F-B47D-DEFCE1E8CD8B}" dt="2021-09-13T08:04:11.397" v="969" actId="478"/>
          <ac:cxnSpMkLst>
            <pc:docMk/>
            <pc:sldMk cId="242590323" sldId="659"/>
            <ac:cxnSpMk id="20" creationId="{B2898861-385F-4227-A3CC-3E04F03DB902}"/>
          </ac:cxnSpMkLst>
        </pc:cxnChg>
        <pc:cxnChg chg="del">
          <ac:chgData name="Lachowicz, Lech {PEP}" userId="937dbf2d-53fb-468f-b660-5db41f979634" providerId="ADAL" clId="{BCCED5FB-23F0-4B0F-B47D-DEFCE1E8CD8B}" dt="2021-09-13T08:04:11.397" v="969" actId="478"/>
          <ac:cxnSpMkLst>
            <pc:docMk/>
            <pc:sldMk cId="242590323" sldId="659"/>
            <ac:cxnSpMk id="21" creationId="{DDDA5EC0-2540-4B01-9CAC-70C1C48A843D}"/>
          </ac:cxnSpMkLst>
        </pc:cxnChg>
        <pc:cxnChg chg="add mod">
          <ac:chgData name="Lachowicz, Lech {PEP}" userId="937dbf2d-53fb-468f-b660-5db41f979634" providerId="ADAL" clId="{BCCED5FB-23F0-4B0F-B47D-DEFCE1E8CD8B}" dt="2021-09-13T08:07:29.118" v="970"/>
          <ac:cxnSpMkLst>
            <pc:docMk/>
            <pc:sldMk cId="242590323" sldId="659"/>
            <ac:cxnSpMk id="47" creationId="{62B76AC8-C179-4CF0-96D0-F4A7552BEC18}"/>
          </ac:cxnSpMkLst>
        </pc:cxnChg>
        <pc:cxnChg chg="add mod">
          <ac:chgData name="Lachowicz, Lech {PEP}" userId="937dbf2d-53fb-468f-b660-5db41f979634" providerId="ADAL" clId="{BCCED5FB-23F0-4B0F-B47D-DEFCE1E8CD8B}" dt="2021-09-13T08:07:29.118" v="970"/>
          <ac:cxnSpMkLst>
            <pc:docMk/>
            <pc:sldMk cId="242590323" sldId="659"/>
            <ac:cxnSpMk id="50" creationId="{5FF465B6-BDAB-4294-9ACD-C7F13E3BD20C}"/>
          </ac:cxnSpMkLst>
        </pc:cxnChg>
        <pc:cxnChg chg="add mod">
          <ac:chgData name="Lachowicz, Lech {PEP}" userId="937dbf2d-53fb-468f-b660-5db41f979634" providerId="ADAL" clId="{BCCED5FB-23F0-4B0F-B47D-DEFCE1E8CD8B}" dt="2021-09-13T08:07:29.118" v="970"/>
          <ac:cxnSpMkLst>
            <pc:docMk/>
            <pc:sldMk cId="242590323" sldId="659"/>
            <ac:cxnSpMk id="53" creationId="{843750AE-1A06-440F-B715-9BA36E90372E}"/>
          </ac:cxnSpMkLst>
        </pc:cxnChg>
        <pc:cxnChg chg="add mod">
          <ac:chgData name="Lachowicz, Lech {PEP}" userId="937dbf2d-53fb-468f-b660-5db41f979634" providerId="ADAL" clId="{BCCED5FB-23F0-4B0F-B47D-DEFCE1E8CD8B}" dt="2021-09-13T08:07:29.118" v="970"/>
          <ac:cxnSpMkLst>
            <pc:docMk/>
            <pc:sldMk cId="242590323" sldId="659"/>
            <ac:cxnSpMk id="54" creationId="{C453EC76-F918-4840-8921-5C89C821AABF}"/>
          </ac:cxnSpMkLst>
        </pc:cxnChg>
        <pc:cxnChg chg="add mod">
          <ac:chgData name="Lachowicz, Lech {PEP}" userId="937dbf2d-53fb-468f-b660-5db41f979634" providerId="ADAL" clId="{BCCED5FB-23F0-4B0F-B47D-DEFCE1E8CD8B}" dt="2021-09-13T08:07:29.118" v="970"/>
          <ac:cxnSpMkLst>
            <pc:docMk/>
            <pc:sldMk cId="242590323" sldId="659"/>
            <ac:cxnSpMk id="55" creationId="{47374862-ECD2-4ACA-BAFD-CBFA58CF537F}"/>
          </ac:cxnSpMkLst>
        </pc:cxnChg>
        <pc:cxnChg chg="add mod">
          <ac:chgData name="Lachowicz, Lech {PEP}" userId="937dbf2d-53fb-468f-b660-5db41f979634" providerId="ADAL" clId="{BCCED5FB-23F0-4B0F-B47D-DEFCE1E8CD8B}" dt="2021-09-13T08:07:29.118" v="970"/>
          <ac:cxnSpMkLst>
            <pc:docMk/>
            <pc:sldMk cId="242590323" sldId="659"/>
            <ac:cxnSpMk id="56" creationId="{ABBD14D4-31C8-4729-AEEB-E3E441E3555A}"/>
          </ac:cxnSpMkLst>
        </pc:cxnChg>
        <pc:cxnChg chg="add mod">
          <ac:chgData name="Lachowicz, Lech {PEP}" userId="937dbf2d-53fb-468f-b660-5db41f979634" providerId="ADAL" clId="{BCCED5FB-23F0-4B0F-B47D-DEFCE1E8CD8B}" dt="2021-09-13T08:07:29.118" v="970"/>
          <ac:cxnSpMkLst>
            <pc:docMk/>
            <pc:sldMk cId="242590323" sldId="659"/>
            <ac:cxnSpMk id="57" creationId="{026C410C-2614-475F-A43D-79EE7A17FD61}"/>
          </ac:cxnSpMkLst>
        </pc:cxnChg>
        <pc:cxnChg chg="add mod">
          <ac:chgData name="Lachowicz, Lech {PEP}" userId="937dbf2d-53fb-468f-b660-5db41f979634" providerId="ADAL" clId="{BCCED5FB-23F0-4B0F-B47D-DEFCE1E8CD8B}" dt="2021-09-13T08:07:29.118" v="970"/>
          <ac:cxnSpMkLst>
            <pc:docMk/>
            <pc:sldMk cId="242590323" sldId="659"/>
            <ac:cxnSpMk id="58" creationId="{56BD4EDC-4668-4900-856F-8C210C3F5BDB}"/>
          </ac:cxnSpMkLst>
        </pc:cxnChg>
        <pc:cxnChg chg="add mod">
          <ac:chgData name="Lachowicz, Lech {PEP}" userId="937dbf2d-53fb-468f-b660-5db41f979634" providerId="ADAL" clId="{BCCED5FB-23F0-4B0F-B47D-DEFCE1E8CD8B}" dt="2021-09-13T08:07:29.118" v="970"/>
          <ac:cxnSpMkLst>
            <pc:docMk/>
            <pc:sldMk cId="242590323" sldId="659"/>
            <ac:cxnSpMk id="59" creationId="{D87B5B7F-6523-422F-B33A-8D261660DF83}"/>
          </ac:cxnSpMkLst>
        </pc:cxnChg>
        <pc:cxnChg chg="add mod">
          <ac:chgData name="Lachowicz, Lech {PEP}" userId="937dbf2d-53fb-468f-b660-5db41f979634" providerId="ADAL" clId="{BCCED5FB-23F0-4B0F-B47D-DEFCE1E8CD8B}" dt="2021-09-13T08:07:29.118" v="970"/>
          <ac:cxnSpMkLst>
            <pc:docMk/>
            <pc:sldMk cId="242590323" sldId="659"/>
            <ac:cxnSpMk id="60" creationId="{BA1B55C0-2E77-4C87-8845-9BEAD8EAA85F}"/>
          </ac:cxnSpMkLst>
        </pc:cxnChg>
        <pc:cxnChg chg="add mod">
          <ac:chgData name="Lachowicz, Lech {PEP}" userId="937dbf2d-53fb-468f-b660-5db41f979634" providerId="ADAL" clId="{BCCED5FB-23F0-4B0F-B47D-DEFCE1E8CD8B}" dt="2021-09-13T08:07:29.118" v="970"/>
          <ac:cxnSpMkLst>
            <pc:docMk/>
            <pc:sldMk cId="242590323" sldId="659"/>
            <ac:cxnSpMk id="66" creationId="{84BE6332-3C0F-4696-BA1E-C5440CD7366B}"/>
          </ac:cxnSpMkLst>
        </pc:cxnChg>
        <pc:cxnChg chg="add mod">
          <ac:chgData name="Lachowicz, Lech {PEP}" userId="937dbf2d-53fb-468f-b660-5db41f979634" providerId="ADAL" clId="{BCCED5FB-23F0-4B0F-B47D-DEFCE1E8CD8B}" dt="2021-09-13T08:07:29.118" v="970"/>
          <ac:cxnSpMkLst>
            <pc:docMk/>
            <pc:sldMk cId="242590323" sldId="659"/>
            <ac:cxnSpMk id="67" creationId="{843744CD-C287-4884-92D1-B3339862A970}"/>
          </ac:cxnSpMkLst>
        </pc:cxnChg>
        <pc:cxnChg chg="add mod">
          <ac:chgData name="Lachowicz, Lech {PEP}" userId="937dbf2d-53fb-468f-b660-5db41f979634" providerId="ADAL" clId="{BCCED5FB-23F0-4B0F-B47D-DEFCE1E8CD8B}" dt="2021-09-13T08:07:29.118" v="970"/>
          <ac:cxnSpMkLst>
            <pc:docMk/>
            <pc:sldMk cId="242590323" sldId="659"/>
            <ac:cxnSpMk id="68" creationId="{79E2A44A-187C-4774-B409-FAF4EE257981}"/>
          </ac:cxnSpMkLst>
        </pc:cxnChg>
      </pc:sldChg>
      <pc:sldChg chg="modSp add mod">
        <pc:chgData name="Lachowicz, Lech {PEP}" userId="937dbf2d-53fb-468f-b660-5db41f979634" providerId="ADAL" clId="{BCCED5FB-23F0-4B0F-B47D-DEFCE1E8CD8B}" dt="2021-09-13T08:11:08.172" v="1000" actId="20577"/>
        <pc:sldMkLst>
          <pc:docMk/>
          <pc:sldMk cId="3623991067" sldId="660"/>
        </pc:sldMkLst>
        <pc:spChg chg="mod">
          <ac:chgData name="Lachowicz, Lech {PEP}" userId="937dbf2d-53fb-468f-b660-5db41f979634" providerId="ADAL" clId="{BCCED5FB-23F0-4B0F-B47D-DEFCE1E8CD8B}" dt="2021-09-13T08:11:08.172" v="1000" actId="20577"/>
          <ac:spMkLst>
            <pc:docMk/>
            <pc:sldMk cId="3623991067" sldId="660"/>
            <ac:spMk id="6" creationId="{6111CB07-C2DD-4622-942F-46B4C2BA9BCF}"/>
          </ac:spMkLst>
        </pc:spChg>
      </pc:sldChg>
      <pc:sldChg chg="modSp add">
        <pc:chgData name="Lachowicz, Lech {PEP}" userId="937dbf2d-53fb-468f-b660-5db41f979634" providerId="ADAL" clId="{BCCED5FB-23F0-4B0F-B47D-DEFCE1E8CD8B}" dt="2021-09-13T09:02:09.930" v="1008" actId="1076"/>
        <pc:sldMkLst>
          <pc:docMk/>
          <pc:sldMk cId="3789245142" sldId="661"/>
        </pc:sldMkLst>
        <pc:spChg chg="mod">
          <ac:chgData name="Lachowicz, Lech {PEP}" userId="937dbf2d-53fb-468f-b660-5db41f979634" providerId="ADAL" clId="{BCCED5FB-23F0-4B0F-B47D-DEFCE1E8CD8B}" dt="2021-09-13T09:02:09.930" v="1008" actId="1076"/>
          <ac:spMkLst>
            <pc:docMk/>
            <pc:sldMk cId="3789245142" sldId="661"/>
            <ac:spMk id="10" creationId="{9CE9788B-8815-49D4-B3BC-AB49F6AD2ED5}"/>
          </ac:spMkLst>
        </pc:spChg>
      </pc:sldChg>
      <pc:sldChg chg="modSp add mod">
        <pc:chgData name="Lachowicz, Lech {PEP}" userId="937dbf2d-53fb-468f-b660-5db41f979634" providerId="ADAL" clId="{BCCED5FB-23F0-4B0F-B47D-DEFCE1E8CD8B}" dt="2021-09-13T09:03:46.042" v="1151" actId="20577"/>
        <pc:sldMkLst>
          <pc:docMk/>
          <pc:sldMk cId="1203719729" sldId="662"/>
        </pc:sldMkLst>
        <pc:spChg chg="mod">
          <ac:chgData name="Lachowicz, Lech {PEP}" userId="937dbf2d-53fb-468f-b660-5db41f979634" providerId="ADAL" clId="{BCCED5FB-23F0-4B0F-B47D-DEFCE1E8CD8B}" dt="2021-09-13T09:02:53.814" v="1083" actId="1076"/>
          <ac:spMkLst>
            <pc:docMk/>
            <pc:sldMk cId="1203719729" sldId="662"/>
            <ac:spMk id="2" creationId="{45002975-5298-4467-A6E0-D5AE3F91331D}"/>
          </ac:spMkLst>
        </pc:spChg>
        <pc:graphicFrameChg chg="mod modGraphic">
          <ac:chgData name="Lachowicz, Lech {PEP}" userId="937dbf2d-53fb-468f-b660-5db41f979634" providerId="ADAL" clId="{BCCED5FB-23F0-4B0F-B47D-DEFCE1E8CD8B}" dt="2021-09-13T09:03:46.042" v="1151" actId="20577"/>
          <ac:graphicFrameMkLst>
            <pc:docMk/>
            <pc:sldMk cId="1203719729" sldId="662"/>
            <ac:graphicFrameMk id="5" creationId="{E9938AA9-94FA-48D5-A2D4-D7A7C92C27B7}"/>
          </ac:graphicFrameMkLst>
        </pc:graphicFrameChg>
      </pc:sldChg>
      <pc:sldChg chg="modSp add mod">
        <pc:chgData name="Lachowicz, Lech {PEP}" userId="937dbf2d-53fb-468f-b660-5db41f979634" providerId="ADAL" clId="{BCCED5FB-23F0-4B0F-B47D-DEFCE1E8CD8B}" dt="2021-09-13T09:05:30.129" v="1242" actId="1076"/>
        <pc:sldMkLst>
          <pc:docMk/>
          <pc:sldMk cId="3986708908" sldId="663"/>
        </pc:sldMkLst>
        <pc:spChg chg="mod">
          <ac:chgData name="Lachowicz, Lech {PEP}" userId="937dbf2d-53fb-468f-b660-5db41f979634" providerId="ADAL" clId="{BCCED5FB-23F0-4B0F-B47D-DEFCE1E8CD8B}" dt="2021-09-13T09:05:30.129" v="1242" actId="1076"/>
          <ac:spMkLst>
            <pc:docMk/>
            <pc:sldMk cId="3986708908" sldId="663"/>
            <ac:spMk id="11" creationId="{D119F7A3-44DD-4038-B4D1-B7219250278E}"/>
          </ac:spMkLst>
        </pc:spChg>
        <pc:graphicFrameChg chg="mod modGraphic">
          <ac:chgData name="Lachowicz, Lech {PEP}" userId="937dbf2d-53fb-468f-b660-5db41f979634" providerId="ADAL" clId="{BCCED5FB-23F0-4B0F-B47D-DEFCE1E8CD8B}" dt="2021-09-13T09:05:22.123" v="1239" actId="20577"/>
          <ac:graphicFrameMkLst>
            <pc:docMk/>
            <pc:sldMk cId="3986708908" sldId="663"/>
            <ac:graphicFrameMk id="6" creationId="{D0F6BE6A-64A3-4E0D-900F-BCB63A153007}"/>
          </ac:graphicFrameMkLst>
        </pc:graphicFrameChg>
      </pc:sldChg>
      <pc:sldChg chg="modSp add mod">
        <pc:chgData name="Lachowicz, Lech {PEP}" userId="937dbf2d-53fb-468f-b660-5db41f979634" providerId="ADAL" clId="{BCCED5FB-23F0-4B0F-B47D-DEFCE1E8CD8B}" dt="2021-09-13T12:18:21.226" v="1396" actId="20577"/>
        <pc:sldMkLst>
          <pc:docMk/>
          <pc:sldMk cId="2127089033" sldId="664"/>
        </pc:sldMkLst>
        <pc:spChg chg="mod">
          <ac:chgData name="Lachowicz, Lech {PEP}" userId="937dbf2d-53fb-468f-b660-5db41f979634" providerId="ADAL" clId="{BCCED5FB-23F0-4B0F-B47D-DEFCE1E8CD8B}" dt="2021-09-13T12:18:21.226" v="1396" actId="20577"/>
          <ac:spMkLst>
            <pc:docMk/>
            <pc:sldMk cId="2127089033" sldId="664"/>
            <ac:spMk id="7" creationId="{044E316A-F492-4942-86C8-1528DF814386}"/>
          </ac:spMkLst>
        </pc:spChg>
      </pc:sldChg>
      <pc:sldMasterChg chg="modSp mod">
        <pc:chgData name="Lachowicz, Lech {PEP}" userId="937dbf2d-53fb-468f-b660-5db41f979634" providerId="ADAL" clId="{BCCED5FB-23F0-4B0F-B47D-DEFCE1E8CD8B}" dt="2021-09-13T06:20:28.643" v="88" actId="20577"/>
        <pc:sldMasterMkLst>
          <pc:docMk/>
          <pc:sldMasterMk cId="0" sldId="2147483648"/>
        </pc:sldMasterMkLst>
        <pc:spChg chg="mod">
          <ac:chgData name="Lachowicz, Lech {PEP}" userId="937dbf2d-53fb-468f-b660-5db41f979634" providerId="ADAL" clId="{BCCED5FB-23F0-4B0F-B47D-DEFCE1E8CD8B}" dt="2021-09-13T06:20:28.643" v="88" actId="20577"/>
          <ac:spMkLst>
            <pc:docMk/>
            <pc:sldMasterMk cId="0" sldId="2147483648"/>
            <ac:spMk id="449" creationId="{C8C7D83F-80E7-4DA4-A826-EF76C768D2F7}"/>
          </ac:spMkLst>
        </pc:sp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86FDBA-9189-4A24-8019-08CAE48AD307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4F3D30-B475-4146-9EF5-4C7CAB57F8DD}">
      <dgm:prSet custT="1"/>
      <dgm:spPr>
        <a:solidFill>
          <a:srgbClr val="FFFF00"/>
        </a:solidFill>
        <a:ln>
          <a:solidFill>
            <a:srgbClr val="FFE600"/>
          </a:solidFill>
        </a:ln>
      </dgm:spPr>
      <dgm:t>
        <a:bodyPr/>
        <a:lstStyle/>
        <a:p>
          <a:pPr algn="ctr" rtl="0"/>
          <a:r>
            <a:rPr lang="en-US" sz="2000" b="1" dirty="0"/>
            <a:t>SOAR</a:t>
          </a:r>
          <a:endParaRPr lang="en-US" sz="800" dirty="0"/>
        </a:p>
      </dgm:t>
    </dgm:pt>
    <dgm:pt modelId="{EAF44D68-0A61-4841-8ACA-94C1400E9BC9}" type="parTrans" cxnId="{407CE615-DBD1-4E33-BE08-59072D23E183}">
      <dgm:prSet/>
      <dgm:spPr/>
      <dgm:t>
        <a:bodyPr/>
        <a:lstStyle/>
        <a:p>
          <a:endParaRPr lang="en-US"/>
        </a:p>
      </dgm:t>
    </dgm:pt>
    <dgm:pt modelId="{AC4B25EB-2609-4151-9F86-B3DBFA897E7D}" type="sibTrans" cxnId="{407CE615-DBD1-4E33-BE08-59072D23E183}">
      <dgm:prSet/>
      <dgm:spPr/>
      <dgm:t>
        <a:bodyPr/>
        <a:lstStyle/>
        <a:p>
          <a:endParaRPr lang="en-US"/>
        </a:p>
      </dgm:t>
    </dgm:pt>
    <dgm:pt modelId="{1A6FDDF5-2052-4D8B-A351-A757D91EED85}">
      <dgm:prSet/>
      <dgm:spPr/>
      <dgm:t>
        <a:bodyPr/>
        <a:lstStyle/>
        <a:p>
          <a:endParaRPr lang="en-IN"/>
        </a:p>
      </dgm:t>
    </dgm:pt>
    <dgm:pt modelId="{4EDA9CCD-BB73-43C7-B5C0-9ADB3FC5E4D5}" type="parTrans" cxnId="{46D669DD-E393-41B6-9F77-7A5AE2F88A35}">
      <dgm:prSet/>
      <dgm:spPr/>
      <dgm:t>
        <a:bodyPr/>
        <a:lstStyle/>
        <a:p>
          <a:endParaRPr lang="en-US"/>
        </a:p>
      </dgm:t>
    </dgm:pt>
    <dgm:pt modelId="{84D6C579-E2AB-4915-BB39-6AB3D260F175}" type="sibTrans" cxnId="{46D669DD-E393-41B6-9F77-7A5AE2F88A35}">
      <dgm:prSet/>
      <dgm:spPr/>
      <dgm:t>
        <a:bodyPr/>
        <a:lstStyle/>
        <a:p>
          <a:endParaRPr lang="en-US"/>
        </a:p>
      </dgm:t>
    </dgm:pt>
    <dgm:pt modelId="{FD4032ED-B648-400B-8CCB-6CF8584937D3}">
      <dgm:prSet custT="1"/>
      <dgm:spPr/>
      <dgm:t>
        <a:bodyPr/>
        <a:lstStyle/>
        <a:p>
          <a:r>
            <a:rPr lang="en-US" sz="1400" dirty="0">
              <a:solidFill>
                <a:schemeClr val="tx2"/>
              </a:solidFill>
            </a:rPr>
            <a:t>Workflow</a:t>
          </a:r>
        </a:p>
        <a:p>
          <a:endParaRPr lang="en-US" sz="1400" dirty="0">
            <a:solidFill>
              <a:schemeClr val="tx2"/>
            </a:solidFill>
          </a:endParaRPr>
        </a:p>
      </dgm:t>
    </dgm:pt>
    <dgm:pt modelId="{9DF2C491-739E-470E-B441-C530BAF76187}" type="parTrans" cxnId="{69FF5B0C-D217-49E0-900F-5A96DCBE5A57}">
      <dgm:prSet/>
      <dgm:spPr/>
      <dgm:t>
        <a:bodyPr/>
        <a:lstStyle/>
        <a:p>
          <a:endParaRPr lang="en-US"/>
        </a:p>
      </dgm:t>
    </dgm:pt>
    <dgm:pt modelId="{E6011444-DDA3-4087-BB17-ECBF714B0DA4}" type="sibTrans" cxnId="{69FF5B0C-D217-49E0-900F-5A96DCBE5A57}">
      <dgm:prSet/>
      <dgm:spPr/>
      <dgm:t>
        <a:bodyPr/>
        <a:lstStyle/>
        <a:p>
          <a:endParaRPr lang="en-US"/>
        </a:p>
      </dgm:t>
    </dgm:pt>
    <dgm:pt modelId="{BD2F12D0-EF83-4D03-A37F-B37CABAE20AF}">
      <dgm:prSet custT="1"/>
      <dgm:spPr/>
      <dgm:t>
        <a:bodyPr/>
        <a:lstStyle/>
        <a:p>
          <a:r>
            <a:rPr lang="en-US" sz="1400" dirty="0">
              <a:solidFill>
                <a:schemeClr val="tx2"/>
              </a:solidFill>
            </a:rPr>
            <a:t>Automation</a:t>
          </a:r>
        </a:p>
        <a:p>
          <a:endParaRPr lang="en-US" sz="1400" dirty="0">
            <a:solidFill>
              <a:schemeClr val="tx2"/>
            </a:solidFill>
          </a:endParaRPr>
        </a:p>
      </dgm:t>
    </dgm:pt>
    <dgm:pt modelId="{F499E755-CCAF-4FAC-9BF5-11026C6B613F}" type="parTrans" cxnId="{745D1F14-2DEA-444B-8D4D-86B404C9B0B2}">
      <dgm:prSet/>
      <dgm:spPr/>
      <dgm:t>
        <a:bodyPr/>
        <a:lstStyle/>
        <a:p>
          <a:endParaRPr lang="en-US"/>
        </a:p>
      </dgm:t>
    </dgm:pt>
    <dgm:pt modelId="{CB02BE58-7112-4597-BB24-A854E6CF513A}" type="sibTrans" cxnId="{745D1F14-2DEA-444B-8D4D-86B404C9B0B2}">
      <dgm:prSet/>
      <dgm:spPr/>
      <dgm:t>
        <a:bodyPr/>
        <a:lstStyle/>
        <a:p>
          <a:endParaRPr lang="en-US"/>
        </a:p>
      </dgm:t>
    </dgm:pt>
    <dgm:pt modelId="{D8FD1FD3-18EB-4A84-A232-28947CE03D8D}">
      <dgm:prSet custT="1"/>
      <dgm:spPr/>
      <dgm:t>
        <a:bodyPr/>
        <a:lstStyle/>
        <a:p>
          <a:endParaRPr lang="en-US" sz="1400" dirty="0">
            <a:solidFill>
              <a:schemeClr val="tx2"/>
            </a:solidFill>
          </a:endParaRPr>
        </a:p>
        <a:p>
          <a:r>
            <a:rPr lang="en-US" sz="1400" dirty="0">
              <a:solidFill>
                <a:schemeClr val="tx2"/>
              </a:solidFill>
            </a:rPr>
            <a:t>Case Management</a:t>
          </a:r>
        </a:p>
      </dgm:t>
    </dgm:pt>
    <dgm:pt modelId="{B929FC60-CE6E-4076-B0EB-EF31561249EB}" type="parTrans" cxnId="{33650AD4-D14F-4483-B318-8B4D2DB82090}">
      <dgm:prSet/>
      <dgm:spPr/>
      <dgm:t>
        <a:bodyPr/>
        <a:lstStyle/>
        <a:p>
          <a:endParaRPr lang="en-US"/>
        </a:p>
      </dgm:t>
    </dgm:pt>
    <dgm:pt modelId="{4376C1EE-7A69-4E66-B042-D67E22C1FC29}" type="sibTrans" cxnId="{33650AD4-D14F-4483-B318-8B4D2DB82090}">
      <dgm:prSet/>
      <dgm:spPr/>
      <dgm:t>
        <a:bodyPr/>
        <a:lstStyle/>
        <a:p>
          <a:endParaRPr lang="en-US"/>
        </a:p>
      </dgm:t>
    </dgm:pt>
    <dgm:pt modelId="{16F8E44E-C55C-43AC-B5F5-89A78F0C6920}">
      <dgm:prSet custT="1"/>
      <dgm:spPr/>
      <dgm:t>
        <a:bodyPr anchor="b"/>
        <a:lstStyle/>
        <a:p>
          <a:r>
            <a:rPr lang="en-US" sz="1400" dirty="0">
              <a:solidFill>
                <a:schemeClr val="tx2"/>
              </a:solidFill>
            </a:rPr>
            <a:t>Collaboration</a:t>
          </a:r>
        </a:p>
      </dgm:t>
    </dgm:pt>
    <dgm:pt modelId="{13FF26D7-5F62-46F7-953D-A7886F78222A}" type="parTrans" cxnId="{D7423187-86DD-4785-82DE-BDF008FA37AF}">
      <dgm:prSet/>
      <dgm:spPr/>
      <dgm:t>
        <a:bodyPr/>
        <a:lstStyle/>
        <a:p>
          <a:endParaRPr lang="en-US"/>
        </a:p>
      </dgm:t>
    </dgm:pt>
    <dgm:pt modelId="{CE7F4555-C2C1-4D59-9912-18346CCC22E0}" type="sibTrans" cxnId="{D7423187-86DD-4785-82DE-BDF008FA37AF}">
      <dgm:prSet/>
      <dgm:spPr/>
      <dgm:t>
        <a:bodyPr/>
        <a:lstStyle/>
        <a:p>
          <a:endParaRPr lang="en-US"/>
        </a:p>
      </dgm:t>
    </dgm:pt>
    <dgm:pt modelId="{C0873B26-DCA6-4D55-B421-4706EEDA542C}">
      <dgm:prSet/>
      <dgm:spPr/>
      <dgm:t>
        <a:bodyPr/>
        <a:lstStyle/>
        <a:p>
          <a:endParaRPr lang="en-IN"/>
        </a:p>
      </dgm:t>
    </dgm:pt>
    <dgm:pt modelId="{02C4836A-F68D-48F3-8CF7-C5D5EE0BF111}" type="parTrans" cxnId="{176E9040-85A3-480C-84E6-C1E62DC88095}">
      <dgm:prSet/>
      <dgm:spPr/>
      <dgm:t>
        <a:bodyPr/>
        <a:lstStyle/>
        <a:p>
          <a:endParaRPr lang="en-US"/>
        </a:p>
      </dgm:t>
    </dgm:pt>
    <dgm:pt modelId="{51DE818B-8118-4C4E-83EF-A872427ADE4F}" type="sibTrans" cxnId="{176E9040-85A3-480C-84E6-C1E62DC88095}">
      <dgm:prSet/>
      <dgm:spPr/>
      <dgm:t>
        <a:bodyPr/>
        <a:lstStyle/>
        <a:p>
          <a:endParaRPr lang="en-US"/>
        </a:p>
      </dgm:t>
    </dgm:pt>
    <dgm:pt modelId="{4CD46BC1-1839-4F38-B37E-8579EC4F69B4}">
      <dgm:prSet/>
      <dgm:spPr/>
      <dgm:t>
        <a:bodyPr/>
        <a:lstStyle/>
        <a:p>
          <a:endParaRPr lang="en-US" dirty="0">
            <a:solidFill>
              <a:schemeClr val="tx2"/>
            </a:solidFill>
          </a:endParaRPr>
        </a:p>
      </dgm:t>
    </dgm:pt>
    <dgm:pt modelId="{91BF6D69-8F41-47CC-B1F4-713CFEAD50F5}" type="parTrans" cxnId="{CAF09E1D-1FCB-40B0-9665-B8EA5AE6D413}">
      <dgm:prSet/>
      <dgm:spPr/>
      <dgm:t>
        <a:bodyPr/>
        <a:lstStyle/>
        <a:p>
          <a:endParaRPr lang="en-US"/>
        </a:p>
      </dgm:t>
    </dgm:pt>
    <dgm:pt modelId="{852966EC-816F-4CDB-A637-A743E23DA7BA}" type="sibTrans" cxnId="{CAF09E1D-1FCB-40B0-9665-B8EA5AE6D413}">
      <dgm:prSet/>
      <dgm:spPr/>
      <dgm:t>
        <a:bodyPr/>
        <a:lstStyle/>
        <a:p>
          <a:endParaRPr lang="en-US"/>
        </a:p>
      </dgm:t>
    </dgm:pt>
    <dgm:pt modelId="{F8786A5A-8E73-4D79-8D37-24C93F3EAFE3}" type="pres">
      <dgm:prSet presAssocID="{3886FDBA-9189-4A24-8019-08CAE48AD307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6E41E9F-A0A0-43D0-BDD3-B0F34BFB69F3}" type="pres">
      <dgm:prSet presAssocID="{3886FDBA-9189-4A24-8019-08CAE48AD307}" presName="matrix" presStyleCnt="0"/>
      <dgm:spPr/>
    </dgm:pt>
    <dgm:pt modelId="{76447C05-F0D5-4823-BA0B-EEE1D486A4D2}" type="pres">
      <dgm:prSet presAssocID="{3886FDBA-9189-4A24-8019-08CAE48AD307}" presName="tile1" presStyleLbl="node1" presStyleIdx="0" presStyleCnt="4" custLinFactNeighborY="-1311"/>
      <dgm:spPr/>
    </dgm:pt>
    <dgm:pt modelId="{64BD963D-043E-46E2-87F2-0FD264AA1E6A}" type="pres">
      <dgm:prSet presAssocID="{3886FDBA-9189-4A24-8019-08CAE48AD307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BCDD7DD-1BBB-4777-8AE3-51F183744273}" type="pres">
      <dgm:prSet presAssocID="{3886FDBA-9189-4A24-8019-08CAE48AD307}" presName="tile2" presStyleLbl="node1" presStyleIdx="1" presStyleCnt="4"/>
      <dgm:spPr/>
    </dgm:pt>
    <dgm:pt modelId="{AF26D288-7CA4-4188-910E-7F533958F93B}" type="pres">
      <dgm:prSet presAssocID="{3886FDBA-9189-4A24-8019-08CAE48AD307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C9E14FE-0903-4CDC-BC9C-75EF4A9E14D7}" type="pres">
      <dgm:prSet presAssocID="{3886FDBA-9189-4A24-8019-08CAE48AD307}" presName="tile3" presStyleLbl="node1" presStyleIdx="2" presStyleCnt="4"/>
      <dgm:spPr/>
    </dgm:pt>
    <dgm:pt modelId="{CE16C4A6-D157-49B1-AA50-8BA4509D85F4}" type="pres">
      <dgm:prSet presAssocID="{3886FDBA-9189-4A24-8019-08CAE48AD307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9025BDA-C9A8-4B89-AF3A-7F992DB2AA7E}" type="pres">
      <dgm:prSet presAssocID="{3886FDBA-9189-4A24-8019-08CAE48AD307}" presName="tile4" presStyleLbl="node1" presStyleIdx="3" presStyleCnt="4"/>
      <dgm:spPr/>
    </dgm:pt>
    <dgm:pt modelId="{409B84CB-7C01-46C7-82CF-5F95022CD973}" type="pres">
      <dgm:prSet presAssocID="{3886FDBA-9189-4A24-8019-08CAE48AD307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9A176F7D-4278-47E3-AFAA-D23C12D436A6}" type="pres">
      <dgm:prSet presAssocID="{3886FDBA-9189-4A24-8019-08CAE48AD307}" presName="centerTile" presStyleLbl="fgShp" presStyleIdx="0" presStyleCnt="1" custScaleX="138317" custScaleY="100520" custLinFactNeighborX="-8889" custLinFactNeighborY="-2621">
        <dgm:presLayoutVars>
          <dgm:chMax val="0"/>
          <dgm:chPref val="0"/>
        </dgm:presLayoutVars>
      </dgm:prSet>
      <dgm:spPr/>
    </dgm:pt>
  </dgm:ptLst>
  <dgm:cxnLst>
    <dgm:cxn modelId="{69FF5B0C-D217-49E0-900F-5A96DCBE5A57}" srcId="{764F3D30-B475-4146-9EF5-4C7CAB57F8DD}" destId="{FD4032ED-B648-400B-8CCB-6CF8584937D3}" srcOrd="0" destOrd="0" parTransId="{9DF2C491-739E-470E-B441-C530BAF76187}" sibTransId="{E6011444-DDA3-4087-BB17-ECBF714B0DA4}"/>
    <dgm:cxn modelId="{745D1F14-2DEA-444B-8D4D-86B404C9B0B2}" srcId="{764F3D30-B475-4146-9EF5-4C7CAB57F8DD}" destId="{BD2F12D0-EF83-4D03-A37F-B37CABAE20AF}" srcOrd="1" destOrd="0" parTransId="{F499E755-CCAF-4FAC-9BF5-11026C6B613F}" sibTransId="{CB02BE58-7112-4597-BB24-A854E6CF513A}"/>
    <dgm:cxn modelId="{407CE615-DBD1-4E33-BE08-59072D23E183}" srcId="{3886FDBA-9189-4A24-8019-08CAE48AD307}" destId="{764F3D30-B475-4146-9EF5-4C7CAB57F8DD}" srcOrd="0" destOrd="0" parTransId="{EAF44D68-0A61-4841-8ACA-94C1400E9BC9}" sibTransId="{AC4B25EB-2609-4151-9F86-B3DBFA897E7D}"/>
    <dgm:cxn modelId="{A2CD5818-533E-4723-8ED1-09851F77F855}" type="presOf" srcId="{16F8E44E-C55C-43AC-B5F5-89A78F0C6920}" destId="{409B84CB-7C01-46C7-82CF-5F95022CD973}" srcOrd="1" destOrd="0" presId="urn:microsoft.com/office/officeart/2005/8/layout/matrix1"/>
    <dgm:cxn modelId="{CB2D3B1B-D96B-4DC5-92E2-6BDFBB3299FA}" type="presOf" srcId="{764F3D30-B475-4146-9EF5-4C7CAB57F8DD}" destId="{9A176F7D-4278-47E3-AFAA-D23C12D436A6}" srcOrd="0" destOrd="0" presId="urn:microsoft.com/office/officeart/2005/8/layout/matrix1"/>
    <dgm:cxn modelId="{CAF09E1D-1FCB-40B0-9665-B8EA5AE6D413}" srcId="{764F3D30-B475-4146-9EF5-4C7CAB57F8DD}" destId="{4CD46BC1-1839-4F38-B37E-8579EC4F69B4}" srcOrd="4" destOrd="0" parTransId="{91BF6D69-8F41-47CC-B1F4-713CFEAD50F5}" sibTransId="{852966EC-816F-4CDB-A637-A743E23DA7BA}"/>
    <dgm:cxn modelId="{1B940234-8111-4A0B-9ABB-808E91950C85}" type="presOf" srcId="{D8FD1FD3-18EB-4A84-A232-28947CE03D8D}" destId="{CE16C4A6-D157-49B1-AA50-8BA4509D85F4}" srcOrd="1" destOrd="0" presId="urn:microsoft.com/office/officeart/2005/8/layout/matrix1"/>
    <dgm:cxn modelId="{176E9040-85A3-480C-84E6-C1E62DC88095}" srcId="{764F3D30-B475-4146-9EF5-4C7CAB57F8DD}" destId="{C0873B26-DCA6-4D55-B421-4706EEDA542C}" srcOrd="5" destOrd="0" parTransId="{02C4836A-F68D-48F3-8CF7-C5D5EE0BF111}" sibTransId="{51DE818B-8118-4C4E-83EF-A872427ADE4F}"/>
    <dgm:cxn modelId="{3B4DDE5E-2767-404E-93AC-DDA66FA434CE}" type="presOf" srcId="{16F8E44E-C55C-43AC-B5F5-89A78F0C6920}" destId="{A9025BDA-C9A8-4B89-AF3A-7F992DB2AA7E}" srcOrd="0" destOrd="0" presId="urn:microsoft.com/office/officeart/2005/8/layout/matrix1"/>
    <dgm:cxn modelId="{DBEE1C52-CD56-4AD1-BE81-4C44B8F41FD1}" type="presOf" srcId="{FD4032ED-B648-400B-8CCB-6CF8584937D3}" destId="{64BD963D-043E-46E2-87F2-0FD264AA1E6A}" srcOrd="1" destOrd="0" presId="urn:microsoft.com/office/officeart/2005/8/layout/matrix1"/>
    <dgm:cxn modelId="{AB65A678-2DE2-4BFB-A6FF-5A84BAD04401}" type="presOf" srcId="{BD2F12D0-EF83-4D03-A37F-B37CABAE20AF}" destId="{AF26D288-7CA4-4188-910E-7F533958F93B}" srcOrd="1" destOrd="0" presId="urn:microsoft.com/office/officeart/2005/8/layout/matrix1"/>
    <dgm:cxn modelId="{C16D7079-37FC-41E5-BCD3-460E14F0488F}" type="presOf" srcId="{FD4032ED-B648-400B-8CCB-6CF8584937D3}" destId="{76447C05-F0D5-4823-BA0B-EEE1D486A4D2}" srcOrd="0" destOrd="0" presId="urn:microsoft.com/office/officeart/2005/8/layout/matrix1"/>
    <dgm:cxn modelId="{D7423187-86DD-4785-82DE-BDF008FA37AF}" srcId="{764F3D30-B475-4146-9EF5-4C7CAB57F8DD}" destId="{16F8E44E-C55C-43AC-B5F5-89A78F0C6920}" srcOrd="3" destOrd="0" parTransId="{13FF26D7-5F62-46F7-953D-A7886F78222A}" sibTransId="{CE7F4555-C2C1-4D59-9912-18346CCC22E0}"/>
    <dgm:cxn modelId="{966D8A97-8E97-4F09-81DC-22DB5256BBA4}" type="presOf" srcId="{BD2F12D0-EF83-4D03-A37F-B37CABAE20AF}" destId="{DBCDD7DD-1BBB-4777-8AE3-51F183744273}" srcOrd="0" destOrd="0" presId="urn:microsoft.com/office/officeart/2005/8/layout/matrix1"/>
    <dgm:cxn modelId="{6C19CFB1-0730-4294-8ED2-F705934E0771}" type="presOf" srcId="{3886FDBA-9189-4A24-8019-08CAE48AD307}" destId="{F8786A5A-8E73-4D79-8D37-24C93F3EAFE3}" srcOrd="0" destOrd="0" presId="urn:microsoft.com/office/officeart/2005/8/layout/matrix1"/>
    <dgm:cxn modelId="{33650AD4-D14F-4483-B318-8B4D2DB82090}" srcId="{764F3D30-B475-4146-9EF5-4C7CAB57F8DD}" destId="{D8FD1FD3-18EB-4A84-A232-28947CE03D8D}" srcOrd="2" destOrd="0" parTransId="{B929FC60-CE6E-4076-B0EB-EF31561249EB}" sibTransId="{4376C1EE-7A69-4E66-B042-D67E22C1FC29}"/>
    <dgm:cxn modelId="{46D669DD-E393-41B6-9F77-7A5AE2F88A35}" srcId="{3886FDBA-9189-4A24-8019-08CAE48AD307}" destId="{1A6FDDF5-2052-4D8B-A351-A757D91EED85}" srcOrd="1" destOrd="0" parTransId="{4EDA9CCD-BB73-43C7-B5C0-9ADB3FC5E4D5}" sibTransId="{84D6C579-E2AB-4915-BB39-6AB3D260F175}"/>
    <dgm:cxn modelId="{C7A99CF3-0456-475E-8814-F841582E7BC0}" type="presOf" srcId="{D8FD1FD3-18EB-4A84-A232-28947CE03D8D}" destId="{1C9E14FE-0903-4CDC-BC9C-75EF4A9E14D7}" srcOrd="0" destOrd="0" presId="urn:microsoft.com/office/officeart/2005/8/layout/matrix1"/>
    <dgm:cxn modelId="{13BC6F60-E30D-4065-962A-6D95AE33BC41}" type="presParOf" srcId="{F8786A5A-8E73-4D79-8D37-24C93F3EAFE3}" destId="{06E41E9F-A0A0-43D0-BDD3-B0F34BFB69F3}" srcOrd="0" destOrd="0" presId="urn:microsoft.com/office/officeart/2005/8/layout/matrix1"/>
    <dgm:cxn modelId="{961F9F67-1484-4D47-99A5-B645E2226D93}" type="presParOf" srcId="{06E41E9F-A0A0-43D0-BDD3-B0F34BFB69F3}" destId="{76447C05-F0D5-4823-BA0B-EEE1D486A4D2}" srcOrd="0" destOrd="0" presId="urn:microsoft.com/office/officeart/2005/8/layout/matrix1"/>
    <dgm:cxn modelId="{4E4C7CD4-5BC9-499B-87CC-EBDD6B8B4145}" type="presParOf" srcId="{06E41E9F-A0A0-43D0-BDD3-B0F34BFB69F3}" destId="{64BD963D-043E-46E2-87F2-0FD264AA1E6A}" srcOrd="1" destOrd="0" presId="urn:microsoft.com/office/officeart/2005/8/layout/matrix1"/>
    <dgm:cxn modelId="{061328AC-CA03-4C32-BC78-9A17A5D7517C}" type="presParOf" srcId="{06E41E9F-A0A0-43D0-BDD3-B0F34BFB69F3}" destId="{DBCDD7DD-1BBB-4777-8AE3-51F183744273}" srcOrd="2" destOrd="0" presId="urn:microsoft.com/office/officeart/2005/8/layout/matrix1"/>
    <dgm:cxn modelId="{0ED33ED1-F22D-49E7-8E5F-45D8F7494800}" type="presParOf" srcId="{06E41E9F-A0A0-43D0-BDD3-B0F34BFB69F3}" destId="{AF26D288-7CA4-4188-910E-7F533958F93B}" srcOrd="3" destOrd="0" presId="urn:microsoft.com/office/officeart/2005/8/layout/matrix1"/>
    <dgm:cxn modelId="{C7050BBE-A362-4367-934F-0B69507CE229}" type="presParOf" srcId="{06E41E9F-A0A0-43D0-BDD3-B0F34BFB69F3}" destId="{1C9E14FE-0903-4CDC-BC9C-75EF4A9E14D7}" srcOrd="4" destOrd="0" presId="urn:microsoft.com/office/officeart/2005/8/layout/matrix1"/>
    <dgm:cxn modelId="{731B51A2-F919-4101-9EBF-796F96E8405A}" type="presParOf" srcId="{06E41E9F-A0A0-43D0-BDD3-B0F34BFB69F3}" destId="{CE16C4A6-D157-49B1-AA50-8BA4509D85F4}" srcOrd="5" destOrd="0" presId="urn:microsoft.com/office/officeart/2005/8/layout/matrix1"/>
    <dgm:cxn modelId="{C42361CB-783D-4214-846A-41ECE5830F91}" type="presParOf" srcId="{06E41E9F-A0A0-43D0-BDD3-B0F34BFB69F3}" destId="{A9025BDA-C9A8-4B89-AF3A-7F992DB2AA7E}" srcOrd="6" destOrd="0" presId="urn:microsoft.com/office/officeart/2005/8/layout/matrix1"/>
    <dgm:cxn modelId="{78F2E79C-5EDC-4CCD-92CB-D4E2BC2473D8}" type="presParOf" srcId="{06E41E9F-A0A0-43D0-BDD3-B0F34BFB69F3}" destId="{409B84CB-7C01-46C7-82CF-5F95022CD973}" srcOrd="7" destOrd="0" presId="urn:microsoft.com/office/officeart/2005/8/layout/matrix1"/>
    <dgm:cxn modelId="{61D23129-2DF3-45A4-B350-046608C555F7}" type="presParOf" srcId="{F8786A5A-8E73-4D79-8D37-24C93F3EAFE3}" destId="{9A176F7D-4278-47E3-AFAA-D23C12D436A6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0A0D39-995D-4C67-9DA9-7C7213D89308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2D7E557-EA56-4245-914F-3E5BBE59001E}">
      <dgm:prSet phldrT="[Text]"/>
      <dgm:spPr/>
      <dgm:t>
        <a:bodyPr/>
        <a:lstStyle/>
        <a:p>
          <a:r>
            <a:rPr lang="pl-PL" dirty="0"/>
            <a:t>Security Control </a:t>
          </a:r>
          <a:r>
            <a:rPr lang="pl-PL" dirty="0" err="1"/>
            <a:t>Validation</a:t>
          </a:r>
          <a:endParaRPr lang="en-US" dirty="0"/>
        </a:p>
      </dgm:t>
    </dgm:pt>
    <dgm:pt modelId="{11D8D57D-0360-45A2-9FB2-99EE2A871CAA}" type="parTrans" cxnId="{162083E2-3B16-4CEF-B0C7-A82AB77A5E81}">
      <dgm:prSet/>
      <dgm:spPr/>
      <dgm:t>
        <a:bodyPr/>
        <a:lstStyle/>
        <a:p>
          <a:endParaRPr lang="en-US"/>
        </a:p>
      </dgm:t>
    </dgm:pt>
    <dgm:pt modelId="{C888DD33-CA36-4499-9854-0BAB5DC5E7DA}" type="sibTrans" cxnId="{162083E2-3B16-4CEF-B0C7-A82AB77A5E81}">
      <dgm:prSet/>
      <dgm:spPr/>
      <dgm:t>
        <a:bodyPr/>
        <a:lstStyle/>
        <a:p>
          <a:endParaRPr lang="en-US"/>
        </a:p>
      </dgm:t>
    </dgm:pt>
    <dgm:pt modelId="{F98685D3-3621-44BD-A5A5-A8F0244DBB78}">
      <dgm:prSet phldrT="[Text]"/>
      <dgm:spPr/>
      <dgm:t>
        <a:bodyPr/>
        <a:lstStyle/>
        <a:p>
          <a:r>
            <a:rPr lang="en-US" b="0" dirty="0"/>
            <a:t>Organization wide Security Posture</a:t>
          </a:r>
        </a:p>
      </dgm:t>
    </dgm:pt>
    <dgm:pt modelId="{837A2DEB-B0E9-4166-9D3C-2067ECFADDF2}" type="sibTrans" cxnId="{29DDC392-6B5F-402D-8316-2499F0B1A42E}">
      <dgm:prSet/>
      <dgm:spPr/>
      <dgm:t>
        <a:bodyPr/>
        <a:lstStyle/>
        <a:p>
          <a:endParaRPr lang="en-US"/>
        </a:p>
      </dgm:t>
    </dgm:pt>
    <dgm:pt modelId="{E627DAB1-D7D7-44A8-9CF2-558197907342}" type="parTrans" cxnId="{29DDC392-6B5F-402D-8316-2499F0B1A42E}">
      <dgm:prSet/>
      <dgm:spPr/>
      <dgm:t>
        <a:bodyPr/>
        <a:lstStyle/>
        <a:p>
          <a:endParaRPr lang="en-US"/>
        </a:p>
      </dgm:t>
    </dgm:pt>
    <dgm:pt modelId="{D7CA2CB9-05D6-4682-9C0F-4454286450AE}">
      <dgm:prSet/>
      <dgm:spPr/>
      <dgm:t>
        <a:bodyPr/>
        <a:lstStyle/>
        <a:p>
          <a:r>
            <a:rPr lang="en-US" b="0" dirty="0"/>
            <a:t>Posture Assessment per OU/BU</a:t>
          </a:r>
        </a:p>
      </dgm:t>
    </dgm:pt>
    <dgm:pt modelId="{37367593-B3DF-4178-B171-EE9EF9A6643E}" type="sibTrans" cxnId="{31335144-0FF5-42A5-98D9-572AFD983B9B}">
      <dgm:prSet/>
      <dgm:spPr/>
      <dgm:t>
        <a:bodyPr/>
        <a:lstStyle/>
        <a:p>
          <a:endParaRPr lang="en-US"/>
        </a:p>
      </dgm:t>
    </dgm:pt>
    <dgm:pt modelId="{BEE525B9-4BC2-4F0B-A751-6541F9B5BF22}" type="parTrans" cxnId="{31335144-0FF5-42A5-98D9-572AFD983B9B}">
      <dgm:prSet/>
      <dgm:spPr/>
      <dgm:t>
        <a:bodyPr/>
        <a:lstStyle/>
        <a:p>
          <a:endParaRPr lang="en-US"/>
        </a:p>
      </dgm:t>
    </dgm:pt>
    <dgm:pt modelId="{0719EA32-A517-4D9D-A997-945853A7CDEF}">
      <dgm:prSet/>
      <dgm:spPr/>
      <dgm:t>
        <a:bodyPr/>
        <a:lstStyle/>
        <a:p>
          <a:r>
            <a:rPr lang="en-US" b="0" dirty="0"/>
            <a:t>Environmental Drift Detection</a:t>
          </a:r>
        </a:p>
      </dgm:t>
    </dgm:pt>
    <dgm:pt modelId="{687C5CD7-C8F1-4F7A-8331-CE8D4D64D1E7}" type="sibTrans" cxnId="{6C4B9EEF-EAA9-4A85-8A63-76DF1DB939E1}">
      <dgm:prSet/>
      <dgm:spPr/>
      <dgm:t>
        <a:bodyPr/>
        <a:lstStyle/>
        <a:p>
          <a:endParaRPr lang="en-US"/>
        </a:p>
      </dgm:t>
    </dgm:pt>
    <dgm:pt modelId="{B72CA333-F963-4D32-BB0D-E4080C63437C}" type="parTrans" cxnId="{6C4B9EEF-EAA9-4A85-8A63-76DF1DB939E1}">
      <dgm:prSet/>
      <dgm:spPr/>
      <dgm:t>
        <a:bodyPr/>
        <a:lstStyle/>
        <a:p>
          <a:endParaRPr lang="en-US"/>
        </a:p>
      </dgm:t>
    </dgm:pt>
    <dgm:pt modelId="{C237398D-828B-4C2A-8406-491C0E4407A5}">
      <dgm:prSet/>
      <dgm:spPr/>
      <dgm:t>
        <a:bodyPr/>
        <a:lstStyle/>
        <a:p>
          <a:r>
            <a:rPr lang="en-US" b="0" dirty="0"/>
            <a:t>MITRE ATT&amp;CK Assessment</a:t>
          </a:r>
        </a:p>
      </dgm:t>
    </dgm:pt>
    <dgm:pt modelId="{79AC8B02-D5EE-4E30-9CD7-EDC6B6238CC0}" type="sibTrans" cxnId="{6E54111F-FACF-436E-9CE1-780000138D99}">
      <dgm:prSet/>
      <dgm:spPr/>
      <dgm:t>
        <a:bodyPr/>
        <a:lstStyle/>
        <a:p>
          <a:endParaRPr lang="en-US"/>
        </a:p>
      </dgm:t>
    </dgm:pt>
    <dgm:pt modelId="{0DFEFDF9-7953-4635-9B40-3C1C5A1DDEAE}" type="parTrans" cxnId="{6E54111F-FACF-436E-9CE1-780000138D99}">
      <dgm:prSet/>
      <dgm:spPr/>
      <dgm:t>
        <a:bodyPr/>
        <a:lstStyle/>
        <a:p>
          <a:endParaRPr lang="en-US"/>
        </a:p>
      </dgm:t>
    </dgm:pt>
    <dgm:pt modelId="{9132107E-18E9-4845-AE5F-52DEB955A386}">
      <dgm:prSet/>
      <dgm:spPr/>
      <dgm:t>
        <a:bodyPr/>
        <a:lstStyle/>
        <a:p>
          <a:r>
            <a:rPr lang="en-US" b="0" dirty="0"/>
            <a:t>Endpoint Techniques Assessment</a:t>
          </a:r>
        </a:p>
      </dgm:t>
    </dgm:pt>
    <dgm:pt modelId="{9E70AC0F-D35A-46E1-9A8A-DC12F3FBC8BD}" type="sibTrans" cxnId="{C311AF21-A584-4761-B2E1-B8C36957081B}">
      <dgm:prSet/>
      <dgm:spPr/>
      <dgm:t>
        <a:bodyPr/>
        <a:lstStyle/>
        <a:p>
          <a:endParaRPr lang="en-US"/>
        </a:p>
      </dgm:t>
    </dgm:pt>
    <dgm:pt modelId="{22F310EA-2CA0-4DA1-9313-D984CAE802CA}" type="parTrans" cxnId="{C311AF21-A584-4761-B2E1-B8C36957081B}">
      <dgm:prSet/>
      <dgm:spPr/>
      <dgm:t>
        <a:bodyPr/>
        <a:lstStyle/>
        <a:p>
          <a:endParaRPr lang="en-US"/>
        </a:p>
      </dgm:t>
    </dgm:pt>
    <dgm:pt modelId="{F86F2F89-E3FF-47C8-9E45-354A3A49BF11}">
      <dgm:prSet/>
      <dgm:spPr/>
      <dgm:t>
        <a:bodyPr/>
        <a:lstStyle/>
        <a:p>
          <a:r>
            <a:rPr lang="en-US" b="0" dirty="0"/>
            <a:t>Email Security Assessment </a:t>
          </a:r>
        </a:p>
      </dgm:t>
    </dgm:pt>
    <dgm:pt modelId="{046ADC0B-1CD0-4C69-B464-D793814162E8}" type="sibTrans" cxnId="{D6EEC429-DEE8-492A-AEA5-BD4016B8F040}">
      <dgm:prSet/>
      <dgm:spPr/>
      <dgm:t>
        <a:bodyPr/>
        <a:lstStyle/>
        <a:p>
          <a:endParaRPr lang="en-US"/>
        </a:p>
      </dgm:t>
    </dgm:pt>
    <dgm:pt modelId="{D884338C-E017-4CB7-B49C-1D55A6F493B7}" type="parTrans" cxnId="{D6EEC429-DEE8-492A-AEA5-BD4016B8F040}">
      <dgm:prSet/>
      <dgm:spPr/>
      <dgm:t>
        <a:bodyPr/>
        <a:lstStyle/>
        <a:p>
          <a:endParaRPr lang="en-US"/>
        </a:p>
      </dgm:t>
    </dgm:pt>
    <dgm:pt modelId="{257DDEBD-7ACD-4E41-A7D4-AFC325EA9A67}">
      <dgm:prSet/>
      <dgm:spPr/>
      <dgm:t>
        <a:bodyPr/>
        <a:lstStyle/>
        <a:p>
          <a:r>
            <a:rPr lang="en-US" b="0" dirty="0"/>
            <a:t>Perimeter Validation </a:t>
          </a:r>
        </a:p>
      </dgm:t>
    </dgm:pt>
    <dgm:pt modelId="{91486D93-2447-48AF-94D9-1BD47F1D9BCD}" type="sibTrans" cxnId="{D423B53D-F2D7-4A7A-940A-DCAFDC2B62B7}">
      <dgm:prSet/>
      <dgm:spPr/>
      <dgm:t>
        <a:bodyPr/>
        <a:lstStyle/>
        <a:p>
          <a:endParaRPr lang="en-US"/>
        </a:p>
      </dgm:t>
    </dgm:pt>
    <dgm:pt modelId="{AD7859C0-05BB-4B5C-86BE-84383FF22FD1}" type="parTrans" cxnId="{D423B53D-F2D7-4A7A-940A-DCAFDC2B62B7}">
      <dgm:prSet/>
      <dgm:spPr/>
      <dgm:t>
        <a:bodyPr/>
        <a:lstStyle/>
        <a:p>
          <a:endParaRPr lang="en-US"/>
        </a:p>
      </dgm:t>
    </dgm:pt>
    <dgm:pt modelId="{BBE31772-4E71-4E5F-9FF8-F76D87B0C058}">
      <dgm:prSet/>
      <dgm:spPr/>
      <dgm:t>
        <a:bodyPr/>
        <a:lstStyle/>
        <a:p>
          <a:r>
            <a:rPr lang="en-US" b="0" dirty="0"/>
            <a:t>Data Leakage Assessment</a:t>
          </a:r>
        </a:p>
      </dgm:t>
    </dgm:pt>
    <dgm:pt modelId="{8A5DB66D-F803-47F4-928C-98AA0F6A2A43}" type="sibTrans" cxnId="{D199C574-42ED-4CA7-9104-CD0EA528CE79}">
      <dgm:prSet/>
      <dgm:spPr/>
      <dgm:t>
        <a:bodyPr/>
        <a:lstStyle/>
        <a:p>
          <a:endParaRPr lang="en-US"/>
        </a:p>
      </dgm:t>
    </dgm:pt>
    <dgm:pt modelId="{01576014-DD29-4A71-A240-C77B1B190741}" type="parTrans" cxnId="{D199C574-42ED-4CA7-9104-CD0EA528CE79}">
      <dgm:prSet/>
      <dgm:spPr/>
      <dgm:t>
        <a:bodyPr/>
        <a:lstStyle/>
        <a:p>
          <a:endParaRPr lang="en-US"/>
        </a:p>
      </dgm:t>
    </dgm:pt>
    <dgm:pt modelId="{12853954-871B-4676-A124-FF5C3B20FFF3}">
      <dgm:prSet/>
      <dgm:spPr/>
      <dgm:t>
        <a:bodyPr/>
        <a:lstStyle/>
        <a:p>
          <a:r>
            <a:rPr lang="en-US" b="0" dirty="0"/>
            <a:t>Segmentation Control Validation</a:t>
          </a:r>
        </a:p>
      </dgm:t>
    </dgm:pt>
    <dgm:pt modelId="{791D32BF-CDCC-44E4-9EC8-906C5F27B4D6}" type="sibTrans" cxnId="{797216D2-CB52-4843-846A-A1C30C247214}">
      <dgm:prSet/>
      <dgm:spPr/>
      <dgm:t>
        <a:bodyPr/>
        <a:lstStyle/>
        <a:p>
          <a:endParaRPr lang="en-US"/>
        </a:p>
      </dgm:t>
    </dgm:pt>
    <dgm:pt modelId="{6E0143E3-3554-408B-B613-E7143A11DE22}" type="parTrans" cxnId="{797216D2-CB52-4843-846A-A1C30C247214}">
      <dgm:prSet/>
      <dgm:spPr/>
      <dgm:t>
        <a:bodyPr/>
        <a:lstStyle/>
        <a:p>
          <a:endParaRPr lang="en-US"/>
        </a:p>
      </dgm:t>
    </dgm:pt>
    <dgm:pt modelId="{8467A37C-F8AC-4901-A503-700BE4A21A0B}">
      <dgm:prSet/>
      <dgm:spPr/>
      <dgm:t>
        <a:bodyPr/>
        <a:lstStyle/>
        <a:p>
          <a:r>
            <a:rPr lang="en-US" b="0" dirty="0"/>
            <a:t>Compare Security Controls</a:t>
          </a:r>
          <a:r>
            <a:rPr lang="pl-PL" b="0" dirty="0"/>
            <a:t> </a:t>
          </a:r>
          <a:r>
            <a:rPr lang="pl-PL" b="0" dirty="0" err="1"/>
            <a:t>Efficacy</a:t>
          </a:r>
          <a:endParaRPr lang="en-US" b="0" dirty="0"/>
        </a:p>
      </dgm:t>
    </dgm:pt>
    <dgm:pt modelId="{3A2E6832-3DBE-4C9C-B1C6-146743896A01}" type="sibTrans" cxnId="{1550A7D8-9793-405B-9F34-0EF168084F5A}">
      <dgm:prSet/>
      <dgm:spPr/>
      <dgm:t>
        <a:bodyPr/>
        <a:lstStyle/>
        <a:p>
          <a:endParaRPr lang="en-US"/>
        </a:p>
      </dgm:t>
    </dgm:pt>
    <dgm:pt modelId="{0BF75E68-2417-478C-8D0A-86C5FF533C96}" type="parTrans" cxnId="{1550A7D8-9793-405B-9F34-0EF168084F5A}">
      <dgm:prSet/>
      <dgm:spPr/>
      <dgm:t>
        <a:bodyPr/>
        <a:lstStyle/>
        <a:p>
          <a:endParaRPr lang="en-US"/>
        </a:p>
      </dgm:t>
    </dgm:pt>
    <dgm:pt modelId="{E21D0A3E-75C6-4E11-A9B2-4090C5FCF4E8}">
      <dgm:prSet/>
      <dgm:spPr/>
      <dgm:t>
        <a:bodyPr/>
        <a:lstStyle/>
        <a:p>
          <a:r>
            <a:rPr lang="en-US" b="0" dirty="0"/>
            <a:t>SOC/IR Validation </a:t>
          </a:r>
        </a:p>
      </dgm:t>
    </dgm:pt>
    <dgm:pt modelId="{47753E95-3E9B-4DDA-B65B-362150126B43}" type="sibTrans" cxnId="{B5E9BBB7-182C-4291-8909-FC9B1FA1257A}">
      <dgm:prSet/>
      <dgm:spPr/>
      <dgm:t>
        <a:bodyPr/>
        <a:lstStyle/>
        <a:p>
          <a:endParaRPr lang="en-US"/>
        </a:p>
      </dgm:t>
    </dgm:pt>
    <dgm:pt modelId="{C61985B3-3E0A-489E-8CF2-AA63717BE445}" type="parTrans" cxnId="{B5E9BBB7-182C-4291-8909-FC9B1FA1257A}">
      <dgm:prSet/>
      <dgm:spPr/>
      <dgm:t>
        <a:bodyPr/>
        <a:lstStyle/>
        <a:p>
          <a:endParaRPr lang="en-US"/>
        </a:p>
      </dgm:t>
    </dgm:pt>
    <dgm:pt modelId="{9CA8E8BD-039E-4EA8-AF1B-72B7A396C312}">
      <dgm:prSet/>
      <dgm:spPr/>
      <dgm:t>
        <a:bodyPr/>
        <a:lstStyle/>
        <a:p>
          <a:r>
            <a:rPr lang="en-US" b="0" dirty="0"/>
            <a:t>M&amp;A Risk Assessmen</a:t>
          </a:r>
          <a:r>
            <a:rPr lang="en-US" dirty="0"/>
            <a:t>t </a:t>
          </a:r>
        </a:p>
      </dgm:t>
    </dgm:pt>
    <dgm:pt modelId="{5F94F31C-D8A4-48FC-9783-EA0EC2DB30EF}" type="sibTrans" cxnId="{01059739-60DA-4259-A11A-2E46BE3FA5D8}">
      <dgm:prSet/>
      <dgm:spPr/>
      <dgm:t>
        <a:bodyPr/>
        <a:lstStyle/>
        <a:p>
          <a:endParaRPr lang="en-US"/>
        </a:p>
      </dgm:t>
    </dgm:pt>
    <dgm:pt modelId="{44F85A79-51E4-4DE3-A61C-72C662057CAF}" type="parTrans" cxnId="{01059739-60DA-4259-A11A-2E46BE3FA5D8}">
      <dgm:prSet/>
      <dgm:spPr/>
      <dgm:t>
        <a:bodyPr/>
        <a:lstStyle/>
        <a:p>
          <a:endParaRPr lang="en-US"/>
        </a:p>
      </dgm:t>
    </dgm:pt>
    <dgm:pt modelId="{99C5DF64-EA76-48A1-AA47-63A1ED6C8A01}" type="pres">
      <dgm:prSet presAssocID="{170A0D39-995D-4C67-9DA9-7C7213D89308}" presName="linear" presStyleCnt="0">
        <dgm:presLayoutVars>
          <dgm:animLvl val="lvl"/>
          <dgm:resizeHandles val="exact"/>
        </dgm:presLayoutVars>
      </dgm:prSet>
      <dgm:spPr/>
    </dgm:pt>
    <dgm:pt modelId="{F9961096-0D25-4505-A880-BA65AABE12D6}" type="pres">
      <dgm:prSet presAssocID="{72D7E557-EA56-4245-914F-3E5BBE59001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5EC00B3-7426-4E4B-B1F8-3F6FDB38388F}" type="pres">
      <dgm:prSet presAssocID="{72D7E557-EA56-4245-914F-3E5BBE59001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BED0E01-B88B-4671-B9B1-6F86728764A6}" type="presOf" srcId="{0719EA32-A517-4D9D-A997-945853A7CDEF}" destId="{75EC00B3-7426-4E4B-B1F8-3F6FDB38388F}" srcOrd="0" destOrd="2" presId="urn:microsoft.com/office/officeart/2005/8/layout/vList2"/>
    <dgm:cxn modelId="{6E54111F-FACF-436E-9CE1-780000138D99}" srcId="{72D7E557-EA56-4245-914F-3E5BBE59001E}" destId="{C237398D-828B-4C2A-8406-491C0E4407A5}" srcOrd="3" destOrd="0" parTransId="{0DFEFDF9-7953-4635-9B40-3C1C5A1DDEAE}" sibTransId="{79AC8B02-D5EE-4E30-9CD7-EDC6B6238CC0}"/>
    <dgm:cxn modelId="{C311AF21-A584-4761-B2E1-B8C36957081B}" srcId="{72D7E557-EA56-4245-914F-3E5BBE59001E}" destId="{9132107E-18E9-4845-AE5F-52DEB955A386}" srcOrd="4" destOrd="0" parTransId="{22F310EA-2CA0-4DA1-9313-D984CAE802CA}" sibTransId="{9E70AC0F-D35A-46E1-9A8A-DC12F3FBC8BD}"/>
    <dgm:cxn modelId="{D6EEC429-DEE8-492A-AEA5-BD4016B8F040}" srcId="{72D7E557-EA56-4245-914F-3E5BBE59001E}" destId="{F86F2F89-E3FF-47C8-9E45-354A3A49BF11}" srcOrd="5" destOrd="0" parTransId="{D884338C-E017-4CB7-B49C-1D55A6F493B7}" sibTransId="{046ADC0B-1CD0-4C69-B464-D793814162E8}"/>
    <dgm:cxn modelId="{8F53EA2C-6A0A-4111-ACA3-E6EDF37DB01B}" type="presOf" srcId="{D7CA2CB9-05D6-4682-9C0F-4454286450AE}" destId="{75EC00B3-7426-4E4B-B1F8-3F6FDB38388F}" srcOrd="0" destOrd="1" presId="urn:microsoft.com/office/officeart/2005/8/layout/vList2"/>
    <dgm:cxn modelId="{67095F33-AB28-4F34-9446-70B1735D0B5B}" type="presOf" srcId="{12853954-871B-4676-A124-FF5C3B20FFF3}" destId="{75EC00B3-7426-4E4B-B1F8-3F6FDB38388F}" srcOrd="0" destOrd="8" presId="urn:microsoft.com/office/officeart/2005/8/layout/vList2"/>
    <dgm:cxn modelId="{01059739-60DA-4259-A11A-2E46BE3FA5D8}" srcId="{72D7E557-EA56-4245-914F-3E5BBE59001E}" destId="{9CA8E8BD-039E-4EA8-AF1B-72B7A396C312}" srcOrd="11" destOrd="0" parTransId="{44F85A79-51E4-4DE3-A61C-72C662057CAF}" sibTransId="{5F94F31C-D8A4-48FC-9783-EA0EC2DB30EF}"/>
    <dgm:cxn modelId="{D423B53D-F2D7-4A7A-940A-DCAFDC2B62B7}" srcId="{72D7E557-EA56-4245-914F-3E5BBE59001E}" destId="{257DDEBD-7ACD-4E41-A7D4-AFC325EA9A67}" srcOrd="6" destOrd="0" parTransId="{AD7859C0-05BB-4B5C-86BE-84383FF22FD1}" sibTransId="{91486D93-2447-48AF-94D9-1BD47F1D9BCD}"/>
    <dgm:cxn modelId="{F3B10A43-F3D6-49E1-9499-C27968C8370E}" type="presOf" srcId="{F98685D3-3621-44BD-A5A5-A8F0244DBB78}" destId="{75EC00B3-7426-4E4B-B1F8-3F6FDB38388F}" srcOrd="0" destOrd="0" presId="urn:microsoft.com/office/officeart/2005/8/layout/vList2"/>
    <dgm:cxn modelId="{31335144-0FF5-42A5-98D9-572AFD983B9B}" srcId="{72D7E557-EA56-4245-914F-3E5BBE59001E}" destId="{D7CA2CB9-05D6-4682-9C0F-4454286450AE}" srcOrd="1" destOrd="0" parTransId="{BEE525B9-4BC2-4F0B-A751-6541F9B5BF22}" sibTransId="{37367593-B3DF-4178-B171-EE9EF9A6643E}"/>
    <dgm:cxn modelId="{6DF95A46-8B00-4F15-B74D-916D9201E0C3}" type="presOf" srcId="{C237398D-828B-4C2A-8406-491C0E4407A5}" destId="{75EC00B3-7426-4E4B-B1F8-3F6FDB38388F}" srcOrd="0" destOrd="3" presId="urn:microsoft.com/office/officeart/2005/8/layout/vList2"/>
    <dgm:cxn modelId="{D199C574-42ED-4CA7-9104-CD0EA528CE79}" srcId="{72D7E557-EA56-4245-914F-3E5BBE59001E}" destId="{BBE31772-4E71-4E5F-9FF8-F76D87B0C058}" srcOrd="7" destOrd="0" parTransId="{01576014-DD29-4A71-A240-C77B1B190741}" sibTransId="{8A5DB66D-F803-47F4-928C-98AA0F6A2A43}"/>
    <dgm:cxn modelId="{D6F68555-0574-471E-857C-587EF4C111AC}" type="presOf" srcId="{E21D0A3E-75C6-4E11-A9B2-4090C5FCF4E8}" destId="{75EC00B3-7426-4E4B-B1F8-3F6FDB38388F}" srcOrd="0" destOrd="10" presId="urn:microsoft.com/office/officeart/2005/8/layout/vList2"/>
    <dgm:cxn modelId="{29DDC392-6B5F-402D-8316-2499F0B1A42E}" srcId="{72D7E557-EA56-4245-914F-3E5BBE59001E}" destId="{F98685D3-3621-44BD-A5A5-A8F0244DBB78}" srcOrd="0" destOrd="0" parTransId="{E627DAB1-D7D7-44A8-9CF2-558197907342}" sibTransId="{837A2DEB-B0E9-4166-9D3C-2067ECFADDF2}"/>
    <dgm:cxn modelId="{9D1E1093-FB08-474A-8272-31F48296BEA0}" type="presOf" srcId="{9132107E-18E9-4845-AE5F-52DEB955A386}" destId="{75EC00B3-7426-4E4B-B1F8-3F6FDB38388F}" srcOrd="0" destOrd="4" presId="urn:microsoft.com/office/officeart/2005/8/layout/vList2"/>
    <dgm:cxn modelId="{18FE7D99-8E30-49D3-AC42-2EB1F7303F18}" type="presOf" srcId="{F86F2F89-E3FF-47C8-9E45-354A3A49BF11}" destId="{75EC00B3-7426-4E4B-B1F8-3F6FDB38388F}" srcOrd="0" destOrd="5" presId="urn:microsoft.com/office/officeart/2005/8/layout/vList2"/>
    <dgm:cxn modelId="{B5E9BBB7-182C-4291-8909-FC9B1FA1257A}" srcId="{72D7E557-EA56-4245-914F-3E5BBE59001E}" destId="{E21D0A3E-75C6-4E11-A9B2-4090C5FCF4E8}" srcOrd="10" destOrd="0" parTransId="{C61985B3-3E0A-489E-8CF2-AA63717BE445}" sibTransId="{47753E95-3E9B-4DDA-B65B-362150126B43}"/>
    <dgm:cxn modelId="{ED5D53B9-6A43-45D9-B494-94B4629588C6}" type="presOf" srcId="{170A0D39-995D-4C67-9DA9-7C7213D89308}" destId="{99C5DF64-EA76-48A1-AA47-63A1ED6C8A01}" srcOrd="0" destOrd="0" presId="urn:microsoft.com/office/officeart/2005/8/layout/vList2"/>
    <dgm:cxn modelId="{661224BB-756C-4B3B-8429-00CAE2C243D6}" type="presOf" srcId="{257DDEBD-7ACD-4E41-A7D4-AFC325EA9A67}" destId="{75EC00B3-7426-4E4B-B1F8-3F6FDB38388F}" srcOrd="0" destOrd="6" presId="urn:microsoft.com/office/officeart/2005/8/layout/vList2"/>
    <dgm:cxn modelId="{7026F2CE-09EE-49E3-BF23-628B2A3B16F0}" type="presOf" srcId="{8467A37C-F8AC-4901-A503-700BE4A21A0B}" destId="{75EC00B3-7426-4E4B-B1F8-3F6FDB38388F}" srcOrd="0" destOrd="9" presId="urn:microsoft.com/office/officeart/2005/8/layout/vList2"/>
    <dgm:cxn modelId="{797216D2-CB52-4843-846A-A1C30C247214}" srcId="{72D7E557-EA56-4245-914F-3E5BBE59001E}" destId="{12853954-871B-4676-A124-FF5C3B20FFF3}" srcOrd="8" destOrd="0" parTransId="{6E0143E3-3554-408B-B613-E7143A11DE22}" sibTransId="{791D32BF-CDCC-44E4-9EC8-906C5F27B4D6}"/>
    <dgm:cxn modelId="{1550A7D8-9793-405B-9F34-0EF168084F5A}" srcId="{72D7E557-EA56-4245-914F-3E5BBE59001E}" destId="{8467A37C-F8AC-4901-A503-700BE4A21A0B}" srcOrd="9" destOrd="0" parTransId="{0BF75E68-2417-478C-8D0A-86C5FF533C96}" sibTransId="{3A2E6832-3DBE-4C9C-B1C6-146743896A01}"/>
    <dgm:cxn modelId="{7F0FD0DD-1050-42FF-8D93-970E2D895D1E}" type="presOf" srcId="{9CA8E8BD-039E-4EA8-AF1B-72B7A396C312}" destId="{75EC00B3-7426-4E4B-B1F8-3F6FDB38388F}" srcOrd="0" destOrd="11" presId="urn:microsoft.com/office/officeart/2005/8/layout/vList2"/>
    <dgm:cxn modelId="{09E424DE-8E71-4711-BA0C-E798C08DCDDC}" type="presOf" srcId="{BBE31772-4E71-4E5F-9FF8-F76D87B0C058}" destId="{75EC00B3-7426-4E4B-B1F8-3F6FDB38388F}" srcOrd="0" destOrd="7" presId="urn:microsoft.com/office/officeart/2005/8/layout/vList2"/>
    <dgm:cxn modelId="{162083E2-3B16-4CEF-B0C7-A82AB77A5E81}" srcId="{170A0D39-995D-4C67-9DA9-7C7213D89308}" destId="{72D7E557-EA56-4245-914F-3E5BBE59001E}" srcOrd="0" destOrd="0" parTransId="{11D8D57D-0360-45A2-9FB2-99EE2A871CAA}" sibTransId="{C888DD33-CA36-4499-9854-0BAB5DC5E7DA}"/>
    <dgm:cxn modelId="{6C4B9EEF-EAA9-4A85-8A63-76DF1DB939E1}" srcId="{72D7E557-EA56-4245-914F-3E5BBE59001E}" destId="{0719EA32-A517-4D9D-A997-945853A7CDEF}" srcOrd="2" destOrd="0" parTransId="{B72CA333-F963-4D32-BB0D-E4080C63437C}" sibTransId="{687C5CD7-C8F1-4F7A-8331-CE8D4D64D1E7}"/>
    <dgm:cxn modelId="{35653AF5-B4AA-4328-850C-1A21D06EDBDA}" type="presOf" srcId="{72D7E557-EA56-4245-914F-3E5BBE59001E}" destId="{F9961096-0D25-4505-A880-BA65AABE12D6}" srcOrd="0" destOrd="0" presId="urn:microsoft.com/office/officeart/2005/8/layout/vList2"/>
    <dgm:cxn modelId="{D602CB10-CA84-4A74-A166-0461E29BC753}" type="presParOf" srcId="{99C5DF64-EA76-48A1-AA47-63A1ED6C8A01}" destId="{F9961096-0D25-4505-A880-BA65AABE12D6}" srcOrd="0" destOrd="0" presId="urn:microsoft.com/office/officeart/2005/8/layout/vList2"/>
    <dgm:cxn modelId="{EA45323B-BFDB-45CF-B1A6-DFFA9C740432}" type="presParOf" srcId="{99C5DF64-EA76-48A1-AA47-63A1ED6C8A01}" destId="{75EC00B3-7426-4E4B-B1F8-3F6FDB38388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0A0D39-995D-4C67-9DA9-7C7213D89308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2D7E557-EA56-4245-914F-3E5BBE59001E}">
      <dgm:prSet phldrT="[Text]"/>
      <dgm:spPr/>
      <dgm:t>
        <a:bodyPr/>
        <a:lstStyle/>
        <a:p>
          <a:r>
            <a:rPr lang="en-US" dirty="0"/>
            <a:t>Threat Assessment</a:t>
          </a:r>
        </a:p>
      </dgm:t>
    </dgm:pt>
    <dgm:pt modelId="{11D8D57D-0360-45A2-9FB2-99EE2A871CAA}" type="parTrans" cxnId="{162083E2-3B16-4CEF-B0C7-A82AB77A5E81}">
      <dgm:prSet/>
      <dgm:spPr/>
      <dgm:t>
        <a:bodyPr/>
        <a:lstStyle/>
        <a:p>
          <a:endParaRPr lang="en-US"/>
        </a:p>
      </dgm:t>
    </dgm:pt>
    <dgm:pt modelId="{C888DD33-CA36-4499-9854-0BAB5DC5E7DA}" type="sibTrans" cxnId="{162083E2-3B16-4CEF-B0C7-A82AB77A5E81}">
      <dgm:prSet/>
      <dgm:spPr/>
      <dgm:t>
        <a:bodyPr/>
        <a:lstStyle/>
        <a:p>
          <a:endParaRPr lang="en-US"/>
        </a:p>
      </dgm:t>
    </dgm:pt>
    <dgm:pt modelId="{17DE30B6-DF65-487B-8C8F-83199FEA2527}">
      <dgm:prSet/>
      <dgm:spPr/>
      <dgm:t>
        <a:bodyPr/>
        <a:lstStyle/>
        <a:p>
          <a:r>
            <a:rPr lang="en-US" dirty="0"/>
            <a:t>Imminent Threat Assessment </a:t>
          </a:r>
        </a:p>
      </dgm:t>
    </dgm:pt>
    <dgm:pt modelId="{C150F8D5-E852-4A85-AA58-51565E8B0BA2}" type="parTrans" cxnId="{51685B7C-45FA-4FCC-B14C-CF43BBB67C31}">
      <dgm:prSet/>
      <dgm:spPr/>
      <dgm:t>
        <a:bodyPr/>
        <a:lstStyle/>
        <a:p>
          <a:endParaRPr lang="en-US"/>
        </a:p>
      </dgm:t>
    </dgm:pt>
    <dgm:pt modelId="{AC853783-7509-4443-844C-610B2F326A3A}" type="sibTrans" cxnId="{51685B7C-45FA-4FCC-B14C-CF43BBB67C31}">
      <dgm:prSet/>
      <dgm:spPr/>
      <dgm:t>
        <a:bodyPr/>
        <a:lstStyle/>
        <a:p>
          <a:endParaRPr lang="en-US"/>
        </a:p>
      </dgm:t>
    </dgm:pt>
    <dgm:pt modelId="{88A063EC-E6C8-4807-84D2-1FD996ED3C87}">
      <dgm:prSet/>
      <dgm:spPr/>
      <dgm:t>
        <a:bodyPr/>
        <a:lstStyle/>
        <a:p>
          <a:r>
            <a:rPr lang="en-US" dirty="0"/>
            <a:t>MITRE Threat Actor Assessment</a:t>
          </a:r>
        </a:p>
      </dgm:t>
    </dgm:pt>
    <dgm:pt modelId="{61A64241-0577-4BD7-8BC1-751C6119AE23}" type="parTrans" cxnId="{B8A635FF-D808-47C6-9E22-B0F9489DFDC9}">
      <dgm:prSet/>
      <dgm:spPr/>
      <dgm:t>
        <a:bodyPr/>
        <a:lstStyle/>
        <a:p>
          <a:endParaRPr lang="en-US"/>
        </a:p>
      </dgm:t>
    </dgm:pt>
    <dgm:pt modelId="{8407758D-32AA-4895-9F0F-61079B62A24F}" type="sibTrans" cxnId="{B8A635FF-D808-47C6-9E22-B0F9489DFDC9}">
      <dgm:prSet/>
      <dgm:spPr/>
      <dgm:t>
        <a:bodyPr/>
        <a:lstStyle/>
        <a:p>
          <a:endParaRPr lang="en-US"/>
        </a:p>
      </dgm:t>
    </dgm:pt>
    <dgm:pt modelId="{2C6C9AB9-96B4-4D66-957C-697282A1DEE5}">
      <dgm:prSet/>
      <dgm:spPr/>
      <dgm:t>
        <a:bodyPr/>
        <a:lstStyle/>
        <a:p>
          <a:r>
            <a:rPr lang="en-US" b="0" dirty="0"/>
            <a:t>TI Integrated Assessment </a:t>
          </a:r>
        </a:p>
      </dgm:t>
    </dgm:pt>
    <dgm:pt modelId="{2CA9F32F-BD90-42E0-AE97-2E7A16DCEA22}" type="parTrans" cxnId="{27A50C0B-E5D2-4359-9D01-07DAC8E4457A}">
      <dgm:prSet/>
      <dgm:spPr/>
      <dgm:t>
        <a:bodyPr/>
        <a:lstStyle/>
        <a:p>
          <a:endParaRPr lang="en-US"/>
        </a:p>
      </dgm:t>
    </dgm:pt>
    <dgm:pt modelId="{8D61AE3C-FA5D-4412-BC55-5338F9EE84C4}" type="sibTrans" cxnId="{27A50C0B-E5D2-4359-9D01-07DAC8E4457A}">
      <dgm:prSet/>
      <dgm:spPr/>
      <dgm:t>
        <a:bodyPr/>
        <a:lstStyle/>
        <a:p>
          <a:endParaRPr lang="en-US"/>
        </a:p>
      </dgm:t>
    </dgm:pt>
    <dgm:pt modelId="{45365420-4AAD-4D73-BA30-B95D37A85A0A}">
      <dgm:prSet/>
      <dgm:spPr/>
      <dgm:t>
        <a:bodyPr/>
        <a:lstStyle/>
        <a:p>
          <a:r>
            <a:rPr lang="en-US" dirty="0"/>
            <a:t>Cloud Security Assessment</a:t>
          </a:r>
        </a:p>
      </dgm:t>
    </dgm:pt>
    <dgm:pt modelId="{81311E15-19A3-46D9-8D3A-D435713D4087}" type="parTrans" cxnId="{F6CC732B-6C42-4370-8CDD-AF9EDB833B46}">
      <dgm:prSet/>
      <dgm:spPr/>
      <dgm:t>
        <a:bodyPr/>
        <a:lstStyle/>
        <a:p>
          <a:endParaRPr lang="en-US"/>
        </a:p>
      </dgm:t>
    </dgm:pt>
    <dgm:pt modelId="{DA0E1FBC-98EF-4999-AD56-D89EB4E4A0DF}" type="sibTrans" cxnId="{F6CC732B-6C42-4370-8CDD-AF9EDB833B46}">
      <dgm:prSet/>
      <dgm:spPr/>
      <dgm:t>
        <a:bodyPr/>
        <a:lstStyle/>
        <a:p>
          <a:endParaRPr lang="en-US"/>
        </a:p>
      </dgm:t>
    </dgm:pt>
    <dgm:pt modelId="{E8FFBA69-FDC8-4451-A05D-129D6AFC234E}">
      <dgm:prSet/>
      <dgm:spPr/>
      <dgm:t>
        <a:bodyPr/>
        <a:lstStyle/>
        <a:p>
          <a:r>
            <a:rPr lang="en-US" b="0" dirty="0"/>
            <a:t>Cloud Threats Assessment </a:t>
          </a:r>
        </a:p>
      </dgm:t>
    </dgm:pt>
    <dgm:pt modelId="{13EBC759-AB08-454D-8B88-CD2B5478ECDD}" type="parTrans" cxnId="{A2AD4AB0-C029-4F01-985A-53BE6644CC00}">
      <dgm:prSet/>
      <dgm:spPr/>
      <dgm:t>
        <a:bodyPr/>
        <a:lstStyle/>
        <a:p>
          <a:endParaRPr lang="en-US"/>
        </a:p>
      </dgm:t>
    </dgm:pt>
    <dgm:pt modelId="{8E27E65B-40B3-4E96-A905-E9B56CB6AD6A}" type="sibTrans" cxnId="{A2AD4AB0-C029-4F01-985A-53BE6644CC00}">
      <dgm:prSet/>
      <dgm:spPr/>
      <dgm:t>
        <a:bodyPr/>
        <a:lstStyle/>
        <a:p>
          <a:endParaRPr lang="en-US"/>
        </a:p>
      </dgm:t>
    </dgm:pt>
    <dgm:pt modelId="{5BFE03B6-7578-431A-8965-57144CF602EA}">
      <dgm:prSet/>
      <dgm:spPr/>
      <dgm:t>
        <a:bodyPr/>
        <a:lstStyle/>
        <a:p>
          <a:r>
            <a:rPr lang="en-US" dirty="0"/>
            <a:t>CWPP Control Validation </a:t>
          </a:r>
        </a:p>
      </dgm:t>
    </dgm:pt>
    <dgm:pt modelId="{D27B56E7-C55B-47FC-B82C-5BB131A0625A}" type="parTrans" cxnId="{A34B3E8E-D325-4B9C-A35C-7861D86DBEAB}">
      <dgm:prSet/>
      <dgm:spPr/>
      <dgm:t>
        <a:bodyPr/>
        <a:lstStyle/>
        <a:p>
          <a:endParaRPr lang="en-US"/>
        </a:p>
      </dgm:t>
    </dgm:pt>
    <dgm:pt modelId="{494676CD-CE1F-4770-A6AB-84F4D93AF8C9}" type="sibTrans" cxnId="{A34B3E8E-D325-4B9C-A35C-7861D86DBEAB}">
      <dgm:prSet/>
      <dgm:spPr/>
      <dgm:t>
        <a:bodyPr/>
        <a:lstStyle/>
        <a:p>
          <a:endParaRPr lang="en-US"/>
        </a:p>
      </dgm:t>
    </dgm:pt>
    <dgm:pt modelId="{4B5A9036-0CE3-492D-BD98-0E49BF8F770A}">
      <dgm:prSet/>
      <dgm:spPr/>
      <dgm:t>
        <a:bodyPr/>
        <a:lstStyle/>
        <a:p>
          <a:r>
            <a:rPr lang="en-US" dirty="0"/>
            <a:t>Configuration Control Validation </a:t>
          </a:r>
        </a:p>
      </dgm:t>
    </dgm:pt>
    <dgm:pt modelId="{CD53573C-B5C6-44AD-9860-6730A14F95D2}" type="parTrans" cxnId="{0448AE22-A847-4EF4-944F-52545D1C21F5}">
      <dgm:prSet/>
      <dgm:spPr/>
      <dgm:t>
        <a:bodyPr/>
        <a:lstStyle/>
        <a:p>
          <a:endParaRPr lang="en-US"/>
        </a:p>
      </dgm:t>
    </dgm:pt>
    <dgm:pt modelId="{9BC7642C-57DC-408E-AF90-86C5628DEAE1}" type="sibTrans" cxnId="{0448AE22-A847-4EF4-944F-52545D1C21F5}">
      <dgm:prSet/>
      <dgm:spPr/>
      <dgm:t>
        <a:bodyPr/>
        <a:lstStyle/>
        <a:p>
          <a:endParaRPr lang="en-US"/>
        </a:p>
      </dgm:t>
    </dgm:pt>
    <dgm:pt modelId="{17D3370A-8579-4BB0-8194-1D91F0B9A550}">
      <dgm:prSet/>
      <dgm:spPr/>
      <dgm:t>
        <a:bodyPr/>
        <a:lstStyle/>
        <a:p>
          <a:r>
            <a:rPr lang="en-US" dirty="0"/>
            <a:t>Risk Based VM</a:t>
          </a:r>
        </a:p>
      </dgm:t>
    </dgm:pt>
    <dgm:pt modelId="{2B28A774-689F-421D-8044-9D27211ADD6C}" type="parTrans" cxnId="{6D43B042-079A-4C0D-9203-C684ED2D6994}">
      <dgm:prSet/>
      <dgm:spPr/>
      <dgm:t>
        <a:bodyPr/>
        <a:lstStyle/>
        <a:p>
          <a:endParaRPr lang="en-US"/>
        </a:p>
      </dgm:t>
    </dgm:pt>
    <dgm:pt modelId="{CE786E90-213F-41C1-965B-DEC4CE34A2BE}" type="sibTrans" cxnId="{6D43B042-079A-4C0D-9203-C684ED2D6994}">
      <dgm:prSet/>
      <dgm:spPr/>
      <dgm:t>
        <a:bodyPr/>
        <a:lstStyle/>
        <a:p>
          <a:endParaRPr lang="en-US"/>
        </a:p>
      </dgm:t>
    </dgm:pt>
    <dgm:pt modelId="{50707BFB-4378-4A36-85E6-BC2107D547CF}">
      <dgm:prSet/>
      <dgm:spPr/>
      <dgm:t>
        <a:bodyPr/>
        <a:lstStyle/>
        <a:p>
          <a:r>
            <a:rPr lang="en-US" dirty="0"/>
            <a:t>Vulnerability Prioritization</a:t>
          </a:r>
        </a:p>
      </dgm:t>
    </dgm:pt>
    <dgm:pt modelId="{790941A6-0712-4F7E-94F1-6BEF5753EF51}" type="parTrans" cxnId="{F56ECED8-C115-4D6D-8CEA-6ABDD31AF77F}">
      <dgm:prSet/>
      <dgm:spPr/>
      <dgm:t>
        <a:bodyPr/>
        <a:lstStyle/>
        <a:p>
          <a:endParaRPr lang="en-US"/>
        </a:p>
      </dgm:t>
    </dgm:pt>
    <dgm:pt modelId="{6DB17392-111E-404D-A53D-7206C4B98439}" type="sibTrans" cxnId="{F56ECED8-C115-4D6D-8CEA-6ABDD31AF77F}">
      <dgm:prSet/>
      <dgm:spPr/>
      <dgm:t>
        <a:bodyPr/>
        <a:lstStyle/>
        <a:p>
          <a:endParaRPr lang="en-US"/>
        </a:p>
      </dgm:t>
    </dgm:pt>
    <dgm:pt modelId="{5E7B12C1-0033-4B33-8C44-5BBB5D4E0F31}">
      <dgm:prSet/>
      <dgm:spPr/>
      <dgm:t>
        <a:bodyPr/>
        <a:lstStyle/>
        <a:p>
          <a:r>
            <a:rPr lang="en-US" dirty="0"/>
            <a:t>Vulnerability Prioritization by Threat</a:t>
          </a:r>
        </a:p>
      </dgm:t>
    </dgm:pt>
    <dgm:pt modelId="{88A1D2CE-4A0E-4ED1-BE4A-2B2C79FC1155}" type="parTrans" cxnId="{4D547521-380A-415B-B3FC-9CA61B95A135}">
      <dgm:prSet/>
      <dgm:spPr/>
      <dgm:t>
        <a:bodyPr/>
        <a:lstStyle/>
        <a:p>
          <a:endParaRPr lang="en-US"/>
        </a:p>
      </dgm:t>
    </dgm:pt>
    <dgm:pt modelId="{1E39AC9B-CDAC-4980-8D70-15133792A54B}" type="sibTrans" cxnId="{4D547521-380A-415B-B3FC-9CA61B95A135}">
      <dgm:prSet/>
      <dgm:spPr/>
      <dgm:t>
        <a:bodyPr/>
        <a:lstStyle/>
        <a:p>
          <a:endParaRPr lang="en-US"/>
        </a:p>
      </dgm:t>
    </dgm:pt>
    <dgm:pt modelId="{99C5DF64-EA76-48A1-AA47-63A1ED6C8A01}" type="pres">
      <dgm:prSet presAssocID="{170A0D39-995D-4C67-9DA9-7C7213D89308}" presName="linear" presStyleCnt="0">
        <dgm:presLayoutVars>
          <dgm:animLvl val="lvl"/>
          <dgm:resizeHandles val="exact"/>
        </dgm:presLayoutVars>
      </dgm:prSet>
      <dgm:spPr/>
    </dgm:pt>
    <dgm:pt modelId="{F9961096-0D25-4505-A880-BA65AABE12D6}" type="pres">
      <dgm:prSet presAssocID="{72D7E557-EA56-4245-914F-3E5BBE59001E}" presName="parentText" presStyleLbl="node1" presStyleIdx="0" presStyleCnt="3" custLinFactX="6313" custLinFactNeighborX="100000" custLinFactNeighborY="-4483">
        <dgm:presLayoutVars>
          <dgm:chMax val="0"/>
          <dgm:bulletEnabled val="1"/>
        </dgm:presLayoutVars>
      </dgm:prSet>
      <dgm:spPr/>
    </dgm:pt>
    <dgm:pt modelId="{C5A80A1F-81F6-4216-8235-ECA913D2BCCE}" type="pres">
      <dgm:prSet presAssocID="{72D7E557-EA56-4245-914F-3E5BBE59001E}" presName="childText" presStyleLbl="revTx" presStyleIdx="0" presStyleCnt="3">
        <dgm:presLayoutVars>
          <dgm:bulletEnabled val="1"/>
        </dgm:presLayoutVars>
      </dgm:prSet>
      <dgm:spPr/>
    </dgm:pt>
    <dgm:pt modelId="{1AFD1BC0-6929-4295-B66F-49AC5219F894}" type="pres">
      <dgm:prSet presAssocID="{45365420-4AAD-4D73-BA30-B95D37A85A0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22E34F8-B1AD-4DC6-8B91-E5B5CC24516F}" type="pres">
      <dgm:prSet presAssocID="{45365420-4AAD-4D73-BA30-B95D37A85A0A}" presName="childText" presStyleLbl="revTx" presStyleIdx="1" presStyleCnt="3">
        <dgm:presLayoutVars>
          <dgm:bulletEnabled val="1"/>
        </dgm:presLayoutVars>
      </dgm:prSet>
      <dgm:spPr/>
    </dgm:pt>
    <dgm:pt modelId="{F6D5B6CC-DF8E-4CB6-A63A-83F6E29B71BF}" type="pres">
      <dgm:prSet presAssocID="{17D3370A-8579-4BB0-8194-1D91F0B9A55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A86BE37-A9D0-4D18-932E-C7D35A13A1C6}" type="pres">
      <dgm:prSet presAssocID="{17D3370A-8579-4BB0-8194-1D91F0B9A55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27A50C0B-E5D2-4359-9D01-07DAC8E4457A}" srcId="{72D7E557-EA56-4245-914F-3E5BBE59001E}" destId="{2C6C9AB9-96B4-4D66-957C-697282A1DEE5}" srcOrd="2" destOrd="0" parTransId="{2CA9F32F-BD90-42E0-AE97-2E7A16DCEA22}" sibTransId="{8D61AE3C-FA5D-4412-BC55-5338F9EE84C4}"/>
    <dgm:cxn modelId="{57C1C318-B582-4FAC-9CBF-86C719433CCD}" type="presOf" srcId="{5BFE03B6-7578-431A-8965-57144CF602EA}" destId="{A22E34F8-B1AD-4DC6-8B91-E5B5CC24516F}" srcOrd="0" destOrd="1" presId="urn:microsoft.com/office/officeart/2005/8/layout/vList2"/>
    <dgm:cxn modelId="{4D547521-380A-415B-B3FC-9CA61B95A135}" srcId="{17D3370A-8579-4BB0-8194-1D91F0B9A550}" destId="{5E7B12C1-0033-4B33-8C44-5BBB5D4E0F31}" srcOrd="1" destOrd="0" parTransId="{88A1D2CE-4A0E-4ED1-BE4A-2B2C79FC1155}" sibTransId="{1E39AC9B-CDAC-4980-8D70-15133792A54B}"/>
    <dgm:cxn modelId="{0448AE22-A847-4EF4-944F-52545D1C21F5}" srcId="{45365420-4AAD-4D73-BA30-B95D37A85A0A}" destId="{4B5A9036-0CE3-492D-BD98-0E49BF8F770A}" srcOrd="2" destOrd="0" parTransId="{CD53573C-B5C6-44AD-9860-6730A14F95D2}" sibTransId="{9BC7642C-57DC-408E-AF90-86C5628DEAE1}"/>
    <dgm:cxn modelId="{181DC325-D4FA-46E8-89F3-3C5B44D34824}" type="presOf" srcId="{2C6C9AB9-96B4-4D66-957C-697282A1DEE5}" destId="{C5A80A1F-81F6-4216-8235-ECA913D2BCCE}" srcOrd="0" destOrd="2" presId="urn:microsoft.com/office/officeart/2005/8/layout/vList2"/>
    <dgm:cxn modelId="{F6CC732B-6C42-4370-8CDD-AF9EDB833B46}" srcId="{170A0D39-995D-4C67-9DA9-7C7213D89308}" destId="{45365420-4AAD-4D73-BA30-B95D37A85A0A}" srcOrd="1" destOrd="0" parTransId="{81311E15-19A3-46D9-8D3A-D435713D4087}" sibTransId="{DA0E1FBC-98EF-4999-AD56-D89EB4E4A0DF}"/>
    <dgm:cxn modelId="{92F16634-6315-4473-AE03-EF1967005ED3}" type="presOf" srcId="{45365420-4AAD-4D73-BA30-B95D37A85A0A}" destId="{1AFD1BC0-6929-4295-B66F-49AC5219F894}" srcOrd="0" destOrd="0" presId="urn:microsoft.com/office/officeart/2005/8/layout/vList2"/>
    <dgm:cxn modelId="{C67FDB5E-3826-4B67-982B-4FCDE064C933}" type="presOf" srcId="{5E7B12C1-0033-4B33-8C44-5BBB5D4E0F31}" destId="{5A86BE37-A9D0-4D18-932E-C7D35A13A1C6}" srcOrd="0" destOrd="1" presId="urn:microsoft.com/office/officeart/2005/8/layout/vList2"/>
    <dgm:cxn modelId="{DAF67C42-888E-46B2-996F-A7F34822D53C}" type="presOf" srcId="{50707BFB-4378-4A36-85E6-BC2107D547CF}" destId="{5A86BE37-A9D0-4D18-932E-C7D35A13A1C6}" srcOrd="0" destOrd="0" presId="urn:microsoft.com/office/officeart/2005/8/layout/vList2"/>
    <dgm:cxn modelId="{6D43B042-079A-4C0D-9203-C684ED2D6994}" srcId="{170A0D39-995D-4C67-9DA9-7C7213D89308}" destId="{17D3370A-8579-4BB0-8194-1D91F0B9A550}" srcOrd="2" destOrd="0" parTransId="{2B28A774-689F-421D-8044-9D27211ADD6C}" sibTransId="{CE786E90-213F-41C1-965B-DEC4CE34A2BE}"/>
    <dgm:cxn modelId="{BD2FF96D-400B-4FA8-BCDF-BBB554FE7C9B}" type="presOf" srcId="{17D3370A-8579-4BB0-8194-1D91F0B9A550}" destId="{F6D5B6CC-DF8E-4CB6-A63A-83F6E29B71BF}" srcOrd="0" destOrd="0" presId="urn:microsoft.com/office/officeart/2005/8/layout/vList2"/>
    <dgm:cxn modelId="{DF5E9E70-6003-48AA-BC59-B27022061950}" type="presOf" srcId="{88A063EC-E6C8-4807-84D2-1FD996ED3C87}" destId="{C5A80A1F-81F6-4216-8235-ECA913D2BCCE}" srcOrd="0" destOrd="1" presId="urn:microsoft.com/office/officeart/2005/8/layout/vList2"/>
    <dgm:cxn modelId="{3A30FA74-7EF4-4080-BBA9-B2D40FD3A347}" type="presOf" srcId="{4B5A9036-0CE3-492D-BD98-0E49BF8F770A}" destId="{A22E34F8-B1AD-4DC6-8B91-E5B5CC24516F}" srcOrd="0" destOrd="2" presId="urn:microsoft.com/office/officeart/2005/8/layout/vList2"/>
    <dgm:cxn modelId="{1593B859-ED54-40EC-BC2F-72EA687638CC}" type="presOf" srcId="{E8FFBA69-FDC8-4451-A05D-129D6AFC234E}" destId="{A22E34F8-B1AD-4DC6-8B91-E5B5CC24516F}" srcOrd="0" destOrd="0" presId="urn:microsoft.com/office/officeart/2005/8/layout/vList2"/>
    <dgm:cxn modelId="{51685B7C-45FA-4FCC-B14C-CF43BBB67C31}" srcId="{72D7E557-EA56-4245-914F-3E5BBE59001E}" destId="{17DE30B6-DF65-487B-8C8F-83199FEA2527}" srcOrd="0" destOrd="0" parTransId="{C150F8D5-E852-4A85-AA58-51565E8B0BA2}" sibTransId="{AC853783-7509-4443-844C-610B2F326A3A}"/>
    <dgm:cxn modelId="{A34B3E8E-D325-4B9C-A35C-7861D86DBEAB}" srcId="{45365420-4AAD-4D73-BA30-B95D37A85A0A}" destId="{5BFE03B6-7578-431A-8965-57144CF602EA}" srcOrd="1" destOrd="0" parTransId="{D27B56E7-C55B-47FC-B82C-5BB131A0625A}" sibTransId="{494676CD-CE1F-4770-A6AB-84F4D93AF8C9}"/>
    <dgm:cxn modelId="{A2AD4AB0-C029-4F01-985A-53BE6644CC00}" srcId="{45365420-4AAD-4D73-BA30-B95D37A85A0A}" destId="{E8FFBA69-FDC8-4451-A05D-129D6AFC234E}" srcOrd="0" destOrd="0" parTransId="{13EBC759-AB08-454D-8B88-CD2B5478ECDD}" sibTransId="{8E27E65B-40B3-4E96-A905-E9B56CB6AD6A}"/>
    <dgm:cxn modelId="{ED5D53B9-6A43-45D9-B494-94B4629588C6}" type="presOf" srcId="{170A0D39-995D-4C67-9DA9-7C7213D89308}" destId="{99C5DF64-EA76-48A1-AA47-63A1ED6C8A01}" srcOrd="0" destOrd="0" presId="urn:microsoft.com/office/officeart/2005/8/layout/vList2"/>
    <dgm:cxn modelId="{F56ECED8-C115-4D6D-8CEA-6ABDD31AF77F}" srcId="{17D3370A-8579-4BB0-8194-1D91F0B9A550}" destId="{50707BFB-4378-4A36-85E6-BC2107D547CF}" srcOrd="0" destOrd="0" parTransId="{790941A6-0712-4F7E-94F1-6BEF5753EF51}" sibTransId="{6DB17392-111E-404D-A53D-7206C4B98439}"/>
    <dgm:cxn modelId="{162083E2-3B16-4CEF-B0C7-A82AB77A5E81}" srcId="{170A0D39-995D-4C67-9DA9-7C7213D89308}" destId="{72D7E557-EA56-4245-914F-3E5BBE59001E}" srcOrd="0" destOrd="0" parTransId="{11D8D57D-0360-45A2-9FB2-99EE2A871CAA}" sibTransId="{C888DD33-CA36-4499-9854-0BAB5DC5E7DA}"/>
    <dgm:cxn modelId="{88DD66F0-2A4E-4E2A-8A5A-84076BF79172}" type="presOf" srcId="{17DE30B6-DF65-487B-8C8F-83199FEA2527}" destId="{C5A80A1F-81F6-4216-8235-ECA913D2BCCE}" srcOrd="0" destOrd="0" presId="urn:microsoft.com/office/officeart/2005/8/layout/vList2"/>
    <dgm:cxn modelId="{35653AF5-B4AA-4328-850C-1A21D06EDBDA}" type="presOf" srcId="{72D7E557-EA56-4245-914F-3E5BBE59001E}" destId="{F9961096-0D25-4505-A880-BA65AABE12D6}" srcOrd="0" destOrd="0" presId="urn:microsoft.com/office/officeart/2005/8/layout/vList2"/>
    <dgm:cxn modelId="{B8A635FF-D808-47C6-9E22-B0F9489DFDC9}" srcId="{72D7E557-EA56-4245-914F-3E5BBE59001E}" destId="{88A063EC-E6C8-4807-84D2-1FD996ED3C87}" srcOrd="1" destOrd="0" parTransId="{61A64241-0577-4BD7-8BC1-751C6119AE23}" sibTransId="{8407758D-32AA-4895-9F0F-61079B62A24F}"/>
    <dgm:cxn modelId="{D602CB10-CA84-4A74-A166-0461E29BC753}" type="presParOf" srcId="{99C5DF64-EA76-48A1-AA47-63A1ED6C8A01}" destId="{F9961096-0D25-4505-A880-BA65AABE12D6}" srcOrd="0" destOrd="0" presId="urn:microsoft.com/office/officeart/2005/8/layout/vList2"/>
    <dgm:cxn modelId="{62769473-C122-4320-9A22-5F48E63A4124}" type="presParOf" srcId="{99C5DF64-EA76-48A1-AA47-63A1ED6C8A01}" destId="{C5A80A1F-81F6-4216-8235-ECA913D2BCCE}" srcOrd="1" destOrd="0" presId="urn:microsoft.com/office/officeart/2005/8/layout/vList2"/>
    <dgm:cxn modelId="{6096BFCD-3F9F-43E2-BC15-B18B285C12A5}" type="presParOf" srcId="{99C5DF64-EA76-48A1-AA47-63A1ED6C8A01}" destId="{1AFD1BC0-6929-4295-B66F-49AC5219F894}" srcOrd="2" destOrd="0" presId="urn:microsoft.com/office/officeart/2005/8/layout/vList2"/>
    <dgm:cxn modelId="{F9073D15-B3C8-41EA-A916-6C9304CD25C3}" type="presParOf" srcId="{99C5DF64-EA76-48A1-AA47-63A1ED6C8A01}" destId="{A22E34F8-B1AD-4DC6-8B91-E5B5CC24516F}" srcOrd="3" destOrd="0" presId="urn:microsoft.com/office/officeart/2005/8/layout/vList2"/>
    <dgm:cxn modelId="{022E6EDC-74ED-4DD0-8BA7-167B82E175AE}" type="presParOf" srcId="{99C5DF64-EA76-48A1-AA47-63A1ED6C8A01}" destId="{F6D5B6CC-DF8E-4CB6-A63A-83F6E29B71BF}" srcOrd="4" destOrd="0" presId="urn:microsoft.com/office/officeart/2005/8/layout/vList2"/>
    <dgm:cxn modelId="{51F811C3-2DAE-4B38-ABDA-392019AD6759}" type="presParOf" srcId="{99C5DF64-EA76-48A1-AA47-63A1ED6C8A01}" destId="{5A86BE37-A9D0-4D18-932E-C7D35A13A1C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870480-0393-4959-98B5-8AE47A2FADF0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876E8F96-9EE1-4973-9211-C58F286C75C2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/>
        </a:solidFill>
        <a:ln>
          <a:noFill/>
        </a:ln>
      </dgm:spPr>
      <dgm:t>
        <a:bodyPr/>
        <a:lstStyle/>
        <a:p>
          <a:r>
            <a:rPr lang="en-US" dirty="0"/>
            <a:t>blocked</a:t>
          </a:r>
        </a:p>
      </dgm:t>
    </dgm:pt>
    <dgm:pt modelId="{44972E55-4313-4257-9CA2-6E89234C8D7A}" type="parTrans" cxnId="{CDE411D2-DD37-43ED-A652-0F85253A136E}">
      <dgm:prSet/>
      <dgm:spPr/>
      <dgm:t>
        <a:bodyPr/>
        <a:lstStyle/>
        <a:p>
          <a:endParaRPr lang="en-US"/>
        </a:p>
      </dgm:t>
    </dgm:pt>
    <dgm:pt modelId="{563FFE44-F69B-467D-AD1C-B8265999EE27}" type="sibTrans" cxnId="{CDE411D2-DD37-43ED-A652-0F85253A136E}">
      <dgm:prSet/>
      <dgm:spPr/>
      <dgm:t>
        <a:bodyPr/>
        <a:lstStyle/>
        <a:p>
          <a:endParaRPr lang="en-US"/>
        </a:p>
      </dgm:t>
    </dgm:pt>
    <dgm:pt modelId="{A922855D-D85D-4C93-A3B9-23A3E5726FF7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pattFill prst="pct30">
          <a:fgClr>
            <a:schemeClr val="lt1"/>
          </a:fgClr>
          <a:bgClr>
            <a:schemeClr val="bg1"/>
          </a:bgClr>
        </a:pattFill>
      </dgm:spPr>
      <dgm:t>
        <a:bodyPr/>
        <a:lstStyle/>
        <a:p>
          <a:r>
            <a:rPr lang="en-US" dirty="0"/>
            <a:t>missed</a:t>
          </a:r>
        </a:p>
      </dgm:t>
    </dgm:pt>
    <dgm:pt modelId="{F938E7BA-4D58-488E-9D13-EF3A8CE1F3DC}" type="sibTrans" cxnId="{0D589371-3C73-4D67-9693-CF9F2EC12E22}">
      <dgm:prSet/>
      <dgm:spPr/>
      <dgm:t>
        <a:bodyPr/>
        <a:lstStyle/>
        <a:p>
          <a:endParaRPr lang="en-US"/>
        </a:p>
      </dgm:t>
    </dgm:pt>
    <dgm:pt modelId="{EAD7F233-F519-4055-A51C-EAB1E7737ED9}" type="parTrans" cxnId="{0D589371-3C73-4D67-9693-CF9F2EC12E22}">
      <dgm:prSet/>
      <dgm:spPr/>
      <dgm:t>
        <a:bodyPr/>
        <a:lstStyle/>
        <a:p>
          <a:endParaRPr lang="en-US"/>
        </a:p>
      </dgm:t>
    </dgm:pt>
    <dgm:pt modelId="{10D9956E-A9EE-4587-A8D1-54F7EF33755F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en-US" dirty="0"/>
            <a:t>detected</a:t>
          </a:r>
        </a:p>
      </dgm:t>
    </dgm:pt>
    <dgm:pt modelId="{3D828928-DCE9-4810-BE43-2F3BAC312592}" type="parTrans" cxnId="{E35C479A-F985-44C6-9DFD-457CD5FA6ECE}">
      <dgm:prSet/>
      <dgm:spPr/>
      <dgm:t>
        <a:bodyPr/>
        <a:lstStyle/>
        <a:p>
          <a:endParaRPr lang="en-US"/>
        </a:p>
      </dgm:t>
    </dgm:pt>
    <dgm:pt modelId="{BEC4CA7F-A1D2-4C5D-941F-DAB4A0358B3B}" type="sibTrans" cxnId="{E35C479A-F985-44C6-9DFD-457CD5FA6ECE}">
      <dgm:prSet/>
      <dgm:spPr/>
      <dgm:t>
        <a:bodyPr/>
        <a:lstStyle/>
        <a:p>
          <a:endParaRPr lang="en-US"/>
        </a:p>
      </dgm:t>
    </dgm:pt>
    <dgm:pt modelId="{1B101AA7-F4C2-4BD2-92A2-C1923322125F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96005A"/>
        </a:solidFill>
        <a:ln>
          <a:noFill/>
        </a:ln>
      </dgm:spPr>
      <dgm:t>
        <a:bodyPr/>
        <a:lstStyle/>
        <a:p>
          <a:r>
            <a:rPr lang="en-US" dirty="0"/>
            <a:t>reacted</a:t>
          </a:r>
        </a:p>
      </dgm:t>
    </dgm:pt>
    <dgm:pt modelId="{04992365-E064-4644-92D2-5D769486CE2C}" type="parTrans" cxnId="{04BE1025-32A6-48E7-9817-98E5DA2B3177}">
      <dgm:prSet/>
      <dgm:spPr/>
      <dgm:t>
        <a:bodyPr/>
        <a:lstStyle/>
        <a:p>
          <a:endParaRPr lang="en-US"/>
        </a:p>
      </dgm:t>
    </dgm:pt>
    <dgm:pt modelId="{21D5E8CE-4F0A-46E9-A4D3-C2E24D846146}" type="sibTrans" cxnId="{04BE1025-32A6-48E7-9817-98E5DA2B3177}">
      <dgm:prSet/>
      <dgm:spPr/>
      <dgm:t>
        <a:bodyPr/>
        <a:lstStyle/>
        <a:p>
          <a:endParaRPr lang="en-US"/>
        </a:p>
      </dgm:t>
    </dgm:pt>
    <dgm:pt modelId="{B186583F-9836-4F7E-BD19-4EC2A42F0180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n-US" dirty="0"/>
            <a:t>noticed</a:t>
          </a:r>
        </a:p>
      </dgm:t>
    </dgm:pt>
    <dgm:pt modelId="{7087ADFC-B748-492F-B864-7100FD135188}" type="parTrans" cxnId="{5BA94BE4-FBC5-4FCC-A2CA-D09792A9DC34}">
      <dgm:prSet/>
      <dgm:spPr/>
      <dgm:t>
        <a:bodyPr/>
        <a:lstStyle/>
        <a:p>
          <a:endParaRPr lang="en-US"/>
        </a:p>
      </dgm:t>
    </dgm:pt>
    <dgm:pt modelId="{9499629B-3C05-40C5-B26F-45B74E83DCD8}" type="sibTrans" cxnId="{5BA94BE4-FBC5-4FCC-A2CA-D09792A9DC34}">
      <dgm:prSet/>
      <dgm:spPr/>
      <dgm:t>
        <a:bodyPr/>
        <a:lstStyle/>
        <a:p>
          <a:endParaRPr lang="en-US"/>
        </a:p>
      </dgm:t>
    </dgm:pt>
    <dgm:pt modelId="{4184848D-22E8-4364-9802-FB6F46F74057}" type="pres">
      <dgm:prSet presAssocID="{6F870480-0393-4959-98B5-8AE47A2FADF0}" presName="compositeShape" presStyleCnt="0">
        <dgm:presLayoutVars>
          <dgm:chMax val="7"/>
          <dgm:dir/>
          <dgm:resizeHandles val="exact"/>
        </dgm:presLayoutVars>
      </dgm:prSet>
      <dgm:spPr/>
    </dgm:pt>
    <dgm:pt modelId="{113FCC52-9053-4AED-985D-CE22BC75D7A0}" type="pres">
      <dgm:prSet presAssocID="{6F870480-0393-4959-98B5-8AE47A2FADF0}" presName="wedge1" presStyleLbl="node1" presStyleIdx="0" presStyleCnt="5"/>
      <dgm:spPr/>
    </dgm:pt>
    <dgm:pt modelId="{F54A3D3A-41EC-4976-BDDB-4814AE1139C0}" type="pres">
      <dgm:prSet presAssocID="{6F870480-0393-4959-98B5-8AE47A2FADF0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C0C5D61B-DD6A-492C-8670-A8768081C85B}" type="pres">
      <dgm:prSet presAssocID="{6F870480-0393-4959-98B5-8AE47A2FADF0}" presName="wedge2" presStyleLbl="node1" presStyleIdx="1" presStyleCnt="5"/>
      <dgm:spPr/>
    </dgm:pt>
    <dgm:pt modelId="{96712F0F-D8CD-4B15-8FBF-708EDEBEFA4E}" type="pres">
      <dgm:prSet presAssocID="{6F870480-0393-4959-98B5-8AE47A2FADF0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5B24FE4A-46FB-40C8-ADB5-7B5EF585A526}" type="pres">
      <dgm:prSet presAssocID="{6F870480-0393-4959-98B5-8AE47A2FADF0}" presName="wedge3" presStyleLbl="node1" presStyleIdx="2" presStyleCnt="5"/>
      <dgm:spPr/>
    </dgm:pt>
    <dgm:pt modelId="{F139B7C0-90C3-4C9C-897B-66688C14F24E}" type="pres">
      <dgm:prSet presAssocID="{6F870480-0393-4959-98B5-8AE47A2FADF0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CCF8035-0C19-48C4-B65F-D2425E47FA99}" type="pres">
      <dgm:prSet presAssocID="{6F870480-0393-4959-98B5-8AE47A2FADF0}" presName="wedge4" presStyleLbl="node1" presStyleIdx="3" presStyleCnt="5"/>
      <dgm:spPr/>
    </dgm:pt>
    <dgm:pt modelId="{D04FB19E-E3F0-4CB8-B188-CD39A06B058F}" type="pres">
      <dgm:prSet presAssocID="{6F870480-0393-4959-98B5-8AE47A2FADF0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0C6347A3-281F-4A6E-84F5-69AE2293D1AA}" type="pres">
      <dgm:prSet presAssocID="{6F870480-0393-4959-98B5-8AE47A2FADF0}" presName="wedge5" presStyleLbl="node1" presStyleIdx="4" presStyleCnt="5"/>
      <dgm:spPr/>
    </dgm:pt>
    <dgm:pt modelId="{B41F6D5A-D791-428C-8BB0-6F2C625CE000}" type="pres">
      <dgm:prSet presAssocID="{6F870480-0393-4959-98B5-8AE47A2FADF0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AF04401-E864-4D52-9B13-CB1ADA8E8853}" type="presOf" srcId="{B186583F-9836-4F7E-BD19-4EC2A42F0180}" destId="{5B24FE4A-46FB-40C8-ADB5-7B5EF585A526}" srcOrd="0" destOrd="0" presId="urn:microsoft.com/office/officeart/2005/8/layout/chart3"/>
    <dgm:cxn modelId="{3673B405-2EF3-49D8-8A36-875FF4D57CE7}" type="presOf" srcId="{876E8F96-9EE1-4973-9211-C58F286C75C2}" destId="{96712F0F-D8CD-4B15-8FBF-708EDEBEFA4E}" srcOrd="1" destOrd="0" presId="urn:microsoft.com/office/officeart/2005/8/layout/chart3"/>
    <dgm:cxn modelId="{2919E515-A9BE-46CA-9AE2-DF7729F62B42}" type="presOf" srcId="{1B101AA7-F4C2-4BD2-92A2-C1923322125F}" destId="{B41F6D5A-D791-428C-8BB0-6F2C625CE000}" srcOrd="1" destOrd="0" presId="urn:microsoft.com/office/officeart/2005/8/layout/chart3"/>
    <dgm:cxn modelId="{04BE1025-32A6-48E7-9817-98E5DA2B3177}" srcId="{6F870480-0393-4959-98B5-8AE47A2FADF0}" destId="{1B101AA7-F4C2-4BD2-92A2-C1923322125F}" srcOrd="4" destOrd="0" parTransId="{04992365-E064-4644-92D2-5D769486CE2C}" sibTransId="{21D5E8CE-4F0A-46E9-A4D3-C2E24D846146}"/>
    <dgm:cxn modelId="{714E222B-9ECC-471A-A4B6-A6B1B74694AE}" type="presOf" srcId="{10D9956E-A9EE-4587-A8D1-54F7EF33755F}" destId="{9CCF8035-0C19-48C4-B65F-D2425E47FA99}" srcOrd="0" destOrd="0" presId="urn:microsoft.com/office/officeart/2005/8/layout/chart3"/>
    <dgm:cxn modelId="{0D589371-3C73-4D67-9693-CF9F2EC12E22}" srcId="{6F870480-0393-4959-98B5-8AE47A2FADF0}" destId="{A922855D-D85D-4C93-A3B9-23A3E5726FF7}" srcOrd="0" destOrd="0" parTransId="{EAD7F233-F519-4055-A51C-EAB1E7737ED9}" sibTransId="{F938E7BA-4D58-488E-9D13-EF3A8CE1F3DC}"/>
    <dgm:cxn modelId="{FAB8E25A-EF23-48BB-B261-C258976AFE27}" type="presOf" srcId="{6F870480-0393-4959-98B5-8AE47A2FADF0}" destId="{4184848D-22E8-4364-9802-FB6F46F74057}" srcOrd="0" destOrd="0" presId="urn:microsoft.com/office/officeart/2005/8/layout/chart3"/>
    <dgm:cxn modelId="{BABBE87D-3D3D-4248-A0BA-C356B3E24C3C}" type="presOf" srcId="{876E8F96-9EE1-4973-9211-C58F286C75C2}" destId="{C0C5D61B-DD6A-492C-8670-A8768081C85B}" srcOrd="0" destOrd="0" presId="urn:microsoft.com/office/officeart/2005/8/layout/chart3"/>
    <dgm:cxn modelId="{A0323386-D6B0-4BF5-82F0-E41567286984}" type="presOf" srcId="{10D9956E-A9EE-4587-A8D1-54F7EF33755F}" destId="{D04FB19E-E3F0-4CB8-B188-CD39A06B058F}" srcOrd="1" destOrd="0" presId="urn:microsoft.com/office/officeart/2005/8/layout/chart3"/>
    <dgm:cxn modelId="{E35C479A-F985-44C6-9DFD-457CD5FA6ECE}" srcId="{6F870480-0393-4959-98B5-8AE47A2FADF0}" destId="{10D9956E-A9EE-4587-A8D1-54F7EF33755F}" srcOrd="3" destOrd="0" parTransId="{3D828928-DCE9-4810-BE43-2F3BAC312592}" sibTransId="{BEC4CA7F-A1D2-4C5D-941F-DAB4A0358B3B}"/>
    <dgm:cxn modelId="{9C16E2B4-7DFA-40A3-8DA6-2D93751320C8}" type="presOf" srcId="{1B101AA7-F4C2-4BD2-92A2-C1923322125F}" destId="{0C6347A3-281F-4A6E-84F5-69AE2293D1AA}" srcOrd="0" destOrd="0" presId="urn:microsoft.com/office/officeart/2005/8/layout/chart3"/>
    <dgm:cxn modelId="{2DCE94BB-62D6-46A0-B559-B856EDD03817}" type="presOf" srcId="{A922855D-D85D-4C93-A3B9-23A3E5726FF7}" destId="{F54A3D3A-41EC-4976-BDDB-4814AE1139C0}" srcOrd="1" destOrd="0" presId="urn:microsoft.com/office/officeart/2005/8/layout/chart3"/>
    <dgm:cxn modelId="{D6D950C9-42CD-43AD-A260-EEE5C97E556F}" type="presOf" srcId="{B186583F-9836-4F7E-BD19-4EC2A42F0180}" destId="{F139B7C0-90C3-4C9C-897B-66688C14F24E}" srcOrd="1" destOrd="0" presId="urn:microsoft.com/office/officeart/2005/8/layout/chart3"/>
    <dgm:cxn modelId="{CDE411D2-DD37-43ED-A652-0F85253A136E}" srcId="{6F870480-0393-4959-98B5-8AE47A2FADF0}" destId="{876E8F96-9EE1-4973-9211-C58F286C75C2}" srcOrd="1" destOrd="0" parTransId="{44972E55-4313-4257-9CA2-6E89234C8D7A}" sibTransId="{563FFE44-F69B-467D-AD1C-B8265999EE27}"/>
    <dgm:cxn modelId="{5BA94BE4-FBC5-4FCC-A2CA-D09792A9DC34}" srcId="{6F870480-0393-4959-98B5-8AE47A2FADF0}" destId="{B186583F-9836-4F7E-BD19-4EC2A42F0180}" srcOrd="2" destOrd="0" parTransId="{7087ADFC-B748-492F-B864-7100FD135188}" sibTransId="{9499629B-3C05-40C5-B26F-45B74E83DCD8}"/>
    <dgm:cxn modelId="{9241EBF4-BCC7-445F-9113-11B53A81E19E}" type="presOf" srcId="{A922855D-D85D-4C93-A3B9-23A3E5726FF7}" destId="{113FCC52-9053-4AED-985D-CE22BC75D7A0}" srcOrd="0" destOrd="0" presId="urn:microsoft.com/office/officeart/2005/8/layout/chart3"/>
    <dgm:cxn modelId="{E0E3D953-4A5D-4788-A61B-47BC71F830FF}" type="presParOf" srcId="{4184848D-22E8-4364-9802-FB6F46F74057}" destId="{113FCC52-9053-4AED-985D-CE22BC75D7A0}" srcOrd="0" destOrd="0" presId="urn:microsoft.com/office/officeart/2005/8/layout/chart3"/>
    <dgm:cxn modelId="{88F7DD6C-2183-40F0-B2DA-763B3E301C0B}" type="presParOf" srcId="{4184848D-22E8-4364-9802-FB6F46F74057}" destId="{F54A3D3A-41EC-4976-BDDB-4814AE1139C0}" srcOrd="1" destOrd="0" presId="urn:microsoft.com/office/officeart/2005/8/layout/chart3"/>
    <dgm:cxn modelId="{CBA7CB7C-3D5D-428A-A5BC-583857C22F3F}" type="presParOf" srcId="{4184848D-22E8-4364-9802-FB6F46F74057}" destId="{C0C5D61B-DD6A-492C-8670-A8768081C85B}" srcOrd="2" destOrd="0" presId="urn:microsoft.com/office/officeart/2005/8/layout/chart3"/>
    <dgm:cxn modelId="{65D1E121-6EE9-46A1-9E57-F5CF634AB355}" type="presParOf" srcId="{4184848D-22E8-4364-9802-FB6F46F74057}" destId="{96712F0F-D8CD-4B15-8FBF-708EDEBEFA4E}" srcOrd="3" destOrd="0" presId="urn:microsoft.com/office/officeart/2005/8/layout/chart3"/>
    <dgm:cxn modelId="{4F6D9A14-C355-4259-9397-C1960A311B34}" type="presParOf" srcId="{4184848D-22E8-4364-9802-FB6F46F74057}" destId="{5B24FE4A-46FB-40C8-ADB5-7B5EF585A526}" srcOrd="4" destOrd="0" presId="urn:microsoft.com/office/officeart/2005/8/layout/chart3"/>
    <dgm:cxn modelId="{4250DB4E-8F07-4B10-B950-058F23A2CD74}" type="presParOf" srcId="{4184848D-22E8-4364-9802-FB6F46F74057}" destId="{F139B7C0-90C3-4C9C-897B-66688C14F24E}" srcOrd="5" destOrd="0" presId="urn:microsoft.com/office/officeart/2005/8/layout/chart3"/>
    <dgm:cxn modelId="{601E6183-92B2-4898-8C6A-CE503054AC2F}" type="presParOf" srcId="{4184848D-22E8-4364-9802-FB6F46F74057}" destId="{9CCF8035-0C19-48C4-B65F-D2425E47FA99}" srcOrd="6" destOrd="0" presId="urn:microsoft.com/office/officeart/2005/8/layout/chart3"/>
    <dgm:cxn modelId="{223A3F8C-7E87-4D72-BAE1-01DF580B4293}" type="presParOf" srcId="{4184848D-22E8-4364-9802-FB6F46F74057}" destId="{D04FB19E-E3F0-4CB8-B188-CD39A06B058F}" srcOrd="7" destOrd="0" presId="urn:microsoft.com/office/officeart/2005/8/layout/chart3"/>
    <dgm:cxn modelId="{16F62CBC-9AA2-4766-B0D4-6460A267C0EB}" type="presParOf" srcId="{4184848D-22E8-4364-9802-FB6F46F74057}" destId="{0C6347A3-281F-4A6E-84F5-69AE2293D1AA}" srcOrd="8" destOrd="0" presId="urn:microsoft.com/office/officeart/2005/8/layout/chart3"/>
    <dgm:cxn modelId="{6DF3B860-F8C9-4A6B-9467-DAE0A8931392}" type="presParOf" srcId="{4184848D-22E8-4364-9802-FB6F46F74057}" destId="{B41F6D5A-D791-428C-8BB0-6F2C625CE000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C57817-FA8D-46B6-BA6C-49C1DA2B6329}" type="doc">
      <dgm:prSet loTypeId="urn:microsoft.com/office/officeart/2011/layout/CircleProcess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0809AAB-28F4-43A4-8950-66B5B8EB8C37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CTI/OSINT</a:t>
          </a:r>
        </a:p>
      </dgm:t>
    </dgm:pt>
    <dgm:pt modelId="{B4A3514E-04BA-4FBC-A51A-020B39961FB6}" type="parTrans" cxnId="{725EA990-2FC7-4660-AB4B-387A6AD6B438}">
      <dgm:prSet/>
      <dgm:spPr/>
      <dgm:t>
        <a:bodyPr/>
        <a:lstStyle/>
        <a:p>
          <a:endParaRPr lang="en-US"/>
        </a:p>
      </dgm:t>
    </dgm:pt>
    <dgm:pt modelId="{A40D3EE1-8817-44BC-AD89-2379116B0715}" type="sibTrans" cxnId="{725EA990-2FC7-4660-AB4B-387A6AD6B438}">
      <dgm:prSet/>
      <dgm:spPr/>
      <dgm:t>
        <a:bodyPr/>
        <a:lstStyle/>
        <a:p>
          <a:endParaRPr lang="en-US"/>
        </a:p>
      </dgm:t>
    </dgm:pt>
    <dgm:pt modelId="{D87B293A-C72A-4589-8EF7-DAF03FF36B80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Detection opportunity</a:t>
          </a:r>
        </a:p>
      </dgm:t>
    </dgm:pt>
    <dgm:pt modelId="{4B4D6088-2399-48D9-988C-6C3427509E72}" type="parTrans" cxnId="{2DAA3A9C-BC03-4DF4-AB94-D1A9A34524A0}">
      <dgm:prSet/>
      <dgm:spPr/>
      <dgm:t>
        <a:bodyPr/>
        <a:lstStyle/>
        <a:p>
          <a:endParaRPr lang="en-US"/>
        </a:p>
      </dgm:t>
    </dgm:pt>
    <dgm:pt modelId="{574B14A8-7A3F-41A7-B16E-D52F3C2EF0DF}" type="sibTrans" cxnId="{2DAA3A9C-BC03-4DF4-AB94-D1A9A34524A0}">
      <dgm:prSet/>
      <dgm:spPr/>
      <dgm:t>
        <a:bodyPr/>
        <a:lstStyle/>
        <a:p>
          <a:endParaRPr lang="en-US"/>
        </a:p>
      </dgm:t>
    </dgm:pt>
    <dgm:pt modelId="{0E8C3DF3-260A-4CA4-B522-3D2A96367713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Develop detection</a:t>
          </a:r>
        </a:p>
      </dgm:t>
    </dgm:pt>
    <dgm:pt modelId="{C926180B-435C-407F-8EAD-EAE6C1F77777}" type="parTrans" cxnId="{A27549B9-F6BF-42AF-8CA6-5D7D025D342C}">
      <dgm:prSet/>
      <dgm:spPr/>
      <dgm:t>
        <a:bodyPr/>
        <a:lstStyle/>
        <a:p>
          <a:endParaRPr lang="en-US"/>
        </a:p>
      </dgm:t>
    </dgm:pt>
    <dgm:pt modelId="{2DB23557-50C4-42E2-83B5-198E469E9EC4}" type="sibTrans" cxnId="{A27549B9-F6BF-42AF-8CA6-5D7D025D342C}">
      <dgm:prSet/>
      <dgm:spPr/>
      <dgm:t>
        <a:bodyPr/>
        <a:lstStyle/>
        <a:p>
          <a:endParaRPr lang="en-US"/>
        </a:p>
      </dgm:t>
    </dgm:pt>
    <dgm:pt modelId="{7DC36F42-D671-4298-A470-9AD91C2FC41F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Test detection</a:t>
          </a:r>
        </a:p>
      </dgm:t>
    </dgm:pt>
    <dgm:pt modelId="{ED2671EF-D153-4D6D-884A-3937C27CA718}" type="parTrans" cxnId="{49E0572D-FD02-49CE-B7B4-591DF4861EFA}">
      <dgm:prSet/>
      <dgm:spPr/>
      <dgm:t>
        <a:bodyPr/>
        <a:lstStyle/>
        <a:p>
          <a:endParaRPr lang="en-US"/>
        </a:p>
      </dgm:t>
    </dgm:pt>
    <dgm:pt modelId="{469BE60D-4C62-4D1A-A5E1-437153E32FAF}" type="sibTrans" cxnId="{49E0572D-FD02-49CE-B7B4-591DF4861EFA}">
      <dgm:prSet/>
      <dgm:spPr/>
      <dgm:t>
        <a:bodyPr/>
        <a:lstStyle/>
        <a:p>
          <a:endParaRPr lang="en-US"/>
        </a:p>
      </dgm:t>
    </dgm:pt>
    <dgm:pt modelId="{AED3B212-215C-4002-8145-33B1D414D6F1}" type="pres">
      <dgm:prSet presAssocID="{1BC57817-FA8D-46B6-BA6C-49C1DA2B6329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3CD6CBE7-67C3-408B-AA23-C8C441DABB87}" type="pres">
      <dgm:prSet presAssocID="{7DC36F42-D671-4298-A470-9AD91C2FC41F}" presName="Accent4" presStyleCnt="0"/>
      <dgm:spPr/>
    </dgm:pt>
    <dgm:pt modelId="{EC288DF5-8BDE-4964-9F9E-42D1F1F03D5A}" type="pres">
      <dgm:prSet presAssocID="{7DC36F42-D671-4298-A470-9AD91C2FC41F}" presName="Accent" presStyleLbl="node1" presStyleIdx="0" presStyleCnt="4"/>
      <dgm:spPr/>
    </dgm:pt>
    <dgm:pt modelId="{7C0DB541-3F48-42D4-84F1-651BC2F6CDF7}" type="pres">
      <dgm:prSet presAssocID="{7DC36F42-D671-4298-A470-9AD91C2FC41F}" presName="ParentBackground4" presStyleCnt="0"/>
      <dgm:spPr/>
    </dgm:pt>
    <dgm:pt modelId="{6DFE7FA9-CADA-4EEC-9061-531FD45FFA94}" type="pres">
      <dgm:prSet presAssocID="{7DC36F42-D671-4298-A470-9AD91C2FC41F}" presName="ParentBackground" presStyleLbl="fgAcc1" presStyleIdx="0" presStyleCnt="4"/>
      <dgm:spPr/>
    </dgm:pt>
    <dgm:pt modelId="{1A1AF6E4-EE6B-4065-B044-B85355F43DAB}" type="pres">
      <dgm:prSet presAssocID="{7DC36F42-D671-4298-A470-9AD91C2FC41F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7ECB438-E32E-4311-9112-2F14C1617E39}" type="pres">
      <dgm:prSet presAssocID="{0E8C3DF3-260A-4CA4-B522-3D2A96367713}" presName="Accent3" presStyleCnt="0"/>
      <dgm:spPr/>
    </dgm:pt>
    <dgm:pt modelId="{94AF7362-9350-4E03-A82D-BA0237F0CCF4}" type="pres">
      <dgm:prSet presAssocID="{0E8C3DF3-260A-4CA4-B522-3D2A96367713}" presName="Accent" presStyleLbl="node1" presStyleIdx="1" presStyleCnt="4"/>
      <dgm:spPr/>
    </dgm:pt>
    <dgm:pt modelId="{F13E4B08-5521-4992-8C88-7648F75C5FC4}" type="pres">
      <dgm:prSet presAssocID="{0E8C3DF3-260A-4CA4-B522-3D2A96367713}" presName="ParentBackground3" presStyleCnt="0"/>
      <dgm:spPr/>
    </dgm:pt>
    <dgm:pt modelId="{E3C627DF-6CF1-4A6D-8B33-FD8002AAFE64}" type="pres">
      <dgm:prSet presAssocID="{0E8C3DF3-260A-4CA4-B522-3D2A96367713}" presName="ParentBackground" presStyleLbl="fgAcc1" presStyleIdx="1" presStyleCnt="4"/>
      <dgm:spPr/>
    </dgm:pt>
    <dgm:pt modelId="{08B2A023-280E-467B-886F-B5338E83E5D6}" type="pres">
      <dgm:prSet presAssocID="{0E8C3DF3-260A-4CA4-B522-3D2A96367713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99D57AE-E669-43A0-92B3-400FA4F09733}" type="pres">
      <dgm:prSet presAssocID="{D87B293A-C72A-4589-8EF7-DAF03FF36B80}" presName="Accent2" presStyleCnt="0"/>
      <dgm:spPr/>
    </dgm:pt>
    <dgm:pt modelId="{162FFFF3-F1DD-44A9-9FC9-3AB042EA4B8A}" type="pres">
      <dgm:prSet presAssocID="{D87B293A-C72A-4589-8EF7-DAF03FF36B80}" presName="Accent" presStyleLbl="node1" presStyleIdx="2" presStyleCnt="4"/>
      <dgm:spPr/>
    </dgm:pt>
    <dgm:pt modelId="{14161B06-DFEC-4ABF-83AB-F25440457613}" type="pres">
      <dgm:prSet presAssocID="{D87B293A-C72A-4589-8EF7-DAF03FF36B80}" presName="ParentBackground2" presStyleCnt="0"/>
      <dgm:spPr/>
    </dgm:pt>
    <dgm:pt modelId="{A68AC610-4B01-48D1-AA08-DFAF5D8E22C6}" type="pres">
      <dgm:prSet presAssocID="{D87B293A-C72A-4589-8EF7-DAF03FF36B80}" presName="ParentBackground" presStyleLbl="fgAcc1" presStyleIdx="2" presStyleCnt="4"/>
      <dgm:spPr/>
    </dgm:pt>
    <dgm:pt modelId="{0436C659-11D4-4744-98F9-5858E1AAC69E}" type="pres">
      <dgm:prSet presAssocID="{D87B293A-C72A-4589-8EF7-DAF03FF36B80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8F2C708-EAEB-4FF9-A179-DFEF76665937}" type="pres">
      <dgm:prSet presAssocID="{C0809AAB-28F4-43A4-8950-66B5B8EB8C37}" presName="Accent1" presStyleCnt="0"/>
      <dgm:spPr/>
    </dgm:pt>
    <dgm:pt modelId="{BB3E6EA8-4F68-46D5-88AB-71EFAEEDC654}" type="pres">
      <dgm:prSet presAssocID="{C0809AAB-28F4-43A4-8950-66B5B8EB8C37}" presName="Accent" presStyleLbl="node1" presStyleIdx="3" presStyleCnt="4"/>
      <dgm:spPr/>
    </dgm:pt>
    <dgm:pt modelId="{2E810A18-534D-46E0-9F2F-C35365172C48}" type="pres">
      <dgm:prSet presAssocID="{C0809AAB-28F4-43A4-8950-66B5B8EB8C37}" presName="ParentBackground1" presStyleCnt="0"/>
      <dgm:spPr/>
    </dgm:pt>
    <dgm:pt modelId="{0F0B44DF-3EF1-43A1-B899-4F630510505F}" type="pres">
      <dgm:prSet presAssocID="{C0809AAB-28F4-43A4-8950-66B5B8EB8C37}" presName="ParentBackground" presStyleLbl="fgAcc1" presStyleIdx="3" presStyleCnt="4" custLinFactNeighborX="-597" custLinFactNeighborY="398"/>
      <dgm:spPr/>
    </dgm:pt>
    <dgm:pt modelId="{EB44E2A3-B8E9-4AD7-8376-214935D00D23}" type="pres">
      <dgm:prSet presAssocID="{C0809AAB-28F4-43A4-8950-66B5B8EB8C37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49E0572D-FD02-49CE-B7B4-591DF4861EFA}" srcId="{1BC57817-FA8D-46B6-BA6C-49C1DA2B6329}" destId="{7DC36F42-D671-4298-A470-9AD91C2FC41F}" srcOrd="3" destOrd="0" parTransId="{ED2671EF-D153-4D6D-884A-3937C27CA718}" sibTransId="{469BE60D-4C62-4D1A-A5E1-437153E32FAF}"/>
    <dgm:cxn modelId="{23878A33-9C65-4D7C-8013-8EB7F4782F72}" type="presOf" srcId="{D87B293A-C72A-4589-8EF7-DAF03FF36B80}" destId="{A68AC610-4B01-48D1-AA08-DFAF5D8E22C6}" srcOrd="0" destOrd="0" presId="urn:microsoft.com/office/officeart/2011/layout/CircleProcess"/>
    <dgm:cxn modelId="{D3321A64-0D98-46D9-9E99-E366365D07EC}" type="presOf" srcId="{C0809AAB-28F4-43A4-8950-66B5B8EB8C37}" destId="{0F0B44DF-3EF1-43A1-B899-4F630510505F}" srcOrd="0" destOrd="0" presId="urn:microsoft.com/office/officeart/2011/layout/CircleProcess"/>
    <dgm:cxn modelId="{CE30914C-351E-4900-9661-B8740F6849DF}" type="presOf" srcId="{7DC36F42-D671-4298-A470-9AD91C2FC41F}" destId="{6DFE7FA9-CADA-4EEC-9061-531FD45FFA94}" srcOrd="0" destOrd="0" presId="urn:microsoft.com/office/officeart/2011/layout/CircleProcess"/>
    <dgm:cxn modelId="{165ECA6C-5D25-4B89-973A-FB070A73DC01}" type="presOf" srcId="{C0809AAB-28F4-43A4-8950-66B5B8EB8C37}" destId="{EB44E2A3-B8E9-4AD7-8376-214935D00D23}" srcOrd="1" destOrd="0" presId="urn:microsoft.com/office/officeart/2011/layout/CircleProcess"/>
    <dgm:cxn modelId="{08763558-93F4-4237-9758-29065741B787}" type="presOf" srcId="{0E8C3DF3-260A-4CA4-B522-3D2A96367713}" destId="{08B2A023-280E-467B-886F-B5338E83E5D6}" srcOrd="1" destOrd="0" presId="urn:microsoft.com/office/officeart/2011/layout/CircleProcess"/>
    <dgm:cxn modelId="{725EA990-2FC7-4660-AB4B-387A6AD6B438}" srcId="{1BC57817-FA8D-46B6-BA6C-49C1DA2B6329}" destId="{C0809AAB-28F4-43A4-8950-66B5B8EB8C37}" srcOrd="0" destOrd="0" parTransId="{B4A3514E-04BA-4FBC-A51A-020B39961FB6}" sibTransId="{A40D3EE1-8817-44BC-AD89-2379116B0715}"/>
    <dgm:cxn modelId="{2DAA3A9C-BC03-4DF4-AB94-D1A9A34524A0}" srcId="{1BC57817-FA8D-46B6-BA6C-49C1DA2B6329}" destId="{D87B293A-C72A-4589-8EF7-DAF03FF36B80}" srcOrd="1" destOrd="0" parTransId="{4B4D6088-2399-48D9-988C-6C3427509E72}" sibTransId="{574B14A8-7A3F-41A7-B16E-D52F3C2EF0DF}"/>
    <dgm:cxn modelId="{78DDF29F-53A7-4AB0-A668-52E1006413DC}" type="presOf" srcId="{7DC36F42-D671-4298-A470-9AD91C2FC41F}" destId="{1A1AF6E4-EE6B-4065-B044-B85355F43DAB}" srcOrd="1" destOrd="0" presId="urn:microsoft.com/office/officeart/2011/layout/CircleProcess"/>
    <dgm:cxn modelId="{A27549B9-F6BF-42AF-8CA6-5D7D025D342C}" srcId="{1BC57817-FA8D-46B6-BA6C-49C1DA2B6329}" destId="{0E8C3DF3-260A-4CA4-B522-3D2A96367713}" srcOrd="2" destOrd="0" parTransId="{C926180B-435C-407F-8EAD-EAE6C1F77777}" sibTransId="{2DB23557-50C4-42E2-83B5-198E469E9EC4}"/>
    <dgm:cxn modelId="{6B94C4E1-5019-40DF-B219-1BFBFED5AE3C}" type="presOf" srcId="{1BC57817-FA8D-46B6-BA6C-49C1DA2B6329}" destId="{AED3B212-215C-4002-8145-33B1D414D6F1}" srcOrd="0" destOrd="0" presId="urn:microsoft.com/office/officeart/2011/layout/CircleProcess"/>
    <dgm:cxn modelId="{2D26F0E1-38CB-44B1-9B7B-2DE6672AEEC7}" type="presOf" srcId="{0E8C3DF3-260A-4CA4-B522-3D2A96367713}" destId="{E3C627DF-6CF1-4A6D-8B33-FD8002AAFE64}" srcOrd="0" destOrd="0" presId="urn:microsoft.com/office/officeart/2011/layout/CircleProcess"/>
    <dgm:cxn modelId="{5DC2B5F5-B5FB-4D31-82A5-32C7569FE335}" type="presOf" srcId="{D87B293A-C72A-4589-8EF7-DAF03FF36B80}" destId="{0436C659-11D4-4744-98F9-5858E1AAC69E}" srcOrd="1" destOrd="0" presId="urn:microsoft.com/office/officeart/2011/layout/CircleProcess"/>
    <dgm:cxn modelId="{A2ED561C-FD1D-43FC-B3E3-5946AA6B34A9}" type="presParOf" srcId="{AED3B212-215C-4002-8145-33B1D414D6F1}" destId="{3CD6CBE7-67C3-408B-AA23-C8C441DABB87}" srcOrd="0" destOrd="0" presId="urn:microsoft.com/office/officeart/2011/layout/CircleProcess"/>
    <dgm:cxn modelId="{4C3AFCC7-DEB1-43A7-9A07-09013E126F7C}" type="presParOf" srcId="{3CD6CBE7-67C3-408B-AA23-C8C441DABB87}" destId="{EC288DF5-8BDE-4964-9F9E-42D1F1F03D5A}" srcOrd="0" destOrd="0" presId="urn:microsoft.com/office/officeart/2011/layout/CircleProcess"/>
    <dgm:cxn modelId="{BF41B028-D63E-4B18-BE61-C3291881DF17}" type="presParOf" srcId="{AED3B212-215C-4002-8145-33B1D414D6F1}" destId="{7C0DB541-3F48-42D4-84F1-651BC2F6CDF7}" srcOrd="1" destOrd="0" presId="urn:microsoft.com/office/officeart/2011/layout/CircleProcess"/>
    <dgm:cxn modelId="{8747AB80-8BBA-4504-97BD-9B9D63A055CE}" type="presParOf" srcId="{7C0DB541-3F48-42D4-84F1-651BC2F6CDF7}" destId="{6DFE7FA9-CADA-4EEC-9061-531FD45FFA94}" srcOrd="0" destOrd="0" presId="urn:microsoft.com/office/officeart/2011/layout/CircleProcess"/>
    <dgm:cxn modelId="{9F7DC2DE-8547-423D-9177-FD19C80864D6}" type="presParOf" srcId="{AED3B212-215C-4002-8145-33B1D414D6F1}" destId="{1A1AF6E4-EE6B-4065-B044-B85355F43DAB}" srcOrd="2" destOrd="0" presId="urn:microsoft.com/office/officeart/2011/layout/CircleProcess"/>
    <dgm:cxn modelId="{C91834D1-428D-437E-9A1C-BEEAFCBAEE05}" type="presParOf" srcId="{AED3B212-215C-4002-8145-33B1D414D6F1}" destId="{D7ECB438-E32E-4311-9112-2F14C1617E39}" srcOrd="3" destOrd="0" presId="urn:microsoft.com/office/officeart/2011/layout/CircleProcess"/>
    <dgm:cxn modelId="{28ECE1D4-9B34-4190-A296-54311DAEE94C}" type="presParOf" srcId="{D7ECB438-E32E-4311-9112-2F14C1617E39}" destId="{94AF7362-9350-4E03-A82D-BA0237F0CCF4}" srcOrd="0" destOrd="0" presId="urn:microsoft.com/office/officeart/2011/layout/CircleProcess"/>
    <dgm:cxn modelId="{7C63BD12-F3A7-4E82-8C56-128F42FF53E7}" type="presParOf" srcId="{AED3B212-215C-4002-8145-33B1D414D6F1}" destId="{F13E4B08-5521-4992-8C88-7648F75C5FC4}" srcOrd="4" destOrd="0" presId="urn:microsoft.com/office/officeart/2011/layout/CircleProcess"/>
    <dgm:cxn modelId="{2719C2A0-867E-4269-9F96-4306E89A7EE6}" type="presParOf" srcId="{F13E4B08-5521-4992-8C88-7648F75C5FC4}" destId="{E3C627DF-6CF1-4A6D-8B33-FD8002AAFE64}" srcOrd="0" destOrd="0" presId="urn:microsoft.com/office/officeart/2011/layout/CircleProcess"/>
    <dgm:cxn modelId="{58939444-99A6-4922-8A24-CFD80460BA1B}" type="presParOf" srcId="{AED3B212-215C-4002-8145-33B1D414D6F1}" destId="{08B2A023-280E-467B-886F-B5338E83E5D6}" srcOrd="5" destOrd="0" presId="urn:microsoft.com/office/officeart/2011/layout/CircleProcess"/>
    <dgm:cxn modelId="{1E6C3784-43BA-4EAF-868F-D00F84391876}" type="presParOf" srcId="{AED3B212-215C-4002-8145-33B1D414D6F1}" destId="{199D57AE-E669-43A0-92B3-400FA4F09733}" srcOrd="6" destOrd="0" presId="urn:microsoft.com/office/officeart/2011/layout/CircleProcess"/>
    <dgm:cxn modelId="{7C36940C-8A1E-4505-A634-5F0E8858B576}" type="presParOf" srcId="{199D57AE-E669-43A0-92B3-400FA4F09733}" destId="{162FFFF3-F1DD-44A9-9FC9-3AB042EA4B8A}" srcOrd="0" destOrd="0" presId="urn:microsoft.com/office/officeart/2011/layout/CircleProcess"/>
    <dgm:cxn modelId="{6E498D81-040F-4EBF-A805-8A21B15AC175}" type="presParOf" srcId="{AED3B212-215C-4002-8145-33B1D414D6F1}" destId="{14161B06-DFEC-4ABF-83AB-F25440457613}" srcOrd="7" destOrd="0" presId="urn:microsoft.com/office/officeart/2011/layout/CircleProcess"/>
    <dgm:cxn modelId="{1E78C1E5-DC98-4362-B529-8B682878EB46}" type="presParOf" srcId="{14161B06-DFEC-4ABF-83AB-F25440457613}" destId="{A68AC610-4B01-48D1-AA08-DFAF5D8E22C6}" srcOrd="0" destOrd="0" presId="urn:microsoft.com/office/officeart/2011/layout/CircleProcess"/>
    <dgm:cxn modelId="{C82C3619-9FBF-40EC-9805-0E4B5BD2B461}" type="presParOf" srcId="{AED3B212-215C-4002-8145-33B1D414D6F1}" destId="{0436C659-11D4-4744-98F9-5858E1AAC69E}" srcOrd="8" destOrd="0" presId="urn:microsoft.com/office/officeart/2011/layout/CircleProcess"/>
    <dgm:cxn modelId="{34C568AB-55F6-45AC-8520-79AA0411A4D4}" type="presParOf" srcId="{AED3B212-215C-4002-8145-33B1D414D6F1}" destId="{38F2C708-EAEB-4FF9-A179-DFEF76665937}" srcOrd="9" destOrd="0" presId="urn:microsoft.com/office/officeart/2011/layout/CircleProcess"/>
    <dgm:cxn modelId="{489BA1FB-CA0C-4788-B8A1-D789A0F1C954}" type="presParOf" srcId="{38F2C708-EAEB-4FF9-A179-DFEF76665937}" destId="{BB3E6EA8-4F68-46D5-88AB-71EFAEEDC654}" srcOrd="0" destOrd="0" presId="urn:microsoft.com/office/officeart/2011/layout/CircleProcess"/>
    <dgm:cxn modelId="{93B78400-E9D3-4A0F-9FA1-C51373CFE852}" type="presParOf" srcId="{AED3B212-215C-4002-8145-33B1D414D6F1}" destId="{2E810A18-534D-46E0-9F2F-C35365172C48}" srcOrd="10" destOrd="0" presId="urn:microsoft.com/office/officeart/2011/layout/CircleProcess"/>
    <dgm:cxn modelId="{EC14759F-3157-4957-B9D8-C24320D1397C}" type="presParOf" srcId="{2E810A18-534D-46E0-9F2F-C35365172C48}" destId="{0F0B44DF-3EF1-43A1-B899-4F630510505F}" srcOrd="0" destOrd="0" presId="urn:microsoft.com/office/officeart/2011/layout/CircleProcess"/>
    <dgm:cxn modelId="{0F3CC8F7-FEB8-47A9-88E2-1D16E18D8E05}" type="presParOf" srcId="{AED3B212-215C-4002-8145-33B1D414D6F1}" destId="{EB44E2A3-B8E9-4AD7-8376-214935D00D23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47C05-F0D5-4823-BA0B-EEE1D486A4D2}">
      <dsp:nvSpPr>
        <dsp:cNvPr id="0" name=""/>
        <dsp:cNvSpPr/>
      </dsp:nvSpPr>
      <dsp:spPr>
        <a:xfrm rot="16200000">
          <a:off x="223530" y="-223530"/>
          <a:ext cx="830308" cy="127736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/>
              </a:solidFill>
            </a:rPr>
            <a:t>Workflow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solidFill>
              <a:schemeClr val="tx2"/>
            </a:solidFill>
          </a:endParaRPr>
        </a:p>
      </dsp:txBody>
      <dsp:txXfrm rot="5400000">
        <a:off x="0" y="0"/>
        <a:ext cx="1277368" cy="622731"/>
      </dsp:txXfrm>
    </dsp:sp>
    <dsp:sp modelId="{DBCDD7DD-1BBB-4777-8AE3-51F183744273}">
      <dsp:nvSpPr>
        <dsp:cNvPr id="0" name=""/>
        <dsp:cNvSpPr/>
      </dsp:nvSpPr>
      <dsp:spPr>
        <a:xfrm>
          <a:off x="1277368" y="0"/>
          <a:ext cx="1277368" cy="83030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/>
              </a:solidFill>
            </a:rPr>
            <a:t>Automation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solidFill>
              <a:schemeClr val="tx2"/>
            </a:solidFill>
          </a:endParaRPr>
        </a:p>
      </dsp:txBody>
      <dsp:txXfrm>
        <a:off x="1277368" y="0"/>
        <a:ext cx="1277368" cy="622731"/>
      </dsp:txXfrm>
    </dsp:sp>
    <dsp:sp modelId="{1C9E14FE-0903-4CDC-BC9C-75EF4A9E14D7}">
      <dsp:nvSpPr>
        <dsp:cNvPr id="0" name=""/>
        <dsp:cNvSpPr/>
      </dsp:nvSpPr>
      <dsp:spPr>
        <a:xfrm rot="10800000">
          <a:off x="0" y="830308"/>
          <a:ext cx="1277368" cy="83030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solidFill>
              <a:schemeClr val="tx2"/>
            </a:solidFill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/>
              </a:solidFill>
            </a:rPr>
            <a:t>Case Management</a:t>
          </a:r>
        </a:p>
      </dsp:txBody>
      <dsp:txXfrm rot="10800000">
        <a:off x="0" y="1037885"/>
        <a:ext cx="1277368" cy="622731"/>
      </dsp:txXfrm>
    </dsp:sp>
    <dsp:sp modelId="{A9025BDA-C9A8-4B89-AF3A-7F992DB2AA7E}">
      <dsp:nvSpPr>
        <dsp:cNvPr id="0" name=""/>
        <dsp:cNvSpPr/>
      </dsp:nvSpPr>
      <dsp:spPr>
        <a:xfrm rot="5400000">
          <a:off x="1500898" y="606778"/>
          <a:ext cx="830308" cy="127736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/>
              </a:solidFill>
            </a:rPr>
            <a:t>Collaboration</a:t>
          </a:r>
        </a:p>
      </dsp:txBody>
      <dsp:txXfrm rot="-5400000">
        <a:off x="1277369" y="1037885"/>
        <a:ext cx="1277368" cy="622731"/>
      </dsp:txXfrm>
    </dsp:sp>
    <dsp:sp modelId="{9A176F7D-4278-47E3-AFAA-D23C12D436A6}">
      <dsp:nvSpPr>
        <dsp:cNvPr id="0" name=""/>
        <dsp:cNvSpPr/>
      </dsp:nvSpPr>
      <dsp:spPr>
        <a:xfrm>
          <a:off x="679195" y="610770"/>
          <a:ext cx="1060090" cy="417313"/>
        </a:xfrm>
        <a:prstGeom prst="roundRect">
          <a:avLst/>
        </a:prstGeom>
        <a:solidFill>
          <a:srgbClr val="FFFF00"/>
        </a:solidFill>
        <a:ln w="25400" cap="flat" cmpd="sng" algn="ctr">
          <a:solidFill>
            <a:srgbClr val="FFE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SOAR</a:t>
          </a:r>
          <a:endParaRPr lang="en-US" sz="800" kern="1200" dirty="0"/>
        </a:p>
      </dsp:txBody>
      <dsp:txXfrm>
        <a:off x="699567" y="631142"/>
        <a:ext cx="1019346" cy="3765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61096-0D25-4505-A880-BA65AABE12D6}">
      <dsp:nvSpPr>
        <dsp:cNvPr id="0" name=""/>
        <dsp:cNvSpPr/>
      </dsp:nvSpPr>
      <dsp:spPr>
        <a:xfrm>
          <a:off x="0" y="90110"/>
          <a:ext cx="5759963" cy="748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/>
            <a:t>Security Control </a:t>
          </a:r>
          <a:r>
            <a:rPr lang="pl-PL" sz="3200" kern="1200" dirty="0" err="1"/>
            <a:t>Validation</a:t>
          </a:r>
          <a:endParaRPr lang="en-US" sz="3200" kern="1200" dirty="0"/>
        </a:p>
      </dsp:txBody>
      <dsp:txXfrm>
        <a:off x="36553" y="126663"/>
        <a:ext cx="5686857" cy="675694"/>
      </dsp:txXfrm>
    </dsp:sp>
    <dsp:sp modelId="{75EC00B3-7426-4E4B-B1F8-3F6FDB38388F}">
      <dsp:nvSpPr>
        <dsp:cNvPr id="0" name=""/>
        <dsp:cNvSpPr/>
      </dsp:nvSpPr>
      <dsp:spPr>
        <a:xfrm>
          <a:off x="0" y="838910"/>
          <a:ext cx="5759963" cy="490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79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b="0" kern="1200" dirty="0"/>
            <a:t>Organization wide Security Posture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b="0" kern="1200" dirty="0"/>
            <a:t>Posture Assessment per OU/BU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b="0" kern="1200" dirty="0"/>
            <a:t>Environmental Drift Detection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b="0" kern="1200" dirty="0"/>
            <a:t>MITRE ATT&amp;CK Assessment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b="0" kern="1200" dirty="0"/>
            <a:t>Endpoint Techniques Assessment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b="0" kern="1200" dirty="0"/>
            <a:t>Email Security Assessment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b="0" kern="1200" dirty="0"/>
            <a:t>Perimeter Validation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b="0" kern="1200" dirty="0"/>
            <a:t>Data Leakage Assessment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b="0" kern="1200" dirty="0"/>
            <a:t>Segmentation Control Validation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b="0" kern="1200" dirty="0"/>
            <a:t>Compare Security Controls</a:t>
          </a:r>
          <a:r>
            <a:rPr lang="pl-PL" sz="2500" b="0" kern="1200" dirty="0"/>
            <a:t> </a:t>
          </a:r>
          <a:r>
            <a:rPr lang="pl-PL" sz="2500" b="0" kern="1200" dirty="0" err="1"/>
            <a:t>Efficacy</a:t>
          </a:r>
          <a:endParaRPr lang="en-US" sz="2500" b="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b="0" kern="1200" dirty="0"/>
            <a:t>SOC/IR Validation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b="0" kern="1200" dirty="0"/>
            <a:t>M&amp;A Risk Assessmen</a:t>
          </a:r>
          <a:r>
            <a:rPr lang="en-US" sz="2500" kern="1200" dirty="0"/>
            <a:t>t </a:t>
          </a:r>
        </a:p>
      </dsp:txBody>
      <dsp:txXfrm>
        <a:off x="0" y="838910"/>
        <a:ext cx="5759963" cy="49017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61096-0D25-4505-A880-BA65AABE12D6}">
      <dsp:nvSpPr>
        <dsp:cNvPr id="0" name=""/>
        <dsp:cNvSpPr/>
      </dsp:nvSpPr>
      <dsp:spPr>
        <a:xfrm>
          <a:off x="0" y="193885"/>
          <a:ext cx="5423568" cy="725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Threat Assessment</a:t>
          </a:r>
        </a:p>
      </dsp:txBody>
      <dsp:txXfrm>
        <a:off x="35411" y="229296"/>
        <a:ext cx="5352746" cy="654577"/>
      </dsp:txXfrm>
    </dsp:sp>
    <dsp:sp modelId="{C5A80A1F-81F6-4216-8235-ECA913D2BCCE}">
      <dsp:nvSpPr>
        <dsp:cNvPr id="0" name=""/>
        <dsp:cNvSpPr/>
      </dsp:nvSpPr>
      <dsp:spPr>
        <a:xfrm>
          <a:off x="0" y="972504"/>
          <a:ext cx="5423568" cy="1187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198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Imminent Threat Assessment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MITRE Threat Actor Assessment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kern="1200" dirty="0"/>
            <a:t>TI Integrated Assessment </a:t>
          </a:r>
        </a:p>
      </dsp:txBody>
      <dsp:txXfrm>
        <a:off x="0" y="972504"/>
        <a:ext cx="5423568" cy="1187145"/>
      </dsp:txXfrm>
    </dsp:sp>
    <dsp:sp modelId="{1AFD1BC0-6929-4295-B66F-49AC5219F894}">
      <dsp:nvSpPr>
        <dsp:cNvPr id="0" name=""/>
        <dsp:cNvSpPr/>
      </dsp:nvSpPr>
      <dsp:spPr>
        <a:xfrm>
          <a:off x="0" y="2159649"/>
          <a:ext cx="5423568" cy="725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Cloud Security Assessment</a:t>
          </a:r>
        </a:p>
      </dsp:txBody>
      <dsp:txXfrm>
        <a:off x="35411" y="2195060"/>
        <a:ext cx="5352746" cy="654577"/>
      </dsp:txXfrm>
    </dsp:sp>
    <dsp:sp modelId="{A22E34F8-B1AD-4DC6-8B91-E5B5CC24516F}">
      <dsp:nvSpPr>
        <dsp:cNvPr id="0" name=""/>
        <dsp:cNvSpPr/>
      </dsp:nvSpPr>
      <dsp:spPr>
        <a:xfrm>
          <a:off x="0" y="2885049"/>
          <a:ext cx="5423568" cy="1187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198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kern="1200" dirty="0"/>
            <a:t>Cloud Threats Assessment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CWPP Control Validation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Configuration Control Validation </a:t>
          </a:r>
        </a:p>
      </dsp:txBody>
      <dsp:txXfrm>
        <a:off x="0" y="2885049"/>
        <a:ext cx="5423568" cy="1187145"/>
      </dsp:txXfrm>
    </dsp:sp>
    <dsp:sp modelId="{F6D5B6CC-DF8E-4CB6-A63A-83F6E29B71BF}">
      <dsp:nvSpPr>
        <dsp:cNvPr id="0" name=""/>
        <dsp:cNvSpPr/>
      </dsp:nvSpPr>
      <dsp:spPr>
        <a:xfrm>
          <a:off x="0" y="4072194"/>
          <a:ext cx="5423568" cy="725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Risk Based VM</a:t>
          </a:r>
        </a:p>
      </dsp:txBody>
      <dsp:txXfrm>
        <a:off x="35411" y="4107605"/>
        <a:ext cx="5352746" cy="654577"/>
      </dsp:txXfrm>
    </dsp:sp>
    <dsp:sp modelId="{5A86BE37-A9D0-4D18-932E-C7D35A13A1C6}">
      <dsp:nvSpPr>
        <dsp:cNvPr id="0" name=""/>
        <dsp:cNvSpPr/>
      </dsp:nvSpPr>
      <dsp:spPr>
        <a:xfrm>
          <a:off x="0" y="4797594"/>
          <a:ext cx="5423568" cy="786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198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Vulnerability Prioritization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Vulnerability Prioritization by Threat</a:t>
          </a:r>
        </a:p>
      </dsp:txBody>
      <dsp:txXfrm>
        <a:off x="0" y="4797594"/>
        <a:ext cx="5423568" cy="7860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FCC52-9053-4AED-985D-CE22BC75D7A0}">
      <dsp:nvSpPr>
        <dsp:cNvPr id="0" name=""/>
        <dsp:cNvSpPr/>
      </dsp:nvSpPr>
      <dsp:spPr>
        <a:xfrm>
          <a:off x="398249" y="159858"/>
          <a:ext cx="2247387" cy="2247387"/>
        </a:xfrm>
        <a:prstGeom prst="pie">
          <a:avLst>
            <a:gd name="adj1" fmla="val 16200000"/>
            <a:gd name="adj2" fmla="val 20520000"/>
          </a:avLst>
        </a:prstGeom>
        <a:pattFill prst="pct30">
          <a:fgClr>
            <a:schemeClr val="lt1"/>
          </a:fgClr>
          <a:bgClr>
            <a:schemeClr val="bg1"/>
          </a:bgClr>
        </a:patt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missed</a:t>
          </a:r>
        </a:p>
      </dsp:txBody>
      <dsp:txXfrm>
        <a:off x="1550302" y="495629"/>
        <a:ext cx="762506" cy="521714"/>
      </dsp:txXfrm>
    </dsp:sp>
    <dsp:sp modelId="{C0C5D61B-DD6A-492C-8670-A8768081C85B}">
      <dsp:nvSpPr>
        <dsp:cNvPr id="0" name=""/>
        <dsp:cNvSpPr/>
      </dsp:nvSpPr>
      <dsp:spPr>
        <a:xfrm>
          <a:off x="319590" y="268214"/>
          <a:ext cx="2247387" cy="2247387"/>
        </a:xfrm>
        <a:prstGeom prst="pie">
          <a:avLst>
            <a:gd name="adj1" fmla="val 20520000"/>
            <a:gd name="adj2" fmla="val 324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blocked</a:t>
          </a:r>
        </a:p>
      </dsp:txBody>
      <dsp:txXfrm>
        <a:off x="1788418" y="1284890"/>
        <a:ext cx="668865" cy="564522"/>
      </dsp:txXfrm>
    </dsp:sp>
    <dsp:sp modelId="{5B24FE4A-46FB-40C8-ADB5-7B5EF585A526}">
      <dsp:nvSpPr>
        <dsp:cNvPr id="0" name=""/>
        <dsp:cNvSpPr/>
      </dsp:nvSpPr>
      <dsp:spPr>
        <a:xfrm>
          <a:off x="319590" y="268214"/>
          <a:ext cx="2247387" cy="2247387"/>
        </a:xfrm>
        <a:prstGeom prst="pie">
          <a:avLst>
            <a:gd name="adj1" fmla="val 3240000"/>
            <a:gd name="adj2" fmla="val 756000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noticed</a:t>
          </a:r>
        </a:p>
      </dsp:txBody>
      <dsp:txXfrm>
        <a:off x="1041965" y="1953755"/>
        <a:ext cx="802638" cy="481582"/>
      </dsp:txXfrm>
    </dsp:sp>
    <dsp:sp modelId="{9CCF8035-0C19-48C4-B65F-D2425E47FA99}">
      <dsp:nvSpPr>
        <dsp:cNvPr id="0" name=""/>
        <dsp:cNvSpPr/>
      </dsp:nvSpPr>
      <dsp:spPr>
        <a:xfrm>
          <a:off x="319590" y="268214"/>
          <a:ext cx="2247387" cy="2247387"/>
        </a:xfrm>
        <a:prstGeom prst="pie">
          <a:avLst>
            <a:gd name="adj1" fmla="val 7560000"/>
            <a:gd name="adj2" fmla="val 1188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detected</a:t>
          </a:r>
        </a:p>
      </dsp:txBody>
      <dsp:txXfrm>
        <a:off x="426609" y="1284890"/>
        <a:ext cx="668865" cy="564522"/>
      </dsp:txXfrm>
    </dsp:sp>
    <dsp:sp modelId="{0C6347A3-281F-4A6E-84F5-69AE2293D1AA}">
      <dsp:nvSpPr>
        <dsp:cNvPr id="0" name=""/>
        <dsp:cNvSpPr/>
      </dsp:nvSpPr>
      <dsp:spPr>
        <a:xfrm>
          <a:off x="319590" y="268214"/>
          <a:ext cx="2247387" cy="2247387"/>
        </a:xfrm>
        <a:prstGeom prst="pie">
          <a:avLst>
            <a:gd name="adj1" fmla="val 11880000"/>
            <a:gd name="adj2" fmla="val 16200000"/>
          </a:avLst>
        </a:prstGeom>
        <a:solidFill>
          <a:srgbClr val="96005A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reacted</a:t>
          </a:r>
        </a:p>
      </dsp:txBody>
      <dsp:txXfrm>
        <a:off x="647334" y="610673"/>
        <a:ext cx="762506" cy="5217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88DF5-8BDE-4964-9F9E-42D1F1F03D5A}">
      <dsp:nvSpPr>
        <dsp:cNvPr id="0" name=""/>
        <dsp:cNvSpPr/>
      </dsp:nvSpPr>
      <dsp:spPr>
        <a:xfrm>
          <a:off x="4755303" y="1011559"/>
          <a:ext cx="1423157" cy="14232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E7FA9-CADA-4EEC-9061-531FD45FFA94}">
      <dsp:nvSpPr>
        <dsp:cNvPr id="0" name=""/>
        <dsp:cNvSpPr/>
      </dsp:nvSpPr>
      <dsp:spPr>
        <a:xfrm>
          <a:off x="4802905" y="1059009"/>
          <a:ext cx="1328565" cy="1328331"/>
        </a:xfrm>
        <a:prstGeom prst="ellipse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Test detection</a:t>
          </a:r>
        </a:p>
      </dsp:txBody>
      <dsp:txXfrm>
        <a:off x="4992700" y="1248806"/>
        <a:ext cx="948975" cy="948736"/>
      </dsp:txXfrm>
    </dsp:sp>
    <dsp:sp modelId="{94AF7362-9350-4E03-A82D-BA0237F0CCF4}">
      <dsp:nvSpPr>
        <dsp:cNvPr id="0" name=""/>
        <dsp:cNvSpPr/>
      </dsp:nvSpPr>
      <dsp:spPr>
        <a:xfrm rot="2700000">
          <a:off x="3278430" y="1011459"/>
          <a:ext cx="1423180" cy="1423180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627DF-6CF1-4A6D-8B33-FD8002AAFE64}">
      <dsp:nvSpPr>
        <dsp:cNvPr id="0" name=""/>
        <dsp:cNvSpPr/>
      </dsp:nvSpPr>
      <dsp:spPr>
        <a:xfrm>
          <a:off x="3332146" y="1059009"/>
          <a:ext cx="1328565" cy="1328331"/>
        </a:xfrm>
        <a:prstGeom prst="ellipse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Develop detection</a:t>
          </a:r>
        </a:p>
      </dsp:txBody>
      <dsp:txXfrm>
        <a:off x="3521941" y="1248806"/>
        <a:ext cx="948975" cy="948736"/>
      </dsp:txXfrm>
    </dsp:sp>
    <dsp:sp modelId="{162FFFF3-F1DD-44A9-9FC9-3AB042EA4B8A}">
      <dsp:nvSpPr>
        <dsp:cNvPr id="0" name=""/>
        <dsp:cNvSpPr/>
      </dsp:nvSpPr>
      <dsp:spPr>
        <a:xfrm rot="2700000">
          <a:off x="1813774" y="1011459"/>
          <a:ext cx="1423180" cy="1423180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AC610-4B01-48D1-AA08-DFAF5D8E22C6}">
      <dsp:nvSpPr>
        <dsp:cNvPr id="0" name=""/>
        <dsp:cNvSpPr/>
      </dsp:nvSpPr>
      <dsp:spPr>
        <a:xfrm>
          <a:off x="1861387" y="1059009"/>
          <a:ext cx="1328565" cy="1328331"/>
        </a:xfrm>
        <a:prstGeom prst="ellipse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Detection opportunity</a:t>
          </a:r>
        </a:p>
      </dsp:txBody>
      <dsp:txXfrm>
        <a:off x="2051182" y="1248806"/>
        <a:ext cx="948975" cy="948736"/>
      </dsp:txXfrm>
    </dsp:sp>
    <dsp:sp modelId="{BB3E6EA8-4F68-46D5-88AB-71EFAEEDC654}">
      <dsp:nvSpPr>
        <dsp:cNvPr id="0" name=""/>
        <dsp:cNvSpPr/>
      </dsp:nvSpPr>
      <dsp:spPr>
        <a:xfrm rot="2700000">
          <a:off x="343015" y="1011459"/>
          <a:ext cx="1423180" cy="1423180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B44DF-3EF1-43A1-B899-4F630510505F}">
      <dsp:nvSpPr>
        <dsp:cNvPr id="0" name=""/>
        <dsp:cNvSpPr/>
      </dsp:nvSpPr>
      <dsp:spPr>
        <a:xfrm>
          <a:off x="382697" y="1064295"/>
          <a:ext cx="1328565" cy="1328331"/>
        </a:xfrm>
        <a:prstGeom prst="ellipse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CTI/OSINT</a:t>
          </a:r>
        </a:p>
      </dsp:txBody>
      <dsp:txXfrm>
        <a:off x="572492" y="1254093"/>
        <a:ext cx="948975" cy="948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6326" cy="467820"/>
          </a:xfrm>
          <a:prstGeom prst="rect">
            <a:avLst/>
          </a:prstGeom>
        </p:spPr>
        <p:txBody>
          <a:bodyPr vert="horz" lIns="79022" tIns="39511" rIns="79022" bIns="39511" rtlCol="0"/>
          <a:lstStyle>
            <a:lvl1pPr algn="l">
              <a:defRPr sz="10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653920" y="0"/>
            <a:ext cx="2796326" cy="467820"/>
          </a:xfrm>
          <a:prstGeom prst="rect">
            <a:avLst/>
          </a:prstGeom>
        </p:spPr>
        <p:txBody>
          <a:bodyPr vert="horz" lIns="79022" tIns="39511" rIns="79022" bIns="39511" rtlCol="0"/>
          <a:lstStyle>
            <a:lvl1pPr algn="r">
              <a:defRPr sz="1000"/>
            </a:lvl1pPr>
          </a:lstStyle>
          <a:p>
            <a:fld id="{8F3F6BA5-378F-4C23-A913-DE53BAE1BDD1}" type="datetimeFigureOut">
              <a:rPr lang="pl-PL" smtClean="0"/>
              <a:t>22.06.2023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853980"/>
            <a:ext cx="2796326" cy="467820"/>
          </a:xfrm>
          <a:prstGeom prst="rect">
            <a:avLst/>
          </a:prstGeom>
        </p:spPr>
        <p:txBody>
          <a:bodyPr vert="horz" lIns="79022" tIns="39511" rIns="79022" bIns="39511" rtlCol="0" anchor="b"/>
          <a:lstStyle>
            <a:lvl1pPr algn="l">
              <a:defRPr sz="10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653920" y="8853980"/>
            <a:ext cx="2796326" cy="467820"/>
          </a:xfrm>
          <a:prstGeom prst="rect">
            <a:avLst/>
          </a:prstGeom>
        </p:spPr>
        <p:txBody>
          <a:bodyPr vert="horz" lIns="79022" tIns="39511" rIns="79022" bIns="39511" rtlCol="0" anchor="b"/>
          <a:lstStyle>
            <a:lvl1pPr algn="r">
              <a:defRPr sz="1000"/>
            </a:lvl1pPr>
          </a:lstStyle>
          <a:p>
            <a:fld id="{6D969E5A-79C4-4677-84A4-6B8DCE2AF5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1959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6326" cy="467820"/>
          </a:xfrm>
          <a:prstGeom prst="rect">
            <a:avLst/>
          </a:prstGeom>
        </p:spPr>
        <p:txBody>
          <a:bodyPr vert="horz" lIns="79022" tIns="39511" rIns="79022" bIns="39511" rtlCol="0"/>
          <a:lstStyle>
            <a:lvl1pPr algn="l">
              <a:defRPr sz="10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653920" y="0"/>
            <a:ext cx="2796326" cy="467820"/>
          </a:xfrm>
          <a:prstGeom prst="rect">
            <a:avLst/>
          </a:prstGeom>
        </p:spPr>
        <p:txBody>
          <a:bodyPr vert="horz" lIns="79022" tIns="39511" rIns="79022" bIns="39511" rtlCol="0"/>
          <a:lstStyle>
            <a:lvl1pPr algn="r">
              <a:defRPr sz="1000"/>
            </a:lvl1pPr>
          </a:lstStyle>
          <a:p>
            <a:fld id="{125E484A-0725-41D3-AD40-FD16F01C0554}" type="datetimeFigureOut">
              <a:rPr lang="pl-PL" smtClean="0"/>
              <a:t>22.06.2023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430213" y="1165225"/>
            <a:ext cx="5591175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9022" tIns="39511" rIns="79022" bIns="39511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44889" y="4485814"/>
            <a:ext cx="5161822" cy="3670588"/>
          </a:xfrm>
          <a:prstGeom prst="rect">
            <a:avLst/>
          </a:prstGeom>
        </p:spPr>
        <p:txBody>
          <a:bodyPr vert="horz" lIns="79022" tIns="39511" rIns="79022" bIns="39511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853980"/>
            <a:ext cx="2796326" cy="467820"/>
          </a:xfrm>
          <a:prstGeom prst="rect">
            <a:avLst/>
          </a:prstGeom>
        </p:spPr>
        <p:txBody>
          <a:bodyPr vert="horz" lIns="79022" tIns="39511" rIns="79022" bIns="39511" rtlCol="0" anchor="b"/>
          <a:lstStyle>
            <a:lvl1pPr algn="l">
              <a:defRPr sz="10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653920" y="8853980"/>
            <a:ext cx="2796326" cy="467820"/>
          </a:xfrm>
          <a:prstGeom prst="rect">
            <a:avLst/>
          </a:prstGeom>
        </p:spPr>
        <p:txBody>
          <a:bodyPr vert="horz" lIns="79022" tIns="39511" rIns="79022" bIns="39511" rtlCol="0" anchor="b"/>
          <a:lstStyle>
            <a:lvl1pPr algn="r">
              <a:defRPr sz="1000"/>
            </a:lvl1pPr>
          </a:lstStyle>
          <a:p>
            <a:fld id="{A871F0AB-D6ED-4AAB-8D32-9BD88B9781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526208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430213" y="1165225"/>
            <a:ext cx="5591175" cy="3146425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agłówka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F0AB-D6ED-4AAB-8D32-9BD88B978150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2757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304B"/>
              </a:buClr>
              <a:buSzPts val="1400"/>
              <a:buFontTx/>
              <a:buNone/>
            </a:pPr>
            <a:r>
              <a:rPr lang="en-US" sz="1100" b="0" dirty="0">
                <a:solidFill>
                  <a:srgbClr val="12304B"/>
                </a:solidFill>
              </a:rPr>
              <a:t>Understanding security posture enables the Security and IT teams to:</a:t>
            </a:r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04B"/>
              </a:buClr>
              <a:buSzPts val="1400"/>
            </a:pPr>
            <a:r>
              <a:rPr lang="en-US" sz="1100" b="0" dirty="0">
                <a:solidFill>
                  <a:srgbClr val="12304B"/>
                </a:solidFill>
              </a:rPr>
              <a:t>measure the effectiveness of network, cloud, email and endpoint security controls</a:t>
            </a:r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04B"/>
              </a:buClr>
              <a:buSzPts val="1400"/>
            </a:pPr>
            <a:r>
              <a:rPr lang="en-US" sz="1100" b="0" dirty="0">
                <a:solidFill>
                  <a:srgbClr val="12304B"/>
                </a:solidFill>
              </a:rPr>
              <a:t>Improve the ROI on security tools</a:t>
            </a:r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04B"/>
              </a:buClr>
              <a:buSzPts val="1400"/>
            </a:pPr>
            <a:r>
              <a:rPr lang="en-US" sz="1100" b="0" dirty="0">
                <a:solidFill>
                  <a:srgbClr val="12304B"/>
                </a:solidFill>
              </a:rPr>
              <a:t>Validate and report on effectiveness against threat specific groups, tactics, techniques and malware types</a:t>
            </a:r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04B"/>
              </a:buClr>
              <a:buSzPts val="1400"/>
            </a:pPr>
            <a:r>
              <a:rPr lang="en-US" sz="1100" b="0" dirty="0">
                <a:solidFill>
                  <a:srgbClr val="12304B"/>
                </a:solidFill>
              </a:rPr>
              <a:t>Risk assessment for M&amp;A or supply chain network integrations</a:t>
            </a:r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04B"/>
              </a:buClr>
              <a:buSzPts val="1400"/>
            </a:pPr>
            <a:r>
              <a:rPr lang="en-US" sz="1100" b="0" dirty="0">
                <a:solidFill>
                  <a:srgbClr val="12304B"/>
                </a:solidFill>
              </a:rPr>
              <a:t>Scale Red Team playbook of attack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07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72694" y="301680"/>
            <a:ext cx="12109406" cy="1263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72694" y="1771200"/>
            <a:ext cx="5909292" cy="209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6877791" y="1771200"/>
            <a:ext cx="5909292" cy="209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672694" y="4064400"/>
            <a:ext cx="12109406" cy="209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72694" y="301680"/>
            <a:ext cx="12109406" cy="1263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72694" y="1771200"/>
            <a:ext cx="12109406" cy="209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672694" y="4064400"/>
            <a:ext cx="12109406" cy="209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672694" y="301680"/>
            <a:ext cx="12109406" cy="1263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672694" y="1771200"/>
            <a:ext cx="5909292" cy="209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 type="body"/>
          </p:nvPr>
        </p:nvSpPr>
        <p:spPr>
          <a:xfrm>
            <a:off x="6877791" y="1771200"/>
            <a:ext cx="5909292" cy="209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4" name="PlaceHolder 4"/>
          <p:cNvSpPr>
            <a:spLocks noGrp="1"/>
          </p:cNvSpPr>
          <p:nvPr>
            <p:ph type="body"/>
          </p:nvPr>
        </p:nvSpPr>
        <p:spPr>
          <a:xfrm>
            <a:off x="6877791" y="4064400"/>
            <a:ext cx="5909292" cy="209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5" name="PlaceHolder 5"/>
          <p:cNvSpPr>
            <a:spLocks noGrp="1"/>
          </p:cNvSpPr>
          <p:nvPr>
            <p:ph type="body"/>
          </p:nvPr>
        </p:nvSpPr>
        <p:spPr>
          <a:xfrm>
            <a:off x="672694" y="4064400"/>
            <a:ext cx="5909292" cy="209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672694" y="301680"/>
            <a:ext cx="12109406" cy="1263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672694" y="1771200"/>
            <a:ext cx="12109406" cy="4389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body"/>
          </p:nvPr>
        </p:nvSpPr>
        <p:spPr>
          <a:xfrm>
            <a:off x="672694" y="1771200"/>
            <a:ext cx="12109406" cy="4389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9" name="Obraz 478"/>
          <p:cNvPicPr/>
          <p:nvPr/>
        </p:nvPicPr>
        <p:blipFill>
          <a:blip r:embed="rId2"/>
          <a:stretch/>
        </p:blipFill>
        <p:spPr>
          <a:xfrm>
            <a:off x="3265626" y="1771200"/>
            <a:ext cx="6923090" cy="4389840"/>
          </a:xfrm>
          <a:prstGeom prst="rect">
            <a:avLst/>
          </a:prstGeom>
          <a:ln>
            <a:noFill/>
          </a:ln>
        </p:spPr>
      </p:pic>
      <p:pic>
        <p:nvPicPr>
          <p:cNvPr id="480" name="Obraz 479"/>
          <p:cNvPicPr/>
          <p:nvPr/>
        </p:nvPicPr>
        <p:blipFill>
          <a:blip r:embed="rId2"/>
          <a:stretch/>
        </p:blipFill>
        <p:spPr>
          <a:xfrm>
            <a:off x="3265626" y="1771200"/>
            <a:ext cx="6923090" cy="4389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in Blu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1130" y="92863"/>
            <a:ext cx="10428129" cy="888330"/>
          </a:xfrm>
        </p:spPr>
        <p:txBody>
          <a:bodyPr/>
          <a:lstStyle>
            <a:lvl1pPr algn="r">
              <a:defRPr sz="412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7848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no logo" userDrawn="1">
  <p:cSld name="Section header 1 no log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75136D-D924-6F44-8B0A-6B0BD3C1C5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88678" y="6849285"/>
            <a:ext cx="349847" cy="35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38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in Blu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1130" y="92863"/>
            <a:ext cx="10428129" cy="888330"/>
          </a:xfrm>
        </p:spPr>
        <p:txBody>
          <a:bodyPr/>
          <a:lstStyle>
            <a:lvl1pPr algn="r">
              <a:defRPr sz="412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48527" y="1123114"/>
            <a:ext cx="12670733" cy="47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C2D83"/>
              </a:buClr>
              <a:defRPr sz="3532"/>
            </a:lvl1pPr>
            <a:lvl2pPr>
              <a:buClr>
                <a:srgbClr val="0085CA"/>
              </a:buClr>
              <a:defRPr sz="2943"/>
            </a:lvl2pPr>
            <a:lvl3pPr>
              <a:buClr>
                <a:srgbClr val="FC4C02"/>
              </a:buClr>
              <a:defRPr sz="2649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3319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2">
            <a:extLst>
              <a:ext uri="{FF2B5EF4-FFF2-40B4-BE49-F238E27FC236}">
                <a16:creationId xmlns:a16="http://schemas.microsoft.com/office/drawing/2014/main" id="{DFFFC7B5-98D0-44F5-BBEE-09B4A571D1B4}"/>
              </a:ext>
            </a:extLst>
          </p:cNvPr>
          <p:cNvSpPr/>
          <p:nvPr userDrawn="1"/>
        </p:nvSpPr>
        <p:spPr>
          <a:xfrm>
            <a:off x="3534703" y="1101960"/>
            <a:ext cx="76381" cy="73872"/>
          </a:xfrm>
          <a:custGeom>
            <a:avLst/>
            <a:gdLst/>
            <a:ahLst/>
            <a:cxnLst/>
            <a:rect l="l" t="t" r="r" b="b"/>
            <a:pathLst>
              <a:path w="68352" h="68365">
                <a:moveTo>
                  <a:pt x="68351" y="34201"/>
                </a:moveTo>
                <a:lnTo>
                  <a:pt x="65392" y="20282"/>
                </a:lnTo>
                <a:lnTo>
                  <a:pt x="57372" y="9105"/>
                </a:lnTo>
                <a:lnTo>
                  <a:pt x="45574" y="1955"/>
                </a:lnTo>
                <a:lnTo>
                  <a:pt x="34175" y="0"/>
                </a:lnTo>
                <a:lnTo>
                  <a:pt x="20261" y="2961"/>
                </a:lnTo>
                <a:lnTo>
                  <a:pt x="9093" y="10987"/>
                </a:lnTo>
                <a:lnTo>
                  <a:pt x="1952" y="22793"/>
                </a:lnTo>
                <a:lnTo>
                  <a:pt x="0" y="34201"/>
                </a:lnTo>
                <a:lnTo>
                  <a:pt x="2960" y="48093"/>
                </a:lnTo>
                <a:lnTo>
                  <a:pt x="10985" y="59264"/>
                </a:lnTo>
                <a:lnTo>
                  <a:pt x="22793" y="66413"/>
                </a:lnTo>
                <a:lnTo>
                  <a:pt x="34175" y="68364"/>
                </a:lnTo>
                <a:lnTo>
                  <a:pt x="48092" y="65396"/>
                </a:lnTo>
                <a:lnTo>
                  <a:pt x="59264" y="57360"/>
                </a:lnTo>
                <a:lnTo>
                  <a:pt x="66405" y="45556"/>
                </a:lnTo>
                <a:lnTo>
                  <a:pt x="68351" y="34201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A8ACB810-1275-4F85-A25E-218BFBCD19B5}"/>
              </a:ext>
            </a:extLst>
          </p:cNvPr>
          <p:cNvSpPr/>
          <p:nvPr userDrawn="1"/>
        </p:nvSpPr>
        <p:spPr>
          <a:xfrm>
            <a:off x="3534703" y="6389640"/>
            <a:ext cx="76381" cy="73872"/>
          </a:xfrm>
          <a:custGeom>
            <a:avLst/>
            <a:gdLst/>
            <a:ahLst/>
            <a:cxnLst/>
            <a:rect l="l" t="t" r="r" b="b"/>
            <a:pathLst>
              <a:path w="68352" h="68428">
                <a:moveTo>
                  <a:pt x="68351" y="34277"/>
                </a:moveTo>
                <a:lnTo>
                  <a:pt x="65398" y="20354"/>
                </a:lnTo>
                <a:lnTo>
                  <a:pt x="57394" y="9156"/>
                </a:lnTo>
                <a:lnTo>
                  <a:pt x="45619" y="1979"/>
                </a:lnTo>
                <a:lnTo>
                  <a:pt x="34175" y="0"/>
                </a:lnTo>
                <a:lnTo>
                  <a:pt x="20275" y="2965"/>
                </a:lnTo>
                <a:lnTo>
                  <a:pt x="9114" y="11001"/>
                </a:lnTo>
                <a:lnTo>
                  <a:pt x="1968" y="22811"/>
                </a:lnTo>
                <a:lnTo>
                  <a:pt x="0" y="34277"/>
                </a:lnTo>
                <a:lnTo>
                  <a:pt x="2961" y="48191"/>
                </a:lnTo>
                <a:lnTo>
                  <a:pt x="10989" y="59355"/>
                </a:lnTo>
                <a:lnTo>
                  <a:pt x="22801" y="66486"/>
                </a:lnTo>
                <a:lnTo>
                  <a:pt x="34175" y="68427"/>
                </a:lnTo>
                <a:lnTo>
                  <a:pt x="48094" y="65468"/>
                </a:lnTo>
                <a:lnTo>
                  <a:pt x="59267" y="57447"/>
                </a:lnTo>
                <a:lnTo>
                  <a:pt x="66407" y="45644"/>
                </a:lnTo>
                <a:lnTo>
                  <a:pt x="68351" y="34277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2C76AE53-3169-4CFF-9DCC-771759BDA3AA}"/>
              </a:ext>
            </a:extLst>
          </p:cNvPr>
          <p:cNvSpPr/>
          <p:nvPr userDrawn="1"/>
        </p:nvSpPr>
        <p:spPr>
          <a:xfrm>
            <a:off x="3278762" y="1711800"/>
            <a:ext cx="76381" cy="73872"/>
          </a:xfrm>
          <a:custGeom>
            <a:avLst/>
            <a:gdLst/>
            <a:ahLst/>
            <a:cxnLst/>
            <a:rect l="l" t="t" r="r" b="b"/>
            <a:pathLst>
              <a:path w="68314" h="68365">
                <a:moveTo>
                  <a:pt x="68313" y="34162"/>
                </a:moveTo>
                <a:lnTo>
                  <a:pt x="65356" y="20258"/>
                </a:lnTo>
                <a:lnTo>
                  <a:pt x="57337" y="9084"/>
                </a:lnTo>
                <a:lnTo>
                  <a:pt x="45531" y="1940"/>
                </a:lnTo>
                <a:lnTo>
                  <a:pt x="34175" y="0"/>
                </a:lnTo>
                <a:lnTo>
                  <a:pt x="20248" y="2965"/>
                </a:lnTo>
                <a:lnTo>
                  <a:pt x="9078" y="10998"/>
                </a:lnTo>
                <a:lnTo>
                  <a:pt x="1943" y="22802"/>
                </a:lnTo>
                <a:lnTo>
                  <a:pt x="0" y="34162"/>
                </a:lnTo>
                <a:lnTo>
                  <a:pt x="2954" y="48076"/>
                </a:lnTo>
                <a:lnTo>
                  <a:pt x="10969" y="59254"/>
                </a:lnTo>
                <a:lnTo>
                  <a:pt x="22766" y="66407"/>
                </a:lnTo>
                <a:lnTo>
                  <a:pt x="34175" y="68364"/>
                </a:lnTo>
                <a:lnTo>
                  <a:pt x="48090" y="65397"/>
                </a:lnTo>
                <a:lnTo>
                  <a:pt x="59247" y="57360"/>
                </a:lnTo>
                <a:lnTo>
                  <a:pt x="66372" y="45543"/>
                </a:lnTo>
                <a:lnTo>
                  <a:pt x="68313" y="34162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9FB3A9F6-A0D4-4754-B067-2CEF5A83A706}"/>
              </a:ext>
            </a:extLst>
          </p:cNvPr>
          <p:cNvSpPr/>
          <p:nvPr userDrawn="1"/>
        </p:nvSpPr>
        <p:spPr>
          <a:xfrm>
            <a:off x="3278762" y="6796440"/>
            <a:ext cx="76381" cy="73872"/>
          </a:xfrm>
          <a:custGeom>
            <a:avLst/>
            <a:gdLst/>
            <a:ahLst/>
            <a:cxnLst/>
            <a:rect l="l" t="t" r="r" b="b"/>
            <a:pathLst>
              <a:path w="68314" h="68327">
                <a:moveTo>
                  <a:pt x="68313" y="34163"/>
                </a:moveTo>
                <a:lnTo>
                  <a:pt x="65356" y="20241"/>
                </a:lnTo>
                <a:lnTo>
                  <a:pt x="57337" y="9071"/>
                </a:lnTo>
                <a:lnTo>
                  <a:pt x="45531" y="1936"/>
                </a:lnTo>
                <a:lnTo>
                  <a:pt x="34175" y="0"/>
                </a:lnTo>
                <a:lnTo>
                  <a:pt x="20248" y="2959"/>
                </a:lnTo>
                <a:lnTo>
                  <a:pt x="9078" y="10983"/>
                </a:lnTo>
                <a:lnTo>
                  <a:pt x="1943" y="22787"/>
                </a:lnTo>
                <a:lnTo>
                  <a:pt x="0" y="34163"/>
                </a:lnTo>
                <a:lnTo>
                  <a:pt x="2958" y="48077"/>
                </a:lnTo>
                <a:lnTo>
                  <a:pt x="10980" y="59244"/>
                </a:lnTo>
                <a:lnTo>
                  <a:pt x="22788" y="66381"/>
                </a:lnTo>
                <a:lnTo>
                  <a:pt x="34175" y="68326"/>
                </a:lnTo>
                <a:lnTo>
                  <a:pt x="48098" y="65362"/>
                </a:lnTo>
                <a:lnTo>
                  <a:pt x="59258" y="57331"/>
                </a:lnTo>
                <a:lnTo>
                  <a:pt x="66380" y="45516"/>
                </a:lnTo>
                <a:lnTo>
                  <a:pt x="68313" y="34163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6">
            <a:extLst>
              <a:ext uri="{FF2B5EF4-FFF2-40B4-BE49-F238E27FC236}">
                <a16:creationId xmlns:a16="http://schemas.microsoft.com/office/drawing/2014/main" id="{42A88173-79BC-457F-9CFF-9804DFB72EA7}"/>
              </a:ext>
            </a:extLst>
          </p:cNvPr>
          <p:cNvSpPr/>
          <p:nvPr userDrawn="1"/>
        </p:nvSpPr>
        <p:spPr>
          <a:xfrm>
            <a:off x="3022821" y="1711800"/>
            <a:ext cx="76381" cy="73872"/>
          </a:xfrm>
          <a:custGeom>
            <a:avLst/>
            <a:gdLst/>
            <a:ahLst/>
            <a:cxnLst/>
            <a:rect l="l" t="t" r="r" b="b"/>
            <a:pathLst>
              <a:path w="68428" h="68365">
                <a:moveTo>
                  <a:pt x="68427" y="34162"/>
                </a:moveTo>
                <a:lnTo>
                  <a:pt x="65458" y="20276"/>
                </a:lnTo>
                <a:lnTo>
                  <a:pt x="57416" y="9112"/>
                </a:lnTo>
                <a:lnTo>
                  <a:pt x="45604" y="1961"/>
                </a:lnTo>
                <a:lnTo>
                  <a:pt x="34188" y="0"/>
                </a:lnTo>
                <a:lnTo>
                  <a:pt x="20299" y="2964"/>
                </a:lnTo>
                <a:lnTo>
                  <a:pt x="9119" y="10994"/>
                </a:lnTo>
                <a:lnTo>
                  <a:pt x="1957" y="22795"/>
                </a:lnTo>
                <a:lnTo>
                  <a:pt x="0" y="34162"/>
                </a:lnTo>
                <a:lnTo>
                  <a:pt x="2969" y="48074"/>
                </a:lnTo>
                <a:lnTo>
                  <a:pt x="11007" y="59251"/>
                </a:lnTo>
                <a:lnTo>
                  <a:pt x="22805" y="66404"/>
                </a:lnTo>
                <a:lnTo>
                  <a:pt x="34188" y="68364"/>
                </a:lnTo>
                <a:lnTo>
                  <a:pt x="48091" y="65406"/>
                </a:lnTo>
                <a:lnTo>
                  <a:pt x="59278" y="57390"/>
                </a:lnTo>
                <a:lnTo>
                  <a:pt x="66451" y="45602"/>
                </a:lnTo>
                <a:lnTo>
                  <a:pt x="68427" y="34162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7">
            <a:extLst>
              <a:ext uri="{FF2B5EF4-FFF2-40B4-BE49-F238E27FC236}">
                <a16:creationId xmlns:a16="http://schemas.microsoft.com/office/drawing/2014/main" id="{554941D5-9EED-4594-836C-E2A050ECBA2F}"/>
              </a:ext>
            </a:extLst>
          </p:cNvPr>
          <p:cNvSpPr/>
          <p:nvPr userDrawn="1"/>
        </p:nvSpPr>
        <p:spPr>
          <a:xfrm>
            <a:off x="3022821" y="3745800"/>
            <a:ext cx="76381" cy="73872"/>
          </a:xfrm>
          <a:custGeom>
            <a:avLst/>
            <a:gdLst/>
            <a:ahLst/>
            <a:cxnLst/>
            <a:rect l="l" t="t" r="r" b="b"/>
            <a:pathLst>
              <a:path w="68428" h="68377">
                <a:moveTo>
                  <a:pt x="68427" y="34175"/>
                </a:moveTo>
                <a:lnTo>
                  <a:pt x="65459" y="20284"/>
                </a:lnTo>
                <a:lnTo>
                  <a:pt x="57420" y="9117"/>
                </a:lnTo>
                <a:lnTo>
                  <a:pt x="45612" y="1964"/>
                </a:lnTo>
                <a:lnTo>
                  <a:pt x="34188" y="0"/>
                </a:lnTo>
                <a:lnTo>
                  <a:pt x="20301" y="2963"/>
                </a:lnTo>
                <a:lnTo>
                  <a:pt x="9122" y="10992"/>
                </a:lnTo>
                <a:lnTo>
                  <a:pt x="1959" y="22793"/>
                </a:lnTo>
                <a:lnTo>
                  <a:pt x="0" y="34175"/>
                </a:lnTo>
                <a:lnTo>
                  <a:pt x="2969" y="48086"/>
                </a:lnTo>
                <a:lnTo>
                  <a:pt x="11007" y="59263"/>
                </a:lnTo>
                <a:lnTo>
                  <a:pt x="22805" y="66417"/>
                </a:lnTo>
                <a:lnTo>
                  <a:pt x="34188" y="68376"/>
                </a:lnTo>
                <a:lnTo>
                  <a:pt x="48091" y="65418"/>
                </a:lnTo>
                <a:lnTo>
                  <a:pt x="59278" y="57402"/>
                </a:lnTo>
                <a:lnTo>
                  <a:pt x="66451" y="45614"/>
                </a:lnTo>
                <a:lnTo>
                  <a:pt x="68427" y="34175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A5923AB5-237B-4013-894F-BD7DE222A2C8}"/>
              </a:ext>
            </a:extLst>
          </p:cNvPr>
          <p:cNvSpPr/>
          <p:nvPr userDrawn="1"/>
        </p:nvSpPr>
        <p:spPr>
          <a:xfrm>
            <a:off x="3022821" y="3949200"/>
            <a:ext cx="76381" cy="73872"/>
          </a:xfrm>
          <a:custGeom>
            <a:avLst/>
            <a:gdLst/>
            <a:ahLst/>
            <a:cxnLst/>
            <a:rect l="l" t="t" r="r" b="b"/>
            <a:pathLst>
              <a:path w="68428" h="68377">
                <a:moveTo>
                  <a:pt x="68427" y="34162"/>
                </a:moveTo>
                <a:lnTo>
                  <a:pt x="65458" y="20255"/>
                </a:lnTo>
                <a:lnTo>
                  <a:pt x="57416" y="9094"/>
                </a:lnTo>
                <a:lnTo>
                  <a:pt x="45604" y="1956"/>
                </a:lnTo>
                <a:lnTo>
                  <a:pt x="34188" y="0"/>
                </a:lnTo>
                <a:lnTo>
                  <a:pt x="20299" y="2956"/>
                </a:lnTo>
                <a:lnTo>
                  <a:pt x="9119" y="10974"/>
                </a:lnTo>
                <a:lnTo>
                  <a:pt x="1957" y="22774"/>
                </a:lnTo>
                <a:lnTo>
                  <a:pt x="0" y="34162"/>
                </a:lnTo>
                <a:lnTo>
                  <a:pt x="2968" y="48079"/>
                </a:lnTo>
                <a:lnTo>
                  <a:pt x="11003" y="59258"/>
                </a:lnTo>
                <a:lnTo>
                  <a:pt x="22798" y="66414"/>
                </a:lnTo>
                <a:lnTo>
                  <a:pt x="34188" y="68376"/>
                </a:lnTo>
                <a:lnTo>
                  <a:pt x="48088" y="65419"/>
                </a:lnTo>
                <a:lnTo>
                  <a:pt x="59274" y="57404"/>
                </a:lnTo>
                <a:lnTo>
                  <a:pt x="66448" y="45615"/>
                </a:lnTo>
                <a:lnTo>
                  <a:pt x="68427" y="34162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9">
            <a:extLst>
              <a:ext uri="{FF2B5EF4-FFF2-40B4-BE49-F238E27FC236}">
                <a16:creationId xmlns:a16="http://schemas.microsoft.com/office/drawing/2014/main" id="{9526084D-F4E4-44A5-9B05-FD69E21A79F8}"/>
              </a:ext>
            </a:extLst>
          </p:cNvPr>
          <p:cNvSpPr/>
          <p:nvPr userDrawn="1"/>
        </p:nvSpPr>
        <p:spPr>
          <a:xfrm>
            <a:off x="3022821" y="4966200"/>
            <a:ext cx="76381" cy="73872"/>
          </a:xfrm>
          <a:custGeom>
            <a:avLst/>
            <a:gdLst/>
            <a:ahLst/>
            <a:cxnLst/>
            <a:rect l="l" t="t" r="r" b="b"/>
            <a:pathLst>
              <a:path w="68428" h="68326">
                <a:moveTo>
                  <a:pt x="68427" y="34162"/>
                </a:moveTo>
                <a:lnTo>
                  <a:pt x="65458" y="20260"/>
                </a:lnTo>
                <a:lnTo>
                  <a:pt x="57416" y="9098"/>
                </a:lnTo>
                <a:lnTo>
                  <a:pt x="45604" y="1957"/>
                </a:lnTo>
                <a:lnTo>
                  <a:pt x="34188" y="0"/>
                </a:lnTo>
                <a:lnTo>
                  <a:pt x="20299" y="2958"/>
                </a:lnTo>
                <a:lnTo>
                  <a:pt x="9119" y="10979"/>
                </a:lnTo>
                <a:lnTo>
                  <a:pt x="1957" y="22779"/>
                </a:lnTo>
                <a:lnTo>
                  <a:pt x="0" y="34162"/>
                </a:lnTo>
                <a:lnTo>
                  <a:pt x="2972" y="48080"/>
                </a:lnTo>
                <a:lnTo>
                  <a:pt x="11018" y="59245"/>
                </a:lnTo>
                <a:lnTo>
                  <a:pt x="22827" y="66379"/>
                </a:lnTo>
                <a:lnTo>
                  <a:pt x="34188" y="68325"/>
                </a:lnTo>
                <a:lnTo>
                  <a:pt x="48098" y="65373"/>
                </a:lnTo>
                <a:lnTo>
                  <a:pt x="59288" y="57366"/>
                </a:lnTo>
                <a:lnTo>
                  <a:pt x="66459" y="45580"/>
                </a:lnTo>
                <a:lnTo>
                  <a:pt x="68427" y="34162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0">
            <a:extLst>
              <a:ext uri="{FF2B5EF4-FFF2-40B4-BE49-F238E27FC236}">
                <a16:creationId xmlns:a16="http://schemas.microsoft.com/office/drawing/2014/main" id="{6E32270E-836A-4A62-8B49-9881D85ECB40}"/>
              </a:ext>
            </a:extLst>
          </p:cNvPr>
          <p:cNvSpPr/>
          <p:nvPr userDrawn="1"/>
        </p:nvSpPr>
        <p:spPr>
          <a:xfrm>
            <a:off x="2766880" y="2728800"/>
            <a:ext cx="76381" cy="73872"/>
          </a:xfrm>
          <a:custGeom>
            <a:avLst/>
            <a:gdLst/>
            <a:ahLst/>
            <a:cxnLst/>
            <a:rect l="l" t="t" r="r" b="b"/>
            <a:pathLst>
              <a:path w="68441" h="68352">
                <a:moveTo>
                  <a:pt x="68440" y="34137"/>
                </a:moveTo>
                <a:lnTo>
                  <a:pt x="65479" y="20242"/>
                </a:lnTo>
                <a:lnTo>
                  <a:pt x="57450" y="9077"/>
                </a:lnTo>
                <a:lnTo>
                  <a:pt x="45635" y="1939"/>
                </a:lnTo>
                <a:lnTo>
                  <a:pt x="34277" y="0"/>
                </a:lnTo>
                <a:lnTo>
                  <a:pt x="20341" y="2956"/>
                </a:lnTo>
                <a:lnTo>
                  <a:pt x="9141" y="10967"/>
                </a:lnTo>
                <a:lnTo>
                  <a:pt x="1969" y="22740"/>
                </a:lnTo>
                <a:lnTo>
                  <a:pt x="0" y="34137"/>
                </a:lnTo>
                <a:lnTo>
                  <a:pt x="2960" y="48042"/>
                </a:lnTo>
                <a:lnTo>
                  <a:pt x="10984" y="59213"/>
                </a:lnTo>
                <a:lnTo>
                  <a:pt x="22784" y="66371"/>
                </a:lnTo>
                <a:lnTo>
                  <a:pt x="34277" y="68351"/>
                </a:lnTo>
                <a:lnTo>
                  <a:pt x="48189" y="65389"/>
                </a:lnTo>
                <a:lnTo>
                  <a:pt x="59352" y="57361"/>
                </a:lnTo>
                <a:lnTo>
                  <a:pt x="66488" y="45551"/>
                </a:lnTo>
                <a:lnTo>
                  <a:pt x="68440" y="34137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11">
            <a:extLst>
              <a:ext uri="{FF2B5EF4-FFF2-40B4-BE49-F238E27FC236}">
                <a16:creationId xmlns:a16="http://schemas.microsoft.com/office/drawing/2014/main" id="{13CC3B74-D9EF-4D22-B93F-3BF8C68E0E3F}"/>
              </a:ext>
            </a:extLst>
          </p:cNvPr>
          <p:cNvSpPr/>
          <p:nvPr userDrawn="1"/>
        </p:nvSpPr>
        <p:spPr>
          <a:xfrm>
            <a:off x="2766880" y="5576400"/>
            <a:ext cx="76381" cy="73872"/>
          </a:xfrm>
          <a:custGeom>
            <a:avLst/>
            <a:gdLst/>
            <a:ahLst/>
            <a:cxnLst/>
            <a:rect l="l" t="t" r="r" b="b"/>
            <a:pathLst>
              <a:path w="68441" h="68415">
                <a:moveTo>
                  <a:pt x="68440" y="34175"/>
                </a:moveTo>
                <a:lnTo>
                  <a:pt x="65482" y="20286"/>
                </a:lnTo>
                <a:lnTo>
                  <a:pt x="57461" y="9109"/>
                </a:lnTo>
                <a:lnTo>
                  <a:pt x="45657" y="1952"/>
                </a:lnTo>
                <a:lnTo>
                  <a:pt x="34277" y="0"/>
                </a:lnTo>
                <a:lnTo>
                  <a:pt x="20348" y="2962"/>
                </a:lnTo>
                <a:lnTo>
                  <a:pt x="9152" y="10981"/>
                </a:lnTo>
                <a:lnTo>
                  <a:pt x="1977" y="22757"/>
                </a:lnTo>
                <a:lnTo>
                  <a:pt x="0" y="34175"/>
                </a:lnTo>
                <a:lnTo>
                  <a:pt x="2958" y="48069"/>
                </a:lnTo>
                <a:lnTo>
                  <a:pt x="10977" y="59249"/>
                </a:lnTo>
                <a:lnTo>
                  <a:pt x="22769" y="66424"/>
                </a:lnTo>
                <a:lnTo>
                  <a:pt x="34277" y="68414"/>
                </a:lnTo>
                <a:lnTo>
                  <a:pt x="48185" y="65447"/>
                </a:lnTo>
                <a:lnTo>
                  <a:pt x="59345" y="57409"/>
                </a:lnTo>
                <a:lnTo>
                  <a:pt x="66483" y="45597"/>
                </a:lnTo>
                <a:lnTo>
                  <a:pt x="68440" y="34175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2">
            <a:extLst>
              <a:ext uri="{FF2B5EF4-FFF2-40B4-BE49-F238E27FC236}">
                <a16:creationId xmlns:a16="http://schemas.microsoft.com/office/drawing/2014/main" id="{945904F5-C820-4F6C-B385-E614391BEE18}"/>
              </a:ext>
            </a:extLst>
          </p:cNvPr>
          <p:cNvSpPr/>
          <p:nvPr userDrawn="1"/>
        </p:nvSpPr>
        <p:spPr>
          <a:xfrm>
            <a:off x="2511392" y="84960"/>
            <a:ext cx="76381" cy="73872"/>
          </a:xfrm>
          <a:custGeom>
            <a:avLst/>
            <a:gdLst/>
            <a:ahLst/>
            <a:cxnLst/>
            <a:rect l="l" t="t" r="r" b="b"/>
            <a:pathLst>
              <a:path w="68339" h="68377">
                <a:moveTo>
                  <a:pt x="68338" y="34150"/>
                </a:moveTo>
                <a:lnTo>
                  <a:pt x="65374" y="20255"/>
                </a:lnTo>
                <a:lnTo>
                  <a:pt x="57342" y="9086"/>
                </a:lnTo>
                <a:lnTo>
                  <a:pt x="45531" y="1943"/>
                </a:lnTo>
                <a:lnTo>
                  <a:pt x="34175" y="0"/>
                </a:lnTo>
                <a:lnTo>
                  <a:pt x="20251" y="2966"/>
                </a:lnTo>
                <a:lnTo>
                  <a:pt x="9079" y="11000"/>
                </a:lnTo>
                <a:lnTo>
                  <a:pt x="1942" y="22803"/>
                </a:lnTo>
                <a:lnTo>
                  <a:pt x="0" y="34150"/>
                </a:lnTo>
                <a:lnTo>
                  <a:pt x="2954" y="48074"/>
                </a:lnTo>
                <a:lnTo>
                  <a:pt x="10966" y="59257"/>
                </a:lnTo>
                <a:lnTo>
                  <a:pt x="22756" y="66414"/>
                </a:lnTo>
                <a:lnTo>
                  <a:pt x="34175" y="68376"/>
                </a:lnTo>
                <a:lnTo>
                  <a:pt x="48074" y="65414"/>
                </a:lnTo>
                <a:lnTo>
                  <a:pt x="59238" y="57384"/>
                </a:lnTo>
                <a:lnTo>
                  <a:pt x="66382" y="45572"/>
                </a:lnTo>
                <a:lnTo>
                  <a:pt x="68338" y="34150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3">
            <a:extLst>
              <a:ext uri="{FF2B5EF4-FFF2-40B4-BE49-F238E27FC236}">
                <a16:creationId xmlns:a16="http://schemas.microsoft.com/office/drawing/2014/main" id="{5F90CB72-FD28-4D86-9E3A-ADC641BA1422}"/>
              </a:ext>
            </a:extLst>
          </p:cNvPr>
          <p:cNvSpPr/>
          <p:nvPr userDrawn="1"/>
        </p:nvSpPr>
        <p:spPr>
          <a:xfrm>
            <a:off x="2511392" y="1305360"/>
            <a:ext cx="76381" cy="73872"/>
          </a:xfrm>
          <a:custGeom>
            <a:avLst/>
            <a:gdLst/>
            <a:ahLst/>
            <a:cxnLst/>
            <a:rect l="l" t="t" r="r" b="b"/>
            <a:pathLst>
              <a:path w="68339" h="68352">
                <a:moveTo>
                  <a:pt x="68338" y="34137"/>
                </a:moveTo>
                <a:lnTo>
                  <a:pt x="65373" y="20220"/>
                </a:lnTo>
                <a:lnTo>
                  <a:pt x="57338" y="9059"/>
                </a:lnTo>
                <a:lnTo>
                  <a:pt x="45524" y="1934"/>
                </a:lnTo>
                <a:lnTo>
                  <a:pt x="34175" y="0"/>
                </a:lnTo>
                <a:lnTo>
                  <a:pt x="20249" y="2957"/>
                </a:lnTo>
                <a:lnTo>
                  <a:pt x="9075" y="10977"/>
                </a:lnTo>
                <a:lnTo>
                  <a:pt x="1939" y="22779"/>
                </a:lnTo>
                <a:lnTo>
                  <a:pt x="0" y="34137"/>
                </a:lnTo>
                <a:lnTo>
                  <a:pt x="2955" y="48056"/>
                </a:lnTo>
                <a:lnTo>
                  <a:pt x="10970" y="59236"/>
                </a:lnTo>
                <a:lnTo>
                  <a:pt x="22764" y="66391"/>
                </a:lnTo>
                <a:lnTo>
                  <a:pt x="34175" y="68351"/>
                </a:lnTo>
                <a:lnTo>
                  <a:pt x="48077" y="65388"/>
                </a:lnTo>
                <a:lnTo>
                  <a:pt x="59242" y="57356"/>
                </a:lnTo>
                <a:lnTo>
                  <a:pt x="66384" y="45546"/>
                </a:lnTo>
                <a:lnTo>
                  <a:pt x="68338" y="34137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14">
            <a:extLst>
              <a:ext uri="{FF2B5EF4-FFF2-40B4-BE49-F238E27FC236}">
                <a16:creationId xmlns:a16="http://schemas.microsoft.com/office/drawing/2014/main" id="{ADB48455-5169-4F8A-8C56-1ED1B998F779}"/>
              </a:ext>
            </a:extLst>
          </p:cNvPr>
          <p:cNvSpPr/>
          <p:nvPr userDrawn="1"/>
        </p:nvSpPr>
        <p:spPr>
          <a:xfrm>
            <a:off x="2255451" y="2932200"/>
            <a:ext cx="76381" cy="73872"/>
          </a:xfrm>
          <a:custGeom>
            <a:avLst/>
            <a:gdLst/>
            <a:ahLst/>
            <a:cxnLst/>
            <a:rect l="l" t="t" r="r" b="b"/>
            <a:pathLst>
              <a:path w="68301" h="68326">
                <a:moveTo>
                  <a:pt x="68300" y="34175"/>
                </a:moveTo>
                <a:lnTo>
                  <a:pt x="65345" y="20251"/>
                </a:lnTo>
                <a:lnTo>
                  <a:pt x="57330" y="9079"/>
                </a:lnTo>
                <a:lnTo>
                  <a:pt x="45527" y="1942"/>
                </a:lnTo>
                <a:lnTo>
                  <a:pt x="34150" y="0"/>
                </a:lnTo>
                <a:lnTo>
                  <a:pt x="20230" y="2961"/>
                </a:lnTo>
                <a:lnTo>
                  <a:pt x="9067" y="10989"/>
                </a:lnTo>
                <a:lnTo>
                  <a:pt x="1939" y="22801"/>
                </a:lnTo>
                <a:lnTo>
                  <a:pt x="0" y="34175"/>
                </a:lnTo>
                <a:lnTo>
                  <a:pt x="2958" y="48094"/>
                </a:lnTo>
                <a:lnTo>
                  <a:pt x="10982" y="59260"/>
                </a:lnTo>
                <a:lnTo>
                  <a:pt x="22793" y="66390"/>
                </a:lnTo>
                <a:lnTo>
                  <a:pt x="34150" y="68325"/>
                </a:lnTo>
                <a:lnTo>
                  <a:pt x="48080" y="65365"/>
                </a:lnTo>
                <a:lnTo>
                  <a:pt x="59244" y="57338"/>
                </a:lnTo>
                <a:lnTo>
                  <a:pt x="66367" y="45527"/>
                </a:lnTo>
                <a:lnTo>
                  <a:pt x="68300" y="34175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5">
            <a:extLst>
              <a:ext uri="{FF2B5EF4-FFF2-40B4-BE49-F238E27FC236}">
                <a16:creationId xmlns:a16="http://schemas.microsoft.com/office/drawing/2014/main" id="{E3D7C7FC-C477-4C62-A2DE-74F05C415662}"/>
              </a:ext>
            </a:extLst>
          </p:cNvPr>
          <p:cNvSpPr/>
          <p:nvPr userDrawn="1"/>
        </p:nvSpPr>
        <p:spPr>
          <a:xfrm>
            <a:off x="2255451" y="6186600"/>
            <a:ext cx="76381" cy="73872"/>
          </a:xfrm>
          <a:custGeom>
            <a:avLst/>
            <a:gdLst/>
            <a:ahLst/>
            <a:cxnLst/>
            <a:rect l="l" t="t" r="r" b="b"/>
            <a:pathLst>
              <a:path w="68301" h="68327">
                <a:moveTo>
                  <a:pt x="68300" y="34163"/>
                </a:moveTo>
                <a:lnTo>
                  <a:pt x="65344" y="20238"/>
                </a:lnTo>
                <a:lnTo>
                  <a:pt x="57326" y="9070"/>
                </a:lnTo>
                <a:lnTo>
                  <a:pt x="45519" y="1938"/>
                </a:lnTo>
                <a:lnTo>
                  <a:pt x="34150" y="0"/>
                </a:lnTo>
                <a:lnTo>
                  <a:pt x="20228" y="2960"/>
                </a:lnTo>
                <a:lnTo>
                  <a:pt x="9064" y="10986"/>
                </a:lnTo>
                <a:lnTo>
                  <a:pt x="1936" y="22797"/>
                </a:lnTo>
                <a:lnTo>
                  <a:pt x="0" y="34163"/>
                </a:lnTo>
                <a:lnTo>
                  <a:pt x="2957" y="48081"/>
                </a:lnTo>
                <a:lnTo>
                  <a:pt x="10979" y="59251"/>
                </a:lnTo>
                <a:lnTo>
                  <a:pt x="22785" y="66386"/>
                </a:lnTo>
                <a:lnTo>
                  <a:pt x="34150" y="68326"/>
                </a:lnTo>
                <a:lnTo>
                  <a:pt x="48077" y="65364"/>
                </a:lnTo>
                <a:lnTo>
                  <a:pt x="59240" y="57334"/>
                </a:lnTo>
                <a:lnTo>
                  <a:pt x="66365" y="45523"/>
                </a:lnTo>
                <a:lnTo>
                  <a:pt x="68300" y="34163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16">
            <a:extLst>
              <a:ext uri="{FF2B5EF4-FFF2-40B4-BE49-F238E27FC236}">
                <a16:creationId xmlns:a16="http://schemas.microsoft.com/office/drawing/2014/main" id="{0D2599D2-E978-4902-B708-11F2649D308C}"/>
              </a:ext>
            </a:extLst>
          </p:cNvPr>
          <p:cNvSpPr/>
          <p:nvPr userDrawn="1"/>
        </p:nvSpPr>
        <p:spPr>
          <a:xfrm>
            <a:off x="1999510" y="288360"/>
            <a:ext cx="76381" cy="73872"/>
          </a:xfrm>
          <a:custGeom>
            <a:avLst/>
            <a:gdLst/>
            <a:ahLst/>
            <a:cxnLst/>
            <a:rect l="l" t="t" r="r" b="b"/>
            <a:pathLst>
              <a:path w="68326" h="68327">
                <a:moveTo>
                  <a:pt x="68325" y="34163"/>
                </a:moveTo>
                <a:lnTo>
                  <a:pt x="65369" y="20236"/>
                </a:lnTo>
                <a:lnTo>
                  <a:pt x="57349" y="9066"/>
                </a:lnTo>
                <a:lnTo>
                  <a:pt x="45543" y="1935"/>
                </a:lnTo>
                <a:lnTo>
                  <a:pt x="34188" y="0"/>
                </a:lnTo>
                <a:lnTo>
                  <a:pt x="20261" y="2956"/>
                </a:lnTo>
                <a:lnTo>
                  <a:pt x="9087" y="10974"/>
                </a:lnTo>
                <a:lnTo>
                  <a:pt x="1947" y="22774"/>
                </a:lnTo>
                <a:lnTo>
                  <a:pt x="0" y="34163"/>
                </a:lnTo>
                <a:lnTo>
                  <a:pt x="2959" y="48074"/>
                </a:lnTo>
                <a:lnTo>
                  <a:pt x="10983" y="59240"/>
                </a:lnTo>
                <a:lnTo>
                  <a:pt x="22792" y="66378"/>
                </a:lnTo>
                <a:lnTo>
                  <a:pt x="34188" y="68326"/>
                </a:lnTo>
                <a:lnTo>
                  <a:pt x="48110" y="65362"/>
                </a:lnTo>
                <a:lnTo>
                  <a:pt x="59271" y="57331"/>
                </a:lnTo>
                <a:lnTo>
                  <a:pt x="66393" y="45516"/>
                </a:lnTo>
                <a:lnTo>
                  <a:pt x="68325" y="34163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17">
            <a:extLst>
              <a:ext uri="{FF2B5EF4-FFF2-40B4-BE49-F238E27FC236}">
                <a16:creationId xmlns:a16="http://schemas.microsoft.com/office/drawing/2014/main" id="{EE237D05-C828-4CAB-BF83-A7643D018153}"/>
              </a:ext>
            </a:extLst>
          </p:cNvPr>
          <p:cNvSpPr/>
          <p:nvPr userDrawn="1"/>
        </p:nvSpPr>
        <p:spPr>
          <a:xfrm>
            <a:off x="1999510" y="898560"/>
            <a:ext cx="76381" cy="73872"/>
          </a:xfrm>
          <a:custGeom>
            <a:avLst/>
            <a:gdLst/>
            <a:ahLst/>
            <a:cxnLst/>
            <a:rect l="l" t="t" r="r" b="b"/>
            <a:pathLst>
              <a:path w="68326" h="68327">
                <a:moveTo>
                  <a:pt x="68325" y="34163"/>
                </a:moveTo>
                <a:lnTo>
                  <a:pt x="65369" y="20236"/>
                </a:lnTo>
                <a:lnTo>
                  <a:pt x="57349" y="9066"/>
                </a:lnTo>
                <a:lnTo>
                  <a:pt x="45543" y="1935"/>
                </a:lnTo>
                <a:lnTo>
                  <a:pt x="34188" y="0"/>
                </a:lnTo>
                <a:lnTo>
                  <a:pt x="20261" y="2956"/>
                </a:lnTo>
                <a:lnTo>
                  <a:pt x="9087" y="10974"/>
                </a:lnTo>
                <a:lnTo>
                  <a:pt x="1947" y="22774"/>
                </a:lnTo>
                <a:lnTo>
                  <a:pt x="0" y="34163"/>
                </a:lnTo>
                <a:lnTo>
                  <a:pt x="2959" y="48074"/>
                </a:lnTo>
                <a:lnTo>
                  <a:pt x="10983" y="59240"/>
                </a:lnTo>
                <a:lnTo>
                  <a:pt x="22792" y="66378"/>
                </a:lnTo>
                <a:lnTo>
                  <a:pt x="34188" y="68326"/>
                </a:lnTo>
                <a:lnTo>
                  <a:pt x="48110" y="65362"/>
                </a:lnTo>
                <a:lnTo>
                  <a:pt x="59271" y="57331"/>
                </a:lnTo>
                <a:lnTo>
                  <a:pt x="66393" y="45516"/>
                </a:lnTo>
                <a:lnTo>
                  <a:pt x="68325" y="34163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18">
            <a:extLst>
              <a:ext uri="{FF2B5EF4-FFF2-40B4-BE49-F238E27FC236}">
                <a16:creationId xmlns:a16="http://schemas.microsoft.com/office/drawing/2014/main" id="{3F2A52D1-900C-4A22-934C-CE4231F9CD00}"/>
              </a:ext>
            </a:extLst>
          </p:cNvPr>
          <p:cNvSpPr/>
          <p:nvPr userDrawn="1"/>
        </p:nvSpPr>
        <p:spPr>
          <a:xfrm>
            <a:off x="1487628" y="3339000"/>
            <a:ext cx="76381" cy="73872"/>
          </a:xfrm>
          <a:custGeom>
            <a:avLst/>
            <a:gdLst/>
            <a:ahLst/>
            <a:cxnLst/>
            <a:rect l="l" t="t" r="r" b="b"/>
            <a:pathLst>
              <a:path w="68441" h="68377">
                <a:moveTo>
                  <a:pt x="68440" y="34150"/>
                </a:moveTo>
                <a:lnTo>
                  <a:pt x="65466" y="20228"/>
                </a:lnTo>
                <a:lnTo>
                  <a:pt x="57419" y="9064"/>
                </a:lnTo>
                <a:lnTo>
                  <a:pt x="45608" y="1936"/>
                </a:lnTo>
                <a:lnTo>
                  <a:pt x="34277" y="0"/>
                </a:lnTo>
                <a:lnTo>
                  <a:pt x="20354" y="2948"/>
                </a:lnTo>
                <a:lnTo>
                  <a:pt x="9154" y="10945"/>
                </a:lnTo>
                <a:lnTo>
                  <a:pt x="1975" y="22719"/>
                </a:lnTo>
                <a:lnTo>
                  <a:pt x="0" y="34150"/>
                </a:lnTo>
                <a:lnTo>
                  <a:pt x="2963" y="48044"/>
                </a:lnTo>
                <a:lnTo>
                  <a:pt x="10991" y="59220"/>
                </a:lnTo>
                <a:lnTo>
                  <a:pt x="22787" y="66390"/>
                </a:lnTo>
                <a:lnTo>
                  <a:pt x="34277" y="68376"/>
                </a:lnTo>
                <a:lnTo>
                  <a:pt x="48149" y="65410"/>
                </a:lnTo>
                <a:lnTo>
                  <a:pt x="59317" y="57374"/>
                </a:lnTo>
                <a:lnTo>
                  <a:pt x="66476" y="45562"/>
                </a:lnTo>
                <a:lnTo>
                  <a:pt x="68440" y="34150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19">
            <a:extLst>
              <a:ext uri="{FF2B5EF4-FFF2-40B4-BE49-F238E27FC236}">
                <a16:creationId xmlns:a16="http://schemas.microsoft.com/office/drawing/2014/main" id="{2EC14BE6-A8D0-4083-970B-476EA8674A24}"/>
              </a:ext>
            </a:extLst>
          </p:cNvPr>
          <p:cNvSpPr/>
          <p:nvPr userDrawn="1"/>
        </p:nvSpPr>
        <p:spPr>
          <a:xfrm>
            <a:off x="1231687" y="695160"/>
            <a:ext cx="76381" cy="73872"/>
          </a:xfrm>
          <a:custGeom>
            <a:avLst/>
            <a:gdLst/>
            <a:ahLst/>
            <a:cxnLst/>
            <a:rect l="l" t="t" r="r" b="b"/>
            <a:pathLst>
              <a:path w="68314" h="68377">
                <a:moveTo>
                  <a:pt x="68313" y="34150"/>
                </a:moveTo>
                <a:lnTo>
                  <a:pt x="65353" y="20233"/>
                </a:lnTo>
                <a:lnTo>
                  <a:pt x="57327" y="9068"/>
                </a:lnTo>
                <a:lnTo>
                  <a:pt x="45516" y="1938"/>
                </a:lnTo>
                <a:lnTo>
                  <a:pt x="34150" y="0"/>
                </a:lnTo>
                <a:lnTo>
                  <a:pt x="20225" y="2960"/>
                </a:lnTo>
                <a:lnTo>
                  <a:pt x="9060" y="10987"/>
                </a:lnTo>
                <a:lnTo>
                  <a:pt x="1934" y="22798"/>
                </a:lnTo>
                <a:lnTo>
                  <a:pt x="0" y="34150"/>
                </a:lnTo>
                <a:lnTo>
                  <a:pt x="2952" y="48079"/>
                </a:lnTo>
                <a:lnTo>
                  <a:pt x="10960" y="59264"/>
                </a:lnTo>
                <a:lnTo>
                  <a:pt x="22748" y="66419"/>
                </a:lnTo>
                <a:lnTo>
                  <a:pt x="34150" y="68376"/>
                </a:lnTo>
                <a:lnTo>
                  <a:pt x="48060" y="65414"/>
                </a:lnTo>
                <a:lnTo>
                  <a:pt x="59222" y="57384"/>
                </a:lnTo>
                <a:lnTo>
                  <a:pt x="66359" y="45572"/>
                </a:lnTo>
                <a:lnTo>
                  <a:pt x="68313" y="34150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0">
            <a:extLst>
              <a:ext uri="{FF2B5EF4-FFF2-40B4-BE49-F238E27FC236}">
                <a16:creationId xmlns:a16="http://schemas.microsoft.com/office/drawing/2014/main" id="{AE71835D-AD10-4BA7-B87F-27906E07748E}"/>
              </a:ext>
            </a:extLst>
          </p:cNvPr>
          <p:cNvSpPr/>
          <p:nvPr userDrawn="1"/>
        </p:nvSpPr>
        <p:spPr>
          <a:xfrm>
            <a:off x="1231687" y="3135600"/>
            <a:ext cx="76381" cy="73872"/>
          </a:xfrm>
          <a:custGeom>
            <a:avLst/>
            <a:gdLst/>
            <a:ahLst/>
            <a:cxnLst/>
            <a:rect l="l" t="t" r="r" b="b"/>
            <a:pathLst>
              <a:path w="68314" h="68352">
                <a:moveTo>
                  <a:pt x="68313" y="34188"/>
                </a:moveTo>
                <a:lnTo>
                  <a:pt x="65356" y="20277"/>
                </a:lnTo>
                <a:lnTo>
                  <a:pt x="57338" y="9101"/>
                </a:lnTo>
                <a:lnTo>
                  <a:pt x="45538" y="1951"/>
                </a:lnTo>
                <a:lnTo>
                  <a:pt x="34150" y="0"/>
                </a:lnTo>
                <a:lnTo>
                  <a:pt x="20232" y="2966"/>
                </a:lnTo>
                <a:lnTo>
                  <a:pt x="9071" y="11002"/>
                </a:lnTo>
                <a:lnTo>
                  <a:pt x="1941" y="22814"/>
                </a:lnTo>
                <a:lnTo>
                  <a:pt x="0" y="34188"/>
                </a:lnTo>
                <a:lnTo>
                  <a:pt x="2957" y="48090"/>
                </a:lnTo>
                <a:lnTo>
                  <a:pt x="10979" y="59263"/>
                </a:lnTo>
                <a:lnTo>
                  <a:pt x="22785" y="66407"/>
                </a:lnTo>
                <a:lnTo>
                  <a:pt x="34150" y="68351"/>
                </a:lnTo>
                <a:lnTo>
                  <a:pt x="48072" y="65384"/>
                </a:lnTo>
                <a:lnTo>
                  <a:pt x="59239" y="57349"/>
                </a:lnTo>
                <a:lnTo>
                  <a:pt x="66372" y="45541"/>
                </a:lnTo>
                <a:lnTo>
                  <a:pt x="68313" y="34188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21">
            <a:extLst>
              <a:ext uri="{FF2B5EF4-FFF2-40B4-BE49-F238E27FC236}">
                <a16:creationId xmlns:a16="http://schemas.microsoft.com/office/drawing/2014/main" id="{282B7F1A-1D2F-45DC-BC7A-095124352F21}"/>
              </a:ext>
            </a:extLst>
          </p:cNvPr>
          <p:cNvSpPr/>
          <p:nvPr userDrawn="1"/>
        </p:nvSpPr>
        <p:spPr>
          <a:xfrm>
            <a:off x="1231687" y="3339000"/>
            <a:ext cx="76381" cy="73872"/>
          </a:xfrm>
          <a:custGeom>
            <a:avLst/>
            <a:gdLst/>
            <a:ahLst/>
            <a:cxnLst/>
            <a:rect l="l" t="t" r="r" b="b"/>
            <a:pathLst>
              <a:path w="68314" h="68377">
                <a:moveTo>
                  <a:pt x="68313" y="34150"/>
                </a:moveTo>
                <a:lnTo>
                  <a:pt x="65353" y="20228"/>
                </a:lnTo>
                <a:lnTo>
                  <a:pt x="57327" y="9064"/>
                </a:lnTo>
                <a:lnTo>
                  <a:pt x="45516" y="1936"/>
                </a:lnTo>
                <a:lnTo>
                  <a:pt x="34150" y="0"/>
                </a:lnTo>
                <a:lnTo>
                  <a:pt x="20225" y="2958"/>
                </a:lnTo>
                <a:lnTo>
                  <a:pt x="9060" y="10982"/>
                </a:lnTo>
                <a:lnTo>
                  <a:pt x="1934" y="22793"/>
                </a:lnTo>
                <a:lnTo>
                  <a:pt x="0" y="34150"/>
                </a:lnTo>
                <a:lnTo>
                  <a:pt x="2952" y="48068"/>
                </a:lnTo>
                <a:lnTo>
                  <a:pt x="10960" y="59255"/>
                </a:lnTo>
                <a:lnTo>
                  <a:pt x="22748" y="66416"/>
                </a:lnTo>
                <a:lnTo>
                  <a:pt x="34150" y="68376"/>
                </a:lnTo>
                <a:lnTo>
                  <a:pt x="48060" y="65410"/>
                </a:lnTo>
                <a:lnTo>
                  <a:pt x="59222" y="57374"/>
                </a:lnTo>
                <a:lnTo>
                  <a:pt x="66359" y="45562"/>
                </a:lnTo>
                <a:lnTo>
                  <a:pt x="68313" y="34150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22">
            <a:extLst>
              <a:ext uri="{FF2B5EF4-FFF2-40B4-BE49-F238E27FC236}">
                <a16:creationId xmlns:a16="http://schemas.microsoft.com/office/drawing/2014/main" id="{3D612E09-3C6D-4436-B964-4028622BD861}"/>
              </a:ext>
            </a:extLst>
          </p:cNvPr>
          <p:cNvSpPr/>
          <p:nvPr userDrawn="1"/>
        </p:nvSpPr>
        <p:spPr>
          <a:xfrm>
            <a:off x="1231687" y="7203240"/>
            <a:ext cx="76381" cy="73872"/>
          </a:xfrm>
          <a:custGeom>
            <a:avLst/>
            <a:gdLst/>
            <a:ahLst/>
            <a:cxnLst/>
            <a:rect l="l" t="t" r="r" b="b"/>
            <a:pathLst>
              <a:path w="68314" h="68339">
                <a:moveTo>
                  <a:pt x="68313" y="34162"/>
                </a:moveTo>
                <a:lnTo>
                  <a:pt x="65354" y="20246"/>
                </a:lnTo>
                <a:lnTo>
                  <a:pt x="57331" y="9078"/>
                </a:lnTo>
                <a:lnTo>
                  <a:pt x="45523" y="1942"/>
                </a:lnTo>
                <a:lnTo>
                  <a:pt x="34150" y="0"/>
                </a:lnTo>
                <a:lnTo>
                  <a:pt x="20228" y="2961"/>
                </a:lnTo>
                <a:lnTo>
                  <a:pt x="9064" y="10991"/>
                </a:lnTo>
                <a:lnTo>
                  <a:pt x="1936" y="22802"/>
                </a:lnTo>
                <a:lnTo>
                  <a:pt x="0" y="34162"/>
                </a:lnTo>
                <a:lnTo>
                  <a:pt x="2956" y="48087"/>
                </a:lnTo>
                <a:lnTo>
                  <a:pt x="10975" y="59259"/>
                </a:lnTo>
                <a:lnTo>
                  <a:pt x="22778" y="66396"/>
                </a:lnTo>
                <a:lnTo>
                  <a:pt x="34150" y="68338"/>
                </a:lnTo>
                <a:lnTo>
                  <a:pt x="48069" y="65378"/>
                </a:lnTo>
                <a:lnTo>
                  <a:pt x="59236" y="57353"/>
                </a:lnTo>
                <a:lnTo>
                  <a:pt x="66369" y="45545"/>
                </a:lnTo>
                <a:lnTo>
                  <a:pt x="68313" y="34162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23">
            <a:extLst>
              <a:ext uri="{FF2B5EF4-FFF2-40B4-BE49-F238E27FC236}">
                <a16:creationId xmlns:a16="http://schemas.microsoft.com/office/drawing/2014/main" id="{0F400943-4E08-440A-A864-39ED3FC02457}"/>
              </a:ext>
            </a:extLst>
          </p:cNvPr>
          <p:cNvSpPr/>
          <p:nvPr userDrawn="1"/>
        </p:nvSpPr>
        <p:spPr>
          <a:xfrm>
            <a:off x="3514320" y="68399"/>
            <a:ext cx="113749" cy="110013"/>
          </a:xfrm>
          <a:custGeom>
            <a:avLst/>
            <a:gdLst/>
            <a:ahLst/>
            <a:cxnLst/>
            <a:rect l="l" t="t" r="r" b="b"/>
            <a:pathLst>
              <a:path w="101308" h="101245">
                <a:moveTo>
                  <a:pt x="0" y="50584"/>
                </a:moveTo>
                <a:lnTo>
                  <a:pt x="2044" y="64857"/>
                </a:lnTo>
                <a:lnTo>
                  <a:pt x="7787" y="77558"/>
                </a:lnTo>
                <a:lnTo>
                  <a:pt x="16644" y="88102"/>
                </a:lnTo>
                <a:lnTo>
                  <a:pt x="28029" y="95908"/>
                </a:lnTo>
                <a:lnTo>
                  <a:pt x="41359" y="100389"/>
                </a:lnTo>
                <a:lnTo>
                  <a:pt x="50660" y="101244"/>
                </a:lnTo>
                <a:lnTo>
                  <a:pt x="64929" y="99200"/>
                </a:lnTo>
                <a:lnTo>
                  <a:pt x="77628" y="93458"/>
                </a:lnTo>
                <a:lnTo>
                  <a:pt x="88171" y="84601"/>
                </a:lnTo>
                <a:lnTo>
                  <a:pt x="95974" y="73213"/>
                </a:lnTo>
                <a:lnTo>
                  <a:pt x="100454" y="59879"/>
                </a:lnTo>
                <a:lnTo>
                  <a:pt x="101307" y="50584"/>
                </a:lnTo>
                <a:lnTo>
                  <a:pt x="99261" y="36332"/>
                </a:lnTo>
                <a:lnTo>
                  <a:pt x="93511" y="23645"/>
                </a:lnTo>
                <a:lnTo>
                  <a:pt x="84643" y="13109"/>
                </a:lnTo>
                <a:lnTo>
                  <a:pt x="73244" y="5312"/>
                </a:lnTo>
                <a:lnTo>
                  <a:pt x="59898" y="843"/>
                </a:lnTo>
                <a:lnTo>
                  <a:pt x="50660" y="0"/>
                </a:lnTo>
                <a:lnTo>
                  <a:pt x="36381" y="2045"/>
                </a:lnTo>
                <a:lnTo>
                  <a:pt x="23674" y="7791"/>
                </a:lnTo>
                <a:lnTo>
                  <a:pt x="13124" y="16650"/>
                </a:lnTo>
                <a:lnTo>
                  <a:pt x="5319" y="28034"/>
                </a:lnTo>
                <a:lnTo>
                  <a:pt x="845" y="41356"/>
                </a:lnTo>
                <a:lnTo>
                  <a:pt x="0" y="50584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CustomShape 24">
            <a:extLst>
              <a:ext uri="{FF2B5EF4-FFF2-40B4-BE49-F238E27FC236}">
                <a16:creationId xmlns:a16="http://schemas.microsoft.com/office/drawing/2014/main" id="{D586116D-5A37-4016-8119-B9907D2DEF79}"/>
              </a:ext>
            </a:extLst>
          </p:cNvPr>
          <p:cNvSpPr/>
          <p:nvPr userDrawn="1"/>
        </p:nvSpPr>
        <p:spPr>
          <a:xfrm>
            <a:off x="3514320" y="1288799"/>
            <a:ext cx="113749" cy="110013"/>
          </a:xfrm>
          <a:custGeom>
            <a:avLst/>
            <a:gdLst/>
            <a:ahLst/>
            <a:cxnLst/>
            <a:rect l="l" t="t" r="r" b="b"/>
            <a:pathLst>
              <a:path w="101308" h="101207">
                <a:moveTo>
                  <a:pt x="0" y="50596"/>
                </a:moveTo>
                <a:lnTo>
                  <a:pt x="2046" y="64849"/>
                </a:lnTo>
                <a:lnTo>
                  <a:pt x="7794" y="77539"/>
                </a:lnTo>
                <a:lnTo>
                  <a:pt x="16659" y="88079"/>
                </a:lnTo>
                <a:lnTo>
                  <a:pt x="28054" y="95881"/>
                </a:lnTo>
                <a:lnTo>
                  <a:pt x="41395" y="100357"/>
                </a:lnTo>
                <a:lnTo>
                  <a:pt x="50660" y="101206"/>
                </a:lnTo>
                <a:lnTo>
                  <a:pt x="64936" y="99159"/>
                </a:lnTo>
                <a:lnTo>
                  <a:pt x="77639" y="93411"/>
                </a:lnTo>
                <a:lnTo>
                  <a:pt x="88185" y="84550"/>
                </a:lnTo>
                <a:lnTo>
                  <a:pt x="95987" y="73163"/>
                </a:lnTo>
                <a:lnTo>
                  <a:pt x="100461" y="59837"/>
                </a:lnTo>
                <a:lnTo>
                  <a:pt x="101307" y="50596"/>
                </a:lnTo>
                <a:lnTo>
                  <a:pt x="99261" y="36341"/>
                </a:lnTo>
                <a:lnTo>
                  <a:pt x="93513" y="23651"/>
                </a:lnTo>
                <a:lnTo>
                  <a:pt x="84647" y="13113"/>
                </a:lnTo>
                <a:lnTo>
                  <a:pt x="73250" y="5316"/>
                </a:lnTo>
                <a:lnTo>
                  <a:pt x="59907" y="844"/>
                </a:lnTo>
                <a:lnTo>
                  <a:pt x="50660" y="0"/>
                </a:lnTo>
                <a:lnTo>
                  <a:pt x="36383" y="2045"/>
                </a:lnTo>
                <a:lnTo>
                  <a:pt x="23677" y="7790"/>
                </a:lnTo>
                <a:lnTo>
                  <a:pt x="13128" y="16648"/>
                </a:lnTo>
                <a:lnTo>
                  <a:pt x="5323" y="28032"/>
                </a:lnTo>
                <a:lnTo>
                  <a:pt x="846" y="41356"/>
                </a:lnTo>
                <a:lnTo>
                  <a:pt x="0" y="50596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CustomShape 25">
            <a:extLst>
              <a:ext uri="{FF2B5EF4-FFF2-40B4-BE49-F238E27FC236}">
                <a16:creationId xmlns:a16="http://schemas.microsoft.com/office/drawing/2014/main" id="{337C9370-2C60-44A4-A943-F0D8F1EA9293}"/>
              </a:ext>
            </a:extLst>
          </p:cNvPr>
          <p:cNvSpPr/>
          <p:nvPr userDrawn="1"/>
        </p:nvSpPr>
        <p:spPr>
          <a:xfrm>
            <a:off x="3514320" y="1492199"/>
            <a:ext cx="113749" cy="110013"/>
          </a:xfrm>
          <a:custGeom>
            <a:avLst/>
            <a:gdLst/>
            <a:ahLst/>
            <a:cxnLst/>
            <a:rect l="l" t="t" r="r" b="b"/>
            <a:pathLst>
              <a:path w="101308" h="101245">
                <a:moveTo>
                  <a:pt x="0" y="50634"/>
                </a:moveTo>
                <a:lnTo>
                  <a:pt x="2046" y="64892"/>
                </a:lnTo>
                <a:lnTo>
                  <a:pt x="7794" y="77583"/>
                </a:lnTo>
                <a:lnTo>
                  <a:pt x="16659" y="88122"/>
                </a:lnTo>
                <a:lnTo>
                  <a:pt x="28054" y="95921"/>
                </a:lnTo>
                <a:lnTo>
                  <a:pt x="41395" y="100396"/>
                </a:lnTo>
                <a:lnTo>
                  <a:pt x="50660" y="101244"/>
                </a:lnTo>
                <a:lnTo>
                  <a:pt x="64936" y="99198"/>
                </a:lnTo>
                <a:lnTo>
                  <a:pt x="77639" y="93453"/>
                </a:lnTo>
                <a:lnTo>
                  <a:pt x="88185" y="84593"/>
                </a:lnTo>
                <a:lnTo>
                  <a:pt x="95987" y="73206"/>
                </a:lnTo>
                <a:lnTo>
                  <a:pt x="100461" y="59879"/>
                </a:lnTo>
                <a:lnTo>
                  <a:pt x="101307" y="50634"/>
                </a:lnTo>
                <a:lnTo>
                  <a:pt x="99263" y="36367"/>
                </a:lnTo>
                <a:lnTo>
                  <a:pt x="93518" y="23670"/>
                </a:lnTo>
                <a:lnTo>
                  <a:pt x="84659" y="13128"/>
                </a:lnTo>
                <a:lnTo>
                  <a:pt x="73269" y="5326"/>
                </a:lnTo>
                <a:lnTo>
                  <a:pt x="59933" y="849"/>
                </a:lnTo>
                <a:lnTo>
                  <a:pt x="50660" y="0"/>
                </a:lnTo>
                <a:lnTo>
                  <a:pt x="36388" y="2044"/>
                </a:lnTo>
                <a:lnTo>
                  <a:pt x="23685" y="7786"/>
                </a:lnTo>
                <a:lnTo>
                  <a:pt x="13138" y="16642"/>
                </a:lnTo>
                <a:lnTo>
                  <a:pt x="5332" y="28027"/>
                </a:lnTo>
                <a:lnTo>
                  <a:pt x="851" y="41356"/>
                </a:lnTo>
                <a:lnTo>
                  <a:pt x="0" y="50634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CustomShape 26">
            <a:extLst>
              <a:ext uri="{FF2B5EF4-FFF2-40B4-BE49-F238E27FC236}">
                <a16:creationId xmlns:a16="http://schemas.microsoft.com/office/drawing/2014/main" id="{6EDC5F03-8E89-41D0-AD5B-3559FD47A976}"/>
              </a:ext>
            </a:extLst>
          </p:cNvPr>
          <p:cNvSpPr/>
          <p:nvPr userDrawn="1"/>
        </p:nvSpPr>
        <p:spPr>
          <a:xfrm>
            <a:off x="3514320" y="1695599"/>
            <a:ext cx="113749" cy="110013"/>
          </a:xfrm>
          <a:custGeom>
            <a:avLst/>
            <a:gdLst/>
            <a:ahLst/>
            <a:cxnLst/>
            <a:rect l="l" t="t" r="r" b="b"/>
            <a:pathLst>
              <a:path w="101308" h="101258">
                <a:moveTo>
                  <a:pt x="0" y="50609"/>
                </a:moveTo>
                <a:lnTo>
                  <a:pt x="2044" y="64878"/>
                </a:lnTo>
                <a:lnTo>
                  <a:pt x="7789" y="77577"/>
                </a:lnTo>
                <a:lnTo>
                  <a:pt x="16648" y="88120"/>
                </a:lnTo>
                <a:lnTo>
                  <a:pt x="28036" y="95924"/>
                </a:lnTo>
                <a:lnTo>
                  <a:pt x="41368" y="100404"/>
                </a:lnTo>
                <a:lnTo>
                  <a:pt x="50660" y="101257"/>
                </a:lnTo>
                <a:lnTo>
                  <a:pt x="64931" y="99212"/>
                </a:lnTo>
                <a:lnTo>
                  <a:pt x="77631" y="93469"/>
                </a:lnTo>
                <a:lnTo>
                  <a:pt x="88174" y="84612"/>
                </a:lnTo>
                <a:lnTo>
                  <a:pt x="95978" y="73224"/>
                </a:lnTo>
                <a:lnTo>
                  <a:pt x="100456" y="59891"/>
                </a:lnTo>
                <a:lnTo>
                  <a:pt x="101307" y="50609"/>
                </a:lnTo>
                <a:lnTo>
                  <a:pt x="99262" y="36354"/>
                </a:lnTo>
                <a:lnTo>
                  <a:pt x="93514" y="23663"/>
                </a:lnTo>
                <a:lnTo>
                  <a:pt x="84651" y="13123"/>
                </a:lnTo>
                <a:lnTo>
                  <a:pt x="73256" y="5321"/>
                </a:lnTo>
                <a:lnTo>
                  <a:pt x="59916" y="846"/>
                </a:lnTo>
                <a:lnTo>
                  <a:pt x="50660" y="0"/>
                </a:lnTo>
                <a:lnTo>
                  <a:pt x="36384" y="2046"/>
                </a:lnTo>
                <a:lnTo>
                  <a:pt x="23680" y="7792"/>
                </a:lnTo>
                <a:lnTo>
                  <a:pt x="13131" y="16651"/>
                </a:lnTo>
                <a:lnTo>
                  <a:pt x="5326" y="28036"/>
                </a:lnTo>
                <a:lnTo>
                  <a:pt x="848" y="41359"/>
                </a:lnTo>
                <a:lnTo>
                  <a:pt x="0" y="50609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CustomShape 27">
            <a:extLst>
              <a:ext uri="{FF2B5EF4-FFF2-40B4-BE49-F238E27FC236}">
                <a16:creationId xmlns:a16="http://schemas.microsoft.com/office/drawing/2014/main" id="{93A595A4-B672-4CCF-A178-39D21D224E6D}"/>
              </a:ext>
            </a:extLst>
          </p:cNvPr>
          <p:cNvSpPr/>
          <p:nvPr userDrawn="1"/>
        </p:nvSpPr>
        <p:spPr>
          <a:xfrm>
            <a:off x="3514320" y="2712599"/>
            <a:ext cx="113749" cy="110013"/>
          </a:xfrm>
          <a:custGeom>
            <a:avLst/>
            <a:gdLst/>
            <a:ahLst/>
            <a:cxnLst/>
            <a:rect l="l" t="t" r="r" b="b"/>
            <a:pathLst>
              <a:path w="101308" h="101245">
                <a:moveTo>
                  <a:pt x="0" y="50584"/>
                </a:moveTo>
                <a:lnTo>
                  <a:pt x="2044" y="64857"/>
                </a:lnTo>
                <a:lnTo>
                  <a:pt x="7787" y="77558"/>
                </a:lnTo>
                <a:lnTo>
                  <a:pt x="16644" y="88102"/>
                </a:lnTo>
                <a:lnTo>
                  <a:pt x="28029" y="95908"/>
                </a:lnTo>
                <a:lnTo>
                  <a:pt x="41359" y="100389"/>
                </a:lnTo>
                <a:lnTo>
                  <a:pt x="50660" y="101244"/>
                </a:lnTo>
                <a:lnTo>
                  <a:pt x="64929" y="99200"/>
                </a:lnTo>
                <a:lnTo>
                  <a:pt x="77628" y="93458"/>
                </a:lnTo>
                <a:lnTo>
                  <a:pt x="88171" y="84601"/>
                </a:lnTo>
                <a:lnTo>
                  <a:pt x="95974" y="73213"/>
                </a:lnTo>
                <a:lnTo>
                  <a:pt x="100454" y="59879"/>
                </a:lnTo>
                <a:lnTo>
                  <a:pt x="101307" y="50584"/>
                </a:lnTo>
                <a:lnTo>
                  <a:pt x="99261" y="36332"/>
                </a:lnTo>
                <a:lnTo>
                  <a:pt x="93511" y="23645"/>
                </a:lnTo>
                <a:lnTo>
                  <a:pt x="84643" y="13109"/>
                </a:lnTo>
                <a:lnTo>
                  <a:pt x="73244" y="5312"/>
                </a:lnTo>
                <a:lnTo>
                  <a:pt x="59898" y="843"/>
                </a:lnTo>
                <a:lnTo>
                  <a:pt x="50660" y="0"/>
                </a:lnTo>
                <a:lnTo>
                  <a:pt x="36381" y="2045"/>
                </a:lnTo>
                <a:lnTo>
                  <a:pt x="23674" y="7791"/>
                </a:lnTo>
                <a:lnTo>
                  <a:pt x="13124" y="16650"/>
                </a:lnTo>
                <a:lnTo>
                  <a:pt x="5319" y="28034"/>
                </a:lnTo>
                <a:lnTo>
                  <a:pt x="845" y="41356"/>
                </a:lnTo>
                <a:lnTo>
                  <a:pt x="0" y="50584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CustomShape 28">
            <a:extLst>
              <a:ext uri="{FF2B5EF4-FFF2-40B4-BE49-F238E27FC236}">
                <a16:creationId xmlns:a16="http://schemas.microsoft.com/office/drawing/2014/main" id="{0A9484E6-38C5-4BE1-BE17-CE2250B94285}"/>
              </a:ext>
            </a:extLst>
          </p:cNvPr>
          <p:cNvSpPr/>
          <p:nvPr userDrawn="1"/>
        </p:nvSpPr>
        <p:spPr>
          <a:xfrm>
            <a:off x="3514320" y="3119039"/>
            <a:ext cx="113749" cy="110013"/>
          </a:xfrm>
          <a:custGeom>
            <a:avLst/>
            <a:gdLst/>
            <a:ahLst/>
            <a:cxnLst/>
            <a:rect l="l" t="t" r="r" b="b"/>
            <a:pathLst>
              <a:path w="101308" h="101258">
                <a:moveTo>
                  <a:pt x="0" y="50634"/>
                </a:moveTo>
                <a:lnTo>
                  <a:pt x="2045" y="64891"/>
                </a:lnTo>
                <a:lnTo>
                  <a:pt x="7792" y="77584"/>
                </a:lnTo>
                <a:lnTo>
                  <a:pt x="16655" y="88125"/>
                </a:lnTo>
                <a:lnTo>
                  <a:pt x="28048" y="95928"/>
                </a:lnTo>
                <a:lnTo>
                  <a:pt x="41386" y="100406"/>
                </a:lnTo>
                <a:lnTo>
                  <a:pt x="50660" y="101257"/>
                </a:lnTo>
                <a:lnTo>
                  <a:pt x="64934" y="99210"/>
                </a:lnTo>
                <a:lnTo>
                  <a:pt x="77636" y="93464"/>
                </a:lnTo>
                <a:lnTo>
                  <a:pt x="88181" y="84603"/>
                </a:lnTo>
                <a:lnTo>
                  <a:pt x="95984" y="73215"/>
                </a:lnTo>
                <a:lnTo>
                  <a:pt x="100459" y="59888"/>
                </a:lnTo>
                <a:lnTo>
                  <a:pt x="101307" y="50634"/>
                </a:lnTo>
                <a:lnTo>
                  <a:pt x="99263" y="36363"/>
                </a:lnTo>
                <a:lnTo>
                  <a:pt x="93518" y="23664"/>
                </a:lnTo>
                <a:lnTo>
                  <a:pt x="84659" y="13123"/>
                </a:lnTo>
                <a:lnTo>
                  <a:pt x="73269" y="5324"/>
                </a:lnTo>
                <a:lnTo>
                  <a:pt x="59933" y="849"/>
                </a:lnTo>
                <a:lnTo>
                  <a:pt x="50660" y="0"/>
                </a:lnTo>
                <a:lnTo>
                  <a:pt x="36388" y="2043"/>
                </a:lnTo>
                <a:lnTo>
                  <a:pt x="23685" y="7783"/>
                </a:lnTo>
                <a:lnTo>
                  <a:pt x="13138" y="16637"/>
                </a:lnTo>
                <a:lnTo>
                  <a:pt x="5332" y="28022"/>
                </a:lnTo>
                <a:lnTo>
                  <a:pt x="851" y="41352"/>
                </a:lnTo>
                <a:lnTo>
                  <a:pt x="0" y="50634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CustomShape 29">
            <a:extLst>
              <a:ext uri="{FF2B5EF4-FFF2-40B4-BE49-F238E27FC236}">
                <a16:creationId xmlns:a16="http://schemas.microsoft.com/office/drawing/2014/main" id="{F66BABA6-52D8-4AE2-A302-AE0E6810FD83}"/>
              </a:ext>
            </a:extLst>
          </p:cNvPr>
          <p:cNvSpPr/>
          <p:nvPr userDrawn="1"/>
        </p:nvSpPr>
        <p:spPr>
          <a:xfrm>
            <a:off x="3514320" y="5559839"/>
            <a:ext cx="113749" cy="110013"/>
          </a:xfrm>
          <a:custGeom>
            <a:avLst/>
            <a:gdLst/>
            <a:ahLst/>
            <a:cxnLst/>
            <a:rect l="l" t="t" r="r" b="b"/>
            <a:pathLst>
              <a:path w="101308" h="101207">
                <a:moveTo>
                  <a:pt x="0" y="50647"/>
                </a:moveTo>
                <a:lnTo>
                  <a:pt x="2048" y="64884"/>
                </a:lnTo>
                <a:lnTo>
                  <a:pt x="7802" y="77565"/>
                </a:lnTo>
                <a:lnTo>
                  <a:pt x="16674" y="88098"/>
                </a:lnTo>
                <a:lnTo>
                  <a:pt x="28079" y="95895"/>
                </a:lnTo>
                <a:lnTo>
                  <a:pt x="41430" y="100364"/>
                </a:lnTo>
                <a:lnTo>
                  <a:pt x="50660" y="101206"/>
                </a:lnTo>
                <a:lnTo>
                  <a:pt x="64943" y="99158"/>
                </a:lnTo>
                <a:lnTo>
                  <a:pt x="77651" y="93406"/>
                </a:lnTo>
                <a:lnTo>
                  <a:pt x="88199" y="84542"/>
                </a:lnTo>
                <a:lnTo>
                  <a:pt x="95999" y="73156"/>
                </a:lnTo>
                <a:lnTo>
                  <a:pt x="100467" y="59837"/>
                </a:lnTo>
                <a:lnTo>
                  <a:pt x="101307" y="50647"/>
                </a:lnTo>
                <a:lnTo>
                  <a:pt x="99263" y="36376"/>
                </a:lnTo>
                <a:lnTo>
                  <a:pt x="93520" y="23676"/>
                </a:lnTo>
                <a:lnTo>
                  <a:pt x="84663" y="13133"/>
                </a:lnTo>
                <a:lnTo>
                  <a:pt x="73275" y="5329"/>
                </a:lnTo>
                <a:lnTo>
                  <a:pt x="59942" y="851"/>
                </a:lnTo>
                <a:lnTo>
                  <a:pt x="50660" y="0"/>
                </a:lnTo>
                <a:lnTo>
                  <a:pt x="36389" y="2043"/>
                </a:lnTo>
                <a:lnTo>
                  <a:pt x="23688" y="7785"/>
                </a:lnTo>
                <a:lnTo>
                  <a:pt x="13142" y="16641"/>
                </a:lnTo>
                <a:lnTo>
                  <a:pt x="5335" y="28026"/>
                </a:lnTo>
                <a:lnTo>
                  <a:pt x="853" y="41356"/>
                </a:lnTo>
                <a:lnTo>
                  <a:pt x="0" y="50647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CustomShape 30">
            <a:extLst>
              <a:ext uri="{FF2B5EF4-FFF2-40B4-BE49-F238E27FC236}">
                <a16:creationId xmlns:a16="http://schemas.microsoft.com/office/drawing/2014/main" id="{BD95799C-D975-49E4-B2D0-47EC4EB99536}"/>
              </a:ext>
            </a:extLst>
          </p:cNvPr>
          <p:cNvSpPr/>
          <p:nvPr userDrawn="1"/>
        </p:nvSpPr>
        <p:spPr>
          <a:xfrm>
            <a:off x="3514320" y="6780239"/>
            <a:ext cx="113749" cy="110013"/>
          </a:xfrm>
          <a:custGeom>
            <a:avLst/>
            <a:gdLst/>
            <a:ahLst/>
            <a:cxnLst/>
            <a:rect l="l" t="t" r="r" b="b"/>
            <a:pathLst>
              <a:path w="101308" h="101194">
                <a:moveTo>
                  <a:pt x="101307" y="50546"/>
                </a:moveTo>
                <a:lnTo>
                  <a:pt x="99260" y="36309"/>
                </a:lnTo>
                <a:lnTo>
                  <a:pt x="93507" y="23628"/>
                </a:lnTo>
                <a:lnTo>
                  <a:pt x="84635" y="13095"/>
                </a:lnTo>
                <a:lnTo>
                  <a:pt x="73229" y="5301"/>
                </a:lnTo>
                <a:lnTo>
                  <a:pt x="59875" y="836"/>
                </a:lnTo>
                <a:lnTo>
                  <a:pt x="50673" y="0"/>
                </a:lnTo>
                <a:lnTo>
                  <a:pt x="36384" y="2047"/>
                </a:lnTo>
                <a:lnTo>
                  <a:pt x="23671" y="7797"/>
                </a:lnTo>
                <a:lnTo>
                  <a:pt x="13119" y="16657"/>
                </a:lnTo>
                <a:lnTo>
                  <a:pt x="5313" y="28039"/>
                </a:lnTo>
                <a:lnTo>
                  <a:pt x="842" y="41350"/>
                </a:lnTo>
                <a:lnTo>
                  <a:pt x="0" y="50546"/>
                </a:lnTo>
                <a:lnTo>
                  <a:pt x="2044" y="64809"/>
                </a:lnTo>
                <a:lnTo>
                  <a:pt x="7787" y="77505"/>
                </a:lnTo>
                <a:lnTo>
                  <a:pt x="16646" y="88049"/>
                </a:lnTo>
                <a:lnTo>
                  <a:pt x="28034" y="95855"/>
                </a:lnTo>
                <a:lnTo>
                  <a:pt x="41368" y="100338"/>
                </a:lnTo>
                <a:lnTo>
                  <a:pt x="50673" y="101193"/>
                </a:lnTo>
                <a:lnTo>
                  <a:pt x="64944" y="99147"/>
                </a:lnTo>
                <a:lnTo>
                  <a:pt x="77643" y="93401"/>
                </a:lnTo>
                <a:lnTo>
                  <a:pt x="88183" y="84539"/>
                </a:lnTo>
                <a:lnTo>
                  <a:pt x="95983" y="73149"/>
                </a:lnTo>
                <a:lnTo>
                  <a:pt x="100458" y="59816"/>
                </a:lnTo>
                <a:lnTo>
                  <a:pt x="101307" y="50546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CustomShape 31">
            <a:extLst>
              <a:ext uri="{FF2B5EF4-FFF2-40B4-BE49-F238E27FC236}">
                <a16:creationId xmlns:a16="http://schemas.microsoft.com/office/drawing/2014/main" id="{0A7AF0A6-865E-40B5-B626-382FBFA46F83}"/>
              </a:ext>
            </a:extLst>
          </p:cNvPr>
          <p:cNvSpPr/>
          <p:nvPr userDrawn="1"/>
        </p:nvSpPr>
        <p:spPr>
          <a:xfrm>
            <a:off x="3258379" y="2915999"/>
            <a:ext cx="113749" cy="110013"/>
          </a:xfrm>
          <a:custGeom>
            <a:avLst/>
            <a:gdLst/>
            <a:ahLst/>
            <a:cxnLst/>
            <a:rect l="l" t="t" r="r" b="b"/>
            <a:pathLst>
              <a:path w="101219" h="101245">
                <a:moveTo>
                  <a:pt x="101218" y="50609"/>
                </a:moveTo>
                <a:lnTo>
                  <a:pt x="99173" y="36350"/>
                </a:lnTo>
                <a:lnTo>
                  <a:pt x="93426" y="23657"/>
                </a:lnTo>
                <a:lnTo>
                  <a:pt x="84562" y="13118"/>
                </a:lnTo>
                <a:lnTo>
                  <a:pt x="73167" y="5319"/>
                </a:lnTo>
                <a:lnTo>
                  <a:pt x="59827" y="846"/>
                </a:lnTo>
                <a:lnTo>
                  <a:pt x="50571" y="0"/>
                </a:lnTo>
                <a:lnTo>
                  <a:pt x="36327" y="2048"/>
                </a:lnTo>
                <a:lnTo>
                  <a:pt x="23641" y="7802"/>
                </a:lnTo>
                <a:lnTo>
                  <a:pt x="13102" y="16673"/>
                </a:lnTo>
                <a:lnTo>
                  <a:pt x="5304" y="28075"/>
                </a:lnTo>
                <a:lnTo>
                  <a:pt x="837" y="41418"/>
                </a:lnTo>
                <a:lnTo>
                  <a:pt x="0" y="50609"/>
                </a:lnTo>
                <a:lnTo>
                  <a:pt x="2049" y="64868"/>
                </a:lnTo>
                <a:lnTo>
                  <a:pt x="7803" y="77569"/>
                </a:lnTo>
                <a:lnTo>
                  <a:pt x="16670" y="88119"/>
                </a:lnTo>
                <a:lnTo>
                  <a:pt x="28059" y="95927"/>
                </a:lnTo>
                <a:lnTo>
                  <a:pt x="41380" y="100402"/>
                </a:lnTo>
                <a:lnTo>
                  <a:pt x="50571" y="101244"/>
                </a:lnTo>
                <a:lnTo>
                  <a:pt x="64844" y="99195"/>
                </a:lnTo>
                <a:lnTo>
                  <a:pt x="77545" y="93443"/>
                </a:lnTo>
                <a:lnTo>
                  <a:pt x="88089" y="84577"/>
                </a:lnTo>
                <a:lnTo>
                  <a:pt x="95892" y="73188"/>
                </a:lnTo>
                <a:lnTo>
                  <a:pt x="100369" y="59865"/>
                </a:lnTo>
                <a:lnTo>
                  <a:pt x="101218" y="50609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CustomShape 32">
            <a:extLst>
              <a:ext uri="{FF2B5EF4-FFF2-40B4-BE49-F238E27FC236}">
                <a16:creationId xmlns:a16="http://schemas.microsoft.com/office/drawing/2014/main" id="{9C3BF886-F970-47A6-9065-142B059677E6}"/>
              </a:ext>
            </a:extLst>
          </p:cNvPr>
          <p:cNvSpPr/>
          <p:nvPr userDrawn="1"/>
        </p:nvSpPr>
        <p:spPr>
          <a:xfrm>
            <a:off x="3258379" y="4949639"/>
            <a:ext cx="113749" cy="110013"/>
          </a:xfrm>
          <a:custGeom>
            <a:avLst/>
            <a:gdLst/>
            <a:ahLst/>
            <a:cxnLst/>
            <a:rect l="l" t="t" r="r" b="b"/>
            <a:pathLst>
              <a:path w="101220" h="101207">
                <a:moveTo>
                  <a:pt x="0" y="50609"/>
                </a:moveTo>
                <a:lnTo>
                  <a:pt x="2051" y="64881"/>
                </a:lnTo>
                <a:lnTo>
                  <a:pt x="7810" y="77581"/>
                </a:lnTo>
                <a:lnTo>
                  <a:pt x="16683" y="88121"/>
                </a:lnTo>
                <a:lnTo>
                  <a:pt x="28080" y="95914"/>
                </a:lnTo>
                <a:lnTo>
                  <a:pt x="41407" y="100373"/>
                </a:lnTo>
                <a:lnTo>
                  <a:pt x="50558" y="101206"/>
                </a:lnTo>
                <a:lnTo>
                  <a:pt x="64840" y="99161"/>
                </a:lnTo>
                <a:lnTo>
                  <a:pt x="77547" y="93418"/>
                </a:lnTo>
                <a:lnTo>
                  <a:pt x="88095" y="84562"/>
                </a:lnTo>
                <a:lnTo>
                  <a:pt x="95898" y="73178"/>
                </a:lnTo>
                <a:lnTo>
                  <a:pt x="100372" y="59853"/>
                </a:lnTo>
                <a:lnTo>
                  <a:pt x="101219" y="50609"/>
                </a:lnTo>
                <a:lnTo>
                  <a:pt x="99173" y="36356"/>
                </a:lnTo>
                <a:lnTo>
                  <a:pt x="93427" y="23666"/>
                </a:lnTo>
                <a:lnTo>
                  <a:pt x="84564" y="13126"/>
                </a:lnTo>
                <a:lnTo>
                  <a:pt x="73169" y="5324"/>
                </a:lnTo>
                <a:lnTo>
                  <a:pt x="59827" y="848"/>
                </a:lnTo>
                <a:lnTo>
                  <a:pt x="50558" y="0"/>
                </a:lnTo>
                <a:lnTo>
                  <a:pt x="36319" y="2050"/>
                </a:lnTo>
                <a:lnTo>
                  <a:pt x="23634" y="7807"/>
                </a:lnTo>
                <a:lnTo>
                  <a:pt x="13098" y="16682"/>
                </a:lnTo>
                <a:lnTo>
                  <a:pt x="5300" y="28086"/>
                </a:lnTo>
                <a:lnTo>
                  <a:pt x="835" y="41430"/>
                </a:lnTo>
                <a:lnTo>
                  <a:pt x="0" y="50609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CustomShape 33">
            <a:extLst>
              <a:ext uri="{FF2B5EF4-FFF2-40B4-BE49-F238E27FC236}">
                <a16:creationId xmlns:a16="http://schemas.microsoft.com/office/drawing/2014/main" id="{AB213D40-D4CF-4A4A-87FB-BACD3B71778E}"/>
              </a:ext>
            </a:extLst>
          </p:cNvPr>
          <p:cNvSpPr/>
          <p:nvPr userDrawn="1"/>
        </p:nvSpPr>
        <p:spPr>
          <a:xfrm>
            <a:off x="3258379" y="7187039"/>
            <a:ext cx="113749" cy="110013"/>
          </a:xfrm>
          <a:custGeom>
            <a:avLst/>
            <a:gdLst/>
            <a:ahLst/>
            <a:cxnLst/>
            <a:rect l="l" t="t" r="r" b="b"/>
            <a:pathLst>
              <a:path w="101220" h="101308">
                <a:moveTo>
                  <a:pt x="0" y="50647"/>
                </a:moveTo>
                <a:lnTo>
                  <a:pt x="2048" y="64934"/>
                </a:lnTo>
                <a:lnTo>
                  <a:pt x="7800" y="77645"/>
                </a:lnTo>
                <a:lnTo>
                  <a:pt x="16664" y="88194"/>
                </a:lnTo>
                <a:lnTo>
                  <a:pt x="28049" y="95996"/>
                </a:lnTo>
                <a:lnTo>
                  <a:pt x="41362" y="100466"/>
                </a:lnTo>
                <a:lnTo>
                  <a:pt x="50558" y="101307"/>
                </a:lnTo>
                <a:lnTo>
                  <a:pt x="64832" y="99264"/>
                </a:lnTo>
                <a:lnTo>
                  <a:pt x="77532" y="93523"/>
                </a:lnTo>
                <a:lnTo>
                  <a:pt x="88077" y="84668"/>
                </a:lnTo>
                <a:lnTo>
                  <a:pt x="95882" y="73283"/>
                </a:lnTo>
                <a:lnTo>
                  <a:pt x="100364" y="59951"/>
                </a:lnTo>
                <a:lnTo>
                  <a:pt x="101219" y="50647"/>
                </a:lnTo>
                <a:lnTo>
                  <a:pt x="99175" y="36382"/>
                </a:lnTo>
                <a:lnTo>
                  <a:pt x="93432" y="23685"/>
                </a:lnTo>
                <a:lnTo>
                  <a:pt x="84576" y="13141"/>
                </a:lnTo>
                <a:lnTo>
                  <a:pt x="73188" y="5335"/>
                </a:lnTo>
                <a:lnTo>
                  <a:pt x="59853" y="853"/>
                </a:lnTo>
                <a:lnTo>
                  <a:pt x="50558" y="0"/>
                </a:lnTo>
                <a:lnTo>
                  <a:pt x="36324" y="2048"/>
                </a:lnTo>
                <a:lnTo>
                  <a:pt x="23643" y="7803"/>
                </a:lnTo>
                <a:lnTo>
                  <a:pt x="13108" y="16676"/>
                </a:lnTo>
                <a:lnTo>
                  <a:pt x="5310" y="28081"/>
                </a:lnTo>
                <a:lnTo>
                  <a:pt x="840" y="41430"/>
                </a:lnTo>
                <a:lnTo>
                  <a:pt x="0" y="50647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CustomShape 34">
            <a:extLst>
              <a:ext uri="{FF2B5EF4-FFF2-40B4-BE49-F238E27FC236}">
                <a16:creationId xmlns:a16="http://schemas.microsoft.com/office/drawing/2014/main" id="{1F8891F3-F5C1-4811-9428-75CD71134C90}"/>
              </a:ext>
            </a:extLst>
          </p:cNvPr>
          <p:cNvSpPr/>
          <p:nvPr userDrawn="1"/>
        </p:nvSpPr>
        <p:spPr>
          <a:xfrm>
            <a:off x="3002438" y="2712599"/>
            <a:ext cx="113749" cy="110013"/>
          </a:xfrm>
          <a:custGeom>
            <a:avLst/>
            <a:gdLst/>
            <a:ahLst/>
            <a:cxnLst/>
            <a:rect l="l" t="t" r="r" b="b"/>
            <a:pathLst>
              <a:path w="101194" h="101245">
                <a:moveTo>
                  <a:pt x="101193" y="50584"/>
                </a:moveTo>
                <a:lnTo>
                  <a:pt x="99145" y="36327"/>
                </a:lnTo>
                <a:lnTo>
                  <a:pt x="93393" y="23636"/>
                </a:lnTo>
                <a:lnTo>
                  <a:pt x="84523" y="13098"/>
                </a:lnTo>
                <a:lnTo>
                  <a:pt x="73124" y="5303"/>
                </a:lnTo>
                <a:lnTo>
                  <a:pt x="59784" y="838"/>
                </a:lnTo>
                <a:lnTo>
                  <a:pt x="50584" y="0"/>
                </a:lnTo>
                <a:lnTo>
                  <a:pt x="36319" y="2048"/>
                </a:lnTo>
                <a:lnTo>
                  <a:pt x="23624" y="7803"/>
                </a:lnTo>
                <a:lnTo>
                  <a:pt x="13087" y="16673"/>
                </a:lnTo>
                <a:lnTo>
                  <a:pt x="5294" y="28072"/>
                </a:lnTo>
                <a:lnTo>
                  <a:pt x="834" y="41409"/>
                </a:lnTo>
                <a:lnTo>
                  <a:pt x="0" y="50584"/>
                </a:lnTo>
                <a:lnTo>
                  <a:pt x="2044" y="64867"/>
                </a:lnTo>
                <a:lnTo>
                  <a:pt x="7788" y="77575"/>
                </a:lnTo>
                <a:lnTo>
                  <a:pt x="16645" y="88123"/>
                </a:lnTo>
                <a:lnTo>
                  <a:pt x="28029" y="95926"/>
                </a:lnTo>
                <a:lnTo>
                  <a:pt x="41352" y="100399"/>
                </a:lnTo>
                <a:lnTo>
                  <a:pt x="50584" y="101244"/>
                </a:lnTo>
                <a:lnTo>
                  <a:pt x="64841" y="99199"/>
                </a:lnTo>
                <a:lnTo>
                  <a:pt x="77532" y="93452"/>
                </a:lnTo>
                <a:lnTo>
                  <a:pt x="88071" y="84589"/>
                </a:lnTo>
                <a:lnTo>
                  <a:pt x="95870" y="73195"/>
                </a:lnTo>
                <a:lnTo>
                  <a:pt x="100345" y="59852"/>
                </a:lnTo>
                <a:lnTo>
                  <a:pt x="101193" y="50584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35">
            <a:extLst>
              <a:ext uri="{FF2B5EF4-FFF2-40B4-BE49-F238E27FC236}">
                <a16:creationId xmlns:a16="http://schemas.microsoft.com/office/drawing/2014/main" id="{AC9C859E-95D2-46F8-B903-FC412C09885E}"/>
              </a:ext>
            </a:extLst>
          </p:cNvPr>
          <p:cNvSpPr/>
          <p:nvPr userDrawn="1"/>
        </p:nvSpPr>
        <p:spPr>
          <a:xfrm>
            <a:off x="3002438" y="5763239"/>
            <a:ext cx="113749" cy="110013"/>
          </a:xfrm>
          <a:custGeom>
            <a:avLst/>
            <a:gdLst/>
            <a:ahLst/>
            <a:cxnLst/>
            <a:rect l="l" t="t" r="r" b="b"/>
            <a:pathLst>
              <a:path w="101194" h="101232">
                <a:moveTo>
                  <a:pt x="101193" y="50571"/>
                </a:moveTo>
                <a:lnTo>
                  <a:pt x="99145" y="36323"/>
                </a:lnTo>
                <a:lnTo>
                  <a:pt x="93391" y="23635"/>
                </a:lnTo>
                <a:lnTo>
                  <a:pt x="84519" y="13098"/>
                </a:lnTo>
                <a:lnTo>
                  <a:pt x="73118" y="5302"/>
                </a:lnTo>
                <a:lnTo>
                  <a:pt x="59775" y="836"/>
                </a:lnTo>
                <a:lnTo>
                  <a:pt x="50584" y="0"/>
                </a:lnTo>
                <a:lnTo>
                  <a:pt x="36317" y="2050"/>
                </a:lnTo>
                <a:lnTo>
                  <a:pt x="23621" y="7807"/>
                </a:lnTo>
                <a:lnTo>
                  <a:pt x="13083" y="16680"/>
                </a:lnTo>
                <a:lnTo>
                  <a:pt x="5291" y="28079"/>
                </a:lnTo>
                <a:lnTo>
                  <a:pt x="832" y="41412"/>
                </a:lnTo>
                <a:lnTo>
                  <a:pt x="0" y="50571"/>
                </a:lnTo>
                <a:lnTo>
                  <a:pt x="2044" y="64850"/>
                </a:lnTo>
                <a:lnTo>
                  <a:pt x="7788" y="77557"/>
                </a:lnTo>
                <a:lnTo>
                  <a:pt x="16645" y="88106"/>
                </a:lnTo>
                <a:lnTo>
                  <a:pt x="28029" y="95911"/>
                </a:lnTo>
                <a:lnTo>
                  <a:pt x="41352" y="100386"/>
                </a:lnTo>
                <a:lnTo>
                  <a:pt x="50584" y="101231"/>
                </a:lnTo>
                <a:lnTo>
                  <a:pt x="64841" y="99185"/>
                </a:lnTo>
                <a:lnTo>
                  <a:pt x="77532" y="93436"/>
                </a:lnTo>
                <a:lnTo>
                  <a:pt x="88071" y="84572"/>
                </a:lnTo>
                <a:lnTo>
                  <a:pt x="95870" y="73176"/>
                </a:lnTo>
                <a:lnTo>
                  <a:pt x="100345" y="59836"/>
                </a:lnTo>
                <a:lnTo>
                  <a:pt x="101193" y="50571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CustomShape 36">
            <a:extLst>
              <a:ext uri="{FF2B5EF4-FFF2-40B4-BE49-F238E27FC236}">
                <a16:creationId xmlns:a16="http://schemas.microsoft.com/office/drawing/2014/main" id="{9D2EDC9A-5019-42EB-9C4B-A93C132F9E48}"/>
              </a:ext>
            </a:extLst>
          </p:cNvPr>
          <p:cNvSpPr/>
          <p:nvPr userDrawn="1"/>
        </p:nvSpPr>
        <p:spPr>
          <a:xfrm>
            <a:off x="2746497" y="1085399"/>
            <a:ext cx="113749" cy="110013"/>
          </a:xfrm>
          <a:custGeom>
            <a:avLst/>
            <a:gdLst/>
            <a:ahLst/>
            <a:cxnLst/>
            <a:rect l="l" t="t" r="r" b="b"/>
            <a:pathLst>
              <a:path w="101207" h="101245">
                <a:moveTo>
                  <a:pt x="0" y="50647"/>
                </a:moveTo>
                <a:lnTo>
                  <a:pt x="2048" y="64919"/>
                </a:lnTo>
                <a:lnTo>
                  <a:pt x="7800" y="77619"/>
                </a:lnTo>
                <a:lnTo>
                  <a:pt x="16668" y="88159"/>
                </a:lnTo>
                <a:lnTo>
                  <a:pt x="28063" y="95952"/>
                </a:lnTo>
                <a:lnTo>
                  <a:pt x="41397" y="100411"/>
                </a:lnTo>
                <a:lnTo>
                  <a:pt x="50558" y="101244"/>
                </a:lnTo>
                <a:lnTo>
                  <a:pt x="64841" y="99199"/>
                </a:lnTo>
                <a:lnTo>
                  <a:pt x="77546" y="93454"/>
                </a:lnTo>
                <a:lnTo>
                  <a:pt x="88091" y="84596"/>
                </a:lnTo>
                <a:lnTo>
                  <a:pt x="95891" y="73210"/>
                </a:lnTo>
                <a:lnTo>
                  <a:pt x="100361" y="59882"/>
                </a:lnTo>
                <a:lnTo>
                  <a:pt x="101206" y="50647"/>
                </a:lnTo>
                <a:lnTo>
                  <a:pt x="99163" y="36376"/>
                </a:lnTo>
                <a:lnTo>
                  <a:pt x="93422" y="23676"/>
                </a:lnTo>
                <a:lnTo>
                  <a:pt x="84566" y="13133"/>
                </a:lnTo>
                <a:lnTo>
                  <a:pt x="73179" y="5329"/>
                </a:lnTo>
                <a:lnTo>
                  <a:pt x="59844" y="851"/>
                </a:lnTo>
                <a:lnTo>
                  <a:pt x="50558" y="0"/>
                </a:lnTo>
                <a:lnTo>
                  <a:pt x="36310" y="2047"/>
                </a:lnTo>
                <a:lnTo>
                  <a:pt x="23626" y="7800"/>
                </a:lnTo>
                <a:lnTo>
                  <a:pt x="13095" y="16671"/>
                </a:lnTo>
                <a:lnTo>
                  <a:pt x="5303" y="28076"/>
                </a:lnTo>
                <a:lnTo>
                  <a:pt x="839" y="41427"/>
                </a:lnTo>
                <a:lnTo>
                  <a:pt x="0" y="50647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CustomShape 37">
            <a:extLst>
              <a:ext uri="{FF2B5EF4-FFF2-40B4-BE49-F238E27FC236}">
                <a16:creationId xmlns:a16="http://schemas.microsoft.com/office/drawing/2014/main" id="{C8D5B64E-3D32-4FD1-89CB-4B72CE04C103}"/>
              </a:ext>
            </a:extLst>
          </p:cNvPr>
          <p:cNvSpPr/>
          <p:nvPr userDrawn="1"/>
        </p:nvSpPr>
        <p:spPr>
          <a:xfrm>
            <a:off x="2746497" y="3322439"/>
            <a:ext cx="113749" cy="110013"/>
          </a:xfrm>
          <a:custGeom>
            <a:avLst/>
            <a:gdLst/>
            <a:ahLst/>
            <a:cxnLst/>
            <a:rect l="l" t="t" r="r" b="b"/>
            <a:pathLst>
              <a:path w="101194" h="101270">
                <a:moveTo>
                  <a:pt x="50558" y="101269"/>
                </a:moveTo>
                <a:lnTo>
                  <a:pt x="64828" y="99225"/>
                </a:lnTo>
                <a:lnTo>
                  <a:pt x="77525" y="93481"/>
                </a:lnTo>
                <a:lnTo>
                  <a:pt x="88066" y="84622"/>
                </a:lnTo>
                <a:lnTo>
                  <a:pt x="95866" y="73232"/>
                </a:lnTo>
                <a:lnTo>
                  <a:pt x="100342" y="59895"/>
                </a:lnTo>
                <a:lnTo>
                  <a:pt x="101193" y="50609"/>
                </a:lnTo>
                <a:lnTo>
                  <a:pt x="99148" y="36348"/>
                </a:lnTo>
                <a:lnTo>
                  <a:pt x="93402" y="23654"/>
                </a:lnTo>
                <a:lnTo>
                  <a:pt x="84540" y="13115"/>
                </a:lnTo>
                <a:lnTo>
                  <a:pt x="73146" y="5316"/>
                </a:lnTo>
                <a:lnTo>
                  <a:pt x="59805" y="844"/>
                </a:lnTo>
                <a:lnTo>
                  <a:pt x="50558" y="0"/>
                </a:lnTo>
                <a:lnTo>
                  <a:pt x="36305" y="2049"/>
                </a:lnTo>
                <a:lnTo>
                  <a:pt x="23617" y="7804"/>
                </a:lnTo>
                <a:lnTo>
                  <a:pt x="13084" y="16677"/>
                </a:lnTo>
                <a:lnTo>
                  <a:pt x="5294" y="28081"/>
                </a:lnTo>
                <a:lnTo>
                  <a:pt x="834" y="41427"/>
                </a:lnTo>
                <a:lnTo>
                  <a:pt x="0" y="50609"/>
                </a:lnTo>
                <a:lnTo>
                  <a:pt x="2045" y="64896"/>
                </a:lnTo>
                <a:lnTo>
                  <a:pt x="7791" y="77607"/>
                </a:lnTo>
                <a:lnTo>
                  <a:pt x="16649" y="88156"/>
                </a:lnTo>
                <a:lnTo>
                  <a:pt x="28032" y="95958"/>
                </a:lnTo>
                <a:lnTo>
                  <a:pt x="41352" y="100428"/>
                </a:lnTo>
                <a:lnTo>
                  <a:pt x="50558" y="101269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38">
            <a:extLst>
              <a:ext uri="{FF2B5EF4-FFF2-40B4-BE49-F238E27FC236}">
                <a16:creationId xmlns:a16="http://schemas.microsoft.com/office/drawing/2014/main" id="{9AA2849E-310A-4B43-8DBD-4F4C8517FD18}"/>
              </a:ext>
            </a:extLst>
          </p:cNvPr>
          <p:cNvSpPr/>
          <p:nvPr userDrawn="1"/>
        </p:nvSpPr>
        <p:spPr>
          <a:xfrm>
            <a:off x="2746497" y="3729239"/>
            <a:ext cx="113749" cy="110013"/>
          </a:xfrm>
          <a:custGeom>
            <a:avLst/>
            <a:gdLst/>
            <a:ahLst/>
            <a:cxnLst/>
            <a:rect l="l" t="t" r="r" b="b"/>
            <a:pathLst>
              <a:path w="101207" h="101232">
                <a:moveTo>
                  <a:pt x="0" y="50596"/>
                </a:moveTo>
                <a:lnTo>
                  <a:pt x="2046" y="64875"/>
                </a:lnTo>
                <a:lnTo>
                  <a:pt x="7795" y="77581"/>
                </a:lnTo>
                <a:lnTo>
                  <a:pt x="16657" y="88127"/>
                </a:lnTo>
                <a:lnTo>
                  <a:pt x="28044" y="95927"/>
                </a:lnTo>
                <a:lnTo>
                  <a:pt x="41370" y="100393"/>
                </a:lnTo>
                <a:lnTo>
                  <a:pt x="50558" y="101231"/>
                </a:lnTo>
                <a:lnTo>
                  <a:pt x="64836" y="99187"/>
                </a:lnTo>
                <a:lnTo>
                  <a:pt x="77538" y="93443"/>
                </a:lnTo>
                <a:lnTo>
                  <a:pt x="88081" y="84584"/>
                </a:lnTo>
                <a:lnTo>
                  <a:pt x="95881" y="73197"/>
                </a:lnTo>
                <a:lnTo>
                  <a:pt x="100356" y="59866"/>
                </a:lnTo>
                <a:lnTo>
                  <a:pt x="101206" y="50596"/>
                </a:lnTo>
                <a:lnTo>
                  <a:pt x="99161" y="36341"/>
                </a:lnTo>
                <a:lnTo>
                  <a:pt x="93414" y="23651"/>
                </a:lnTo>
                <a:lnTo>
                  <a:pt x="84551" y="13113"/>
                </a:lnTo>
                <a:lnTo>
                  <a:pt x="73154" y="5316"/>
                </a:lnTo>
                <a:lnTo>
                  <a:pt x="59809" y="844"/>
                </a:lnTo>
                <a:lnTo>
                  <a:pt x="50558" y="0"/>
                </a:lnTo>
                <a:lnTo>
                  <a:pt x="36303" y="2049"/>
                </a:lnTo>
                <a:lnTo>
                  <a:pt x="23615" y="7805"/>
                </a:lnTo>
                <a:lnTo>
                  <a:pt x="13081" y="16679"/>
                </a:lnTo>
                <a:lnTo>
                  <a:pt x="5290" y="28082"/>
                </a:lnTo>
                <a:lnTo>
                  <a:pt x="832" y="41427"/>
                </a:lnTo>
                <a:lnTo>
                  <a:pt x="0" y="50596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39">
            <a:extLst>
              <a:ext uri="{FF2B5EF4-FFF2-40B4-BE49-F238E27FC236}">
                <a16:creationId xmlns:a16="http://schemas.microsoft.com/office/drawing/2014/main" id="{7E997919-C339-4425-BE38-4334EFAFF527}"/>
              </a:ext>
            </a:extLst>
          </p:cNvPr>
          <p:cNvSpPr/>
          <p:nvPr userDrawn="1"/>
        </p:nvSpPr>
        <p:spPr>
          <a:xfrm>
            <a:off x="2746497" y="4136039"/>
            <a:ext cx="113749" cy="110013"/>
          </a:xfrm>
          <a:custGeom>
            <a:avLst/>
            <a:gdLst/>
            <a:ahLst/>
            <a:cxnLst/>
            <a:rect l="l" t="t" r="r" b="b"/>
            <a:pathLst>
              <a:path w="101207" h="101258">
                <a:moveTo>
                  <a:pt x="0" y="50647"/>
                </a:moveTo>
                <a:lnTo>
                  <a:pt x="2047" y="64914"/>
                </a:lnTo>
                <a:lnTo>
                  <a:pt x="7798" y="77614"/>
                </a:lnTo>
                <a:lnTo>
                  <a:pt x="16664" y="88158"/>
                </a:lnTo>
                <a:lnTo>
                  <a:pt x="28057" y="95957"/>
                </a:lnTo>
                <a:lnTo>
                  <a:pt x="41388" y="100421"/>
                </a:lnTo>
                <a:lnTo>
                  <a:pt x="50558" y="101257"/>
                </a:lnTo>
                <a:lnTo>
                  <a:pt x="64839" y="99210"/>
                </a:lnTo>
                <a:lnTo>
                  <a:pt x="77543" y="93462"/>
                </a:lnTo>
                <a:lnTo>
                  <a:pt x="88088" y="84601"/>
                </a:lnTo>
                <a:lnTo>
                  <a:pt x="95888" y="73214"/>
                </a:lnTo>
                <a:lnTo>
                  <a:pt x="100360" y="59888"/>
                </a:lnTo>
                <a:lnTo>
                  <a:pt x="101206" y="50647"/>
                </a:lnTo>
                <a:lnTo>
                  <a:pt x="99163" y="36381"/>
                </a:lnTo>
                <a:lnTo>
                  <a:pt x="93422" y="23682"/>
                </a:lnTo>
                <a:lnTo>
                  <a:pt x="84566" y="13137"/>
                </a:lnTo>
                <a:lnTo>
                  <a:pt x="73179" y="5332"/>
                </a:lnTo>
                <a:lnTo>
                  <a:pt x="59844" y="851"/>
                </a:lnTo>
                <a:lnTo>
                  <a:pt x="50558" y="0"/>
                </a:lnTo>
                <a:lnTo>
                  <a:pt x="36310" y="2048"/>
                </a:lnTo>
                <a:lnTo>
                  <a:pt x="23626" y="7803"/>
                </a:lnTo>
                <a:lnTo>
                  <a:pt x="13095" y="16676"/>
                </a:lnTo>
                <a:lnTo>
                  <a:pt x="5303" y="28081"/>
                </a:lnTo>
                <a:lnTo>
                  <a:pt x="839" y="41430"/>
                </a:lnTo>
                <a:lnTo>
                  <a:pt x="0" y="50647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40">
            <a:extLst>
              <a:ext uri="{FF2B5EF4-FFF2-40B4-BE49-F238E27FC236}">
                <a16:creationId xmlns:a16="http://schemas.microsoft.com/office/drawing/2014/main" id="{2A865882-09AC-401C-A782-E2A46365BE6F}"/>
              </a:ext>
            </a:extLst>
          </p:cNvPr>
          <p:cNvSpPr/>
          <p:nvPr userDrawn="1"/>
        </p:nvSpPr>
        <p:spPr>
          <a:xfrm>
            <a:off x="2746497" y="7187039"/>
            <a:ext cx="113749" cy="110013"/>
          </a:xfrm>
          <a:custGeom>
            <a:avLst/>
            <a:gdLst/>
            <a:ahLst/>
            <a:cxnLst/>
            <a:rect l="l" t="t" r="r" b="b"/>
            <a:pathLst>
              <a:path w="101207" h="101308">
                <a:moveTo>
                  <a:pt x="101206" y="50647"/>
                </a:moveTo>
                <a:lnTo>
                  <a:pt x="99162" y="36379"/>
                </a:lnTo>
                <a:lnTo>
                  <a:pt x="93420" y="23679"/>
                </a:lnTo>
                <a:lnTo>
                  <a:pt x="84564" y="13134"/>
                </a:lnTo>
                <a:lnTo>
                  <a:pt x="73177" y="5328"/>
                </a:lnTo>
                <a:lnTo>
                  <a:pt x="59844" y="850"/>
                </a:lnTo>
                <a:lnTo>
                  <a:pt x="50571" y="0"/>
                </a:lnTo>
                <a:lnTo>
                  <a:pt x="36319" y="2048"/>
                </a:lnTo>
                <a:lnTo>
                  <a:pt x="23633" y="7801"/>
                </a:lnTo>
                <a:lnTo>
                  <a:pt x="13099" y="16673"/>
                </a:lnTo>
                <a:lnTo>
                  <a:pt x="5306" y="28075"/>
                </a:lnTo>
                <a:lnTo>
                  <a:pt x="841" y="41421"/>
                </a:lnTo>
                <a:lnTo>
                  <a:pt x="0" y="50647"/>
                </a:lnTo>
                <a:lnTo>
                  <a:pt x="2045" y="64932"/>
                </a:lnTo>
                <a:lnTo>
                  <a:pt x="7790" y="77642"/>
                </a:lnTo>
                <a:lnTo>
                  <a:pt x="16647" y="88190"/>
                </a:lnTo>
                <a:lnTo>
                  <a:pt x="28030" y="95993"/>
                </a:lnTo>
                <a:lnTo>
                  <a:pt x="41352" y="100464"/>
                </a:lnTo>
                <a:lnTo>
                  <a:pt x="50571" y="101307"/>
                </a:lnTo>
                <a:lnTo>
                  <a:pt x="64841" y="99263"/>
                </a:lnTo>
                <a:lnTo>
                  <a:pt x="77538" y="93519"/>
                </a:lnTo>
                <a:lnTo>
                  <a:pt x="88078" y="84661"/>
                </a:lnTo>
                <a:lnTo>
                  <a:pt x="95879" y="73271"/>
                </a:lnTo>
                <a:lnTo>
                  <a:pt x="100355" y="59933"/>
                </a:lnTo>
                <a:lnTo>
                  <a:pt x="101206" y="50647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1">
            <a:extLst>
              <a:ext uri="{FF2B5EF4-FFF2-40B4-BE49-F238E27FC236}">
                <a16:creationId xmlns:a16="http://schemas.microsoft.com/office/drawing/2014/main" id="{B6DE557B-D844-4D15-A710-FF54E1BADF3A}"/>
              </a:ext>
            </a:extLst>
          </p:cNvPr>
          <p:cNvSpPr/>
          <p:nvPr userDrawn="1"/>
        </p:nvSpPr>
        <p:spPr>
          <a:xfrm>
            <a:off x="2746497" y="7390439"/>
            <a:ext cx="113749" cy="110013"/>
          </a:xfrm>
          <a:custGeom>
            <a:avLst/>
            <a:gdLst/>
            <a:ahLst/>
            <a:cxnLst/>
            <a:rect l="l" t="t" r="r" b="b"/>
            <a:pathLst>
              <a:path w="101207" h="101207">
                <a:moveTo>
                  <a:pt x="0" y="50634"/>
                </a:moveTo>
                <a:lnTo>
                  <a:pt x="2049" y="64926"/>
                </a:lnTo>
                <a:lnTo>
                  <a:pt x="7804" y="77627"/>
                </a:lnTo>
                <a:lnTo>
                  <a:pt x="16676" y="88157"/>
                </a:lnTo>
                <a:lnTo>
                  <a:pt x="28076" y="95934"/>
                </a:lnTo>
                <a:lnTo>
                  <a:pt x="41414" y="100379"/>
                </a:lnTo>
                <a:lnTo>
                  <a:pt x="50558" y="101206"/>
                </a:lnTo>
                <a:lnTo>
                  <a:pt x="64844" y="99166"/>
                </a:lnTo>
                <a:lnTo>
                  <a:pt x="77552" y="93432"/>
                </a:lnTo>
                <a:lnTo>
                  <a:pt x="88098" y="84585"/>
                </a:lnTo>
                <a:lnTo>
                  <a:pt x="95897" y="73202"/>
                </a:lnTo>
                <a:lnTo>
                  <a:pt x="100365" y="59864"/>
                </a:lnTo>
                <a:lnTo>
                  <a:pt x="101206" y="50634"/>
                </a:lnTo>
                <a:lnTo>
                  <a:pt x="99162" y="36367"/>
                </a:lnTo>
                <a:lnTo>
                  <a:pt x="93420" y="23670"/>
                </a:lnTo>
                <a:lnTo>
                  <a:pt x="84562" y="13128"/>
                </a:lnTo>
                <a:lnTo>
                  <a:pt x="73173" y="5326"/>
                </a:lnTo>
                <a:lnTo>
                  <a:pt x="59835" y="849"/>
                </a:lnTo>
                <a:lnTo>
                  <a:pt x="50558" y="0"/>
                </a:lnTo>
                <a:lnTo>
                  <a:pt x="36308" y="2048"/>
                </a:lnTo>
                <a:lnTo>
                  <a:pt x="23623" y="7801"/>
                </a:lnTo>
                <a:lnTo>
                  <a:pt x="13091" y="16673"/>
                </a:lnTo>
                <a:lnTo>
                  <a:pt x="5300" y="28077"/>
                </a:lnTo>
                <a:lnTo>
                  <a:pt x="837" y="41427"/>
                </a:lnTo>
                <a:lnTo>
                  <a:pt x="0" y="50634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42">
            <a:extLst>
              <a:ext uri="{FF2B5EF4-FFF2-40B4-BE49-F238E27FC236}">
                <a16:creationId xmlns:a16="http://schemas.microsoft.com/office/drawing/2014/main" id="{DFA34AFA-3F43-478C-B521-44964090527F}"/>
              </a:ext>
            </a:extLst>
          </p:cNvPr>
          <p:cNvSpPr/>
          <p:nvPr userDrawn="1"/>
        </p:nvSpPr>
        <p:spPr>
          <a:xfrm>
            <a:off x="2490556" y="4542839"/>
            <a:ext cx="113749" cy="110013"/>
          </a:xfrm>
          <a:custGeom>
            <a:avLst/>
            <a:gdLst/>
            <a:ahLst/>
            <a:cxnLst/>
            <a:rect l="l" t="t" r="r" b="b"/>
            <a:pathLst>
              <a:path w="101207" h="101194">
                <a:moveTo>
                  <a:pt x="0" y="50609"/>
                </a:moveTo>
                <a:lnTo>
                  <a:pt x="2044" y="64865"/>
                </a:lnTo>
                <a:lnTo>
                  <a:pt x="7790" y="77554"/>
                </a:lnTo>
                <a:lnTo>
                  <a:pt x="16654" y="88088"/>
                </a:lnTo>
                <a:lnTo>
                  <a:pt x="28052" y="95883"/>
                </a:lnTo>
                <a:lnTo>
                  <a:pt x="41402" y="100350"/>
                </a:lnTo>
                <a:lnTo>
                  <a:pt x="50647" y="101193"/>
                </a:lnTo>
                <a:lnTo>
                  <a:pt x="64931" y="99144"/>
                </a:lnTo>
                <a:lnTo>
                  <a:pt x="77627" y="93389"/>
                </a:lnTo>
                <a:lnTo>
                  <a:pt x="88155" y="84517"/>
                </a:lnTo>
                <a:lnTo>
                  <a:pt x="95932" y="73114"/>
                </a:lnTo>
                <a:lnTo>
                  <a:pt x="100377" y="59769"/>
                </a:lnTo>
                <a:lnTo>
                  <a:pt x="101206" y="50609"/>
                </a:lnTo>
                <a:lnTo>
                  <a:pt x="99164" y="36329"/>
                </a:lnTo>
                <a:lnTo>
                  <a:pt x="93426" y="23625"/>
                </a:lnTo>
                <a:lnTo>
                  <a:pt x="84571" y="13085"/>
                </a:lnTo>
                <a:lnTo>
                  <a:pt x="73182" y="5293"/>
                </a:lnTo>
                <a:lnTo>
                  <a:pt x="59838" y="834"/>
                </a:lnTo>
                <a:lnTo>
                  <a:pt x="50647" y="0"/>
                </a:lnTo>
                <a:lnTo>
                  <a:pt x="36362" y="2043"/>
                </a:lnTo>
                <a:lnTo>
                  <a:pt x="23656" y="7785"/>
                </a:lnTo>
                <a:lnTo>
                  <a:pt x="13113" y="16640"/>
                </a:lnTo>
                <a:lnTo>
                  <a:pt x="5315" y="28026"/>
                </a:lnTo>
                <a:lnTo>
                  <a:pt x="845" y="41358"/>
                </a:lnTo>
                <a:lnTo>
                  <a:pt x="0" y="50609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43">
            <a:extLst>
              <a:ext uri="{FF2B5EF4-FFF2-40B4-BE49-F238E27FC236}">
                <a16:creationId xmlns:a16="http://schemas.microsoft.com/office/drawing/2014/main" id="{8C890B9C-B142-4FAC-979A-1252A3996AF5}"/>
              </a:ext>
            </a:extLst>
          </p:cNvPr>
          <p:cNvSpPr/>
          <p:nvPr userDrawn="1"/>
        </p:nvSpPr>
        <p:spPr>
          <a:xfrm>
            <a:off x="2490556" y="7187039"/>
            <a:ext cx="113749" cy="110013"/>
          </a:xfrm>
          <a:custGeom>
            <a:avLst/>
            <a:gdLst/>
            <a:ahLst/>
            <a:cxnLst/>
            <a:rect l="l" t="t" r="r" b="b"/>
            <a:pathLst>
              <a:path w="101207" h="101308">
                <a:moveTo>
                  <a:pt x="0" y="50647"/>
                </a:moveTo>
                <a:lnTo>
                  <a:pt x="2041" y="64922"/>
                </a:lnTo>
                <a:lnTo>
                  <a:pt x="7779" y="77624"/>
                </a:lnTo>
                <a:lnTo>
                  <a:pt x="16630" y="88169"/>
                </a:lnTo>
                <a:lnTo>
                  <a:pt x="28014" y="95974"/>
                </a:lnTo>
                <a:lnTo>
                  <a:pt x="41349" y="100454"/>
                </a:lnTo>
                <a:lnTo>
                  <a:pt x="50647" y="101307"/>
                </a:lnTo>
                <a:lnTo>
                  <a:pt x="64921" y="99260"/>
                </a:lnTo>
                <a:lnTo>
                  <a:pt x="77610" y="93508"/>
                </a:lnTo>
                <a:lnTo>
                  <a:pt x="88134" y="84638"/>
                </a:lnTo>
                <a:lnTo>
                  <a:pt x="95913" y="73233"/>
                </a:lnTo>
                <a:lnTo>
                  <a:pt x="100367" y="59880"/>
                </a:lnTo>
                <a:lnTo>
                  <a:pt x="101206" y="50647"/>
                </a:lnTo>
                <a:lnTo>
                  <a:pt x="99165" y="36369"/>
                </a:lnTo>
                <a:lnTo>
                  <a:pt x="93431" y="23661"/>
                </a:lnTo>
                <a:lnTo>
                  <a:pt x="84583" y="13113"/>
                </a:lnTo>
                <a:lnTo>
                  <a:pt x="73200" y="5310"/>
                </a:lnTo>
                <a:lnTo>
                  <a:pt x="59864" y="840"/>
                </a:lnTo>
                <a:lnTo>
                  <a:pt x="50647" y="0"/>
                </a:lnTo>
                <a:lnTo>
                  <a:pt x="36367" y="2045"/>
                </a:lnTo>
                <a:lnTo>
                  <a:pt x="23665" y="7790"/>
                </a:lnTo>
                <a:lnTo>
                  <a:pt x="13124" y="16649"/>
                </a:lnTo>
                <a:lnTo>
                  <a:pt x="5325" y="28037"/>
                </a:lnTo>
                <a:lnTo>
                  <a:pt x="850" y="41368"/>
                </a:lnTo>
                <a:lnTo>
                  <a:pt x="0" y="50647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44">
            <a:extLst>
              <a:ext uri="{FF2B5EF4-FFF2-40B4-BE49-F238E27FC236}">
                <a16:creationId xmlns:a16="http://schemas.microsoft.com/office/drawing/2014/main" id="{ABDC60E7-3E5E-4598-A151-263EBD35712E}"/>
              </a:ext>
            </a:extLst>
          </p:cNvPr>
          <p:cNvSpPr/>
          <p:nvPr userDrawn="1"/>
        </p:nvSpPr>
        <p:spPr>
          <a:xfrm>
            <a:off x="2234615" y="881999"/>
            <a:ext cx="113749" cy="110013"/>
          </a:xfrm>
          <a:custGeom>
            <a:avLst/>
            <a:gdLst/>
            <a:ahLst/>
            <a:cxnLst/>
            <a:rect l="l" t="t" r="r" b="b"/>
            <a:pathLst>
              <a:path w="101296" h="101232">
                <a:moveTo>
                  <a:pt x="0" y="50634"/>
                </a:moveTo>
                <a:lnTo>
                  <a:pt x="2045" y="64893"/>
                </a:lnTo>
                <a:lnTo>
                  <a:pt x="7791" y="77586"/>
                </a:lnTo>
                <a:lnTo>
                  <a:pt x="16654" y="88124"/>
                </a:lnTo>
                <a:lnTo>
                  <a:pt x="28049" y="95921"/>
                </a:lnTo>
                <a:lnTo>
                  <a:pt x="41393" y="100390"/>
                </a:lnTo>
                <a:lnTo>
                  <a:pt x="50622" y="101231"/>
                </a:lnTo>
                <a:lnTo>
                  <a:pt x="64912" y="99186"/>
                </a:lnTo>
                <a:lnTo>
                  <a:pt x="77623" y="93442"/>
                </a:lnTo>
                <a:lnTo>
                  <a:pt x="88170" y="84586"/>
                </a:lnTo>
                <a:lnTo>
                  <a:pt x="95973" y="73205"/>
                </a:lnTo>
                <a:lnTo>
                  <a:pt x="100447" y="59884"/>
                </a:lnTo>
                <a:lnTo>
                  <a:pt x="101295" y="50634"/>
                </a:lnTo>
                <a:lnTo>
                  <a:pt x="99252" y="36371"/>
                </a:lnTo>
                <a:lnTo>
                  <a:pt x="93511" y="23676"/>
                </a:lnTo>
                <a:lnTo>
                  <a:pt x="84655" y="13135"/>
                </a:lnTo>
                <a:lnTo>
                  <a:pt x="73265" y="5332"/>
                </a:lnTo>
                <a:lnTo>
                  <a:pt x="59924" y="853"/>
                </a:lnTo>
                <a:lnTo>
                  <a:pt x="50622" y="0"/>
                </a:lnTo>
                <a:lnTo>
                  <a:pt x="36348" y="2045"/>
                </a:lnTo>
                <a:lnTo>
                  <a:pt x="23649" y="7792"/>
                </a:lnTo>
                <a:lnTo>
                  <a:pt x="13111" y="16654"/>
                </a:lnTo>
                <a:lnTo>
                  <a:pt x="5315" y="28046"/>
                </a:lnTo>
                <a:lnTo>
                  <a:pt x="845" y="41382"/>
                </a:lnTo>
                <a:lnTo>
                  <a:pt x="0" y="50634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45">
            <a:extLst>
              <a:ext uri="{FF2B5EF4-FFF2-40B4-BE49-F238E27FC236}">
                <a16:creationId xmlns:a16="http://schemas.microsoft.com/office/drawing/2014/main" id="{10F369AE-51A3-485B-BAB6-A2468CECFFAF}"/>
              </a:ext>
            </a:extLst>
          </p:cNvPr>
          <p:cNvSpPr/>
          <p:nvPr userDrawn="1"/>
        </p:nvSpPr>
        <p:spPr>
          <a:xfrm>
            <a:off x="2234615" y="1492199"/>
            <a:ext cx="113749" cy="110013"/>
          </a:xfrm>
          <a:custGeom>
            <a:avLst/>
            <a:gdLst/>
            <a:ahLst/>
            <a:cxnLst/>
            <a:rect l="l" t="t" r="r" b="b"/>
            <a:pathLst>
              <a:path w="101296" h="101245">
                <a:moveTo>
                  <a:pt x="101295" y="50634"/>
                </a:moveTo>
                <a:lnTo>
                  <a:pt x="99252" y="36369"/>
                </a:lnTo>
                <a:lnTo>
                  <a:pt x="93513" y="23673"/>
                </a:lnTo>
                <a:lnTo>
                  <a:pt x="84658" y="13131"/>
                </a:lnTo>
                <a:lnTo>
                  <a:pt x="73269" y="5329"/>
                </a:lnTo>
                <a:lnTo>
                  <a:pt x="59927" y="851"/>
                </a:lnTo>
                <a:lnTo>
                  <a:pt x="50634" y="0"/>
                </a:lnTo>
                <a:lnTo>
                  <a:pt x="36361" y="2045"/>
                </a:lnTo>
                <a:lnTo>
                  <a:pt x="23661" y="7790"/>
                </a:lnTo>
                <a:lnTo>
                  <a:pt x="13120" y="16650"/>
                </a:lnTo>
                <a:lnTo>
                  <a:pt x="5320" y="28040"/>
                </a:lnTo>
                <a:lnTo>
                  <a:pt x="847" y="41374"/>
                </a:lnTo>
                <a:lnTo>
                  <a:pt x="0" y="50634"/>
                </a:lnTo>
                <a:lnTo>
                  <a:pt x="2045" y="64895"/>
                </a:lnTo>
                <a:lnTo>
                  <a:pt x="7791" y="77589"/>
                </a:lnTo>
                <a:lnTo>
                  <a:pt x="16653" y="88129"/>
                </a:lnTo>
                <a:lnTo>
                  <a:pt x="28047" y="95928"/>
                </a:lnTo>
                <a:lnTo>
                  <a:pt x="41388" y="100399"/>
                </a:lnTo>
                <a:lnTo>
                  <a:pt x="50634" y="101244"/>
                </a:lnTo>
                <a:lnTo>
                  <a:pt x="64924" y="99199"/>
                </a:lnTo>
                <a:lnTo>
                  <a:pt x="77632" y="93455"/>
                </a:lnTo>
                <a:lnTo>
                  <a:pt x="88176" y="84597"/>
                </a:lnTo>
                <a:lnTo>
                  <a:pt x="95975" y="73213"/>
                </a:lnTo>
                <a:lnTo>
                  <a:pt x="100447" y="59888"/>
                </a:lnTo>
                <a:lnTo>
                  <a:pt x="101295" y="50634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46">
            <a:extLst>
              <a:ext uri="{FF2B5EF4-FFF2-40B4-BE49-F238E27FC236}">
                <a16:creationId xmlns:a16="http://schemas.microsoft.com/office/drawing/2014/main" id="{3FD351B9-F3D3-485E-94B9-CBA3379C33DF}"/>
              </a:ext>
            </a:extLst>
          </p:cNvPr>
          <p:cNvSpPr/>
          <p:nvPr userDrawn="1"/>
        </p:nvSpPr>
        <p:spPr>
          <a:xfrm>
            <a:off x="2234615" y="4746239"/>
            <a:ext cx="113749" cy="110013"/>
          </a:xfrm>
          <a:custGeom>
            <a:avLst/>
            <a:gdLst/>
            <a:ahLst/>
            <a:cxnLst/>
            <a:rect l="l" t="t" r="r" b="b"/>
            <a:pathLst>
              <a:path w="101296" h="101258">
                <a:moveTo>
                  <a:pt x="101295" y="50609"/>
                </a:moveTo>
                <a:lnTo>
                  <a:pt x="99251" y="36356"/>
                </a:lnTo>
                <a:lnTo>
                  <a:pt x="93509" y="23666"/>
                </a:lnTo>
                <a:lnTo>
                  <a:pt x="84650" y="13126"/>
                </a:lnTo>
                <a:lnTo>
                  <a:pt x="73256" y="5324"/>
                </a:lnTo>
                <a:lnTo>
                  <a:pt x="59910" y="848"/>
                </a:lnTo>
                <a:lnTo>
                  <a:pt x="50634" y="0"/>
                </a:lnTo>
                <a:lnTo>
                  <a:pt x="36358" y="2047"/>
                </a:lnTo>
                <a:lnTo>
                  <a:pt x="23656" y="7796"/>
                </a:lnTo>
                <a:lnTo>
                  <a:pt x="13113" y="16659"/>
                </a:lnTo>
                <a:lnTo>
                  <a:pt x="5314" y="28049"/>
                </a:lnTo>
                <a:lnTo>
                  <a:pt x="844" y="41377"/>
                </a:lnTo>
                <a:lnTo>
                  <a:pt x="0" y="50609"/>
                </a:lnTo>
                <a:lnTo>
                  <a:pt x="2043" y="64882"/>
                </a:lnTo>
                <a:lnTo>
                  <a:pt x="7785" y="77583"/>
                </a:lnTo>
                <a:lnTo>
                  <a:pt x="16641" y="88127"/>
                </a:lnTo>
                <a:lnTo>
                  <a:pt x="28028" y="95930"/>
                </a:lnTo>
                <a:lnTo>
                  <a:pt x="41361" y="100407"/>
                </a:lnTo>
                <a:lnTo>
                  <a:pt x="50634" y="101257"/>
                </a:lnTo>
                <a:lnTo>
                  <a:pt x="64919" y="99213"/>
                </a:lnTo>
                <a:lnTo>
                  <a:pt x="77623" y="93471"/>
                </a:lnTo>
                <a:lnTo>
                  <a:pt x="88166" y="84616"/>
                </a:lnTo>
                <a:lnTo>
                  <a:pt x="95966" y="73231"/>
                </a:lnTo>
                <a:lnTo>
                  <a:pt x="100443" y="59900"/>
                </a:lnTo>
                <a:lnTo>
                  <a:pt x="101295" y="50609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47">
            <a:extLst>
              <a:ext uri="{FF2B5EF4-FFF2-40B4-BE49-F238E27FC236}">
                <a16:creationId xmlns:a16="http://schemas.microsoft.com/office/drawing/2014/main" id="{A6FB0DD5-D5AB-418B-87E6-300F3CE31509}"/>
              </a:ext>
            </a:extLst>
          </p:cNvPr>
          <p:cNvSpPr/>
          <p:nvPr userDrawn="1"/>
        </p:nvSpPr>
        <p:spPr>
          <a:xfrm>
            <a:off x="2234615" y="5153039"/>
            <a:ext cx="113749" cy="110013"/>
          </a:xfrm>
          <a:custGeom>
            <a:avLst/>
            <a:gdLst/>
            <a:ahLst/>
            <a:cxnLst/>
            <a:rect l="l" t="t" r="r" b="b"/>
            <a:pathLst>
              <a:path w="101296" h="101194">
                <a:moveTo>
                  <a:pt x="101295" y="50660"/>
                </a:moveTo>
                <a:lnTo>
                  <a:pt x="99253" y="36391"/>
                </a:lnTo>
                <a:lnTo>
                  <a:pt x="93517" y="23691"/>
                </a:lnTo>
                <a:lnTo>
                  <a:pt x="84666" y="13145"/>
                </a:lnTo>
                <a:lnTo>
                  <a:pt x="73281" y="5338"/>
                </a:lnTo>
                <a:lnTo>
                  <a:pt x="59945" y="855"/>
                </a:lnTo>
                <a:lnTo>
                  <a:pt x="50634" y="0"/>
                </a:lnTo>
                <a:lnTo>
                  <a:pt x="36364" y="2045"/>
                </a:lnTo>
                <a:lnTo>
                  <a:pt x="23667" y="7791"/>
                </a:lnTo>
                <a:lnTo>
                  <a:pt x="13127" y="16651"/>
                </a:lnTo>
                <a:lnTo>
                  <a:pt x="5327" y="28042"/>
                </a:lnTo>
                <a:lnTo>
                  <a:pt x="850" y="41377"/>
                </a:lnTo>
                <a:lnTo>
                  <a:pt x="0" y="50660"/>
                </a:lnTo>
                <a:lnTo>
                  <a:pt x="2048" y="64938"/>
                </a:lnTo>
                <a:lnTo>
                  <a:pt x="7802" y="77627"/>
                </a:lnTo>
                <a:lnTo>
                  <a:pt x="16676" y="88146"/>
                </a:lnTo>
                <a:lnTo>
                  <a:pt x="28084" y="95918"/>
                </a:lnTo>
                <a:lnTo>
                  <a:pt x="41441" y="100362"/>
                </a:lnTo>
                <a:lnTo>
                  <a:pt x="50634" y="101193"/>
                </a:lnTo>
                <a:lnTo>
                  <a:pt x="64934" y="99154"/>
                </a:lnTo>
                <a:lnTo>
                  <a:pt x="77649" y="93424"/>
                </a:lnTo>
                <a:lnTo>
                  <a:pt x="88197" y="84580"/>
                </a:lnTo>
                <a:lnTo>
                  <a:pt x="95994" y="73202"/>
                </a:lnTo>
                <a:lnTo>
                  <a:pt x="100457" y="59867"/>
                </a:lnTo>
                <a:lnTo>
                  <a:pt x="101295" y="50660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48">
            <a:extLst>
              <a:ext uri="{FF2B5EF4-FFF2-40B4-BE49-F238E27FC236}">
                <a16:creationId xmlns:a16="http://schemas.microsoft.com/office/drawing/2014/main" id="{2DD7E540-9682-40AA-9894-CD4ACCD95458}"/>
              </a:ext>
            </a:extLst>
          </p:cNvPr>
          <p:cNvSpPr/>
          <p:nvPr userDrawn="1"/>
        </p:nvSpPr>
        <p:spPr>
          <a:xfrm>
            <a:off x="2234615" y="5356439"/>
            <a:ext cx="113749" cy="110013"/>
          </a:xfrm>
          <a:custGeom>
            <a:avLst/>
            <a:gdLst/>
            <a:ahLst/>
            <a:cxnLst/>
            <a:rect l="l" t="t" r="r" b="b"/>
            <a:pathLst>
              <a:path w="101296" h="101207">
                <a:moveTo>
                  <a:pt x="101295" y="50647"/>
                </a:moveTo>
                <a:lnTo>
                  <a:pt x="99253" y="36378"/>
                </a:lnTo>
                <a:lnTo>
                  <a:pt x="93515" y="23679"/>
                </a:lnTo>
                <a:lnTo>
                  <a:pt x="84662" y="13136"/>
                </a:lnTo>
                <a:lnTo>
                  <a:pt x="73275" y="5332"/>
                </a:lnTo>
                <a:lnTo>
                  <a:pt x="59936" y="853"/>
                </a:lnTo>
                <a:lnTo>
                  <a:pt x="50634" y="0"/>
                </a:lnTo>
                <a:lnTo>
                  <a:pt x="36363" y="2044"/>
                </a:lnTo>
                <a:lnTo>
                  <a:pt x="23664" y="7789"/>
                </a:lnTo>
                <a:lnTo>
                  <a:pt x="13123" y="16648"/>
                </a:lnTo>
                <a:lnTo>
                  <a:pt x="5324" y="28038"/>
                </a:lnTo>
                <a:lnTo>
                  <a:pt x="849" y="41374"/>
                </a:lnTo>
                <a:lnTo>
                  <a:pt x="0" y="50647"/>
                </a:lnTo>
                <a:lnTo>
                  <a:pt x="2047" y="64892"/>
                </a:lnTo>
                <a:lnTo>
                  <a:pt x="7798" y="77576"/>
                </a:lnTo>
                <a:lnTo>
                  <a:pt x="16668" y="88110"/>
                </a:lnTo>
                <a:lnTo>
                  <a:pt x="28072" y="95903"/>
                </a:lnTo>
                <a:lnTo>
                  <a:pt x="41423" y="100368"/>
                </a:lnTo>
                <a:lnTo>
                  <a:pt x="50634" y="101206"/>
                </a:lnTo>
                <a:lnTo>
                  <a:pt x="64931" y="99159"/>
                </a:lnTo>
                <a:lnTo>
                  <a:pt x="77643" y="93411"/>
                </a:lnTo>
                <a:lnTo>
                  <a:pt x="88190" y="84551"/>
                </a:lnTo>
                <a:lnTo>
                  <a:pt x="95988" y="73168"/>
                </a:lnTo>
                <a:lnTo>
                  <a:pt x="100454" y="59850"/>
                </a:lnTo>
                <a:lnTo>
                  <a:pt x="101295" y="50647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49">
            <a:extLst>
              <a:ext uri="{FF2B5EF4-FFF2-40B4-BE49-F238E27FC236}">
                <a16:creationId xmlns:a16="http://schemas.microsoft.com/office/drawing/2014/main" id="{D06E7686-8E20-4D91-B5FA-B457979C0B7C}"/>
              </a:ext>
            </a:extLst>
          </p:cNvPr>
          <p:cNvSpPr/>
          <p:nvPr userDrawn="1"/>
        </p:nvSpPr>
        <p:spPr>
          <a:xfrm>
            <a:off x="1978673" y="68399"/>
            <a:ext cx="113749" cy="110013"/>
          </a:xfrm>
          <a:custGeom>
            <a:avLst/>
            <a:gdLst/>
            <a:ahLst/>
            <a:cxnLst/>
            <a:rect l="l" t="t" r="r" b="b"/>
            <a:pathLst>
              <a:path w="101181" h="101258">
                <a:moveTo>
                  <a:pt x="50546" y="101257"/>
                </a:moveTo>
                <a:lnTo>
                  <a:pt x="64811" y="99212"/>
                </a:lnTo>
                <a:lnTo>
                  <a:pt x="77507" y="93469"/>
                </a:lnTo>
                <a:lnTo>
                  <a:pt x="88049" y="84610"/>
                </a:lnTo>
                <a:lnTo>
                  <a:pt x="95851" y="73220"/>
                </a:lnTo>
                <a:lnTo>
                  <a:pt x="100329" y="59883"/>
                </a:lnTo>
                <a:lnTo>
                  <a:pt x="101180" y="50596"/>
                </a:lnTo>
                <a:lnTo>
                  <a:pt x="99134" y="36339"/>
                </a:lnTo>
                <a:lnTo>
                  <a:pt x="93384" y="23648"/>
                </a:lnTo>
                <a:lnTo>
                  <a:pt x="84518" y="13110"/>
                </a:lnTo>
                <a:lnTo>
                  <a:pt x="73121" y="5312"/>
                </a:lnTo>
                <a:lnTo>
                  <a:pt x="59780" y="843"/>
                </a:lnTo>
                <a:lnTo>
                  <a:pt x="50546" y="0"/>
                </a:lnTo>
                <a:lnTo>
                  <a:pt x="36253" y="2049"/>
                </a:lnTo>
                <a:lnTo>
                  <a:pt x="23558" y="7807"/>
                </a:lnTo>
                <a:lnTo>
                  <a:pt x="13036" y="16683"/>
                </a:lnTo>
                <a:lnTo>
                  <a:pt x="5267" y="28089"/>
                </a:lnTo>
                <a:lnTo>
                  <a:pt x="827" y="41436"/>
                </a:lnTo>
                <a:lnTo>
                  <a:pt x="0" y="50596"/>
                </a:lnTo>
                <a:lnTo>
                  <a:pt x="2037" y="64885"/>
                </a:lnTo>
                <a:lnTo>
                  <a:pt x="7764" y="77597"/>
                </a:lnTo>
                <a:lnTo>
                  <a:pt x="16605" y="88147"/>
                </a:lnTo>
                <a:lnTo>
                  <a:pt x="27984" y="95948"/>
                </a:lnTo>
                <a:lnTo>
                  <a:pt x="41322" y="100417"/>
                </a:lnTo>
                <a:lnTo>
                  <a:pt x="50546" y="101257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50">
            <a:extLst>
              <a:ext uri="{FF2B5EF4-FFF2-40B4-BE49-F238E27FC236}">
                <a16:creationId xmlns:a16="http://schemas.microsoft.com/office/drawing/2014/main" id="{37CA2474-457B-4562-A9C6-FB9AE34B91DA}"/>
              </a:ext>
            </a:extLst>
          </p:cNvPr>
          <p:cNvSpPr/>
          <p:nvPr userDrawn="1"/>
        </p:nvSpPr>
        <p:spPr>
          <a:xfrm>
            <a:off x="1978673" y="3729239"/>
            <a:ext cx="113749" cy="110013"/>
          </a:xfrm>
          <a:custGeom>
            <a:avLst/>
            <a:gdLst/>
            <a:ahLst/>
            <a:cxnLst/>
            <a:rect l="l" t="t" r="r" b="b"/>
            <a:pathLst>
              <a:path w="101194" h="101232">
                <a:moveTo>
                  <a:pt x="101193" y="50596"/>
                </a:moveTo>
                <a:lnTo>
                  <a:pt x="99146" y="36339"/>
                </a:lnTo>
                <a:lnTo>
                  <a:pt x="93397" y="23648"/>
                </a:lnTo>
                <a:lnTo>
                  <a:pt x="84531" y="13110"/>
                </a:lnTo>
                <a:lnTo>
                  <a:pt x="73134" y="5312"/>
                </a:lnTo>
                <a:lnTo>
                  <a:pt x="59792" y="843"/>
                </a:lnTo>
                <a:lnTo>
                  <a:pt x="50558" y="0"/>
                </a:lnTo>
                <a:lnTo>
                  <a:pt x="36267" y="2049"/>
                </a:lnTo>
                <a:lnTo>
                  <a:pt x="23570" y="7805"/>
                </a:lnTo>
                <a:lnTo>
                  <a:pt x="13045" y="16679"/>
                </a:lnTo>
                <a:lnTo>
                  <a:pt x="5272" y="28082"/>
                </a:lnTo>
                <a:lnTo>
                  <a:pt x="829" y="41427"/>
                </a:lnTo>
                <a:lnTo>
                  <a:pt x="0" y="50596"/>
                </a:lnTo>
                <a:lnTo>
                  <a:pt x="2038" y="64875"/>
                </a:lnTo>
                <a:lnTo>
                  <a:pt x="7770" y="77581"/>
                </a:lnTo>
                <a:lnTo>
                  <a:pt x="16616" y="88127"/>
                </a:lnTo>
                <a:lnTo>
                  <a:pt x="28000" y="95927"/>
                </a:lnTo>
                <a:lnTo>
                  <a:pt x="41343" y="100393"/>
                </a:lnTo>
                <a:lnTo>
                  <a:pt x="50558" y="101231"/>
                </a:lnTo>
                <a:lnTo>
                  <a:pt x="64827" y="99186"/>
                </a:lnTo>
                <a:lnTo>
                  <a:pt x="77526" y="93441"/>
                </a:lnTo>
                <a:lnTo>
                  <a:pt x="88068" y="84581"/>
                </a:lnTo>
                <a:lnTo>
                  <a:pt x="95870" y="73191"/>
                </a:lnTo>
                <a:lnTo>
                  <a:pt x="100345" y="59857"/>
                </a:lnTo>
                <a:lnTo>
                  <a:pt x="101193" y="50596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1">
            <a:extLst>
              <a:ext uri="{FF2B5EF4-FFF2-40B4-BE49-F238E27FC236}">
                <a16:creationId xmlns:a16="http://schemas.microsoft.com/office/drawing/2014/main" id="{262BE1D6-D34B-4EF1-A1DA-A426613BA901}"/>
              </a:ext>
            </a:extLst>
          </p:cNvPr>
          <p:cNvSpPr/>
          <p:nvPr userDrawn="1"/>
        </p:nvSpPr>
        <p:spPr>
          <a:xfrm>
            <a:off x="1978673" y="3932639"/>
            <a:ext cx="113749" cy="110013"/>
          </a:xfrm>
          <a:custGeom>
            <a:avLst/>
            <a:gdLst/>
            <a:ahLst/>
            <a:cxnLst/>
            <a:rect l="l" t="t" r="r" b="b"/>
            <a:pathLst>
              <a:path w="101194" h="101258">
                <a:moveTo>
                  <a:pt x="0" y="50609"/>
                </a:moveTo>
                <a:lnTo>
                  <a:pt x="2037" y="64889"/>
                </a:lnTo>
                <a:lnTo>
                  <a:pt x="7766" y="77598"/>
                </a:lnTo>
                <a:lnTo>
                  <a:pt x="16609" y="88147"/>
                </a:lnTo>
                <a:lnTo>
                  <a:pt x="27990" y="95950"/>
                </a:lnTo>
                <a:lnTo>
                  <a:pt x="41331" y="100418"/>
                </a:lnTo>
                <a:lnTo>
                  <a:pt x="50546" y="101257"/>
                </a:lnTo>
                <a:lnTo>
                  <a:pt x="64817" y="99211"/>
                </a:lnTo>
                <a:lnTo>
                  <a:pt x="77516" y="93466"/>
                </a:lnTo>
                <a:lnTo>
                  <a:pt x="88060" y="84607"/>
                </a:lnTo>
                <a:lnTo>
                  <a:pt x="95863" y="73219"/>
                </a:lnTo>
                <a:lnTo>
                  <a:pt x="100342" y="59888"/>
                </a:lnTo>
                <a:lnTo>
                  <a:pt x="101193" y="50609"/>
                </a:lnTo>
                <a:lnTo>
                  <a:pt x="99147" y="36354"/>
                </a:lnTo>
                <a:lnTo>
                  <a:pt x="93400" y="23663"/>
                </a:lnTo>
                <a:lnTo>
                  <a:pt x="84537" y="13123"/>
                </a:lnTo>
                <a:lnTo>
                  <a:pt x="73142" y="5321"/>
                </a:lnTo>
                <a:lnTo>
                  <a:pt x="59801" y="846"/>
                </a:lnTo>
                <a:lnTo>
                  <a:pt x="50546" y="0"/>
                </a:lnTo>
                <a:lnTo>
                  <a:pt x="36255" y="2050"/>
                </a:lnTo>
                <a:lnTo>
                  <a:pt x="23560" y="7809"/>
                </a:lnTo>
                <a:lnTo>
                  <a:pt x="13040" y="16686"/>
                </a:lnTo>
                <a:lnTo>
                  <a:pt x="5270" y="28093"/>
                </a:lnTo>
                <a:lnTo>
                  <a:pt x="828" y="41439"/>
                </a:lnTo>
                <a:lnTo>
                  <a:pt x="0" y="50609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52">
            <a:extLst>
              <a:ext uri="{FF2B5EF4-FFF2-40B4-BE49-F238E27FC236}">
                <a16:creationId xmlns:a16="http://schemas.microsoft.com/office/drawing/2014/main" id="{E7BDBB4E-91D0-4836-8D00-AEB807268A1E}"/>
              </a:ext>
            </a:extLst>
          </p:cNvPr>
          <p:cNvSpPr/>
          <p:nvPr userDrawn="1"/>
        </p:nvSpPr>
        <p:spPr>
          <a:xfrm>
            <a:off x="1722732" y="2305799"/>
            <a:ext cx="113749" cy="110013"/>
          </a:xfrm>
          <a:custGeom>
            <a:avLst/>
            <a:gdLst/>
            <a:ahLst/>
            <a:cxnLst/>
            <a:rect l="l" t="t" r="r" b="b"/>
            <a:pathLst>
              <a:path w="101194" h="101207">
                <a:moveTo>
                  <a:pt x="50546" y="101206"/>
                </a:moveTo>
                <a:lnTo>
                  <a:pt x="64823" y="99159"/>
                </a:lnTo>
                <a:lnTo>
                  <a:pt x="77528" y="93410"/>
                </a:lnTo>
                <a:lnTo>
                  <a:pt x="88074" y="84548"/>
                </a:lnTo>
                <a:lnTo>
                  <a:pt x="95876" y="73161"/>
                </a:lnTo>
                <a:lnTo>
                  <a:pt x="100348" y="59837"/>
                </a:lnTo>
                <a:lnTo>
                  <a:pt x="101193" y="50609"/>
                </a:lnTo>
                <a:lnTo>
                  <a:pt x="99147" y="36350"/>
                </a:lnTo>
                <a:lnTo>
                  <a:pt x="93400" y="23657"/>
                </a:lnTo>
                <a:lnTo>
                  <a:pt x="84537" y="13118"/>
                </a:lnTo>
                <a:lnTo>
                  <a:pt x="73142" y="5319"/>
                </a:lnTo>
                <a:lnTo>
                  <a:pt x="59801" y="846"/>
                </a:lnTo>
                <a:lnTo>
                  <a:pt x="50546" y="0"/>
                </a:lnTo>
                <a:lnTo>
                  <a:pt x="36292" y="2049"/>
                </a:lnTo>
                <a:lnTo>
                  <a:pt x="23605" y="7806"/>
                </a:lnTo>
                <a:lnTo>
                  <a:pt x="13075" y="16681"/>
                </a:lnTo>
                <a:lnTo>
                  <a:pt x="5288" y="28087"/>
                </a:lnTo>
                <a:lnTo>
                  <a:pt x="832" y="41436"/>
                </a:lnTo>
                <a:lnTo>
                  <a:pt x="0" y="50609"/>
                </a:lnTo>
                <a:lnTo>
                  <a:pt x="2047" y="64873"/>
                </a:lnTo>
                <a:lnTo>
                  <a:pt x="7798" y="77572"/>
                </a:lnTo>
                <a:lnTo>
                  <a:pt x="16665" y="88115"/>
                </a:lnTo>
                <a:lnTo>
                  <a:pt x="28059" y="95912"/>
                </a:lnTo>
                <a:lnTo>
                  <a:pt x="41393" y="100374"/>
                </a:lnTo>
                <a:lnTo>
                  <a:pt x="50546" y="101206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53">
            <a:extLst>
              <a:ext uri="{FF2B5EF4-FFF2-40B4-BE49-F238E27FC236}">
                <a16:creationId xmlns:a16="http://schemas.microsoft.com/office/drawing/2014/main" id="{675BDD33-CB04-4627-989A-9B2438D38DEE}"/>
              </a:ext>
            </a:extLst>
          </p:cNvPr>
          <p:cNvSpPr/>
          <p:nvPr userDrawn="1"/>
        </p:nvSpPr>
        <p:spPr>
          <a:xfrm>
            <a:off x="1722732" y="3525839"/>
            <a:ext cx="113749" cy="110013"/>
          </a:xfrm>
          <a:custGeom>
            <a:avLst/>
            <a:gdLst/>
            <a:ahLst/>
            <a:cxnLst/>
            <a:rect l="l" t="t" r="r" b="b"/>
            <a:pathLst>
              <a:path w="101207" h="101207">
                <a:moveTo>
                  <a:pt x="101206" y="50622"/>
                </a:moveTo>
                <a:lnTo>
                  <a:pt x="99161" y="36372"/>
                </a:lnTo>
                <a:lnTo>
                  <a:pt x="93415" y="23681"/>
                </a:lnTo>
                <a:lnTo>
                  <a:pt x="84553" y="13136"/>
                </a:lnTo>
                <a:lnTo>
                  <a:pt x="73161" y="5329"/>
                </a:lnTo>
                <a:lnTo>
                  <a:pt x="59823" y="849"/>
                </a:lnTo>
                <a:lnTo>
                  <a:pt x="50558" y="0"/>
                </a:lnTo>
                <a:lnTo>
                  <a:pt x="36302" y="2051"/>
                </a:lnTo>
                <a:lnTo>
                  <a:pt x="23615" y="7812"/>
                </a:lnTo>
                <a:lnTo>
                  <a:pt x="13083" y="16690"/>
                </a:lnTo>
                <a:lnTo>
                  <a:pt x="5294" y="28096"/>
                </a:lnTo>
                <a:lnTo>
                  <a:pt x="835" y="41437"/>
                </a:lnTo>
                <a:lnTo>
                  <a:pt x="0" y="50622"/>
                </a:lnTo>
                <a:lnTo>
                  <a:pt x="2047" y="64890"/>
                </a:lnTo>
                <a:lnTo>
                  <a:pt x="7799" y="77587"/>
                </a:lnTo>
                <a:lnTo>
                  <a:pt x="16667" y="88125"/>
                </a:lnTo>
                <a:lnTo>
                  <a:pt x="28064" y="95917"/>
                </a:lnTo>
                <a:lnTo>
                  <a:pt x="41402" y="100375"/>
                </a:lnTo>
                <a:lnTo>
                  <a:pt x="50558" y="101206"/>
                </a:lnTo>
                <a:lnTo>
                  <a:pt x="64838" y="99160"/>
                </a:lnTo>
                <a:lnTo>
                  <a:pt x="77544" y="93415"/>
                </a:lnTo>
                <a:lnTo>
                  <a:pt x="88090" y="84556"/>
                </a:lnTo>
                <a:lnTo>
                  <a:pt x="95892" y="73170"/>
                </a:lnTo>
                <a:lnTo>
                  <a:pt x="100363" y="59844"/>
                </a:lnTo>
                <a:lnTo>
                  <a:pt x="101206" y="50622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54">
            <a:extLst>
              <a:ext uri="{FF2B5EF4-FFF2-40B4-BE49-F238E27FC236}">
                <a16:creationId xmlns:a16="http://schemas.microsoft.com/office/drawing/2014/main" id="{67B3A7C3-E7CD-4723-9986-0BA360CF1F0F}"/>
              </a:ext>
            </a:extLst>
          </p:cNvPr>
          <p:cNvSpPr/>
          <p:nvPr userDrawn="1"/>
        </p:nvSpPr>
        <p:spPr>
          <a:xfrm>
            <a:off x="1722732" y="3729239"/>
            <a:ext cx="113749" cy="110013"/>
          </a:xfrm>
          <a:custGeom>
            <a:avLst/>
            <a:gdLst/>
            <a:ahLst/>
            <a:cxnLst/>
            <a:rect l="l" t="t" r="r" b="b"/>
            <a:pathLst>
              <a:path w="101194" h="101245">
                <a:moveTo>
                  <a:pt x="50546" y="0"/>
                </a:moveTo>
                <a:lnTo>
                  <a:pt x="36290" y="2049"/>
                </a:lnTo>
                <a:lnTo>
                  <a:pt x="23603" y="7807"/>
                </a:lnTo>
                <a:lnTo>
                  <a:pt x="13072" y="16683"/>
                </a:lnTo>
                <a:lnTo>
                  <a:pt x="5285" y="28089"/>
                </a:lnTo>
                <a:lnTo>
                  <a:pt x="830" y="41436"/>
                </a:lnTo>
                <a:lnTo>
                  <a:pt x="0" y="50596"/>
                </a:lnTo>
                <a:lnTo>
                  <a:pt x="2045" y="64881"/>
                </a:lnTo>
                <a:lnTo>
                  <a:pt x="7791" y="77591"/>
                </a:lnTo>
                <a:lnTo>
                  <a:pt x="16650" y="88139"/>
                </a:lnTo>
                <a:lnTo>
                  <a:pt x="28034" y="95939"/>
                </a:lnTo>
                <a:lnTo>
                  <a:pt x="41358" y="100406"/>
                </a:lnTo>
                <a:lnTo>
                  <a:pt x="50546" y="101244"/>
                </a:lnTo>
                <a:lnTo>
                  <a:pt x="64817" y="99200"/>
                </a:lnTo>
                <a:lnTo>
                  <a:pt x="77516" y="93457"/>
                </a:lnTo>
                <a:lnTo>
                  <a:pt x="88060" y="84599"/>
                </a:lnTo>
                <a:lnTo>
                  <a:pt x="95863" y="73212"/>
                </a:lnTo>
                <a:lnTo>
                  <a:pt x="100342" y="59879"/>
                </a:lnTo>
                <a:lnTo>
                  <a:pt x="101193" y="50596"/>
                </a:lnTo>
                <a:lnTo>
                  <a:pt x="99147" y="36341"/>
                </a:lnTo>
                <a:lnTo>
                  <a:pt x="93398" y="23651"/>
                </a:lnTo>
                <a:lnTo>
                  <a:pt x="84533" y="13113"/>
                </a:lnTo>
                <a:lnTo>
                  <a:pt x="73136" y="5316"/>
                </a:lnTo>
                <a:lnTo>
                  <a:pt x="59792" y="844"/>
                </a:lnTo>
                <a:lnTo>
                  <a:pt x="50546" y="0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55">
            <a:extLst>
              <a:ext uri="{FF2B5EF4-FFF2-40B4-BE49-F238E27FC236}">
                <a16:creationId xmlns:a16="http://schemas.microsoft.com/office/drawing/2014/main" id="{A34CDFAC-4177-46A0-B342-8CE27C640C1B}"/>
              </a:ext>
            </a:extLst>
          </p:cNvPr>
          <p:cNvSpPr/>
          <p:nvPr userDrawn="1"/>
        </p:nvSpPr>
        <p:spPr>
          <a:xfrm>
            <a:off x="1466791" y="1085399"/>
            <a:ext cx="113749" cy="110013"/>
          </a:xfrm>
          <a:custGeom>
            <a:avLst/>
            <a:gdLst/>
            <a:ahLst/>
            <a:cxnLst/>
            <a:rect l="l" t="t" r="r" b="b"/>
            <a:pathLst>
              <a:path w="101194" h="101245">
                <a:moveTo>
                  <a:pt x="0" y="50647"/>
                </a:moveTo>
                <a:lnTo>
                  <a:pt x="2044" y="64907"/>
                </a:lnTo>
                <a:lnTo>
                  <a:pt x="7788" y="77598"/>
                </a:lnTo>
                <a:lnTo>
                  <a:pt x="16650" y="88134"/>
                </a:lnTo>
                <a:lnTo>
                  <a:pt x="28046" y="95930"/>
                </a:lnTo>
                <a:lnTo>
                  <a:pt x="41393" y="100400"/>
                </a:lnTo>
                <a:lnTo>
                  <a:pt x="50647" y="101244"/>
                </a:lnTo>
                <a:lnTo>
                  <a:pt x="64898" y="99195"/>
                </a:lnTo>
                <a:lnTo>
                  <a:pt x="77584" y="93440"/>
                </a:lnTo>
                <a:lnTo>
                  <a:pt x="88117" y="84566"/>
                </a:lnTo>
                <a:lnTo>
                  <a:pt x="95906" y="73160"/>
                </a:lnTo>
                <a:lnTo>
                  <a:pt x="100362" y="59811"/>
                </a:lnTo>
                <a:lnTo>
                  <a:pt x="101193" y="50647"/>
                </a:lnTo>
                <a:lnTo>
                  <a:pt x="99146" y="36362"/>
                </a:lnTo>
                <a:lnTo>
                  <a:pt x="93399" y="23653"/>
                </a:lnTo>
                <a:lnTo>
                  <a:pt x="84538" y="13105"/>
                </a:lnTo>
                <a:lnTo>
                  <a:pt x="73153" y="5304"/>
                </a:lnTo>
                <a:lnTo>
                  <a:pt x="59831" y="838"/>
                </a:lnTo>
                <a:lnTo>
                  <a:pt x="50647" y="0"/>
                </a:lnTo>
                <a:lnTo>
                  <a:pt x="36367" y="2044"/>
                </a:lnTo>
                <a:lnTo>
                  <a:pt x="23665" y="7787"/>
                </a:lnTo>
                <a:lnTo>
                  <a:pt x="13124" y="16644"/>
                </a:lnTo>
                <a:lnTo>
                  <a:pt x="5325" y="28032"/>
                </a:lnTo>
                <a:lnTo>
                  <a:pt x="850" y="41365"/>
                </a:lnTo>
                <a:lnTo>
                  <a:pt x="0" y="50647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56">
            <a:extLst>
              <a:ext uri="{FF2B5EF4-FFF2-40B4-BE49-F238E27FC236}">
                <a16:creationId xmlns:a16="http://schemas.microsoft.com/office/drawing/2014/main" id="{BF6331E1-5655-4C8C-9701-F85B1614F215}"/>
              </a:ext>
            </a:extLst>
          </p:cNvPr>
          <p:cNvSpPr/>
          <p:nvPr userDrawn="1"/>
        </p:nvSpPr>
        <p:spPr>
          <a:xfrm>
            <a:off x="1466791" y="4136039"/>
            <a:ext cx="113749" cy="110013"/>
          </a:xfrm>
          <a:custGeom>
            <a:avLst/>
            <a:gdLst/>
            <a:ahLst/>
            <a:cxnLst/>
            <a:rect l="l" t="t" r="r" b="b"/>
            <a:pathLst>
              <a:path w="101194" h="101258">
                <a:moveTo>
                  <a:pt x="101193" y="50647"/>
                </a:moveTo>
                <a:lnTo>
                  <a:pt x="99146" y="36365"/>
                </a:lnTo>
                <a:lnTo>
                  <a:pt x="93397" y="23656"/>
                </a:lnTo>
                <a:lnTo>
                  <a:pt x="84536" y="13106"/>
                </a:lnTo>
                <a:lnTo>
                  <a:pt x="73151" y="5303"/>
                </a:lnTo>
                <a:lnTo>
                  <a:pt x="59831" y="837"/>
                </a:lnTo>
                <a:lnTo>
                  <a:pt x="50660" y="0"/>
                </a:lnTo>
                <a:lnTo>
                  <a:pt x="36376" y="2044"/>
                </a:lnTo>
                <a:lnTo>
                  <a:pt x="23671" y="7788"/>
                </a:lnTo>
                <a:lnTo>
                  <a:pt x="13129" y="16646"/>
                </a:lnTo>
                <a:lnTo>
                  <a:pt x="5328" y="28031"/>
                </a:lnTo>
                <a:lnTo>
                  <a:pt x="852" y="41359"/>
                </a:lnTo>
                <a:lnTo>
                  <a:pt x="0" y="50647"/>
                </a:lnTo>
                <a:lnTo>
                  <a:pt x="2043" y="64900"/>
                </a:lnTo>
                <a:lnTo>
                  <a:pt x="7785" y="77590"/>
                </a:lnTo>
                <a:lnTo>
                  <a:pt x="16644" y="88130"/>
                </a:lnTo>
                <a:lnTo>
                  <a:pt x="28038" y="95932"/>
                </a:lnTo>
                <a:lnTo>
                  <a:pt x="41384" y="100408"/>
                </a:lnTo>
                <a:lnTo>
                  <a:pt x="50660" y="101257"/>
                </a:lnTo>
                <a:lnTo>
                  <a:pt x="64905" y="99206"/>
                </a:lnTo>
                <a:lnTo>
                  <a:pt x="77588" y="93446"/>
                </a:lnTo>
                <a:lnTo>
                  <a:pt x="88118" y="84566"/>
                </a:lnTo>
                <a:lnTo>
                  <a:pt x="95906" y="73157"/>
                </a:lnTo>
                <a:lnTo>
                  <a:pt x="100362" y="59808"/>
                </a:lnTo>
                <a:lnTo>
                  <a:pt x="101193" y="50647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57">
            <a:extLst>
              <a:ext uri="{FF2B5EF4-FFF2-40B4-BE49-F238E27FC236}">
                <a16:creationId xmlns:a16="http://schemas.microsoft.com/office/drawing/2014/main" id="{37521C82-422A-42C6-83A4-B4F07F96D49A}"/>
              </a:ext>
            </a:extLst>
          </p:cNvPr>
          <p:cNvSpPr/>
          <p:nvPr userDrawn="1"/>
        </p:nvSpPr>
        <p:spPr>
          <a:xfrm>
            <a:off x="1466791" y="5153039"/>
            <a:ext cx="113749" cy="110013"/>
          </a:xfrm>
          <a:custGeom>
            <a:avLst/>
            <a:gdLst/>
            <a:ahLst/>
            <a:cxnLst/>
            <a:rect l="l" t="t" r="r" b="b"/>
            <a:pathLst>
              <a:path w="101194" h="101194">
                <a:moveTo>
                  <a:pt x="101193" y="50660"/>
                </a:moveTo>
                <a:lnTo>
                  <a:pt x="99146" y="36374"/>
                </a:lnTo>
                <a:lnTo>
                  <a:pt x="93399" y="23662"/>
                </a:lnTo>
                <a:lnTo>
                  <a:pt x="84540" y="13110"/>
                </a:lnTo>
                <a:lnTo>
                  <a:pt x="73157" y="5307"/>
                </a:lnTo>
                <a:lnTo>
                  <a:pt x="59840" y="838"/>
                </a:lnTo>
                <a:lnTo>
                  <a:pt x="50660" y="0"/>
                </a:lnTo>
                <a:lnTo>
                  <a:pt x="36377" y="2044"/>
                </a:lnTo>
                <a:lnTo>
                  <a:pt x="23674" y="7787"/>
                </a:lnTo>
                <a:lnTo>
                  <a:pt x="13132" y="16644"/>
                </a:lnTo>
                <a:lnTo>
                  <a:pt x="5331" y="28029"/>
                </a:lnTo>
                <a:lnTo>
                  <a:pt x="853" y="41359"/>
                </a:lnTo>
                <a:lnTo>
                  <a:pt x="0" y="50660"/>
                </a:lnTo>
                <a:lnTo>
                  <a:pt x="2046" y="64935"/>
                </a:lnTo>
                <a:lnTo>
                  <a:pt x="7796" y="77621"/>
                </a:lnTo>
                <a:lnTo>
                  <a:pt x="16667" y="88139"/>
                </a:lnTo>
                <a:lnTo>
                  <a:pt x="28075" y="95912"/>
                </a:lnTo>
                <a:lnTo>
                  <a:pt x="41438" y="100359"/>
                </a:lnTo>
                <a:lnTo>
                  <a:pt x="50660" y="101193"/>
                </a:lnTo>
                <a:lnTo>
                  <a:pt x="64915" y="99149"/>
                </a:lnTo>
                <a:lnTo>
                  <a:pt x="77605" y="93405"/>
                </a:lnTo>
                <a:lnTo>
                  <a:pt x="88139" y="84542"/>
                </a:lnTo>
                <a:lnTo>
                  <a:pt x="95925" y="73139"/>
                </a:lnTo>
                <a:lnTo>
                  <a:pt x="100372" y="59779"/>
                </a:lnTo>
                <a:lnTo>
                  <a:pt x="101193" y="50660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58">
            <a:extLst>
              <a:ext uri="{FF2B5EF4-FFF2-40B4-BE49-F238E27FC236}">
                <a16:creationId xmlns:a16="http://schemas.microsoft.com/office/drawing/2014/main" id="{B88E51C6-F274-4E85-ADB6-71B7CF7A6F24}"/>
              </a:ext>
            </a:extLst>
          </p:cNvPr>
          <p:cNvSpPr/>
          <p:nvPr userDrawn="1"/>
        </p:nvSpPr>
        <p:spPr>
          <a:xfrm>
            <a:off x="1210850" y="4542839"/>
            <a:ext cx="113749" cy="110013"/>
          </a:xfrm>
          <a:custGeom>
            <a:avLst/>
            <a:gdLst/>
            <a:ahLst/>
            <a:cxnLst/>
            <a:rect l="l" t="t" r="r" b="b"/>
            <a:pathLst>
              <a:path w="101207" h="101194">
                <a:moveTo>
                  <a:pt x="101206" y="50609"/>
                </a:moveTo>
                <a:lnTo>
                  <a:pt x="99156" y="36327"/>
                </a:lnTo>
                <a:lnTo>
                  <a:pt x="93399" y="23623"/>
                </a:lnTo>
                <a:lnTo>
                  <a:pt x="84529" y="13082"/>
                </a:lnTo>
                <a:lnTo>
                  <a:pt x="73135" y="5289"/>
                </a:lnTo>
                <a:lnTo>
                  <a:pt x="59811" y="832"/>
                </a:lnTo>
                <a:lnTo>
                  <a:pt x="50660" y="0"/>
                </a:lnTo>
                <a:lnTo>
                  <a:pt x="36384" y="2043"/>
                </a:lnTo>
                <a:lnTo>
                  <a:pt x="23680" y="7783"/>
                </a:lnTo>
                <a:lnTo>
                  <a:pt x="13131" y="16636"/>
                </a:lnTo>
                <a:lnTo>
                  <a:pt x="5326" y="28020"/>
                </a:lnTo>
                <a:lnTo>
                  <a:pt x="848" y="41349"/>
                </a:lnTo>
                <a:lnTo>
                  <a:pt x="0" y="50609"/>
                </a:lnTo>
                <a:lnTo>
                  <a:pt x="2047" y="64863"/>
                </a:lnTo>
                <a:lnTo>
                  <a:pt x="7798" y="77551"/>
                </a:lnTo>
                <a:lnTo>
                  <a:pt x="16667" y="88085"/>
                </a:lnTo>
                <a:lnTo>
                  <a:pt x="28067" y="95880"/>
                </a:lnTo>
                <a:lnTo>
                  <a:pt x="41412" y="100349"/>
                </a:lnTo>
                <a:lnTo>
                  <a:pt x="50660" y="101193"/>
                </a:lnTo>
                <a:lnTo>
                  <a:pt x="64903" y="99144"/>
                </a:lnTo>
                <a:lnTo>
                  <a:pt x="77589" y="93387"/>
                </a:lnTo>
                <a:lnTo>
                  <a:pt x="88124" y="84513"/>
                </a:lnTo>
                <a:lnTo>
                  <a:pt x="95917" y="73108"/>
                </a:lnTo>
                <a:lnTo>
                  <a:pt x="100375" y="59760"/>
                </a:lnTo>
                <a:lnTo>
                  <a:pt x="101206" y="50609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59">
            <a:extLst>
              <a:ext uri="{FF2B5EF4-FFF2-40B4-BE49-F238E27FC236}">
                <a16:creationId xmlns:a16="http://schemas.microsoft.com/office/drawing/2014/main" id="{B89DF35C-D860-47F4-91A8-69E49E2FC853}"/>
              </a:ext>
            </a:extLst>
          </p:cNvPr>
          <p:cNvSpPr/>
          <p:nvPr userDrawn="1"/>
        </p:nvSpPr>
        <p:spPr>
          <a:xfrm>
            <a:off x="1210850" y="4746239"/>
            <a:ext cx="113749" cy="110013"/>
          </a:xfrm>
          <a:custGeom>
            <a:avLst/>
            <a:gdLst/>
            <a:ahLst/>
            <a:cxnLst/>
            <a:rect l="l" t="t" r="r" b="b"/>
            <a:pathLst>
              <a:path w="101207" h="101258">
                <a:moveTo>
                  <a:pt x="101206" y="50609"/>
                </a:moveTo>
                <a:lnTo>
                  <a:pt x="99156" y="36341"/>
                </a:lnTo>
                <a:lnTo>
                  <a:pt x="93399" y="23639"/>
                </a:lnTo>
                <a:lnTo>
                  <a:pt x="84529" y="13095"/>
                </a:lnTo>
                <a:lnTo>
                  <a:pt x="73135" y="5296"/>
                </a:lnTo>
                <a:lnTo>
                  <a:pt x="59811" y="833"/>
                </a:lnTo>
                <a:lnTo>
                  <a:pt x="50660" y="0"/>
                </a:lnTo>
                <a:lnTo>
                  <a:pt x="36384" y="2046"/>
                </a:lnTo>
                <a:lnTo>
                  <a:pt x="23680" y="7792"/>
                </a:lnTo>
                <a:lnTo>
                  <a:pt x="13131" y="16651"/>
                </a:lnTo>
                <a:lnTo>
                  <a:pt x="5326" y="28036"/>
                </a:lnTo>
                <a:lnTo>
                  <a:pt x="848" y="41359"/>
                </a:lnTo>
                <a:lnTo>
                  <a:pt x="0" y="50609"/>
                </a:lnTo>
                <a:lnTo>
                  <a:pt x="2044" y="64878"/>
                </a:lnTo>
                <a:lnTo>
                  <a:pt x="7789" y="77577"/>
                </a:lnTo>
                <a:lnTo>
                  <a:pt x="16648" y="88120"/>
                </a:lnTo>
                <a:lnTo>
                  <a:pt x="28036" y="95924"/>
                </a:lnTo>
                <a:lnTo>
                  <a:pt x="41368" y="100404"/>
                </a:lnTo>
                <a:lnTo>
                  <a:pt x="50660" y="101257"/>
                </a:lnTo>
                <a:lnTo>
                  <a:pt x="64895" y="99208"/>
                </a:lnTo>
                <a:lnTo>
                  <a:pt x="77574" y="93454"/>
                </a:lnTo>
                <a:lnTo>
                  <a:pt x="88107" y="84581"/>
                </a:lnTo>
                <a:lnTo>
                  <a:pt x="95901" y="73174"/>
                </a:lnTo>
                <a:lnTo>
                  <a:pt x="100367" y="59821"/>
                </a:lnTo>
                <a:lnTo>
                  <a:pt x="101206" y="50609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60">
            <a:extLst>
              <a:ext uri="{FF2B5EF4-FFF2-40B4-BE49-F238E27FC236}">
                <a16:creationId xmlns:a16="http://schemas.microsoft.com/office/drawing/2014/main" id="{B421EA43-28A4-42F4-9B37-4EF4B5D1824F}"/>
              </a:ext>
            </a:extLst>
          </p:cNvPr>
          <p:cNvSpPr/>
          <p:nvPr userDrawn="1"/>
        </p:nvSpPr>
        <p:spPr>
          <a:xfrm>
            <a:off x="1210850" y="6576839"/>
            <a:ext cx="113749" cy="110013"/>
          </a:xfrm>
          <a:custGeom>
            <a:avLst/>
            <a:gdLst/>
            <a:ahLst/>
            <a:cxnLst/>
            <a:rect l="l" t="t" r="r" b="b"/>
            <a:pathLst>
              <a:path w="101207" h="101207">
                <a:moveTo>
                  <a:pt x="101206" y="50558"/>
                </a:moveTo>
                <a:lnTo>
                  <a:pt x="99154" y="36301"/>
                </a:lnTo>
                <a:lnTo>
                  <a:pt x="93392" y="23608"/>
                </a:lnTo>
                <a:lnTo>
                  <a:pt x="84513" y="13071"/>
                </a:lnTo>
                <a:lnTo>
                  <a:pt x="73110" y="5280"/>
                </a:lnTo>
                <a:lnTo>
                  <a:pt x="59775" y="826"/>
                </a:lnTo>
                <a:lnTo>
                  <a:pt x="50660" y="0"/>
                </a:lnTo>
                <a:lnTo>
                  <a:pt x="36377" y="2046"/>
                </a:lnTo>
                <a:lnTo>
                  <a:pt x="23668" y="7794"/>
                </a:lnTo>
                <a:lnTo>
                  <a:pt x="13117" y="16654"/>
                </a:lnTo>
                <a:lnTo>
                  <a:pt x="5313" y="28038"/>
                </a:lnTo>
                <a:lnTo>
                  <a:pt x="842" y="41356"/>
                </a:lnTo>
                <a:lnTo>
                  <a:pt x="0" y="50558"/>
                </a:lnTo>
                <a:lnTo>
                  <a:pt x="2044" y="64823"/>
                </a:lnTo>
                <a:lnTo>
                  <a:pt x="7789" y="77520"/>
                </a:lnTo>
                <a:lnTo>
                  <a:pt x="16648" y="88065"/>
                </a:lnTo>
                <a:lnTo>
                  <a:pt x="28036" y="95871"/>
                </a:lnTo>
                <a:lnTo>
                  <a:pt x="41368" y="100352"/>
                </a:lnTo>
                <a:lnTo>
                  <a:pt x="50660" y="101206"/>
                </a:lnTo>
                <a:lnTo>
                  <a:pt x="64895" y="99157"/>
                </a:lnTo>
                <a:lnTo>
                  <a:pt x="77574" y="93400"/>
                </a:lnTo>
                <a:lnTo>
                  <a:pt x="88107" y="84525"/>
                </a:lnTo>
                <a:lnTo>
                  <a:pt x="95901" y="73118"/>
                </a:lnTo>
                <a:lnTo>
                  <a:pt x="100367" y="59766"/>
                </a:lnTo>
                <a:lnTo>
                  <a:pt x="101206" y="50558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61">
            <a:extLst>
              <a:ext uri="{FF2B5EF4-FFF2-40B4-BE49-F238E27FC236}">
                <a16:creationId xmlns:a16="http://schemas.microsoft.com/office/drawing/2014/main" id="{BE95E3E4-C5A7-4163-8B34-27505F33C26C}"/>
              </a:ext>
            </a:extLst>
          </p:cNvPr>
          <p:cNvSpPr/>
          <p:nvPr userDrawn="1"/>
        </p:nvSpPr>
        <p:spPr>
          <a:xfrm>
            <a:off x="954909" y="5559839"/>
            <a:ext cx="113749" cy="110013"/>
          </a:xfrm>
          <a:custGeom>
            <a:avLst/>
            <a:gdLst/>
            <a:ahLst/>
            <a:cxnLst/>
            <a:rect l="l" t="t" r="r" b="b"/>
            <a:pathLst>
              <a:path w="101296" h="101207">
                <a:moveTo>
                  <a:pt x="101295" y="50647"/>
                </a:moveTo>
                <a:lnTo>
                  <a:pt x="99251" y="36374"/>
                </a:lnTo>
                <a:lnTo>
                  <a:pt x="93509" y="23673"/>
                </a:lnTo>
                <a:lnTo>
                  <a:pt x="84653" y="13129"/>
                </a:lnTo>
                <a:lnTo>
                  <a:pt x="73266" y="5326"/>
                </a:lnTo>
                <a:lnTo>
                  <a:pt x="59933" y="849"/>
                </a:lnTo>
                <a:lnTo>
                  <a:pt x="50660" y="0"/>
                </a:lnTo>
                <a:lnTo>
                  <a:pt x="36385" y="2043"/>
                </a:lnTo>
                <a:lnTo>
                  <a:pt x="23683" y="7785"/>
                </a:lnTo>
                <a:lnTo>
                  <a:pt x="13137" y="16641"/>
                </a:lnTo>
                <a:lnTo>
                  <a:pt x="5333" y="28026"/>
                </a:lnTo>
                <a:lnTo>
                  <a:pt x="853" y="41356"/>
                </a:lnTo>
                <a:lnTo>
                  <a:pt x="0" y="50647"/>
                </a:lnTo>
                <a:lnTo>
                  <a:pt x="2047" y="64884"/>
                </a:lnTo>
                <a:lnTo>
                  <a:pt x="7799" y="77565"/>
                </a:lnTo>
                <a:lnTo>
                  <a:pt x="16669" y="88098"/>
                </a:lnTo>
                <a:lnTo>
                  <a:pt x="28074" y="95895"/>
                </a:lnTo>
                <a:lnTo>
                  <a:pt x="41427" y="100364"/>
                </a:lnTo>
                <a:lnTo>
                  <a:pt x="50660" y="101206"/>
                </a:lnTo>
                <a:lnTo>
                  <a:pt x="64943" y="99157"/>
                </a:lnTo>
                <a:lnTo>
                  <a:pt x="77650" y="93404"/>
                </a:lnTo>
                <a:lnTo>
                  <a:pt x="88195" y="84538"/>
                </a:lnTo>
                <a:lnTo>
                  <a:pt x="95992" y="73150"/>
                </a:lnTo>
                <a:lnTo>
                  <a:pt x="100457" y="59828"/>
                </a:lnTo>
                <a:lnTo>
                  <a:pt x="101295" y="50647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62">
            <a:extLst>
              <a:ext uri="{FF2B5EF4-FFF2-40B4-BE49-F238E27FC236}">
                <a16:creationId xmlns:a16="http://schemas.microsoft.com/office/drawing/2014/main" id="{3EC107F9-AA59-4C9C-B399-9AACF1A93391}"/>
              </a:ext>
            </a:extLst>
          </p:cNvPr>
          <p:cNvSpPr/>
          <p:nvPr userDrawn="1"/>
        </p:nvSpPr>
        <p:spPr>
          <a:xfrm>
            <a:off x="954909" y="6576839"/>
            <a:ext cx="113749" cy="110013"/>
          </a:xfrm>
          <a:custGeom>
            <a:avLst/>
            <a:gdLst/>
            <a:ahLst/>
            <a:cxnLst/>
            <a:rect l="l" t="t" r="r" b="b"/>
            <a:pathLst>
              <a:path w="101296" h="101207">
                <a:moveTo>
                  <a:pt x="101295" y="50558"/>
                </a:moveTo>
                <a:lnTo>
                  <a:pt x="99247" y="36313"/>
                </a:lnTo>
                <a:lnTo>
                  <a:pt x="93496" y="23629"/>
                </a:lnTo>
                <a:lnTo>
                  <a:pt x="84626" y="13096"/>
                </a:lnTo>
                <a:lnTo>
                  <a:pt x="73222" y="5302"/>
                </a:lnTo>
                <a:lnTo>
                  <a:pt x="59871" y="838"/>
                </a:lnTo>
                <a:lnTo>
                  <a:pt x="50660" y="0"/>
                </a:lnTo>
                <a:lnTo>
                  <a:pt x="36373" y="2046"/>
                </a:lnTo>
                <a:lnTo>
                  <a:pt x="23662" y="7794"/>
                </a:lnTo>
                <a:lnTo>
                  <a:pt x="13113" y="16654"/>
                </a:lnTo>
                <a:lnTo>
                  <a:pt x="5311" y="28038"/>
                </a:lnTo>
                <a:lnTo>
                  <a:pt x="841" y="41356"/>
                </a:lnTo>
                <a:lnTo>
                  <a:pt x="0" y="50558"/>
                </a:lnTo>
                <a:lnTo>
                  <a:pt x="2043" y="64823"/>
                </a:lnTo>
                <a:lnTo>
                  <a:pt x="7786" y="77520"/>
                </a:lnTo>
                <a:lnTo>
                  <a:pt x="16642" y="88065"/>
                </a:lnTo>
                <a:lnTo>
                  <a:pt x="28030" y="95871"/>
                </a:lnTo>
                <a:lnTo>
                  <a:pt x="41365" y="100352"/>
                </a:lnTo>
                <a:lnTo>
                  <a:pt x="50660" y="101206"/>
                </a:lnTo>
                <a:lnTo>
                  <a:pt x="64932" y="99160"/>
                </a:lnTo>
                <a:lnTo>
                  <a:pt x="77630" y="93413"/>
                </a:lnTo>
                <a:lnTo>
                  <a:pt x="88171" y="84552"/>
                </a:lnTo>
                <a:lnTo>
                  <a:pt x="95971" y="73162"/>
                </a:lnTo>
                <a:lnTo>
                  <a:pt x="100445" y="59828"/>
                </a:lnTo>
                <a:lnTo>
                  <a:pt x="101295" y="50558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63">
            <a:extLst>
              <a:ext uri="{FF2B5EF4-FFF2-40B4-BE49-F238E27FC236}">
                <a16:creationId xmlns:a16="http://schemas.microsoft.com/office/drawing/2014/main" id="{08FA3AEA-C501-465C-9108-2E9A1B00F7A8}"/>
              </a:ext>
            </a:extLst>
          </p:cNvPr>
          <p:cNvSpPr/>
          <p:nvPr userDrawn="1"/>
        </p:nvSpPr>
        <p:spPr>
          <a:xfrm>
            <a:off x="698968" y="1695599"/>
            <a:ext cx="113749" cy="110013"/>
          </a:xfrm>
          <a:custGeom>
            <a:avLst/>
            <a:gdLst/>
            <a:ahLst/>
            <a:cxnLst/>
            <a:rect l="l" t="t" r="r" b="b"/>
            <a:pathLst>
              <a:path w="101321" h="101258">
                <a:moveTo>
                  <a:pt x="101320" y="50609"/>
                </a:moveTo>
                <a:lnTo>
                  <a:pt x="99275" y="36356"/>
                </a:lnTo>
                <a:lnTo>
                  <a:pt x="93528" y="23666"/>
                </a:lnTo>
                <a:lnTo>
                  <a:pt x="84666" y="13126"/>
                </a:lnTo>
                <a:lnTo>
                  <a:pt x="73271" y="5324"/>
                </a:lnTo>
                <a:lnTo>
                  <a:pt x="59928" y="848"/>
                </a:lnTo>
                <a:lnTo>
                  <a:pt x="50660" y="0"/>
                </a:lnTo>
                <a:lnTo>
                  <a:pt x="36384" y="2046"/>
                </a:lnTo>
                <a:lnTo>
                  <a:pt x="23680" y="7792"/>
                </a:lnTo>
                <a:lnTo>
                  <a:pt x="13131" y="16651"/>
                </a:lnTo>
                <a:lnTo>
                  <a:pt x="5326" y="28036"/>
                </a:lnTo>
                <a:lnTo>
                  <a:pt x="848" y="41359"/>
                </a:lnTo>
                <a:lnTo>
                  <a:pt x="0" y="50609"/>
                </a:lnTo>
                <a:lnTo>
                  <a:pt x="2044" y="64878"/>
                </a:lnTo>
                <a:lnTo>
                  <a:pt x="7789" y="77577"/>
                </a:lnTo>
                <a:lnTo>
                  <a:pt x="16648" y="88120"/>
                </a:lnTo>
                <a:lnTo>
                  <a:pt x="28036" y="95924"/>
                </a:lnTo>
                <a:lnTo>
                  <a:pt x="41368" y="100404"/>
                </a:lnTo>
                <a:lnTo>
                  <a:pt x="50660" y="101257"/>
                </a:lnTo>
                <a:lnTo>
                  <a:pt x="64935" y="99213"/>
                </a:lnTo>
                <a:lnTo>
                  <a:pt x="77637" y="93471"/>
                </a:lnTo>
                <a:lnTo>
                  <a:pt x="88182" y="84616"/>
                </a:lnTo>
                <a:lnTo>
                  <a:pt x="95987" y="73231"/>
                </a:lnTo>
                <a:lnTo>
                  <a:pt x="100467" y="59900"/>
                </a:lnTo>
                <a:lnTo>
                  <a:pt x="101320" y="50609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64">
            <a:extLst>
              <a:ext uri="{FF2B5EF4-FFF2-40B4-BE49-F238E27FC236}">
                <a16:creationId xmlns:a16="http://schemas.microsoft.com/office/drawing/2014/main" id="{77E5E8FC-0EE9-4770-9077-9080710B8CAF}"/>
              </a:ext>
            </a:extLst>
          </p:cNvPr>
          <p:cNvSpPr/>
          <p:nvPr userDrawn="1"/>
        </p:nvSpPr>
        <p:spPr>
          <a:xfrm>
            <a:off x="698968" y="5153039"/>
            <a:ext cx="113749" cy="110013"/>
          </a:xfrm>
          <a:custGeom>
            <a:avLst/>
            <a:gdLst/>
            <a:ahLst/>
            <a:cxnLst/>
            <a:rect l="l" t="t" r="r" b="b"/>
            <a:pathLst>
              <a:path w="101321" h="101194">
                <a:moveTo>
                  <a:pt x="0" y="50660"/>
                </a:moveTo>
                <a:lnTo>
                  <a:pt x="2048" y="64937"/>
                </a:lnTo>
                <a:lnTo>
                  <a:pt x="7804" y="77624"/>
                </a:lnTo>
                <a:lnTo>
                  <a:pt x="16679" y="88143"/>
                </a:lnTo>
                <a:lnTo>
                  <a:pt x="28088" y="95915"/>
                </a:lnTo>
                <a:lnTo>
                  <a:pt x="41444" y="100360"/>
                </a:lnTo>
                <a:lnTo>
                  <a:pt x="50647" y="101193"/>
                </a:lnTo>
                <a:lnTo>
                  <a:pt x="64937" y="99155"/>
                </a:lnTo>
                <a:lnTo>
                  <a:pt x="77651" y="93426"/>
                </a:lnTo>
                <a:lnTo>
                  <a:pt x="88204" y="84584"/>
                </a:lnTo>
                <a:lnTo>
                  <a:pt x="96009" y="73208"/>
                </a:lnTo>
                <a:lnTo>
                  <a:pt x="100480" y="59876"/>
                </a:lnTo>
                <a:lnTo>
                  <a:pt x="101320" y="50660"/>
                </a:lnTo>
                <a:lnTo>
                  <a:pt x="99276" y="36393"/>
                </a:lnTo>
                <a:lnTo>
                  <a:pt x="93534" y="23694"/>
                </a:lnTo>
                <a:lnTo>
                  <a:pt x="84678" y="13149"/>
                </a:lnTo>
                <a:lnTo>
                  <a:pt x="73292" y="5341"/>
                </a:lnTo>
                <a:lnTo>
                  <a:pt x="59960" y="856"/>
                </a:lnTo>
                <a:lnTo>
                  <a:pt x="50647" y="0"/>
                </a:lnTo>
                <a:lnTo>
                  <a:pt x="36378" y="2044"/>
                </a:lnTo>
                <a:lnTo>
                  <a:pt x="23679" y="7789"/>
                </a:lnTo>
                <a:lnTo>
                  <a:pt x="13136" y="16648"/>
                </a:lnTo>
                <a:lnTo>
                  <a:pt x="5332" y="28036"/>
                </a:lnTo>
                <a:lnTo>
                  <a:pt x="853" y="41368"/>
                </a:lnTo>
                <a:lnTo>
                  <a:pt x="0" y="50660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65">
            <a:extLst>
              <a:ext uri="{FF2B5EF4-FFF2-40B4-BE49-F238E27FC236}">
                <a16:creationId xmlns:a16="http://schemas.microsoft.com/office/drawing/2014/main" id="{FD033781-3759-4211-928F-773D73B687DE}"/>
              </a:ext>
            </a:extLst>
          </p:cNvPr>
          <p:cNvSpPr/>
          <p:nvPr userDrawn="1"/>
        </p:nvSpPr>
        <p:spPr>
          <a:xfrm>
            <a:off x="3244335" y="1074240"/>
            <a:ext cx="138799" cy="134240"/>
          </a:xfrm>
          <a:custGeom>
            <a:avLst/>
            <a:gdLst/>
            <a:ahLst/>
            <a:cxnLst/>
            <a:rect l="l" t="t" r="r" b="b"/>
            <a:pathLst>
              <a:path w="123216" h="123203">
                <a:moveTo>
                  <a:pt x="123215" y="61620"/>
                </a:moveTo>
                <a:lnTo>
                  <a:pt x="121520" y="47239"/>
                </a:lnTo>
                <a:lnTo>
                  <a:pt x="116698" y="34057"/>
                </a:lnTo>
                <a:lnTo>
                  <a:pt x="109145" y="22472"/>
                </a:lnTo>
                <a:lnTo>
                  <a:pt x="99256" y="12880"/>
                </a:lnTo>
                <a:lnTo>
                  <a:pt x="87428" y="5679"/>
                </a:lnTo>
                <a:lnTo>
                  <a:pt x="74056" y="1264"/>
                </a:lnTo>
                <a:lnTo>
                  <a:pt x="61607" y="0"/>
                </a:lnTo>
                <a:lnTo>
                  <a:pt x="47235" y="1696"/>
                </a:lnTo>
                <a:lnTo>
                  <a:pt x="34058" y="6522"/>
                </a:lnTo>
                <a:lnTo>
                  <a:pt x="22475" y="14079"/>
                </a:lnTo>
                <a:lnTo>
                  <a:pt x="12883" y="23971"/>
                </a:lnTo>
                <a:lnTo>
                  <a:pt x="5680" y="35802"/>
                </a:lnTo>
                <a:lnTo>
                  <a:pt x="1265" y="49174"/>
                </a:lnTo>
                <a:lnTo>
                  <a:pt x="0" y="61620"/>
                </a:lnTo>
                <a:lnTo>
                  <a:pt x="1698" y="75995"/>
                </a:lnTo>
                <a:lnTo>
                  <a:pt x="6527" y="89172"/>
                </a:lnTo>
                <a:lnTo>
                  <a:pt x="14090" y="100752"/>
                </a:lnTo>
                <a:lnTo>
                  <a:pt x="23988" y="110339"/>
                </a:lnTo>
                <a:lnTo>
                  <a:pt x="35822" y="117535"/>
                </a:lnTo>
                <a:lnTo>
                  <a:pt x="49195" y="121943"/>
                </a:lnTo>
                <a:lnTo>
                  <a:pt x="61607" y="123202"/>
                </a:lnTo>
                <a:lnTo>
                  <a:pt x="75996" y="121505"/>
                </a:lnTo>
                <a:lnTo>
                  <a:pt x="89181" y="116680"/>
                </a:lnTo>
                <a:lnTo>
                  <a:pt x="100765" y="109122"/>
                </a:lnTo>
                <a:lnTo>
                  <a:pt x="110353" y="99230"/>
                </a:lnTo>
                <a:lnTo>
                  <a:pt x="117549" y="87400"/>
                </a:lnTo>
                <a:lnTo>
                  <a:pt x="121957" y="74031"/>
                </a:lnTo>
                <a:lnTo>
                  <a:pt x="123215" y="61620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66">
            <a:extLst>
              <a:ext uri="{FF2B5EF4-FFF2-40B4-BE49-F238E27FC236}">
                <a16:creationId xmlns:a16="http://schemas.microsoft.com/office/drawing/2014/main" id="{160833D0-BE1C-473E-A1E2-BCAE1E9C4D5F}"/>
              </a:ext>
            </a:extLst>
          </p:cNvPr>
          <p:cNvSpPr/>
          <p:nvPr userDrawn="1"/>
        </p:nvSpPr>
        <p:spPr>
          <a:xfrm>
            <a:off x="3244335" y="1481040"/>
            <a:ext cx="138799" cy="134240"/>
          </a:xfrm>
          <a:custGeom>
            <a:avLst/>
            <a:gdLst/>
            <a:ahLst/>
            <a:cxnLst/>
            <a:rect l="l" t="t" r="r" b="b"/>
            <a:pathLst>
              <a:path w="123216" h="123190">
                <a:moveTo>
                  <a:pt x="123215" y="61607"/>
                </a:moveTo>
                <a:lnTo>
                  <a:pt x="121519" y="47229"/>
                </a:lnTo>
                <a:lnTo>
                  <a:pt x="116696" y="34050"/>
                </a:lnTo>
                <a:lnTo>
                  <a:pt x="109142" y="22466"/>
                </a:lnTo>
                <a:lnTo>
                  <a:pt x="99252" y="12876"/>
                </a:lnTo>
                <a:lnTo>
                  <a:pt x="87422" y="5675"/>
                </a:lnTo>
                <a:lnTo>
                  <a:pt x="74048" y="1262"/>
                </a:lnTo>
                <a:lnTo>
                  <a:pt x="61607" y="0"/>
                </a:lnTo>
                <a:lnTo>
                  <a:pt x="47233" y="1696"/>
                </a:lnTo>
                <a:lnTo>
                  <a:pt x="34055" y="6523"/>
                </a:lnTo>
                <a:lnTo>
                  <a:pt x="22472" y="14081"/>
                </a:lnTo>
                <a:lnTo>
                  <a:pt x="12880" y="23973"/>
                </a:lnTo>
                <a:lnTo>
                  <a:pt x="5677" y="35804"/>
                </a:lnTo>
                <a:lnTo>
                  <a:pt x="1263" y="49174"/>
                </a:lnTo>
                <a:lnTo>
                  <a:pt x="0" y="61607"/>
                </a:lnTo>
                <a:lnTo>
                  <a:pt x="1698" y="75987"/>
                </a:lnTo>
                <a:lnTo>
                  <a:pt x="6527" y="89164"/>
                </a:lnTo>
                <a:lnTo>
                  <a:pt x="14090" y="100744"/>
                </a:lnTo>
                <a:lnTo>
                  <a:pt x="23988" y="110330"/>
                </a:lnTo>
                <a:lnTo>
                  <a:pt x="35822" y="117524"/>
                </a:lnTo>
                <a:lnTo>
                  <a:pt x="49195" y="121931"/>
                </a:lnTo>
                <a:lnTo>
                  <a:pt x="61607" y="123189"/>
                </a:lnTo>
                <a:lnTo>
                  <a:pt x="75996" y="121493"/>
                </a:lnTo>
                <a:lnTo>
                  <a:pt x="89181" y="116669"/>
                </a:lnTo>
                <a:lnTo>
                  <a:pt x="100765" y="109113"/>
                </a:lnTo>
                <a:lnTo>
                  <a:pt x="110353" y="99223"/>
                </a:lnTo>
                <a:lnTo>
                  <a:pt x="117549" y="87393"/>
                </a:lnTo>
                <a:lnTo>
                  <a:pt x="121957" y="74022"/>
                </a:lnTo>
                <a:lnTo>
                  <a:pt x="123215" y="61607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67">
            <a:extLst>
              <a:ext uri="{FF2B5EF4-FFF2-40B4-BE49-F238E27FC236}">
                <a16:creationId xmlns:a16="http://schemas.microsoft.com/office/drawing/2014/main" id="{B0D09768-2568-4CF2-8BBA-8330E524CF8D}"/>
              </a:ext>
            </a:extLst>
          </p:cNvPr>
          <p:cNvSpPr/>
          <p:nvPr userDrawn="1"/>
        </p:nvSpPr>
        <p:spPr>
          <a:xfrm>
            <a:off x="2732906" y="5955480"/>
            <a:ext cx="138799" cy="134240"/>
          </a:xfrm>
          <a:custGeom>
            <a:avLst/>
            <a:gdLst/>
            <a:ahLst/>
            <a:cxnLst/>
            <a:rect l="l" t="t" r="r" b="b"/>
            <a:pathLst>
              <a:path w="123127" h="123254">
                <a:moveTo>
                  <a:pt x="123126" y="61633"/>
                </a:moveTo>
                <a:lnTo>
                  <a:pt x="121430" y="47248"/>
                </a:lnTo>
                <a:lnTo>
                  <a:pt x="116608" y="34064"/>
                </a:lnTo>
                <a:lnTo>
                  <a:pt x="109055" y="22477"/>
                </a:lnTo>
                <a:lnTo>
                  <a:pt x="99167" y="12885"/>
                </a:lnTo>
                <a:lnTo>
                  <a:pt x="87341" y="5682"/>
                </a:lnTo>
                <a:lnTo>
                  <a:pt x="73972" y="1266"/>
                </a:lnTo>
                <a:lnTo>
                  <a:pt x="61518" y="0"/>
                </a:lnTo>
                <a:lnTo>
                  <a:pt x="47167" y="1698"/>
                </a:lnTo>
                <a:lnTo>
                  <a:pt x="34005" y="6530"/>
                </a:lnTo>
                <a:lnTo>
                  <a:pt x="22434" y="14096"/>
                </a:lnTo>
                <a:lnTo>
                  <a:pt x="12852" y="24001"/>
                </a:lnTo>
                <a:lnTo>
                  <a:pt x="5659" y="35846"/>
                </a:lnTo>
                <a:lnTo>
                  <a:pt x="1253" y="49234"/>
                </a:lnTo>
                <a:lnTo>
                  <a:pt x="0" y="61633"/>
                </a:lnTo>
                <a:lnTo>
                  <a:pt x="1698" y="76024"/>
                </a:lnTo>
                <a:lnTo>
                  <a:pt x="6528" y="89214"/>
                </a:lnTo>
                <a:lnTo>
                  <a:pt x="14089" y="100804"/>
                </a:lnTo>
                <a:lnTo>
                  <a:pt x="23983" y="110397"/>
                </a:lnTo>
                <a:lnTo>
                  <a:pt x="35808" y="117595"/>
                </a:lnTo>
                <a:lnTo>
                  <a:pt x="49167" y="122001"/>
                </a:lnTo>
                <a:lnTo>
                  <a:pt x="61518" y="123253"/>
                </a:lnTo>
                <a:lnTo>
                  <a:pt x="75899" y="121556"/>
                </a:lnTo>
                <a:lnTo>
                  <a:pt x="89079" y="116731"/>
                </a:lnTo>
                <a:lnTo>
                  <a:pt x="100661" y="109174"/>
                </a:lnTo>
                <a:lnTo>
                  <a:pt x="110250" y="99281"/>
                </a:lnTo>
                <a:lnTo>
                  <a:pt x="117449" y="87451"/>
                </a:lnTo>
                <a:lnTo>
                  <a:pt x="121862" y="74079"/>
                </a:lnTo>
                <a:lnTo>
                  <a:pt x="123126" y="61633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68">
            <a:extLst>
              <a:ext uri="{FF2B5EF4-FFF2-40B4-BE49-F238E27FC236}">
                <a16:creationId xmlns:a16="http://schemas.microsoft.com/office/drawing/2014/main" id="{98ED5D44-71C1-4ED8-8620-7F6082B0CF41}"/>
              </a:ext>
            </a:extLst>
          </p:cNvPr>
          <p:cNvSpPr/>
          <p:nvPr userDrawn="1"/>
        </p:nvSpPr>
        <p:spPr>
          <a:xfrm>
            <a:off x="2476965" y="4125240"/>
            <a:ext cx="138799" cy="134240"/>
          </a:xfrm>
          <a:custGeom>
            <a:avLst/>
            <a:gdLst/>
            <a:ahLst/>
            <a:cxnLst/>
            <a:rect l="l" t="t" r="r" b="b"/>
            <a:pathLst>
              <a:path w="123114" h="123178">
                <a:moveTo>
                  <a:pt x="123113" y="61607"/>
                </a:moveTo>
                <a:lnTo>
                  <a:pt x="121420" y="47214"/>
                </a:lnTo>
                <a:lnTo>
                  <a:pt x="116603" y="34024"/>
                </a:lnTo>
                <a:lnTo>
                  <a:pt x="109056" y="22435"/>
                </a:lnTo>
                <a:lnTo>
                  <a:pt x="99172" y="12844"/>
                </a:lnTo>
                <a:lnTo>
                  <a:pt x="87346" y="5649"/>
                </a:lnTo>
                <a:lnTo>
                  <a:pt x="73970" y="1248"/>
                </a:lnTo>
                <a:lnTo>
                  <a:pt x="61607" y="0"/>
                </a:lnTo>
                <a:lnTo>
                  <a:pt x="47221" y="1696"/>
                </a:lnTo>
                <a:lnTo>
                  <a:pt x="34039" y="6520"/>
                </a:lnTo>
                <a:lnTo>
                  <a:pt x="22456" y="14076"/>
                </a:lnTo>
                <a:lnTo>
                  <a:pt x="12868" y="23968"/>
                </a:lnTo>
                <a:lnTo>
                  <a:pt x="5671" y="35798"/>
                </a:lnTo>
                <a:lnTo>
                  <a:pt x="1261" y="49170"/>
                </a:lnTo>
                <a:lnTo>
                  <a:pt x="0" y="61607"/>
                </a:lnTo>
                <a:lnTo>
                  <a:pt x="1696" y="75991"/>
                </a:lnTo>
                <a:lnTo>
                  <a:pt x="6522" y="89170"/>
                </a:lnTo>
                <a:lnTo>
                  <a:pt x="14080" y="100748"/>
                </a:lnTo>
                <a:lnTo>
                  <a:pt x="23976" y="110329"/>
                </a:lnTo>
                <a:lnTo>
                  <a:pt x="35812" y="117519"/>
                </a:lnTo>
                <a:lnTo>
                  <a:pt x="49193" y="121921"/>
                </a:lnTo>
                <a:lnTo>
                  <a:pt x="61607" y="123177"/>
                </a:lnTo>
                <a:lnTo>
                  <a:pt x="75999" y="121479"/>
                </a:lnTo>
                <a:lnTo>
                  <a:pt x="89177" y="116650"/>
                </a:lnTo>
                <a:lnTo>
                  <a:pt x="100748" y="109085"/>
                </a:lnTo>
                <a:lnTo>
                  <a:pt x="110317" y="99183"/>
                </a:lnTo>
                <a:lnTo>
                  <a:pt x="117491" y="87338"/>
                </a:lnTo>
                <a:lnTo>
                  <a:pt x="121875" y="73947"/>
                </a:lnTo>
                <a:lnTo>
                  <a:pt x="123113" y="61607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69">
            <a:extLst>
              <a:ext uri="{FF2B5EF4-FFF2-40B4-BE49-F238E27FC236}">
                <a16:creationId xmlns:a16="http://schemas.microsoft.com/office/drawing/2014/main" id="{2898127C-80FC-4D57-8769-E94ACE9658B2}"/>
              </a:ext>
            </a:extLst>
          </p:cNvPr>
          <p:cNvSpPr/>
          <p:nvPr userDrawn="1"/>
        </p:nvSpPr>
        <p:spPr>
          <a:xfrm>
            <a:off x="2476965" y="4328640"/>
            <a:ext cx="138799" cy="134240"/>
          </a:xfrm>
          <a:custGeom>
            <a:avLst/>
            <a:gdLst/>
            <a:ahLst/>
            <a:cxnLst/>
            <a:rect l="l" t="t" r="r" b="b"/>
            <a:pathLst>
              <a:path w="123114" h="123178">
                <a:moveTo>
                  <a:pt x="123113" y="61556"/>
                </a:moveTo>
                <a:lnTo>
                  <a:pt x="121419" y="47160"/>
                </a:lnTo>
                <a:lnTo>
                  <a:pt x="116598" y="33973"/>
                </a:lnTo>
                <a:lnTo>
                  <a:pt x="109045" y="22391"/>
                </a:lnTo>
                <a:lnTo>
                  <a:pt x="99154" y="12811"/>
                </a:lnTo>
                <a:lnTo>
                  <a:pt x="87320" y="5628"/>
                </a:lnTo>
                <a:lnTo>
                  <a:pt x="73935" y="1238"/>
                </a:lnTo>
                <a:lnTo>
                  <a:pt x="61607" y="0"/>
                </a:lnTo>
                <a:lnTo>
                  <a:pt x="47215" y="1694"/>
                </a:lnTo>
                <a:lnTo>
                  <a:pt x="34028" y="6515"/>
                </a:lnTo>
                <a:lnTo>
                  <a:pt x="22443" y="14067"/>
                </a:lnTo>
                <a:lnTo>
                  <a:pt x="12854" y="23954"/>
                </a:lnTo>
                <a:lnTo>
                  <a:pt x="5659" y="35783"/>
                </a:lnTo>
                <a:lnTo>
                  <a:pt x="1254" y="49157"/>
                </a:lnTo>
                <a:lnTo>
                  <a:pt x="0" y="61556"/>
                </a:lnTo>
                <a:lnTo>
                  <a:pt x="1695" y="75938"/>
                </a:lnTo>
                <a:lnTo>
                  <a:pt x="6517" y="89119"/>
                </a:lnTo>
                <a:lnTo>
                  <a:pt x="14070" y="100704"/>
                </a:lnTo>
                <a:lnTo>
                  <a:pt x="23958" y="110296"/>
                </a:lnTo>
                <a:lnTo>
                  <a:pt x="35786" y="117498"/>
                </a:lnTo>
                <a:lnTo>
                  <a:pt x="49158" y="121912"/>
                </a:lnTo>
                <a:lnTo>
                  <a:pt x="61607" y="123177"/>
                </a:lnTo>
                <a:lnTo>
                  <a:pt x="75993" y="121477"/>
                </a:lnTo>
                <a:lnTo>
                  <a:pt x="89167" y="116644"/>
                </a:lnTo>
                <a:lnTo>
                  <a:pt x="100735" y="109076"/>
                </a:lnTo>
                <a:lnTo>
                  <a:pt x="110304" y="99169"/>
                </a:lnTo>
                <a:lnTo>
                  <a:pt x="117479" y="87322"/>
                </a:lnTo>
                <a:lnTo>
                  <a:pt x="121868" y="73933"/>
                </a:lnTo>
                <a:lnTo>
                  <a:pt x="123113" y="61556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70">
            <a:extLst>
              <a:ext uri="{FF2B5EF4-FFF2-40B4-BE49-F238E27FC236}">
                <a16:creationId xmlns:a16="http://schemas.microsoft.com/office/drawing/2014/main" id="{E4953086-E5BA-469D-AD30-F59BAC728F69}"/>
              </a:ext>
            </a:extLst>
          </p:cNvPr>
          <p:cNvSpPr/>
          <p:nvPr userDrawn="1"/>
        </p:nvSpPr>
        <p:spPr>
          <a:xfrm>
            <a:off x="2476965" y="4938840"/>
            <a:ext cx="138799" cy="134240"/>
          </a:xfrm>
          <a:custGeom>
            <a:avLst/>
            <a:gdLst/>
            <a:ahLst/>
            <a:cxnLst/>
            <a:rect l="l" t="t" r="r" b="b"/>
            <a:pathLst>
              <a:path w="123114" h="123190">
                <a:moveTo>
                  <a:pt x="123113" y="61569"/>
                </a:moveTo>
                <a:lnTo>
                  <a:pt x="121419" y="47165"/>
                </a:lnTo>
                <a:lnTo>
                  <a:pt x="116599" y="33975"/>
                </a:lnTo>
                <a:lnTo>
                  <a:pt x="109048" y="22392"/>
                </a:lnTo>
                <a:lnTo>
                  <a:pt x="99159" y="12811"/>
                </a:lnTo>
                <a:lnTo>
                  <a:pt x="87326" y="5629"/>
                </a:lnTo>
                <a:lnTo>
                  <a:pt x="73944" y="1240"/>
                </a:lnTo>
                <a:lnTo>
                  <a:pt x="61607" y="0"/>
                </a:lnTo>
                <a:lnTo>
                  <a:pt x="47217" y="1693"/>
                </a:lnTo>
                <a:lnTo>
                  <a:pt x="34031" y="6512"/>
                </a:lnTo>
                <a:lnTo>
                  <a:pt x="22446" y="14061"/>
                </a:lnTo>
                <a:lnTo>
                  <a:pt x="12858" y="23947"/>
                </a:lnTo>
                <a:lnTo>
                  <a:pt x="5662" y="35775"/>
                </a:lnTo>
                <a:lnTo>
                  <a:pt x="1256" y="49153"/>
                </a:lnTo>
                <a:lnTo>
                  <a:pt x="0" y="61569"/>
                </a:lnTo>
                <a:lnTo>
                  <a:pt x="1695" y="75950"/>
                </a:lnTo>
                <a:lnTo>
                  <a:pt x="6517" y="89132"/>
                </a:lnTo>
                <a:lnTo>
                  <a:pt x="14070" y="100717"/>
                </a:lnTo>
                <a:lnTo>
                  <a:pt x="23958" y="110309"/>
                </a:lnTo>
                <a:lnTo>
                  <a:pt x="35786" y="117510"/>
                </a:lnTo>
                <a:lnTo>
                  <a:pt x="49158" y="121925"/>
                </a:lnTo>
                <a:lnTo>
                  <a:pt x="61607" y="123189"/>
                </a:lnTo>
                <a:lnTo>
                  <a:pt x="75993" y="121490"/>
                </a:lnTo>
                <a:lnTo>
                  <a:pt x="89167" y="116657"/>
                </a:lnTo>
                <a:lnTo>
                  <a:pt x="100735" y="109088"/>
                </a:lnTo>
                <a:lnTo>
                  <a:pt x="110304" y="99182"/>
                </a:lnTo>
                <a:lnTo>
                  <a:pt x="117479" y="87335"/>
                </a:lnTo>
                <a:lnTo>
                  <a:pt x="121868" y="73946"/>
                </a:lnTo>
                <a:lnTo>
                  <a:pt x="123113" y="61569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71">
            <a:extLst>
              <a:ext uri="{FF2B5EF4-FFF2-40B4-BE49-F238E27FC236}">
                <a16:creationId xmlns:a16="http://schemas.microsoft.com/office/drawing/2014/main" id="{F5501EA3-3DD4-4E07-B2E3-4648D43C4EAD}"/>
              </a:ext>
            </a:extLst>
          </p:cNvPr>
          <p:cNvSpPr/>
          <p:nvPr userDrawn="1"/>
        </p:nvSpPr>
        <p:spPr>
          <a:xfrm>
            <a:off x="2220571" y="3311640"/>
            <a:ext cx="138799" cy="134240"/>
          </a:xfrm>
          <a:custGeom>
            <a:avLst/>
            <a:gdLst/>
            <a:ahLst/>
            <a:cxnLst/>
            <a:rect l="l" t="t" r="r" b="b"/>
            <a:pathLst>
              <a:path w="123267" h="123191">
                <a:moveTo>
                  <a:pt x="123266" y="61569"/>
                </a:moveTo>
                <a:lnTo>
                  <a:pt x="121568" y="47187"/>
                </a:lnTo>
                <a:lnTo>
                  <a:pt x="116738" y="34011"/>
                </a:lnTo>
                <a:lnTo>
                  <a:pt x="109175" y="22436"/>
                </a:lnTo>
                <a:lnTo>
                  <a:pt x="99276" y="12857"/>
                </a:lnTo>
                <a:lnTo>
                  <a:pt x="87438" y="5667"/>
                </a:lnTo>
                <a:lnTo>
                  <a:pt x="74058" y="1262"/>
                </a:lnTo>
                <a:lnTo>
                  <a:pt x="61607" y="0"/>
                </a:lnTo>
                <a:lnTo>
                  <a:pt x="47225" y="1694"/>
                </a:lnTo>
                <a:lnTo>
                  <a:pt x="34042" y="6514"/>
                </a:lnTo>
                <a:lnTo>
                  <a:pt x="22456" y="14065"/>
                </a:lnTo>
                <a:lnTo>
                  <a:pt x="12865" y="23952"/>
                </a:lnTo>
                <a:lnTo>
                  <a:pt x="5666" y="35781"/>
                </a:lnTo>
                <a:lnTo>
                  <a:pt x="1257" y="49156"/>
                </a:lnTo>
                <a:lnTo>
                  <a:pt x="0" y="61569"/>
                </a:lnTo>
                <a:lnTo>
                  <a:pt x="1696" y="75950"/>
                </a:lnTo>
                <a:lnTo>
                  <a:pt x="6521" y="89132"/>
                </a:lnTo>
                <a:lnTo>
                  <a:pt x="14078" y="100717"/>
                </a:lnTo>
                <a:lnTo>
                  <a:pt x="23969" y="110309"/>
                </a:lnTo>
                <a:lnTo>
                  <a:pt x="35797" y="117510"/>
                </a:lnTo>
                <a:lnTo>
                  <a:pt x="49165" y="121925"/>
                </a:lnTo>
                <a:lnTo>
                  <a:pt x="61607" y="123190"/>
                </a:lnTo>
                <a:lnTo>
                  <a:pt x="75989" y="121494"/>
                </a:lnTo>
                <a:lnTo>
                  <a:pt x="89173" y="116673"/>
                </a:lnTo>
                <a:lnTo>
                  <a:pt x="100763" y="109121"/>
                </a:lnTo>
                <a:lnTo>
                  <a:pt x="110361" y="99236"/>
                </a:lnTo>
                <a:lnTo>
                  <a:pt x="117570" y="87413"/>
                </a:lnTo>
                <a:lnTo>
                  <a:pt x="121993" y="74050"/>
                </a:lnTo>
                <a:lnTo>
                  <a:pt x="123266" y="61569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72">
            <a:extLst>
              <a:ext uri="{FF2B5EF4-FFF2-40B4-BE49-F238E27FC236}">
                <a16:creationId xmlns:a16="http://schemas.microsoft.com/office/drawing/2014/main" id="{6F7322AC-0821-4717-8272-4F40CE6AB9A8}"/>
              </a:ext>
            </a:extLst>
          </p:cNvPr>
          <p:cNvSpPr/>
          <p:nvPr userDrawn="1"/>
        </p:nvSpPr>
        <p:spPr>
          <a:xfrm>
            <a:off x="1964630" y="4532040"/>
            <a:ext cx="138799" cy="134240"/>
          </a:xfrm>
          <a:custGeom>
            <a:avLst/>
            <a:gdLst/>
            <a:ahLst/>
            <a:cxnLst/>
            <a:rect l="l" t="t" r="r" b="b"/>
            <a:pathLst>
              <a:path w="123267" h="123191">
                <a:moveTo>
                  <a:pt x="123266" y="61620"/>
                </a:moveTo>
                <a:lnTo>
                  <a:pt x="121570" y="47236"/>
                </a:lnTo>
                <a:lnTo>
                  <a:pt x="116747" y="34054"/>
                </a:lnTo>
                <a:lnTo>
                  <a:pt x="109193" y="22470"/>
                </a:lnTo>
                <a:lnTo>
                  <a:pt x="99304" y="12880"/>
                </a:lnTo>
                <a:lnTo>
                  <a:pt x="87475" y="5680"/>
                </a:lnTo>
                <a:lnTo>
                  <a:pt x="74104" y="1266"/>
                </a:lnTo>
                <a:lnTo>
                  <a:pt x="61645" y="0"/>
                </a:lnTo>
                <a:lnTo>
                  <a:pt x="47267" y="1694"/>
                </a:lnTo>
                <a:lnTo>
                  <a:pt x="34085" y="6515"/>
                </a:lnTo>
                <a:lnTo>
                  <a:pt x="22497" y="14067"/>
                </a:lnTo>
                <a:lnTo>
                  <a:pt x="12900" y="23952"/>
                </a:lnTo>
                <a:lnTo>
                  <a:pt x="5692" y="35777"/>
                </a:lnTo>
                <a:lnTo>
                  <a:pt x="1271" y="49144"/>
                </a:lnTo>
                <a:lnTo>
                  <a:pt x="0" y="61620"/>
                </a:lnTo>
                <a:lnTo>
                  <a:pt x="1698" y="76004"/>
                </a:lnTo>
                <a:lnTo>
                  <a:pt x="6528" y="89181"/>
                </a:lnTo>
                <a:lnTo>
                  <a:pt x="14092" y="100756"/>
                </a:lnTo>
                <a:lnTo>
                  <a:pt x="23992" y="110335"/>
                </a:lnTo>
                <a:lnTo>
                  <a:pt x="35829" y="117525"/>
                </a:lnTo>
                <a:lnTo>
                  <a:pt x="49207" y="121929"/>
                </a:lnTo>
                <a:lnTo>
                  <a:pt x="61645" y="123190"/>
                </a:lnTo>
                <a:lnTo>
                  <a:pt x="76035" y="121495"/>
                </a:lnTo>
                <a:lnTo>
                  <a:pt x="89222" y="116676"/>
                </a:lnTo>
                <a:lnTo>
                  <a:pt x="100809" y="109127"/>
                </a:lnTo>
                <a:lnTo>
                  <a:pt x="110399" y="99241"/>
                </a:lnTo>
                <a:lnTo>
                  <a:pt x="117598" y="87415"/>
                </a:lnTo>
                <a:lnTo>
                  <a:pt x="122007" y="74041"/>
                </a:lnTo>
                <a:lnTo>
                  <a:pt x="123266" y="61620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73">
            <a:extLst>
              <a:ext uri="{FF2B5EF4-FFF2-40B4-BE49-F238E27FC236}">
                <a16:creationId xmlns:a16="http://schemas.microsoft.com/office/drawing/2014/main" id="{EECDAB3D-105E-4062-BBF7-4B0AEF3AD5AB}"/>
              </a:ext>
            </a:extLst>
          </p:cNvPr>
          <p:cNvSpPr/>
          <p:nvPr userDrawn="1"/>
        </p:nvSpPr>
        <p:spPr>
          <a:xfrm>
            <a:off x="1964630" y="4938840"/>
            <a:ext cx="138799" cy="134240"/>
          </a:xfrm>
          <a:custGeom>
            <a:avLst/>
            <a:gdLst/>
            <a:ahLst/>
            <a:cxnLst/>
            <a:rect l="l" t="t" r="r" b="b"/>
            <a:pathLst>
              <a:path w="123267" h="123190">
                <a:moveTo>
                  <a:pt x="123266" y="61569"/>
                </a:moveTo>
                <a:lnTo>
                  <a:pt x="121569" y="47178"/>
                </a:lnTo>
                <a:lnTo>
                  <a:pt x="116742" y="33998"/>
                </a:lnTo>
                <a:lnTo>
                  <a:pt x="109182" y="22421"/>
                </a:lnTo>
                <a:lnTo>
                  <a:pt x="99286" y="12843"/>
                </a:lnTo>
                <a:lnTo>
                  <a:pt x="87449" y="5656"/>
                </a:lnTo>
                <a:lnTo>
                  <a:pt x="74069" y="1256"/>
                </a:lnTo>
                <a:lnTo>
                  <a:pt x="61645" y="0"/>
                </a:lnTo>
                <a:lnTo>
                  <a:pt x="47261" y="1692"/>
                </a:lnTo>
                <a:lnTo>
                  <a:pt x="34075" y="6508"/>
                </a:lnTo>
                <a:lnTo>
                  <a:pt x="22484" y="14053"/>
                </a:lnTo>
                <a:lnTo>
                  <a:pt x="12886" y="23933"/>
                </a:lnTo>
                <a:lnTo>
                  <a:pt x="5680" y="35756"/>
                </a:lnTo>
                <a:lnTo>
                  <a:pt x="1264" y="49127"/>
                </a:lnTo>
                <a:lnTo>
                  <a:pt x="0" y="61569"/>
                </a:lnTo>
                <a:lnTo>
                  <a:pt x="1697" y="75946"/>
                </a:lnTo>
                <a:lnTo>
                  <a:pt x="6523" y="89124"/>
                </a:lnTo>
                <a:lnTo>
                  <a:pt x="14081" y="100707"/>
                </a:lnTo>
                <a:lnTo>
                  <a:pt x="23974" y="110298"/>
                </a:lnTo>
                <a:lnTo>
                  <a:pt x="35803" y="117501"/>
                </a:lnTo>
                <a:lnTo>
                  <a:pt x="49172" y="121919"/>
                </a:lnTo>
                <a:lnTo>
                  <a:pt x="61645" y="123189"/>
                </a:lnTo>
                <a:lnTo>
                  <a:pt x="76029" y="121493"/>
                </a:lnTo>
                <a:lnTo>
                  <a:pt x="89211" y="116669"/>
                </a:lnTo>
                <a:lnTo>
                  <a:pt x="100795" y="109113"/>
                </a:lnTo>
                <a:lnTo>
                  <a:pt x="110385" y="99222"/>
                </a:lnTo>
                <a:lnTo>
                  <a:pt x="117586" y="87394"/>
                </a:lnTo>
                <a:lnTo>
                  <a:pt x="122000" y="74024"/>
                </a:lnTo>
                <a:lnTo>
                  <a:pt x="123266" y="61569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74">
            <a:extLst>
              <a:ext uri="{FF2B5EF4-FFF2-40B4-BE49-F238E27FC236}">
                <a16:creationId xmlns:a16="http://schemas.microsoft.com/office/drawing/2014/main" id="{475BAD0C-4F2A-4B92-920B-898CD0525228}"/>
              </a:ext>
            </a:extLst>
          </p:cNvPr>
          <p:cNvSpPr/>
          <p:nvPr userDrawn="1"/>
        </p:nvSpPr>
        <p:spPr>
          <a:xfrm>
            <a:off x="1964630" y="5752440"/>
            <a:ext cx="138799" cy="134240"/>
          </a:xfrm>
          <a:custGeom>
            <a:avLst/>
            <a:gdLst/>
            <a:ahLst/>
            <a:cxnLst/>
            <a:rect l="l" t="t" r="r" b="b"/>
            <a:pathLst>
              <a:path w="123267" h="123127">
                <a:moveTo>
                  <a:pt x="123266" y="61518"/>
                </a:moveTo>
                <a:lnTo>
                  <a:pt x="121567" y="47133"/>
                </a:lnTo>
                <a:lnTo>
                  <a:pt x="116737" y="33958"/>
                </a:lnTo>
                <a:lnTo>
                  <a:pt x="109171" y="22389"/>
                </a:lnTo>
                <a:lnTo>
                  <a:pt x="99268" y="12818"/>
                </a:lnTo>
                <a:lnTo>
                  <a:pt x="87423" y="5639"/>
                </a:lnTo>
                <a:lnTo>
                  <a:pt x="74034" y="1247"/>
                </a:lnTo>
                <a:lnTo>
                  <a:pt x="61645" y="0"/>
                </a:lnTo>
                <a:lnTo>
                  <a:pt x="47255" y="1692"/>
                </a:lnTo>
                <a:lnTo>
                  <a:pt x="34064" y="6507"/>
                </a:lnTo>
                <a:lnTo>
                  <a:pt x="22470" y="14051"/>
                </a:lnTo>
                <a:lnTo>
                  <a:pt x="12872" y="23930"/>
                </a:lnTo>
                <a:lnTo>
                  <a:pt x="5668" y="35751"/>
                </a:lnTo>
                <a:lnTo>
                  <a:pt x="1256" y="49120"/>
                </a:lnTo>
                <a:lnTo>
                  <a:pt x="0" y="61518"/>
                </a:lnTo>
                <a:lnTo>
                  <a:pt x="1697" y="75896"/>
                </a:lnTo>
                <a:lnTo>
                  <a:pt x="6524" y="89074"/>
                </a:lnTo>
                <a:lnTo>
                  <a:pt x="14084" y="100655"/>
                </a:lnTo>
                <a:lnTo>
                  <a:pt x="23978" y="110243"/>
                </a:lnTo>
                <a:lnTo>
                  <a:pt x="35810" y="117443"/>
                </a:lnTo>
                <a:lnTo>
                  <a:pt x="49181" y="121858"/>
                </a:lnTo>
                <a:lnTo>
                  <a:pt x="61645" y="123126"/>
                </a:lnTo>
                <a:lnTo>
                  <a:pt x="76031" y="121430"/>
                </a:lnTo>
                <a:lnTo>
                  <a:pt x="89214" y="116607"/>
                </a:lnTo>
                <a:lnTo>
                  <a:pt x="100799" y="109052"/>
                </a:lnTo>
                <a:lnTo>
                  <a:pt x="110389" y="99162"/>
                </a:lnTo>
                <a:lnTo>
                  <a:pt x="117589" y="87334"/>
                </a:lnTo>
                <a:lnTo>
                  <a:pt x="122001" y="73964"/>
                </a:lnTo>
                <a:lnTo>
                  <a:pt x="123266" y="61518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75">
            <a:extLst>
              <a:ext uri="{FF2B5EF4-FFF2-40B4-BE49-F238E27FC236}">
                <a16:creationId xmlns:a16="http://schemas.microsoft.com/office/drawing/2014/main" id="{0A598373-AD43-4A7D-AB94-52129D75B77E}"/>
              </a:ext>
            </a:extLst>
          </p:cNvPr>
          <p:cNvSpPr/>
          <p:nvPr userDrawn="1"/>
        </p:nvSpPr>
        <p:spPr>
          <a:xfrm>
            <a:off x="1197260" y="57600"/>
            <a:ext cx="138799" cy="134240"/>
          </a:xfrm>
          <a:custGeom>
            <a:avLst/>
            <a:gdLst/>
            <a:ahLst/>
            <a:cxnLst/>
            <a:rect l="l" t="t" r="r" b="b"/>
            <a:pathLst>
              <a:path w="123229" h="123165">
                <a:moveTo>
                  <a:pt x="123228" y="61544"/>
                </a:moveTo>
                <a:lnTo>
                  <a:pt x="121530" y="47174"/>
                </a:lnTo>
                <a:lnTo>
                  <a:pt x="116700" y="34003"/>
                </a:lnTo>
                <a:lnTo>
                  <a:pt x="109137" y="22428"/>
                </a:lnTo>
                <a:lnTo>
                  <a:pt x="99237" y="12846"/>
                </a:lnTo>
                <a:lnTo>
                  <a:pt x="87396" y="5655"/>
                </a:lnTo>
                <a:lnTo>
                  <a:pt x="74013" y="1252"/>
                </a:lnTo>
                <a:lnTo>
                  <a:pt x="61620" y="0"/>
                </a:lnTo>
                <a:lnTo>
                  <a:pt x="47231" y="1696"/>
                </a:lnTo>
                <a:lnTo>
                  <a:pt x="34044" y="6522"/>
                </a:lnTo>
                <a:lnTo>
                  <a:pt x="22455" y="14078"/>
                </a:lnTo>
                <a:lnTo>
                  <a:pt x="12863" y="23968"/>
                </a:lnTo>
                <a:lnTo>
                  <a:pt x="5664" y="35794"/>
                </a:lnTo>
                <a:lnTo>
                  <a:pt x="1255" y="49159"/>
                </a:lnTo>
                <a:lnTo>
                  <a:pt x="0" y="61544"/>
                </a:lnTo>
                <a:lnTo>
                  <a:pt x="1696" y="75928"/>
                </a:lnTo>
                <a:lnTo>
                  <a:pt x="6520" y="89110"/>
                </a:lnTo>
                <a:lnTo>
                  <a:pt x="14076" y="100694"/>
                </a:lnTo>
                <a:lnTo>
                  <a:pt x="23967" y="110284"/>
                </a:lnTo>
                <a:lnTo>
                  <a:pt x="35795" y="117484"/>
                </a:lnTo>
                <a:lnTo>
                  <a:pt x="49165" y="121898"/>
                </a:lnTo>
                <a:lnTo>
                  <a:pt x="61620" y="123164"/>
                </a:lnTo>
                <a:lnTo>
                  <a:pt x="76001" y="121468"/>
                </a:lnTo>
                <a:lnTo>
                  <a:pt x="89180" y="116644"/>
                </a:lnTo>
                <a:lnTo>
                  <a:pt x="100763" y="109089"/>
                </a:lnTo>
                <a:lnTo>
                  <a:pt x="110352" y="99198"/>
                </a:lnTo>
                <a:lnTo>
                  <a:pt x="117551" y="87367"/>
                </a:lnTo>
                <a:lnTo>
                  <a:pt x="121963" y="73993"/>
                </a:lnTo>
                <a:lnTo>
                  <a:pt x="123228" y="61544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76">
            <a:extLst>
              <a:ext uri="{FF2B5EF4-FFF2-40B4-BE49-F238E27FC236}">
                <a16:creationId xmlns:a16="http://schemas.microsoft.com/office/drawing/2014/main" id="{891C41AD-6147-4726-9C01-6A03ED289390}"/>
              </a:ext>
            </a:extLst>
          </p:cNvPr>
          <p:cNvSpPr/>
          <p:nvPr userDrawn="1"/>
        </p:nvSpPr>
        <p:spPr>
          <a:xfrm>
            <a:off x="1197260" y="464400"/>
            <a:ext cx="138799" cy="134240"/>
          </a:xfrm>
          <a:custGeom>
            <a:avLst/>
            <a:gdLst/>
            <a:ahLst/>
            <a:cxnLst/>
            <a:rect l="l" t="t" r="r" b="b"/>
            <a:pathLst>
              <a:path w="123229" h="123178">
                <a:moveTo>
                  <a:pt x="123228" y="61607"/>
                </a:moveTo>
                <a:lnTo>
                  <a:pt x="121531" y="47221"/>
                </a:lnTo>
                <a:lnTo>
                  <a:pt x="116707" y="34039"/>
                </a:lnTo>
                <a:lnTo>
                  <a:pt x="109151" y="22456"/>
                </a:lnTo>
                <a:lnTo>
                  <a:pt x="99259" y="12868"/>
                </a:lnTo>
                <a:lnTo>
                  <a:pt x="87429" y="5671"/>
                </a:lnTo>
                <a:lnTo>
                  <a:pt x="74057" y="1261"/>
                </a:lnTo>
                <a:lnTo>
                  <a:pt x="61620" y="0"/>
                </a:lnTo>
                <a:lnTo>
                  <a:pt x="47239" y="1695"/>
                </a:lnTo>
                <a:lnTo>
                  <a:pt x="34057" y="6517"/>
                </a:lnTo>
                <a:lnTo>
                  <a:pt x="22472" y="14070"/>
                </a:lnTo>
                <a:lnTo>
                  <a:pt x="12880" y="23958"/>
                </a:lnTo>
                <a:lnTo>
                  <a:pt x="5679" y="35786"/>
                </a:lnTo>
                <a:lnTo>
                  <a:pt x="1264" y="49158"/>
                </a:lnTo>
                <a:lnTo>
                  <a:pt x="0" y="61607"/>
                </a:lnTo>
                <a:lnTo>
                  <a:pt x="1697" y="75994"/>
                </a:lnTo>
                <a:lnTo>
                  <a:pt x="6525" y="89173"/>
                </a:lnTo>
                <a:lnTo>
                  <a:pt x="14087" y="100750"/>
                </a:lnTo>
                <a:lnTo>
                  <a:pt x="23985" y="110330"/>
                </a:lnTo>
                <a:lnTo>
                  <a:pt x="35822" y="117518"/>
                </a:lnTo>
                <a:lnTo>
                  <a:pt x="49200" y="121920"/>
                </a:lnTo>
                <a:lnTo>
                  <a:pt x="61620" y="123177"/>
                </a:lnTo>
                <a:lnTo>
                  <a:pt x="76006" y="121482"/>
                </a:lnTo>
                <a:lnTo>
                  <a:pt x="89191" y="116662"/>
                </a:lnTo>
                <a:lnTo>
                  <a:pt x="100776" y="109111"/>
                </a:lnTo>
                <a:lnTo>
                  <a:pt x="110366" y="99224"/>
                </a:lnTo>
                <a:lnTo>
                  <a:pt x="117563" y="87395"/>
                </a:lnTo>
                <a:lnTo>
                  <a:pt x="121971" y="74020"/>
                </a:lnTo>
                <a:lnTo>
                  <a:pt x="123228" y="61607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77">
            <a:extLst>
              <a:ext uri="{FF2B5EF4-FFF2-40B4-BE49-F238E27FC236}">
                <a16:creationId xmlns:a16="http://schemas.microsoft.com/office/drawing/2014/main" id="{36298D3D-60CA-422D-93A5-55DF2C0CBC8A}"/>
              </a:ext>
            </a:extLst>
          </p:cNvPr>
          <p:cNvSpPr/>
          <p:nvPr userDrawn="1"/>
        </p:nvSpPr>
        <p:spPr>
          <a:xfrm>
            <a:off x="1197260" y="2904840"/>
            <a:ext cx="138799" cy="134240"/>
          </a:xfrm>
          <a:custGeom>
            <a:avLst/>
            <a:gdLst/>
            <a:ahLst/>
            <a:cxnLst/>
            <a:rect l="l" t="t" r="r" b="b"/>
            <a:pathLst>
              <a:path w="123229" h="123216">
                <a:moveTo>
                  <a:pt x="123228" y="61595"/>
                </a:moveTo>
                <a:lnTo>
                  <a:pt x="121531" y="47204"/>
                </a:lnTo>
                <a:lnTo>
                  <a:pt x="116706" y="34020"/>
                </a:lnTo>
                <a:lnTo>
                  <a:pt x="109148" y="22440"/>
                </a:lnTo>
                <a:lnTo>
                  <a:pt x="99255" y="12856"/>
                </a:lnTo>
                <a:lnTo>
                  <a:pt x="87423" y="5664"/>
                </a:lnTo>
                <a:lnTo>
                  <a:pt x="74048" y="1259"/>
                </a:lnTo>
                <a:lnTo>
                  <a:pt x="61620" y="0"/>
                </a:lnTo>
                <a:lnTo>
                  <a:pt x="47237" y="1694"/>
                </a:lnTo>
                <a:lnTo>
                  <a:pt x="34054" y="6513"/>
                </a:lnTo>
                <a:lnTo>
                  <a:pt x="22469" y="14063"/>
                </a:lnTo>
                <a:lnTo>
                  <a:pt x="12877" y="23949"/>
                </a:lnTo>
                <a:lnTo>
                  <a:pt x="5676" y="35777"/>
                </a:lnTo>
                <a:lnTo>
                  <a:pt x="1262" y="49151"/>
                </a:lnTo>
                <a:lnTo>
                  <a:pt x="0" y="61595"/>
                </a:lnTo>
                <a:lnTo>
                  <a:pt x="1696" y="75974"/>
                </a:lnTo>
                <a:lnTo>
                  <a:pt x="6520" y="89155"/>
                </a:lnTo>
                <a:lnTo>
                  <a:pt x="14076" y="100739"/>
                </a:lnTo>
                <a:lnTo>
                  <a:pt x="23967" y="110331"/>
                </a:lnTo>
                <a:lnTo>
                  <a:pt x="35795" y="117533"/>
                </a:lnTo>
                <a:lnTo>
                  <a:pt x="49165" y="121948"/>
                </a:lnTo>
                <a:lnTo>
                  <a:pt x="61620" y="123215"/>
                </a:lnTo>
                <a:lnTo>
                  <a:pt x="76001" y="121518"/>
                </a:lnTo>
                <a:lnTo>
                  <a:pt x="89180" y="116693"/>
                </a:lnTo>
                <a:lnTo>
                  <a:pt x="100763" y="109136"/>
                </a:lnTo>
                <a:lnTo>
                  <a:pt x="110352" y="99243"/>
                </a:lnTo>
                <a:lnTo>
                  <a:pt x="117551" y="87412"/>
                </a:lnTo>
                <a:lnTo>
                  <a:pt x="121963" y="74040"/>
                </a:lnTo>
                <a:lnTo>
                  <a:pt x="123228" y="61595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78">
            <a:extLst>
              <a:ext uri="{FF2B5EF4-FFF2-40B4-BE49-F238E27FC236}">
                <a16:creationId xmlns:a16="http://schemas.microsoft.com/office/drawing/2014/main" id="{99103F42-7879-4A6A-8D47-BCDF62F0376E}"/>
              </a:ext>
            </a:extLst>
          </p:cNvPr>
          <p:cNvSpPr/>
          <p:nvPr userDrawn="1"/>
        </p:nvSpPr>
        <p:spPr>
          <a:xfrm>
            <a:off x="1197260" y="5549040"/>
            <a:ext cx="138799" cy="134240"/>
          </a:xfrm>
          <a:custGeom>
            <a:avLst/>
            <a:gdLst/>
            <a:ahLst/>
            <a:cxnLst/>
            <a:rect l="l" t="t" r="r" b="b"/>
            <a:pathLst>
              <a:path w="123229" h="123140">
                <a:moveTo>
                  <a:pt x="123228" y="61607"/>
                </a:moveTo>
                <a:lnTo>
                  <a:pt x="121531" y="47225"/>
                </a:lnTo>
                <a:lnTo>
                  <a:pt x="116707" y="34044"/>
                </a:lnTo>
                <a:lnTo>
                  <a:pt x="109151" y="22461"/>
                </a:lnTo>
                <a:lnTo>
                  <a:pt x="99259" y="12872"/>
                </a:lnTo>
                <a:lnTo>
                  <a:pt x="87429" y="5673"/>
                </a:lnTo>
                <a:lnTo>
                  <a:pt x="74057" y="1262"/>
                </a:lnTo>
                <a:lnTo>
                  <a:pt x="61620" y="0"/>
                </a:lnTo>
                <a:lnTo>
                  <a:pt x="47239" y="1695"/>
                </a:lnTo>
                <a:lnTo>
                  <a:pt x="34057" y="6519"/>
                </a:lnTo>
                <a:lnTo>
                  <a:pt x="22472" y="14074"/>
                </a:lnTo>
                <a:lnTo>
                  <a:pt x="12880" y="23963"/>
                </a:lnTo>
                <a:lnTo>
                  <a:pt x="5679" y="35792"/>
                </a:lnTo>
                <a:lnTo>
                  <a:pt x="1264" y="49162"/>
                </a:lnTo>
                <a:lnTo>
                  <a:pt x="0" y="61607"/>
                </a:lnTo>
                <a:lnTo>
                  <a:pt x="1698" y="75964"/>
                </a:lnTo>
                <a:lnTo>
                  <a:pt x="6529" y="89128"/>
                </a:lnTo>
                <a:lnTo>
                  <a:pt x="14095" y="100702"/>
                </a:lnTo>
                <a:lnTo>
                  <a:pt x="23998" y="110285"/>
                </a:lnTo>
                <a:lnTo>
                  <a:pt x="35841" y="117479"/>
                </a:lnTo>
                <a:lnTo>
                  <a:pt x="49226" y="121885"/>
                </a:lnTo>
                <a:lnTo>
                  <a:pt x="61620" y="123139"/>
                </a:lnTo>
                <a:lnTo>
                  <a:pt x="76011" y="121440"/>
                </a:lnTo>
                <a:lnTo>
                  <a:pt x="89198" y="116610"/>
                </a:lnTo>
                <a:lnTo>
                  <a:pt x="100786" y="109048"/>
                </a:lnTo>
                <a:lnTo>
                  <a:pt x="110376" y="99153"/>
                </a:lnTo>
                <a:lnTo>
                  <a:pt x="117572" y="87325"/>
                </a:lnTo>
                <a:lnTo>
                  <a:pt x="121976" y="73963"/>
                </a:lnTo>
                <a:lnTo>
                  <a:pt x="123228" y="61607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79">
            <a:extLst>
              <a:ext uri="{FF2B5EF4-FFF2-40B4-BE49-F238E27FC236}">
                <a16:creationId xmlns:a16="http://schemas.microsoft.com/office/drawing/2014/main" id="{DBA3188E-A0C4-47CC-87D0-F72E04CECBBA}"/>
              </a:ext>
            </a:extLst>
          </p:cNvPr>
          <p:cNvSpPr/>
          <p:nvPr userDrawn="1"/>
        </p:nvSpPr>
        <p:spPr>
          <a:xfrm>
            <a:off x="941319" y="870840"/>
            <a:ext cx="138799" cy="134240"/>
          </a:xfrm>
          <a:custGeom>
            <a:avLst/>
            <a:gdLst/>
            <a:ahLst/>
            <a:cxnLst/>
            <a:rect l="l" t="t" r="r" b="b"/>
            <a:pathLst>
              <a:path w="123114" h="123165">
                <a:moveTo>
                  <a:pt x="123113" y="61607"/>
                </a:moveTo>
                <a:lnTo>
                  <a:pt x="121417" y="47223"/>
                </a:lnTo>
                <a:lnTo>
                  <a:pt x="116591" y="34041"/>
                </a:lnTo>
                <a:lnTo>
                  <a:pt x="109034" y="22459"/>
                </a:lnTo>
                <a:lnTo>
                  <a:pt x="99142" y="12871"/>
                </a:lnTo>
                <a:lnTo>
                  <a:pt x="87311" y="5674"/>
                </a:lnTo>
                <a:lnTo>
                  <a:pt x="73939" y="1263"/>
                </a:lnTo>
                <a:lnTo>
                  <a:pt x="61493" y="0"/>
                </a:lnTo>
                <a:lnTo>
                  <a:pt x="47105" y="1698"/>
                </a:lnTo>
                <a:lnTo>
                  <a:pt x="33930" y="6530"/>
                </a:lnTo>
                <a:lnTo>
                  <a:pt x="22364" y="14097"/>
                </a:lnTo>
                <a:lnTo>
                  <a:pt x="12798" y="24003"/>
                </a:lnTo>
                <a:lnTo>
                  <a:pt x="5626" y="35851"/>
                </a:lnTo>
                <a:lnTo>
                  <a:pt x="1241" y="49245"/>
                </a:lnTo>
                <a:lnTo>
                  <a:pt x="0" y="61607"/>
                </a:lnTo>
                <a:lnTo>
                  <a:pt x="1694" y="76005"/>
                </a:lnTo>
                <a:lnTo>
                  <a:pt x="6513" y="89193"/>
                </a:lnTo>
                <a:lnTo>
                  <a:pt x="14065" y="100776"/>
                </a:lnTo>
                <a:lnTo>
                  <a:pt x="23955" y="110356"/>
                </a:lnTo>
                <a:lnTo>
                  <a:pt x="35789" y="117539"/>
                </a:lnTo>
                <a:lnTo>
                  <a:pt x="49174" y="121927"/>
                </a:lnTo>
                <a:lnTo>
                  <a:pt x="61493" y="123164"/>
                </a:lnTo>
                <a:lnTo>
                  <a:pt x="75880" y="121470"/>
                </a:lnTo>
                <a:lnTo>
                  <a:pt x="89066" y="116650"/>
                </a:lnTo>
                <a:lnTo>
                  <a:pt x="100654" y="109100"/>
                </a:lnTo>
                <a:lnTo>
                  <a:pt x="110247" y="99214"/>
                </a:lnTo>
                <a:lnTo>
                  <a:pt x="117446" y="87388"/>
                </a:lnTo>
                <a:lnTo>
                  <a:pt x="121856" y="74016"/>
                </a:lnTo>
                <a:lnTo>
                  <a:pt x="123113" y="61607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80">
            <a:extLst>
              <a:ext uri="{FF2B5EF4-FFF2-40B4-BE49-F238E27FC236}">
                <a16:creationId xmlns:a16="http://schemas.microsoft.com/office/drawing/2014/main" id="{D769B7DA-343B-460E-BCB5-FA13398AF7FA}"/>
              </a:ext>
            </a:extLst>
          </p:cNvPr>
          <p:cNvSpPr/>
          <p:nvPr userDrawn="1"/>
        </p:nvSpPr>
        <p:spPr>
          <a:xfrm>
            <a:off x="941319" y="5345640"/>
            <a:ext cx="138799" cy="134240"/>
          </a:xfrm>
          <a:custGeom>
            <a:avLst/>
            <a:gdLst/>
            <a:ahLst/>
            <a:cxnLst/>
            <a:rect l="l" t="t" r="r" b="b"/>
            <a:pathLst>
              <a:path w="123114" h="123140">
                <a:moveTo>
                  <a:pt x="123113" y="61620"/>
                </a:moveTo>
                <a:lnTo>
                  <a:pt x="121417" y="47240"/>
                </a:lnTo>
                <a:lnTo>
                  <a:pt x="116593" y="34059"/>
                </a:lnTo>
                <a:lnTo>
                  <a:pt x="109037" y="22475"/>
                </a:lnTo>
                <a:lnTo>
                  <a:pt x="99146" y="12884"/>
                </a:lnTo>
                <a:lnTo>
                  <a:pt x="87317" y="5682"/>
                </a:lnTo>
                <a:lnTo>
                  <a:pt x="73947" y="1266"/>
                </a:lnTo>
                <a:lnTo>
                  <a:pt x="61493" y="0"/>
                </a:lnTo>
                <a:lnTo>
                  <a:pt x="47106" y="1699"/>
                </a:lnTo>
                <a:lnTo>
                  <a:pt x="33933" y="6533"/>
                </a:lnTo>
                <a:lnTo>
                  <a:pt x="22367" y="14103"/>
                </a:lnTo>
                <a:lnTo>
                  <a:pt x="12801" y="24012"/>
                </a:lnTo>
                <a:lnTo>
                  <a:pt x="5629" y="35861"/>
                </a:lnTo>
                <a:lnTo>
                  <a:pt x="1243" y="49252"/>
                </a:lnTo>
                <a:lnTo>
                  <a:pt x="0" y="61620"/>
                </a:lnTo>
                <a:lnTo>
                  <a:pt x="1695" y="76024"/>
                </a:lnTo>
                <a:lnTo>
                  <a:pt x="6517" y="89211"/>
                </a:lnTo>
                <a:lnTo>
                  <a:pt x="14073" y="100788"/>
                </a:lnTo>
                <a:lnTo>
                  <a:pt x="23969" y="110359"/>
                </a:lnTo>
                <a:lnTo>
                  <a:pt x="35809" y="117531"/>
                </a:lnTo>
                <a:lnTo>
                  <a:pt x="49200" y="121909"/>
                </a:lnTo>
                <a:lnTo>
                  <a:pt x="61493" y="123139"/>
                </a:lnTo>
                <a:lnTo>
                  <a:pt x="75884" y="121446"/>
                </a:lnTo>
                <a:lnTo>
                  <a:pt x="89074" y="116631"/>
                </a:lnTo>
                <a:lnTo>
                  <a:pt x="100664" y="109086"/>
                </a:lnTo>
                <a:lnTo>
                  <a:pt x="110257" y="99204"/>
                </a:lnTo>
                <a:lnTo>
                  <a:pt x="117455" y="87379"/>
                </a:lnTo>
                <a:lnTo>
                  <a:pt x="121861" y="74004"/>
                </a:lnTo>
                <a:lnTo>
                  <a:pt x="123113" y="61620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81">
            <a:extLst>
              <a:ext uri="{FF2B5EF4-FFF2-40B4-BE49-F238E27FC236}">
                <a16:creationId xmlns:a16="http://schemas.microsoft.com/office/drawing/2014/main" id="{BBFFE3BB-3134-41D1-8E44-D047678F4973}"/>
              </a:ext>
            </a:extLst>
          </p:cNvPr>
          <p:cNvSpPr/>
          <p:nvPr userDrawn="1"/>
        </p:nvSpPr>
        <p:spPr>
          <a:xfrm>
            <a:off x="685378" y="1277640"/>
            <a:ext cx="138799" cy="134240"/>
          </a:xfrm>
          <a:custGeom>
            <a:avLst/>
            <a:gdLst/>
            <a:ahLst/>
            <a:cxnLst/>
            <a:rect l="l" t="t" r="r" b="b"/>
            <a:pathLst>
              <a:path w="123140" h="123140">
                <a:moveTo>
                  <a:pt x="123139" y="61556"/>
                </a:moveTo>
                <a:lnTo>
                  <a:pt x="121441" y="47172"/>
                </a:lnTo>
                <a:lnTo>
                  <a:pt x="116613" y="33994"/>
                </a:lnTo>
                <a:lnTo>
                  <a:pt x="109051" y="22418"/>
                </a:lnTo>
                <a:lnTo>
                  <a:pt x="99152" y="12839"/>
                </a:lnTo>
                <a:lnTo>
                  <a:pt x="87314" y="5652"/>
                </a:lnTo>
                <a:lnTo>
                  <a:pt x="73933" y="1253"/>
                </a:lnTo>
                <a:lnTo>
                  <a:pt x="61531" y="0"/>
                </a:lnTo>
                <a:lnTo>
                  <a:pt x="47131" y="1696"/>
                </a:lnTo>
                <a:lnTo>
                  <a:pt x="33947" y="6523"/>
                </a:lnTo>
                <a:lnTo>
                  <a:pt x="22372" y="14083"/>
                </a:lnTo>
                <a:lnTo>
                  <a:pt x="12801" y="23981"/>
                </a:lnTo>
                <a:lnTo>
                  <a:pt x="5625" y="35822"/>
                </a:lnTo>
                <a:lnTo>
                  <a:pt x="1240" y="49209"/>
                </a:lnTo>
                <a:lnTo>
                  <a:pt x="0" y="61556"/>
                </a:lnTo>
                <a:lnTo>
                  <a:pt x="1693" y="75952"/>
                </a:lnTo>
                <a:lnTo>
                  <a:pt x="6510" y="89140"/>
                </a:lnTo>
                <a:lnTo>
                  <a:pt x="14059" y="100724"/>
                </a:lnTo>
                <a:lnTo>
                  <a:pt x="23946" y="110308"/>
                </a:lnTo>
                <a:lnTo>
                  <a:pt x="35777" y="117496"/>
                </a:lnTo>
                <a:lnTo>
                  <a:pt x="49160" y="121892"/>
                </a:lnTo>
                <a:lnTo>
                  <a:pt x="61531" y="123139"/>
                </a:lnTo>
                <a:lnTo>
                  <a:pt x="75916" y="121444"/>
                </a:lnTo>
                <a:lnTo>
                  <a:pt x="89099" y="116623"/>
                </a:lnTo>
                <a:lnTo>
                  <a:pt x="100684" y="109071"/>
                </a:lnTo>
                <a:lnTo>
                  <a:pt x="110273" y="99183"/>
                </a:lnTo>
                <a:lnTo>
                  <a:pt x="117471" y="87353"/>
                </a:lnTo>
                <a:lnTo>
                  <a:pt x="121880" y="73978"/>
                </a:lnTo>
                <a:lnTo>
                  <a:pt x="123139" y="61556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82">
            <a:extLst>
              <a:ext uri="{FF2B5EF4-FFF2-40B4-BE49-F238E27FC236}">
                <a16:creationId xmlns:a16="http://schemas.microsoft.com/office/drawing/2014/main" id="{E7BFDD0A-7649-4A05-B4F8-DF83391462D4}"/>
              </a:ext>
            </a:extLst>
          </p:cNvPr>
          <p:cNvSpPr/>
          <p:nvPr userDrawn="1"/>
        </p:nvSpPr>
        <p:spPr>
          <a:xfrm>
            <a:off x="685378" y="1481040"/>
            <a:ext cx="138799" cy="134240"/>
          </a:xfrm>
          <a:custGeom>
            <a:avLst/>
            <a:gdLst/>
            <a:ahLst/>
            <a:cxnLst/>
            <a:rect l="l" t="t" r="r" b="b"/>
            <a:pathLst>
              <a:path w="123140" h="123190">
                <a:moveTo>
                  <a:pt x="123139" y="61607"/>
                </a:moveTo>
                <a:lnTo>
                  <a:pt x="121442" y="47229"/>
                </a:lnTo>
                <a:lnTo>
                  <a:pt x="116618" y="34050"/>
                </a:lnTo>
                <a:lnTo>
                  <a:pt x="109062" y="22466"/>
                </a:lnTo>
                <a:lnTo>
                  <a:pt x="99170" y="12876"/>
                </a:lnTo>
                <a:lnTo>
                  <a:pt x="87340" y="5675"/>
                </a:lnTo>
                <a:lnTo>
                  <a:pt x="73968" y="1262"/>
                </a:lnTo>
                <a:lnTo>
                  <a:pt x="61531" y="0"/>
                </a:lnTo>
                <a:lnTo>
                  <a:pt x="47137" y="1699"/>
                </a:lnTo>
                <a:lnTo>
                  <a:pt x="33957" y="6530"/>
                </a:lnTo>
                <a:lnTo>
                  <a:pt x="22385" y="14097"/>
                </a:lnTo>
                <a:lnTo>
                  <a:pt x="12815" y="24000"/>
                </a:lnTo>
                <a:lnTo>
                  <a:pt x="5637" y="35843"/>
                </a:lnTo>
                <a:lnTo>
                  <a:pt x="1247" y="49226"/>
                </a:lnTo>
                <a:lnTo>
                  <a:pt x="0" y="61607"/>
                </a:lnTo>
                <a:lnTo>
                  <a:pt x="1693" y="75995"/>
                </a:lnTo>
                <a:lnTo>
                  <a:pt x="6510" y="89180"/>
                </a:lnTo>
                <a:lnTo>
                  <a:pt x="14059" y="100764"/>
                </a:lnTo>
                <a:lnTo>
                  <a:pt x="23946" y="110351"/>
                </a:lnTo>
                <a:lnTo>
                  <a:pt x="35777" y="117542"/>
                </a:lnTo>
                <a:lnTo>
                  <a:pt x="49160" y="121942"/>
                </a:lnTo>
                <a:lnTo>
                  <a:pt x="61531" y="123189"/>
                </a:lnTo>
                <a:lnTo>
                  <a:pt x="75916" y="121493"/>
                </a:lnTo>
                <a:lnTo>
                  <a:pt x="89099" y="116669"/>
                </a:lnTo>
                <a:lnTo>
                  <a:pt x="100684" y="109113"/>
                </a:lnTo>
                <a:lnTo>
                  <a:pt x="110273" y="99223"/>
                </a:lnTo>
                <a:lnTo>
                  <a:pt x="117471" y="87393"/>
                </a:lnTo>
                <a:lnTo>
                  <a:pt x="121880" y="74022"/>
                </a:lnTo>
                <a:lnTo>
                  <a:pt x="123139" y="61607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83">
            <a:extLst>
              <a:ext uri="{FF2B5EF4-FFF2-40B4-BE49-F238E27FC236}">
                <a16:creationId xmlns:a16="http://schemas.microsoft.com/office/drawing/2014/main" id="{3B401578-7CAF-41E0-81E5-FBC2B041F770}"/>
              </a:ext>
            </a:extLst>
          </p:cNvPr>
          <p:cNvSpPr/>
          <p:nvPr userDrawn="1"/>
        </p:nvSpPr>
        <p:spPr>
          <a:xfrm>
            <a:off x="685378" y="4328640"/>
            <a:ext cx="138799" cy="134240"/>
          </a:xfrm>
          <a:custGeom>
            <a:avLst/>
            <a:gdLst/>
            <a:ahLst/>
            <a:cxnLst/>
            <a:rect l="l" t="t" r="r" b="b"/>
            <a:pathLst>
              <a:path w="123140" h="123178">
                <a:moveTo>
                  <a:pt x="123139" y="61556"/>
                </a:moveTo>
                <a:lnTo>
                  <a:pt x="121441" y="47172"/>
                </a:lnTo>
                <a:lnTo>
                  <a:pt x="116613" y="33994"/>
                </a:lnTo>
                <a:lnTo>
                  <a:pt x="109051" y="22418"/>
                </a:lnTo>
                <a:lnTo>
                  <a:pt x="99152" y="12839"/>
                </a:lnTo>
                <a:lnTo>
                  <a:pt x="87314" y="5652"/>
                </a:lnTo>
                <a:lnTo>
                  <a:pt x="73933" y="1253"/>
                </a:lnTo>
                <a:lnTo>
                  <a:pt x="61531" y="0"/>
                </a:lnTo>
                <a:lnTo>
                  <a:pt x="47131" y="1696"/>
                </a:lnTo>
                <a:lnTo>
                  <a:pt x="33947" y="6523"/>
                </a:lnTo>
                <a:lnTo>
                  <a:pt x="22372" y="14083"/>
                </a:lnTo>
                <a:lnTo>
                  <a:pt x="12801" y="23981"/>
                </a:lnTo>
                <a:lnTo>
                  <a:pt x="5625" y="35822"/>
                </a:lnTo>
                <a:lnTo>
                  <a:pt x="1240" y="49209"/>
                </a:lnTo>
                <a:lnTo>
                  <a:pt x="0" y="61556"/>
                </a:lnTo>
                <a:lnTo>
                  <a:pt x="1692" y="75946"/>
                </a:lnTo>
                <a:lnTo>
                  <a:pt x="6506" y="89135"/>
                </a:lnTo>
                <a:lnTo>
                  <a:pt x="14051" y="100724"/>
                </a:lnTo>
                <a:lnTo>
                  <a:pt x="23932" y="110317"/>
                </a:lnTo>
                <a:lnTo>
                  <a:pt x="35757" y="117516"/>
                </a:lnTo>
                <a:lnTo>
                  <a:pt x="49134" y="121923"/>
                </a:lnTo>
                <a:lnTo>
                  <a:pt x="61531" y="123177"/>
                </a:lnTo>
                <a:lnTo>
                  <a:pt x="75912" y="121480"/>
                </a:lnTo>
                <a:lnTo>
                  <a:pt x="89091" y="116655"/>
                </a:lnTo>
                <a:lnTo>
                  <a:pt x="100674" y="109097"/>
                </a:lnTo>
                <a:lnTo>
                  <a:pt x="110263" y="99205"/>
                </a:lnTo>
                <a:lnTo>
                  <a:pt x="117462" y="87374"/>
                </a:lnTo>
                <a:lnTo>
                  <a:pt x="121875" y="74002"/>
                </a:lnTo>
                <a:lnTo>
                  <a:pt x="123139" y="61556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84">
            <a:extLst>
              <a:ext uri="{FF2B5EF4-FFF2-40B4-BE49-F238E27FC236}">
                <a16:creationId xmlns:a16="http://schemas.microsoft.com/office/drawing/2014/main" id="{4E59413E-285A-4D30-BC57-85F1EB7DCF6C}"/>
              </a:ext>
            </a:extLst>
          </p:cNvPr>
          <p:cNvSpPr/>
          <p:nvPr userDrawn="1"/>
        </p:nvSpPr>
        <p:spPr>
          <a:xfrm>
            <a:off x="685378" y="6769080"/>
            <a:ext cx="138799" cy="134240"/>
          </a:xfrm>
          <a:custGeom>
            <a:avLst/>
            <a:gdLst/>
            <a:ahLst/>
            <a:cxnLst/>
            <a:rect l="l" t="t" r="r" b="b"/>
            <a:pathLst>
              <a:path w="123140" h="123140">
                <a:moveTo>
                  <a:pt x="123139" y="61518"/>
                </a:moveTo>
                <a:lnTo>
                  <a:pt x="121440" y="47127"/>
                </a:lnTo>
                <a:lnTo>
                  <a:pt x="116609" y="33950"/>
                </a:lnTo>
                <a:lnTo>
                  <a:pt x="109043" y="22380"/>
                </a:lnTo>
                <a:lnTo>
                  <a:pt x="99139" y="12810"/>
                </a:lnTo>
                <a:lnTo>
                  <a:pt x="87294" y="5634"/>
                </a:lnTo>
                <a:lnTo>
                  <a:pt x="73907" y="1245"/>
                </a:lnTo>
                <a:lnTo>
                  <a:pt x="61531" y="0"/>
                </a:lnTo>
                <a:lnTo>
                  <a:pt x="47127" y="1694"/>
                </a:lnTo>
                <a:lnTo>
                  <a:pt x="33939" y="6516"/>
                </a:lnTo>
                <a:lnTo>
                  <a:pt x="22362" y="14072"/>
                </a:lnTo>
                <a:lnTo>
                  <a:pt x="12790" y="23966"/>
                </a:lnTo>
                <a:lnTo>
                  <a:pt x="5616" y="35805"/>
                </a:lnTo>
                <a:lnTo>
                  <a:pt x="1235" y="49195"/>
                </a:lnTo>
                <a:lnTo>
                  <a:pt x="0" y="61518"/>
                </a:lnTo>
                <a:lnTo>
                  <a:pt x="1692" y="75908"/>
                </a:lnTo>
                <a:lnTo>
                  <a:pt x="6506" y="89097"/>
                </a:lnTo>
                <a:lnTo>
                  <a:pt x="14051" y="100686"/>
                </a:lnTo>
                <a:lnTo>
                  <a:pt x="23932" y="110279"/>
                </a:lnTo>
                <a:lnTo>
                  <a:pt x="35757" y="117478"/>
                </a:lnTo>
                <a:lnTo>
                  <a:pt x="49134" y="121885"/>
                </a:lnTo>
                <a:lnTo>
                  <a:pt x="61531" y="123139"/>
                </a:lnTo>
                <a:lnTo>
                  <a:pt x="75912" y="121442"/>
                </a:lnTo>
                <a:lnTo>
                  <a:pt x="89091" y="116617"/>
                </a:lnTo>
                <a:lnTo>
                  <a:pt x="100674" y="109059"/>
                </a:lnTo>
                <a:lnTo>
                  <a:pt x="110263" y="99167"/>
                </a:lnTo>
                <a:lnTo>
                  <a:pt x="117462" y="87336"/>
                </a:lnTo>
                <a:lnTo>
                  <a:pt x="121875" y="73964"/>
                </a:lnTo>
                <a:lnTo>
                  <a:pt x="123139" y="61518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85">
            <a:extLst>
              <a:ext uri="{FF2B5EF4-FFF2-40B4-BE49-F238E27FC236}">
                <a16:creationId xmlns:a16="http://schemas.microsoft.com/office/drawing/2014/main" id="{15FB4109-F8FA-45CD-8025-351CE794CDDE}"/>
              </a:ext>
            </a:extLst>
          </p:cNvPr>
          <p:cNvSpPr/>
          <p:nvPr userDrawn="1"/>
        </p:nvSpPr>
        <p:spPr>
          <a:xfrm>
            <a:off x="3507524" y="5351039"/>
            <a:ext cx="126480" cy="122325"/>
          </a:xfrm>
          <a:custGeom>
            <a:avLst/>
            <a:gdLst/>
            <a:ahLst/>
            <a:cxnLst/>
            <a:rect l="l" t="t" r="r" b="b"/>
            <a:pathLst>
              <a:path w="112154" h="112281">
                <a:moveTo>
                  <a:pt x="112153" y="56184"/>
                </a:moveTo>
                <a:lnTo>
                  <a:pt x="110300" y="41836"/>
                </a:lnTo>
                <a:lnTo>
                  <a:pt x="105059" y="28854"/>
                </a:lnTo>
                <a:lnTo>
                  <a:pt x="96907" y="17715"/>
                </a:lnTo>
                <a:lnTo>
                  <a:pt x="86322" y="8895"/>
                </a:lnTo>
                <a:lnTo>
                  <a:pt x="73782" y="2871"/>
                </a:lnTo>
                <a:lnTo>
                  <a:pt x="59762" y="120"/>
                </a:lnTo>
                <a:lnTo>
                  <a:pt x="56070" y="0"/>
                </a:lnTo>
                <a:lnTo>
                  <a:pt x="41758" y="1855"/>
                </a:lnTo>
                <a:lnTo>
                  <a:pt x="28804" y="7104"/>
                </a:lnTo>
                <a:lnTo>
                  <a:pt x="17685" y="15269"/>
                </a:lnTo>
                <a:lnTo>
                  <a:pt x="8880" y="25873"/>
                </a:lnTo>
                <a:lnTo>
                  <a:pt x="2865" y="38440"/>
                </a:lnTo>
                <a:lnTo>
                  <a:pt x="119" y="52493"/>
                </a:lnTo>
                <a:lnTo>
                  <a:pt x="0" y="56184"/>
                </a:lnTo>
                <a:lnTo>
                  <a:pt x="1856" y="70513"/>
                </a:lnTo>
                <a:lnTo>
                  <a:pt x="7106" y="83481"/>
                </a:lnTo>
                <a:lnTo>
                  <a:pt x="15270" y="94610"/>
                </a:lnTo>
                <a:lnTo>
                  <a:pt x="25869" y="103420"/>
                </a:lnTo>
                <a:lnTo>
                  <a:pt x="38425" y="109431"/>
                </a:lnTo>
                <a:lnTo>
                  <a:pt x="52459" y="112165"/>
                </a:lnTo>
                <a:lnTo>
                  <a:pt x="56070" y="112280"/>
                </a:lnTo>
                <a:lnTo>
                  <a:pt x="70396" y="110423"/>
                </a:lnTo>
                <a:lnTo>
                  <a:pt x="83361" y="105172"/>
                </a:lnTo>
                <a:lnTo>
                  <a:pt x="94486" y="97006"/>
                </a:lnTo>
                <a:lnTo>
                  <a:pt x="103293" y="86404"/>
                </a:lnTo>
                <a:lnTo>
                  <a:pt x="109303" y="73844"/>
                </a:lnTo>
                <a:lnTo>
                  <a:pt x="112037" y="59807"/>
                </a:lnTo>
                <a:lnTo>
                  <a:pt x="112153" y="56184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86">
            <a:extLst>
              <a:ext uri="{FF2B5EF4-FFF2-40B4-BE49-F238E27FC236}">
                <a16:creationId xmlns:a16="http://schemas.microsoft.com/office/drawing/2014/main" id="{59D8D9EA-E1E1-4827-89EA-E47EEDB33102}"/>
              </a:ext>
            </a:extLst>
          </p:cNvPr>
          <p:cNvSpPr/>
          <p:nvPr userDrawn="1"/>
        </p:nvSpPr>
        <p:spPr>
          <a:xfrm>
            <a:off x="3251583" y="1283399"/>
            <a:ext cx="126480" cy="122325"/>
          </a:xfrm>
          <a:custGeom>
            <a:avLst/>
            <a:gdLst/>
            <a:ahLst/>
            <a:cxnLst/>
            <a:rect l="l" t="t" r="r" b="b"/>
            <a:pathLst>
              <a:path w="112154" h="112230">
                <a:moveTo>
                  <a:pt x="112153" y="56083"/>
                </a:moveTo>
                <a:lnTo>
                  <a:pt x="110303" y="41759"/>
                </a:lnTo>
                <a:lnTo>
                  <a:pt x="105065" y="28794"/>
                </a:lnTo>
                <a:lnTo>
                  <a:pt x="96914" y="17668"/>
                </a:lnTo>
                <a:lnTo>
                  <a:pt x="86320" y="8860"/>
                </a:lnTo>
                <a:lnTo>
                  <a:pt x="73755" y="2849"/>
                </a:lnTo>
                <a:lnTo>
                  <a:pt x="59692" y="115"/>
                </a:lnTo>
                <a:lnTo>
                  <a:pt x="56070" y="0"/>
                </a:lnTo>
                <a:lnTo>
                  <a:pt x="41737" y="1857"/>
                </a:lnTo>
                <a:lnTo>
                  <a:pt x="28771" y="7110"/>
                </a:lnTo>
                <a:lnTo>
                  <a:pt x="17648" y="15279"/>
                </a:lnTo>
                <a:lnTo>
                  <a:pt x="8846" y="25883"/>
                </a:lnTo>
                <a:lnTo>
                  <a:pt x="2842" y="38444"/>
                </a:lnTo>
                <a:lnTo>
                  <a:pt x="114" y="52481"/>
                </a:lnTo>
                <a:lnTo>
                  <a:pt x="0" y="56083"/>
                </a:lnTo>
                <a:lnTo>
                  <a:pt x="1853" y="70426"/>
                </a:lnTo>
                <a:lnTo>
                  <a:pt x="7094" y="83404"/>
                </a:lnTo>
                <a:lnTo>
                  <a:pt x="15248" y="94538"/>
                </a:lnTo>
                <a:lnTo>
                  <a:pt x="25837" y="103353"/>
                </a:lnTo>
                <a:lnTo>
                  <a:pt x="38385" y="109370"/>
                </a:lnTo>
                <a:lnTo>
                  <a:pt x="52416" y="112112"/>
                </a:lnTo>
                <a:lnTo>
                  <a:pt x="56070" y="112229"/>
                </a:lnTo>
                <a:lnTo>
                  <a:pt x="70420" y="110374"/>
                </a:lnTo>
                <a:lnTo>
                  <a:pt x="83390" y="105126"/>
                </a:lnTo>
                <a:lnTo>
                  <a:pt x="94507" y="96962"/>
                </a:lnTo>
                <a:lnTo>
                  <a:pt x="103301" y="86361"/>
                </a:lnTo>
                <a:lnTo>
                  <a:pt x="109301" y="73798"/>
                </a:lnTo>
                <a:lnTo>
                  <a:pt x="112035" y="59751"/>
                </a:lnTo>
                <a:lnTo>
                  <a:pt x="112153" y="56083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87">
            <a:extLst>
              <a:ext uri="{FF2B5EF4-FFF2-40B4-BE49-F238E27FC236}">
                <a16:creationId xmlns:a16="http://schemas.microsoft.com/office/drawing/2014/main" id="{1A1C21BA-8121-4BFC-92FF-84FBDF2DC1BE}"/>
              </a:ext>
            </a:extLst>
          </p:cNvPr>
          <p:cNvSpPr/>
          <p:nvPr userDrawn="1"/>
        </p:nvSpPr>
        <p:spPr>
          <a:xfrm>
            <a:off x="3251583" y="3113639"/>
            <a:ext cx="126480" cy="122325"/>
          </a:xfrm>
          <a:custGeom>
            <a:avLst/>
            <a:gdLst/>
            <a:ahLst/>
            <a:cxnLst/>
            <a:rect l="l" t="t" r="r" b="b"/>
            <a:pathLst>
              <a:path w="112154" h="112218">
                <a:moveTo>
                  <a:pt x="112153" y="56121"/>
                </a:moveTo>
                <a:lnTo>
                  <a:pt x="110304" y="41782"/>
                </a:lnTo>
                <a:lnTo>
                  <a:pt x="105070" y="28809"/>
                </a:lnTo>
                <a:lnTo>
                  <a:pt x="96923" y="17679"/>
                </a:lnTo>
                <a:lnTo>
                  <a:pt x="86335" y="8868"/>
                </a:lnTo>
                <a:lnTo>
                  <a:pt x="73778" y="2855"/>
                </a:lnTo>
                <a:lnTo>
                  <a:pt x="59722" y="117"/>
                </a:lnTo>
                <a:lnTo>
                  <a:pt x="56070" y="0"/>
                </a:lnTo>
                <a:lnTo>
                  <a:pt x="41742" y="1855"/>
                </a:lnTo>
                <a:lnTo>
                  <a:pt x="28779" y="7104"/>
                </a:lnTo>
                <a:lnTo>
                  <a:pt x="17658" y="15269"/>
                </a:lnTo>
                <a:lnTo>
                  <a:pt x="8856" y="25872"/>
                </a:lnTo>
                <a:lnTo>
                  <a:pt x="2850" y="38436"/>
                </a:lnTo>
                <a:lnTo>
                  <a:pt x="116" y="52484"/>
                </a:lnTo>
                <a:lnTo>
                  <a:pt x="0" y="56121"/>
                </a:lnTo>
                <a:lnTo>
                  <a:pt x="1854" y="70458"/>
                </a:lnTo>
                <a:lnTo>
                  <a:pt x="7100" y="83429"/>
                </a:lnTo>
                <a:lnTo>
                  <a:pt x="15260" y="94556"/>
                </a:lnTo>
                <a:lnTo>
                  <a:pt x="25858" y="103362"/>
                </a:lnTo>
                <a:lnTo>
                  <a:pt x="38415" y="109370"/>
                </a:lnTo>
                <a:lnTo>
                  <a:pt x="52456" y="112102"/>
                </a:lnTo>
                <a:lnTo>
                  <a:pt x="56070" y="112217"/>
                </a:lnTo>
                <a:lnTo>
                  <a:pt x="70426" y="110361"/>
                </a:lnTo>
                <a:lnTo>
                  <a:pt x="83401" y="105114"/>
                </a:lnTo>
                <a:lnTo>
                  <a:pt x="94521" y="96952"/>
                </a:lnTo>
                <a:lnTo>
                  <a:pt x="103315" y="86351"/>
                </a:lnTo>
                <a:lnTo>
                  <a:pt x="109311" y="73790"/>
                </a:lnTo>
                <a:lnTo>
                  <a:pt x="112038" y="59746"/>
                </a:lnTo>
                <a:lnTo>
                  <a:pt x="112153" y="56121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88">
            <a:extLst>
              <a:ext uri="{FF2B5EF4-FFF2-40B4-BE49-F238E27FC236}">
                <a16:creationId xmlns:a16="http://schemas.microsoft.com/office/drawing/2014/main" id="{C6880CF8-CF2C-4CC9-9B7B-0A77F98D1305}"/>
              </a:ext>
            </a:extLst>
          </p:cNvPr>
          <p:cNvSpPr/>
          <p:nvPr userDrawn="1"/>
        </p:nvSpPr>
        <p:spPr>
          <a:xfrm>
            <a:off x="3251583" y="4334039"/>
            <a:ext cx="126480" cy="122325"/>
          </a:xfrm>
          <a:custGeom>
            <a:avLst/>
            <a:gdLst/>
            <a:ahLst/>
            <a:cxnLst/>
            <a:rect l="l" t="t" r="r" b="b"/>
            <a:pathLst>
              <a:path w="112154" h="112218">
                <a:moveTo>
                  <a:pt x="112153" y="56083"/>
                </a:moveTo>
                <a:lnTo>
                  <a:pt x="110303" y="41759"/>
                </a:lnTo>
                <a:lnTo>
                  <a:pt x="105065" y="28794"/>
                </a:lnTo>
                <a:lnTo>
                  <a:pt x="96914" y="17668"/>
                </a:lnTo>
                <a:lnTo>
                  <a:pt x="86320" y="8860"/>
                </a:lnTo>
                <a:lnTo>
                  <a:pt x="73755" y="2849"/>
                </a:lnTo>
                <a:lnTo>
                  <a:pt x="59692" y="115"/>
                </a:lnTo>
                <a:lnTo>
                  <a:pt x="56070" y="0"/>
                </a:lnTo>
                <a:lnTo>
                  <a:pt x="41737" y="1857"/>
                </a:lnTo>
                <a:lnTo>
                  <a:pt x="28771" y="7110"/>
                </a:lnTo>
                <a:lnTo>
                  <a:pt x="17648" y="15279"/>
                </a:lnTo>
                <a:lnTo>
                  <a:pt x="8846" y="25883"/>
                </a:lnTo>
                <a:lnTo>
                  <a:pt x="2842" y="38444"/>
                </a:lnTo>
                <a:lnTo>
                  <a:pt x="114" y="52481"/>
                </a:lnTo>
                <a:lnTo>
                  <a:pt x="0" y="56083"/>
                </a:lnTo>
                <a:lnTo>
                  <a:pt x="1853" y="70427"/>
                </a:lnTo>
                <a:lnTo>
                  <a:pt x="7096" y="83403"/>
                </a:lnTo>
                <a:lnTo>
                  <a:pt x="15251" y="94536"/>
                </a:lnTo>
                <a:lnTo>
                  <a:pt x="25842" y="103347"/>
                </a:lnTo>
                <a:lnTo>
                  <a:pt x="38393" y="109361"/>
                </a:lnTo>
                <a:lnTo>
                  <a:pt x="52426" y="112100"/>
                </a:lnTo>
                <a:lnTo>
                  <a:pt x="56070" y="112217"/>
                </a:lnTo>
                <a:lnTo>
                  <a:pt x="70422" y="110362"/>
                </a:lnTo>
                <a:lnTo>
                  <a:pt x="83392" y="105115"/>
                </a:lnTo>
                <a:lnTo>
                  <a:pt x="94511" y="96952"/>
                </a:lnTo>
                <a:lnTo>
                  <a:pt x="103305" y="86352"/>
                </a:lnTo>
                <a:lnTo>
                  <a:pt x="109304" y="73789"/>
                </a:lnTo>
                <a:lnTo>
                  <a:pt x="112036" y="59741"/>
                </a:lnTo>
                <a:lnTo>
                  <a:pt x="112153" y="56083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89">
            <a:extLst>
              <a:ext uri="{FF2B5EF4-FFF2-40B4-BE49-F238E27FC236}">
                <a16:creationId xmlns:a16="http://schemas.microsoft.com/office/drawing/2014/main" id="{6C24B26C-9BFD-4C5D-A29D-7AD93C47E85F}"/>
              </a:ext>
            </a:extLst>
          </p:cNvPr>
          <p:cNvSpPr/>
          <p:nvPr userDrawn="1"/>
        </p:nvSpPr>
        <p:spPr>
          <a:xfrm>
            <a:off x="3251583" y="5961239"/>
            <a:ext cx="126480" cy="122325"/>
          </a:xfrm>
          <a:custGeom>
            <a:avLst/>
            <a:gdLst/>
            <a:ahLst/>
            <a:cxnLst/>
            <a:rect l="l" t="t" r="r" b="b"/>
            <a:pathLst>
              <a:path w="112154" h="112167">
                <a:moveTo>
                  <a:pt x="112153" y="56095"/>
                </a:moveTo>
                <a:lnTo>
                  <a:pt x="110303" y="41768"/>
                </a:lnTo>
                <a:lnTo>
                  <a:pt x="105067" y="28801"/>
                </a:lnTo>
                <a:lnTo>
                  <a:pt x="96917" y="17673"/>
                </a:lnTo>
                <a:lnTo>
                  <a:pt x="86325" y="8864"/>
                </a:lnTo>
                <a:lnTo>
                  <a:pt x="73763" y="2851"/>
                </a:lnTo>
                <a:lnTo>
                  <a:pt x="59702" y="115"/>
                </a:lnTo>
                <a:lnTo>
                  <a:pt x="56070" y="0"/>
                </a:lnTo>
                <a:lnTo>
                  <a:pt x="41739" y="1857"/>
                </a:lnTo>
                <a:lnTo>
                  <a:pt x="28774" y="7109"/>
                </a:lnTo>
                <a:lnTo>
                  <a:pt x="17651" y="15277"/>
                </a:lnTo>
                <a:lnTo>
                  <a:pt x="8849" y="25881"/>
                </a:lnTo>
                <a:lnTo>
                  <a:pt x="2845" y="38443"/>
                </a:lnTo>
                <a:lnTo>
                  <a:pt x="115" y="52483"/>
                </a:lnTo>
                <a:lnTo>
                  <a:pt x="0" y="56095"/>
                </a:lnTo>
                <a:lnTo>
                  <a:pt x="1855" y="70421"/>
                </a:lnTo>
                <a:lnTo>
                  <a:pt x="7103" y="83386"/>
                </a:lnTo>
                <a:lnTo>
                  <a:pt x="15267" y="94511"/>
                </a:lnTo>
                <a:lnTo>
                  <a:pt x="25868" y="103316"/>
                </a:lnTo>
                <a:lnTo>
                  <a:pt x="38431" y="109323"/>
                </a:lnTo>
                <a:lnTo>
                  <a:pt x="52476" y="112052"/>
                </a:lnTo>
                <a:lnTo>
                  <a:pt x="56070" y="112166"/>
                </a:lnTo>
                <a:lnTo>
                  <a:pt x="70430" y="110309"/>
                </a:lnTo>
                <a:lnTo>
                  <a:pt x="83406" y="105058"/>
                </a:lnTo>
                <a:lnTo>
                  <a:pt x="94528" y="96893"/>
                </a:lnTo>
                <a:lnTo>
                  <a:pt x="103322" y="86291"/>
                </a:lnTo>
                <a:lnTo>
                  <a:pt x="109316" y="73733"/>
                </a:lnTo>
                <a:lnTo>
                  <a:pt x="112039" y="59697"/>
                </a:lnTo>
                <a:lnTo>
                  <a:pt x="112153" y="56095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90">
            <a:extLst>
              <a:ext uri="{FF2B5EF4-FFF2-40B4-BE49-F238E27FC236}">
                <a16:creationId xmlns:a16="http://schemas.microsoft.com/office/drawing/2014/main" id="{95F3FE24-0EF6-4C30-8D2F-DA36B7AF888F}"/>
              </a:ext>
            </a:extLst>
          </p:cNvPr>
          <p:cNvSpPr/>
          <p:nvPr userDrawn="1"/>
        </p:nvSpPr>
        <p:spPr>
          <a:xfrm>
            <a:off x="3251583" y="7385039"/>
            <a:ext cx="126480" cy="122325"/>
          </a:xfrm>
          <a:custGeom>
            <a:avLst/>
            <a:gdLst/>
            <a:ahLst/>
            <a:cxnLst/>
            <a:rect l="l" t="t" r="r" b="b"/>
            <a:pathLst>
              <a:path w="112154" h="112154">
                <a:moveTo>
                  <a:pt x="112153" y="56057"/>
                </a:moveTo>
                <a:lnTo>
                  <a:pt x="110302" y="41702"/>
                </a:lnTo>
                <a:lnTo>
                  <a:pt x="105062" y="28730"/>
                </a:lnTo>
                <a:lnTo>
                  <a:pt x="96907" y="17613"/>
                </a:lnTo>
                <a:lnTo>
                  <a:pt x="86309" y="8823"/>
                </a:lnTo>
                <a:lnTo>
                  <a:pt x="73740" y="2832"/>
                </a:lnTo>
                <a:lnTo>
                  <a:pt x="59673" y="113"/>
                </a:lnTo>
                <a:lnTo>
                  <a:pt x="56070" y="0"/>
                </a:lnTo>
                <a:lnTo>
                  <a:pt x="41734" y="1850"/>
                </a:lnTo>
                <a:lnTo>
                  <a:pt x="28765" y="7088"/>
                </a:lnTo>
                <a:lnTo>
                  <a:pt x="17641" y="15241"/>
                </a:lnTo>
                <a:lnTo>
                  <a:pt x="8839" y="25837"/>
                </a:lnTo>
                <a:lnTo>
                  <a:pt x="2837" y="38402"/>
                </a:lnTo>
                <a:lnTo>
                  <a:pt x="113" y="52466"/>
                </a:lnTo>
                <a:lnTo>
                  <a:pt x="0" y="56057"/>
                </a:lnTo>
                <a:lnTo>
                  <a:pt x="1854" y="70390"/>
                </a:lnTo>
                <a:lnTo>
                  <a:pt x="7100" y="83360"/>
                </a:lnTo>
                <a:lnTo>
                  <a:pt x="15260" y="94488"/>
                </a:lnTo>
                <a:lnTo>
                  <a:pt x="25858" y="103296"/>
                </a:lnTo>
                <a:lnTo>
                  <a:pt x="38415" y="109305"/>
                </a:lnTo>
                <a:lnTo>
                  <a:pt x="52456" y="112038"/>
                </a:lnTo>
                <a:lnTo>
                  <a:pt x="56070" y="112153"/>
                </a:lnTo>
                <a:lnTo>
                  <a:pt x="70426" y="110297"/>
                </a:lnTo>
                <a:lnTo>
                  <a:pt x="83401" y="105048"/>
                </a:lnTo>
                <a:lnTo>
                  <a:pt x="94521" y="96884"/>
                </a:lnTo>
                <a:lnTo>
                  <a:pt x="103315" y="86282"/>
                </a:lnTo>
                <a:lnTo>
                  <a:pt x="109311" y="73722"/>
                </a:lnTo>
                <a:lnTo>
                  <a:pt x="112038" y="59681"/>
                </a:lnTo>
                <a:lnTo>
                  <a:pt x="112153" y="56057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91">
            <a:extLst>
              <a:ext uri="{FF2B5EF4-FFF2-40B4-BE49-F238E27FC236}">
                <a16:creationId xmlns:a16="http://schemas.microsoft.com/office/drawing/2014/main" id="{1F6C34DE-3723-4388-B68E-157AB7FE51AD}"/>
              </a:ext>
            </a:extLst>
          </p:cNvPr>
          <p:cNvSpPr/>
          <p:nvPr userDrawn="1"/>
        </p:nvSpPr>
        <p:spPr>
          <a:xfrm>
            <a:off x="2995642" y="1283399"/>
            <a:ext cx="126480" cy="122325"/>
          </a:xfrm>
          <a:custGeom>
            <a:avLst/>
            <a:gdLst/>
            <a:ahLst/>
            <a:cxnLst/>
            <a:rect l="l" t="t" r="r" b="b"/>
            <a:pathLst>
              <a:path w="112269" h="112230">
                <a:moveTo>
                  <a:pt x="112268" y="56083"/>
                </a:moveTo>
                <a:lnTo>
                  <a:pt x="110413" y="41768"/>
                </a:lnTo>
                <a:lnTo>
                  <a:pt x="105168" y="28811"/>
                </a:lnTo>
                <a:lnTo>
                  <a:pt x="97007" y="17688"/>
                </a:lnTo>
                <a:lnTo>
                  <a:pt x="86406" y="8880"/>
                </a:lnTo>
                <a:lnTo>
                  <a:pt x="73842" y="2864"/>
                </a:lnTo>
                <a:lnTo>
                  <a:pt x="59789" y="119"/>
                </a:lnTo>
                <a:lnTo>
                  <a:pt x="56108" y="0"/>
                </a:lnTo>
                <a:lnTo>
                  <a:pt x="41777" y="1856"/>
                </a:lnTo>
                <a:lnTo>
                  <a:pt x="28808" y="7106"/>
                </a:lnTo>
                <a:lnTo>
                  <a:pt x="17678" y="15269"/>
                </a:lnTo>
                <a:lnTo>
                  <a:pt x="8868" y="25868"/>
                </a:lnTo>
                <a:lnTo>
                  <a:pt x="2854" y="38421"/>
                </a:lnTo>
                <a:lnTo>
                  <a:pt x="116" y="52451"/>
                </a:lnTo>
                <a:lnTo>
                  <a:pt x="0" y="56083"/>
                </a:lnTo>
                <a:lnTo>
                  <a:pt x="1854" y="70421"/>
                </a:lnTo>
                <a:lnTo>
                  <a:pt x="7099" y="83395"/>
                </a:lnTo>
                <a:lnTo>
                  <a:pt x="15256" y="94528"/>
                </a:lnTo>
                <a:lnTo>
                  <a:pt x="25848" y="103343"/>
                </a:lnTo>
                <a:lnTo>
                  <a:pt x="38397" y="109362"/>
                </a:lnTo>
                <a:lnTo>
                  <a:pt x="52424" y="112110"/>
                </a:lnTo>
                <a:lnTo>
                  <a:pt x="56108" y="112229"/>
                </a:lnTo>
                <a:lnTo>
                  <a:pt x="70450" y="110376"/>
                </a:lnTo>
                <a:lnTo>
                  <a:pt x="83424" y="105135"/>
                </a:lnTo>
                <a:lnTo>
                  <a:pt x="94556" y="96982"/>
                </a:lnTo>
                <a:lnTo>
                  <a:pt x="103370" y="86392"/>
                </a:lnTo>
                <a:lnTo>
                  <a:pt x="109391" y="73843"/>
                </a:lnTo>
                <a:lnTo>
                  <a:pt x="112145" y="59811"/>
                </a:lnTo>
                <a:lnTo>
                  <a:pt x="112268" y="56083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92">
            <a:extLst>
              <a:ext uri="{FF2B5EF4-FFF2-40B4-BE49-F238E27FC236}">
                <a16:creationId xmlns:a16="http://schemas.microsoft.com/office/drawing/2014/main" id="{7387EC89-0FC4-4926-9FBC-2F28AA0342B2}"/>
              </a:ext>
            </a:extLst>
          </p:cNvPr>
          <p:cNvSpPr/>
          <p:nvPr userDrawn="1"/>
        </p:nvSpPr>
        <p:spPr>
          <a:xfrm>
            <a:off x="2739701" y="2503439"/>
            <a:ext cx="126480" cy="122325"/>
          </a:xfrm>
          <a:custGeom>
            <a:avLst/>
            <a:gdLst/>
            <a:ahLst/>
            <a:cxnLst/>
            <a:rect l="l" t="t" r="r" b="b"/>
            <a:pathLst>
              <a:path w="112256" h="112230">
                <a:moveTo>
                  <a:pt x="112255" y="56134"/>
                </a:moveTo>
                <a:lnTo>
                  <a:pt x="110403" y="41805"/>
                </a:lnTo>
                <a:lnTo>
                  <a:pt x="105164" y="28838"/>
                </a:lnTo>
                <a:lnTo>
                  <a:pt x="97012" y="17709"/>
                </a:lnTo>
                <a:lnTo>
                  <a:pt x="86420" y="8896"/>
                </a:lnTo>
                <a:lnTo>
                  <a:pt x="73864" y="2874"/>
                </a:lnTo>
                <a:lnTo>
                  <a:pt x="59818" y="121"/>
                </a:lnTo>
                <a:lnTo>
                  <a:pt x="56095" y="0"/>
                </a:lnTo>
                <a:lnTo>
                  <a:pt x="41774" y="1855"/>
                </a:lnTo>
                <a:lnTo>
                  <a:pt x="28812" y="7103"/>
                </a:lnTo>
                <a:lnTo>
                  <a:pt x="17687" y="15265"/>
                </a:lnTo>
                <a:lnTo>
                  <a:pt x="8877" y="25865"/>
                </a:lnTo>
                <a:lnTo>
                  <a:pt x="2861" y="38425"/>
                </a:lnTo>
                <a:lnTo>
                  <a:pt x="118" y="52467"/>
                </a:lnTo>
                <a:lnTo>
                  <a:pt x="0" y="56134"/>
                </a:lnTo>
                <a:lnTo>
                  <a:pt x="1856" y="70463"/>
                </a:lnTo>
                <a:lnTo>
                  <a:pt x="7106" y="83431"/>
                </a:lnTo>
                <a:lnTo>
                  <a:pt x="15271" y="94557"/>
                </a:lnTo>
                <a:lnTo>
                  <a:pt x="25871" y="103365"/>
                </a:lnTo>
                <a:lnTo>
                  <a:pt x="38428" y="109376"/>
                </a:lnTo>
                <a:lnTo>
                  <a:pt x="52463" y="112113"/>
                </a:lnTo>
                <a:lnTo>
                  <a:pt x="56095" y="112229"/>
                </a:lnTo>
                <a:lnTo>
                  <a:pt x="70448" y="110376"/>
                </a:lnTo>
                <a:lnTo>
                  <a:pt x="83428" y="105133"/>
                </a:lnTo>
                <a:lnTo>
                  <a:pt x="94562" y="96979"/>
                </a:lnTo>
                <a:lnTo>
                  <a:pt x="103374" y="86390"/>
                </a:lnTo>
                <a:lnTo>
                  <a:pt x="109390" y="73844"/>
                </a:lnTo>
                <a:lnTo>
                  <a:pt x="112135" y="59817"/>
                </a:lnTo>
                <a:lnTo>
                  <a:pt x="112255" y="56134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93">
            <a:extLst>
              <a:ext uri="{FF2B5EF4-FFF2-40B4-BE49-F238E27FC236}">
                <a16:creationId xmlns:a16="http://schemas.microsoft.com/office/drawing/2014/main" id="{BA5B3A33-A702-42F7-82D7-0B59E945E0DA}"/>
              </a:ext>
            </a:extLst>
          </p:cNvPr>
          <p:cNvSpPr/>
          <p:nvPr userDrawn="1"/>
        </p:nvSpPr>
        <p:spPr>
          <a:xfrm>
            <a:off x="2739701" y="6774479"/>
            <a:ext cx="126480" cy="122325"/>
          </a:xfrm>
          <a:custGeom>
            <a:avLst/>
            <a:gdLst/>
            <a:ahLst/>
            <a:cxnLst/>
            <a:rect l="l" t="t" r="r" b="b"/>
            <a:pathLst>
              <a:path w="112256" h="112180">
                <a:moveTo>
                  <a:pt x="112255" y="56095"/>
                </a:moveTo>
                <a:lnTo>
                  <a:pt x="110402" y="41778"/>
                </a:lnTo>
                <a:lnTo>
                  <a:pt x="105159" y="28818"/>
                </a:lnTo>
                <a:lnTo>
                  <a:pt x="97002" y="17694"/>
                </a:lnTo>
                <a:lnTo>
                  <a:pt x="86404" y="8884"/>
                </a:lnTo>
                <a:lnTo>
                  <a:pt x="73842" y="2866"/>
                </a:lnTo>
                <a:lnTo>
                  <a:pt x="59788" y="119"/>
                </a:lnTo>
                <a:lnTo>
                  <a:pt x="56095" y="0"/>
                </a:lnTo>
                <a:lnTo>
                  <a:pt x="41770" y="1856"/>
                </a:lnTo>
                <a:lnTo>
                  <a:pt x="28804" y="7106"/>
                </a:lnTo>
                <a:lnTo>
                  <a:pt x="17677" y="15271"/>
                </a:lnTo>
                <a:lnTo>
                  <a:pt x="8867" y="25871"/>
                </a:lnTo>
                <a:lnTo>
                  <a:pt x="2854" y="38428"/>
                </a:lnTo>
                <a:lnTo>
                  <a:pt x="116" y="52463"/>
                </a:lnTo>
                <a:lnTo>
                  <a:pt x="0" y="56095"/>
                </a:lnTo>
                <a:lnTo>
                  <a:pt x="1856" y="70452"/>
                </a:lnTo>
                <a:lnTo>
                  <a:pt x="7107" y="83426"/>
                </a:lnTo>
                <a:lnTo>
                  <a:pt x="15274" y="94546"/>
                </a:lnTo>
                <a:lnTo>
                  <a:pt x="25876" y="103340"/>
                </a:lnTo>
                <a:lnTo>
                  <a:pt x="38435" y="109337"/>
                </a:lnTo>
                <a:lnTo>
                  <a:pt x="52473" y="112063"/>
                </a:lnTo>
                <a:lnTo>
                  <a:pt x="56095" y="112179"/>
                </a:lnTo>
                <a:lnTo>
                  <a:pt x="70449" y="110330"/>
                </a:lnTo>
                <a:lnTo>
                  <a:pt x="83431" y="105100"/>
                </a:lnTo>
                <a:lnTo>
                  <a:pt x="94565" y="96958"/>
                </a:lnTo>
                <a:lnTo>
                  <a:pt x="103377" y="86377"/>
                </a:lnTo>
                <a:lnTo>
                  <a:pt x="109392" y="73826"/>
                </a:lnTo>
                <a:lnTo>
                  <a:pt x="112136" y="59778"/>
                </a:lnTo>
                <a:lnTo>
                  <a:pt x="112255" y="56095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94">
            <a:extLst>
              <a:ext uri="{FF2B5EF4-FFF2-40B4-BE49-F238E27FC236}">
                <a16:creationId xmlns:a16="http://schemas.microsoft.com/office/drawing/2014/main" id="{7CC27559-2952-4879-BFF2-31CB1377AC5C}"/>
              </a:ext>
            </a:extLst>
          </p:cNvPr>
          <p:cNvSpPr/>
          <p:nvPr userDrawn="1"/>
        </p:nvSpPr>
        <p:spPr>
          <a:xfrm>
            <a:off x="2483760" y="2503439"/>
            <a:ext cx="126480" cy="122325"/>
          </a:xfrm>
          <a:custGeom>
            <a:avLst/>
            <a:gdLst/>
            <a:ahLst/>
            <a:cxnLst/>
            <a:rect l="l" t="t" r="r" b="b"/>
            <a:pathLst>
              <a:path w="112154" h="112230">
                <a:moveTo>
                  <a:pt x="112153" y="56134"/>
                </a:moveTo>
                <a:lnTo>
                  <a:pt x="110299" y="41794"/>
                </a:lnTo>
                <a:lnTo>
                  <a:pt x="105054" y="28819"/>
                </a:lnTo>
                <a:lnTo>
                  <a:pt x="96897" y="17685"/>
                </a:lnTo>
                <a:lnTo>
                  <a:pt x="86305" y="8872"/>
                </a:lnTo>
                <a:lnTo>
                  <a:pt x="73755" y="2857"/>
                </a:lnTo>
                <a:lnTo>
                  <a:pt x="59725" y="117"/>
                </a:lnTo>
                <a:lnTo>
                  <a:pt x="56083" y="0"/>
                </a:lnTo>
                <a:lnTo>
                  <a:pt x="41752" y="1855"/>
                </a:lnTo>
                <a:lnTo>
                  <a:pt x="28788" y="7104"/>
                </a:lnTo>
                <a:lnTo>
                  <a:pt x="17667" y="15268"/>
                </a:lnTo>
                <a:lnTo>
                  <a:pt x="8864" y="25870"/>
                </a:lnTo>
                <a:lnTo>
                  <a:pt x="2855" y="38432"/>
                </a:lnTo>
                <a:lnTo>
                  <a:pt x="117" y="52477"/>
                </a:lnTo>
                <a:lnTo>
                  <a:pt x="0" y="56134"/>
                </a:lnTo>
                <a:lnTo>
                  <a:pt x="1854" y="70465"/>
                </a:lnTo>
                <a:lnTo>
                  <a:pt x="7099" y="83433"/>
                </a:lnTo>
                <a:lnTo>
                  <a:pt x="15259" y="94561"/>
                </a:lnTo>
                <a:lnTo>
                  <a:pt x="25856" y="103369"/>
                </a:lnTo>
                <a:lnTo>
                  <a:pt x="38414" y="109379"/>
                </a:lnTo>
                <a:lnTo>
                  <a:pt x="52457" y="112114"/>
                </a:lnTo>
                <a:lnTo>
                  <a:pt x="56083" y="112229"/>
                </a:lnTo>
                <a:lnTo>
                  <a:pt x="70410" y="110373"/>
                </a:lnTo>
                <a:lnTo>
                  <a:pt x="83374" y="105123"/>
                </a:lnTo>
                <a:lnTo>
                  <a:pt x="94496" y="96956"/>
                </a:lnTo>
                <a:lnTo>
                  <a:pt x="103300" y="86353"/>
                </a:lnTo>
                <a:lnTo>
                  <a:pt x="109307" y="73791"/>
                </a:lnTo>
                <a:lnTo>
                  <a:pt x="112038" y="59748"/>
                </a:lnTo>
                <a:lnTo>
                  <a:pt x="112153" y="56134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95">
            <a:extLst>
              <a:ext uri="{FF2B5EF4-FFF2-40B4-BE49-F238E27FC236}">
                <a16:creationId xmlns:a16="http://schemas.microsoft.com/office/drawing/2014/main" id="{A2E00A3A-BB17-48D0-AF9F-F0BD1D4A6918}"/>
              </a:ext>
            </a:extLst>
          </p:cNvPr>
          <p:cNvSpPr/>
          <p:nvPr userDrawn="1"/>
        </p:nvSpPr>
        <p:spPr>
          <a:xfrm>
            <a:off x="2483760" y="2910239"/>
            <a:ext cx="126480" cy="122325"/>
          </a:xfrm>
          <a:custGeom>
            <a:avLst/>
            <a:gdLst/>
            <a:ahLst/>
            <a:cxnLst/>
            <a:rect l="l" t="t" r="r" b="b"/>
            <a:pathLst>
              <a:path w="112154" h="112154">
                <a:moveTo>
                  <a:pt x="112153" y="56083"/>
                </a:moveTo>
                <a:lnTo>
                  <a:pt x="110297" y="41736"/>
                </a:lnTo>
                <a:lnTo>
                  <a:pt x="105048" y="28763"/>
                </a:lnTo>
                <a:lnTo>
                  <a:pt x="96884" y="17640"/>
                </a:lnTo>
                <a:lnTo>
                  <a:pt x="86284" y="8840"/>
                </a:lnTo>
                <a:lnTo>
                  <a:pt x="73725" y="2840"/>
                </a:lnTo>
                <a:lnTo>
                  <a:pt x="59686" y="114"/>
                </a:lnTo>
                <a:lnTo>
                  <a:pt x="56083" y="0"/>
                </a:lnTo>
                <a:lnTo>
                  <a:pt x="41746" y="1853"/>
                </a:lnTo>
                <a:lnTo>
                  <a:pt x="28778" y="7095"/>
                </a:lnTo>
                <a:lnTo>
                  <a:pt x="17653" y="15253"/>
                </a:lnTo>
                <a:lnTo>
                  <a:pt x="8850" y="25850"/>
                </a:lnTo>
                <a:lnTo>
                  <a:pt x="2845" y="38412"/>
                </a:lnTo>
                <a:lnTo>
                  <a:pt x="115" y="52464"/>
                </a:lnTo>
                <a:lnTo>
                  <a:pt x="0" y="56083"/>
                </a:lnTo>
                <a:lnTo>
                  <a:pt x="1855" y="70424"/>
                </a:lnTo>
                <a:lnTo>
                  <a:pt x="7102" y="83393"/>
                </a:lnTo>
                <a:lnTo>
                  <a:pt x="15265" y="94515"/>
                </a:lnTo>
                <a:lnTo>
                  <a:pt x="25866" y="103313"/>
                </a:lnTo>
                <a:lnTo>
                  <a:pt x="38429" y="109313"/>
                </a:lnTo>
                <a:lnTo>
                  <a:pt x="52477" y="112039"/>
                </a:lnTo>
                <a:lnTo>
                  <a:pt x="56083" y="112153"/>
                </a:lnTo>
                <a:lnTo>
                  <a:pt x="70413" y="110299"/>
                </a:lnTo>
                <a:lnTo>
                  <a:pt x="83379" y="105055"/>
                </a:lnTo>
                <a:lnTo>
                  <a:pt x="94503" y="96895"/>
                </a:lnTo>
                <a:lnTo>
                  <a:pt x="103307" y="86295"/>
                </a:lnTo>
                <a:lnTo>
                  <a:pt x="109312" y="73732"/>
                </a:lnTo>
                <a:lnTo>
                  <a:pt x="112039" y="59680"/>
                </a:lnTo>
                <a:lnTo>
                  <a:pt x="112153" y="56083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96">
            <a:extLst>
              <a:ext uri="{FF2B5EF4-FFF2-40B4-BE49-F238E27FC236}">
                <a16:creationId xmlns:a16="http://schemas.microsoft.com/office/drawing/2014/main" id="{E099BD80-6D8F-410A-94C6-752F9AB00867}"/>
              </a:ext>
            </a:extLst>
          </p:cNvPr>
          <p:cNvSpPr/>
          <p:nvPr userDrawn="1"/>
        </p:nvSpPr>
        <p:spPr>
          <a:xfrm>
            <a:off x="2483760" y="4740839"/>
            <a:ext cx="126480" cy="122325"/>
          </a:xfrm>
          <a:custGeom>
            <a:avLst/>
            <a:gdLst/>
            <a:ahLst/>
            <a:cxnLst/>
            <a:rect l="l" t="t" r="r" b="b"/>
            <a:pathLst>
              <a:path w="112154" h="112230">
                <a:moveTo>
                  <a:pt x="112153" y="56095"/>
                </a:moveTo>
                <a:lnTo>
                  <a:pt x="110298" y="41767"/>
                </a:lnTo>
                <a:lnTo>
                  <a:pt x="105050" y="28798"/>
                </a:lnTo>
                <a:lnTo>
                  <a:pt x="96888" y="17670"/>
                </a:lnTo>
                <a:lnTo>
                  <a:pt x="86289" y="8860"/>
                </a:lnTo>
                <a:lnTo>
                  <a:pt x="73732" y="2849"/>
                </a:lnTo>
                <a:lnTo>
                  <a:pt x="59695" y="115"/>
                </a:lnTo>
                <a:lnTo>
                  <a:pt x="56083" y="0"/>
                </a:lnTo>
                <a:lnTo>
                  <a:pt x="41748" y="1856"/>
                </a:lnTo>
                <a:lnTo>
                  <a:pt x="28780" y="7107"/>
                </a:lnTo>
                <a:lnTo>
                  <a:pt x="17657" y="15274"/>
                </a:lnTo>
                <a:lnTo>
                  <a:pt x="8853" y="25876"/>
                </a:lnTo>
                <a:lnTo>
                  <a:pt x="2847" y="38435"/>
                </a:lnTo>
                <a:lnTo>
                  <a:pt x="115" y="52473"/>
                </a:lnTo>
                <a:lnTo>
                  <a:pt x="0" y="56095"/>
                </a:lnTo>
                <a:lnTo>
                  <a:pt x="1853" y="70433"/>
                </a:lnTo>
                <a:lnTo>
                  <a:pt x="7094" y="83408"/>
                </a:lnTo>
                <a:lnTo>
                  <a:pt x="15249" y="94540"/>
                </a:lnTo>
                <a:lnTo>
                  <a:pt x="25840" y="103353"/>
                </a:lnTo>
                <a:lnTo>
                  <a:pt x="38392" y="109370"/>
                </a:lnTo>
                <a:lnTo>
                  <a:pt x="52427" y="112112"/>
                </a:lnTo>
                <a:lnTo>
                  <a:pt x="56083" y="112229"/>
                </a:lnTo>
                <a:lnTo>
                  <a:pt x="70405" y="110373"/>
                </a:lnTo>
                <a:lnTo>
                  <a:pt x="83365" y="105123"/>
                </a:lnTo>
                <a:lnTo>
                  <a:pt x="94486" y="96957"/>
                </a:lnTo>
                <a:lnTo>
                  <a:pt x="103290" y="86353"/>
                </a:lnTo>
                <a:lnTo>
                  <a:pt x="109299" y="73789"/>
                </a:lnTo>
                <a:lnTo>
                  <a:pt x="112036" y="59742"/>
                </a:lnTo>
                <a:lnTo>
                  <a:pt x="112153" y="56095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97">
            <a:extLst>
              <a:ext uri="{FF2B5EF4-FFF2-40B4-BE49-F238E27FC236}">
                <a16:creationId xmlns:a16="http://schemas.microsoft.com/office/drawing/2014/main" id="{15C17D3D-24CE-41BB-991B-227DF1E13198}"/>
              </a:ext>
            </a:extLst>
          </p:cNvPr>
          <p:cNvSpPr/>
          <p:nvPr userDrawn="1"/>
        </p:nvSpPr>
        <p:spPr>
          <a:xfrm>
            <a:off x="2227819" y="266399"/>
            <a:ext cx="126480" cy="122325"/>
          </a:xfrm>
          <a:custGeom>
            <a:avLst/>
            <a:gdLst/>
            <a:ahLst/>
            <a:cxnLst/>
            <a:rect l="l" t="t" r="r" b="b"/>
            <a:pathLst>
              <a:path w="112167" h="112218">
                <a:moveTo>
                  <a:pt x="112166" y="56095"/>
                </a:moveTo>
                <a:lnTo>
                  <a:pt x="110311" y="41753"/>
                </a:lnTo>
                <a:lnTo>
                  <a:pt x="105065" y="28781"/>
                </a:lnTo>
                <a:lnTo>
                  <a:pt x="96904" y="17657"/>
                </a:lnTo>
                <a:lnTo>
                  <a:pt x="86306" y="8854"/>
                </a:lnTo>
                <a:lnTo>
                  <a:pt x="73747" y="2849"/>
                </a:lnTo>
                <a:lnTo>
                  <a:pt x="59705" y="116"/>
                </a:lnTo>
                <a:lnTo>
                  <a:pt x="56070" y="0"/>
                </a:lnTo>
                <a:lnTo>
                  <a:pt x="41747" y="1853"/>
                </a:lnTo>
                <a:lnTo>
                  <a:pt x="28785" y="7098"/>
                </a:lnTo>
                <a:lnTo>
                  <a:pt x="17661" y="15259"/>
                </a:lnTo>
                <a:lnTo>
                  <a:pt x="8856" y="25859"/>
                </a:lnTo>
                <a:lnTo>
                  <a:pt x="2847" y="38424"/>
                </a:lnTo>
                <a:lnTo>
                  <a:pt x="115" y="52477"/>
                </a:lnTo>
                <a:lnTo>
                  <a:pt x="0" y="56095"/>
                </a:lnTo>
                <a:lnTo>
                  <a:pt x="1855" y="70436"/>
                </a:lnTo>
                <a:lnTo>
                  <a:pt x="7102" y="83410"/>
                </a:lnTo>
                <a:lnTo>
                  <a:pt x="15263" y="94541"/>
                </a:lnTo>
                <a:lnTo>
                  <a:pt x="25859" y="103351"/>
                </a:lnTo>
                <a:lnTo>
                  <a:pt x="38410" y="109363"/>
                </a:lnTo>
                <a:lnTo>
                  <a:pt x="52439" y="112100"/>
                </a:lnTo>
                <a:lnTo>
                  <a:pt x="56070" y="112217"/>
                </a:lnTo>
                <a:lnTo>
                  <a:pt x="70401" y="110362"/>
                </a:lnTo>
                <a:lnTo>
                  <a:pt x="83367" y="105115"/>
                </a:lnTo>
                <a:lnTo>
                  <a:pt x="94492" y="96954"/>
                </a:lnTo>
                <a:lnTo>
                  <a:pt x="103298" y="86355"/>
                </a:lnTo>
                <a:lnTo>
                  <a:pt x="109309" y="73795"/>
                </a:lnTo>
                <a:lnTo>
                  <a:pt x="112048" y="59752"/>
                </a:lnTo>
                <a:lnTo>
                  <a:pt x="112166" y="56095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98">
            <a:extLst>
              <a:ext uri="{FF2B5EF4-FFF2-40B4-BE49-F238E27FC236}">
                <a16:creationId xmlns:a16="http://schemas.microsoft.com/office/drawing/2014/main" id="{EA004504-6768-4D28-85EF-121A07DD0E5B}"/>
              </a:ext>
            </a:extLst>
          </p:cNvPr>
          <p:cNvSpPr/>
          <p:nvPr userDrawn="1"/>
        </p:nvSpPr>
        <p:spPr>
          <a:xfrm>
            <a:off x="2227819" y="1283399"/>
            <a:ext cx="126480" cy="122325"/>
          </a:xfrm>
          <a:custGeom>
            <a:avLst/>
            <a:gdLst/>
            <a:ahLst/>
            <a:cxnLst/>
            <a:rect l="l" t="t" r="r" b="b"/>
            <a:pathLst>
              <a:path w="112167" h="112230">
                <a:moveTo>
                  <a:pt x="112166" y="56083"/>
                </a:moveTo>
                <a:lnTo>
                  <a:pt x="110311" y="41761"/>
                </a:lnTo>
                <a:lnTo>
                  <a:pt x="105063" y="28797"/>
                </a:lnTo>
                <a:lnTo>
                  <a:pt x="96901" y="17671"/>
                </a:lnTo>
                <a:lnTo>
                  <a:pt x="86301" y="8863"/>
                </a:lnTo>
                <a:lnTo>
                  <a:pt x="73740" y="2851"/>
                </a:lnTo>
                <a:lnTo>
                  <a:pt x="59696" y="115"/>
                </a:lnTo>
                <a:lnTo>
                  <a:pt x="56070" y="0"/>
                </a:lnTo>
                <a:lnTo>
                  <a:pt x="41746" y="1857"/>
                </a:lnTo>
                <a:lnTo>
                  <a:pt x="28782" y="7110"/>
                </a:lnTo>
                <a:lnTo>
                  <a:pt x="17658" y="15279"/>
                </a:lnTo>
                <a:lnTo>
                  <a:pt x="8852" y="25883"/>
                </a:lnTo>
                <a:lnTo>
                  <a:pt x="2845" y="38444"/>
                </a:lnTo>
                <a:lnTo>
                  <a:pt x="114" y="52481"/>
                </a:lnTo>
                <a:lnTo>
                  <a:pt x="0" y="56083"/>
                </a:lnTo>
                <a:lnTo>
                  <a:pt x="1854" y="70426"/>
                </a:lnTo>
                <a:lnTo>
                  <a:pt x="7099" y="83404"/>
                </a:lnTo>
                <a:lnTo>
                  <a:pt x="15257" y="94538"/>
                </a:lnTo>
                <a:lnTo>
                  <a:pt x="25848" y="103353"/>
                </a:lnTo>
                <a:lnTo>
                  <a:pt x="38395" y="109370"/>
                </a:lnTo>
                <a:lnTo>
                  <a:pt x="52419" y="112112"/>
                </a:lnTo>
                <a:lnTo>
                  <a:pt x="56070" y="112229"/>
                </a:lnTo>
                <a:lnTo>
                  <a:pt x="70398" y="110374"/>
                </a:lnTo>
                <a:lnTo>
                  <a:pt x="83362" y="105127"/>
                </a:lnTo>
                <a:lnTo>
                  <a:pt x="94485" y="96966"/>
                </a:lnTo>
                <a:lnTo>
                  <a:pt x="103291" y="86366"/>
                </a:lnTo>
                <a:lnTo>
                  <a:pt x="109304" y="73805"/>
                </a:lnTo>
                <a:lnTo>
                  <a:pt x="112047" y="59761"/>
                </a:lnTo>
                <a:lnTo>
                  <a:pt x="112166" y="56083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99">
            <a:extLst>
              <a:ext uri="{FF2B5EF4-FFF2-40B4-BE49-F238E27FC236}">
                <a16:creationId xmlns:a16="http://schemas.microsoft.com/office/drawing/2014/main" id="{1EA4724F-0EE2-4B83-9045-199E066ACD28}"/>
              </a:ext>
            </a:extLst>
          </p:cNvPr>
          <p:cNvSpPr/>
          <p:nvPr userDrawn="1"/>
        </p:nvSpPr>
        <p:spPr>
          <a:xfrm>
            <a:off x="1971878" y="469799"/>
            <a:ext cx="126480" cy="122325"/>
          </a:xfrm>
          <a:custGeom>
            <a:avLst/>
            <a:gdLst/>
            <a:ahLst/>
            <a:cxnLst/>
            <a:rect l="l" t="t" r="r" b="b"/>
            <a:pathLst>
              <a:path w="112154" h="112205">
                <a:moveTo>
                  <a:pt x="112153" y="56121"/>
                </a:moveTo>
                <a:lnTo>
                  <a:pt x="110305" y="41775"/>
                </a:lnTo>
                <a:lnTo>
                  <a:pt x="105073" y="28798"/>
                </a:lnTo>
                <a:lnTo>
                  <a:pt x="96929" y="17667"/>
                </a:lnTo>
                <a:lnTo>
                  <a:pt x="86343" y="8858"/>
                </a:lnTo>
                <a:lnTo>
                  <a:pt x="73786" y="2849"/>
                </a:lnTo>
                <a:lnTo>
                  <a:pt x="59728" y="115"/>
                </a:lnTo>
                <a:lnTo>
                  <a:pt x="56095" y="0"/>
                </a:lnTo>
                <a:lnTo>
                  <a:pt x="41769" y="1854"/>
                </a:lnTo>
                <a:lnTo>
                  <a:pt x="28804" y="7098"/>
                </a:lnTo>
                <a:lnTo>
                  <a:pt x="17679" y="15258"/>
                </a:lnTo>
                <a:lnTo>
                  <a:pt x="8871" y="25856"/>
                </a:lnTo>
                <a:lnTo>
                  <a:pt x="2858" y="38416"/>
                </a:lnTo>
                <a:lnTo>
                  <a:pt x="117" y="52463"/>
                </a:lnTo>
                <a:lnTo>
                  <a:pt x="0" y="56121"/>
                </a:lnTo>
                <a:lnTo>
                  <a:pt x="1856" y="70443"/>
                </a:lnTo>
                <a:lnTo>
                  <a:pt x="7105" y="83406"/>
                </a:lnTo>
                <a:lnTo>
                  <a:pt x="15269" y="94532"/>
                </a:lnTo>
                <a:lnTo>
                  <a:pt x="25871" y="103341"/>
                </a:lnTo>
                <a:lnTo>
                  <a:pt x="38431" y="109352"/>
                </a:lnTo>
                <a:lnTo>
                  <a:pt x="52471" y="112088"/>
                </a:lnTo>
                <a:lnTo>
                  <a:pt x="56095" y="112204"/>
                </a:lnTo>
                <a:lnTo>
                  <a:pt x="70455" y="110346"/>
                </a:lnTo>
                <a:lnTo>
                  <a:pt x="83428" y="105092"/>
                </a:lnTo>
                <a:lnTo>
                  <a:pt x="94544" y="96921"/>
                </a:lnTo>
                <a:lnTo>
                  <a:pt x="103333" y="86315"/>
                </a:lnTo>
                <a:lnTo>
                  <a:pt x="109321" y="73752"/>
                </a:lnTo>
                <a:lnTo>
                  <a:pt x="112040" y="59712"/>
                </a:lnTo>
                <a:lnTo>
                  <a:pt x="112153" y="56121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100">
            <a:extLst>
              <a:ext uri="{FF2B5EF4-FFF2-40B4-BE49-F238E27FC236}">
                <a16:creationId xmlns:a16="http://schemas.microsoft.com/office/drawing/2014/main" id="{4E24568E-154F-44A1-BEE1-22EDB0DC0296}"/>
              </a:ext>
            </a:extLst>
          </p:cNvPr>
          <p:cNvSpPr/>
          <p:nvPr userDrawn="1"/>
        </p:nvSpPr>
        <p:spPr>
          <a:xfrm>
            <a:off x="1715937" y="62999"/>
            <a:ext cx="126480" cy="122325"/>
          </a:xfrm>
          <a:custGeom>
            <a:avLst/>
            <a:gdLst/>
            <a:ahLst/>
            <a:cxnLst/>
            <a:rect l="l" t="t" r="r" b="b"/>
            <a:pathLst>
              <a:path w="112294" h="112218">
                <a:moveTo>
                  <a:pt x="112293" y="56070"/>
                </a:moveTo>
                <a:lnTo>
                  <a:pt x="110440" y="41754"/>
                </a:lnTo>
                <a:lnTo>
                  <a:pt x="105197" y="28798"/>
                </a:lnTo>
                <a:lnTo>
                  <a:pt x="97037" y="17680"/>
                </a:lnTo>
                <a:lnTo>
                  <a:pt x="86436" y="8876"/>
                </a:lnTo>
                <a:lnTo>
                  <a:pt x="73867" y="2864"/>
                </a:lnTo>
                <a:lnTo>
                  <a:pt x="59804" y="119"/>
                </a:lnTo>
                <a:lnTo>
                  <a:pt x="56108" y="0"/>
                </a:lnTo>
                <a:lnTo>
                  <a:pt x="41780" y="1855"/>
                </a:lnTo>
                <a:lnTo>
                  <a:pt x="28811" y="7101"/>
                </a:lnTo>
                <a:lnTo>
                  <a:pt x="17680" y="15262"/>
                </a:lnTo>
                <a:lnTo>
                  <a:pt x="8867" y="25858"/>
                </a:lnTo>
                <a:lnTo>
                  <a:pt x="2853" y="38413"/>
                </a:lnTo>
                <a:lnTo>
                  <a:pt x="115" y="52447"/>
                </a:lnTo>
                <a:lnTo>
                  <a:pt x="0" y="56070"/>
                </a:lnTo>
                <a:lnTo>
                  <a:pt x="1855" y="70409"/>
                </a:lnTo>
                <a:lnTo>
                  <a:pt x="7101" y="83383"/>
                </a:lnTo>
                <a:lnTo>
                  <a:pt x="15260" y="94515"/>
                </a:lnTo>
                <a:lnTo>
                  <a:pt x="25853" y="103330"/>
                </a:lnTo>
                <a:lnTo>
                  <a:pt x="38401" y="109349"/>
                </a:lnTo>
                <a:lnTo>
                  <a:pt x="52426" y="112097"/>
                </a:lnTo>
                <a:lnTo>
                  <a:pt x="56108" y="112217"/>
                </a:lnTo>
                <a:lnTo>
                  <a:pt x="70461" y="110365"/>
                </a:lnTo>
                <a:lnTo>
                  <a:pt x="83442" y="105125"/>
                </a:lnTo>
                <a:lnTo>
                  <a:pt x="94576" y="96975"/>
                </a:lnTo>
                <a:lnTo>
                  <a:pt x="103390" y="86390"/>
                </a:lnTo>
                <a:lnTo>
                  <a:pt x="109413" y="73846"/>
                </a:lnTo>
                <a:lnTo>
                  <a:pt x="112169" y="59818"/>
                </a:lnTo>
                <a:lnTo>
                  <a:pt x="112293" y="56070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101">
            <a:extLst>
              <a:ext uri="{FF2B5EF4-FFF2-40B4-BE49-F238E27FC236}">
                <a16:creationId xmlns:a16="http://schemas.microsoft.com/office/drawing/2014/main" id="{F7FB75BA-1247-47C8-96A7-4FDF60FC2EAF}"/>
              </a:ext>
            </a:extLst>
          </p:cNvPr>
          <p:cNvSpPr/>
          <p:nvPr userDrawn="1"/>
        </p:nvSpPr>
        <p:spPr>
          <a:xfrm>
            <a:off x="1715937" y="673199"/>
            <a:ext cx="126480" cy="122325"/>
          </a:xfrm>
          <a:custGeom>
            <a:avLst/>
            <a:gdLst/>
            <a:ahLst/>
            <a:cxnLst/>
            <a:rect l="l" t="t" r="r" b="b"/>
            <a:pathLst>
              <a:path w="112294" h="112230">
                <a:moveTo>
                  <a:pt x="112293" y="56083"/>
                </a:moveTo>
                <a:lnTo>
                  <a:pt x="110440" y="41767"/>
                </a:lnTo>
                <a:lnTo>
                  <a:pt x="105198" y="28811"/>
                </a:lnTo>
                <a:lnTo>
                  <a:pt x="97040" y="17690"/>
                </a:lnTo>
                <a:lnTo>
                  <a:pt x="86441" y="8884"/>
                </a:lnTo>
                <a:lnTo>
                  <a:pt x="73874" y="2868"/>
                </a:lnTo>
                <a:lnTo>
                  <a:pt x="59813" y="120"/>
                </a:lnTo>
                <a:lnTo>
                  <a:pt x="56108" y="0"/>
                </a:lnTo>
                <a:lnTo>
                  <a:pt x="41782" y="1855"/>
                </a:lnTo>
                <a:lnTo>
                  <a:pt x="28814" y="7103"/>
                </a:lnTo>
                <a:lnTo>
                  <a:pt x="17683" y="15265"/>
                </a:lnTo>
                <a:lnTo>
                  <a:pt x="8871" y="25862"/>
                </a:lnTo>
                <a:lnTo>
                  <a:pt x="2855" y="38416"/>
                </a:lnTo>
                <a:lnTo>
                  <a:pt x="116" y="52450"/>
                </a:lnTo>
                <a:lnTo>
                  <a:pt x="0" y="56083"/>
                </a:lnTo>
                <a:lnTo>
                  <a:pt x="1855" y="70421"/>
                </a:lnTo>
                <a:lnTo>
                  <a:pt x="7101" y="83395"/>
                </a:lnTo>
                <a:lnTo>
                  <a:pt x="15260" y="94528"/>
                </a:lnTo>
                <a:lnTo>
                  <a:pt x="25853" y="103343"/>
                </a:lnTo>
                <a:lnTo>
                  <a:pt x="38401" y="109362"/>
                </a:lnTo>
                <a:lnTo>
                  <a:pt x="52426" y="112110"/>
                </a:lnTo>
                <a:lnTo>
                  <a:pt x="56108" y="112229"/>
                </a:lnTo>
                <a:lnTo>
                  <a:pt x="70461" y="110377"/>
                </a:lnTo>
                <a:lnTo>
                  <a:pt x="83442" y="105138"/>
                </a:lnTo>
                <a:lnTo>
                  <a:pt x="94576" y="96988"/>
                </a:lnTo>
                <a:lnTo>
                  <a:pt x="103390" y="86403"/>
                </a:lnTo>
                <a:lnTo>
                  <a:pt x="109413" y="73858"/>
                </a:lnTo>
                <a:lnTo>
                  <a:pt x="112169" y="59830"/>
                </a:lnTo>
                <a:lnTo>
                  <a:pt x="112293" y="56083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102">
            <a:extLst>
              <a:ext uri="{FF2B5EF4-FFF2-40B4-BE49-F238E27FC236}">
                <a16:creationId xmlns:a16="http://schemas.microsoft.com/office/drawing/2014/main" id="{1397A6F4-B9B8-4315-97AB-9A67D328BF0F}"/>
              </a:ext>
            </a:extLst>
          </p:cNvPr>
          <p:cNvSpPr/>
          <p:nvPr userDrawn="1"/>
        </p:nvSpPr>
        <p:spPr>
          <a:xfrm>
            <a:off x="1715937" y="6571079"/>
            <a:ext cx="126480" cy="122325"/>
          </a:xfrm>
          <a:custGeom>
            <a:avLst/>
            <a:gdLst/>
            <a:ahLst/>
            <a:cxnLst/>
            <a:rect l="l" t="t" r="r" b="b"/>
            <a:pathLst>
              <a:path w="112294" h="112268">
                <a:moveTo>
                  <a:pt x="112293" y="56095"/>
                </a:moveTo>
                <a:lnTo>
                  <a:pt x="110441" y="41781"/>
                </a:lnTo>
                <a:lnTo>
                  <a:pt x="105200" y="28823"/>
                </a:lnTo>
                <a:lnTo>
                  <a:pt x="97044" y="17701"/>
                </a:lnTo>
                <a:lnTo>
                  <a:pt x="86446" y="8891"/>
                </a:lnTo>
                <a:lnTo>
                  <a:pt x="73882" y="2871"/>
                </a:lnTo>
                <a:lnTo>
                  <a:pt x="59823" y="121"/>
                </a:lnTo>
                <a:lnTo>
                  <a:pt x="56108" y="0"/>
                </a:lnTo>
                <a:lnTo>
                  <a:pt x="41783" y="1856"/>
                </a:lnTo>
                <a:lnTo>
                  <a:pt x="28816" y="7104"/>
                </a:lnTo>
                <a:lnTo>
                  <a:pt x="17687" y="15267"/>
                </a:lnTo>
                <a:lnTo>
                  <a:pt x="8874" y="25866"/>
                </a:lnTo>
                <a:lnTo>
                  <a:pt x="2858" y="38420"/>
                </a:lnTo>
                <a:lnTo>
                  <a:pt x="117" y="52453"/>
                </a:lnTo>
                <a:lnTo>
                  <a:pt x="0" y="56095"/>
                </a:lnTo>
                <a:lnTo>
                  <a:pt x="1854" y="70445"/>
                </a:lnTo>
                <a:lnTo>
                  <a:pt x="7098" y="83426"/>
                </a:lnTo>
                <a:lnTo>
                  <a:pt x="15254" y="94561"/>
                </a:lnTo>
                <a:lnTo>
                  <a:pt x="25843" y="103376"/>
                </a:lnTo>
                <a:lnTo>
                  <a:pt x="38386" y="109396"/>
                </a:lnTo>
                <a:lnTo>
                  <a:pt x="52406" y="112147"/>
                </a:lnTo>
                <a:lnTo>
                  <a:pt x="56108" y="112267"/>
                </a:lnTo>
                <a:lnTo>
                  <a:pt x="70458" y="110417"/>
                </a:lnTo>
                <a:lnTo>
                  <a:pt x="83436" y="105181"/>
                </a:lnTo>
                <a:lnTo>
                  <a:pt x="94569" y="97034"/>
                </a:lnTo>
                <a:lnTo>
                  <a:pt x="103384" y="86450"/>
                </a:lnTo>
                <a:lnTo>
                  <a:pt x="109408" y="73903"/>
                </a:lnTo>
                <a:lnTo>
                  <a:pt x="112168" y="59867"/>
                </a:lnTo>
                <a:lnTo>
                  <a:pt x="112293" y="56095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103">
            <a:extLst>
              <a:ext uri="{FF2B5EF4-FFF2-40B4-BE49-F238E27FC236}">
                <a16:creationId xmlns:a16="http://schemas.microsoft.com/office/drawing/2014/main" id="{06EB235A-FE30-40D3-8FEC-D2FFF393C2F2}"/>
              </a:ext>
            </a:extLst>
          </p:cNvPr>
          <p:cNvSpPr/>
          <p:nvPr userDrawn="1"/>
        </p:nvSpPr>
        <p:spPr>
          <a:xfrm>
            <a:off x="1715937" y="7181279"/>
            <a:ext cx="126480" cy="122325"/>
          </a:xfrm>
          <a:custGeom>
            <a:avLst/>
            <a:gdLst/>
            <a:ahLst/>
            <a:cxnLst/>
            <a:rect l="l" t="t" r="r" b="b"/>
            <a:pathLst>
              <a:path w="112294" h="112180">
                <a:moveTo>
                  <a:pt x="112293" y="56083"/>
                </a:moveTo>
                <a:lnTo>
                  <a:pt x="110440" y="41772"/>
                </a:lnTo>
                <a:lnTo>
                  <a:pt x="105198" y="28816"/>
                </a:lnTo>
                <a:lnTo>
                  <a:pt x="97040" y="17695"/>
                </a:lnTo>
                <a:lnTo>
                  <a:pt x="86441" y="8887"/>
                </a:lnTo>
                <a:lnTo>
                  <a:pt x="73874" y="2869"/>
                </a:lnTo>
                <a:lnTo>
                  <a:pt x="59813" y="120"/>
                </a:lnTo>
                <a:lnTo>
                  <a:pt x="56108" y="0"/>
                </a:lnTo>
                <a:lnTo>
                  <a:pt x="41782" y="1856"/>
                </a:lnTo>
                <a:lnTo>
                  <a:pt x="28814" y="7106"/>
                </a:lnTo>
                <a:lnTo>
                  <a:pt x="17683" y="15269"/>
                </a:lnTo>
                <a:lnTo>
                  <a:pt x="8871" y="25868"/>
                </a:lnTo>
                <a:lnTo>
                  <a:pt x="2855" y="38421"/>
                </a:lnTo>
                <a:lnTo>
                  <a:pt x="116" y="52451"/>
                </a:lnTo>
                <a:lnTo>
                  <a:pt x="0" y="56083"/>
                </a:lnTo>
                <a:lnTo>
                  <a:pt x="1856" y="70407"/>
                </a:lnTo>
                <a:lnTo>
                  <a:pt x="7107" y="83371"/>
                </a:lnTo>
                <a:lnTo>
                  <a:pt x="15273" y="94498"/>
                </a:lnTo>
                <a:lnTo>
                  <a:pt x="25875" y="103308"/>
                </a:lnTo>
                <a:lnTo>
                  <a:pt x="38432" y="109322"/>
                </a:lnTo>
                <a:lnTo>
                  <a:pt x="52465" y="112061"/>
                </a:lnTo>
                <a:lnTo>
                  <a:pt x="56108" y="112179"/>
                </a:lnTo>
                <a:lnTo>
                  <a:pt x="70468" y="110325"/>
                </a:lnTo>
                <a:lnTo>
                  <a:pt x="83453" y="105083"/>
                </a:lnTo>
                <a:lnTo>
                  <a:pt x="94589" y="96930"/>
                </a:lnTo>
                <a:lnTo>
                  <a:pt x="103404" y="86344"/>
                </a:lnTo>
                <a:lnTo>
                  <a:pt x="109423" y="73803"/>
                </a:lnTo>
                <a:lnTo>
                  <a:pt x="112172" y="59785"/>
                </a:lnTo>
                <a:lnTo>
                  <a:pt x="112293" y="56083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104">
            <a:extLst>
              <a:ext uri="{FF2B5EF4-FFF2-40B4-BE49-F238E27FC236}">
                <a16:creationId xmlns:a16="http://schemas.microsoft.com/office/drawing/2014/main" id="{7D4C0B74-9931-44F0-BACB-57F6F1F5B755}"/>
              </a:ext>
            </a:extLst>
          </p:cNvPr>
          <p:cNvSpPr/>
          <p:nvPr userDrawn="1"/>
        </p:nvSpPr>
        <p:spPr>
          <a:xfrm>
            <a:off x="1459996" y="266399"/>
            <a:ext cx="126480" cy="122325"/>
          </a:xfrm>
          <a:custGeom>
            <a:avLst/>
            <a:gdLst/>
            <a:ahLst/>
            <a:cxnLst/>
            <a:rect l="l" t="t" r="r" b="b"/>
            <a:pathLst>
              <a:path w="112243" h="112218">
                <a:moveTo>
                  <a:pt x="112242" y="56095"/>
                </a:moveTo>
                <a:lnTo>
                  <a:pt x="110387" y="41748"/>
                </a:lnTo>
                <a:lnTo>
                  <a:pt x="105140" y="28773"/>
                </a:lnTo>
                <a:lnTo>
                  <a:pt x="96979" y="17647"/>
                </a:lnTo>
                <a:lnTo>
                  <a:pt x="86382" y="8844"/>
                </a:lnTo>
                <a:lnTo>
                  <a:pt x="73825" y="2841"/>
                </a:lnTo>
                <a:lnTo>
                  <a:pt x="59787" y="114"/>
                </a:lnTo>
                <a:lnTo>
                  <a:pt x="56184" y="0"/>
                </a:lnTo>
                <a:lnTo>
                  <a:pt x="41829" y="1850"/>
                </a:lnTo>
                <a:lnTo>
                  <a:pt x="28845" y="7085"/>
                </a:lnTo>
                <a:lnTo>
                  <a:pt x="17708" y="15230"/>
                </a:lnTo>
                <a:lnTo>
                  <a:pt x="8892" y="25811"/>
                </a:lnTo>
                <a:lnTo>
                  <a:pt x="2871" y="38355"/>
                </a:lnTo>
                <a:lnTo>
                  <a:pt x="120" y="52388"/>
                </a:lnTo>
                <a:lnTo>
                  <a:pt x="0" y="56095"/>
                </a:lnTo>
                <a:lnTo>
                  <a:pt x="1852" y="70422"/>
                </a:lnTo>
                <a:lnTo>
                  <a:pt x="7092" y="83385"/>
                </a:lnTo>
                <a:lnTo>
                  <a:pt x="15247" y="94510"/>
                </a:lnTo>
                <a:lnTo>
                  <a:pt x="25841" y="103321"/>
                </a:lnTo>
                <a:lnTo>
                  <a:pt x="38400" y="109341"/>
                </a:lnTo>
                <a:lnTo>
                  <a:pt x="52451" y="112094"/>
                </a:lnTo>
                <a:lnTo>
                  <a:pt x="56184" y="112217"/>
                </a:lnTo>
                <a:lnTo>
                  <a:pt x="70509" y="110361"/>
                </a:lnTo>
                <a:lnTo>
                  <a:pt x="83469" y="105111"/>
                </a:lnTo>
                <a:lnTo>
                  <a:pt x="94589" y="96944"/>
                </a:lnTo>
                <a:lnTo>
                  <a:pt x="103389" y="86339"/>
                </a:lnTo>
                <a:lnTo>
                  <a:pt x="109394" y="73773"/>
                </a:lnTo>
                <a:lnTo>
                  <a:pt x="112126" y="59722"/>
                </a:lnTo>
                <a:lnTo>
                  <a:pt x="112242" y="56095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105">
            <a:extLst>
              <a:ext uri="{FF2B5EF4-FFF2-40B4-BE49-F238E27FC236}">
                <a16:creationId xmlns:a16="http://schemas.microsoft.com/office/drawing/2014/main" id="{D939764B-9786-48FA-B399-61820C881A26}"/>
              </a:ext>
            </a:extLst>
          </p:cNvPr>
          <p:cNvSpPr/>
          <p:nvPr userDrawn="1"/>
        </p:nvSpPr>
        <p:spPr>
          <a:xfrm>
            <a:off x="1459996" y="2503439"/>
            <a:ext cx="126480" cy="122325"/>
          </a:xfrm>
          <a:custGeom>
            <a:avLst/>
            <a:gdLst/>
            <a:ahLst/>
            <a:cxnLst/>
            <a:rect l="l" t="t" r="r" b="b"/>
            <a:pathLst>
              <a:path w="112243" h="112230">
                <a:moveTo>
                  <a:pt x="112242" y="56134"/>
                </a:moveTo>
                <a:lnTo>
                  <a:pt x="110388" y="41792"/>
                </a:lnTo>
                <a:lnTo>
                  <a:pt x="105145" y="28816"/>
                </a:lnTo>
                <a:lnTo>
                  <a:pt x="96989" y="17682"/>
                </a:lnTo>
                <a:lnTo>
                  <a:pt x="86398" y="8869"/>
                </a:lnTo>
                <a:lnTo>
                  <a:pt x="73848" y="2854"/>
                </a:lnTo>
                <a:lnTo>
                  <a:pt x="59817" y="116"/>
                </a:lnTo>
                <a:lnTo>
                  <a:pt x="56184" y="0"/>
                </a:lnTo>
                <a:lnTo>
                  <a:pt x="41834" y="1852"/>
                </a:lnTo>
                <a:lnTo>
                  <a:pt x="28854" y="7092"/>
                </a:lnTo>
                <a:lnTo>
                  <a:pt x="17718" y="15243"/>
                </a:lnTo>
                <a:lnTo>
                  <a:pt x="8902" y="25828"/>
                </a:lnTo>
                <a:lnTo>
                  <a:pt x="2878" y="38372"/>
                </a:lnTo>
                <a:lnTo>
                  <a:pt x="122" y="52397"/>
                </a:lnTo>
                <a:lnTo>
                  <a:pt x="0" y="56134"/>
                </a:lnTo>
                <a:lnTo>
                  <a:pt x="1853" y="70453"/>
                </a:lnTo>
                <a:lnTo>
                  <a:pt x="7095" y="83411"/>
                </a:lnTo>
                <a:lnTo>
                  <a:pt x="15253" y="94533"/>
                </a:lnTo>
                <a:lnTo>
                  <a:pt x="25852" y="103341"/>
                </a:lnTo>
                <a:lnTo>
                  <a:pt x="38416" y="109359"/>
                </a:lnTo>
                <a:lnTo>
                  <a:pt x="52470" y="112108"/>
                </a:lnTo>
                <a:lnTo>
                  <a:pt x="56184" y="112229"/>
                </a:lnTo>
                <a:lnTo>
                  <a:pt x="70512" y="110373"/>
                </a:lnTo>
                <a:lnTo>
                  <a:pt x="83475" y="105121"/>
                </a:lnTo>
                <a:lnTo>
                  <a:pt x="94595" y="96953"/>
                </a:lnTo>
                <a:lnTo>
                  <a:pt x="103396" y="86348"/>
                </a:lnTo>
                <a:lnTo>
                  <a:pt x="109399" y="73783"/>
                </a:lnTo>
                <a:lnTo>
                  <a:pt x="112128" y="59738"/>
                </a:lnTo>
                <a:lnTo>
                  <a:pt x="112242" y="56134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106">
            <a:extLst>
              <a:ext uri="{FF2B5EF4-FFF2-40B4-BE49-F238E27FC236}">
                <a16:creationId xmlns:a16="http://schemas.microsoft.com/office/drawing/2014/main" id="{A5E3827D-BD6E-4F63-8EBB-1EA7D900FD39}"/>
              </a:ext>
            </a:extLst>
          </p:cNvPr>
          <p:cNvSpPr/>
          <p:nvPr userDrawn="1"/>
        </p:nvSpPr>
        <p:spPr>
          <a:xfrm>
            <a:off x="1459996" y="4740839"/>
            <a:ext cx="126480" cy="122325"/>
          </a:xfrm>
          <a:custGeom>
            <a:avLst/>
            <a:gdLst/>
            <a:ahLst/>
            <a:cxnLst/>
            <a:rect l="l" t="t" r="r" b="b"/>
            <a:pathLst>
              <a:path w="112243" h="112230">
                <a:moveTo>
                  <a:pt x="112242" y="56095"/>
                </a:moveTo>
                <a:lnTo>
                  <a:pt x="110387" y="41765"/>
                </a:lnTo>
                <a:lnTo>
                  <a:pt x="105140" y="28796"/>
                </a:lnTo>
                <a:lnTo>
                  <a:pt x="96979" y="17666"/>
                </a:lnTo>
                <a:lnTo>
                  <a:pt x="86382" y="8857"/>
                </a:lnTo>
                <a:lnTo>
                  <a:pt x="73825" y="2846"/>
                </a:lnTo>
                <a:lnTo>
                  <a:pt x="59787" y="114"/>
                </a:lnTo>
                <a:lnTo>
                  <a:pt x="56184" y="0"/>
                </a:lnTo>
                <a:lnTo>
                  <a:pt x="41829" y="1853"/>
                </a:lnTo>
                <a:lnTo>
                  <a:pt x="28845" y="7095"/>
                </a:lnTo>
                <a:lnTo>
                  <a:pt x="17708" y="15248"/>
                </a:lnTo>
                <a:lnTo>
                  <a:pt x="8892" y="25834"/>
                </a:lnTo>
                <a:lnTo>
                  <a:pt x="2871" y="38375"/>
                </a:lnTo>
                <a:lnTo>
                  <a:pt x="120" y="52393"/>
                </a:lnTo>
                <a:lnTo>
                  <a:pt x="0" y="56095"/>
                </a:lnTo>
                <a:lnTo>
                  <a:pt x="1851" y="70421"/>
                </a:lnTo>
                <a:lnTo>
                  <a:pt x="7091" y="83386"/>
                </a:lnTo>
                <a:lnTo>
                  <a:pt x="15244" y="94513"/>
                </a:lnTo>
                <a:lnTo>
                  <a:pt x="25836" y="103326"/>
                </a:lnTo>
                <a:lnTo>
                  <a:pt x="38393" y="109350"/>
                </a:lnTo>
                <a:lnTo>
                  <a:pt x="52441" y="112106"/>
                </a:lnTo>
                <a:lnTo>
                  <a:pt x="56184" y="112229"/>
                </a:lnTo>
                <a:lnTo>
                  <a:pt x="70507" y="110373"/>
                </a:lnTo>
                <a:lnTo>
                  <a:pt x="83467" y="105122"/>
                </a:lnTo>
                <a:lnTo>
                  <a:pt x="94585" y="96954"/>
                </a:lnTo>
                <a:lnTo>
                  <a:pt x="103386" y="86348"/>
                </a:lnTo>
                <a:lnTo>
                  <a:pt x="109392" y="73782"/>
                </a:lnTo>
                <a:lnTo>
                  <a:pt x="112126" y="59732"/>
                </a:lnTo>
                <a:lnTo>
                  <a:pt x="112242" y="56095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107">
            <a:extLst>
              <a:ext uri="{FF2B5EF4-FFF2-40B4-BE49-F238E27FC236}">
                <a16:creationId xmlns:a16="http://schemas.microsoft.com/office/drawing/2014/main" id="{836C26A8-A057-4A6F-90ED-3EE7748DDED7}"/>
              </a:ext>
            </a:extLst>
          </p:cNvPr>
          <p:cNvSpPr/>
          <p:nvPr userDrawn="1"/>
        </p:nvSpPr>
        <p:spPr>
          <a:xfrm>
            <a:off x="1459996" y="4944239"/>
            <a:ext cx="126480" cy="122325"/>
          </a:xfrm>
          <a:custGeom>
            <a:avLst/>
            <a:gdLst/>
            <a:ahLst/>
            <a:cxnLst/>
            <a:rect l="l" t="t" r="r" b="b"/>
            <a:pathLst>
              <a:path w="112243" h="112167">
                <a:moveTo>
                  <a:pt x="112242" y="56083"/>
                </a:moveTo>
                <a:lnTo>
                  <a:pt x="110387" y="41752"/>
                </a:lnTo>
                <a:lnTo>
                  <a:pt x="105139" y="28783"/>
                </a:lnTo>
                <a:lnTo>
                  <a:pt x="96976" y="17656"/>
                </a:lnTo>
                <a:lnTo>
                  <a:pt x="86377" y="8850"/>
                </a:lnTo>
                <a:lnTo>
                  <a:pt x="73818" y="2842"/>
                </a:lnTo>
                <a:lnTo>
                  <a:pt x="59777" y="113"/>
                </a:lnTo>
                <a:lnTo>
                  <a:pt x="56184" y="0"/>
                </a:lnTo>
                <a:lnTo>
                  <a:pt x="41828" y="1853"/>
                </a:lnTo>
                <a:lnTo>
                  <a:pt x="28843" y="7094"/>
                </a:lnTo>
                <a:lnTo>
                  <a:pt x="17705" y="15245"/>
                </a:lnTo>
                <a:lnTo>
                  <a:pt x="8888" y="25830"/>
                </a:lnTo>
                <a:lnTo>
                  <a:pt x="2868" y="38371"/>
                </a:lnTo>
                <a:lnTo>
                  <a:pt x="120" y="52390"/>
                </a:lnTo>
                <a:lnTo>
                  <a:pt x="0" y="56083"/>
                </a:lnTo>
                <a:lnTo>
                  <a:pt x="1853" y="70411"/>
                </a:lnTo>
                <a:lnTo>
                  <a:pt x="7097" y="83372"/>
                </a:lnTo>
                <a:lnTo>
                  <a:pt x="15257" y="94490"/>
                </a:lnTo>
                <a:lnTo>
                  <a:pt x="25857" y="103291"/>
                </a:lnTo>
                <a:lnTo>
                  <a:pt x="38423" y="109301"/>
                </a:lnTo>
                <a:lnTo>
                  <a:pt x="52480" y="112046"/>
                </a:lnTo>
                <a:lnTo>
                  <a:pt x="56184" y="112166"/>
                </a:lnTo>
                <a:lnTo>
                  <a:pt x="70513" y="110311"/>
                </a:lnTo>
                <a:lnTo>
                  <a:pt x="83478" y="105064"/>
                </a:lnTo>
                <a:lnTo>
                  <a:pt x="94599" y="96902"/>
                </a:lnTo>
                <a:lnTo>
                  <a:pt x="103399" y="86299"/>
                </a:lnTo>
                <a:lnTo>
                  <a:pt x="109402" y="73733"/>
                </a:lnTo>
                <a:lnTo>
                  <a:pt x="112128" y="59680"/>
                </a:lnTo>
                <a:lnTo>
                  <a:pt x="112242" y="56083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108">
            <a:extLst>
              <a:ext uri="{FF2B5EF4-FFF2-40B4-BE49-F238E27FC236}">
                <a16:creationId xmlns:a16="http://schemas.microsoft.com/office/drawing/2014/main" id="{E2671D70-C897-4590-802C-9BA243349024}"/>
              </a:ext>
            </a:extLst>
          </p:cNvPr>
          <p:cNvSpPr/>
          <p:nvPr userDrawn="1"/>
        </p:nvSpPr>
        <p:spPr>
          <a:xfrm>
            <a:off x="1459996" y="6164639"/>
            <a:ext cx="126480" cy="122325"/>
          </a:xfrm>
          <a:custGeom>
            <a:avLst/>
            <a:gdLst/>
            <a:ahLst/>
            <a:cxnLst/>
            <a:rect l="l" t="t" r="r" b="b"/>
            <a:pathLst>
              <a:path w="112243" h="112192">
                <a:moveTo>
                  <a:pt x="112242" y="56095"/>
                </a:moveTo>
                <a:lnTo>
                  <a:pt x="110387" y="41765"/>
                </a:lnTo>
                <a:lnTo>
                  <a:pt x="105140" y="28796"/>
                </a:lnTo>
                <a:lnTo>
                  <a:pt x="96979" y="17666"/>
                </a:lnTo>
                <a:lnTo>
                  <a:pt x="86382" y="8857"/>
                </a:lnTo>
                <a:lnTo>
                  <a:pt x="73825" y="2846"/>
                </a:lnTo>
                <a:lnTo>
                  <a:pt x="59787" y="114"/>
                </a:lnTo>
                <a:lnTo>
                  <a:pt x="56184" y="0"/>
                </a:lnTo>
                <a:lnTo>
                  <a:pt x="41829" y="1853"/>
                </a:lnTo>
                <a:lnTo>
                  <a:pt x="28845" y="7095"/>
                </a:lnTo>
                <a:lnTo>
                  <a:pt x="17708" y="15248"/>
                </a:lnTo>
                <a:lnTo>
                  <a:pt x="8892" y="25834"/>
                </a:lnTo>
                <a:lnTo>
                  <a:pt x="2871" y="38375"/>
                </a:lnTo>
                <a:lnTo>
                  <a:pt x="120" y="52393"/>
                </a:lnTo>
                <a:lnTo>
                  <a:pt x="0" y="56095"/>
                </a:lnTo>
                <a:lnTo>
                  <a:pt x="1853" y="70402"/>
                </a:lnTo>
                <a:lnTo>
                  <a:pt x="7095" y="83356"/>
                </a:lnTo>
                <a:lnTo>
                  <a:pt x="15253" y="94480"/>
                </a:lnTo>
                <a:lnTo>
                  <a:pt x="25852" y="103294"/>
                </a:lnTo>
                <a:lnTo>
                  <a:pt x="38416" y="109317"/>
                </a:lnTo>
                <a:lnTo>
                  <a:pt x="52470" y="112070"/>
                </a:lnTo>
                <a:lnTo>
                  <a:pt x="56184" y="112191"/>
                </a:lnTo>
                <a:lnTo>
                  <a:pt x="70512" y="110332"/>
                </a:lnTo>
                <a:lnTo>
                  <a:pt x="83475" y="105075"/>
                </a:lnTo>
                <a:lnTo>
                  <a:pt x="94595" y="96901"/>
                </a:lnTo>
                <a:lnTo>
                  <a:pt x="103396" y="86293"/>
                </a:lnTo>
                <a:lnTo>
                  <a:pt x="109399" y="73730"/>
                </a:lnTo>
                <a:lnTo>
                  <a:pt x="112128" y="59696"/>
                </a:lnTo>
                <a:lnTo>
                  <a:pt x="112242" y="56095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109">
            <a:extLst>
              <a:ext uri="{FF2B5EF4-FFF2-40B4-BE49-F238E27FC236}">
                <a16:creationId xmlns:a16="http://schemas.microsoft.com/office/drawing/2014/main" id="{4634D16F-1757-4924-894B-5AABAEED9E38}"/>
              </a:ext>
            </a:extLst>
          </p:cNvPr>
          <p:cNvSpPr/>
          <p:nvPr userDrawn="1"/>
        </p:nvSpPr>
        <p:spPr>
          <a:xfrm>
            <a:off x="1204055" y="1486799"/>
            <a:ext cx="126480" cy="122325"/>
          </a:xfrm>
          <a:custGeom>
            <a:avLst/>
            <a:gdLst/>
            <a:ahLst/>
            <a:cxnLst/>
            <a:rect l="l" t="t" r="r" b="b"/>
            <a:pathLst>
              <a:path w="112167" h="112230">
                <a:moveTo>
                  <a:pt x="112166" y="56121"/>
                </a:moveTo>
                <a:lnTo>
                  <a:pt x="110311" y="41784"/>
                </a:lnTo>
                <a:lnTo>
                  <a:pt x="105065" y="28812"/>
                </a:lnTo>
                <a:lnTo>
                  <a:pt x="96906" y="17682"/>
                </a:lnTo>
                <a:lnTo>
                  <a:pt x="86311" y="8872"/>
                </a:lnTo>
                <a:lnTo>
                  <a:pt x="73758" y="2858"/>
                </a:lnTo>
                <a:lnTo>
                  <a:pt x="59724" y="117"/>
                </a:lnTo>
                <a:lnTo>
                  <a:pt x="56070" y="0"/>
                </a:lnTo>
                <a:lnTo>
                  <a:pt x="41716" y="1855"/>
                </a:lnTo>
                <a:lnTo>
                  <a:pt x="28745" y="7104"/>
                </a:lnTo>
                <a:lnTo>
                  <a:pt x="17629" y="15269"/>
                </a:lnTo>
                <a:lnTo>
                  <a:pt x="8837" y="25872"/>
                </a:lnTo>
                <a:lnTo>
                  <a:pt x="2843" y="38436"/>
                </a:lnTo>
                <a:lnTo>
                  <a:pt x="116" y="52484"/>
                </a:lnTo>
                <a:lnTo>
                  <a:pt x="0" y="56121"/>
                </a:lnTo>
                <a:lnTo>
                  <a:pt x="1849" y="70453"/>
                </a:lnTo>
                <a:lnTo>
                  <a:pt x="7083" y="83424"/>
                </a:lnTo>
                <a:lnTo>
                  <a:pt x="15230" y="94554"/>
                </a:lnTo>
                <a:lnTo>
                  <a:pt x="25819" y="103365"/>
                </a:lnTo>
                <a:lnTo>
                  <a:pt x="38379" y="109378"/>
                </a:lnTo>
                <a:lnTo>
                  <a:pt x="52438" y="112114"/>
                </a:lnTo>
                <a:lnTo>
                  <a:pt x="56070" y="112229"/>
                </a:lnTo>
                <a:lnTo>
                  <a:pt x="70398" y="110373"/>
                </a:lnTo>
                <a:lnTo>
                  <a:pt x="83364" y="105124"/>
                </a:lnTo>
                <a:lnTo>
                  <a:pt x="94490" y="96960"/>
                </a:lnTo>
                <a:lnTo>
                  <a:pt x="103298" y="86360"/>
                </a:lnTo>
                <a:lnTo>
                  <a:pt x="109310" y="73802"/>
                </a:lnTo>
                <a:lnTo>
                  <a:pt x="112049" y="59765"/>
                </a:lnTo>
                <a:lnTo>
                  <a:pt x="112166" y="56121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110">
            <a:extLst>
              <a:ext uri="{FF2B5EF4-FFF2-40B4-BE49-F238E27FC236}">
                <a16:creationId xmlns:a16="http://schemas.microsoft.com/office/drawing/2014/main" id="{4C4660B4-6252-4402-98F5-6B3FAB1C0BB3}"/>
              </a:ext>
            </a:extLst>
          </p:cNvPr>
          <p:cNvSpPr/>
          <p:nvPr userDrawn="1"/>
        </p:nvSpPr>
        <p:spPr>
          <a:xfrm>
            <a:off x="1204055" y="2300039"/>
            <a:ext cx="126480" cy="122325"/>
          </a:xfrm>
          <a:custGeom>
            <a:avLst/>
            <a:gdLst/>
            <a:ahLst/>
            <a:cxnLst/>
            <a:rect l="l" t="t" r="r" b="b"/>
            <a:pathLst>
              <a:path w="112167" h="112230">
                <a:moveTo>
                  <a:pt x="112166" y="56083"/>
                </a:moveTo>
                <a:lnTo>
                  <a:pt x="110310" y="41739"/>
                </a:lnTo>
                <a:lnTo>
                  <a:pt x="105061" y="28769"/>
                </a:lnTo>
                <a:lnTo>
                  <a:pt x="96896" y="17647"/>
                </a:lnTo>
                <a:lnTo>
                  <a:pt x="86295" y="8847"/>
                </a:lnTo>
                <a:lnTo>
                  <a:pt x="73735" y="2845"/>
                </a:lnTo>
                <a:lnTo>
                  <a:pt x="59694" y="115"/>
                </a:lnTo>
                <a:lnTo>
                  <a:pt x="56070" y="0"/>
                </a:lnTo>
                <a:lnTo>
                  <a:pt x="41711" y="1853"/>
                </a:lnTo>
                <a:lnTo>
                  <a:pt x="28737" y="7097"/>
                </a:lnTo>
                <a:lnTo>
                  <a:pt x="17618" y="15256"/>
                </a:lnTo>
                <a:lnTo>
                  <a:pt x="8827" y="25855"/>
                </a:lnTo>
                <a:lnTo>
                  <a:pt x="2835" y="38420"/>
                </a:lnTo>
                <a:lnTo>
                  <a:pt x="114" y="52474"/>
                </a:lnTo>
                <a:lnTo>
                  <a:pt x="0" y="56083"/>
                </a:lnTo>
                <a:lnTo>
                  <a:pt x="1848" y="70426"/>
                </a:lnTo>
                <a:lnTo>
                  <a:pt x="7078" y="83404"/>
                </a:lnTo>
                <a:lnTo>
                  <a:pt x="15220" y="94538"/>
                </a:lnTo>
                <a:lnTo>
                  <a:pt x="25803" y="103353"/>
                </a:lnTo>
                <a:lnTo>
                  <a:pt x="38356" y="109370"/>
                </a:lnTo>
                <a:lnTo>
                  <a:pt x="52408" y="112112"/>
                </a:lnTo>
                <a:lnTo>
                  <a:pt x="56070" y="112229"/>
                </a:lnTo>
                <a:lnTo>
                  <a:pt x="70394" y="110374"/>
                </a:lnTo>
                <a:lnTo>
                  <a:pt x="83356" y="105127"/>
                </a:lnTo>
                <a:lnTo>
                  <a:pt x="94480" y="96966"/>
                </a:lnTo>
                <a:lnTo>
                  <a:pt x="103288" y="86366"/>
                </a:lnTo>
                <a:lnTo>
                  <a:pt x="109303" y="73805"/>
                </a:lnTo>
                <a:lnTo>
                  <a:pt x="112047" y="59761"/>
                </a:lnTo>
                <a:lnTo>
                  <a:pt x="112166" y="56083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111">
            <a:extLst>
              <a:ext uri="{FF2B5EF4-FFF2-40B4-BE49-F238E27FC236}">
                <a16:creationId xmlns:a16="http://schemas.microsoft.com/office/drawing/2014/main" id="{92D069D0-BBF4-436B-992D-EB2DF358C7B3}"/>
              </a:ext>
            </a:extLst>
          </p:cNvPr>
          <p:cNvSpPr/>
          <p:nvPr userDrawn="1"/>
        </p:nvSpPr>
        <p:spPr>
          <a:xfrm>
            <a:off x="1204055" y="3520439"/>
            <a:ext cx="126480" cy="122325"/>
          </a:xfrm>
          <a:custGeom>
            <a:avLst/>
            <a:gdLst/>
            <a:ahLst/>
            <a:cxnLst/>
            <a:rect l="l" t="t" r="r" b="b"/>
            <a:pathLst>
              <a:path w="112167" h="112192">
                <a:moveTo>
                  <a:pt x="112166" y="56095"/>
                </a:moveTo>
                <a:lnTo>
                  <a:pt x="110310" y="41757"/>
                </a:lnTo>
                <a:lnTo>
                  <a:pt x="105062" y="28787"/>
                </a:lnTo>
                <a:lnTo>
                  <a:pt x="96899" y="17662"/>
                </a:lnTo>
                <a:lnTo>
                  <a:pt x="86300" y="8857"/>
                </a:lnTo>
                <a:lnTo>
                  <a:pt x="73742" y="2850"/>
                </a:lnTo>
                <a:lnTo>
                  <a:pt x="59704" y="116"/>
                </a:lnTo>
                <a:lnTo>
                  <a:pt x="56070" y="0"/>
                </a:lnTo>
                <a:lnTo>
                  <a:pt x="41713" y="1854"/>
                </a:lnTo>
                <a:lnTo>
                  <a:pt x="28740" y="7101"/>
                </a:lnTo>
                <a:lnTo>
                  <a:pt x="17622" y="15263"/>
                </a:lnTo>
                <a:lnTo>
                  <a:pt x="8831" y="25865"/>
                </a:lnTo>
                <a:lnTo>
                  <a:pt x="2838" y="38428"/>
                </a:lnTo>
                <a:lnTo>
                  <a:pt x="114" y="52478"/>
                </a:lnTo>
                <a:lnTo>
                  <a:pt x="0" y="56095"/>
                </a:lnTo>
                <a:lnTo>
                  <a:pt x="1849" y="70424"/>
                </a:lnTo>
                <a:lnTo>
                  <a:pt x="7084" y="83392"/>
                </a:lnTo>
                <a:lnTo>
                  <a:pt x="15233" y="94521"/>
                </a:lnTo>
                <a:lnTo>
                  <a:pt x="25824" y="103331"/>
                </a:lnTo>
                <a:lnTo>
                  <a:pt x="38386" y="109342"/>
                </a:lnTo>
                <a:lnTo>
                  <a:pt x="52448" y="112076"/>
                </a:lnTo>
                <a:lnTo>
                  <a:pt x="56070" y="112191"/>
                </a:lnTo>
                <a:lnTo>
                  <a:pt x="70400" y="110335"/>
                </a:lnTo>
                <a:lnTo>
                  <a:pt x="83367" y="105085"/>
                </a:lnTo>
                <a:lnTo>
                  <a:pt x="94494" y="96920"/>
                </a:lnTo>
                <a:lnTo>
                  <a:pt x="103302" y="86320"/>
                </a:lnTo>
                <a:lnTo>
                  <a:pt x="109313" y="73763"/>
                </a:lnTo>
                <a:lnTo>
                  <a:pt x="112049" y="59728"/>
                </a:lnTo>
                <a:lnTo>
                  <a:pt x="112166" y="56095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112">
            <a:extLst>
              <a:ext uri="{FF2B5EF4-FFF2-40B4-BE49-F238E27FC236}">
                <a16:creationId xmlns:a16="http://schemas.microsoft.com/office/drawing/2014/main" id="{D147887D-0F69-4105-B8FE-6EDAB89D1617}"/>
              </a:ext>
            </a:extLst>
          </p:cNvPr>
          <p:cNvSpPr/>
          <p:nvPr userDrawn="1"/>
        </p:nvSpPr>
        <p:spPr>
          <a:xfrm>
            <a:off x="1204055" y="4334039"/>
            <a:ext cx="126480" cy="122325"/>
          </a:xfrm>
          <a:custGeom>
            <a:avLst/>
            <a:gdLst/>
            <a:ahLst/>
            <a:cxnLst/>
            <a:rect l="l" t="t" r="r" b="b"/>
            <a:pathLst>
              <a:path w="112167" h="112218">
                <a:moveTo>
                  <a:pt x="112166" y="56083"/>
                </a:moveTo>
                <a:lnTo>
                  <a:pt x="110310" y="41761"/>
                </a:lnTo>
                <a:lnTo>
                  <a:pt x="105061" y="28797"/>
                </a:lnTo>
                <a:lnTo>
                  <a:pt x="96896" y="17671"/>
                </a:lnTo>
                <a:lnTo>
                  <a:pt x="86295" y="8863"/>
                </a:lnTo>
                <a:lnTo>
                  <a:pt x="73735" y="2851"/>
                </a:lnTo>
                <a:lnTo>
                  <a:pt x="59694" y="115"/>
                </a:lnTo>
                <a:lnTo>
                  <a:pt x="56070" y="0"/>
                </a:lnTo>
                <a:lnTo>
                  <a:pt x="41711" y="1857"/>
                </a:lnTo>
                <a:lnTo>
                  <a:pt x="28737" y="7110"/>
                </a:lnTo>
                <a:lnTo>
                  <a:pt x="17618" y="15279"/>
                </a:lnTo>
                <a:lnTo>
                  <a:pt x="8827" y="25883"/>
                </a:lnTo>
                <a:lnTo>
                  <a:pt x="2835" y="38444"/>
                </a:lnTo>
                <a:lnTo>
                  <a:pt x="114" y="52481"/>
                </a:lnTo>
                <a:lnTo>
                  <a:pt x="0" y="56083"/>
                </a:lnTo>
                <a:lnTo>
                  <a:pt x="1848" y="70427"/>
                </a:lnTo>
                <a:lnTo>
                  <a:pt x="7080" y="83403"/>
                </a:lnTo>
                <a:lnTo>
                  <a:pt x="15223" y="94536"/>
                </a:lnTo>
                <a:lnTo>
                  <a:pt x="25808" y="103347"/>
                </a:lnTo>
                <a:lnTo>
                  <a:pt x="38363" y="109361"/>
                </a:lnTo>
                <a:lnTo>
                  <a:pt x="52418" y="112100"/>
                </a:lnTo>
                <a:lnTo>
                  <a:pt x="56070" y="112217"/>
                </a:lnTo>
                <a:lnTo>
                  <a:pt x="70395" y="110362"/>
                </a:lnTo>
                <a:lnTo>
                  <a:pt x="83359" y="105116"/>
                </a:lnTo>
                <a:lnTo>
                  <a:pt x="94483" y="96956"/>
                </a:lnTo>
                <a:lnTo>
                  <a:pt x="103291" y="86357"/>
                </a:lnTo>
                <a:lnTo>
                  <a:pt x="109305" y="73796"/>
                </a:lnTo>
                <a:lnTo>
                  <a:pt x="112048" y="59751"/>
                </a:lnTo>
                <a:lnTo>
                  <a:pt x="112166" y="56083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113">
            <a:extLst>
              <a:ext uri="{FF2B5EF4-FFF2-40B4-BE49-F238E27FC236}">
                <a16:creationId xmlns:a16="http://schemas.microsoft.com/office/drawing/2014/main" id="{1190E193-8354-4702-B27A-8EA809B6AACF}"/>
              </a:ext>
            </a:extLst>
          </p:cNvPr>
          <p:cNvSpPr/>
          <p:nvPr userDrawn="1"/>
        </p:nvSpPr>
        <p:spPr>
          <a:xfrm>
            <a:off x="948114" y="469799"/>
            <a:ext cx="126480" cy="122325"/>
          </a:xfrm>
          <a:custGeom>
            <a:avLst/>
            <a:gdLst/>
            <a:ahLst/>
            <a:cxnLst/>
            <a:rect l="l" t="t" r="r" b="b"/>
            <a:pathLst>
              <a:path w="112154" h="112205">
                <a:moveTo>
                  <a:pt x="112153" y="56121"/>
                </a:moveTo>
                <a:lnTo>
                  <a:pt x="110298" y="41776"/>
                </a:lnTo>
                <a:lnTo>
                  <a:pt x="105050" y="28801"/>
                </a:lnTo>
                <a:lnTo>
                  <a:pt x="96890" y="17670"/>
                </a:lnTo>
                <a:lnTo>
                  <a:pt x="86294" y="8862"/>
                </a:lnTo>
                <a:lnTo>
                  <a:pt x="73743" y="2852"/>
                </a:lnTo>
                <a:lnTo>
                  <a:pt x="59714" y="116"/>
                </a:lnTo>
                <a:lnTo>
                  <a:pt x="56083" y="0"/>
                </a:lnTo>
                <a:lnTo>
                  <a:pt x="41755" y="1854"/>
                </a:lnTo>
                <a:lnTo>
                  <a:pt x="28791" y="7100"/>
                </a:lnTo>
                <a:lnTo>
                  <a:pt x="17668" y="15261"/>
                </a:lnTo>
                <a:lnTo>
                  <a:pt x="8863" y="25861"/>
                </a:lnTo>
                <a:lnTo>
                  <a:pt x="2854" y="38424"/>
                </a:lnTo>
                <a:lnTo>
                  <a:pt x="117" y="52472"/>
                </a:lnTo>
                <a:lnTo>
                  <a:pt x="0" y="56121"/>
                </a:lnTo>
                <a:lnTo>
                  <a:pt x="1855" y="70444"/>
                </a:lnTo>
                <a:lnTo>
                  <a:pt x="7103" y="83409"/>
                </a:lnTo>
                <a:lnTo>
                  <a:pt x="15266" y="94535"/>
                </a:lnTo>
                <a:lnTo>
                  <a:pt x="25867" y="103344"/>
                </a:lnTo>
                <a:lnTo>
                  <a:pt x="38427" y="109355"/>
                </a:lnTo>
                <a:lnTo>
                  <a:pt x="52469" y="112089"/>
                </a:lnTo>
                <a:lnTo>
                  <a:pt x="56083" y="112204"/>
                </a:lnTo>
                <a:lnTo>
                  <a:pt x="70407" y="110346"/>
                </a:lnTo>
                <a:lnTo>
                  <a:pt x="83371" y="105093"/>
                </a:lnTo>
                <a:lnTo>
                  <a:pt x="94495" y="96925"/>
                </a:lnTo>
                <a:lnTo>
                  <a:pt x="103300" y="86320"/>
                </a:lnTo>
                <a:lnTo>
                  <a:pt x="109308" y="73759"/>
                </a:lnTo>
                <a:lnTo>
                  <a:pt x="112039" y="59722"/>
                </a:lnTo>
                <a:lnTo>
                  <a:pt x="112153" y="56121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114">
            <a:extLst>
              <a:ext uri="{FF2B5EF4-FFF2-40B4-BE49-F238E27FC236}">
                <a16:creationId xmlns:a16="http://schemas.microsoft.com/office/drawing/2014/main" id="{827FB0E5-49D2-453C-8B2B-B424BFE75DE9}"/>
              </a:ext>
            </a:extLst>
          </p:cNvPr>
          <p:cNvSpPr/>
          <p:nvPr userDrawn="1"/>
        </p:nvSpPr>
        <p:spPr>
          <a:xfrm>
            <a:off x="948114" y="1079999"/>
            <a:ext cx="126480" cy="122325"/>
          </a:xfrm>
          <a:custGeom>
            <a:avLst/>
            <a:gdLst/>
            <a:ahLst/>
            <a:cxnLst/>
            <a:rect l="l" t="t" r="r" b="b"/>
            <a:pathLst>
              <a:path w="112154" h="112218">
                <a:moveTo>
                  <a:pt x="112153" y="56134"/>
                </a:moveTo>
                <a:lnTo>
                  <a:pt x="110298" y="41790"/>
                </a:lnTo>
                <a:lnTo>
                  <a:pt x="105052" y="28813"/>
                </a:lnTo>
                <a:lnTo>
                  <a:pt x="96893" y="17680"/>
                </a:lnTo>
                <a:lnTo>
                  <a:pt x="86299" y="8869"/>
                </a:lnTo>
                <a:lnTo>
                  <a:pt x="73750" y="2855"/>
                </a:lnTo>
                <a:lnTo>
                  <a:pt x="59724" y="117"/>
                </a:lnTo>
                <a:lnTo>
                  <a:pt x="56083" y="0"/>
                </a:lnTo>
                <a:lnTo>
                  <a:pt x="41757" y="1854"/>
                </a:lnTo>
                <a:lnTo>
                  <a:pt x="28794" y="7101"/>
                </a:lnTo>
                <a:lnTo>
                  <a:pt x="17672" y="15264"/>
                </a:lnTo>
                <a:lnTo>
                  <a:pt x="8867" y="25865"/>
                </a:lnTo>
                <a:lnTo>
                  <a:pt x="2856" y="38427"/>
                </a:lnTo>
                <a:lnTo>
                  <a:pt x="117" y="52475"/>
                </a:lnTo>
                <a:lnTo>
                  <a:pt x="0" y="56134"/>
                </a:lnTo>
                <a:lnTo>
                  <a:pt x="1855" y="70461"/>
                </a:lnTo>
                <a:lnTo>
                  <a:pt x="7103" y="83427"/>
                </a:lnTo>
                <a:lnTo>
                  <a:pt x="15266" y="94553"/>
                </a:lnTo>
                <a:lnTo>
                  <a:pt x="25867" y="103360"/>
                </a:lnTo>
                <a:lnTo>
                  <a:pt x="38427" y="109369"/>
                </a:lnTo>
                <a:lnTo>
                  <a:pt x="52469" y="112101"/>
                </a:lnTo>
                <a:lnTo>
                  <a:pt x="56083" y="112217"/>
                </a:lnTo>
                <a:lnTo>
                  <a:pt x="70407" y="110360"/>
                </a:lnTo>
                <a:lnTo>
                  <a:pt x="83371" y="105109"/>
                </a:lnTo>
                <a:lnTo>
                  <a:pt x="94495" y="96942"/>
                </a:lnTo>
                <a:lnTo>
                  <a:pt x="103300" y="86338"/>
                </a:lnTo>
                <a:lnTo>
                  <a:pt x="109308" y="73777"/>
                </a:lnTo>
                <a:lnTo>
                  <a:pt x="112039" y="59736"/>
                </a:lnTo>
                <a:lnTo>
                  <a:pt x="112153" y="56134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115">
            <a:extLst>
              <a:ext uri="{FF2B5EF4-FFF2-40B4-BE49-F238E27FC236}">
                <a16:creationId xmlns:a16="http://schemas.microsoft.com/office/drawing/2014/main" id="{FAC49C73-354F-4ABA-B89D-85CE7B94493B}"/>
              </a:ext>
            </a:extLst>
          </p:cNvPr>
          <p:cNvSpPr/>
          <p:nvPr userDrawn="1"/>
        </p:nvSpPr>
        <p:spPr>
          <a:xfrm>
            <a:off x="948114" y="1486799"/>
            <a:ext cx="126480" cy="122325"/>
          </a:xfrm>
          <a:custGeom>
            <a:avLst/>
            <a:gdLst/>
            <a:ahLst/>
            <a:cxnLst/>
            <a:rect l="l" t="t" r="r" b="b"/>
            <a:pathLst>
              <a:path w="112154" h="112230">
                <a:moveTo>
                  <a:pt x="112153" y="56121"/>
                </a:moveTo>
                <a:lnTo>
                  <a:pt x="110298" y="41781"/>
                </a:lnTo>
                <a:lnTo>
                  <a:pt x="105050" y="28806"/>
                </a:lnTo>
                <a:lnTo>
                  <a:pt x="96890" y="17675"/>
                </a:lnTo>
                <a:lnTo>
                  <a:pt x="86294" y="8865"/>
                </a:lnTo>
                <a:lnTo>
                  <a:pt x="73743" y="2853"/>
                </a:lnTo>
                <a:lnTo>
                  <a:pt x="59714" y="116"/>
                </a:lnTo>
                <a:lnTo>
                  <a:pt x="56083" y="0"/>
                </a:lnTo>
                <a:lnTo>
                  <a:pt x="41755" y="1855"/>
                </a:lnTo>
                <a:lnTo>
                  <a:pt x="28791" y="7103"/>
                </a:lnTo>
                <a:lnTo>
                  <a:pt x="17668" y="15266"/>
                </a:lnTo>
                <a:lnTo>
                  <a:pt x="8863" y="25867"/>
                </a:lnTo>
                <a:lnTo>
                  <a:pt x="2854" y="38428"/>
                </a:lnTo>
                <a:lnTo>
                  <a:pt x="117" y="52474"/>
                </a:lnTo>
                <a:lnTo>
                  <a:pt x="0" y="56121"/>
                </a:lnTo>
                <a:lnTo>
                  <a:pt x="1854" y="70452"/>
                </a:lnTo>
                <a:lnTo>
                  <a:pt x="7100" y="83421"/>
                </a:lnTo>
                <a:lnTo>
                  <a:pt x="15260" y="94550"/>
                </a:lnTo>
                <a:lnTo>
                  <a:pt x="25856" y="103361"/>
                </a:lnTo>
                <a:lnTo>
                  <a:pt x="38412" y="109375"/>
                </a:lnTo>
                <a:lnTo>
                  <a:pt x="52449" y="112113"/>
                </a:lnTo>
                <a:lnTo>
                  <a:pt x="56083" y="112229"/>
                </a:lnTo>
                <a:lnTo>
                  <a:pt x="70404" y="110373"/>
                </a:lnTo>
                <a:lnTo>
                  <a:pt x="83365" y="105121"/>
                </a:lnTo>
                <a:lnTo>
                  <a:pt x="94488" y="96954"/>
                </a:lnTo>
                <a:lnTo>
                  <a:pt x="103294" y="86349"/>
                </a:lnTo>
                <a:lnTo>
                  <a:pt x="109303" y="73787"/>
                </a:lnTo>
                <a:lnTo>
                  <a:pt x="112037" y="59745"/>
                </a:lnTo>
                <a:lnTo>
                  <a:pt x="112153" y="56121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116">
            <a:extLst>
              <a:ext uri="{FF2B5EF4-FFF2-40B4-BE49-F238E27FC236}">
                <a16:creationId xmlns:a16="http://schemas.microsoft.com/office/drawing/2014/main" id="{D65BF9AE-3AF6-4859-9CF9-AD6C1463A6E4}"/>
              </a:ext>
            </a:extLst>
          </p:cNvPr>
          <p:cNvSpPr/>
          <p:nvPr userDrawn="1"/>
        </p:nvSpPr>
        <p:spPr>
          <a:xfrm>
            <a:off x="948114" y="3317039"/>
            <a:ext cx="126480" cy="122325"/>
          </a:xfrm>
          <a:custGeom>
            <a:avLst/>
            <a:gdLst/>
            <a:ahLst/>
            <a:cxnLst/>
            <a:rect l="l" t="t" r="r" b="b"/>
            <a:pathLst>
              <a:path w="112154" h="112205">
                <a:moveTo>
                  <a:pt x="112153" y="56070"/>
                </a:moveTo>
                <a:lnTo>
                  <a:pt x="110296" y="41723"/>
                </a:lnTo>
                <a:lnTo>
                  <a:pt x="105044" y="28751"/>
                </a:lnTo>
                <a:lnTo>
                  <a:pt x="96877" y="17630"/>
                </a:lnTo>
                <a:lnTo>
                  <a:pt x="86273" y="8833"/>
                </a:lnTo>
                <a:lnTo>
                  <a:pt x="73712" y="2836"/>
                </a:lnTo>
                <a:lnTo>
                  <a:pt x="59674" y="113"/>
                </a:lnTo>
                <a:lnTo>
                  <a:pt x="56083" y="0"/>
                </a:lnTo>
                <a:lnTo>
                  <a:pt x="41749" y="1852"/>
                </a:lnTo>
                <a:lnTo>
                  <a:pt x="28780" y="7094"/>
                </a:lnTo>
                <a:lnTo>
                  <a:pt x="17655" y="15250"/>
                </a:lnTo>
                <a:lnTo>
                  <a:pt x="8850" y="25846"/>
                </a:lnTo>
                <a:lnTo>
                  <a:pt x="2844" y="38408"/>
                </a:lnTo>
                <a:lnTo>
                  <a:pt x="114" y="52462"/>
                </a:lnTo>
                <a:lnTo>
                  <a:pt x="0" y="56070"/>
                </a:lnTo>
                <a:lnTo>
                  <a:pt x="1853" y="70412"/>
                </a:lnTo>
                <a:lnTo>
                  <a:pt x="7097" y="83388"/>
                </a:lnTo>
                <a:lnTo>
                  <a:pt x="15254" y="94520"/>
                </a:lnTo>
                <a:lnTo>
                  <a:pt x="25846" y="103331"/>
                </a:lnTo>
                <a:lnTo>
                  <a:pt x="38396" y="109346"/>
                </a:lnTo>
                <a:lnTo>
                  <a:pt x="52429" y="112086"/>
                </a:lnTo>
                <a:lnTo>
                  <a:pt x="56083" y="112204"/>
                </a:lnTo>
                <a:lnTo>
                  <a:pt x="70401" y="110349"/>
                </a:lnTo>
                <a:lnTo>
                  <a:pt x="83360" y="105101"/>
                </a:lnTo>
                <a:lnTo>
                  <a:pt x="94481" y="96937"/>
                </a:lnTo>
                <a:lnTo>
                  <a:pt x="103287" y="86334"/>
                </a:lnTo>
                <a:lnTo>
                  <a:pt x="109298" y="73769"/>
                </a:lnTo>
                <a:lnTo>
                  <a:pt x="112036" y="59718"/>
                </a:lnTo>
                <a:lnTo>
                  <a:pt x="112153" y="56070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117">
            <a:extLst>
              <a:ext uri="{FF2B5EF4-FFF2-40B4-BE49-F238E27FC236}">
                <a16:creationId xmlns:a16="http://schemas.microsoft.com/office/drawing/2014/main" id="{3748BC68-8418-4F21-B55B-B3BFA603BD44}"/>
              </a:ext>
            </a:extLst>
          </p:cNvPr>
          <p:cNvSpPr/>
          <p:nvPr userDrawn="1"/>
        </p:nvSpPr>
        <p:spPr>
          <a:xfrm>
            <a:off x="948114" y="3520439"/>
            <a:ext cx="126480" cy="122325"/>
          </a:xfrm>
          <a:custGeom>
            <a:avLst/>
            <a:gdLst/>
            <a:ahLst/>
            <a:cxnLst/>
            <a:rect l="l" t="t" r="r" b="b"/>
            <a:pathLst>
              <a:path w="112154" h="112192">
                <a:moveTo>
                  <a:pt x="112153" y="56095"/>
                </a:moveTo>
                <a:lnTo>
                  <a:pt x="110297" y="41754"/>
                </a:lnTo>
                <a:lnTo>
                  <a:pt x="105047" y="28781"/>
                </a:lnTo>
                <a:lnTo>
                  <a:pt x="96883" y="17655"/>
                </a:lnTo>
                <a:lnTo>
                  <a:pt x="86284" y="8851"/>
                </a:lnTo>
                <a:lnTo>
                  <a:pt x="73728" y="2845"/>
                </a:lnTo>
                <a:lnTo>
                  <a:pt x="59694" y="115"/>
                </a:lnTo>
                <a:lnTo>
                  <a:pt x="56083" y="0"/>
                </a:lnTo>
                <a:lnTo>
                  <a:pt x="41752" y="1854"/>
                </a:lnTo>
                <a:lnTo>
                  <a:pt x="28786" y="7100"/>
                </a:lnTo>
                <a:lnTo>
                  <a:pt x="17662" y="15260"/>
                </a:lnTo>
                <a:lnTo>
                  <a:pt x="8857" y="25859"/>
                </a:lnTo>
                <a:lnTo>
                  <a:pt x="2849" y="38421"/>
                </a:lnTo>
                <a:lnTo>
                  <a:pt x="115" y="52468"/>
                </a:lnTo>
                <a:lnTo>
                  <a:pt x="0" y="56095"/>
                </a:lnTo>
                <a:lnTo>
                  <a:pt x="1855" y="70423"/>
                </a:lnTo>
                <a:lnTo>
                  <a:pt x="7102" y="83390"/>
                </a:lnTo>
                <a:lnTo>
                  <a:pt x="15263" y="94518"/>
                </a:lnTo>
                <a:lnTo>
                  <a:pt x="25862" y="103327"/>
                </a:lnTo>
                <a:lnTo>
                  <a:pt x="38419" y="109340"/>
                </a:lnTo>
                <a:lnTo>
                  <a:pt x="52459" y="112075"/>
                </a:lnTo>
                <a:lnTo>
                  <a:pt x="56083" y="112191"/>
                </a:lnTo>
                <a:lnTo>
                  <a:pt x="70405" y="110334"/>
                </a:lnTo>
                <a:lnTo>
                  <a:pt x="83368" y="105082"/>
                </a:lnTo>
                <a:lnTo>
                  <a:pt x="94491" y="96914"/>
                </a:lnTo>
                <a:lnTo>
                  <a:pt x="103297" y="86309"/>
                </a:lnTo>
                <a:lnTo>
                  <a:pt x="109305" y="73748"/>
                </a:lnTo>
                <a:lnTo>
                  <a:pt x="112038" y="59708"/>
                </a:lnTo>
                <a:lnTo>
                  <a:pt x="112153" y="56095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118">
            <a:extLst>
              <a:ext uri="{FF2B5EF4-FFF2-40B4-BE49-F238E27FC236}">
                <a16:creationId xmlns:a16="http://schemas.microsoft.com/office/drawing/2014/main" id="{2FF6A5E3-A2CC-44EE-87AC-438A766FA304}"/>
              </a:ext>
            </a:extLst>
          </p:cNvPr>
          <p:cNvSpPr/>
          <p:nvPr userDrawn="1"/>
        </p:nvSpPr>
        <p:spPr>
          <a:xfrm>
            <a:off x="948114" y="5961239"/>
            <a:ext cx="126480" cy="122325"/>
          </a:xfrm>
          <a:custGeom>
            <a:avLst/>
            <a:gdLst/>
            <a:ahLst/>
            <a:cxnLst/>
            <a:rect l="l" t="t" r="r" b="b"/>
            <a:pathLst>
              <a:path w="112154" h="112167">
                <a:moveTo>
                  <a:pt x="112153" y="56095"/>
                </a:moveTo>
                <a:lnTo>
                  <a:pt x="110297" y="41767"/>
                </a:lnTo>
                <a:lnTo>
                  <a:pt x="105047" y="28798"/>
                </a:lnTo>
                <a:lnTo>
                  <a:pt x="96883" y="17670"/>
                </a:lnTo>
                <a:lnTo>
                  <a:pt x="86284" y="8860"/>
                </a:lnTo>
                <a:lnTo>
                  <a:pt x="73728" y="2849"/>
                </a:lnTo>
                <a:lnTo>
                  <a:pt x="59694" y="115"/>
                </a:lnTo>
                <a:lnTo>
                  <a:pt x="56083" y="0"/>
                </a:lnTo>
                <a:lnTo>
                  <a:pt x="41752" y="1856"/>
                </a:lnTo>
                <a:lnTo>
                  <a:pt x="28786" y="7107"/>
                </a:lnTo>
                <a:lnTo>
                  <a:pt x="17662" y="15274"/>
                </a:lnTo>
                <a:lnTo>
                  <a:pt x="8857" y="25876"/>
                </a:lnTo>
                <a:lnTo>
                  <a:pt x="2849" y="38435"/>
                </a:lnTo>
                <a:lnTo>
                  <a:pt x="115" y="52473"/>
                </a:lnTo>
                <a:lnTo>
                  <a:pt x="0" y="56095"/>
                </a:lnTo>
                <a:lnTo>
                  <a:pt x="1855" y="70420"/>
                </a:lnTo>
                <a:lnTo>
                  <a:pt x="7105" y="83383"/>
                </a:lnTo>
                <a:lnTo>
                  <a:pt x="15270" y="94508"/>
                </a:lnTo>
                <a:lnTo>
                  <a:pt x="25872" y="103313"/>
                </a:lnTo>
                <a:lnTo>
                  <a:pt x="38434" y="109321"/>
                </a:lnTo>
                <a:lnTo>
                  <a:pt x="52478" y="112051"/>
                </a:lnTo>
                <a:lnTo>
                  <a:pt x="56083" y="112166"/>
                </a:lnTo>
                <a:lnTo>
                  <a:pt x="70408" y="110309"/>
                </a:lnTo>
                <a:lnTo>
                  <a:pt x="83373" y="105057"/>
                </a:lnTo>
                <a:lnTo>
                  <a:pt x="94498" y="96889"/>
                </a:lnTo>
                <a:lnTo>
                  <a:pt x="103304" y="86286"/>
                </a:lnTo>
                <a:lnTo>
                  <a:pt x="109310" y="73725"/>
                </a:lnTo>
                <a:lnTo>
                  <a:pt x="112039" y="59687"/>
                </a:lnTo>
                <a:lnTo>
                  <a:pt x="112153" y="56095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119">
            <a:extLst>
              <a:ext uri="{FF2B5EF4-FFF2-40B4-BE49-F238E27FC236}">
                <a16:creationId xmlns:a16="http://schemas.microsoft.com/office/drawing/2014/main" id="{41040470-2378-46D1-B190-9F0CB379F689}"/>
              </a:ext>
            </a:extLst>
          </p:cNvPr>
          <p:cNvSpPr/>
          <p:nvPr userDrawn="1"/>
        </p:nvSpPr>
        <p:spPr>
          <a:xfrm>
            <a:off x="692173" y="1893599"/>
            <a:ext cx="126480" cy="122325"/>
          </a:xfrm>
          <a:custGeom>
            <a:avLst/>
            <a:gdLst/>
            <a:ahLst/>
            <a:cxnLst/>
            <a:rect l="l" t="t" r="r" b="b"/>
            <a:pathLst>
              <a:path w="112281" h="112180">
                <a:moveTo>
                  <a:pt x="112280" y="56095"/>
                </a:moveTo>
                <a:lnTo>
                  <a:pt x="110421" y="41765"/>
                </a:lnTo>
                <a:lnTo>
                  <a:pt x="105163" y="28801"/>
                </a:lnTo>
                <a:lnTo>
                  <a:pt x="96991" y="17679"/>
                </a:lnTo>
                <a:lnTo>
                  <a:pt x="86385" y="8874"/>
                </a:lnTo>
                <a:lnTo>
                  <a:pt x="73828" y="2863"/>
                </a:lnTo>
                <a:lnTo>
                  <a:pt x="59802" y="119"/>
                </a:lnTo>
                <a:lnTo>
                  <a:pt x="56121" y="0"/>
                </a:lnTo>
                <a:lnTo>
                  <a:pt x="41805" y="1853"/>
                </a:lnTo>
                <a:lnTo>
                  <a:pt x="28840" y="7095"/>
                </a:lnTo>
                <a:lnTo>
                  <a:pt x="17707" y="15250"/>
                </a:lnTo>
                <a:lnTo>
                  <a:pt x="8888" y="25843"/>
                </a:lnTo>
                <a:lnTo>
                  <a:pt x="2864" y="38398"/>
                </a:lnTo>
                <a:lnTo>
                  <a:pt x="118" y="52439"/>
                </a:lnTo>
                <a:lnTo>
                  <a:pt x="0" y="56095"/>
                </a:lnTo>
                <a:lnTo>
                  <a:pt x="1859" y="70436"/>
                </a:lnTo>
                <a:lnTo>
                  <a:pt x="7116" y="83404"/>
                </a:lnTo>
                <a:lnTo>
                  <a:pt x="15288" y="94525"/>
                </a:lnTo>
                <a:lnTo>
                  <a:pt x="25895" y="103324"/>
                </a:lnTo>
                <a:lnTo>
                  <a:pt x="38453" y="109328"/>
                </a:lnTo>
                <a:lnTo>
                  <a:pt x="52481" y="112062"/>
                </a:lnTo>
                <a:lnTo>
                  <a:pt x="56121" y="112179"/>
                </a:lnTo>
                <a:lnTo>
                  <a:pt x="70440" y="110328"/>
                </a:lnTo>
                <a:lnTo>
                  <a:pt x="83411" y="105092"/>
                </a:lnTo>
                <a:lnTo>
                  <a:pt x="94551" y="96945"/>
                </a:lnTo>
                <a:lnTo>
                  <a:pt x="103377" y="86360"/>
                </a:lnTo>
                <a:lnTo>
                  <a:pt x="109408" y="73811"/>
                </a:lnTo>
                <a:lnTo>
                  <a:pt x="112161" y="59773"/>
                </a:lnTo>
                <a:lnTo>
                  <a:pt x="112280" y="56095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120">
            <a:extLst>
              <a:ext uri="{FF2B5EF4-FFF2-40B4-BE49-F238E27FC236}">
                <a16:creationId xmlns:a16="http://schemas.microsoft.com/office/drawing/2014/main" id="{272901F6-103C-409A-888C-4989B51E8FF8}"/>
              </a:ext>
            </a:extLst>
          </p:cNvPr>
          <p:cNvSpPr/>
          <p:nvPr userDrawn="1"/>
        </p:nvSpPr>
        <p:spPr>
          <a:xfrm>
            <a:off x="692173" y="3723839"/>
            <a:ext cx="126480" cy="122325"/>
          </a:xfrm>
          <a:custGeom>
            <a:avLst/>
            <a:gdLst/>
            <a:ahLst/>
            <a:cxnLst/>
            <a:rect l="l" t="t" r="r" b="b"/>
            <a:pathLst>
              <a:path w="112281" h="112218">
                <a:moveTo>
                  <a:pt x="112280" y="56083"/>
                </a:moveTo>
                <a:lnTo>
                  <a:pt x="110420" y="41760"/>
                </a:lnTo>
                <a:lnTo>
                  <a:pt x="105162" y="28800"/>
                </a:lnTo>
                <a:lnTo>
                  <a:pt x="96988" y="17679"/>
                </a:lnTo>
                <a:lnTo>
                  <a:pt x="86380" y="8874"/>
                </a:lnTo>
                <a:lnTo>
                  <a:pt x="73820" y="2861"/>
                </a:lnTo>
                <a:lnTo>
                  <a:pt x="59792" y="118"/>
                </a:lnTo>
                <a:lnTo>
                  <a:pt x="56121" y="0"/>
                </a:lnTo>
                <a:lnTo>
                  <a:pt x="41804" y="1854"/>
                </a:lnTo>
                <a:lnTo>
                  <a:pt x="28837" y="7099"/>
                </a:lnTo>
                <a:lnTo>
                  <a:pt x="17703" y="15257"/>
                </a:lnTo>
                <a:lnTo>
                  <a:pt x="8884" y="25851"/>
                </a:lnTo>
                <a:lnTo>
                  <a:pt x="2861" y="38404"/>
                </a:lnTo>
                <a:lnTo>
                  <a:pt x="117" y="52439"/>
                </a:lnTo>
                <a:lnTo>
                  <a:pt x="0" y="56083"/>
                </a:lnTo>
                <a:lnTo>
                  <a:pt x="1857" y="70412"/>
                </a:lnTo>
                <a:lnTo>
                  <a:pt x="7110" y="83381"/>
                </a:lnTo>
                <a:lnTo>
                  <a:pt x="15276" y="94512"/>
                </a:lnTo>
                <a:lnTo>
                  <a:pt x="25874" y="103327"/>
                </a:lnTo>
                <a:lnTo>
                  <a:pt x="38423" y="109348"/>
                </a:lnTo>
                <a:lnTo>
                  <a:pt x="52441" y="112097"/>
                </a:lnTo>
                <a:lnTo>
                  <a:pt x="56121" y="112217"/>
                </a:lnTo>
                <a:lnTo>
                  <a:pt x="70434" y="110363"/>
                </a:lnTo>
                <a:lnTo>
                  <a:pt x="83400" y="105119"/>
                </a:lnTo>
                <a:lnTo>
                  <a:pt x="94537" y="96963"/>
                </a:lnTo>
                <a:lnTo>
                  <a:pt x="103364" y="86372"/>
                </a:lnTo>
                <a:lnTo>
                  <a:pt x="109398" y="73824"/>
                </a:lnTo>
                <a:lnTo>
                  <a:pt x="112158" y="59798"/>
                </a:lnTo>
                <a:lnTo>
                  <a:pt x="112280" y="56083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121">
            <a:extLst>
              <a:ext uri="{FF2B5EF4-FFF2-40B4-BE49-F238E27FC236}">
                <a16:creationId xmlns:a16="http://schemas.microsoft.com/office/drawing/2014/main" id="{54FE63D3-8321-4465-9ED2-1F6F28F24888}"/>
              </a:ext>
            </a:extLst>
          </p:cNvPr>
          <p:cNvSpPr/>
          <p:nvPr userDrawn="1"/>
        </p:nvSpPr>
        <p:spPr>
          <a:xfrm>
            <a:off x="692173" y="3927239"/>
            <a:ext cx="126480" cy="122325"/>
          </a:xfrm>
          <a:custGeom>
            <a:avLst/>
            <a:gdLst/>
            <a:ahLst/>
            <a:cxnLst/>
            <a:rect l="l" t="t" r="r" b="b"/>
            <a:pathLst>
              <a:path w="112281" h="112167">
                <a:moveTo>
                  <a:pt x="112280" y="56083"/>
                </a:moveTo>
                <a:lnTo>
                  <a:pt x="110420" y="41747"/>
                </a:lnTo>
                <a:lnTo>
                  <a:pt x="105162" y="28783"/>
                </a:lnTo>
                <a:lnTo>
                  <a:pt x="96988" y="17664"/>
                </a:lnTo>
                <a:lnTo>
                  <a:pt x="86380" y="8864"/>
                </a:lnTo>
                <a:lnTo>
                  <a:pt x="73820" y="2858"/>
                </a:lnTo>
                <a:lnTo>
                  <a:pt x="59792" y="118"/>
                </a:lnTo>
                <a:lnTo>
                  <a:pt x="56121" y="0"/>
                </a:lnTo>
                <a:lnTo>
                  <a:pt x="41804" y="1851"/>
                </a:lnTo>
                <a:lnTo>
                  <a:pt x="28837" y="7091"/>
                </a:lnTo>
                <a:lnTo>
                  <a:pt x="17703" y="15243"/>
                </a:lnTo>
                <a:lnTo>
                  <a:pt x="8884" y="25834"/>
                </a:lnTo>
                <a:lnTo>
                  <a:pt x="2861" y="38389"/>
                </a:lnTo>
                <a:lnTo>
                  <a:pt x="117" y="52435"/>
                </a:lnTo>
                <a:lnTo>
                  <a:pt x="0" y="56083"/>
                </a:lnTo>
                <a:lnTo>
                  <a:pt x="1859" y="70419"/>
                </a:lnTo>
                <a:lnTo>
                  <a:pt x="7116" y="83385"/>
                </a:lnTo>
                <a:lnTo>
                  <a:pt x="15288" y="94507"/>
                </a:lnTo>
                <a:lnTo>
                  <a:pt x="25895" y="103308"/>
                </a:lnTo>
                <a:lnTo>
                  <a:pt x="38453" y="109314"/>
                </a:lnTo>
                <a:lnTo>
                  <a:pt x="52481" y="112049"/>
                </a:lnTo>
                <a:lnTo>
                  <a:pt x="56121" y="112166"/>
                </a:lnTo>
                <a:lnTo>
                  <a:pt x="70440" y="110314"/>
                </a:lnTo>
                <a:lnTo>
                  <a:pt x="83411" y="105077"/>
                </a:lnTo>
                <a:lnTo>
                  <a:pt x="94551" y="96927"/>
                </a:lnTo>
                <a:lnTo>
                  <a:pt x="103377" y="86341"/>
                </a:lnTo>
                <a:lnTo>
                  <a:pt x="109408" y="73794"/>
                </a:lnTo>
                <a:lnTo>
                  <a:pt x="112161" y="59759"/>
                </a:lnTo>
                <a:lnTo>
                  <a:pt x="112280" y="56083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122">
            <a:extLst>
              <a:ext uri="{FF2B5EF4-FFF2-40B4-BE49-F238E27FC236}">
                <a16:creationId xmlns:a16="http://schemas.microsoft.com/office/drawing/2014/main" id="{6CBB3AF6-E129-4CAF-9DDE-A1B454813784}"/>
              </a:ext>
            </a:extLst>
          </p:cNvPr>
          <p:cNvSpPr/>
          <p:nvPr userDrawn="1"/>
        </p:nvSpPr>
        <p:spPr>
          <a:xfrm>
            <a:off x="3527911" y="892799"/>
            <a:ext cx="89110" cy="85787"/>
          </a:xfrm>
          <a:custGeom>
            <a:avLst/>
            <a:gdLst/>
            <a:ahLst/>
            <a:cxnLst/>
            <a:rect l="l" t="t" r="r" b="b"/>
            <a:pathLst>
              <a:path w="79388" h="79337">
                <a:moveTo>
                  <a:pt x="79387" y="39700"/>
                </a:moveTo>
                <a:lnTo>
                  <a:pt x="76806" y="25631"/>
                </a:lnTo>
                <a:lnTo>
                  <a:pt x="69706" y="13767"/>
                </a:lnTo>
                <a:lnTo>
                  <a:pt x="59051" y="5061"/>
                </a:lnTo>
                <a:lnTo>
                  <a:pt x="45805" y="471"/>
                </a:lnTo>
                <a:lnTo>
                  <a:pt x="39700" y="0"/>
                </a:lnTo>
                <a:lnTo>
                  <a:pt x="25664" y="2575"/>
                </a:lnTo>
                <a:lnTo>
                  <a:pt x="13801" y="9666"/>
                </a:lnTo>
                <a:lnTo>
                  <a:pt x="5080" y="20317"/>
                </a:lnTo>
                <a:lnTo>
                  <a:pt x="474" y="33573"/>
                </a:lnTo>
                <a:lnTo>
                  <a:pt x="0" y="39700"/>
                </a:lnTo>
                <a:lnTo>
                  <a:pt x="2588" y="53768"/>
                </a:lnTo>
                <a:lnTo>
                  <a:pt x="9707" y="65619"/>
                </a:lnTo>
                <a:lnTo>
                  <a:pt x="20380" y="74303"/>
                </a:lnTo>
                <a:lnTo>
                  <a:pt x="33636" y="78873"/>
                </a:lnTo>
                <a:lnTo>
                  <a:pt x="39700" y="79336"/>
                </a:lnTo>
                <a:lnTo>
                  <a:pt x="53756" y="76764"/>
                </a:lnTo>
                <a:lnTo>
                  <a:pt x="65623" y="69679"/>
                </a:lnTo>
                <a:lnTo>
                  <a:pt x="74334" y="59032"/>
                </a:lnTo>
                <a:lnTo>
                  <a:pt x="78922" y="45770"/>
                </a:lnTo>
                <a:lnTo>
                  <a:pt x="79387" y="39700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123">
            <a:extLst>
              <a:ext uri="{FF2B5EF4-FFF2-40B4-BE49-F238E27FC236}">
                <a16:creationId xmlns:a16="http://schemas.microsoft.com/office/drawing/2014/main" id="{EFF82C04-42DB-4D8C-B10D-36EE594C142D}"/>
              </a:ext>
            </a:extLst>
          </p:cNvPr>
          <p:cNvSpPr/>
          <p:nvPr userDrawn="1"/>
        </p:nvSpPr>
        <p:spPr>
          <a:xfrm>
            <a:off x="3527911" y="2926799"/>
            <a:ext cx="89110" cy="85787"/>
          </a:xfrm>
          <a:custGeom>
            <a:avLst/>
            <a:gdLst/>
            <a:ahLst/>
            <a:cxnLst/>
            <a:rect l="l" t="t" r="r" b="b"/>
            <a:pathLst>
              <a:path w="79388" h="79287">
                <a:moveTo>
                  <a:pt x="79387" y="39649"/>
                </a:moveTo>
                <a:lnTo>
                  <a:pt x="76803" y="25579"/>
                </a:lnTo>
                <a:lnTo>
                  <a:pt x="69694" y="13724"/>
                </a:lnTo>
                <a:lnTo>
                  <a:pt x="59027" y="5036"/>
                </a:lnTo>
                <a:lnTo>
                  <a:pt x="45769" y="464"/>
                </a:lnTo>
                <a:lnTo>
                  <a:pt x="39700" y="0"/>
                </a:lnTo>
                <a:lnTo>
                  <a:pt x="25656" y="2572"/>
                </a:lnTo>
                <a:lnTo>
                  <a:pt x="13788" y="9656"/>
                </a:lnTo>
                <a:lnTo>
                  <a:pt x="5067" y="20302"/>
                </a:lnTo>
                <a:lnTo>
                  <a:pt x="468" y="33560"/>
                </a:lnTo>
                <a:lnTo>
                  <a:pt x="0" y="39649"/>
                </a:lnTo>
                <a:lnTo>
                  <a:pt x="2588" y="53712"/>
                </a:lnTo>
                <a:lnTo>
                  <a:pt x="9707" y="65563"/>
                </a:lnTo>
                <a:lnTo>
                  <a:pt x="20380" y="74250"/>
                </a:lnTo>
                <a:lnTo>
                  <a:pt x="33636" y="78821"/>
                </a:lnTo>
                <a:lnTo>
                  <a:pt x="39700" y="79286"/>
                </a:lnTo>
                <a:lnTo>
                  <a:pt x="53756" y="76712"/>
                </a:lnTo>
                <a:lnTo>
                  <a:pt x="65623" y="69624"/>
                </a:lnTo>
                <a:lnTo>
                  <a:pt x="74334" y="58975"/>
                </a:lnTo>
                <a:lnTo>
                  <a:pt x="78922" y="45716"/>
                </a:lnTo>
                <a:lnTo>
                  <a:pt x="79387" y="39649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124">
            <a:extLst>
              <a:ext uri="{FF2B5EF4-FFF2-40B4-BE49-F238E27FC236}">
                <a16:creationId xmlns:a16="http://schemas.microsoft.com/office/drawing/2014/main" id="{51CCA560-6095-4A54-B8B8-80D934D4E7C4}"/>
              </a:ext>
            </a:extLst>
          </p:cNvPr>
          <p:cNvSpPr/>
          <p:nvPr userDrawn="1"/>
        </p:nvSpPr>
        <p:spPr>
          <a:xfrm>
            <a:off x="3527911" y="3740399"/>
            <a:ext cx="89110" cy="85787"/>
          </a:xfrm>
          <a:custGeom>
            <a:avLst/>
            <a:gdLst/>
            <a:ahLst/>
            <a:cxnLst/>
            <a:rect l="l" t="t" r="r" b="b"/>
            <a:pathLst>
              <a:path w="79388" h="79337">
                <a:moveTo>
                  <a:pt x="79387" y="39649"/>
                </a:moveTo>
                <a:lnTo>
                  <a:pt x="76803" y="25599"/>
                </a:lnTo>
                <a:lnTo>
                  <a:pt x="69694" y="13745"/>
                </a:lnTo>
                <a:lnTo>
                  <a:pt x="59027" y="5046"/>
                </a:lnTo>
                <a:lnTo>
                  <a:pt x="45769" y="465"/>
                </a:lnTo>
                <a:lnTo>
                  <a:pt x="39700" y="0"/>
                </a:lnTo>
                <a:lnTo>
                  <a:pt x="25656" y="2578"/>
                </a:lnTo>
                <a:lnTo>
                  <a:pt x="13788" y="9673"/>
                </a:lnTo>
                <a:lnTo>
                  <a:pt x="5067" y="20325"/>
                </a:lnTo>
                <a:lnTo>
                  <a:pt x="468" y="33572"/>
                </a:lnTo>
                <a:lnTo>
                  <a:pt x="0" y="39649"/>
                </a:lnTo>
                <a:lnTo>
                  <a:pt x="2585" y="53726"/>
                </a:lnTo>
                <a:lnTo>
                  <a:pt x="9695" y="65587"/>
                </a:lnTo>
                <a:lnTo>
                  <a:pt x="20357" y="74283"/>
                </a:lnTo>
                <a:lnTo>
                  <a:pt x="33600" y="78866"/>
                </a:lnTo>
                <a:lnTo>
                  <a:pt x="39700" y="79336"/>
                </a:lnTo>
                <a:lnTo>
                  <a:pt x="53748" y="76764"/>
                </a:lnTo>
                <a:lnTo>
                  <a:pt x="65610" y="69678"/>
                </a:lnTo>
                <a:lnTo>
                  <a:pt x="74321" y="59028"/>
                </a:lnTo>
                <a:lnTo>
                  <a:pt x="78917" y="45763"/>
                </a:lnTo>
                <a:lnTo>
                  <a:pt x="79387" y="39649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125">
            <a:extLst>
              <a:ext uri="{FF2B5EF4-FFF2-40B4-BE49-F238E27FC236}">
                <a16:creationId xmlns:a16="http://schemas.microsoft.com/office/drawing/2014/main" id="{6129F899-1691-4409-BCC8-554C218CBC81}"/>
              </a:ext>
            </a:extLst>
          </p:cNvPr>
          <p:cNvSpPr/>
          <p:nvPr userDrawn="1"/>
        </p:nvSpPr>
        <p:spPr>
          <a:xfrm>
            <a:off x="3527911" y="5163839"/>
            <a:ext cx="89110" cy="85787"/>
          </a:xfrm>
          <a:custGeom>
            <a:avLst/>
            <a:gdLst/>
            <a:ahLst/>
            <a:cxnLst/>
            <a:rect l="l" t="t" r="r" b="b"/>
            <a:pathLst>
              <a:path w="79388" h="79375">
                <a:moveTo>
                  <a:pt x="79387" y="39700"/>
                </a:moveTo>
                <a:lnTo>
                  <a:pt x="76806" y="25611"/>
                </a:lnTo>
                <a:lnTo>
                  <a:pt x="69706" y="13746"/>
                </a:lnTo>
                <a:lnTo>
                  <a:pt x="59051" y="5050"/>
                </a:lnTo>
                <a:lnTo>
                  <a:pt x="45805" y="469"/>
                </a:lnTo>
                <a:lnTo>
                  <a:pt x="39700" y="0"/>
                </a:lnTo>
                <a:lnTo>
                  <a:pt x="25664" y="2569"/>
                </a:lnTo>
                <a:lnTo>
                  <a:pt x="13801" y="9649"/>
                </a:lnTo>
                <a:lnTo>
                  <a:pt x="5080" y="20295"/>
                </a:lnTo>
                <a:lnTo>
                  <a:pt x="474" y="33561"/>
                </a:lnTo>
                <a:lnTo>
                  <a:pt x="0" y="39700"/>
                </a:lnTo>
                <a:lnTo>
                  <a:pt x="2586" y="53736"/>
                </a:lnTo>
                <a:lnTo>
                  <a:pt x="9698" y="65594"/>
                </a:lnTo>
                <a:lnTo>
                  <a:pt x="20363" y="74306"/>
                </a:lnTo>
                <a:lnTo>
                  <a:pt x="33609" y="78904"/>
                </a:lnTo>
                <a:lnTo>
                  <a:pt x="39700" y="79374"/>
                </a:lnTo>
                <a:lnTo>
                  <a:pt x="53750" y="76790"/>
                </a:lnTo>
                <a:lnTo>
                  <a:pt x="65613" y="69684"/>
                </a:lnTo>
                <a:lnTo>
                  <a:pt x="74324" y="59025"/>
                </a:lnTo>
                <a:lnTo>
                  <a:pt x="78918" y="45781"/>
                </a:lnTo>
                <a:lnTo>
                  <a:pt x="79387" y="39700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126">
            <a:extLst>
              <a:ext uri="{FF2B5EF4-FFF2-40B4-BE49-F238E27FC236}">
                <a16:creationId xmlns:a16="http://schemas.microsoft.com/office/drawing/2014/main" id="{E00EC900-6E4E-4859-847C-D4D0D7260471}"/>
              </a:ext>
            </a:extLst>
          </p:cNvPr>
          <p:cNvSpPr/>
          <p:nvPr userDrawn="1"/>
        </p:nvSpPr>
        <p:spPr>
          <a:xfrm>
            <a:off x="3527911" y="5977439"/>
            <a:ext cx="89110" cy="85787"/>
          </a:xfrm>
          <a:custGeom>
            <a:avLst/>
            <a:gdLst/>
            <a:ahLst/>
            <a:cxnLst/>
            <a:rect l="l" t="t" r="r" b="b"/>
            <a:pathLst>
              <a:path w="79388" h="79375">
                <a:moveTo>
                  <a:pt x="79387" y="39700"/>
                </a:moveTo>
                <a:lnTo>
                  <a:pt x="76806" y="25647"/>
                </a:lnTo>
                <a:lnTo>
                  <a:pt x="69706" y="13782"/>
                </a:lnTo>
                <a:lnTo>
                  <a:pt x="59051" y="5069"/>
                </a:lnTo>
                <a:lnTo>
                  <a:pt x="45805" y="472"/>
                </a:lnTo>
                <a:lnTo>
                  <a:pt x="39700" y="0"/>
                </a:lnTo>
                <a:lnTo>
                  <a:pt x="25664" y="2580"/>
                </a:lnTo>
                <a:lnTo>
                  <a:pt x="13801" y="9679"/>
                </a:lnTo>
                <a:lnTo>
                  <a:pt x="5080" y="20334"/>
                </a:lnTo>
                <a:lnTo>
                  <a:pt x="474" y="33582"/>
                </a:lnTo>
                <a:lnTo>
                  <a:pt x="0" y="39700"/>
                </a:lnTo>
                <a:lnTo>
                  <a:pt x="2586" y="53777"/>
                </a:lnTo>
                <a:lnTo>
                  <a:pt x="9698" y="65636"/>
                </a:lnTo>
                <a:lnTo>
                  <a:pt x="20363" y="74328"/>
                </a:lnTo>
                <a:lnTo>
                  <a:pt x="33609" y="78906"/>
                </a:lnTo>
                <a:lnTo>
                  <a:pt x="39700" y="79374"/>
                </a:lnTo>
                <a:lnTo>
                  <a:pt x="53750" y="76803"/>
                </a:lnTo>
                <a:lnTo>
                  <a:pt x="65613" y="69718"/>
                </a:lnTo>
                <a:lnTo>
                  <a:pt x="74324" y="59070"/>
                </a:lnTo>
                <a:lnTo>
                  <a:pt x="78918" y="45804"/>
                </a:lnTo>
                <a:lnTo>
                  <a:pt x="79387" y="39700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127">
            <a:extLst>
              <a:ext uri="{FF2B5EF4-FFF2-40B4-BE49-F238E27FC236}">
                <a16:creationId xmlns:a16="http://schemas.microsoft.com/office/drawing/2014/main" id="{36D7160C-E274-402C-81B4-CB9F5EF2CFCC}"/>
              </a:ext>
            </a:extLst>
          </p:cNvPr>
          <p:cNvSpPr/>
          <p:nvPr userDrawn="1"/>
        </p:nvSpPr>
        <p:spPr>
          <a:xfrm>
            <a:off x="3527911" y="7401239"/>
            <a:ext cx="89110" cy="85787"/>
          </a:xfrm>
          <a:custGeom>
            <a:avLst/>
            <a:gdLst/>
            <a:ahLst/>
            <a:cxnLst/>
            <a:rect l="l" t="t" r="r" b="b"/>
            <a:pathLst>
              <a:path w="79388" h="79299">
                <a:moveTo>
                  <a:pt x="79387" y="39687"/>
                </a:moveTo>
                <a:lnTo>
                  <a:pt x="76805" y="25608"/>
                </a:lnTo>
                <a:lnTo>
                  <a:pt x="69703" y="13746"/>
                </a:lnTo>
                <a:lnTo>
                  <a:pt x="59045" y="5049"/>
                </a:lnTo>
                <a:lnTo>
                  <a:pt x="45796" y="468"/>
                </a:lnTo>
                <a:lnTo>
                  <a:pt x="39700" y="0"/>
                </a:lnTo>
                <a:lnTo>
                  <a:pt x="25662" y="2572"/>
                </a:lnTo>
                <a:lnTo>
                  <a:pt x="13798" y="9655"/>
                </a:lnTo>
                <a:lnTo>
                  <a:pt x="5077" y="20302"/>
                </a:lnTo>
                <a:lnTo>
                  <a:pt x="472" y="33564"/>
                </a:lnTo>
                <a:lnTo>
                  <a:pt x="0" y="39687"/>
                </a:lnTo>
                <a:lnTo>
                  <a:pt x="2590" y="53736"/>
                </a:lnTo>
                <a:lnTo>
                  <a:pt x="9712" y="65581"/>
                </a:lnTo>
                <a:lnTo>
                  <a:pt x="20392" y="74267"/>
                </a:lnTo>
                <a:lnTo>
                  <a:pt x="33654" y="78837"/>
                </a:lnTo>
                <a:lnTo>
                  <a:pt x="39700" y="79298"/>
                </a:lnTo>
                <a:lnTo>
                  <a:pt x="53760" y="76722"/>
                </a:lnTo>
                <a:lnTo>
                  <a:pt x="65630" y="69629"/>
                </a:lnTo>
                <a:lnTo>
                  <a:pt x="74341" y="58979"/>
                </a:lnTo>
                <a:lnTo>
                  <a:pt x="78925" y="45727"/>
                </a:lnTo>
                <a:lnTo>
                  <a:pt x="79387" y="39687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128">
            <a:extLst>
              <a:ext uri="{FF2B5EF4-FFF2-40B4-BE49-F238E27FC236}">
                <a16:creationId xmlns:a16="http://schemas.microsoft.com/office/drawing/2014/main" id="{D9240F6B-F953-48FA-BF8B-6368F26B523F}"/>
              </a:ext>
            </a:extLst>
          </p:cNvPr>
          <p:cNvSpPr/>
          <p:nvPr userDrawn="1"/>
        </p:nvSpPr>
        <p:spPr>
          <a:xfrm>
            <a:off x="3271968" y="79559"/>
            <a:ext cx="88699" cy="85787"/>
          </a:xfrm>
          <a:custGeom>
            <a:avLst/>
            <a:gdLst/>
            <a:ahLst/>
            <a:cxnLst/>
            <a:rect l="l" t="t" r="r" b="b"/>
            <a:pathLst>
              <a:path w="79299" h="79350">
                <a:moveTo>
                  <a:pt x="79298" y="39636"/>
                </a:moveTo>
                <a:lnTo>
                  <a:pt x="76721" y="25599"/>
                </a:lnTo>
                <a:lnTo>
                  <a:pt x="69625" y="13748"/>
                </a:lnTo>
                <a:lnTo>
                  <a:pt x="58963" y="5049"/>
                </a:lnTo>
                <a:lnTo>
                  <a:pt x="45685" y="465"/>
                </a:lnTo>
                <a:lnTo>
                  <a:pt x="39598" y="0"/>
                </a:lnTo>
                <a:lnTo>
                  <a:pt x="25544" y="2587"/>
                </a:lnTo>
                <a:lnTo>
                  <a:pt x="13694" y="9702"/>
                </a:lnTo>
                <a:lnTo>
                  <a:pt x="5011" y="20379"/>
                </a:lnTo>
                <a:lnTo>
                  <a:pt x="453" y="33647"/>
                </a:lnTo>
                <a:lnTo>
                  <a:pt x="0" y="39636"/>
                </a:lnTo>
                <a:lnTo>
                  <a:pt x="2575" y="53719"/>
                </a:lnTo>
                <a:lnTo>
                  <a:pt x="9664" y="65595"/>
                </a:lnTo>
                <a:lnTo>
                  <a:pt x="20309" y="74304"/>
                </a:lnTo>
                <a:lnTo>
                  <a:pt x="33552" y="78886"/>
                </a:lnTo>
                <a:lnTo>
                  <a:pt x="39598" y="79349"/>
                </a:lnTo>
                <a:lnTo>
                  <a:pt x="53673" y="76772"/>
                </a:lnTo>
                <a:lnTo>
                  <a:pt x="65535" y="69680"/>
                </a:lnTo>
                <a:lnTo>
                  <a:pt x="74235" y="59027"/>
                </a:lnTo>
                <a:lnTo>
                  <a:pt x="78825" y="45772"/>
                </a:lnTo>
                <a:lnTo>
                  <a:pt x="79298" y="39636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129">
            <a:extLst>
              <a:ext uri="{FF2B5EF4-FFF2-40B4-BE49-F238E27FC236}">
                <a16:creationId xmlns:a16="http://schemas.microsoft.com/office/drawing/2014/main" id="{65370E1E-7C72-4925-8914-0B854C88AF6E}"/>
              </a:ext>
            </a:extLst>
          </p:cNvPr>
          <p:cNvSpPr/>
          <p:nvPr userDrawn="1"/>
        </p:nvSpPr>
        <p:spPr>
          <a:xfrm>
            <a:off x="3271968" y="6180840"/>
            <a:ext cx="88699" cy="86184"/>
          </a:xfrm>
          <a:custGeom>
            <a:avLst/>
            <a:gdLst/>
            <a:ahLst/>
            <a:cxnLst/>
            <a:rect l="l" t="t" r="r" b="b"/>
            <a:pathLst>
              <a:path w="79299" h="79388">
                <a:moveTo>
                  <a:pt x="79298" y="39700"/>
                </a:moveTo>
                <a:lnTo>
                  <a:pt x="76725" y="25613"/>
                </a:lnTo>
                <a:lnTo>
                  <a:pt x="69640" y="13749"/>
                </a:lnTo>
                <a:lnTo>
                  <a:pt x="58992" y="5054"/>
                </a:lnTo>
                <a:lnTo>
                  <a:pt x="45731" y="471"/>
                </a:lnTo>
                <a:lnTo>
                  <a:pt x="39598" y="0"/>
                </a:lnTo>
                <a:lnTo>
                  <a:pt x="25554" y="2576"/>
                </a:lnTo>
                <a:lnTo>
                  <a:pt x="13711" y="9672"/>
                </a:lnTo>
                <a:lnTo>
                  <a:pt x="5027" y="20341"/>
                </a:lnTo>
                <a:lnTo>
                  <a:pt x="460" y="33634"/>
                </a:lnTo>
                <a:lnTo>
                  <a:pt x="0" y="39700"/>
                </a:lnTo>
                <a:lnTo>
                  <a:pt x="2577" y="53757"/>
                </a:lnTo>
                <a:lnTo>
                  <a:pt x="9670" y="65628"/>
                </a:lnTo>
                <a:lnTo>
                  <a:pt x="20321" y="74341"/>
                </a:lnTo>
                <a:lnTo>
                  <a:pt x="33571" y="78926"/>
                </a:lnTo>
                <a:lnTo>
                  <a:pt x="39598" y="79387"/>
                </a:lnTo>
                <a:lnTo>
                  <a:pt x="53677" y="76805"/>
                </a:lnTo>
                <a:lnTo>
                  <a:pt x="65542" y="69701"/>
                </a:lnTo>
                <a:lnTo>
                  <a:pt x="74242" y="59045"/>
                </a:lnTo>
                <a:lnTo>
                  <a:pt x="78828" y="45802"/>
                </a:lnTo>
                <a:lnTo>
                  <a:pt x="79298" y="39700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130">
            <a:extLst>
              <a:ext uri="{FF2B5EF4-FFF2-40B4-BE49-F238E27FC236}">
                <a16:creationId xmlns:a16="http://schemas.microsoft.com/office/drawing/2014/main" id="{D76118C6-2A33-4CB3-BE8E-F0CFA6C862E3}"/>
              </a:ext>
            </a:extLst>
          </p:cNvPr>
          <p:cNvSpPr/>
          <p:nvPr userDrawn="1"/>
        </p:nvSpPr>
        <p:spPr>
          <a:xfrm>
            <a:off x="3016027" y="3333599"/>
            <a:ext cx="88699" cy="85787"/>
          </a:xfrm>
          <a:custGeom>
            <a:avLst/>
            <a:gdLst/>
            <a:ahLst/>
            <a:cxnLst/>
            <a:rect l="l" t="t" r="r" b="b"/>
            <a:pathLst>
              <a:path w="79274" h="79337">
                <a:moveTo>
                  <a:pt x="79273" y="39636"/>
                </a:moveTo>
                <a:lnTo>
                  <a:pt x="76699" y="25567"/>
                </a:lnTo>
                <a:lnTo>
                  <a:pt x="69608" y="13712"/>
                </a:lnTo>
                <a:lnTo>
                  <a:pt x="58949" y="5026"/>
                </a:lnTo>
                <a:lnTo>
                  <a:pt x="45669" y="459"/>
                </a:lnTo>
                <a:lnTo>
                  <a:pt x="39611" y="0"/>
                </a:lnTo>
                <a:lnTo>
                  <a:pt x="25536" y="2578"/>
                </a:lnTo>
                <a:lnTo>
                  <a:pt x="13684" y="9678"/>
                </a:lnTo>
                <a:lnTo>
                  <a:pt x="5006" y="20345"/>
                </a:lnTo>
                <a:lnTo>
                  <a:pt x="453" y="33624"/>
                </a:lnTo>
                <a:lnTo>
                  <a:pt x="0" y="39636"/>
                </a:lnTo>
                <a:lnTo>
                  <a:pt x="2571" y="53717"/>
                </a:lnTo>
                <a:lnTo>
                  <a:pt x="9653" y="65589"/>
                </a:lnTo>
                <a:lnTo>
                  <a:pt x="20296" y="74294"/>
                </a:lnTo>
                <a:lnTo>
                  <a:pt x="33553" y="78874"/>
                </a:lnTo>
                <a:lnTo>
                  <a:pt x="39611" y="79336"/>
                </a:lnTo>
                <a:lnTo>
                  <a:pt x="53689" y="76758"/>
                </a:lnTo>
                <a:lnTo>
                  <a:pt x="65545" y="69661"/>
                </a:lnTo>
                <a:lnTo>
                  <a:pt x="74232" y="59001"/>
                </a:lnTo>
                <a:lnTo>
                  <a:pt x="78806" y="45736"/>
                </a:lnTo>
                <a:lnTo>
                  <a:pt x="79273" y="39636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131">
            <a:extLst>
              <a:ext uri="{FF2B5EF4-FFF2-40B4-BE49-F238E27FC236}">
                <a16:creationId xmlns:a16="http://schemas.microsoft.com/office/drawing/2014/main" id="{87E74F4F-0301-4BDF-885A-FB95358A6944}"/>
              </a:ext>
            </a:extLst>
          </p:cNvPr>
          <p:cNvSpPr/>
          <p:nvPr userDrawn="1"/>
        </p:nvSpPr>
        <p:spPr>
          <a:xfrm>
            <a:off x="3016027" y="5570639"/>
            <a:ext cx="88699" cy="85787"/>
          </a:xfrm>
          <a:custGeom>
            <a:avLst/>
            <a:gdLst/>
            <a:ahLst/>
            <a:cxnLst/>
            <a:rect l="l" t="t" r="r" b="b"/>
            <a:pathLst>
              <a:path w="79274" h="79274">
                <a:moveTo>
                  <a:pt x="79273" y="39598"/>
                </a:moveTo>
                <a:lnTo>
                  <a:pt x="76696" y="25543"/>
                </a:lnTo>
                <a:lnTo>
                  <a:pt x="69599" y="13696"/>
                </a:lnTo>
                <a:lnTo>
                  <a:pt x="58931" y="5015"/>
                </a:lnTo>
                <a:lnTo>
                  <a:pt x="45642" y="455"/>
                </a:lnTo>
                <a:lnTo>
                  <a:pt x="39611" y="0"/>
                </a:lnTo>
                <a:lnTo>
                  <a:pt x="25530" y="2580"/>
                </a:lnTo>
                <a:lnTo>
                  <a:pt x="13674" y="9683"/>
                </a:lnTo>
                <a:lnTo>
                  <a:pt x="4997" y="20350"/>
                </a:lnTo>
                <a:lnTo>
                  <a:pt x="449" y="33623"/>
                </a:lnTo>
                <a:lnTo>
                  <a:pt x="0" y="39598"/>
                </a:lnTo>
                <a:lnTo>
                  <a:pt x="2573" y="53690"/>
                </a:lnTo>
                <a:lnTo>
                  <a:pt x="9659" y="65557"/>
                </a:lnTo>
                <a:lnTo>
                  <a:pt x="20308" y="74249"/>
                </a:lnTo>
                <a:lnTo>
                  <a:pt x="33571" y="78814"/>
                </a:lnTo>
                <a:lnTo>
                  <a:pt x="39611" y="79273"/>
                </a:lnTo>
                <a:lnTo>
                  <a:pt x="53693" y="76699"/>
                </a:lnTo>
                <a:lnTo>
                  <a:pt x="65551" y="69611"/>
                </a:lnTo>
                <a:lnTo>
                  <a:pt x="74239" y="58957"/>
                </a:lnTo>
                <a:lnTo>
                  <a:pt x="78809" y="45684"/>
                </a:lnTo>
                <a:lnTo>
                  <a:pt x="79273" y="39598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132">
            <a:extLst>
              <a:ext uri="{FF2B5EF4-FFF2-40B4-BE49-F238E27FC236}">
                <a16:creationId xmlns:a16="http://schemas.microsoft.com/office/drawing/2014/main" id="{36DB00B8-5506-4592-8F07-06E51A494040}"/>
              </a:ext>
            </a:extLst>
          </p:cNvPr>
          <p:cNvSpPr/>
          <p:nvPr userDrawn="1"/>
        </p:nvSpPr>
        <p:spPr>
          <a:xfrm>
            <a:off x="3016027" y="6587639"/>
            <a:ext cx="88699" cy="85787"/>
          </a:xfrm>
          <a:custGeom>
            <a:avLst/>
            <a:gdLst/>
            <a:ahLst/>
            <a:cxnLst/>
            <a:rect l="l" t="t" r="r" b="b"/>
            <a:pathLst>
              <a:path w="79274" h="79287">
                <a:moveTo>
                  <a:pt x="79273" y="39598"/>
                </a:moveTo>
                <a:lnTo>
                  <a:pt x="76696" y="25543"/>
                </a:lnTo>
                <a:lnTo>
                  <a:pt x="69599" y="13696"/>
                </a:lnTo>
                <a:lnTo>
                  <a:pt x="58931" y="5015"/>
                </a:lnTo>
                <a:lnTo>
                  <a:pt x="45642" y="455"/>
                </a:lnTo>
                <a:lnTo>
                  <a:pt x="39611" y="0"/>
                </a:lnTo>
                <a:lnTo>
                  <a:pt x="25530" y="2580"/>
                </a:lnTo>
                <a:lnTo>
                  <a:pt x="13674" y="9683"/>
                </a:lnTo>
                <a:lnTo>
                  <a:pt x="4997" y="20350"/>
                </a:lnTo>
                <a:lnTo>
                  <a:pt x="449" y="33623"/>
                </a:lnTo>
                <a:lnTo>
                  <a:pt x="0" y="39598"/>
                </a:lnTo>
                <a:lnTo>
                  <a:pt x="2572" y="53695"/>
                </a:lnTo>
                <a:lnTo>
                  <a:pt x="9656" y="65565"/>
                </a:lnTo>
                <a:lnTo>
                  <a:pt x="20302" y="74258"/>
                </a:lnTo>
                <a:lnTo>
                  <a:pt x="33562" y="78826"/>
                </a:lnTo>
                <a:lnTo>
                  <a:pt x="39611" y="79286"/>
                </a:lnTo>
                <a:lnTo>
                  <a:pt x="53691" y="76713"/>
                </a:lnTo>
                <a:lnTo>
                  <a:pt x="65548" y="69625"/>
                </a:lnTo>
                <a:lnTo>
                  <a:pt x="74236" y="58971"/>
                </a:lnTo>
                <a:lnTo>
                  <a:pt x="78808" y="45697"/>
                </a:lnTo>
                <a:lnTo>
                  <a:pt x="79273" y="39598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133">
            <a:extLst>
              <a:ext uri="{FF2B5EF4-FFF2-40B4-BE49-F238E27FC236}">
                <a16:creationId xmlns:a16="http://schemas.microsoft.com/office/drawing/2014/main" id="{2B31E8F0-80F4-476C-9915-5C77EBDA8A3D}"/>
              </a:ext>
            </a:extLst>
          </p:cNvPr>
          <p:cNvSpPr/>
          <p:nvPr userDrawn="1"/>
        </p:nvSpPr>
        <p:spPr>
          <a:xfrm>
            <a:off x="2760086" y="1299599"/>
            <a:ext cx="88699" cy="85787"/>
          </a:xfrm>
          <a:custGeom>
            <a:avLst/>
            <a:gdLst/>
            <a:ahLst/>
            <a:cxnLst/>
            <a:rect l="l" t="t" r="r" b="b"/>
            <a:pathLst>
              <a:path w="79287" h="79274">
                <a:moveTo>
                  <a:pt x="79286" y="39624"/>
                </a:moveTo>
                <a:lnTo>
                  <a:pt x="76704" y="25544"/>
                </a:lnTo>
                <a:lnTo>
                  <a:pt x="69601" y="13683"/>
                </a:lnTo>
                <a:lnTo>
                  <a:pt x="58937" y="4999"/>
                </a:lnTo>
                <a:lnTo>
                  <a:pt x="45672" y="448"/>
                </a:lnTo>
                <a:lnTo>
                  <a:pt x="39712" y="0"/>
                </a:lnTo>
                <a:lnTo>
                  <a:pt x="25608" y="2572"/>
                </a:lnTo>
                <a:lnTo>
                  <a:pt x="13735" y="9657"/>
                </a:lnTo>
                <a:lnTo>
                  <a:pt x="5038" y="20300"/>
                </a:lnTo>
                <a:lnTo>
                  <a:pt x="464" y="33550"/>
                </a:lnTo>
                <a:lnTo>
                  <a:pt x="0" y="39624"/>
                </a:lnTo>
                <a:lnTo>
                  <a:pt x="2572" y="53695"/>
                </a:lnTo>
                <a:lnTo>
                  <a:pt x="9659" y="65547"/>
                </a:lnTo>
                <a:lnTo>
                  <a:pt x="20316" y="74233"/>
                </a:lnTo>
                <a:lnTo>
                  <a:pt x="33598" y="78806"/>
                </a:lnTo>
                <a:lnTo>
                  <a:pt x="39712" y="79273"/>
                </a:lnTo>
                <a:lnTo>
                  <a:pt x="53761" y="76694"/>
                </a:lnTo>
                <a:lnTo>
                  <a:pt x="65603" y="69592"/>
                </a:lnTo>
                <a:lnTo>
                  <a:pt x="74281" y="58918"/>
                </a:lnTo>
                <a:lnTo>
                  <a:pt x="78834" y="45624"/>
                </a:lnTo>
                <a:lnTo>
                  <a:pt x="79286" y="39624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134">
            <a:extLst>
              <a:ext uri="{FF2B5EF4-FFF2-40B4-BE49-F238E27FC236}">
                <a16:creationId xmlns:a16="http://schemas.microsoft.com/office/drawing/2014/main" id="{A9FBF7D1-FABA-4777-876A-60EF5288BBF4}"/>
              </a:ext>
            </a:extLst>
          </p:cNvPr>
          <p:cNvSpPr/>
          <p:nvPr userDrawn="1"/>
        </p:nvSpPr>
        <p:spPr>
          <a:xfrm>
            <a:off x="2760086" y="2113199"/>
            <a:ext cx="88699" cy="85787"/>
          </a:xfrm>
          <a:custGeom>
            <a:avLst/>
            <a:gdLst/>
            <a:ahLst/>
            <a:cxnLst/>
            <a:rect l="l" t="t" r="r" b="b"/>
            <a:pathLst>
              <a:path w="79287" h="79350">
                <a:moveTo>
                  <a:pt x="79286" y="39662"/>
                </a:moveTo>
                <a:lnTo>
                  <a:pt x="76707" y="25573"/>
                </a:lnTo>
                <a:lnTo>
                  <a:pt x="69610" y="13705"/>
                </a:lnTo>
                <a:lnTo>
                  <a:pt x="58955" y="5013"/>
                </a:lnTo>
                <a:lnTo>
                  <a:pt x="45700" y="453"/>
                </a:lnTo>
                <a:lnTo>
                  <a:pt x="39712" y="0"/>
                </a:lnTo>
                <a:lnTo>
                  <a:pt x="25614" y="2572"/>
                </a:lnTo>
                <a:lnTo>
                  <a:pt x="13745" y="9656"/>
                </a:lnTo>
                <a:lnTo>
                  <a:pt x="5048" y="20300"/>
                </a:lnTo>
                <a:lnTo>
                  <a:pt x="468" y="33554"/>
                </a:lnTo>
                <a:lnTo>
                  <a:pt x="0" y="39662"/>
                </a:lnTo>
                <a:lnTo>
                  <a:pt x="2570" y="53726"/>
                </a:lnTo>
                <a:lnTo>
                  <a:pt x="9650" y="65586"/>
                </a:lnTo>
                <a:lnTo>
                  <a:pt x="20299" y="74287"/>
                </a:lnTo>
                <a:lnTo>
                  <a:pt x="33571" y="78877"/>
                </a:lnTo>
                <a:lnTo>
                  <a:pt x="39712" y="79349"/>
                </a:lnTo>
                <a:lnTo>
                  <a:pt x="53754" y="76766"/>
                </a:lnTo>
                <a:lnTo>
                  <a:pt x="65593" y="69656"/>
                </a:lnTo>
                <a:lnTo>
                  <a:pt x="74271" y="58977"/>
                </a:lnTo>
                <a:lnTo>
                  <a:pt x="78830" y="45688"/>
                </a:lnTo>
                <a:lnTo>
                  <a:pt x="79286" y="39662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135">
            <a:extLst>
              <a:ext uri="{FF2B5EF4-FFF2-40B4-BE49-F238E27FC236}">
                <a16:creationId xmlns:a16="http://schemas.microsoft.com/office/drawing/2014/main" id="{612F6A46-72A1-428F-9DD7-C2A355F2689B}"/>
              </a:ext>
            </a:extLst>
          </p:cNvPr>
          <p:cNvSpPr/>
          <p:nvPr userDrawn="1"/>
        </p:nvSpPr>
        <p:spPr>
          <a:xfrm>
            <a:off x="2760086" y="2316599"/>
            <a:ext cx="88699" cy="85787"/>
          </a:xfrm>
          <a:custGeom>
            <a:avLst/>
            <a:gdLst/>
            <a:ahLst/>
            <a:cxnLst/>
            <a:rect l="l" t="t" r="r" b="b"/>
            <a:pathLst>
              <a:path w="79287" h="79287">
                <a:moveTo>
                  <a:pt x="79286" y="39649"/>
                </a:moveTo>
                <a:lnTo>
                  <a:pt x="76706" y="25565"/>
                </a:lnTo>
                <a:lnTo>
                  <a:pt x="69607" y="13699"/>
                </a:lnTo>
                <a:lnTo>
                  <a:pt x="58949" y="5009"/>
                </a:lnTo>
                <a:lnTo>
                  <a:pt x="45691" y="451"/>
                </a:lnTo>
                <a:lnTo>
                  <a:pt x="39712" y="0"/>
                </a:lnTo>
                <a:lnTo>
                  <a:pt x="25612" y="2573"/>
                </a:lnTo>
                <a:lnTo>
                  <a:pt x="13741" y="9658"/>
                </a:lnTo>
                <a:lnTo>
                  <a:pt x="5044" y="20302"/>
                </a:lnTo>
                <a:lnTo>
                  <a:pt x="467" y="33554"/>
                </a:lnTo>
                <a:lnTo>
                  <a:pt x="0" y="39649"/>
                </a:lnTo>
                <a:lnTo>
                  <a:pt x="2573" y="53710"/>
                </a:lnTo>
                <a:lnTo>
                  <a:pt x="9662" y="65560"/>
                </a:lnTo>
                <a:lnTo>
                  <a:pt x="20322" y="74246"/>
                </a:lnTo>
                <a:lnTo>
                  <a:pt x="33607" y="78820"/>
                </a:lnTo>
                <a:lnTo>
                  <a:pt x="39712" y="79286"/>
                </a:lnTo>
                <a:lnTo>
                  <a:pt x="53763" y="76704"/>
                </a:lnTo>
                <a:lnTo>
                  <a:pt x="65607" y="69598"/>
                </a:lnTo>
                <a:lnTo>
                  <a:pt x="74284" y="58923"/>
                </a:lnTo>
                <a:lnTo>
                  <a:pt x="78835" y="45634"/>
                </a:lnTo>
                <a:lnTo>
                  <a:pt x="79286" y="39649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136">
            <a:extLst>
              <a:ext uri="{FF2B5EF4-FFF2-40B4-BE49-F238E27FC236}">
                <a16:creationId xmlns:a16="http://schemas.microsoft.com/office/drawing/2014/main" id="{DCA2C02F-F576-472C-8B0B-5670E8902FA7}"/>
              </a:ext>
            </a:extLst>
          </p:cNvPr>
          <p:cNvSpPr/>
          <p:nvPr userDrawn="1"/>
        </p:nvSpPr>
        <p:spPr>
          <a:xfrm>
            <a:off x="2760086" y="4350599"/>
            <a:ext cx="88699" cy="85787"/>
          </a:xfrm>
          <a:custGeom>
            <a:avLst/>
            <a:gdLst/>
            <a:ahLst/>
            <a:cxnLst/>
            <a:rect l="l" t="t" r="r" b="b"/>
            <a:pathLst>
              <a:path w="79287" h="79337">
                <a:moveTo>
                  <a:pt x="79286" y="39636"/>
                </a:moveTo>
                <a:lnTo>
                  <a:pt x="76705" y="25552"/>
                </a:lnTo>
                <a:lnTo>
                  <a:pt x="69604" y="13689"/>
                </a:lnTo>
                <a:lnTo>
                  <a:pt x="58943" y="5003"/>
                </a:lnTo>
                <a:lnTo>
                  <a:pt x="45681" y="450"/>
                </a:lnTo>
                <a:lnTo>
                  <a:pt x="39712" y="0"/>
                </a:lnTo>
                <a:lnTo>
                  <a:pt x="25610" y="2572"/>
                </a:lnTo>
                <a:lnTo>
                  <a:pt x="13738" y="9655"/>
                </a:lnTo>
                <a:lnTo>
                  <a:pt x="5041" y="20298"/>
                </a:lnTo>
                <a:lnTo>
                  <a:pt x="465" y="33550"/>
                </a:lnTo>
                <a:lnTo>
                  <a:pt x="0" y="39636"/>
                </a:lnTo>
                <a:lnTo>
                  <a:pt x="2569" y="53700"/>
                </a:lnTo>
                <a:lnTo>
                  <a:pt x="9648" y="65563"/>
                </a:lnTo>
                <a:lnTo>
                  <a:pt x="20293" y="74268"/>
                </a:lnTo>
                <a:lnTo>
                  <a:pt x="33561" y="78862"/>
                </a:lnTo>
                <a:lnTo>
                  <a:pt x="39712" y="79336"/>
                </a:lnTo>
                <a:lnTo>
                  <a:pt x="53752" y="76752"/>
                </a:lnTo>
                <a:lnTo>
                  <a:pt x="65590" y="69641"/>
                </a:lnTo>
                <a:lnTo>
                  <a:pt x="74268" y="58960"/>
                </a:lnTo>
                <a:lnTo>
                  <a:pt x="78828" y="45672"/>
                </a:lnTo>
                <a:lnTo>
                  <a:pt x="79286" y="39636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137">
            <a:extLst>
              <a:ext uri="{FF2B5EF4-FFF2-40B4-BE49-F238E27FC236}">
                <a16:creationId xmlns:a16="http://schemas.microsoft.com/office/drawing/2014/main" id="{8D13E8A2-1C90-48D9-B93C-BF9DEBCE5501}"/>
              </a:ext>
            </a:extLst>
          </p:cNvPr>
          <p:cNvSpPr/>
          <p:nvPr userDrawn="1"/>
        </p:nvSpPr>
        <p:spPr>
          <a:xfrm>
            <a:off x="2760086" y="4757399"/>
            <a:ext cx="88699" cy="85787"/>
          </a:xfrm>
          <a:custGeom>
            <a:avLst/>
            <a:gdLst/>
            <a:ahLst/>
            <a:cxnLst/>
            <a:rect l="l" t="t" r="r" b="b"/>
            <a:pathLst>
              <a:path w="79287" h="79325">
                <a:moveTo>
                  <a:pt x="79286" y="39636"/>
                </a:moveTo>
                <a:lnTo>
                  <a:pt x="76705" y="25567"/>
                </a:lnTo>
                <a:lnTo>
                  <a:pt x="69604" y="13704"/>
                </a:lnTo>
                <a:lnTo>
                  <a:pt x="58943" y="5011"/>
                </a:lnTo>
                <a:lnTo>
                  <a:pt x="45681" y="451"/>
                </a:lnTo>
                <a:lnTo>
                  <a:pt x="39712" y="0"/>
                </a:lnTo>
                <a:lnTo>
                  <a:pt x="25610" y="2576"/>
                </a:lnTo>
                <a:lnTo>
                  <a:pt x="13738" y="9668"/>
                </a:lnTo>
                <a:lnTo>
                  <a:pt x="5041" y="20315"/>
                </a:lnTo>
                <a:lnTo>
                  <a:pt x="465" y="33559"/>
                </a:lnTo>
                <a:lnTo>
                  <a:pt x="0" y="39636"/>
                </a:lnTo>
                <a:lnTo>
                  <a:pt x="2570" y="53691"/>
                </a:lnTo>
                <a:lnTo>
                  <a:pt x="9650" y="65550"/>
                </a:lnTo>
                <a:lnTo>
                  <a:pt x="20299" y="74257"/>
                </a:lnTo>
                <a:lnTo>
                  <a:pt x="33571" y="78851"/>
                </a:lnTo>
                <a:lnTo>
                  <a:pt x="39712" y="79324"/>
                </a:lnTo>
                <a:lnTo>
                  <a:pt x="53754" y="76738"/>
                </a:lnTo>
                <a:lnTo>
                  <a:pt x="65593" y="69622"/>
                </a:lnTo>
                <a:lnTo>
                  <a:pt x="74271" y="58940"/>
                </a:lnTo>
                <a:lnTo>
                  <a:pt x="78830" y="45656"/>
                </a:lnTo>
                <a:lnTo>
                  <a:pt x="79286" y="39636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138">
            <a:extLst>
              <a:ext uri="{FF2B5EF4-FFF2-40B4-BE49-F238E27FC236}">
                <a16:creationId xmlns:a16="http://schemas.microsoft.com/office/drawing/2014/main" id="{424FF6F7-2C24-4A6D-80EF-6258D5A05EEE}"/>
              </a:ext>
            </a:extLst>
          </p:cNvPr>
          <p:cNvSpPr/>
          <p:nvPr userDrawn="1"/>
        </p:nvSpPr>
        <p:spPr>
          <a:xfrm>
            <a:off x="2760086" y="5163839"/>
            <a:ext cx="88699" cy="85787"/>
          </a:xfrm>
          <a:custGeom>
            <a:avLst/>
            <a:gdLst/>
            <a:ahLst/>
            <a:cxnLst/>
            <a:rect l="l" t="t" r="r" b="b"/>
            <a:pathLst>
              <a:path w="79287" h="79375">
                <a:moveTo>
                  <a:pt x="79286" y="39700"/>
                </a:moveTo>
                <a:lnTo>
                  <a:pt x="76709" y="25592"/>
                </a:lnTo>
                <a:lnTo>
                  <a:pt x="69619" y="13716"/>
                </a:lnTo>
                <a:lnTo>
                  <a:pt x="58972" y="5021"/>
                </a:lnTo>
                <a:lnTo>
                  <a:pt x="45727" y="457"/>
                </a:lnTo>
                <a:lnTo>
                  <a:pt x="39712" y="0"/>
                </a:lnTo>
                <a:lnTo>
                  <a:pt x="25621" y="2569"/>
                </a:lnTo>
                <a:lnTo>
                  <a:pt x="13755" y="9646"/>
                </a:lnTo>
                <a:lnTo>
                  <a:pt x="5057" y="20289"/>
                </a:lnTo>
                <a:lnTo>
                  <a:pt x="472" y="33552"/>
                </a:lnTo>
                <a:lnTo>
                  <a:pt x="0" y="39700"/>
                </a:lnTo>
                <a:lnTo>
                  <a:pt x="2570" y="53734"/>
                </a:lnTo>
                <a:lnTo>
                  <a:pt x="9653" y="65591"/>
                </a:lnTo>
                <a:lnTo>
                  <a:pt x="20305" y="74303"/>
                </a:lnTo>
                <a:lnTo>
                  <a:pt x="33580" y="78902"/>
                </a:lnTo>
                <a:lnTo>
                  <a:pt x="39712" y="79374"/>
                </a:lnTo>
                <a:lnTo>
                  <a:pt x="53756" y="76783"/>
                </a:lnTo>
                <a:lnTo>
                  <a:pt x="65597" y="69658"/>
                </a:lnTo>
                <a:lnTo>
                  <a:pt x="74275" y="58972"/>
                </a:lnTo>
                <a:lnTo>
                  <a:pt x="78831" y="45699"/>
                </a:lnTo>
                <a:lnTo>
                  <a:pt x="79286" y="39700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139">
            <a:extLst>
              <a:ext uri="{FF2B5EF4-FFF2-40B4-BE49-F238E27FC236}">
                <a16:creationId xmlns:a16="http://schemas.microsoft.com/office/drawing/2014/main" id="{47510742-BDC9-41E6-8F61-A0DF1C1643A1}"/>
              </a:ext>
            </a:extLst>
          </p:cNvPr>
          <p:cNvSpPr/>
          <p:nvPr userDrawn="1"/>
        </p:nvSpPr>
        <p:spPr>
          <a:xfrm>
            <a:off x="2760086" y="6587639"/>
            <a:ext cx="88699" cy="85787"/>
          </a:xfrm>
          <a:custGeom>
            <a:avLst/>
            <a:gdLst/>
            <a:ahLst/>
            <a:cxnLst/>
            <a:rect l="l" t="t" r="r" b="b"/>
            <a:pathLst>
              <a:path w="79287" h="79287">
                <a:moveTo>
                  <a:pt x="79286" y="39598"/>
                </a:moveTo>
                <a:lnTo>
                  <a:pt x="76703" y="25528"/>
                </a:lnTo>
                <a:lnTo>
                  <a:pt x="69595" y="13672"/>
                </a:lnTo>
                <a:lnTo>
                  <a:pt x="58925" y="4992"/>
                </a:lnTo>
                <a:lnTo>
                  <a:pt x="45654" y="445"/>
                </a:lnTo>
                <a:lnTo>
                  <a:pt x="39712" y="0"/>
                </a:lnTo>
                <a:lnTo>
                  <a:pt x="25604" y="2574"/>
                </a:lnTo>
                <a:lnTo>
                  <a:pt x="13728" y="9660"/>
                </a:lnTo>
                <a:lnTo>
                  <a:pt x="5031" y="20304"/>
                </a:lnTo>
                <a:lnTo>
                  <a:pt x="461" y="33549"/>
                </a:lnTo>
                <a:lnTo>
                  <a:pt x="0" y="39598"/>
                </a:lnTo>
                <a:lnTo>
                  <a:pt x="2570" y="53678"/>
                </a:lnTo>
                <a:lnTo>
                  <a:pt x="9650" y="65538"/>
                </a:lnTo>
                <a:lnTo>
                  <a:pt x="20299" y="74232"/>
                </a:lnTo>
                <a:lnTo>
                  <a:pt x="33571" y="78814"/>
                </a:lnTo>
                <a:lnTo>
                  <a:pt x="39712" y="79286"/>
                </a:lnTo>
                <a:lnTo>
                  <a:pt x="53754" y="76707"/>
                </a:lnTo>
                <a:lnTo>
                  <a:pt x="65593" y="69605"/>
                </a:lnTo>
                <a:lnTo>
                  <a:pt x="74271" y="58930"/>
                </a:lnTo>
                <a:lnTo>
                  <a:pt x="78830" y="45633"/>
                </a:lnTo>
                <a:lnTo>
                  <a:pt x="79286" y="39598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140">
            <a:extLst>
              <a:ext uri="{FF2B5EF4-FFF2-40B4-BE49-F238E27FC236}">
                <a16:creationId xmlns:a16="http://schemas.microsoft.com/office/drawing/2014/main" id="{F2C216CD-6E77-46E7-A451-9BE31FAB8F31}"/>
              </a:ext>
            </a:extLst>
          </p:cNvPr>
          <p:cNvSpPr/>
          <p:nvPr userDrawn="1"/>
        </p:nvSpPr>
        <p:spPr>
          <a:xfrm>
            <a:off x="2504145" y="485999"/>
            <a:ext cx="88699" cy="85787"/>
          </a:xfrm>
          <a:custGeom>
            <a:avLst/>
            <a:gdLst/>
            <a:ahLst/>
            <a:cxnLst/>
            <a:rect l="l" t="t" r="r" b="b"/>
            <a:pathLst>
              <a:path w="79287" h="79325">
                <a:moveTo>
                  <a:pt x="79286" y="39687"/>
                </a:moveTo>
                <a:lnTo>
                  <a:pt x="76709" y="25601"/>
                </a:lnTo>
                <a:lnTo>
                  <a:pt x="69618" y="13729"/>
                </a:lnTo>
                <a:lnTo>
                  <a:pt x="58968" y="5029"/>
                </a:lnTo>
                <a:lnTo>
                  <a:pt x="45718" y="458"/>
                </a:lnTo>
                <a:lnTo>
                  <a:pt x="39700" y="0"/>
                </a:lnTo>
                <a:lnTo>
                  <a:pt x="25606" y="2575"/>
                </a:lnTo>
                <a:lnTo>
                  <a:pt x="13741" y="9664"/>
                </a:lnTo>
                <a:lnTo>
                  <a:pt x="5048" y="20314"/>
                </a:lnTo>
                <a:lnTo>
                  <a:pt x="469" y="33570"/>
                </a:lnTo>
                <a:lnTo>
                  <a:pt x="0" y="39687"/>
                </a:lnTo>
                <a:lnTo>
                  <a:pt x="2572" y="53755"/>
                </a:lnTo>
                <a:lnTo>
                  <a:pt x="9659" y="65606"/>
                </a:lnTo>
                <a:lnTo>
                  <a:pt x="20318" y="74291"/>
                </a:lnTo>
                <a:lnTo>
                  <a:pt x="33604" y="78860"/>
                </a:lnTo>
                <a:lnTo>
                  <a:pt x="39700" y="79324"/>
                </a:lnTo>
                <a:lnTo>
                  <a:pt x="53755" y="76745"/>
                </a:lnTo>
                <a:lnTo>
                  <a:pt x="65601" y="69644"/>
                </a:lnTo>
                <a:lnTo>
                  <a:pt x="74281" y="58972"/>
                </a:lnTo>
                <a:lnTo>
                  <a:pt x="78834" y="45684"/>
                </a:lnTo>
                <a:lnTo>
                  <a:pt x="79286" y="39687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141">
            <a:extLst>
              <a:ext uri="{FF2B5EF4-FFF2-40B4-BE49-F238E27FC236}">
                <a16:creationId xmlns:a16="http://schemas.microsoft.com/office/drawing/2014/main" id="{10380DDF-4F3B-4E32-B121-F8BA67FC9FA2}"/>
              </a:ext>
            </a:extLst>
          </p:cNvPr>
          <p:cNvSpPr/>
          <p:nvPr userDrawn="1"/>
        </p:nvSpPr>
        <p:spPr>
          <a:xfrm>
            <a:off x="2504145" y="1096199"/>
            <a:ext cx="88699" cy="85787"/>
          </a:xfrm>
          <a:custGeom>
            <a:avLst/>
            <a:gdLst/>
            <a:ahLst/>
            <a:cxnLst/>
            <a:rect l="l" t="t" r="r" b="b"/>
            <a:pathLst>
              <a:path w="79287" h="79325">
                <a:moveTo>
                  <a:pt x="79286" y="39674"/>
                </a:moveTo>
                <a:lnTo>
                  <a:pt x="76708" y="25568"/>
                </a:lnTo>
                <a:lnTo>
                  <a:pt x="69615" y="13698"/>
                </a:lnTo>
                <a:lnTo>
                  <a:pt x="58962" y="5012"/>
                </a:lnTo>
                <a:lnTo>
                  <a:pt x="45709" y="455"/>
                </a:lnTo>
                <a:lnTo>
                  <a:pt x="39700" y="0"/>
                </a:lnTo>
                <a:lnTo>
                  <a:pt x="25603" y="2568"/>
                </a:lnTo>
                <a:lnTo>
                  <a:pt x="13737" y="9644"/>
                </a:lnTo>
                <a:lnTo>
                  <a:pt x="5045" y="20287"/>
                </a:lnTo>
                <a:lnTo>
                  <a:pt x="468" y="33555"/>
                </a:lnTo>
                <a:lnTo>
                  <a:pt x="0" y="39674"/>
                </a:lnTo>
                <a:lnTo>
                  <a:pt x="2571" y="53717"/>
                </a:lnTo>
                <a:lnTo>
                  <a:pt x="9657" y="65570"/>
                </a:lnTo>
                <a:lnTo>
                  <a:pt x="20312" y="74271"/>
                </a:lnTo>
                <a:lnTo>
                  <a:pt x="33595" y="78857"/>
                </a:lnTo>
                <a:lnTo>
                  <a:pt x="39700" y="79324"/>
                </a:lnTo>
                <a:lnTo>
                  <a:pt x="53753" y="76736"/>
                </a:lnTo>
                <a:lnTo>
                  <a:pt x="65598" y="69620"/>
                </a:lnTo>
                <a:lnTo>
                  <a:pt x="74278" y="58940"/>
                </a:lnTo>
                <a:lnTo>
                  <a:pt x="78833" y="45666"/>
                </a:lnTo>
                <a:lnTo>
                  <a:pt x="79286" y="39674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142">
            <a:extLst>
              <a:ext uri="{FF2B5EF4-FFF2-40B4-BE49-F238E27FC236}">
                <a16:creationId xmlns:a16="http://schemas.microsoft.com/office/drawing/2014/main" id="{B9CCC9B1-FAA2-4E8B-91A3-AB70C33C75C0}"/>
              </a:ext>
            </a:extLst>
          </p:cNvPr>
          <p:cNvSpPr/>
          <p:nvPr userDrawn="1"/>
        </p:nvSpPr>
        <p:spPr>
          <a:xfrm>
            <a:off x="2504145" y="3536999"/>
            <a:ext cx="88699" cy="85787"/>
          </a:xfrm>
          <a:custGeom>
            <a:avLst/>
            <a:gdLst/>
            <a:ahLst/>
            <a:cxnLst/>
            <a:rect l="l" t="t" r="r" b="b"/>
            <a:pathLst>
              <a:path w="79287" h="79287">
                <a:moveTo>
                  <a:pt x="79286" y="39649"/>
                </a:moveTo>
                <a:lnTo>
                  <a:pt x="76707" y="25562"/>
                </a:lnTo>
                <a:lnTo>
                  <a:pt x="69609" y="13698"/>
                </a:lnTo>
                <a:lnTo>
                  <a:pt x="58951" y="5010"/>
                </a:lnTo>
                <a:lnTo>
                  <a:pt x="45690" y="452"/>
                </a:lnTo>
                <a:lnTo>
                  <a:pt x="39700" y="0"/>
                </a:lnTo>
                <a:lnTo>
                  <a:pt x="25599" y="2572"/>
                </a:lnTo>
                <a:lnTo>
                  <a:pt x="13731" y="9656"/>
                </a:lnTo>
                <a:lnTo>
                  <a:pt x="5038" y="20302"/>
                </a:lnTo>
                <a:lnTo>
                  <a:pt x="465" y="33560"/>
                </a:lnTo>
                <a:lnTo>
                  <a:pt x="0" y="39649"/>
                </a:lnTo>
                <a:lnTo>
                  <a:pt x="2572" y="53712"/>
                </a:lnTo>
                <a:lnTo>
                  <a:pt x="9659" y="65563"/>
                </a:lnTo>
                <a:lnTo>
                  <a:pt x="20318" y="74250"/>
                </a:lnTo>
                <a:lnTo>
                  <a:pt x="33604" y="78821"/>
                </a:lnTo>
                <a:lnTo>
                  <a:pt x="39700" y="79286"/>
                </a:lnTo>
                <a:lnTo>
                  <a:pt x="53755" y="76705"/>
                </a:lnTo>
                <a:lnTo>
                  <a:pt x="65601" y="69601"/>
                </a:lnTo>
                <a:lnTo>
                  <a:pt x="74281" y="58929"/>
                </a:lnTo>
                <a:lnTo>
                  <a:pt x="78834" y="45643"/>
                </a:lnTo>
                <a:lnTo>
                  <a:pt x="79286" y="39649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143">
            <a:extLst>
              <a:ext uri="{FF2B5EF4-FFF2-40B4-BE49-F238E27FC236}">
                <a16:creationId xmlns:a16="http://schemas.microsoft.com/office/drawing/2014/main" id="{AAD96D2E-A60B-4490-82D0-4D6C2BA8B12D}"/>
              </a:ext>
            </a:extLst>
          </p:cNvPr>
          <p:cNvSpPr/>
          <p:nvPr userDrawn="1"/>
        </p:nvSpPr>
        <p:spPr>
          <a:xfrm>
            <a:off x="2248206" y="1909799"/>
            <a:ext cx="89110" cy="85787"/>
          </a:xfrm>
          <a:custGeom>
            <a:avLst/>
            <a:gdLst/>
            <a:ahLst/>
            <a:cxnLst/>
            <a:rect l="l" t="t" r="r" b="b"/>
            <a:pathLst>
              <a:path w="79401" h="79299">
                <a:moveTo>
                  <a:pt x="79400" y="39649"/>
                </a:moveTo>
                <a:lnTo>
                  <a:pt x="76814" y="25588"/>
                </a:lnTo>
                <a:lnTo>
                  <a:pt x="69702" y="13736"/>
                </a:lnTo>
                <a:lnTo>
                  <a:pt x="59032" y="5045"/>
                </a:lnTo>
                <a:lnTo>
                  <a:pt x="45775" y="467"/>
                </a:lnTo>
                <a:lnTo>
                  <a:pt x="39687" y="0"/>
                </a:lnTo>
                <a:lnTo>
                  <a:pt x="25633" y="2574"/>
                </a:lnTo>
                <a:lnTo>
                  <a:pt x="13767" y="9663"/>
                </a:lnTo>
                <a:lnTo>
                  <a:pt x="5056" y="20314"/>
                </a:lnTo>
                <a:lnTo>
                  <a:pt x="466" y="33572"/>
                </a:lnTo>
                <a:lnTo>
                  <a:pt x="0" y="39649"/>
                </a:lnTo>
                <a:lnTo>
                  <a:pt x="2584" y="53714"/>
                </a:lnTo>
                <a:lnTo>
                  <a:pt x="9693" y="65568"/>
                </a:lnTo>
                <a:lnTo>
                  <a:pt x="20359" y="74259"/>
                </a:lnTo>
                <a:lnTo>
                  <a:pt x="33618" y="78834"/>
                </a:lnTo>
                <a:lnTo>
                  <a:pt x="39687" y="79298"/>
                </a:lnTo>
                <a:lnTo>
                  <a:pt x="53741" y="76725"/>
                </a:lnTo>
                <a:lnTo>
                  <a:pt x="65612" y="69640"/>
                </a:lnTo>
                <a:lnTo>
                  <a:pt x="74331" y="58996"/>
                </a:lnTo>
                <a:lnTo>
                  <a:pt x="78930" y="45744"/>
                </a:lnTo>
                <a:lnTo>
                  <a:pt x="79400" y="39649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144">
            <a:extLst>
              <a:ext uri="{FF2B5EF4-FFF2-40B4-BE49-F238E27FC236}">
                <a16:creationId xmlns:a16="http://schemas.microsoft.com/office/drawing/2014/main" id="{01775905-9FE4-456C-8CC3-35F3CBEE0A47}"/>
              </a:ext>
            </a:extLst>
          </p:cNvPr>
          <p:cNvSpPr/>
          <p:nvPr userDrawn="1"/>
        </p:nvSpPr>
        <p:spPr>
          <a:xfrm>
            <a:off x="2248206" y="3130199"/>
            <a:ext cx="89110" cy="85787"/>
          </a:xfrm>
          <a:custGeom>
            <a:avLst/>
            <a:gdLst/>
            <a:ahLst/>
            <a:cxnLst/>
            <a:rect l="l" t="t" r="r" b="b"/>
            <a:pathLst>
              <a:path w="79401" h="79337">
                <a:moveTo>
                  <a:pt x="79400" y="39687"/>
                </a:moveTo>
                <a:lnTo>
                  <a:pt x="76816" y="25628"/>
                </a:lnTo>
                <a:lnTo>
                  <a:pt x="69710" y="13768"/>
                </a:lnTo>
                <a:lnTo>
                  <a:pt x="59050" y="5064"/>
                </a:lnTo>
                <a:lnTo>
                  <a:pt x="45802" y="472"/>
                </a:lnTo>
                <a:lnTo>
                  <a:pt x="39687" y="0"/>
                </a:lnTo>
                <a:lnTo>
                  <a:pt x="25639" y="2577"/>
                </a:lnTo>
                <a:lnTo>
                  <a:pt x="13777" y="9671"/>
                </a:lnTo>
                <a:lnTo>
                  <a:pt x="5065" y="20325"/>
                </a:lnTo>
                <a:lnTo>
                  <a:pt x="470" y="33582"/>
                </a:lnTo>
                <a:lnTo>
                  <a:pt x="0" y="39687"/>
                </a:lnTo>
                <a:lnTo>
                  <a:pt x="2584" y="53757"/>
                </a:lnTo>
                <a:lnTo>
                  <a:pt x="9693" y="65612"/>
                </a:lnTo>
                <a:lnTo>
                  <a:pt x="20359" y="74300"/>
                </a:lnTo>
                <a:lnTo>
                  <a:pt x="33618" y="78872"/>
                </a:lnTo>
                <a:lnTo>
                  <a:pt x="39687" y="79336"/>
                </a:lnTo>
                <a:lnTo>
                  <a:pt x="53741" y="76765"/>
                </a:lnTo>
                <a:lnTo>
                  <a:pt x="65612" y="69683"/>
                </a:lnTo>
                <a:lnTo>
                  <a:pt x="74331" y="59040"/>
                </a:lnTo>
                <a:lnTo>
                  <a:pt x="78930" y="45785"/>
                </a:lnTo>
                <a:lnTo>
                  <a:pt x="79400" y="39687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145">
            <a:extLst>
              <a:ext uri="{FF2B5EF4-FFF2-40B4-BE49-F238E27FC236}">
                <a16:creationId xmlns:a16="http://schemas.microsoft.com/office/drawing/2014/main" id="{F67D8EBA-E61E-43E7-AEB5-774331EB1A7D}"/>
              </a:ext>
            </a:extLst>
          </p:cNvPr>
          <p:cNvSpPr/>
          <p:nvPr userDrawn="1"/>
        </p:nvSpPr>
        <p:spPr>
          <a:xfrm>
            <a:off x="2248206" y="3536999"/>
            <a:ext cx="89110" cy="85787"/>
          </a:xfrm>
          <a:custGeom>
            <a:avLst/>
            <a:gdLst/>
            <a:ahLst/>
            <a:cxnLst/>
            <a:rect l="l" t="t" r="r" b="b"/>
            <a:pathLst>
              <a:path w="79401" h="79287">
                <a:moveTo>
                  <a:pt x="79400" y="39649"/>
                </a:moveTo>
                <a:lnTo>
                  <a:pt x="76814" y="25583"/>
                </a:lnTo>
                <a:lnTo>
                  <a:pt x="69702" y="13731"/>
                </a:lnTo>
                <a:lnTo>
                  <a:pt x="59032" y="5042"/>
                </a:lnTo>
                <a:lnTo>
                  <a:pt x="45775" y="466"/>
                </a:lnTo>
                <a:lnTo>
                  <a:pt x="39687" y="0"/>
                </a:lnTo>
                <a:lnTo>
                  <a:pt x="25633" y="2573"/>
                </a:lnTo>
                <a:lnTo>
                  <a:pt x="13767" y="9659"/>
                </a:lnTo>
                <a:lnTo>
                  <a:pt x="5056" y="20308"/>
                </a:lnTo>
                <a:lnTo>
                  <a:pt x="466" y="33569"/>
                </a:lnTo>
                <a:lnTo>
                  <a:pt x="0" y="39649"/>
                </a:lnTo>
                <a:lnTo>
                  <a:pt x="2585" y="53714"/>
                </a:lnTo>
                <a:lnTo>
                  <a:pt x="9695" y="65566"/>
                </a:lnTo>
                <a:lnTo>
                  <a:pt x="20365" y="74253"/>
                </a:lnTo>
                <a:lnTo>
                  <a:pt x="33627" y="78823"/>
                </a:lnTo>
                <a:lnTo>
                  <a:pt x="39687" y="79286"/>
                </a:lnTo>
                <a:lnTo>
                  <a:pt x="53743" y="76713"/>
                </a:lnTo>
                <a:lnTo>
                  <a:pt x="65615" y="69630"/>
                </a:lnTo>
                <a:lnTo>
                  <a:pt x="74334" y="58987"/>
                </a:lnTo>
                <a:lnTo>
                  <a:pt x="78931" y="45735"/>
                </a:lnTo>
                <a:lnTo>
                  <a:pt x="79400" y="39649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146">
            <a:extLst>
              <a:ext uri="{FF2B5EF4-FFF2-40B4-BE49-F238E27FC236}">
                <a16:creationId xmlns:a16="http://schemas.microsoft.com/office/drawing/2014/main" id="{51626F35-28A1-4DFF-87CA-649DA17A4078}"/>
              </a:ext>
            </a:extLst>
          </p:cNvPr>
          <p:cNvSpPr/>
          <p:nvPr userDrawn="1"/>
        </p:nvSpPr>
        <p:spPr>
          <a:xfrm>
            <a:off x="2248206" y="3943799"/>
            <a:ext cx="89110" cy="85787"/>
          </a:xfrm>
          <a:custGeom>
            <a:avLst/>
            <a:gdLst/>
            <a:ahLst/>
            <a:cxnLst/>
            <a:rect l="l" t="t" r="r" b="b"/>
            <a:pathLst>
              <a:path w="79401" h="79337">
                <a:moveTo>
                  <a:pt x="79400" y="39649"/>
                </a:moveTo>
                <a:lnTo>
                  <a:pt x="76814" y="25583"/>
                </a:lnTo>
                <a:lnTo>
                  <a:pt x="69702" y="13731"/>
                </a:lnTo>
                <a:lnTo>
                  <a:pt x="59032" y="5042"/>
                </a:lnTo>
                <a:lnTo>
                  <a:pt x="45775" y="466"/>
                </a:lnTo>
                <a:lnTo>
                  <a:pt x="39687" y="0"/>
                </a:lnTo>
                <a:lnTo>
                  <a:pt x="25633" y="2573"/>
                </a:lnTo>
                <a:lnTo>
                  <a:pt x="13767" y="9659"/>
                </a:lnTo>
                <a:lnTo>
                  <a:pt x="5056" y="20308"/>
                </a:lnTo>
                <a:lnTo>
                  <a:pt x="466" y="33569"/>
                </a:lnTo>
                <a:lnTo>
                  <a:pt x="0" y="39649"/>
                </a:lnTo>
                <a:lnTo>
                  <a:pt x="2581" y="53713"/>
                </a:lnTo>
                <a:lnTo>
                  <a:pt x="9684" y="65575"/>
                </a:lnTo>
                <a:lnTo>
                  <a:pt x="20342" y="74278"/>
                </a:lnTo>
                <a:lnTo>
                  <a:pt x="33591" y="78867"/>
                </a:lnTo>
                <a:lnTo>
                  <a:pt x="39687" y="79336"/>
                </a:lnTo>
                <a:lnTo>
                  <a:pt x="53734" y="76761"/>
                </a:lnTo>
                <a:lnTo>
                  <a:pt x="65602" y="69671"/>
                </a:lnTo>
                <a:lnTo>
                  <a:pt x="74321" y="59023"/>
                </a:lnTo>
                <a:lnTo>
                  <a:pt x="78926" y="45772"/>
                </a:lnTo>
                <a:lnTo>
                  <a:pt x="79400" y="39649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147">
            <a:extLst>
              <a:ext uri="{FF2B5EF4-FFF2-40B4-BE49-F238E27FC236}">
                <a16:creationId xmlns:a16="http://schemas.microsoft.com/office/drawing/2014/main" id="{C36A41D6-282B-4A9A-999E-5E18114B30CC}"/>
              </a:ext>
            </a:extLst>
          </p:cNvPr>
          <p:cNvSpPr/>
          <p:nvPr userDrawn="1"/>
        </p:nvSpPr>
        <p:spPr>
          <a:xfrm>
            <a:off x="1992716" y="689399"/>
            <a:ext cx="88699" cy="85787"/>
          </a:xfrm>
          <a:custGeom>
            <a:avLst/>
            <a:gdLst/>
            <a:ahLst/>
            <a:cxnLst/>
            <a:rect l="l" t="t" r="r" b="b"/>
            <a:pathLst>
              <a:path w="79261" h="79325">
                <a:moveTo>
                  <a:pt x="79260" y="39636"/>
                </a:moveTo>
                <a:lnTo>
                  <a:pt x="76688" y="25569"/>
                </a:lnTo>
                <a:lnTo>
                  <a:pt x="69601" y="13715"/>
                </a:lnTo>
                <a:lnTo>
                  <a:pt x="58943" y="5029"/>
                </a:lnTo>
                <a:lnTo>
                  <a:pt x="45659" y="461"/>
                </a:lnTo>
                <a:lnTo>
                  <a:pt x="39585" y="0"/>
                </a:lnTo>
                <a:lnTo>
                  <a:pt x="25520" y="2580"/>
                </a:lnTo>
                <a:lnTo>
                  <a:pt x="13673" y="9684"/>
                </a:lnTo>
                <a:lnTo>
                  <a:pt x="4999" y="20356"/>
                </a:lnTo>
                <a:lnTo>
                  <a:pt x="450" y="33642"/>
                </a:lnTo>
                <a:lnTo>
                  <a:pt x="0" y="39636"/>
                </a:lnTo>
                <a:lnTo>
                  <a:pt x="2573" y="53722"/>
                </a:lnTo>
                <a:lnTo>
                  <a:pt x="9659" y="65594"/>
                </a:lnTo>
                <a:lnTo>
                  <a:pt x="20306" y="74295"/>
                </a:lnTo>
                <a:lnTo>
                  <a:pt x="33562" y="78866"/>
                </a:lnTo>
                <a:lnTo>
                  <a:pt x="39585" y="79324"/>
                </a:lnTo>
                <a:lnTo>
                  <a:pt x="53675" y="76747"/>
                </a:lnTo>
                <a:lnTo>
                  <a:pt x="65535" y="69654"/>
                </a:lnTo>
                <a:lnTo>
                  <a:pt x="74222" y="58998"/>
                </a:lnTo>
                <a:lnTo>
                  <a:pt x="78794" y="45735"/>
                </a:lnTo>
                <a:lnTo>
                  <a:pt x="79260" y="39636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148">
            <a:extLst>
              <a:ext uri="{FF2B5EF4-FFF2-40B4-BE49-F238E27FC236}">
                <a16:creationId xmlns:a16="http://schemas.microsoft.com/office/drawing/2014/main" id="{C1191A4E-0FEC-45FB-BF36-D7603B65C5D1}"/>
              </a:ext>
            </a:extLst>
          </p:cNvPr>
          <p:cNvSpPr/>
          <p:nvPr userDrawn="1"/>
        </p:nvSpPr>
        <p:spPr>
          <a:xfrm>
            <a:off x="1992716" y="2519999"/>
            <a:ext cx="88699" cy="85787"/>
          </a:xfrm>
          <a:custGeom>
            <a:avLst/>
            <a:gdLst/>
            <a:ahLst/>
            <a:cxnLst/>
            <a:rect l="l" t="t" r="r" b="b"/>
            <a:pathLst>
              <a:path w="79261" h="79337">
                <a:moveTo>
                  <a:pt x="79260" y="39687"/>
                </a:moveTo>
                <a:lnTo>
                  <a:pt x="76691" y="25621"/>
                </a:lnTo>
                <a:lnTo>
                  <a:pt x="69613" y="13758"/>
                </a:lnTo>
                <a:lnTo>
                  <a:pt x="58967" y="5054"/>
                </a:lnTo>
                <a:lnTo>
                  <a:pt x="45696" y="468"/>
                </a:lnTo>
                <a:lnTo>
                  <a:pt x="39585" y="0"/>
                </a:lnTo>
                <a:lnTo>
                  <a:pt x="25529" y="2583"/>
                </a:lnTo>
                <a:lnTo>
                  <a:pt x="13687" y="9694"/>
                </a:lnTo>
                <a:lnTo>
                  <a:pt x="5012" y="20372"/>
                </a:lnTo>
                <a:lnTo>
                  <a:pt x="456" y="33655"/>
                </a:lnTo>
                <a:lnTo>
                  <a:pt x="0" y="39687"/>
                </a:lnTo>
                <a:lnTo>
                  <a:pt x="2575" y="53769"/>
                </a:lnTo>
                <a:lnTo>
                  <a:pt x="9668" y="65633"/>
                </a:lnTo>
                <a:lnTo>
                  <a:pt x="20323" y="74324"/>
                </a:lnTo>
                <a:lnTo>
                  <a:pt x="33589" y="78883"/>
                </a:lnTo>
                <a:lnTo>
                  <a:pt x="39585" y="79336"/>
                </a:lnTo>
                <a:lnTo>
                  <a:pt x="53682" y="76761"/>
                </a:lnTo>
                <a:lnTo>
                  <a:pt x="65545" y="69670"/>
                </a:lnTo>
                <a:lnTo>
                  <a:pt x="74232" y="59017"/>
                </a:lnTo>
                <a:lnTo>
                  <a:pt x="78798" y="45755"/>
                </a:lnTo>
                <a:lnTo>
                  <a:pt x="79260" y="39687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149">
            <a:extLst>
              <a:ext uri="{FF2B5EF4-FFF2-40B4-BE49-F238E27FC236}">
                <a16:creationId xmlns:a16="http://schemas.microsoft.com/office/drawing/2014/main" id="{A8E33DD2-4F91-45EE-A361-1F359990BFD2}"/>
              </a:ext>
            </a:extLst>
          </p:cNvPr>
          <p:cNvSpPr/>
          <p:nvPr userDrawn="1"/>
        </p:nvSpPr>
        <p:spPr>
          <a:xfrm>
            <a:off x="1992716" y="5977439"/>
            <a:ext cx="88699" cy="85787"/>
          </a:xfrm>
          <a:custGeom>
            <a:avLst/>
            <a:gdLst/>
            <a:ahLst/>
            <a:cxnLst/>
            <a:rect l="l" t="t" r="r" b="b"/>
            <a:pathLst>
              <a:path w="79261" h="79375">
                <a:moveTo>
                  <a:pt x="79260" y="39700"/>
                </a:moveTo>
                <a:lnTo>
                  <a:pt x="76692" y="25645"/>
                </a:lnTo>
                <a:lnTo>
                  <a:pt x="69616" y="13779"/>
                </a:lnTo>
                <a:lnTo>
                  <a:pt x="58973" y="5066"/>
                </a:lnTo>
                <a:lnTo>
                  <a:pt x="45705" y="470"/>
                </a:lnTo>
                <a:lnTo>
                  <a:pt x="39585" y="0"/>
                </a:lnTo>
                <a:lnTo>
                  <a:pt x="25531" y="2587"/>
                </a:lnTo>
                <a:lnTo>
                  <a:pt x="13690" y="9705"/>
                </a:lnTo>
                <a:lnTo>
                  <a:pt x="5015" y="20387"/>
                </a:lnTo>
                <a:lnTo>
                  <a:pt x="457" y="33664"/>
                </a:lnTo>
                <a:lnTo>
                  <a:pt x="0" y="39700"/>
                </a:lnTo>
                <a:lnTo>
                  <a:pt x="2574" y="53796"/>
                </a:lnTo>
                <a:lnTo>
                  <a:pt x="9662" y="65666"/>
                </a:lnTo>
                <a:lnTo>
                  <a:pt x="20312" y="74357"/>
                </a:lnTo>
                <a:lnTo>
                  <a:pt x="33571" y="78919"/>
                </a:lnTo>
                <a:lnTo>
                  <a:pt x="39585" y="79374"/>
                </a:lnTo>
                <a:lnTo>
                  <a:pt x="53677" y="76802"/>
                </a:lnTo>
                <a:lnTo>
                  <a:pt x="65538" y="69715"/>
                </a:lnTo>
                <a:lnTo>
                  <a:pt x="74225" y="59064"/>
                </a:lnTo>
                <a:lnTo>
                  <a:pt x="78795" y="45795"/>
                </a:lnTo>
                <a:lnTo>
                  <a:pt x="79260" y="39700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150">
            <a:extLst>
              <a:ext uri="{FF2B5EF4-FFF2-40B4-BE49-F238E27FC236}">
                <a16:creationId xmlns:a16="http://schemas.microsoft.com/office/drawing/2014/main" id="{1B2B1EFF-039A-4CE9-BA8D-67958CB190F8}"/>
              </a:ext>
            </a:extLst>
          </p:cNvPr>
          <p:cNvSpPr/>
          <p:nvPr userDrawn="1"/>
        </p:nvSpPr>
        <p:spPr>
          <a:xfrm>
            <a:off x="1992716" y="6791039"/>
            <a:ext cx="88699" cy="85787"/>
          </a:xfrm>
          <a:custGeom>
            <a:avLst/>
            <a:gdLst/>
            <a:ahLst/>
            <a:cxnLst/>
            <a:rect l="l" t="t" r="r" b="b"/>
            <a:pathLst>
              <a:path w="79261" h="79287">
                <a:moveTo>
                  <a:pt x="79260" y="39598"/>
                </a:moveTo>
                <a:lnTo>
                  <a:pt x="76686" y="25545"/>
                </a:lnTo>
                <a:lnTo>
                  <a:pt x="69592" y="13699"/>
                </a:lnTo>
                <a:lnTo>
                  <a:pt x="58926" y="5018"/>
                </a:lnTo>
                <a:lnTo>
                  <a:pt x="45632" y="457"/>
                </a:lnTo>
                <a:lnTo>
                  <a:pt x="39585" y="0"/>
                </a:lnTo>
                <a:lnTo>
                  <a:pt x="25514" y="2582"/>
                </a:lnTo>
                <a:lnTo>
                  <a:pt x="13663" y="9689"/>
                </a:lnTo>
                <a:lnTo>
                  <a:pt x="4989" y="20362"/>
                </a:lnTo>
                <a:lnTo>
                  <a:pt x="446" y="33641"/>
                </a:lnTo>
                <a:lnTo>
                  <a:pt x="0" y="39598"/>
                </a:lnTo>
                <a:lnTo>
                  <a:pt x="2573" y="53699"/>
                </a:lnTo>
                <a:lnTo>
                  <a:pt x="9659" y="65571"/>
                </a:lnTo>
                <a:lnTo>
                  <a:pt x="20306" y="74264"/>
                </a:lnTo>
                <a:lnTo>
                  <a:pt x="33562" y="78828"/>
                </a:lnTo>
                <a:lnTo>
                  <a:pt x="39585" y="79286"/>
                </a:lnTo>
                <a:lnTo>
                  <a:pt x="53675" y="76713"/>
                </a:lnTo>
                <a:lnTo>
                  <a:pt x="65535" y="69628"/>
                </a:lnTo>
                <a:lnTo>
                  <a:pt x="74222" y="58977"/>
                </a:lnTo>
                <a:lnTo>
                  <a:pt x="78794" y="45706"/>
                </a:lnTo>
                <a:lnTo>
                  <a:pt x="79260" y="39598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151">
            <a:extLst>
              <a:ext uri="{FF2B5EF4-FFF2-40B4-BE49-F238E27FC236}">
                <a16:creationId xmlns:a16="http://schemas.microsoft.com/office/drawing/2014/main" id="{34B3DFFE-385E-4193-B396-AE2645A0CCE1}"/>
              </a:ext>
            </a:extLst>
          </p:cNvPr>
          <p:cNvSpPr/>
          <p:nvPr userDrawn="1"/>
        </p:nvSpPr>
        <p:spPr>
          <a:xfrm>
            <a:off x="1736775" y="1502999"/>
            <a:ext cx="88699" cy="85787"/>
          </a:xfrm>
          <a:custGeom>
            <a:avLst/>
            <a:gdLst/>
            <a:ahLst/>
            <a:cxnLst/>
            <a:rect l="l" t="t" r="r" b="b"/>
            <a:pathLst>
              <a:path w="79287" h="79325">
                <a:moveTo>
                  <a:pt x="79286" y="39674"/>
                </a:moveTo>
                <a:lnTo>
                  <a:pt x="76713" y="25621"/>
                </a:lnTo>
                <a:lnTo>
                  <a:pt x="69628" y="13761"/>
                </a:lnTo>
                <a:lnTo>
                  <a:pt x="58977" y="5056"/>
                </a:lnTo>
                <a:lnTo>
                  <a:pt x="45706" y="468"/>
                </a:lnTo>
                <a:lnTo>
                  <a:pt x="39598" y="0"/>
                </a:lnTo>
                <a:lnTo>
                  <a:pt x="25545" y="2585"/>
                </a:lnTo>
                <a:lnTo>
                  <a:pt x="13699" y="9697"/>
                </a:lnTo>
                <a:lnTo>
                  <a:pt x="5018" y="20373"/>
                </a:lnTo>
                <a:lnTo>
                  <a:pt x="457" y="33648"/>
                </a:lnTo>
                <a:lnTo>
                  <a:pt x="0" y="39674"/>
                </a:lnTo>
                <a:lnTo>
                  <a:pt x="2578" y="53759"/>
                </a:lnTo>
                <a:lnTo>
                  <a:pt x="9675" y="65622"/>
                </a:lnTo>
                <a:lnTo>
                  <a:pt x="20333" y="74310"/>
                </a:lnTo>
                <a:lnTo>
                  <a:pt x="33595" y="78869"/>
                </a:lnTo>
                <a:lnTo>
                  <a:pt x="39598" y="79324"/>
                </a:lnTo>
                <a:lnTo>
                  <a:pt x="53689" y="76750"/>
                </a:lnTo>
                <a:lnTo>
                  <a:pt x="65555" y="69664"/>
                </a:lnTo>
                <a:lnTo>
                  <a:pt x="74248" y="59015"/>
                </a:lnTo>
                <a:lnTo>
                  <a:pt x="78821" y="45754"/>
                </a:lnTo>
                <a:lnTo>
                  <a:pt x="79286" y="39674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152">
            <a:extLst>
              <a:ext uri="{FF2B5EF4-FFF2-40B4-BE49-F238E27FC236}">
                <a16:creationId xmlns:a16="http://schemas.microsoft.com/office/drawing/2014/main" id="{7AD0D437-A7BF-4FD3-B524-22E0529C3E8E}"/>
              </a:ext>
            </a:extLst>
          </p:cNvPr>
          <p:cNvSpPr/>
          <p:nvPr userDrawn="1"/>
        </p:nvSpPr>
        <p:spPr>
          <a:xfrm>
            <a:off x="1736775" y="1909799"/>
            <a:ext cx="88699" cy="85787"/>
          </a:xfrm>
          <a:custGeom>
            <a:avLst/>
            <a:gdLst/>
            <a:ahLst/>
            <a:cxnLst/>
            <a:rect l="l" t="t" r="r" b="b"/>
            <a:pathLst>
              <a:path w="79287" h="79299">
                <a:moveTo>
                  <a:pt x="79286" y="39649"/>
                </a:moveTo>
                <a:lnTo>
                  <a:pt x="76712" y="25584"/>
                </a:lnTo>
                <a:lnTo>
                  <a:pt x="69623" y="13729"/>
                </a:lnTo>
                <a:lnTo>
                  <a:pt x="58965" y="5038"/>
                </a:lnTo>
                <a:lnTo>
                  <a:pt x="45688" y="464"/>
                </a:lnTo>
                <a:lnTo>
                  <a:pt x="39598" y="0"/>
                </a:lnTo>
                <a:lnTo>
                  <a:pt x="25541" y="2580"/>
                </a:lnTo>
                <a:lnTo>
                  <a:pt x="13693" y="9684"/>
                </a:lnTo>
                <a:lnTo>
                  <a:pt x="5011" y="20354"/>
                </a:lnTo>
                <a:lnTo>
                  <a:pt x="454" y="33636"/>
                </a:lnTo>
                <a:lnTo>
                  <a:pt x="0" y="39649"/>
                </a:lnTo>
                <a:lnTo>
                  <a:pt x="2578" y="53729"/>
                </a:lnTo>
                <a:lnTo>
                  <a:pt x="9675" y="65592"/>
                </a:lnTo>
                <a:lnTo>
                  <a:pt x="20333" y="74282"/>
                </a:lnTo>
                <a:lnTo>
                  <a:pt x="33595" y="78844"/>
                </a:lnTo>
                <a:lnTo>
                  <a:pt x="39598" y="79298"/>
                </a:lnTo>
                <a:lnTo>
                  <a:pt x="53689" y="76724"/>
                </a:lnTo>
                <a:lnTo>
                  <a:pt x="65555" y="69634"/>
                </a:lnTo>
                <a:lnTo>
                  <a:pt x="74248" y="58984"/>
                </a:lnTo>
                <a:lnTo>
                  <a:pt x="78821" y="45726"/>
                </a:lnTo>
                <a:lnTo>
                  <a:pt x="79286" y="39649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153">
            <a:extLst>
              <a:ext uri="{FF2B5EF4-FFF2-40B4-BE49-F238E27FC236}">
                <a16:creationId xmlns:a16="http://schemas.microsoft.com/office/drawing/2014/main" id="{9E477198-D176-4931-949B-8F373D495A10}"/>
              </a:ext>
            </a:extLst>
          </p:cNvPr>
          <p:cNvSpPr/>
          <p:nvPr userDrawn="1"/>
        </p:nvSpPr>
        <p:spPr>
          <a:xfrm>
            <a:off x="1736775" y="2519999"/>
            <a:ext cx="88699" cy="85787"/>
          </a:xfrm>
          <a:custGeom>
            <a:avLst/>
            <a:gdLst/>
            <a:ahLst/>
            <a:cxnLst/>
            <a:rect l="l" t="t" r="r" b="b"/>
            <a:pathLst>
              <a:path w="79287" h="79337">
                <a:moveTo>
                  <a:pt x="79286" y="39687"/>
                </a:moveTo>
                <a:lnTo>
                  <a:pt x="76714" y="25623"/>
                </a:lnTo>
                <a:lnTo>
                  <a:pt x="69631" y="13761"/>
                </a:lnTo>
                <a:lnTo>
                  <a:pt x="58983" y="5057"/>
                </a:lnTo>
                <a:lnTo>
                  <a:pt x="45715" y="469"/>
                </a:lnTo>
                <a:lnTo>
                  <a:pt x="39598" y="0"/>
                </a:lnTo>
                <a:lnTo>
                  <a:pt x="25547" y="2582"/>
                </a:lnTo>
                <a:lnTo>
                  <a:pt x="13703" y="9691"/>
                </a:lnTo>
                <a:lnTo>
                  <a:pt x="5021" y="20366"/>
                </a:lnTo>
                <a:lnTo>
                  <a:pt x="458" y="33646"/>
                </a:lnTo>
                <a:lnTo>
                  <a:pt x="0" y="39687"/>
                </a:lnTo>
                <a:lnTo>
                  <a:pt x="2578" y="53767"/>
                </a:lnTo>
                <a:lnTo>
                  <a:pt x="9675" y="65630"/>
                </a:lnTo>
                <a:lnTo>
                  <a:pt x="20333" y="74320"/>
                </a:lnTo>
                <a:lnTo>
                  <a:pt x="33595" y="78882"/>
                </a:lnTo>
                <a:lnTo>
                  <a:pt x="39598" y="79336"/>
                </a:lnTo>
                <a:lnTo>
                  <a:pt x="53689" y="76762"/>
                </a:lnTo>
                <a:lnTo>
                  <a:pt x="65555" y="69673"/>
                </a:lnTo>
                <a:lnTo>
                  <a:pt x="74248" y="59022"/>
                </a:lnTo>
                <a:lnTo>
                  <a:pt x="78821" y="45764"/>
                </a:lnTo>
                <a:lnTo>
                  <a:pt x="79286" y="39687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154">
            <a:extLst>
              <a:ext uri="{FF2B5EF4-FFF2-40B4-BE49-F238E27FC236}">
                <a16:creationId xmlns:a16="http://schemas.microsoft.com/office/drawing/2014/main" id="{9C921983-8A70-4B10-8312-038B2B33EC55}"/>
              </a:ext>
            </a:extLst>
          </p:cNvPr>
          <p:cNvSpPr/>
          <p:nvPr userDrawn="1"/>
        </p:nvSpPr>
        <p:spPr>
          <a:xfrm>
            <a:off x="1736775" y="4553999"/>
            <a:ext cx="88699" cy="85787"/>
          </a:xfrm>
          <a:custGeom>
            <a:avLst/>
            <a:gdLst/>
            <a:ahLst/>
            <a:cxnLst/>
            <a:rect l="l" t="t" r="r" b="b"/>
            <a:pathLst>
              <a:path w="79287" h="79274">
                <a:moveTo>
                  <a:pt x="79286" y="39636"/>
                </a:moveTo>
                <a:lnTo>
                  <a:pt x="76711" y="25566"/>
                </a:lnTo>
                <a:lnTo>
                  <a:pt x="69620" y="13714"/>
                </a:lnTo>
                <a:lnTo>
                  <a:pt x="58959" y="5029"/>
                </a:lnTo>
                <a:lnTo>
                  <a:pt x="45679" y="462"/>
                </a:lnTo>
                <a:lnTo>
                  <a:pt x="39598" y="0"/>
                </a:lnTo>
                <a:lnTo>
                  <a:pt x="25538" y="2578"/>
                </a:lnTo>
                <a:lnTo>
                  <a:pt x="13689" y="9677"/>
                </a:lnTo>
                <a:lnTo>
                  <a:pt x="5008" y="20345"/>
                </a:lnTo>
                <a:lnTo>
                  <a:pt x="452" y="33630"/>
                </a:lnTo>
                <a:lnTo>
                  <a:pt x="0" y="39636"/>
                </a:lnTo>
                <a:lnTo>
                  <a:pt x="2579" y="53722"/>
                </a:lnTo>
                <a:lnTo>
                  <a:pt x="9677" y="65582"/>
                </a:lnTo>
                <a:lnTo>
                  <a:pt x="20339" y="74266"/>
                </a:lnTo>
                <a:lnTo>
                  <a:pt x="33604" y="78820"/>
                </a:lnTo>
                <a:lnTo>
                  <a:pt x="39598" y="79273"/>
                </a:lnTo>
                <a:lnTo>
                  <a:pt x="53691" y="76700"/>
                </a:lnTo>
                <a:lnTo>
                  <a:pt x="65558" y="69616"/>
                </a:lnTo>
                <a:lnTo>
                  <a:pt x="74251" y="58968"/>
                </a:lnTo>
                <a:lnTo>
                  <a:pt x="78823" y="45707"/>
                </a:lnTo>
                <a:lnTo>
                  <a:pt x="79286" y="39636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155">
            <a:extLst>
              <a:ext uri="{FF2B5EF4-FFF2-40B4-BE49-F238E27FC236}">
                <a16:creationId xmlns:a16="http://schemas.microsoft.com/office/drawing/2014/main" id="{094C5C26-B60E-459D-9B83-7D8E8B338B36}"/>
              </a:ext>
            </a:extLst>
          </p:cNvPr>
          <p:cNvSpPr/>
          <p:nvPr userDrawn="1"/>
        </p:nvSpPr>
        <p:spPr>
          <a:xfrm>
            <a:off x="1736775" y="4960799"/>
            <a:ext cx="88699" cy="85787"/>
          </a:xfrm>
          <a:custGeom>
            <a:avLst/>
            <a:gdLst/>
            <a:ahLst/>
            <a:cxnLst/>
            <a:rect l="l" t="t" r="r" b="b"/>
            <a:pathLst>
              <a:path w="79287" h="79287">
                <a:moveTo>
                  <a:pt x="79286" y="39649"/>
                </a:moveTo>
                <a:lnTo>
                  <a:pt x="76712" y="25584"/>
                </a:lnTo>
                <a:lnTo>
                  <a:pt x="69623" y="13729"/>
                </a:lnTo>
                <a:lnTo>
                  <a:pt x="58965" y="5038"/>
                </a:lnTo>
                <a:lnTo>
                  <a:pt x="45688" y="464"/>
                </a:lnTo>
                <a:lnTo>
                  <a:pt x="39598" y="0"/>
                </a:lnTo>
                <a:lnTo>
                  <a:pt x="25541" y="2580"/>
                </a:lnTo>
                <a:lnTo>
                  <a:pt x="13693" y="9684"/>
                </a:lnTo>
                <a:lnTo>
                  <a:pt x="5011" y="20354"/>
                </a:lnTo>
                <a:lnTo>
                  <a:pt x="454" y="33636"/>
                </a:lnTo>
                <a:lnTo>
                  <a:pt x="0" y="39649"/>
                </a:lnTo>
                <a:lnTo>
                  <a:pt x="2579" y="53734"/>
                </a:lnTo>
                <a:lnTo>
                  <a:pt x="9677" y="65595"/>
                </a:lnTo>
                <a:lnTo>
                  <a:pt x="20339" y="74278"/>
                </a:lnTo>
                <a:lnTo>
                  <a:pt x="33604" y="78833"/>
                </a:lnTo>
                <a:lnTo>
                  <a:pt x="39598" y="79286"/>
                </a:lnTo>
                <a:lnTo>
                  <a:pt x="53691" y="76713"/>
                </a:lnTo>
                <a:lnTo>
                  <a:pt x="65558" y="69629"/>
                </a:lnTo>
                <a:lnTo>
                  <a:pt x="74251" y="58981"/>
                </a:lnTo>
                <a:lnTo>
                  <a:pt x="78823" y="45719"/>
                </a:lnTo>
                <a:lnTo>
                  <a:pt x="79286" y="39649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156">
            <a:extLst>
              <a:ext uri="{FF2B5EF4-FFF2-40B4-BE49-F238E27FC236}">
                <a16:creationId xmlns:a16="http://schemas.microsoft.com/office/drawing/2014/main" id="{A250E3C7-B1E1-4E34-BB31-9046663E63B9}"/>
              </a:ext>
            </a:extLst>
          </p:cNvPr>
          <p:cNvSpPr/>
          <p:nvPr userDrawn="1"/>
        </p:nvSpPr>
        <p:spPr>
          <a:xfrm>
            <a:off x="1736775" y="5977439"/>
            <a:ext cx="88699" cy="85787"/>
          </a:xfrm>
          <a:custGeom>
            <a:avLst/>
            <a:gdLst/>
            <a:ahLst/>
            <a:cxnLst/>
            <a:rect l="l" t="t" r="r" b="b"/>
            <a:pathLst>
              <a:path w="79287" h="79375">
                <a:moveTo>
                  <a:pt x="79286" y="39700"/>
                </a:moveTo>
                <a:lnTo>
                  <a:pt x="76715" y="25647"/>
                </a:lnTo>
                <a:lnTo>
                  <a:pt x="69634" y="13782"/>
                </a:lnTo>
                <a:lnTo>
                  <a:pt x="58989" y="5069"/>
                </a:lnTo>
                <a:lnTo>
                  <a:pt x="45724" y="472"/>
                </a:lnTo>
                <a:lnTo>
                  <a:pt x="39598" y="0"/>
                </a:lnTo>
                <a:lnTo>
                  <a:pt x="25549" y="2586"/>
                </a:lnTo>
                <a:lnTo>
                  <a:pt x="13706" y="9702"/>
                </a:lnTo>
                <a:lnTo>
                  <a:pt x="5024" y="20381"/>
                </a:lnTo>
                <a:lnTo>
                  <a:pt x="459" y="33655"/>
                </a:lnTo>
                <a:lnTo>
                  <a:pt x="0" y="39700"/>
                </a:lnTo>
                <a:lnTo>
                  <a:pt x="2576" y="53794"/>
                </a:lnTo>
                <a:lnTo>
                  <a:pt x="9669" y="65662"/>
                </a:lnTo>
                <a:lnTo>
                  <a:pt x="20321" y="74354"/>
                </a:lnTo>
                <a:lnTo>
                  <a:pt x="33577" y="78917"/>
                </a:lnTo>
                <a:lnTo>
                  <a:pt x="39598" y="79374"/>
                </a:lnTo>
                <a:lnTo>
                  <a:pt x="53685" y="76803"/>
                </a:lnTo>
                <a:lnTo>
                  <a:pt x="65548" y="69718"/>
                </a:lnTo>
                <a:lnTo>
                  <a:pt x="74242" y="59070"/>
                </a:lnTo>
                <a:lnTo>
                  <a:pt x="78819" y="45804"/>
                </a:lnTo>
                <a:lnTo>
                  <a:pt x="79286" y="39700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157">
            <a:extLst>
              <a:ext uri="{FF2B5EF4-FFF2-40B4-BE49-F238E27FC236}">
                <a16:creationId xmlns:a16="http://schemas.microsoft.com/office/drawing/2014/main" id="{38860A41-CD7E-4DF7-AA96-25F71B5450F1}"/>
              </a:ext>
            </a:extLst>
          </p:cNvPr>
          <p:cNvSpPr/>
          <p:nvPr userDrawn="1"/>
        </p:nvSpPr>
        <p:spPr>
          <a:xfrm>
            <a:off x="1480834" y="3130199"/>
            <a:ext cx="88699" cy="85787"/>
          </a:xfrm>
          <a:custGeom>
            <a:avLst/>
            <a:gdLst/>
            <a:ahLst/>
            <a:cxnLst/>
            <a:rect l="l" t="t" r="r" b="b"/>
            <a:pathLst>
              <a:path w="79274" h="79337">
                <a:moveTo>
                  <a:pt x="79273" y="39687"/>
                </a:moveTo>
                <a:lnTo>
                  <a:pt x="76697" y="25602"/>
                </a:lnTo>
                <a:lnTo>
                  <a:pt x="69606" y="13728"/>
                </a:lnTo>
                <a:lnTo>
                  <a:pt x="58957" y="5025"/>
                </a:lnTo>
                <a:lnTo>
                  <a:pt x="45709" y="455"/>
                </a:lnTo>
                <a:lnTo>
                  <a:pt x="39712" y="0"/>
                </a:lnTo>
                <a:lnTo>
                  <a:pt x="25629" y="2575"/>
                </a:lnTo>
                <a:lnTo>
                  <a:pt x="13762" y="9665"/>
                </a:lnTo>
                <a:lnTo>
                  <a:pt x="5060" y="20313"/>
                </a:lnTo>
                <a:lnTo>
                  <a:pt x="471" y="33564"/>
                </a:lnTo>
                <a:lnTo>
                  <a:pt x="0" y="39687"/>
                </a:lnTo>
                <a:lnTo>
                  <a:pt x="2575" y="53753"/>
                </a:lnTo>
                <a:lnTo>
                  <a:pt x="9668" y="65605"/>
                </a:lnTo>
                <a:lnTo>
                  <a:pt x="20327" y="74294"/>
                </a:lnTo>
                <a:lnTo>
                  <a:pt x="33604" y="78869"/>
                </a:lnTo>
                <a:lnTo>
                  <a:pt x="39712" y="79336"/>
                </a:lnTo>
                <a:lnTo>
                  <a:pt x="53761" y="76755"/>
                </a:lnTo>
                <a:lnTo>
                  <a:pt x="65601" y="69648"/>
                </a:lnTo>
                <a:lnTo>
                  <a:pt x="74275" y="58970"/>
                </a:lnTo>
                <a:lnTo>
                  <a:pt x="78823" y="45675"/>
                </a:lnTo>
                <a:lnTo>
                  <a:pt x="79273" y="39687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158">
            <a:extLst>
              <a:ext uri="{FF2B5EF4-FFF2-40B4-BE49-F238E27FC236}">
                <a16:creationId xmlns:a16="http://schemas.microsoft.com/office/drawing/2014/main" id="{39424DC2-FB07-4DEC-9BCB-7F60B866FC57}"/>
              </a:ext>
            </a:extLst>
          </p:cNvPr>
          <p:cNvSpPr/>
          <p:nvPr userDrawn="1"/>
        </p:nvSpPr>
        <p:spPr>
          <a:xfrm>
            <a:off x="1480834" y="3536999"/>
            <a:ext cx="88699" cy="85787"/>
          </a:xfrm>
          <a:custGeom>
            <a:avLst/>
            <a:gdLst/>
            <a:ahLst/>
            <a:cxnLst/>
            <a:rect l="l" t="t" r="r" b="b"/>
            <a:pathLst>
              <a:path w="79274" h="79287">
                <a:moveTo>
                  <a:pt x="79273" y="39649"/>
                </a:moveTo>
                <a:lnTo>
                  <a:pt x="76694" y="25558"/>
                </a:lnTo>
                <a:lnTo>
                  <a:pt x="69597" y="13691"/>
                </a:lnTo>
                <a:lnTo>
                  <a:pt x="58940" y="5003"/>
                </a:lnTo>
                <a:lnTo>
                  <a:pt x="45681" y="450"/>
                </a:lnTo>
                <a:lnTo>
                  <a:pt x="39712" y="0"/>
                </a:lnTo>
                <a:lnTo>
                  <a:pt x="25623" y="2571"/>
                </a:lnTo>
                <a:lnTo>
                  <a:pt x="13752" y="9653"/>
                </a:lnTo>
                <a:lnTo>
                  <a:pt x="5050" y="20296"/>
                </a:lnTo>
                <a:lnTo>
                  <a:pt x="467" y="33551"/>
                </a:lnTo>
                <a:lnTo>
                  <a:pt x="0" y="39649"/>
                </a:lnTo>
                <a:lnTo>
                  <a:pt x="2576" y="53710"/>
                </a:lnTo>
                <a:lnTo>
                  <a:pt x="9671" y="65560"/>
                </a:lnTo>
                <a:lnTo>
                  <a:pt x="20333" y="74246"/>
                </a:lnTo>
                <a:lnTo>
                  <a:pt x="33613" y="78820"/>
                </a:lnTo>
                <a:lnTo>
                  <a:pt x="39712" y="79286"/>
                </a:lnTo>
                <a:lnTo>
                  <a:pt x="53763" y="76704"/>
                </a:lnTo>
                <a:lnTo>
                  <a:pt x="65605" y="69595"/>
                </a:lnTo>
                <a:lnTo>
                  <a:pt x="74278" y="58917"/>
                </a:lnTo>
                <a:lnTo>
                  <a:pt x="78824" y="45625"/>
                </a:lnTo>
                <a:lnTo>
                  <a:pt x="79273" y="39649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159">
            <a:extLst>
              <a:ext uri="{FF2B5EF4-FFF2-40B4-BE49-F238E27FC236}">
                <a16:creationId xmlns:a16="http://schemas.microsoft.com/office/drawing/2014/main" id="{343010CE-DD4F-4D1D-A5DB-5B6E9521C3D3}"/>
              </a:ext>
            </a:extLst>
          </p:cNvPr>
          <p:cNvSpPr/>
          <p:nvPr userDrawn="1"/>
        </p:nvSpPr>
        <p:spPr>
          <a:xfrm>
            <a:off x="1224894" y="892799"/>
            <a:ext cx="89110" cy="85787"/>
          </a:xfrm>
          <a:custGeom>
            <a:avLst/>
            <a:gdLst/>
            <a:ahLst/>
            <a:cxnLst/>
            <a:rect l="l" t="t" r="r" b="b"/>
            <a:pathLst>
              <a:path w="79401" h="79337">
                <a:moveTo>
                  <a:pt x="79400" y="39700"/>
                </a:moveTo>
                <a:lnTo>
                  <a:pt x="76815" y="25633"/>
                </a:lnTo>
                <a:lnTo>
                  <a:pt x="69707" y="13770"/>
                </a:lnTo>
                <a:lnTo>
                  <a:pt x="59048" y="5064"/>
                </a:lnTo>
                <a:lnTo>
                  <a:pt x="45809" y="472"/>
                </a:lnTo>
                <a:lnTo>
                  <a:pt x="39700" y="0"/>
                </a:lnTo>
                <a:lnTo>
                  <a:pt x="25613" y="2575"/>
                </a:lnTo>
                <a:lnTo>
                  <a:pt x="13749" y="9666"/>
                </a:lnTo>
                <a:lnTo>
                  <a:pt x="5054" y="20317"/>
                </a:lnTo>
                <a:lnTo>
                  <a:pt x="471" y="33573"/>
                </a:lnTo>
                <a:lnTo>
                  <a:pt x="0" y="39700"/>
                </a:lnTo>
                <a:lnTo>
                  <a:pt x="2573" y="53768"/>
                </a:lnTo>
                <a:lnTo>
                  <a:pt x="9664" y="65619"/>
                </a:lnTo>
                <a:lnTo>
                  <a:pt x="20324" y="74303"/>
                </a:lnTo>
                <a:lnTo>
                  <a:pt x="33607" y="78873"/>
                </a:lnTo>
                <a:lnTo>
                  <a:pt x="39700" y="79336"/>
                </a:lnTo>
                <a:lnTo>
                  <a:pt x="53746" y="76765"/>
                </a:lnTo>
                <a:lnTo>
                  <a:pt x="65615" y="69682"/>
                </a:lnTo>
                <a:lnTo>
                  <a:pt x="74335" y="59038"/>
                </a:lnTo>
                <a:lnTo>
                  <a:pt x="78933" y="45779"/>
                </a:lnTo>
                <a:lnTo>
                  <a:pt x="79400" y="39700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160">
            <a:extLst>
              <a:ext uri="{FF2B5EF4-FFF2-40B4-BE49-F238E27FC236}">
                <a16:creationId xmlns:a16="http://schemas.microsoft.com/office/drawing/2014/main" id="{2354E31C-0372-4138-92D1-C2B3E9A84C8A}"/>
              </a:ext>
            </a:extLst>
          </p:cNvPr>
          <p:cNvSpPr/>
          <p:nvPr userDrawn="1"/>
        </p:nvSpPr>
        <p:spPr>
          <a:xfrm>
            <a:off x="1224894" y="3740399"/>
            <a:ext cx="89110" cy="85787"/>
          </a:xfrm>
          <a:custGeom>
            <a:avLst/>
            <a:gdLst/>
            <a:ahLst/>
            <a:cxnLst/>
            <a:rect l="l" t="t" r="r" b="b"/>
            <a:pathLst>
              <a:path w="79401" h="79337">
                <a:moveTo>
                  <a:pt x="79400" y="39649"/>
                </a:moveTo>
                <a:lnTo>
                  <a:pt x="76812" y="25601"/>
                </a:lnTo>
                <a:lnTo>
                  <a:pt x="69696" y="13748"/>
                </a:lnTo>
                <a:lnTo>
                  <a:pt x="59025" y="5050"/>
                </a:lnTo>
                <a:lnTo>
                  <a:pt x="45772" y="466"/>
                </a:lnTo>
                <a:lnTo>
                  <a:pt x="39700" y="0"/>
                </a:lnTo>
                <a:lnTo>
                  <a:pt x="25604" y="2578"/>
                </a:lnTo>
                <a:lnTo>
                  <a:pt x="13736" y="9673"/>
                </a:lnTo>
                <a:lnTo>
                  <a:pt x="5041" y="20325"/>
                </a:lnTo>
                <a:lnTo>
                  <a:pt x="465" y="33572"/>
                </a:lnTo>
                <a:lnTo>
                  <a:pt x="0" y="39649"/>
                </a:lnTo>
                <a:lnTo>
                  <a:pt x="2570" y="53726"/>
                </a:lnTo>
                <a:lnTo>
                  <a:pt x="9652" y="65587"/>
                </a:lnTo>
                <a:lnTo>
                  <a:pt x="20301" y="74283"/>
                </a:lnTo>
                <a:lnTo>
                  <a:pt x="33570" y="78866"/>
                </a:lnTo>
                <a:lnTo>
                  <a:pt x="39700" y="79336"/>
                </a:lnTo>
                <a:lnTo>
                  <a:pt x="53737" y="76764"/>
                </a:lnTo>
                <a:lnTo>
                  <a:pt x="65602" y="69681"/>
                </a:lnTo>
                <a:lnTo>
                  <a:pt x="74322" y="59034"/>
                </a:lnTo>
                <a:lnTo>
                  <a:pt x="78927" y="45772"/>
                </a:lnTo>
                <a:lnTo>
                  <a:pt x="79400" y="39649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161">
            <a:extLst>
              <a:ext uri="{FF2B5EF4-FFF2-40B4-BE49-F238E27FC236}">
                <a16:creationId xmlns:a16="http://schemas.microsoft.com/office/drawing/2014/main" id="{B1A970F0-4573-4596-8FF6-67C5E79664F2}"/>
              </a:ext>
            </a:extLst>
          </p:cNvPr>
          <p:cNvSpPr/>
          <p:nvPr userDrawn="1"/>
        </p:nvSpPr>
        <p:spPr>
          <a:xfrm>
            <a:off x="1224894" y="5367239"/>
            <a:ext cx="89110" cy="85787"/>
          </a:xfrm>
          <a:custGeom>
            <a:avLst/>
            <a:gdLst/>
            <a:ahLst/>
            <a:cxnLst/>
            <a:rect l="l" t="t" r="r" b="b"/>
            <a:pathLst>
              <a:path w="79401" h="79274">
                <a:moveTo>
                  <a:pt x="79400" y="39674"/>
                </a:moveTo>
                <a:lnTo>
                  <a:pt x="76813" y="25597"/>
                </a:lnTo>
                <a:lnTo>
                  <a:pt x="69702" y="13738"/>
                </a:lnTo>
                <a:lnTo>
                  <a:pt x="59037" y="5046"/>
                </a:lnTo>
                <a:lnTo>
                  <a:pt x="45790" y="468"/>
                </a:lnTo>
                <a:lnTo>
                  <a:pt x="39700" y="0"/>
                </a:lnTo>
                <a:lnTo>
                  <a:pt x="25609" y="2571"/>
                </a:lnTo>
                <a:lnTo>
                  <a:pt x="13743" y="9653"/>
                </a:lnTo>
                <a:lnTo>
                  <a:pt x="5047" y="20298"/>
                </a:lnTo>
                <a:lnTo>
                  <a:pt x="468" y="33561"/>
                </a:lnTo>
                <a:lnTo>
                  <a:pt x="0" y="39674"/>
                </a:lnTo>
                <a:lnTo>
                  <a:pt x="2576" y="53729"/>
                </a:lnTo>
                <a:lnTo>
                  <a:pt x="9672" y="65572"/>
                </a:lnTo>
                <a:lnTo>
                  <a:pt x="20341" y="74251"/>
                </a:lnTo>
                <a:lnTo>
                  <a:pt x="33634" y="78813"/>
                </a:lnTo>
                <a:lnTo>
                  <a:pt x="39700" y="79273"/>
                </a:lnTo>
                <a:lnTo>
                  <a:pt x="53752" y="76699"/>
                </a:lnTo>
                <a:lnTo>
                  <a:pt x="65625" y="69614"/>
                </a:lnTo>
                <a:lnTo>
                  <a:pt x="74345" y="58969"/>
                </a:lnTo>
                <a:lnTo>
                  <a:pt x="78937" y="45717"/>
                </a:lnTo>
                <a:lnTo>
                  <a:pt x="79400" y="39674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162">
            <a:extLst>
              <a:ext uri="{FF2B5EF4-FFF2-40B4-BE49-F238E27FC236}">
                <a16:creationId xmlns:a16="http://schemas.microsoft.com/office/drawing/2014/main" id="{2898BBB3-6FD6-469B-B7C5-BE517E5B03AA}"/>
              </a:ext>
            </a:extLst>
          </p:cNvPr>
          <p:cNvSpPr/>
          <p:nvPr userDrawn="1"/>
        </p:nvSpPr>
        <p:spPr>
          <a:xfrm>
            <a:off x="1224894" y="5977439"/>
            <a:ext cx="89110" cy="85787"/>
          </a:xfrm>
          <a:custGeom>
            <a:avLst/>
            <a:gdLst/>
            <a:ahLst/>
            <a:cxnLst/>
            <a:rect l="l" t="t" r="r" b="b"/>
            <a:pathLst>
              <a:path w="79401" h="79375">
                <a:moveTo>
                  <a:pt x="79400" y="39700"/>
                </a:moveTo>
                <a:lnTo>
                  <a:pt x="76815" y="25649"/>
                </a:lnTo>
                <a:lnTo>
                  <a:pt x="69707" y="13785"/>
                </a:lnTo>
                <a:lnTo>
                  <a:pt x="59048" y="5072"/>
                </a:lnTo>
                <a:lnTo>
                  <a:pt x="45809" y="473"/>
                </a:lnTo>
                <a:lnTo>
                  <a:pt x="39700" y="0"/>
                </a:lnTo>
                <a:lnTo>
                  <a:pt x="25613" y="2580"/>
                </a:lnTo>
                <a:lnTo>
                  <a:pt x="13749" y="9679"/>
                </a:lnTo>
                <a:lnTo>
                  <a:pt x="5054" y="20334"/>
                </a:lnTo>
                <a:lnTo>
                  <a:pt x="471" y="33582"/>
                </a:lnTo>
                <a:lnTo>
                  <a:pt x="0" y="39700"/>
                </a:lnTo>
                <a:lnTo>
                  <a:pt x="2571" y="53777"/>
                </a:lnTo>
                <a:lnTo>
                  <a:pt x="9655" y="65636"/>
                </a:lnTo>
                <a:lnTo>
                  <a:pt x="20306" y="74328"/>
                </a:lnTo>
                <a:lnTo>
                  <a:pt x="33579" y="78906"/>
                </a:lnTo>
                <a:lnTo>
                  <a:pt x="39700" y="79374"/>
                </a:lnTo>
                <a:lnTo>
                  <a:pt x="53739" y="76803"/>
                </a:lnTo>
                <a:lnTo>
                  <a:pt x="65605" y="69721"/>
                </a:lnTo>
                <a:lnTo>
                  <a:pt x="74326" y="59076"/>
                </a:lnTo>
                <a:lnTo>
                  <a:pt x="78928" y="45813"/>
                </a:lnTo>
                <a:lnTo>
                  <a:pt x="79400" y="39700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163">
            <a:extLst>
              <a:ext uri="{FF2B5EF4-FFF2-40B4-BE49-F238E27FC236}">
                <a16:creationId xmlns:a16="http://schemas.microsoft.com/office/drawing/2014/main" id="{2CD9EBCB-970C-422C-9B1C-1EEB2D4ECBBA}"/>
              </a:ext>
            </a:extLst>
          </p:cNvPr>
          <p:cNvSpPr/>
          <p:nvPr userDrawn="1"/>
        </p:nvSpPr>
        <p:spPr>
          <a:xfrm>
            <a:off x="1224894" y="6994440"/>
            <a:ext cx="89110" cy="86184"/>
          </a:xfrm>
          <a:custGeom>
            <a:avLst/>
            <a:gdLst/>
            <a:ahLst/>
            <a:cxnLst/>
            <a:rect l="l" t="t" r="r" b="b"/>
            <a:pathLst>
              <a:path w="79401" h="79388">
                <a:moveTo>
                  <a:pt x="79400" y="39700"/>
                </a:moveTo>
                <a:lnTo>
                  <a:pt x="76815" y="25654"/>
                </a:lnTo>
                <a:lnTo>
                  <a:pt x="69707" y="13791"/>
                </a:lnTo>
                <a:lnTo>
                  <a:pt x="59048" y="5075"/>
                </a:lnTo>
                <a:lnTo>
                  <a:pt x="45809" y="473"/>
                </a:lnTo>
                <a:lnTo>
                  <a:pt x="39700" y="0"/>
                </a:lnTo>
                <a:lnTo>
                  <a:pt x="25613" y="2581"/>
                </a:lnTo>
                <a:lnTo>
                  <a:pt x="13749" y="9683"/>
                </a:lnTo>
                <a:lnTo>
                  <a:pt x="5054" y="20340"/>
                </a:lnTo>
                <a:lnTo>
                  <a:pt x="471" y="33585"/>
                </a:lnTo>
                <a:lnTo>
                  <a:pt x="0" y="39700"/>
                </a:lnTo>
                <a:lnTo>
                  <a:pt x="2570" y="53777"/>
                </a:lnTo>
                <a:lnTo>
                  <a:pt x="9652" y="65638"/>
                </a:lnTo>
                <a:lnTo>
                  <a:pt x="20301" y="74334"/>
                </a:lnTo>
                <a:lnTo>
                  <a:pt x="33570" y="78917"/>
                </a:lnTo>
                <a:lnTo>
                  <a:pt x="39700" y="79387"/>
                </a:lnTo>
                <a:lnTo>
                  <a:pt x="53737" y="76815"/>
                </a:lnTo>
                <a:lnTo>
                  <a:pt x="65602" y="69731"/>
                </a:lnTo>
                <a:lnTo>
                  <a:pt x="74322" y="59084"/>
                </a:lnTo>
                <a:lnTo>
                  <a:pt x="78927" y="45823"/>
                </a:lnTo>
                <a:lnTo>
                  <a:pt x="79400" y="39700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164">
            <a:extLst>
              <a:ext uri="{FF2B5EF4-FFF2-40B4-BE49-F238E27FC236}">
                <a16:creationId xmlns:a16="http://schemas.microsoft.com/office/drawing/2014/main" id="{93B57C13-3065-477C-869B-C516FC895110}"/>
              </a:ext>
            </a:extLst>
          </p:cNvPr>
          <p:cNvSpPr/>
          <p:nvPr userDrawn="1"/>
        </p:nvSpPr>
        <p:spPr>
          <a:xfrm>
            <a:off x="968952" y="2113199"/>
            <a:ext cx="88699" cy="85787"/>
          </a:xfrm>
          <a:custGeom>
            <a:avLst/>
            <a:gdLst/>
            <a:ahLst/>
            <a:cxnLst/>
            <a:rect l="l" t="t" r="r" b="b"/>
            <a:pathLst>
              <a:path w="79312" h="79350">
                <a:moveTo>
                  <a:pt x="79311" y="39662"/>
                </a:moveTo>
                <a:lnTo>
                  <a:pt x="76736" y="25594"/>
                </a:lnTo>
                <a:lnTo>
                  <a:pt x="69644" y="13738"/>
                </a:lnTo>
                <a:lnTo>
                  <a:pt x="58987" y="5045"/>
                </a:lnTo>
                <a:lnTo>
                  <a:pt x="45716" y="467"/>
                </a:lnTo>
                <a:lnTo>
                  <a:pt x="39611" y="0"/>
                </a:lnTo>
                <a:lnTo>
                  <a:pt x="25561" y="2578"/>
                </a:lnTo>
                <a:lnTo>
                  <a:pt x="13712" y="9679"/>
                </a:lnTo>
                <a:lnTo>
                  <a:pt x="5024" y="20347"/>
                </a:lnTo>
                <a:lnTo>
                  <a:pt x="457" y="33627"/>
                </a:lnTo>
                <a:lnTo>
                  <a:pt x="0" y="39662"/>
                </a:lnTo>
                <a:lnTo>
                  <a:pt x="2578" y="53743"/>
                </a:lnTo>
                <a:lnTo>
                  <a:pt x="9673" y="65613"/>
                </a:lnTo>
                <a:lnTo>
                  <a:pt x="20325" y="74313"/>
                </a:lnTo>
                <a:lnTo>
                  <a:pt x="33574" y="78888"/>
                </a:lnTo>
                <a:lnTo>
                  <a:pt x="39611" y="79349"/>
                </a:lnTo>
                <a:lnTo>
                  <a:pt x="53690" y="76774"/>
                </a:lnTo>
                <a:lnTo>
                  <a:pt x="65554" y="69685"/>
                </a:lnTo>
                <a:lnTo>
                  <a:pt x="74255" y="59035"/>
                </a:lnTo>
                <a:lnTo>
                  <a:pt x="78841" y="45779"/>
                </a:lnTo>
                <a:lnTo>
                  <a:pt x="79311" y="39662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165">
            <a:extLst>
              <a:ext uri="{FF2B5EF4-FFF2-40B4-BE49-F238E27FC236}">
                <a16:creationId xmlns:a16="http://schemas.microsoft.com/office/drawing/2014/main" id="{307573F5-1934-4671-B87F-15601DBA3013}"/>
              </a:ext>
            </a:extLst>
          </p:cNvPr>
          <p:cNvSpPr/>
          <p:nvPr userDrawn="1"/>
        </p:nvSpPr>
        <p:spPr>
          <a:xfrm>
            <a:off x="968952" y="3740399"/>
            <a:ext cx="88699" cy="85787"/>
          </a:xfrm>
          <a:custGeom>
            <a:avLst/>
            <a:gdLst/>
            <a:ahLst/>
            <a:cxnLst/>
            <a:rect l="l" t="t" r="r" b="b"/>
            <a:pathLst>
              <a:path w="79312" h="79337">
                <a:moveTo>
                  <a:pt x="79311" y="39649"/>
                </a:moveTo>
                <a:lnTo>
                  <a:pt x="76735" y="25601"/>
                </a:lnTo>
                <a:lnTo>
                  <a:pt x="69641" y="13748"/>
                </a:lnTo>
                <a:lnTo>
                  <a:pt x="58981" y="5050"/>
                </a:lnTo>
                <a:lnTo>
                  <a:pt x="45707" y="466"/>
                </a:lnTo>
                <a:lnTo>
                  <a:pt x="39611" y="0"/>
                </a:lnTo>
                <a:lnTo>
                  <a:pt x="25559" y="2584"/>
                </a:lnTo>
                <a:lnTo>
                  <a:pt x="13708" y="9694"/>
                </a:lnTo>
                <a:lnTo>
                  <a:pt x="5020" y="20365"/>
                </a:lnTo>
                <a:lnTo>
                  <a:pt x="456" y="33636"/>
                </a:lnTo>
                <a:lnTo>
                  <a:pt x="0" y="39649"/>
                </a:lnTo>
                <a:lnTo>
                  <a:pt x="2578" y="53741"/>
                </a:lnTo>
                <a:lnTo>
                  <a:pt x="9673" y="65610"/>
                </a:lnTo>
                <a:lnTo>
                  <a:pt x="20325" y="74306"/>
                </a:lnTo>
                <a:lnTo>
                  <a:pt x="33574" y="78876"/>
                </a:lnTo>
                <a:lnTo>
                  <a:pt x="39611" y="79336"/>
                </a:lnTo>
                <a:lnTo>
                  <a:pt x="53690" y="76764"/>
                </a:lnTo>
                <a:lnTo>
                  <a:pt x="65554" y="69681"/>
                </a:lnTo>
                <a:lnTo>
                  <a:pt x="74255" y="59034"/>
                </a:lnTo>
                <a:lnTo>
                  <a:pt x="78841" y="45772"/>
                </a:lnTo>
                <a:lnTo>
                  <a:pt x="79311" y="39649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166">
            <a:extLst>
              <a:ext uri="{FF2B5EF4-FFF2-40B4-BE49-F238E27FC236}">
                <a16:creationId xmlns:a16="http://schemas.microsoft.com/office/drawing/2014/main" id="{EFEAE206-9C81-48B8-84ED-7C89ECDE0A28}"/>
              </a:ext>
            </a:extLst>
          </p:cNvPr>
          <p:cNvSpPr/>
          <p:nvPr userDrawn="1"/>
        </p:nvSpPr>
        <p:spPr>
          <a:xfrm>
            <a:off x="968952" y="6384239"/>
            <a:ext cx="88699" cy="85787"/>
          </a:xfrm>
          <a:custGeom>
            <a:avLst/>
            <a:gdLst/>
            <a:ahLst/>
            <a:cxnLst/>
            <a:rect l="l" t="t" r="r" b="b"/>
            <a:pathLst>
              <a:path w="79312" h="79287">
                <a:moveTo>
                  <a:pt x="79311" y="39712"/>
                </a:moveTo>
                <a:lnTo>
                  <a:pt x="76739" y="25621"/>
                </a:lnTo>
                <a:lnTo>
                  <a:pt x="69656" y="13755"/>
                </a:lnTo>
                <a:lnTo>
                  <a:pt x="59010" y="5057"/>
                </a:lnTo>
                <a:lnTo>
                  <a:pt x="45753" y="472"/>
                </a:lnTo>
                <a:lnTo>
                  <a:pt x="39611" y="0"/>
                </a:lnTo>
                <a:lnTo>
                  <a:pt x="25569" y="2574"/>
                </a:lnTo>
                <a:lnTo>
                  <a:pt x="13725" y="9668"/>
                </a:lnTo>
                <a:lnTo>
                  <a:pt x="5037" y="20334"/>
                </a:lnTo>
                <a:lnTo>
                  <a:pt x="463" y="33625"/>
                </a:lnTo>
                <a:lnTo>
                  <a:pt x="0" y="39712"/>
                </a:lnTo>
                <a:lnTo>
                  <a:pt x="2585" y="53767"/>
                </a:lnTo>
                <a:lnTo>
                  <a:pt x="9699" y="65613"/>
                </a:lnTo>
                <a:lnTo>
                  <a:pt x="20377" y="74291"/>
                </a:lnTo>
                <a:lnTo>
                  <a:pt x="33656" y="78838"/>
                </a:lnTo>
                <a:lnTo>
                  <a:pt x="39611" y="79286"/>
                </a:lnTo>
                <a:lnTo>
                  <a:pt x="53708" y="76709"/>
                </a:lnTo>
                <a:lnTo>
                  <a:pt x="65584" y="69619"/>
                </a:lnTo>
                <a:lnTo>
                  <a:pt x="74284" y="58972"/>
                </a:lnTo>
                <a:lnTo>
                  <a:pt x="78853" y="45727"/>
                </a:lnTo>
                <a:lnTo>
                  <a:pt x="79311" y="39712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167">
            <a:extLst>
              <a:ext uri="{FF2B5EF4-FFF2-40B4-BE49-F238E27FC236}">
                <a16:creationId xmlns:a16="http://schemas.microsoft.com/office/drawing/2014/main" id="{D28A9055-117C-4C99-973C-B382408BD811}"/>
              </a:ext>
            </a:extLst>
          </p:cNvPr>
          <p:cNvSpPr/>
          <p:nvPr userDrawn="1"/>
        </p:nvSpPr>
        <p:spPr>
          <a:xfrm>
            <a:off x="968952" y="6791039"/>
            <a:ext cx="88699" cy="85787"/>
          </a:xfrm>
          <a:custGeom>
            <a:avLst/>
            <a:gdLst/>
            <a:ahLst/>
            <a:cxnLst/>
            <a:rect l="l" t="t" r="r" b="b"/>
            <a:pathLst>
              <a:path w="79312" h="79287">
                <a:moveTo>
                  <a:pt x="79311" y="39598"/>
                </a:moveTo>
                <a:lnTo>
                  <a:pt x="76732" y="25549"/>
                </a:lnTo>
                <a:lnTo>
                  <a:pt x="69630" y="13706"/>
                </a:lnTo>
                <a:lnTo>
                  <a:pt x="58958" y="5024"/>
                </a:lnTo>
                <a:lnTo>
                  <a:pt x="45670" y="459"/>
                </a:lnTo>
                <a:lnTo>
                  <a:pt x="39611" y="0"/>
                </a:lnTo>
                <a:lnTo>
                  <a:pt x="25550" y="2580"/>
                </a:lnTo>
                <a:lnTo>
                  <a:pt x="13695" y="9683"/>
                </a:lnTo>
                <a:lnTo>
                  <a:pt x="5007" y="20350"/>
                </a:lnTo>
                <a:lnTo>
                  <a:pt x="450" y="33623"/>
                </a:lnTo>
                <a:lnTo>
                  <a:pt x="0" y="39598"/>
                </a:lnTo>
                <a:lnTo>
                  <a:pt x="2578" y="53695"/>
                </a:lnTo>
                <a:lnTo>
                  <a:pt x="9673" y="65565"/>
                </a:lnTo>
                <a:lnTo>
                  <a:pt x="20325" y="74258"/>
                </a:lnTo>
                <a:lnTo>
                  <a:pt x="33574" y="78826"/>
                </a:lnTo>
                <a:lnTo>
                  <a:pt x="39611" y="79286"/>
                </a:lnTo>
                <a:lnTo>
                  <a:pt x="53690" y="76715"/>
                </a:lnTo>
                <a:lnTo>
                  <a:pt x="65554" y="69634"/>
                </a:lnTo>
                <a:lnTo>
                  <a:pt x="74255" y="58989"/>
                </a:lnTo>
                <a:lnTo>
                  <a:pt x="78841" y="45724"/>
                </a:lnTo>
                <a:lnTo>
                  <a:pt x="79311" y="39598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168">
            <a:extLst>
              <a:ext uri="{FF2B5EF4-FFF2-40B4-BE49-F238E27FC236}">
                <a16:creationId xmlns:a16="http://schemas.microsoft.com/office/drawing/2014/main" id="{659794C6-E200-4820-AA9E-3B585BDBEB0A}"/>
              </a:ext>
            </a:extLst>
          </p:cNvPr>
          <p:cNvSpPr/>
          <p:nvPr userDrawn="1"/>
        </p:nvSpPr>
        <p:spPr>
          <a:xfrm>
            <a:off x="968952" y="7197840"/>
            <a:ext cx="88699" cy="86184"/>
          </a:xfrm>
          <a:custGeom>
            <a:avLst/>
            <a:gdLst/>
            <a:ahLst/>
            <a:cxnLst/>
            <a:rect l="l" t="t" r="r" b="b"/>
            <a:pathLst>
              <a:path w="79312" h="79388">
                <a:moveTo>
                  <a:pt x="79311" y="39687"/>
                </a:moveTo>
                <a:lnTo>
                  <a:pt x="76737" y="25610"/>
                </a:lnTo>
                <a:lnTo>
                  <a:pt x="69650" y="13749"/>
                </a:lnTo>
                <a:lnTo>
                  <a:pt x="58999" y="5053"/>
                </a:lnTo>
                <a:lnTo>
                  <a:pt x="45734" y="470"/>
                </a:lnTo>
                <a:lnTo>
                  <a:pt x="39611" y="0"/>
                </a:lnTo>
                <a:lnTo>
                  <a:pt x="25565" y="2577"/>
                </a:lnTo>
                <a:lnTo>
                  <a:pt x="13718" y="9676"/>
                </a:lnTo>
                <a:lnTo>
                  <a:pt x="5030" y="20343"/>
                </a:lnTo>
                <a:lnTo>
                  <a:pt x="460" y="33628"/>
                </a:lnTo>
                <a:lnTo>
                  <a:pt x="0" y="39687"/>
                </a:lnTo>
                <a:lnTo>
                  <a:pt x="2577" y="53747"/>
                </a:lnTo>
                <a:lnTo>
                  <a:pt x="9670" y="65619"/>
                </a:lnTo>
                <a:lnTo>
                  <a:pt x="20319" y="74334"/>
                </a:lnTo>
                <a:lnTo>
                  <a:pt x="33565" y="78923"/>
                </a:lnTo>
                <a:lnTo>
                  <a:pt x="39611" y="79387"/>
                </a:lnTo>
                <a:lnTo>
                  <a:pt x="53687" y="76805"/>
                </a:lnTo>
                <a:lnTo>
                  <a:pt x="65551" y="69703"/>
                </a:lnTo>
                <a:lnTo>
                  <a:pt x="74251" y="59047"/>
                </a:lnTo>
                <a:lnTo>
                  <a:pt x="78839" y="45802"/>
                </a:lnTo>
                <a:lnTo>
                  <a:pt x="79311" y="39687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169">
            <a:extLst>
              <a:ext uri="{FF2B5EF4-FFF2-40B4-BE49-F238E27FC236}">
                <a16:creationId xmlns:a16="http://schemas.microsoft.com/office/drawing/2014/main" id="{8635AD83-1661-4EF2-BE45-880335E599EE}"/>
              </a:ext>
            </a:extLst>
          </p:cNvPr>
          <p:cNvSpPr/>
          <p:nvPr userDrawn="1"/>
        </p:nvSpPr>
        <p:spPr>
          <a:xfrm>
            <a:off x="713011" y="282959"/>
            <a:ext cx="88699" cy="85787"/>
          </a:xfrm>
          <a:custGeom>
            <a:avLst/>
            <a:gdLst/>
            <a:ahLst/>
            <a:cxnLst/>
            <a:rect l="l" t="t" r="r" b="b"/>
            <a:pathLst>
              <a:path w="79287" h="79274">
                <a:moveTo>
                  <a:pt x="79286" y="39636"/>
                </a:moveTo>
                <a:lnTo>
                  <a:pt x="76697" y="25566"/>
                </a:lnTo>
                <a:lnTo>
                  <a:pt x="69581" y="13714"/>
                </a:lnTo>
                <a:lnTo>
                  <a:pt x="58909" y="5029"/>
                </a:lnTo>
                <a:lnTo>
                  <a:pt x="45652" y="462"/>
                </a:lnTo>
                <a:lnTo>
                  <a:pt x="39598" y="0"/>
                </a:lnTo>
                <a:lnTo>
                  <a:pt x="25538" y="2578"/>
                </a:lnTo>
                <a:lnTo>
                  <a:pt x="13689" y="9677"/>
                </a:lnTo>
                <a:lnTo>
                  <a:pt x="5008" y="20345"/>
                </a:lnTo>
                <a:lnTo>
                  <a:pt x="452" y="33630"/>
                </a:lnTo>
                <a:lnTo>
                  <a:pt x="0" y="39636"/>
                </a:lnTo>
                <a:lnTo>
                  <a:pt x="2579" y="53722"/>
                </a:lnTo>
                <a:lnTo>
                  <a:pt x="9677" y="65582"/>
                </a:lnTo>
                <a:lnTo>
                  <a:pt x="20339" y="74266"/>
                </a:lnTo>
                <a:lnTo>
                  <a:pt x="33604" y="78820"/>
                </a:lnTo>
                <a:lnTo>
                  <a:pt x="39598" y="79273"/>
                </a:lnTo>
                <a:lnTo>
                  <a:pt x="53644" y="76700"/>
                </a:lnTo>
                <a:lnTo>
                  <a:pt x="65511" y="69616"/>
                </a:lnTo>
                <a:lnTo>
                  <a:pt x="74227" y="58968"/>
                </a:lnTo>
                <a:lnTo>
                  <a:pt x="78820" y="45707"/>
                </a:lnTo>
                <a:lnTo>
                  <a:pt x="79286" y="39636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170">
            <a:extLst>
              <a:ext uri="{FF2B5EF4-FFF2-40B4-BE49-F238E27FC236}">
                <a16:creationId xmlns:a16="http://schemas.microsoft.com/office/drawing/2014/main" id="{EDD66FA9-9FF5-4909-BE71-2BD6DC9E09F5}"/>
              </a:ext>
            </a:extLst>
          </p:cNvPr>
          <p:cNvSpPr/>
          <p:nvPr userDrawn="1"/>
        </p:nvSpPr>
        <p:spPr>
          <a:xfrm>
            <a:off x="713011" y="689399"/>
            <a:ext cx="88699" cy="85787"/>
          </a:xfrm>
          <a:custGeom>
            <a:avLst/>
            <a:gdLst/>
            <a:ahLst/>
            <a:cxnLst/>
            <a:rect l="l" t="t" r="r" b="b"/>
            <a:pathLst>
              <a:path w="79287" h="79325">
                <a:moveTo>
                  <a:pt x="79286" y="39636"/>
                </a:moveTo>
                <a:lnTo>
                  <a:pt x="76697" y="25571"/>
                </a:lnTo>
                <a:lnTo>
                  <a:pt x="69581" y="13719"/>
                </a:lnTo>
                <a:lnTo>
                  <a:pt x="58909" y="5032"/>
                </a:lnTo>
                <a:lnTo>
                  <a:pt x="45652" y="462"/>
                </a:lnTo>
                <a:lnTo>
                  <a:pt x="39598" y="0"/>
                </a:lnTo>
                <a:lnTo>
                  <a:pt x="25538" y="2579"/>
                </a:lnTo>
                <a:lnTo>
                  <a:pt x="13689" y="9681"/>
                </a:lnTo>
                <a:lnTo>
                  <a:pt x="5008" y="20351"/>
                </a:lnTo>
                <a:lnTo>
                  <a:pt x="452" y="33633"/>
                </a:lnTo>
                <a:lnTo>
                  <a:pt x="0" y="39636"/>
                </a:lnTo>
                <a:lnTo>
                  <a:pt x="2575" y="53720"/>
                </a:lnTo>
                <a:lnTo>
                  <a:pt x="9666" y="65591"/>
                </a:lnTo>
                <a:lnTo>
                  <a:pt x="20315" y="74291"/>
                </a:lnTo>
                <a:lnTo>
                  <a:pt x="33568" y="78864"/>
                </a:lnTo>
                <a:lnTo>
                  <a:pt x="39598" y="79324"/>
                </a:lnTo>
                <a:lnTo>
                  <a:pt x="53636" y="76748"/>
                </a:lnTo>
                <a:lnTo>
                  <a:pt x="65498" y="69656"/>
                </a:lnTo>
                <a:lnTo>
                  <a:pt x="74214" y="59004"/>
                </a:lnTo>
                <a:lnTo>
                  <a:pt x="78814" y="45744"/>
                </a:lnTo>
                <a:lnTo>
                  <a:pt x="79286" y="39636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171">
            <a:extLst>
              <a:ext uri="{FF2B5EF4-FFF2-40B4-BE49-F238E27FC236}">
                <a16:creationId xmlns:a16="http://schemas.microsoft.com/office/drawing/2014/main" id="{B0B24F66-3164-4087-8910-FB0225DE484A}"/>
              </a:ext>
            </a:extLst>
          </p:cNvPr>
          <p:cNvSpPr/>
          <p:nvPr userDrawn="1"/>
        </p:nvSpPr>
        <p:spPr>
          <a:xfrm>
            <a:off x="713011" y="2519999"/>
            <a:ext cx="88699" cy="85787"/>
          </a:xfrm>
          <a:custGeom>
            <a:avLst/>
            <a:gdLst/>
            <a:ahLst/>
            <a:cxnLst/>
            <a:rect l="l" t="t" r="r" b="b"/>
            <a:pathLst>
              <a:path w="79287" h="79337">
                <a:moveTo>
                  <a:pt x="79286" y="39687"/>
                </a:moveTo>
                <a:lnTo>
                  <a:pt x="76701" y="25623"/>
                </a:lnTo>
                <a:lnTo>
                  <a:pt x="69593" y="13761"/>
                </a:lnTo>
                <a:lnTo>
                  <a:pt x="58932" y="5057"/>
                </a:lnTo>
                <a:lnTo>
                  <a:pt x="45688" y="469"/>
                </a:lnTo>
                <a:lnTo>
                  <a:pt x="39598" y="0"/>
                </a:lnTo>
                <a:lnTo>
                  <a:pt x="25547" y="2582"/>
                </a:lnTo>
                <a:lnTo>
                  <a:pt x="13703" y="9691"/>
                </a:lnTo>
                <a:lnTo>
                  <a:pt x="5021" y="20366"/>
                </a:lnTo>
                <a:lnTo>
                  <a:pt x="458" y="33646"/>
                </a:lnTo>
                <a:lnTo>
                  <a:pt x="0" y="39687"/>
                </a:lnTo>
                <a:lnTo>
                  <a:pt x="2578" y="53767"/>
                </a:lnTo>
                <a:lnTo>
                  <a:pt x="9675" y="65630"/>
                </a:lnTo>
                <a:lnTo>
                  <a:pt x="20333" y="74320"/>
                </a:lnTo>
                <a:lnTo>
                  <a:pt x="33595" y="78882"/>
                </a:lnTo>
                <a:lnTo>
                  <a:pt x="39598" y="79336"/>
                </a:lnTo>
                <a:lnTo>
                  <a:pt x="53642" y="76762"/>
                </a:lnTo>
                <a:lnTo>
                  <a:pt x="65508" y="69673"/>
                </a:lnTo>
                <a:lnTo>
                  <a:pt x="74224" y="59022"/>
                </a:lnTo>
                <a:lnTo>
                  <a:pt x="78819" y="45764"/>
                </a:lnTo>
                <a:lnTo>
                  <a:pt x="79286" y="39687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172">
            <a:extLst>
              <a:ext uri="{FF2B5EF4-FFF2-40B4-BE49-F238E27FC236}">
                <a16:creationId xmlns:a16="http://schemas.microsoft.com/office/drawing/2014/main" id="{FE24745B-DC97-4EAF-9899-BEF9CD42E2C5}"/>
              </a:ext>
            </a:extLst>
          </p:cNvPr>
          <p:cNvSpPr/>
          <p:nvPr userDrawn="1"/>
        </p:nvSpPr>
        <p:spPr>
          <a:xfrm>
            <a:off x="713011" y="3333599"/>
            <a:ext cx="88699" cy="85787"/>
          </a:xfrm>
          <a:custGeom>
            <a:avLst/>
            <a:gdLst/>
            <a:ahLst/>
            <a:cxnLst/>
            <a:rect l="l" t="t" r="r" b="b"/>
            <a:pathLst>
              <a:path w="79287" h="79337">
                <a:moveTo>
                  <a:pt x="79286" y="39636"/>
                </a:moveTo>
                <a:lnTo>
                  <a:pt x="76697" y="25571"/>
                </a:lnTo>
                <a:lnTo>
                  <a:pt x="69581" y="13719"/>
                </a:lnTo>
                <a:lnTo>
                  <a:pt x="58909" y="5032"/>
                </a:lnTo>
                <a:lnTo>
                  <a:pt x="45652" y="462"/>
                </a:lnTo>
                <a:lnTo>
                  <a:pt x="39598" y="0"/>
                </a:lnTo>
                <a:lnTo>
                  <a:pt x="25538" y="2579"/>
                </a:lnTo>
                <a:lnTo>
                  <a:pt x="13689" y="9681"/>
                </a:lnTo>
                <a:lnTo>
                  <a:pt x="5008" y="20351"/>
                </a:lnTo>
                <a:lnTo>
                  <a:pt x="452" y="33633"/>
                </a:lnTo>
                <a:lnTo>
                  <a:pt x="0" y="39636"/>
                </a:lnTo>
                <a:lnTo>
                  <a:pt x="2575" y="53719"/>
                </a:lnTo>
                <a:lnTo>
                  <a:pt x="9663" y="65593"/>
                </a:lnTo>
                <a:lnTo>
                  <a:pt x="20309" y="74298"/>
                </a:lnTo>
                <a:lnTo>
                  <a:pt x="33559" y="78875"/>
                </a:lnTo>
                <a:lnTo>
                  <a:pt x="39598" y="79336"/>
                </a:lnTo>
                <a:lnTo>
                  <a:pt x="53634" y="76760"/>
                </a:lnTo>
                <a:lnTo>
                  <a:pt x="65495" y="69667"/>
                </a:lnTo>
                <a:lnTo>
                  <a:pt x="74211" y="59013"/>
                </a:lnTo>
                <a:lnTo>
                  <a:pt x="78813" y="45754"/>
                </a:lnTo>
                <a:lnTo>
                  <a:pt x="79286" y="39636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173">
            <a:extLst>
              <a:ext uri="{FF2B5EF4-FFF2-40B4-BE49-F238E27FC236}">
                <a16:creationId xmlns:a16="http://schemas.microsoft.com/office/drawing/2014/main" id="{3B6A4EA1-F4E9-42F2-9931-1C0F207A9911}"/>
              </a:ext>
            </a:extLst>
          </p:cNvPr>
          <p:cNvSpPr/>
          <p:nvPr userDrawn="1"/>
        </p:nvSpPr>
        <p:spPr>
          <a:xfrm>
            <a:off x="713011" y="5774039"/>
            <a:ext cx="88699" cy="85787"/>
          </a:xfrm>
          <a:custGeom>
            <a:avLst/>
            <a:gdLst/>
            <a:ahLst/>
            <a:cxnLst/>
            <a:rect l="l" t="t" r="r" b="b"/>
            <a:pathLst>
              <a:path w="79287" h="79299">
                <a:moveTo>
                  <a:pt x="79286" y="39611"/>
                </a:moveTo>
                <a:lnTo>
                  <a:pt x="76696" y="25560"/>
                </a:lnTo>
                <a:lnTo>
                  <a:pt x="69575" y="13713"/>
                </a:lnTo>
                <a:lnTo>
                  <a:pt x="58897" y="5027"/>
                </a:lnTo>
                <a:lnTo>
                  <a:pt x="45634" y="460"/>
                </a:lnTo>
                <a:lnTo>
                  <a:pt x="39598" y="0"/>
                </a:lnTo>
                <a:lnTo>
                  <a:pt x="25534" y="2582"/>
                </a:lnTo>
                <a:lnTo>
                  <a:pt x="13683" y="9689"/>
                </a:lnTo>
                <a:lnTo>
                  <a:pt x="5001" y="20360"/>
                </a:lnTo>
                <a:lnTo>
                  <a:pt x="450" y="33635"/>
                </a:lnTo>
                <a:lnTo>
                  <a:pt x="0" y="39611"/>
                </a:lnTo>
                <a:lnTo>
                  <a:pt x="2575" y="53710"/>
                </a:lnTo>
                <a:lnTo>
                  <a:pt x="9666" y="65581"/>
                </a:lnTo>
                <a:lnTo>
                  <a:pt x="20315" y="74274"/>
                </a:lnTo>
                <a:lnTo>
                  <a:pt x="33568" y="78840"/>
                </a:lnTo>
                <a:lnTo>
                  <a:pt x="39598" y="79298"/>
                </a:lnTo>
                <a:lnTo>
                  <a:pt x="53636" y="76727"/>
                </a:lnTo>
                <a:lnTo>
                  <a:pt x="65498" y="69644"/>
                </a:lnTo>
                <a:lnTo>
                  <a:pt x="74214" y="58995"/>
                </a:lnTo>
                <a:lnTo>
                  <a:pt x="78814" y="45728"/>
                </a:lnTo>
                <a:lnTo>
                  <a:pt x="79286" y="39611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174">
            <a:extLst>
              <a:ext uri="{FF2B5EF4-FFF2-40B4-BE49-F238E27FC236}">
                <a16:creationId xmlns:a16="http://schemas.microsoft.com/office/drawing/2014/main" id="{B866B90F-8BA1-4882-AE54-913FBDB7DF8C}"/>
              </a:ext>
            </a:extLst>
          </p:cNvPr>
          <p:cNvSpPr/>
          <p:nvPr userDrawn="1"/>
        </p:nvSpPr>
        <p:spPr>
          <a:xfrm>
            <a:off x="713011" y="6587639"/>
            <a:ext cx="88699" cy="85787"/>
          </a:xfrm>
          <a:custGeom>
            <a:avLst/>
            <a:gdLst/>
            <a:ahLst/>
            <a:cxnLst/>
            <a:rect l="l" t="t" r="r" b="b"/>
            <a:pathLst>
              <a:path w="79287" h="79287">
                <a:moveTo>
                  <a:pt x="79286" y="39598"/>
                </a:moveTo>
                <a:lnTo>
                  <a:pt x="76695" y="25547"/>
                </a:lnTo>
                <a:lnTo>
                  <a:pt x="69572" y="13703"/>
                </a:lnTo>
                <a:lnTo>
                  <a:pt x="58891" y="5021"/>
                </a:lnTo>
                <a:lnTo>
                  <a:pt x="45625" y="458"/>
                </a:lnTo>
                <a:lnTo>
                  <a:pt x="39598" y="0"/>
                </a:lnTo>
                <a:lnTo>
                  <a:pt x="25532" y="2581"/>
                </a:lnTo>
                <a:lnTo>
                  <a:pt x="13679" y="9686"/>
                </a:lnTo>
                <a:lnTo>
                  <a:pt x="4998" y="20356"/>
                </a:lnTo>
                <a:lnTo>
                  <a:pt x="448" y="33632"/>
                </a:lnTo>
                <a:lnTo>
                  <a:pt x="0" y="39598"/>
                </a:lnTo>
                <a:lnTo>
                  <a:pt x="2575" y="53697"/>
                </a:lnTo>
                <a:lnTo>
                  <a:pt x="9666" y="65568"/>
                </a:lnTo>
                <a:lnTo>
                  <a:pt x="20315" y="74261"/>
                </a:lnTo>
                <a:lnTo>
                  <a:pt x="33568" y="78827"/>
                </a:lnTo>
                <a:lnTo>
                  <a:pt x="39598" y="79286"/>
                </a:lnTo>
                <a:lnTo>
                  <a:pt x="53636" y="76714"/>
                </a:lnTo>
                <a:lnTo>
                  <a:pt x="65498" y="69631"/>
                </a:lnTo>
                <a:lnTo>
                  <a:pt x="74214" y="58983"/>
                </a:lnTo>
                <a:lnTo>
                  <a:pt x="78814" y="45715"/>
                </a:lnTo>
                <a:lnTo>
                  <a:pt x="79286" y="39598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175">
            <a:extLst>
              <a:ext uri="{FF2B5EF4-FFF2-40B4-BE49-F238E27FC236}">
                <a16:creationId xmlns:a16="http://schemas.microsoft.com/office/drawing/2014/main" id="{9A9D40BA-1E07-489D-8DE5-9255C13A30AC}"/>
              </a:ext>
            </a:extLst>
          </p:cNvPr>
          <p:cNvSpPr/>
          <p:nvPr userDrawn="1"/>
        </p:nvSpPr>
        <p:spPr>
          <a:xfrm>
            <a:off x="713011" y="7197840"/>
            <a:ext cx="88699" cy="86184"/>
          </a:xfrm>
          <a:custGeom>
            <a:avLst/>
            <a:gdLst/>
            <a:ahLst/>
            <a:cxnLst/>
            <a:rect l="l" t="t" r="r" b="b"/>
            <a:pathLst>
              <a:path w="79287" h="79388">
                <a:moveTo>
                  <a:pt x="79286" y="39687"/>
                </a:moveTo>
                <a:lnTo>
                  <a:pt x="76701" y="25608"/>
                </a:lnTo>
                <a:lnTo>
                  <a:pt x="69593" y="13746"/>
                </a:lnTo>
                <a:lnTo>
                  <a:pt x="58932" y="5049"/>
                </a:lnTo>
                <a:lnTo>
                  <a:pt x="45688" y="468"/>
                </a:lnTo>
                <a:lnTo>
                  <a:pt x="39598" y="0"/>
                </a:lnTo>
                <a:lnTo>
                  <a:pt x="25547" y="2578"/>
                </a:lnTo>
                <a:lnTo>
                  <a:pt x="13703" y="9678"/>
                </a:lnTo>
                <a:lnTo>
                  <a:pt x="5021" y="20349"/>
                </a:lnTo>
                <a:lnTo>
                  <a:pt x="458" y="33637"/>
                </a:lnTo>
                <a:lnTo>
                  <a:pt x="0" y="39687"/>
                </a:lnTo>
                <a:lnTo>
                  <a:pt x="2575" y="53749"/>
                </a:lnTo>
                <a:lnTo>
                  <a:pt x="9663" y="65623"/>
                </a:lnTo>
                <a:lnTo>
                  <a:pt x="20309" y="74338"/>
                </a:lnTo>
                <a:lnTo>
                  <a:pt x="33559" y="78925"/>
                </a:lnTo>
                <a:lnTo>
                  <a:pt x="39598" y="79387"/>
                </a:lnTo>
                <a:lnTo>
                  <a:pt x="53634" y="76804"/>
                </a:lnTo>
                <a:lnTo>
                  <a:pt x="65495" y="69700"/>
                </a:lnTo>
                <a:lnTo>
                  <a:pt x="74211" y="59041"/>
                </a:lnTo>
                <a:lnTo>
                  <a:pt x="78813" y="45793"/>
                </a:lnTo>
                <a:lnTo>
                  <a:pt x="79286" y="39687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176">
            <a:extLst>
              <a:ext uri="{FF2B5EF4-FFF2-40B4-BE49-F238E27FC236}">
                <a16:creationId xmlns:a16="http://schemas.microsoft.com/office/drawing/2014/main" id="{041B4355-C13E-441F-88C3-A0198D0E0511}"/>
              </a:ext>
            </a:extLst>
          </p:cNvPr>
          <p:cNvSpPr/>
          <p:nvPr userDrawn="1"/>
        </p:nvSpPr>
        <p:spPr>
          <a:xfrm>
            <a:off x="3486686" y="249839"/>
            <a:ext cx="163848" cy="158467"/>
          </a:xfrm>
          <a:custGeom>
            <a:avLst/>
            <a:gdLst/>
            <a:ahLst/>
            <a:cxnLst/>
            <a:rect l="l" t="t" r="r" b="b"/>
            <a:pathLst>
              <a:path w="145149" h="145098">
                <a:moveTo>
                  <a:pt x="145148" y="72580"/>
                </a:moveTo>
                <a:lnTo>
                  <a:pt x="143699" y="58123"/>
                </a:lnTo>
                <a:lnTo>
                  <a:pt x="139543" y="44633"/>
                </a:lnTo>
                <a:lnTo>
                  <a:pt x="132966" y="32395"/>
                </a:lnTo>
                <a:lnTo>
                  <a:pt x="124254" y="21695"/>
                </a:lnTo>
                <a:lnTo>
                  <a:pt x="113694" y="12821"/>
                </a:lnTo>
                <a:lnTo>
                  <a:pt x="101572" y="6058"/>
                </a:lnTo>
                <a:lnTo>
                  <a:pt x="88174" y="1692"/>
                </a:lnTo>
                <a:lnTo>
                  <a:pt x="73786" y="10"/>
                </a:lnTo>
                <a:lnTo>
                  <a:pt x="72567" y="0"/>
                </a:lnTo>
                <a:lnTo>
                  <a:pt x="58103" y="1449"/>
                </a:lnTo>
                <a:lnTo>
                  <a:pt x="44609" y="5605"/>
                </a:lnTo>
                <a:lnTo>
                  <a:pt x="32372" y="12183"/>
                </a:lnTo>
                <a:lnTo>
                  <a:pt x="21676" y="20896"/>
                </a:lnTo>
                <a:lnTo>
                  <a:pt x="12807" y="31458"/>
                </a:lnTo>
                <a:lnTo>
                  <a:pt x="6049" y="43582"/>
                </a:lnTo>
                <a:lnTo>
                  <a:pt x="1688" y="56982"/>
                </a:lnTo>
                <a:lnTo>
                  <a:pt x="9" y="71372"/>
                </a:lnTo>
                <a:lnTo>
                  <a:pt x="0" y="72580"/>
                </a:lnTo>
                <a:lnTo>
                  <a:pt x="1448" y="87038"/>
                </a:lnTo>
                <a:lnTo>
                  <a:pt x="5605" y="100526"/>
                </a:lnTo>
                <a:lnTo>
                  <a:pt x="12183" y="112758"/>
                </a:lnTo>
                <a:lnTo>
                  <a:pt x="20898" y="123449"/>
                </a:lnTo>
                <a:lnTo>
                  <a:pt x="31463" y="132313"/>
                </a:lnTo>
                <a:lnTo>
                  <a:pt x="43594" y="139065"/>
                </a:lnTo>
                <a:lnTo>
                  <a:pt x="57005" y="143418"/>
                </a:lnTo>
                <a:lnTo>
                  <a:pt x="71410" y="145088"/>
                </a:lnTo>
                <a:lnTo>
                  <a:pt x="72567" y="145097"/>
                </a:lnTo>
                <a:lnTo>
                  <a:pt x="87030" y="143649"/>
                </a:lnTo>
                <a:lnTo>
                  <a:pt x="100526" y="139495"/>
                </a:lnTo>
                <a:lnTo>
                  <a:pt x="112768" y="132921"/>
                </a:lnTo>
                <a:lnTo>
                  <a:pt x="123469" y="124213"/>
                </a:lnTo>
                <a:lnTo>
                  <a:pt x="132343" y="113656"/>
                </a:lnTo>
                <a:lnTo>
                  <a:pt x="139104" y="101535"/>
                </a:lnTo>
                <a:lnTo>
                  <a:pt x="143465" y="88137"/>
                </a:lnTo>
                <a:lnTo>
                  <a:pt x="145139" y="73746"/>
                </a:lnTo>
                <a:lnTo>
                  <a:pt x="145148" y="72580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177">
            <a:extLst>
              <a:ext uri="{FF2B5EF4-FFF2-40B4-BE49-F238E27FC236}">
                <a16:creationId xmlns:a16="http://schemas.microsoft.com/office/drawing/2014/main" id="{48B412CE-2B25-40B1-85B2-59FBD7DDD700}"/>
              </a:ext>
            </a:extLst>
          </p:cNvPr>
          <p:cNvSpPr/>
          <p:nvPr userDrawn="1"/>
        </p:nvSpPr>
        <p:spPr>
          <a:xfrm>
            <a:off x="3486686" y="1877039"/>
            <a:ext cx="163848" cy="158467"/>
          </a:xfrm>
          <a:custGeom>
            <a:avLst/>
            <a:gdLst/>
            <a:ahLst/>
            <a:cxnLst/>
            <a:rect l="l" t="t" r="r" b="b"/>
            <a:pathLst>
              <a:path w="145149" h="145098">
                <a:moveTo>
                  <a:pt x="145148" y="72567"/>
                </a:moveTo>
                <a:lnTo>
                  <a:pt x="143699" y="58113"/>
                </a:lnTo>
                <a:lnTo>
                  <a:pt x="139542" y="44625"/>
                </a:lnTo>
                <a:lnTo>
                  <a:pt x="132964" y="32389"/>
                </a:lnTo>
                <a:lnTo>
                  <a:pt x="124251" y="21690"/>
                </a:lnTo>
                <a:lnTo>
                  <a:pt x="113689" y="12817"/>
                </a:lnTo>
                <a:lnTo>
                  <a:pt x="101565" y="6055"/>
                </a:lnTo>
                <a:lnTo>
                  <a:pt x="88165" y="1690"/>
                </a:lnTo>
                <a:lnTo>
                  <a:pt x="73775" y="9"/>
                </a:lnTo>
                <a:lnTo>
                  <a:pt x="72567" y="0"/>
                </a:lnTo>
                <a:lnTo>
                  <a:pt x="58101" y="1449"/>
                </a:lnTo>
                <a:lnTo>
                  <a:pt x="44607" y="5606"/>
                </a:lnTo>
                <a:lnTo>
                  <a:pt x="32369" y="12185"/>
                </a:lnTo>
                <a:lnTo>
                  <a:pt x="21672" y="20898"/>
                </a:lnTo>
                <a:lnTo>
                  <a:pt x="12803" y="31460"/>
                </a:lnTo>
                <a:lnTo>
                  <a:pt x="6046" y="43583"/>
                </a:lnTo>
                <a:lnTo>
                  <a:pt x="1686" y="56982"/>
                </a:lnTo>
                <a:lnTo>
                  <a:pt x="9" y="71370"/>
                </a:lnTo>
                <a:lnTo>
                  <a:pt x="0" y="72567"/>
                </a:lnTo>
                <a:lnTo>
                  <a:pt x="1448" y="87028"/>
                </a:lnTo>
                <a:lnTo>
                  <a:pt x="5604" y="100518"/>
                </a:lnTo>
                <a:lnTo>
                  <a:pt x="12181" y="112752"/>
                </a:lnTo>
                <a:lnTo>
                  <a:pt x="20894" y="123444"/>
                </a:lnTo>
                <a:lnTo>
                  <a:pt x="31458" y="132309"/>
                </a:lnTo>
                <a:lnTo>
                  <a:pt x="43587" y="139062"/>
                </a:lnTo>
                <a:lnTo>
                  <a:pt x="56997" y="143416"/>
                </a:lnTo>
                <a:lnTo>
                  <a:pt x="71400" y="145088"/>
                </a:lnTo>
                <a:lnTo>
                  <a:pt x="72567" y="145097"/>
                </a:lnTo>
                <a:lnTo>
                  <a:pt x="87029" y="143649"/>
                </a:lnTo>
                <a:lnTo>
                  <a:pt x="100524" y="139496"/>
                </a:lnTo>
                <a:lnTo>
                  <a:pt x="112765" y="132923"/>
                </a:lnTo>
                <a:lnTo>
                  <a:pt x="123466" y="124215"/>
                </a:lnTo>
                <a:lnTo>
                  <a:pt x="132340" y="113658"/>
                </a:lnTo>
                <a:lnTo>
                  <a:pt x="139101" y="101537"/>
                </a:lnTo>
                <a:lnTo>
                  <a:pt x="143463" y="88137"/>
                </a:lnTo>
                <a:lnTo>
                  <a:pt x="145138" y="73744"/>
                </a:lnTo>
                <a:lnTo>
                  <a:pt x="145148" y="72567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178">
            <a:extLst>
              <a:ext uri="{FF2B5EF4-FFF2-40B4-BE49-F238E27FC236}">
                <a16:creationId xmlns:a16="http://schemas.microsoft.com/office/drawing/2014/main" id="{B28F9E30-E9A6-4200-8B22-222F289C5C0B}"/>
              </a:ext>
            </a:extLst>
          </p:cNvPr>
          <p:cNvSpPr/>
          <p:nvPr userDrawn="1"/>
        </p:nvSpPr>
        <p:spPr>
          <a:xfrm>
            <a:off x="3486686" y="2283839"/>
            <a:ext cx="163848" cy="158467"/>
          </a:xfrm>
          <a:custGeom>
            <a:avLst/>
            <a:gdLst/>
            <a:ahLst/>
            <a:cxnLst/>
            <a:rect l="l" t="t" r="r" b="b"/>
            <a:pathLst>
              <a:path w="145149" h="145098">
                <a:moveTo>
                  <a:pt x="145148" y="72529"/>
                </a:moveTo>
                <a:lnTo>
                  <a:pt x="143698" y="58070"/>
                </a:lnTo>
                <a:lnTo>
                  <a:pt x="139539" y="44581"/>
                </a:lnTo>
                <a:lnTo>
                  <a:pt x="132958" y="32348"/>
                </a:lnTo>
                <a:lnTo>
                  <a:pt x="124241" y="21656"/>
                </a:lnTo>
                <a:lnTo>
                  <a:pt x="113674" y="12791"/>
                </a:lnTo>
                <a:lnTo>
                  <a:pt x="101545" y="6038"/>
                </a:lnTo>
                <a:lnTo>
                  <a:pt x="88140" y="1682"/>
                </a:lnTo>
                <a:lnTo>
                  <a:pt x="73744" y="9"/>
                </a:lnTo>
                <a:lnTo>
                  <a:pt x="72567" y="0"/>
                </a:lnTo>
                <a:lnTo>
                  <a:pt x="58098" y="1448"/>
                </a:lnTo>
                <a:lnTo>
                  <a:pt x="44600" y="5601"/>
                </a:lnTo>
                <a:lnTo>
                  <a:pt x="32360" y="12176"/>
                </a:lnTo>
                <a:lnTo>
                  <a:pt x="21662" y="20885"/>
                </a:lnTo>
                <a:lnTo>
                  <a:pt x="12793" y="31444"/>
                </a:lnTo>
                <a:lnTo>
                  <a:pt x="6037" y="43566"/>
                </a:lnTo>
                <a:lnTo>
                  <a:pt x="1681" y="56968"/>
                </a:lnTo>
                <a:lnTo>
                  <a:pt x="9" y="71363"/>
                </a:lnTo>
                <a:lnTo>
                  <a:pt x="0" y="72529"/>
                </a:lnTo>
                <a:lnTo>
                  <a:pt x="1447" y="86984"/>
                </a:lnTo>
                <a:lnTo>
                  <a:pt x="5601" y="100474"/>
                </a:lnTo>
                <a:lnTo>
                  <a:pt x="12175" y="112711"/>
                </a:lnTo>
                <a:lnTo>
                  <a:pt x="20884" y="123410"/>
                </a:lnTo>
                <a:lnTo>
                  <a:pt x="31443" y="132283"/>
                </a:lnTo>
                <a:lnTo>
                  <a:pt x="43567" y="139045"/>
                </a:lnTo>
                <a:lnTo>
                  <a:pt x="56971" y="143408"/>
                </a:lnTo>
                <a:lnTo>
                  <a:pt x="71369" y="145087"/>
                </a:lnTo>
                <a:lnTo>
                  <a:pt x="72567" y="145097"/>
                </a:lnTo>
                <a:lnTo>
                  <a:pt x="87025" y="143648"/>
                </a:lnTo>
                <a:lnTo>
                  <a:pt x="100517" y="139491"/>
                </a:lnTo>
                <a:lnTo>
                  <a:pt x="112756" y="132914"/>
                </a:lnTo>
                <a:lnTo>
                  <a:pt x="123455" y="124202"/>
                </a:lnTo>
                <a:lnTo>
                  <a:pt x="132330" y="113642"/>
                </a:lnTo>
                <a:lnTo>
                  <a:pt x="139092" y="101520"/>
                </a:lnTo>
                <a:lnTo>
                  <a:pt x="143457" y="88123"/>
                </a:lnTo>
                <a:lnTo>
                  <a:pt x="145138" y="73737"/>
                </a:lnTo>
                <a:lnTo>
                  <a:pt x="145148" y="72529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179">
            <a:extLst>
              <a:ext uri="{FF2B5EF4-FFF2-40B4-BE49-F238E27FC236}">
                <a16:creationId xmlns:a16="http://schemas.microsoft.com/office/drawing/2014/main" id="{6407881D-D382-4F25-A39E-B60BD0A514B0}"/>
              </a:ext>
            </a:extLst>
          </p:cNvPr>
          <p:cNvSpPr/>
          <p:nvPr userDrawn="1"/>
        </p:nvSpPr>
        <p:spPr>
          <a:xfrm>
            <a:off x="3486686" y="4927679"/>
            <a:ext cx="163848" cy="158467"/>
          </a:xfrm>
          <a:custGeom>
            <a:avLst/>
            <a:gdLst/>
            <a:ahLst/>
            <a:cxnLst/>
            <a:rect l="l" t="t" r="r" b="b"/>
            <a:pathLst>
              <a:path w="145149" h="145111">
                <a:moveTo>
                  <a:pt x="145148" y="72529"/>
                </a:moveTo>
                <a:lnTo>
                  <a:pt x="143698" y="58073"/>
                </a:lnTo>
                <a:lnTo>
                  <a:pt x="139539" y="44586"/>
                </a:lnTo>
                <a:lnTo>
                  <a:pt x="132958" y="32353"/>
                </a:lnTo>
                <a:lnTo>
                  <a:pt x="124241" y="21661"/>
                </a:lnTo>
                <a:lnTo>
                  <a:pt x="113674" y="12794"/>
                </a:lnTo>
                <a:lnTo>
                  <a:pt x="101545" y="6040"/>
                </a:lnTo>
                <a:lnTo>
                  <a:pt x="88140" y="1683"/>
                </a:lnTo>
                <a:lnTo>
                  <a:pt x="73744" y="9"/>
                </a:lnTo>
                <a:lnTo>
                  <a:pt x="72567" y="0"/>
                </a:lnTo>
                <a:lnTo>
                  <a:pt x="58098" y="1448"/>
                </a:lnTo>
                <a:lnTo>
                  <a:pt x="44600" y="5603"/>
                </a:lnTo>
                <a:lnTo>
                  <a:pt x="32360" y="12179"/>
                </a:lnTo>
                <a:lnTo>
                  <a:pt x="21662" y="20890"/>
                </a:lnTo>
                <a:lnTo>
                  <a:pt x="12793" y="31449"/>
                </a:lnTo>
                <a:lnTo>
                  <a:pt x="6037" y="43572"/>
                </a:lnTo>
                <a:lnTo>
                  <a:pt x="1681" y="56972"/>
                </a:lnTo>
                <a:lnTo>
                  <a:pt x="9" y="71363"/>
                </a:lnTo>
                <a:lnTo>
                  <a:pt x="0" y="72529"/>
                </a:lnTo>
                <a:lnTo>
                  <a:pt x="1447" y="86987"/>
                </a:lnTo>
                <a:lnTo>
                  <a:pt x="5600" y="100479"/>
                </a:lnTo>
                <a:lnTo>
                  <a:pt x="12173" y="112717"/>
                </a:lnTo>
                <a:lnTo>
                  <a:pt x="20881" y="123417"/>
                </a:lnTo>
                <a:lnTo>
                  <a:pt x="31438" y="132292"/>
                </a:lnTo>
                <a:lnTo>
                  <a:pt x="43561" y="139054"/>
                </a:lnTo>
                <a:lnTo>
                  <a:pt x="56962" y="143419"/>
                </a:lnTo>
                <a:lnTo>
                  <a:pt x="71359" y="145100"/>
                </a:lnTo>
                <a:lnTo>
                  <a:pt x="72567" y="145110"/>
                </a:lnTo>
                <a:lnTo>
                  <a:pt x="87024" y="143661"/>
                </a:lnTo>
                <a:lnTo>
                  <a:pt x="100515" y="139505"/>
                </a:lnTo>
                <a:lnTo>
                  <a:pt x="112753" y="132928"/>
                </a:lnTo>
                <a:lnTo>
                  <a:pt x="123452" y="124216"/>
                </a:lnTo>
                <a:lnTo>
                  <a:pt x="132326" y="113656"/>
                </a:lnTo>
                <a:lnTo>
                  <a:pt x="139089" y="101534"/>
                </a:lnTo>
                <a:lnTo>
                  <a:pt x="143455" y="88136"/>
                </a:lnTo>
                <a:lnTo>
                  <a:pt x="145138" y="73748"/>
                </a:lnTo>
                <a:lnTo>
                  <a:pt x="145148" y="72529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180">
            <a:extLst>
              <a:ext uri="{FF2B5EF4-FFF2-40B4-BE49-F238E27FC236}">
                <a16:creationId xmlns:a16="http://schemas.microsoft.com/office/drawing/2014/main" id="{B7F489C5-2B3E-4E1F-84BF-B7763378507A}"/>
              </a:ext>
            </a:extLst>
          </p:cNvPr>
          <p:cNvSpPr/>
          <p:nvPr userDrawn="1"/>
        </p:nvSpPr>
        <p:spPr>
          <a:xfrm>
            <a:off x="3486686" y="5741279"/>
            <a:ext cx="163848" cy="158467"/>
          </a:xfrm>
          <a:custGeom>
            <a:avLst/>
            <a:gdLst/>
            <a:ahLst/>
            <a:cxnLst/>
            <a:rect l="l" t="t" r="r" b="b"/>
            <a:pathLst>
              <a:path w="145149" h="145060">
                <a:moveTo>
                  <a:pt x="145148" y="72478"/>
                </a:moveTo>
                <a:lnTo>
                  <a:pt x="143697" y="58016"/>
                </a:lnTo>
                <a:lnTo>
                  <a:pt x="139535" y="44529"/>
                </a:lnTo>
                <a:lnTo>
                  <a:pt x="132950" y="32301"/>
                </a:lnTo>
                <a:lnTo>
                  <a:pt x="124227" y="21616"/>
                </a:lnTo>
                <a:lnTo>
                  <a:pt x="113654" y="12761"/>
                </a:lnTo>
                <a:lnTo>
                  <a:pt x="101518" y="6018"/>
                </a:lnTo>
                <a:lnTo>
                  <a:pt x="88105" y="1672"/>
                </a:lnTo>
                <a:lnTo>
                  <a:pt x="73703" y="8"/>
                </a:lnTo>
                <a:lnTo>
                  <a:pt x="72567" y="0"/>
                </a:lnTo>
                <a:lnTo>
                  <a:pt x="58093" y="1446"/>
                </a:lnTo>
                <a:lnTo>
                  <a:pt x="44591" y="5597"/>
                </a:lnTo>
                <a:lnTo>
                  <a:pt x="32348" y="12168"/>
                </a:lnTo>
                <a:lnTo>
                  <a:pt x="21648" y="20873"/>
                </a:lnTo>
                <a:lnTo>
                  <a:pt x="12779" y="31429"/>
                </a:lnTo>
                <a:lnTo>
                  <a:pt x="6026" y="43551"/>
                </a:lnTo>
                <a:lnTo>
                  <a:pt x="1673" y="56954"/>
                </a:lnTo>
                <a:lnTo>
                  <a:pt x="8" y="71353"/>
                </a:lnTo>
                <a:lnTo>
                  <a:pt x="0" y="72478"/>
                </a:lnTo>
                <a:lnTo>
                  <a:pt x="1447" y="86936"/>
                </a:lnTo>
                <a:lnTo>
                  <a:pt x="5600" y="100428"/>
                </a:lnTo>
                <a:lnTo>
                  <a:pt x="12173" y="112667"/>
                </a:lnTo>
                <a:lnTo>
                  <a:pt x="20881" y="123366"/>
                </a:lnTo>
                <a:lnTo>
                  <a:pt x="31438" y="132241"/>
                </a:lnTo>
                <a:lnTo>
                  <a:pt x="43561" y="139004"/>
                </a:lnTo>
                <a:lnTo>
                  <a:pt x="56962" y="143368"/>
                </a:lnTo>
                <a:lnTo>
                  <a:pt x="71359" y="145049"/>
                </a:lnTo>
                <a:lnTo>
                  <a:pt x="72567" y="145059"/>
                </a:lnTo>
                <a:lnTo>
                  <a:pt x="87024" y="143610"/>
                </a:lnTo>
                <a:lnTo>
                  <a:pt x="100515" y="139454"/>
                </a:lnTo>
                <a:lnTo>
                  <a:pt x="112753" y="132877"/>
                </a:lnTo>
                <a:lnTo>
                  <a:pt x="123452" y="124165"/>
                </a:lnTo>
                <a:lnTo>
                  <a:pt x="132326" y="113605"/>
                </a:lnTo>
                <a:lnTo>
                  <a:pt x="139089" y="101483"/>
                </a:lnTo>
                <a:lnTo>
                  <a:pt x="143455" y="88085"/>
                </a:lnTo>
                <a:lnTo>
                  <a:pt x="145138" y="73697"/>
                </a:lnTo>
                <a:lnTo>
                  <a:pt x="145148" y="72478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181">
            <a:extLst>
              <a:ext uri="{FF2B5EF4-FFF2-40B4-BE49-F238E27FC236}">
                <a16:creationId xmlns:a16="http://schemas.microsoft.com/office/drawing/2014/main" id="{DEF6E182-887F-4853-8E84-2883473590B9}"/>
              </a:ext>
            </a:extLst>
          </p:cNvPr>
          <p:cNvSpPr/>
          <p:nvPr userDrawn="1"/>
        </p:nvSpPr>
        <p:spPr>
          <a:xfrm>
            <a:off x="3486686" y="6148079"/>
            <a:ext cx="163848" cy="158467"/>
          </a:xfrm>
          <a:custGeom>
            <a:avLst/>
            <a:gdLst/>
            <a:ahLst/>
            <a:cxnLst/>
            <a:rect l="l" t="t" r="r" b="b"/>
            <a:pathLst>
              <a:path w="145149" h="145161">
                <a:moveTo>
                  <a:pt x="145148" y="72580"/>
                </a:moveTo>
                <a:lnTo>
                  <a:pt x="143699" y="58123"/>
                </a:lnTo>
                <a:lnTo>
                  <a:pt x="139543" y="44633"/>
                </a:lnTo>
                <a:lnTo>
                  <a:pt x="132966" y="32395"/>
                </a:lnTo>
                <a:lnTo>
                  <a:pt x="124254" y="21695"/>
                </a:lnTo>
                <a:lnTo>
                  <a:pt x="113694" y="12821"/>
                </a:lnTo>
                <a:lnTo>
                  <a:pt x="101572" y="6058"/>
                </a:lnTo>
                <a:lnTo>
                  <a:pt x="88174" y="1692"/>
                </a:lnTo>
                <a:lnTo>
                  <a:pt x="73786" y="10"/>
                </a:lnTo>
                <a:lnTo>
                  <a:pt x="72567" y="0"/>
                </a:lnTo>
                <a:lnTo>
                  <a:pt x="58103" y="1449"/>
                </a:lnTo>
                <a:lnTo>
                  <a:pt x="44609" y="5605"/>
                </a:lnTo>
                <a:lnTo>
                  <a:pt x="32372" y="12183"/>
                </a:lnTo>
                <a:lnTo>
                  <a:pt x="21676" y="20896"/>
                </a:lnTo>
                <a:lnTo>
                  <a:pt x="12807" y="31458"/>
                </a:lnTo>
                <a:lnTo>
                  <a:pt x="6049" y="43582"/>
                </a:lnTo>
                <a:lnTo>
                  <a:pt x="1688" y="56982"/>
                </a:lnTo>
                <a:lnTo>
                  <a:pt x="9" y="71372"/>
                </a:lnTo>
                <a:lnTo>
                  <a:pt x="0" y="72580"/>
                </a:lnTo>
                <a:lnTo>
                  <a:pt x="1447" y="87034"/>
                </a:lnTo>
                <a:lnTo>
                  <a:pt x="5600" y="100524"/>
                </a:lnTo>
                <a:lnTo>
                  <a:pt x="12173" y="112763"/>
                </a:lnTo>
                <a:lnTo>
                  <a:pt x="20881" y="123463"/>
                </a:lnTo>
                <a:lnTo>
                  <a:pt x="31438" y="132339"/>
                </a:lnTo>
                <a:lnTo>
                  <a:pt x="43561" y="139103"/>
                </a:lnTo>
                <a:lnTo>
                  <a:pt x="56962" y="143469"/>
                </a:lnTo>
                <a:lnTo>
                  <a:pt x="71359" y="145151"/>
                </a:lnTo>
                <a:lnTo>
                  <a:pt x="72567" y="145160"/>
                </a:lnTo>
                <a:lnTo>
                  <a:pt x="87024" y="143711"/>
                </a:lnTo>
                <a:lnTo>
                  <a:pt x="100515" y="139554"/>
                </a:lnTo>
                <a:lnTo>
                  <a:pt x="112753" y="132975"/>
                </a:lnTo>
                <a:lnTo>
                  <a:pt x="123452" y="124262"/>
                </a:lnTo>
                <a:lnTo>
                  <a:pt x="132326" y="113701"/>
                </a:lnTo>
                <a:lnTo>
                  <a:pt x="139089" y="101579"/>
                </a:lnTo>
                <a:lnTo>
                  <a:pt x="143455" y="88183"/>
                </a:lnTo>
                <a:lnTo>
                  <a:pt x="145138" y="73798"/>
                </a:lnTo>
                <a:lnTo>
                  <a:pt x="145148" y="72580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182">
            <a:extLst>
              <a:ext uri="{FF2B5EF4-FFF2-40B4-BE49-F238E27FC236}">
                <a16:creationId xmlns:a16="http://schemas.microsoft.com/office/drawing/2014/main" id="{EB5B0FC9-9C78-4C04-B1E5-6A9AFF5BA596}"/>
              </a:ext>
            </a:extLst>
          </p:cNvPr>
          <p:cNvSpPr/>
          <p:nvPr userDrawn="1"/>
        </p:nvSpPr>
        <p:spPr>
          <a:xfrm>
            <a:off x="3230745" y="656639"/>
            <a:ext cx="163848" cy="158467"/>
          </a:xfrm>
          <a:custGeom>
            <a:avLst/>
            <a:gdLst/>
            <a:ahLst/>
            <a:cxnLst/>
            <a:rect l="l" t="t" r="r" b="b"/>
            <a:pathLst>
              <a:path w="145149" h="145111">
                <a:moveTo>
                  <a:pt x="145148" y="72529"/>
                </a:moveTo>
                <a:lnTo>
                  <a:pt x="143698" y="58076"/>
                </a:lnTo>
                <a:lnTo>
                  <a:pt x="139538" y="44589"/>
                </a:lnTo>
                <a:lnTo>
                  <a:pt x="132956" y="32356"/>
                </a:lnTo>
                <a:lnTo>
                  <a:pt x="124239" y="21662"/>
                </a:lnTo>
                <a:lnTo>
                  <a:pt x="113672" y="12794"/>
                </a:lnTo>
                <a:lnTo>
                  <a:pt x="101544" y="6039"/>
                </a:lnTo>
                <a:lnTo>
                  <a:pt x="88139" y="1681"/>
                </a:lnTo>
                <a:lnTo>
                  <a:pt x="73746" y="9"/>
                </a:lnTo>
                <a:lnTo>
                  <a:pt x="72580" y="0"/>
                </a:lnTo>
                <a:lnTo>
                  <a:pt x="58122" y="1448"/>
                </a:lnTo>
                <a:lnTo>
                  <a:pt x="44629" y="5604"/>
                </a:lnTo>
                <a:lnTo>
                  <a:pt x="32388" y="12180"/>
                </a:lnTo>
                <a:lnTo>
                  <a:pt x="21686" y="20891"/>
                </a:lnTo>
                <a:lnTo>
                  <a:pt x="12811" y="31450"/>
                </a:lnTo>
                <a:lnTo>
                  <a:pt x="6048" y="43571"/>
                </a:lnTo>
                <a:lnTo>
                  <a:pt x="1685" y="56967"/>
                </a:lnTo>
                <a:lnTo>
                  <a:pt x="9" y="71353"/>
                </a:lnTo>
                <a:lnTo>
                  <a:pt x="0" y="72529"/>
                </a:lnTo>
                <a:lnTo>
                  <a:pt x="1449" y="87000"/>
                </a:lnTo>
                <a:lnTo>
                  <a:pt x="5606" y="100498"/>
                </a:lnTo>
                <a:lnTo>
                  <a:pt x="12185" y="112737"/>
                </a:lnTo>
                <a:lnTo>
                  <a:pt x="20898" y="123433"/>
                </a:lnTo>
                <a:lnTo>
                  <a:pt x="31459" y="132302"/>
                </a:lnTo>
                <a:lnTo>
                  <a:pt x="43581" y="139059"/>
                </a:lnTo>
                <a:lnTo>
                  <a:pt x="56977" y="143420"/>
                </a:lnTo>
                <a:lnTo>
                  <a:pt x="71362" y="145100"/>
                </a:lnTo>
                <a:lnTo>
                  <a:pt x="72580" y="145110"/>
                </a:lnTo>
                <a:lnTo>
                  <a:pt x="87034" y="143663"/>
                </a:lnTo>
                <a:lnTo>
                  <a:pt x="100522" y="139511"/>
                </a:lnTo>
                <a:lnTo>
                  <a:pt x="112759" y="132939"/>
                </a:lnTo>
                <a:lnTo>
                  <a:pt x="123457" y="124232"/>
                </a:lnTo>
                <a:lnTo>
                  <a:pt x="132330" y="113674"/>
                </a:lnTo>
                <a:lnTo>
                  <a:pt x="139093" y="101549"/>
                </a:lnTo>
                <a:lnTo>
                  <a:pt x="143457" y="88142"/>
                </a:lnTo>
                <a:lnTo>
                  <a:pt x="145138" y="73739"/>
                </a:lnTo>
                <a:lnTo>
                  <a:pt x="145148" y="72529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CustomShape 183">
            <a:extLst>
              <a:ext uri="{FF2B5EF4-FFF2-40B4-BE49-F238E27FC236}">
                <a16:creationId xmlns:a16="http://schemas.microsoft.com/office/drawing/2014/main" id="{AEE0221B-AC27-4FF0-8850-239F2920CE01}"/>
              </a:ext>
            </a:extLst>
          </p:cNvPr>
          <p:cNvSpPr/>
          <p:nvPr userDrawn="1"/>
        </p:nvSpPr>
        <p:spPr>
          <a:xfrm>
            <a:off x="3230745" y="3300839"/>
            <a:ext cx="163848" cy="158467"/>
          </a:xfrm>
          <a:custGeom>
            <a:avLst/>
            <a:gdLst/>
            <a:ahLst/>
            <a:cxnLst/>
            <a:rect l="l" t="t" r="r" b="b"/>
            <a:pathLst>
              <a:path w="145149" h="145098">
                <a:moveTo>
                  <a:pt x="145148" y="72529"/>
                </a:moveTo>
                <a:lnTo>
                  <a:pt x="143698" y="58068"/>
                </a:lnTo>
                <a:lnTo>
                  <a:pt x="139538" y="44578"/>
                </a:lnTo>
                <a:lnTo>
                  <a:pt x="132956" y="32345"/>
                </a:lnTo>
                <a:lnTo>
                  <a:pt x="124239" y="21652"/>
                </a:lnTo>
                <a:lnTo>
                  <a:pt x="113672" y="12787"/>
                </a:lnTo>
                <a:lnTo>
                  <a:pt x="101544" y="6035"/>
                </a:lnTo>
                <a:lnTo>
                  <a:pt x="88139" y="1680"/>
                </a:lnTo>
                <a:lnTo>
                  <a:pt x="73746" y="9"/>
                </a:lnTo>
                <a:lnTo>
                  <a:pt x="72580" y="0"/>
                </a:lnTo>
                <a:lnTo>
                  <a:pt x="58122" y="1447"/>
                </a:lnTo>
                <a:lnTo>
                  <a:pt x="44629" y="5600"/>
                </a:lnTo>
                <a:lnTo>
                  <a:pt x="32388" y="12174"/>
                </a:lnTo>
                <a:lnTo>
                  <a:pt x="21686" y="20881"/>
                </a:lnTo>
                <a:lnTo>
                  <a:pt x="12811" y="31439"/>
                </a:lnTo>
                <a:lnTo>
                  <a:pt x="6048" y="43560"/>
                </a:lnTo>
                <a:lnTo>
                  <a:pt x="1685" y="56959"/>
                </a:lnTo>
                <a:lnTo>
                  <a:pt x="9" y="71352"/>
                </a:lnTo>
                <a:lnTo>
                  <a:pt x="0" y="72529"/>
                </a:lnTo>
                <a:lnTo>
                  <a:pt x="1449" y="86998"/>
                </a:lnTo>
                <a:lnTo>
                  <a:pt x="5607" y="100493"/>
                </a:lnTo>
                <a:lnTo>
                  <a:pt x="12187" y="112730"/>
                </a:lnTo>
                <a:lnTo>
                  <a:pt x="20901" y="123425"/>
                </a:lnTo>
                <a:lnTo>
                  <a:pt x="31464" y="132293"/>
                </a:lnTo>
                <a:lnTo>
                  <a:pt x="43587" y="139049"/>
                </a:lnTo>
                <a:lnTo>
                  <a:pt x="56986" y="143409"/>
                </a:lnTo>
                <a:lnTo>
                  <a:pt x="71372" y="145087"/>
                </a:lnTo>
                <a:lnTo>
                  <a:pt x="72580" y="145097"/>
                </a:lnTo>
                <a:lnTo>
                  <a:pt x="87035" y="143650"/>
                </a:lnTo>
                <a:lnTo>
                  <a:pt x="100525" y="139497"/>
                </a:lnTo>
                <a:lnTo>
                  <a:pt x="112762" y="132925"/>
                </a:lnTo>
                <a:lnTo>
                  <a:pt x="123460" y="124217"/>
                </a:lnTo>
                <a:lnTo>
                  <a:pt x="132334" y="113659"/>
                </a:lnTo>
                <a:lnTo>
                  <a:pt x="139096" y="101535"/>
                </a:lnTo>
                <a:lnTo>
                  <a:pt x="143459" y="88129"/>
                </a:lnTo>
                <a:lnTo>
                  <a:pt x="145138" y="73728"/>
                </a:lnTo>
                <a:lnTo>
                  <a:pt x="145148" y="72529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184">
            <a:extLst>
              <a:ext uri="{FF2B5EF4-FFF2-40B4-BE49-F238E27FC236}">
                <a16:creationId xmlns:a16="http://schemas.microsoft.com/office/drawing/2014/main" id="{DBA256EB-6B95-49A1-BAB8-2BDCA60990E7}"/>
              </a:ext>
            </a:extLst>
          </p:cNvPr>
          <p:cNvSpPr/>
          <p:nvPr userDrawn="1"/>
        </p:nvSpPr>
        <p:spPr>
          <a:xfrm>
            <a:off x="3230745" y="3707279"/>
            <a:ext cx="163848" cy="158467"/>
          </a:xfrm>
          <a:custGeom>
            <a:avLst/>
            <a:gdLst/>
            <a:ahLst/>
            <a:cxnLst/>
            <a:rect l="l" t="t" r="r" b="b"/>
            <a:pathLst>
              <a:path w="145149" h="145123">
                <a:moveTo>
                  <a:pt x="145148" y="72542"/>
                </a:moveTo>
                <a:lnTo>
                  <a:pt x="143698" y="58082"/>
                </a:lnTo>
                <a:lnTo>
                  <a:pt x="139539" y="44591"/>
                </a:lnTo>
                <a:lnTo>
                  <a:pt x="132958" y="32356"/>
                </a:lnTo>
                <a:lnTo>
                  <a:pt x="124242" y="21662"/>
                </a:lnTo>
                <a:lnTo>
                  <a:pt x="113677" y="12795"/>
                </a:lnTo>
                <a:lnTo>
                  <a:pt x="101550" y="6040"/>
                </a:lnTo>
                <a:lnTo>
                  <a:pt x="88148" y="1683"/>
                </a:lnTo>
                <a:lnTo>
                  <a:pt x="73757" y="9"/>
                </a:lnTo>
                <a:lnTo>
                  <a:pt x="72580" y="0"/>
                </a:lnTo>
                <a:lnTo>
                  <a:pt x="58123" y="1448"/>
                </a:lnTo>
                <a:lnTo>
                  <a:pt x="44631" y="5601"/>
                </a:lnTo>
                <a:lnTo>
                  <a:pt x="32391" y="12176"/>
                </a:lnTo>
                <a:lnTo>
                  <a:pt x="21690" y="20884"/>
                </a:lnTo>
                <a:lnTo>
                  <a:pt x="12814" y="31442"/>
                </a:lnTo>
                <a:lnTo>
                  <a:pt x="6051" y="43564"/>
                </a:lnTo>
                <a:lnTo>
                  <a:pt x="1687" y="56963"/>
                </a:lnTo>
                <a:lnTo>
                  <a:pt x="9" y="71355"/>
                </a:lnTo>
                <a:lnTo>
                  <a:pt x="0" y="72542"/>
                </a:lnTo>
                <a:lnTo>
                  <a:pt x="1449" y="87010"/>
                </a:lnTo>
                <a:lnTo>
                  <a:pt x="5606" y="100505"/>
                </a:lnTo>
                <a:lnTo>
                  <a:pt x="12185" y="112744"/>
                </a:lnTo>
                <a:lnTo>
                  <a:pt x="20898" y="123441"/>
                </a:lnTo>
                <a:lnTo>
                  <a:pt x="31459" y="132311"/>
                </a:lnTo>
                <a:lnTo>
                  <a:pt x="43581" y="139070"/>
                </a:lnTo>
                <a:lnTo>
                  <a:pt x="56977" y="143432"/>
                </a:lnTo>
                <a:lnTo>
                  <a:pt x="71362" y="145112"/>
                </a:lnTo>
                <a:lnTo>
                  <a:pt x="72580" y="145122"/>
                </a:lnTo>
                <a:lnTo>
                  <a:pt x="87034" y="143675"/>
                </a:lnTo>
                <a:lnTo>
                  <a:pt x="100522" y="139522"/>
                </a:lnTo>
                <a:lnTo>
                  <a:pt x="112759" y="132948"/>
                </a:lnTo>
                <a:lnTo>
                  <a:pt x="123457" y="124240"/>
                </a:lnTo>
                <a:lnTo>
                  <a:pt x="132330" y="113681"/>
                </a:lnTo>
                <a:lnTo>
                  <a:pt x="139093" y="101556"/>
                </a:lnTo>
                <a:lnTo>
                  <a:pt x="143457" y="88151"/>
                </a:lnTo>
                <a:lnTo>
                  <a:pt x="145138" y="73751"/>
                </a:lnTo>
                <a:lnTo>
                  <a:pt x="145148" y="72542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CustomShape 185">
            <a:extLst>
              <a:ext uri="{FF2B5EF4-FFF2-40B4-BE49-F238E27FC236}">
                <a16:creationId xmlns:a16="http://schemas.microsoft.com/office/drawing/2014/main" id="{083755B3-98D4-40D8-A9C1-727D1F05E4AD}"/>
              </a:ext>
            </a:extLst>
          </p:cNvPr>
          <p:cNvSpPr/>
          <p:nvPr userDrawn="1"/>
        </p:nvSpPr>
        <p:spPr>
          <a:xfrm>
            <a:off x="3230745" y="4114079"/>
            <a:ext cx="163848" cy="158467"/>
          </a:xfrm>
          <a:custGeom>
            <a:avLst/>
            <a:gdLst/>
            <a:ahLst/>
            <a:cxnLst/>
            <a:rect l="l" t="t" r="r" b="b"/>
            <a:pathLst>
              <a:path w="145149" h="145111">
                <a:moveTo>
                  <a:pt x="145148" y="72580"/>
                </a:moveTo>
                <a:lnTo>
                  <a:pt x="143699" y="58111"/>
                </a:lnTo>
                <a:lnTo>
                  <a:pt x="139542" y="44614"/>
                </a:lnTo>
                <a:lnTo>
                  <a:pt x="132965" y="32375"/>
                </a:lnTo>
                <a:lnTo>
                  <a:pt x="124253" y="21678"/>
                </a:lnTo>
                <a:lnTo>
                  <a:pt x="113692" y="12807"/>
                </a:lnTo>
                <a:lnTo>
                  <a:pt x="101571" y="6049"/>
                </a:lnTo>
                <a:lnTo>
                  <a:pt x="88173" y="1688"/>
                </a:lnTo>
                <a:lnTo>
                  <a:pt x="73788" y="9"/>
                </a:lnTo>
                <a:lnTo>
                  <a:pt x="72580" y="0"/>
                </a:lnTo>
                <a:lnTo>
                  <a:pt x="58127" y="1447"/>
                </a:lnTo>
                <a:lnTo>
                  <a:pt x="44638" y="5599"/>
                </a:lnTo>
                <a:lnTo>
                  <a:pt x="32400" y="12171"/>
                </a:lnTo>
                <a:lnTo>
                  <a:pt x="21700" y="20879"/>
                </a:lnTo>
                <a:lnTo>
                  <a:pt x="12825" y="31436"/>
                </a:lnTo>
                <a:lnTo>
                  <a:pt x="6060" y="43559"/>
                </a:lnTo>
                <a:lnTo>
                  <a:pt x="1693" y="56962"/>
                </a:lnTo>
                <a:lnTo>
                  <a:pt x="10" y="71361"/>
                </a:lnTo>
                <a:lnTo>
                  <a:pt x="0" y="72580"/>
                </a:lnTo>
                <a:lnTo>
                  <a:pt x="1450" y="87040"/>
                </a:lnTo>
                <a:lnTo>
                  <a:pt x="5610" y="100529"/>
                </a:lnTo>
                <a:lnTo>
                  <a:pt x="12193" y="112762"/>
                </a:lnTo>
                <a:lnTo>
                  <a:pt x="20911" y="123453"/>
                </a:lnTo>
                <a:lnTo>
                  <a:pt x="31478" y="132318"/>
                </a:lnTo>
                <a:lnTo>
                  <a:pt x="43608" y="139072"/>
                </a:lnTo>
                <a:lnTo>
                  <a:pt x="57012" y="143427"/>
                </a:lnTo>
                <a:lnTo>
                  <a:pt x="71403" y="145100"/>
                </a:lnTo>
                <a:lnTo>
                  <a:pt x="72580" y="145110"/>
                </a:lnTo>
                <a:lnTo>
                  <a:pt x="87039" y="143662"/>
                </a:lnTo>
                <a:lnTo>
                  <a:pt x="100531" y="139508"/>
                </a:lnTo>
                <a:lnTo>
                  <a:pt x="112771" y="132934"/>
                </a:lnTo>
                <a:lnTo>
                  <a:pt x="123471" y="124224"/>
                </a:lnTo>
                <a:lnTo>
                  <a:pt x="132344" y="113666"/>
                </a:lnTo>
                <a:lnTo>
                  <a:pt x="139104" y="101543"/>
                </a:lnTo>
                <a:lnTo>
                  <a:pt x="143465" y="88141"/>
                </a:lnTo>
                <a:lnTo>
                  <a:pt x="145139" y="73747"/>
                </a:lnTo>
                <a:lnTo>
                  <a:pt x="145148" y="72580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186">
            <a:extLst>
              <a:ext uri="{FF2B5EF4-FFF2-40B4-BE49-F238E27FC236}">
                <a16:creationId xmlns:a16="http://schemas.microsoft.com/office/drawing/2014/main" id="{1D21CEE0-D83E-49C4-8CA2-7942D7073CB7}"/>
              </a:ext>
            </a:extLst>
          </p:cNvPr>
          <p:cNvSpPr/>
          <p:nvPr userDrawn="1"/>
        </p:nvSpPr>
        <p:spPr>
          <a:xfrm>
            <a:off x="2974804" y="249839"/>
            <a:ext cx="163848" cy="158467"/>
          </a:xfrm>
          <a:custGeom>
            <a:avLst/>
            <a:gdLst/>
            <a:ahLst/>
            <a:cxnLst/>
            <a:rect l="l" t="t" r="r" b="b"/>
            <a:pathLst>
              <a:path w="145047" h="145098">
                <a:moveTo>
                  <a:pt x="145046" y="72580"/>
                </a:moveTo>
                <a:lnTo>
                  <a:pt x="143601" y="58121"/>
                </a:lnTo>
                <a:lnTo>
                  <a:pt x="139454" y="44628"/>
                </a:lnTo>
                <a:lnTo>
                  <a:pt x="132888" y="32389"/>
                </a:lnTo>
                <a:lnTo>
                  <a:pt x="124187" y="21689"/>
                </a:lnTo>
                <a:lnTo>
                  <a:pt x="113633" y="12814"/>
                </a:lnTo>
                <a:lnTo>
                  <a:pt x="101511" y="6052"/>
                </a:lnTo>
                <a:lnTo>
                  <a:pt x="88102" y="1688"/>
                </a:lnTo>
                <a:lnTo>
                  <a:pt x="73691" y="9"/>
                </a:lnTo>
                <a:lnTo>
                  <a:pt x="72491" y="0"/>
                </a:lnTo>
                <a:lnTo>
                  <a:pt x="58029" y="1450"/>
                </a:lnTo>
                <a:lnTo>
                  <a:pt x="44542" y="5611"/>
                </a:lnTo>
                <a:lnTo>
                  <a:pt x="32312" y="12196"/>
                </a:lnTo>
                <a:lnTo>
                  <a:pt x="21626" y="20917"/>
                </a:lnTo>
                <a:lnTo>
                  <a:pt x="12768" y="31488"/>
                </a:lnTo>
                <a:lnTo>
                  <a:pt x="6023" y="43622"/>
                </a:lnTo>
                <a:lnTo>
                  <a:pt x="1674" y="57033"/>
                </a:lnTo>
                <a:lnTo>
                  <a:pt x="8" y="71434"/>
                </a:lnTo>
                <a:lnTo>
                  <a:pt x="0" y="72580"/>
                </a:lnTo>
                <a:lnTo>
                  <a:pt x="1448" y="87045"/>
                </a:lnTo>
                <a:lnTo>
                  <a:pt x="5602" y="100539"/>
                </a:lnTo>
                <a:lnTo>
                  <a:pt x="12178" y="112776"/>
                </a:lnTo>
                <a:lnTo>
                  <a:pt x="20890" y="123470"/>
                </a:lnTo>
                <a:lnTo>
                  <a:pt x="31453" y="132334"/>
                </a:lnTo>
                <a:lnTo>
                  <a:pt x="43582" y="139083"/>
                </a:lnTo>
                <a:lnTo>
                  <a:pt x="56992" y="143430"/>
                </a:lnTo>
                <a:lnTo>
                  <a:pt x="71397" y="145089"/>
                </a:lnTo>
                <a:lnTo>
                  <a:pt x="72491" y="145097"/>
                </a:lnTo>
                <a:lnTo>
                  <a:pt x="86977" y="143648"/>
                </a:lnTo>
                <a:lnTo>
                  <a:pt x="100482" y="139493"/>
                </a:lnTo>
                <a:lnTo>
                  <a:pt x="112723" y="132917"/>
                </a:lnTo>
                <a:lnTo>
                  <a:pt x="123416" y="124206"/>
                </a:lnTo>
                <a:lnTo>
                  <a:pt x="132278" y="113646"/>
                </a:lnTo>
                <a:lnTo>
                  <a:pt x="139024" y="101522"/>
                </a:lnTo>
                <a:lnTo>
                  <a:pt x="143372" y="88120"/>
                </a:lnTo>
                <a:lnTo>
                  <a:pt x="145037" y="73725"/>
                </a:lnTo>
                <a:lnTo>
                  <a:pt x="145046" y="72580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187">
            <a:extLst>
              <a:ext uri="{FF2B5EF4-FFF2-40B4-BE49-F238E27FC236}">
                <a16:creationId xmlns:a16="http://schemas.microsoft.com/office/drawing/2014/main" id="{55E802F9-615D-42A7-9291-5DB224A101CC}"/>
              </a:ext>
            </a:extLst>
          </p:cNvPr>
          <p:cNvSpPr/>
          <p:nvPr userDrawn="1"/>
        </p:nvSpPr>
        <p:spPr>
          <a:xfrm>
            <a:off x="2974804" y="656639"/>
            <a:ext cx="163848" cy="158467"/>
          </a:xfrm>
          <a:custGeom>
            <a:avLst/>
            <a:gdLst/>
            <a:ahLst/>
            <a:cxnLst/>
            <a:rect l="l" t="t" r="r" b="b"/>
            <a:pathLst>
              <a:path w="145047" h="145111">
                <a:moveTo>
                  <a:pt x="145046" y="72529"/>
                </a:moveTo>
                <a:lnTo>
                  <a:pt x="143600" y="58074"/>
                </a:lnTo>
                <a:lnTo>
                  <a:pt x="139450" y="44587"/>
                </a:lnTo>
                <a:lnTo>
                  <a:pt x="132880" y="32353"/>
                </a:lnTo>
                <a:lnTo>
                  <a:pt x="124173" y="21659"/>
                </a:lnTo>
                <a:lnTo>
                  <a:pt x="113613" y="12791"/>
                </a:lnTo>
                <a:lnTo>
                  <a:pt x="101484" y="6036"/>
                </a:lnTo>
                <a:lnTo>
                  <a:pt x="88068" y="1679"/>
                </a:lnTo>
                <a:lnTo>
                  <a:pt x="73649" y="9"/>
                </a:lnTo>
                <a:lnTo>
                  <a:pt x="72491" y="0"/>
                </a:lnTo>
                <a:lnTo>
                  <a:pt x="58025" y="1450"/>
                </a:lnTo>
                <a:lnTo>
                  <a:pt x="44533" y="5611"/>
                </a:lnTo>
                <a:lnTo>
                  <a:pt x="32300" y="12194"/>
                </a:lnTo>
                <a:lnTo>
                  <a:pt x="21612" y="20915"/>
                </a:lnTo>
                <a:lnTo>
                  <a:pt x="12754" y="31485"/>
                </a:lnTo>
                <a:lnTo>
                  <a:pt x="6011" y="43618"/>
                </a:lnTo>
                <a:lnTo>
                  <a:pt x="1667" y="57027"/>
                </a:lnTo>
                <a:lnTo>
                  <a:pt x="8" y="71426"/>
                </a:lnTo>
                <a:lnTo>
                  <a:pt x="0" y="72529"/>
                </a:lnTo>
                <a:lnTo>
                  <a:pt x="1446" y="87009"/>
                </a:lnTo>
                <a:lnTo>
                  <a:pt x="5597" y="100514"/>
                </a:lnTo>
                <a:lnTo>
                  <a:pt x="12168" y="112758"/>
                </a:lnTo>
                <a:lnTo>
                  <a:pt x="20873" y="123457"/>
                </a:lnTo>
                <a:lnTo>
                  <a:pt x="31428" y="132326"/>
                </a:lnTo>
                <a:lnTo>
                  <a:pt x="43548" y="139079"/>
                </a:lnTo>
                <a:lnTo>
                  <a:pt x="56949" y="143433"/>
                </a:lnTo>
                <a:lnTo>
                  <a:pt x="71345" y="145101"/>
                </a:lnTo>
                <a:lnTo>
                  <a:pt x="72491" y="145110"/>
                </a:lnTo>
                <a:lnTo>
                  <a:pt x="86971" y="143662"/>
                </a:lnTo>
                <a:lnTo>
                  <a:pt x="100471" y="139510"/>
                </a:lnTo>
                <a:lnTo>
                  <a:pt x="112708" y="132937"/>
                </a:lnTo>
                <a:lnTo>
                  <a:pt x="123399" y="124228"/>
                </a:lnTo>
                <a:lnTo>
                  <a:pt x="132260" y="113669"/>
                </a:lnTo>
                <a:lnTo>
                  <a:pt x="139009" y="101542"/>
                </a:lnTo>
                <a:lnTo>
                  <a:pt x="143362" y="88134"/>
                </a:lnTo>
                <a:lnTo>
                  <a:pt x="145036" y="73728"/>
                </a:lnTo>
                <a:lnTo>
                  <a:pt x="145046" y="72529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188">
            <a:extLst>
              <a:ext uri="{FF2B5EF4-FFF2-40B4-BE49-F238E27FC236}">
                <a16:creationId xmlns:a16="http://schemas.microsoft.com/office/drawing/2014/main" id="{199D8943-0343-4782-973D-48C5F0057C1E}"/>
              </a:ext>
            </a:extLst>
          </p:cNvPr>
          <p:cNvSpPr/>
          <p:nvPr userDrawn="1"/>
        </p:nvSpPr>
        <p:spPr>
          <a:xfrm>
            <a:off x="2974804" y="860039"/>
            <a:ext cx="163848" cy="158467"/>
          </a:xfrm>
          <a:custGeom>
            <a:avLst/>
            <a:gdLst/>
            <a:ahLst/>
            <a:cxnLst/>
            <a:rect l="l" t="t" r="r" b="b"/>
            <a:pathLst>
              <a:path w="145047" h="145111">
                <a:moveTo>
                  <a:pt x="145046" y="72580"/>
                </a:moveTo>
                <a:lnTo>
                  <a:pt x="143601" y="58121"/>
                </a:lnTo>
                <a:lnTo>
                  <a:pt x="139454" y="44628"/>
                </a:lnTo>
                <a:lnTo>
                  <a:pt x="132888" y="32389"/>
                </a:lnTo>
                <a:lnTo>
                  <a:pt x="124187" y="21689"/>
                </a:lnTo>
                <a:lnTo>
                  <a:pt x="113633" y="12814"/>
                </a:lnTo>
                <a:lnTo>
                  <a:pt x="101511" y="6052"/>
                </a:lnTo>
                <a:lnTo>
                  <a:pt x="88102" y="1688"/>
                </a:lnTo>
                <a:lnTo>
                  <a:pt x="73691" y="9"/>
                </a:lnTo>
                <a:lnTo>
                  <a:pt x="72491" y="0"/>
                </a:lnTo>
                <a:lnTo>
                  <a:pt x="58029" y="1450"/>
                </a:lnTo>
                <a:lnTo>
                  <a:pt x="44542" y="5611"/>
                </a:lnTo>
                <a:lnTo>
                  <a:pt x="32312" y="12196"/>
                </a:lnTo>
                <a:lnTo>
                  <a:pt x="21626" y="20917"/>
                </a:lnTo>
                <a:lnTo>
                  <a:pt x="12768" y="31488"/>
                </a:lnTo>
                <a:lnTo>
                  <a:pt x="6023" y="43622"/>
                </a:lnTo>
                <a:lnTo>
                  <a:pt x="1674" y="57033"/>
                </a:lnTo>
                <a:lnTo>
                  <a:pt x="8" y="71434"/>
                </a:lnTo>
                <a:lnTo>
                  <a:pt x="0" y="72580"/>
                </a:lnTo>
                <a:lnTo>
                  <a:pt x="1447" y="87048"/>
                </a:lnTo>
                <a:lnTo>
                  <a:pt x="5601" y="100544"/>
                </a:lnTo>
                <a:lnTo>
                  <a:pt x="12176" y="112783"/>
                </a:lnTo>
                <a:lnTo>
                  <a:pt x="20886" y="123477"/>
                </a:lnTo>
                <a:lnTo>
                  <a:pt x="31448" y="132342"/>
                </a:lnTo>
                <a:lnTo>
                  <a:pt x="43575" y="139092"/>
                </a:lnTo>
                <a:lnTo>
                  <a:pt x="56983" y="143440"/>
                </a:lnTo>
                <a:lnTo>
                  <a:pt x="71387" y="145101"/>
                </a:lnTo>
                <a:lnTo>
                  <a:pt x="72491" y="145110"/>
                </a:lnTo>
                <a:lnTo>
                  <a:pt x="86976" y="143661"/>
                </a:lnTo>
                <a:lnTo>
                  <a:pt x="100480" y="139507"/>
                </a:lnTo>
                <a:lnTo>
                  <a:pt x="112720" y="132932"/>
                </a:lnTo>
                <a:lnTo>
                  <a:pt x="123413" y="124221"/>
                </a:lnTo>
                <a:lnTo>
                  <a:pt x="132274" y="113661"/>
                </a:lnTo>
                <a:lnTo>
                  <a:pt x="139021" y="101536"/>
                </a:lnTo>
                <a:lnTo>
                  <a:pt x="143370" y="88133"/>
                </a:lnTo>
                <a:lnTo>
                  <a:pt x="145037" y="73736"/>
                </a:lnTo>
                <a:lnTo>
                  <a:pt x="145046" y="72580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189">
            <a:extLst>
              <a:ext uri="{FF2B5EF4-FFF2-40B4-BE49-F238E27FC236}">
                <a16:creationId xmlns:a16="http://schemas.microsoft.com/office/drawing/2014/main" id="{ECF7F58E-AF81-41A3-A389-AF8021CF3D12}"/>
              </a:ext>
            </a:extLst>
          </p:cNvPr>
          <p:cNvSpPr/>
          <p:nvPr userDrawn="1"/>
        </p:nvSpPr>
        <p:spPr>
          <a:xfrm>
            <a:off x="2974804" y="1063439"/>
            <a:ext cx="163848" cy="158467"/>
          </a:xfrm>
          <a:custGeom>
            <a:avLst/>
            <a:gdLst/>
            <a:ahLst/>
            <a:cxnLst/>
            <a:rect l="l" t="t" r="r" b="b"/>
            <a:pathLst>
              <a:path w="145047" h="145111">
                <a:moveTo>
                  <a:pt x="145046" y="72567"/>
                </a:moveTo>
                <a:lnTo>
                  <a:pt x="143601" y="58097"/>
                </a:lnTo>
                <a:lnTo>
                  <a:pt x="139453" y="44599"/>
                </a:lnTo>
                <a:lnTo>
                  <a:pt x="132886" y="32360"/>
                </a:lnTo>
                <a:lnTo>
                  <a:pt x="124183" y="21664"/>
                </a:lnTo>
                <a:lnTo>
                  <a:pt x="113628" y="12796"/>
                </a:lnTo>
                <a:lnTo>
                  <a:pt x="101504" y="6041"/>
                </a:lnTo>
                <a:lnTo>
                  <a:pt x="88094" y="1684"/>
                </a:lnTo>
                <a:lnTo>
                  <a:pt x="73681" y="9"/>
                </a:lnTo>
                <a:lnTo>
                  <a:pt x="72491" y="0"/>
                </a:lnTo>
                <a:lnTo>
                  <a:pt x="58028" y="1448"/>
                </a:lnTo>
                <a:lnTo>
                  <a:pt x="44539" y="5605"/>
                </a:lnTo>
                <a:lnTo>
                  <a:pt x="32309" y="12184"/>
                </a:lnTo>
                <a:lnTo>
                  <a:pt x="21623" y="20900"/>
                </a:lnTo>
                <a:lnTo>
                  <a:pt x="12765" y="31468"/>
                </a:lnTo>
                <a:lnTo>
                  <a:pt x="6020" y="43602"/>
                </a:lnTo>
                <a:lnTo>
                  <a:pt x="1673" y="57018"/>
                </a:lnTo>
                <a:lnTo>
                  <a:pt x="8" y="71431"/>
                </a:lnTo>
                <a:lnTo>
                  <a:pt x="0" y="72567"/>
                </a:lnTo>
                <a:lnTo>
                  <a:pt x="1447" y="87035"/>
                </a:lnTo>
                <a:lnTo>
                  <a:pt x="5600" y="100531"/>
                </a:lnTo>
                <a:lnTo>
                  <a:pt x="12174" y="112771"/>
                </a:lnTo>
                <a:lnTo>
                  <a:pt x="20883" y="123468"/>
                </a:lnTo>
                <a:lnTo>
                  <a:pt x="31443" y="132335"/>
                </a:lnTo>
                <a:lnTo>
                  <a:pt x="43568" y="139087"/>
                </a:lnTo>
                <a:lnTo>
                  <a:pt x="56974" y="143438"/>
                </a:lnTo>
                <a:lnTo>
                  <a:pt x="71376" y="145101"/>
                </a:lnTo>
                <a:lnTo>
                  <a:pt x="72491" y="145110"/>
                </a:lnTo>
                <a:lnTo>
                  <a:pt x="86975" y="143661"/>
                </a:lnTo>
                <a:lnTo>
                  <a:pt x="100478" y="139506"/>
                </a:lnTo>
                <a:lnTo>
                  <a:pt x="112717" y="132930"/>
                </a:lnTo>
                <a:lnTo>
                  <a:pt x="123409" y="124218"/>
                </a:lnTo>
                <a:lnTo>
                  <a:pt x="132271" y="113657"/>
                </a:lnTo>
                <a:lnTo>
                  <a:pt x="139018" y="101532"/>
                </a:lnTo>
                <a:lnTo>
                  <a:pt x="143368" y="88129"/>
                </a:lnTo>
                <a:lnTo>
                  <a:pt x="145037" y="73734"/>
                </a:lnTo>
                <a:lnTo>
                  <a:pt x="145046" y="72567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190">
            <a:extLst>
              <a:ext uri="{FF2B5EF4-FFF2-40B4-BE49-F238E27FC236}">
                <a16:creationId xmlns:a16="http://schemas.microsoft.com/office/drawing/2014/main" id="{EEEC4517-A856-4249-ADEF-E696395012D0}"/>
              </a:ext>
            </a:extLst>
          </p:cNvPr>
          <p:cNvSpPr/>
          <p:nvPr userDrawn="1"/>
        </p:nvSpPr>
        <p:spPr>
          <a:xfrm>
            <a:off x="2974804" y="2080439"/>
            <a:ext cx="163848" cy="158467"/>
          </a:xfrm>
          <a:custGeom>
            <a:avLst/>
            <a:gdLst/>
            <a:ahLst/>
            <a:cxnLst/>
            <a:rect l="l" t="t" r="r" b="b"/>
            <a:pathLst>
              <a:path w="145047" h="145111">
                <a:moveTo>
                  <a:pt x="145046" y="72567"/>
                </a:moveTo>
                <a:lnTo>
                  <a:pt x="143601" y="58097"/>
                </a:lnTo>
                <a:lnTo>
                  <a:pt x="139453" y="44599"/>
                </a:lnTo>
                <a:lnTo>
                  <a:pt x="132886" y="32360"/>
                </a:lnTo>
                <a:lnTo>
                  <a:pt x="124183" y="21664"/>
                </a:lnTo>
                <a:lnTo>
                  <a:pt x="113628" y="12796"/>
                </a:lnTo>
                <a:lnTo>
                  <a:pt x="101504" y="6041"/>
                </a:lnTo>
                <a:lnTo>
                  <a:pt x="88094" y="1684"/>
                </a:lnTo>
                <a:lnTo>
                  <a:pt x="73681" y="9"/>
                </a:lnTo>
                <a:lnTo>
                  <a:pt x="72491" y="0"/>
                </a:lnTo>
                <a:lnTo>
                  <a:pt x="58028" y="1448"/>
                </a:lnTo>
                <a:lnTo>
                  <a:pt x="44539" y="5605"/>
                </a:lnTo>
                <a:lnTo>
                  <a:pt x="32309" y="12184"/>
                </a:lnTo>
                <a:lnTo>
                  <a:pt x="21623" y="20900"/>
                </a:lnTo>
                <a:lnTo>
                  <a:pt x="12765" y="31468"/>
                </a:lnTo>
                <a:lnTo>
                  <a:pt x="6020" y="43602"/>
                </a:lnTo>
                <a:lnTo>
                  <a:pt x="1673" y="57018"/>
                </a:lnTo>
                <a:lnTo>
                  <a:pt x="8" y="71431"/>
                </a:lnTo>
                <a:lnTo>
                  <a:pt x="0" y="72567"/>
                </a:lnTo>
                <a:lnTo>
                  <a:pt x="1447" y="87035"/>
                </a:lnTo>
                <a:lnTo>
                  <a:pt x="5600" y="100531"/>
                </a:lnTo>
                <a:lnTo>
                  <a:pt x="12174" y="112771"/>
                </a:lnTo>
                <a:lnTo>
                  <a:pt x="20883" y="123468"/>
                </a:lnTo>
                <a:lnTo>
                  <a:pt x="31443" y="132335"/>
                </a:lnTo>
                <a:lnTo>
                  <a:pt x="43568" y="139087"/>
                </a:lnTo>
                <a:lnTo>
                  <a:pt x="56974" y="143438"/>
                </a:lnTo>
                <a:lnTo>
                  <a:pt x="71376" y="145101"/>
                </a:lnTo>
                <a:lnTo>
                  <a:pt x="72491" y="145110"/>
                </a:lnTo>
                <a:lnTo>
                  <a:pt x="86975" y="143661"/>
                </a:lnTo>
                <a:lnTo>
                  <a:pt x="100478" y="139506"/>
                </a:lnTo>
                <a:lnTo>
                  <a:pt x="112717" y="132930"/>
                </a:lnTo>
                <a:lnTo>
                  <a:pt x="123409" y="124218"/>
                </a:lnTo>
                <a:lnTo>
                  <a:pt x="132271" y="113657"/>
                </a:lnTo>
                <a:lnTo>
                  <a:pt x="139018" y="101532"/>
                </a:lnTo>
                <a:lnTo>
                  <a:pt x="143368" y="88129"/>
                </a:lnTo>
                <a:lnTo>
                  <a:pt x="145037" y="73734"/>
                </a:lnTo>
                <a:lnTo>
                  <a:pt x="145046" y="72567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191">
            <a:extLst>
              <a:ext uri="{FF2B5EF4-FFF2-40B4-BE49-F238E27FC236}">
                <a16:creationId xmlns:a16="http://schemas.microsoft.com/office/drawing/2014/main" id="{8A36C0A0-2384-4DE3-A410-916FCF04836F}"/>
              </a:ext>
            </a:extLst>
          </p:cNvPr>
          <p:cNvSpPr/>
          <p:nvPr userDrawn="1"/>
        </p:nvSpPr>
        <p:spPr>
          <a:xfrm>
            <a:off x="2974804" y="2283839"/>
            <a:ext cx="163848" cy="158467"/>
          </a:xfrm>
          <a:custGeom>
            <a:avLst/>
            <a:gdLst/>
            <a:ahLst/>
            <a:cxnLst/>
            <a:rect l="l" t="t" r="r" b="b"/>
            <a:pathLst>
              <a:path w="145047" h="145098">
                <a:moveTo>
                  <a:pt x="145046" y="72529"/>
                </a:moveTo>
                <a:lnTo>
                  <a:pt x="143600" y="58067"/>
                </a:lnTo>
                <a:lnTo>
                  <a:pt x="139450" y="44576"/>
                </a:lnTo>
                <a:lnTo>
                  <a:pt x="132880" y="32342"/>
                </a:lnTo>
                <a:lnTo>
                  <a:pt x="124173" y="21649"/>
                </a:lnTo>
                <a:lnTo>
                  <a:pt x="113613" y="12784"/>
                </a:lnTo>
                <a:lnTo>
                  <a:pt x="101484" y="6032"/>
                </a:lnTo>
                <a:lnTo>
                  <a:pt x="88068" y="1678"/>
                </a:lnTo>
                <a:lnTo>
                  <a:pt x="73649" y="9"/>
                </a:lnTo>
                <a:lnTo>
                  <a:pt x="72491" y="0"/>
                </a:lnTo>
                <a:lnTo>
                  <a:pt x="58025" y="1449"/>
                </a:lnTo>
                <a:lnTo>
                  <a:pt x="44533" y="5607"/>
                </a:lnTo>
                <a:lnTo>
                  <a:pt x="32300" y="12188"/>
                </a:lnTo>
                <a:lnTo>
                  <a:pt x="21612" y="20905"/>
                </a:lnTo>
                <a:lnTo>
                  <a:pt x="12754" y="31474"/>
                </a:lnTo>
                <a:lnTo>
                  <a:pt x="6011" y="43607"/>
                </a:lnTo>
                <a:lnTo>
                  <a:pt x="1667" y="57019"/>
                </a:lnTo>
                <a:lnTo>
                  <a:pt x="8" y="71425"/>
                </a:lnTo>
                <a:lnTo>
                  <a:pt x="0" y="72529"/>
                </a:lnTo>
                <a:lnTo>
                  <a:pt x="1447" y="86992"/>
                </a:lnTo>
                <a:lnTo>
                  <a:pt x="5598" y="100487"/>
                </a:lnTo>
                <a:lnTo>
                  <a:pt x="12170" y="112729"/>
                </a:lnTo>
                <a:lnTo>
                  <a:pt x="20876" y="123430"/>
                </a:lnTo>
                <a:lnTo>
                  <a:pt x="31433" y="132304"/>
                </a:lnTo>
                <a:lnTo>
                  <a:pt x="43555" y="139062"/>
                </a:lnTo>
                <a:lnTo>
                  <a:pt x="56957" y="143420"/>
                </a:lnTo>
                <a:lnTo>
                  <a:pt x="71356" y="145088"/>
                </a:lnTo>
                <a:lnTo>
                  <a:pt x="72491" y="145097"/>
                </a:lnTo>
                <a:lnTo>
                  <a:pt x="86972" y="143647"/>
                </a:lnTo>
                <a:lnTo>
                  <a:pt x="100473" y="139489"/>
                </a:lnTo>
                <a:lnTo>
                  <a:pt x="112711" y="132910"/>
                </a:lnTo>
                <a:lnTo>
                  <a:pt x="123402" y="124195"/>
                </a:lnTo>
                <a:lnTo>
                  <a:pt x="132264" y="113632"/>
                </a:lnTo>
                <a:lnTo>
                  <a:pt x="139012" y="101506"/>
                </a:lnTo>
                <a:lnTo>
                  <a:pt x="143364" y="88106"/>
                </a:lnTo>
                <a:lnTo>
                  <a:pt x="145037" y="73716"/>
                </a:lnTo>
                <a:lnTo>
                  <a:pt x="145046" y="72529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192">
            <a:extLst>
              <a:ext uri="{FF2B5EF4-FFF2-40B4-BE49-F238E27FC236}">
                <a16:creationId xmlns:a16="http://schemas.microsoft.com/office/drawing/2014/main" id="{9B4DCC5A-7935-4692-85C0-709956294B41}"/>
              </a:ext>
            </a:extLst>
          </p:cNvPr>
          <p:cNvSpPr/>
          <p:nvPr userDrawn="1"/>
        </p:nvSpPr>
        <p:spPr>
          <a:xfrm>
            <a:off x="2974804" y="2487239"/>
            <a:ext cx="163848" cy="158467"/>
          </a:xfrm>
          <a:custGeom>
            <a:avLst/>
            <a:gdLst/>
            <a:ahLst/>
            <a:cxnLst/>
            <a:rect l="l" t="t" r="r" b="b"/>
            <a:pathLst>
              <a:path w="145047" h="145098">
                <a:moveTo>
                  <a:pt x="145046" y="72555"/>
                </a:moveTo>
                <a:lnTo>
                  <a:pt x="143600" y="58083"/>
                </a:lnTo>
                <a:lnTo>
                  <a:pt x="139452" y="44586"/>
                </a:lnTo>
                <a:lnTo>
                  <a:pt x="132884" y="32348"/>
                </a:lnTo>
                <a:lnTo>
                  <a:pt x="124180" y="21654"/>
                </a:lnTo>
                <a:lnTo>
                  <a:pt x="113623" y="12789"/>
                </a:lnTo>
                <a:lnTo>
                  <a:pt x="101497" y="6036"/>
                </a:lnTo>
                <a:lnTo>
                  <a:pt x="88085" y="1681"/>
                </a:lnTo>
                <a:lnTo>
                  <a:pt x="73670" y="9"/>
                </a:lnTo>
                <a:lnTo>
                  <a:pt x="72491" y="0"/>
                </a:lnTo>
                <a:lnTo>
                  <a:pt x="58027" y="1448"/>
                </a:lnTo>
                <a:lnTo>
                  <a:pt x="44537" y="5604"/>
                </a:lnTo>
                <a:lnTo>
                  <a:pt x="32306" y="12182"/>
                </a:lnTo>
                <a:lnTo>
                  <a:pt x="21619" y="20897"/>
                </a:lnTo>
                <a:lnTo>
                  <a:pt x="12761" y="31464"/>
                </a:lnTo>
                <a:lnTo>
                  <a:pt x="6017" y="43598"/>
                </a:lnTo>
                <a:lnTo>
                  <a:pt x="1671" y="57015"/>
                </a:lnTo>
                <a:lnTo>
                  <a:pt x="8" y="71428"/>
                </a:lnTo>
                <a:lnTo>
                  <a:pt x="0" y="72555"/>
                </a:lnTo>
                <a:lnTo>
                  <a:pt x="1447" y="87026"/>
                </a:lnTo>
                <a:lnTo>
                  <a:pt x="5600" y="100524"/>
                </a:lnTo>
                <a:lnTo>
                  <a:pt x="12174" y="112764"/>
                </a:lnTo>
                <a:lnTo>
                  <a:pt x="20883" y="123460"/>
                </a:lnTo>
                <a:lnTo>
                  <a:pt x="31443" y="132326"/>
                </a:lnTo>
                <a:lnTo>
                  <a:pt x="43568" y="139076"/>
                </a:lnTo>
                <a:lnTo>
                  <a:pt x="56974" y="143426"/>
                </a:lnTo>
                <a:lnTo>
                  <a:pt x="71376" y="145089"/>
                </a:lnTo>
                <a:lnTo>
                  <a:pt x="72491" y="145097"/>
                </a:lnTo>
                <a:lnTo>
                  <a:pt x="86975" y="143649"/>
                </a:lnTo>
                <a:lnTo>
                  <a:pt x="100478" y="139495"/>
                </a:lnTo>
                <a:lnTo>
                  <a:pt x="112717" y="132920"/>
                </a:lnTo>
                <a:lnTo>
                  <a:pt x="123409" y="124210"/>
                </a:lnTo>
                <a:lnTo>
                  <a:pt x="132271" y="113650"/>
                </a:lnTo>
                <a:lnTo>
                  <a:pt x="139018" y="101525"/>
                </a:lnTo>
                <a:lnTo>
                  <a:pt x="143368" y="88120"/>
                </a:lnTo>
                <a:lnTo>
                  <a:pt x="145037" y="73722"/>
                </a:lnTo>
                <a:lnTo>
                  <a:pt x="145046" y="72555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193">
            <a:extLst>
              <a:ext uri="{FF2B5EF4-FFF2-40B4-BE49-F238E27FC236}">
                <a16:creationId xmlns:a16="http://schemas.microsoft.com/office/drawing/2014/main" id="{2BF7DE74-4B38-4F44-B310-21A3BA1BD0FA}"/>
              </a:ext>
            </a:extLst>
          </p:cNvPr>
          <p:cNvSpPr/>
          <p:nvPr userDrawn="1"/>
        </p:nvSpPr>
        <p:spPr>
          <a:xfrm>
            <a:off x="2974804" y="3097439"/>
            <a:ext cx="163848" cy="158467"/>
          </a:xfrm>
          <a:custGeom>
            <a:avLst/>
            <a:gdLst/>
            <a:ahLst/>
            <a:cxnLst/>
            <a:rect l="l" t="t" r="r" b="b"/>
            <a:pathLst>
              <a:path w="145047" h="145111">
                <a:moveTo>
                  <a:pt x="145046" y="72567"/>
                </a:moveTo>
                <a:lnTo>
                  <a:pt x="143601" y="58100"/>
                </a:lnTo>
                <a:lnTo>
                  <a:pt x="139453" y="44605"/>
                </a:lnTo>
                <a:lnTo>
                  <a:pt x="132886" y="32366"/>
                </a:lnTo>
                <a:lnTo>
                  <a:pt x="124183" y="21669"/>
                </a:lnTo>
                <a:lnTo>
                  <a:pt x="113628" y="12800"/>
                </a:lnTo>
                <a:lnTo>
                  <a:pt x="101504" y="6043"/>
                </a:lnTo>
                <a:lnTo>
                  <a:pt x="88094" y="1685"/>
                </a:lnTo>
                <a:lnTo>
                  <a:pt x="73681" y="9"/>
                </a:lnTo>
                <a:lnTo>
                  <a:pt x="72491" y="0"/>
                </a:lnTo>
                <a:lnTo>
                  <a:pt x="58028" y="1449"/>
                </a:lnTo>
                <a:lnTo>
                  <a:pt x="44539" y="5607"/>
                </a:lnTo>
                <a:lnTo>
                  <a:pt x="32309" y="12187"/>
                </a:lnTo>
                <a:lnTo>
                  <a:pt x="21623" y="20904"/>
                </a:lnTo>
                <a:lnTo>
                  <a:pt x="12765" y="31473"/>
                </a:lnTo>
                <a:lnTo>
                  <a:pt x="6020" y="43608"/>
                </a:lnTo>
                <a:lnTo>
                  <a:pt x="1673" y="57022"/>
                </a:lnTo>
                <a:lnTo>
                  <a:pt x="8" y="71431"/>
                </a:lnTo>
                <a:lnTo>
                  <a:pt x="0" y="72567"/>
                </a:lnTo>
                <a:lnTo>
                  <a:pt x="1447" y="87035"/>
                </a:lnTo>
                <a:lnTo>
                  <a:pt x="5600" y="100531"/>
                </a:lnTo>
                <a:lnTo>
                  <a:pt x="12174" y="112771"/>
                </a:lnTo>
                <a:lnTo>
                  <a:pt x="20883" y="123468"/>
                </a:lnTo>
                <a:lnTo>
                  <a:pt x="31443" y="132335"/>
                </a:lnTo>
                <a:lnTo>
                  <a:pt x="43568" y="139087"/>
                </a:lnTo>
                <a:lnTo>
                  <a:pt x="56974" y="143438"/>
                </a:lnTo>
                <a:lnTo>
                  <a:pt x="71376" y="145101"/>
                </a:lnTo>
                <a:lnTo>
                  <a:pt x="72491" y="145110"/>
                </a:lnTo>
                <a:lnTo>
                  <a:pt x="86975" y="143661"/>
                </a:lnTo>
                <a:lnTo>
                  <a:pt x="100478" y="139506"/>
                </a:lnTo>
                <a:lnTo>
                  <a:pt x="112717" y="132930"/>
                </a:lnTo>
                <a:lnTo>
                  <a:pt x="123409" y="124218"/>
                </a:lnTo>
                <a:lnTo>
                  <a:pt x="132271" y="113657"/>
                </a:lnTo>
                <a:lnTo>
                  <a:pt x="139018" y="101532"/>
                </a:lnTo>
                <a:lnTo>
                  <a:pt x="143368" y="88129"/>
                </a:lnTo>
                <a:lnTo>
                  <a:pt x="145037" y="73734"/>
                </a:lnTo>
                <a:lnTo>
                  <a:pt x="145046" y="72567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194">
            <a:extLst>
              <a:ext uri="{FF2B5EF4-FFF2-40B4-BE49-F238E27FC236}">
                <a16:creationId xmlns:a16="http://schemas.microsoft.com/office/drawing/2014/main" id="{5EC06075-1663-4A2A-B77D-15D8F0C537A8}"/>
              </a:ext>
            </a:extLst>
          </p:cNvPr>
          <p:cNvSpPr/>
          <p:nvPr userDrawn="1"/>
        </p:nvSpPr>
        <p:spPr>
          <a:xfrm>
            <a:off x="2974804" y="6961679"/>
            <a:ext cx="163848" cy="158467"/>
          </a:xfrm>
          <a:custGeom>
            <a:avLst/>
            <a:gdLst/>
            <a:ahLst/>
            <a:cxnLst/>
            <a:rect l="l" t="t" r="r" b="b"/>
            <a:pathLst>
              <a:path w="145047" h="145161">
                <a:moveTo>
                  <a:pt x="145046" y="72580"/>
                </a:moveTo>
                <a:lnTo>
                  <a:pt x="143601" y="58117"/>
                </a:lnTo>
                <a:lnTo>
                  <a:pt x="139454" y="44623"/>
                </a:lnTo>
                <a:lnTo>
                  <a:pt x="132888" y="32383"/>
                </a:lnTo>
                <a:lnTo>
                  <a:pt x="124187" y="21684"/>
                </a:lnTo>
                <a:lnTo>
                  <a:pt x="113633" y="12811"/>
                </a:lnTo>
                <a:lnTo>
                  <a:pt x="101511" y="6050"/>
                </a:lnTo>
                <a:lnTo>
                  <a:pt x="88102" y="1688"/>
                </a:lnTo>
                <a:lnTo>
                  <a:pt x="73691" y="9"/>
                </a:lnTo>
                <a:lnTo>
                  <a:pt x="72491" y="0"/>
                </a:lnTo>
                <a:lnTo>
                  <a:pt x="58029" y="1450"/>
                </a:lnTo>
                <a:lnTo>
                  <a:pt x="44542" y="5609"/>
                </a:lnTo>
                <a:lnTo>
                  <a:pt x="32312" y="12192"/>
                </a:lnTo>
                <a:lnTo>
                  <a:pt x="21626" y="20912"/>
                </a:lnTo>
                <a:lnTo>
                  <a:pt x="12768" y="31482"/>
                </a:lnTo>
                <a:lnTo>
                  <a:pt x="6023" y="43617"/>
                </a:lnTo>
                <a:lnTo>
                  <a:pt x="1674" y="57030"/>
                </a:lnTo>
                <a:lnTo>
                  <a:pt x="8" y="71434"/>
                </a:lnTo>
                <a:lnTo>
                  <a:pt x="0" y="72580"/>
                </a:lnTo>
                <a:lnTo>
                  <a:pt x="1446" y="87042"/>
                </a:lnTo>
                <a:lnTo>
                  <a:pt x="5597" y="100538"/>
                </a:lnTo>
                <a:lnTo>
                  <a:pt x="12168" y="112781"/>
                </a:lnTo>
                <a:lnTo>
                  <a:pt x="20873" y="123484"/>
                </a:lnTo>
                <a:lnTo>
                  <a:pt x="31428" y="132360"/>
                </a:lnTo>
                <a:lnTo>
                  <a:pt x="43548" y="139121"/>
                </a:lnTo>
                <a:lnTo>
                  <a:pt x="56949" y="143481"/>
                </a:lnTo>
                <a:lnTo>
                  <a:pt x="71345" y="145152"/>
                </a:lnTo>
                <a:lnTo>
                  <a:pt x="72491" y="145160"/>
                </a:lnTo>
                <a:lnTo>
                  <a:pt x="86971" y="143711"/>
                </a:lnTo>
                <a:lnTo>
                  <a:pt x="100471" y="139552"/>
                </a:lnTo>
                <a:lnTo>
                  <a:pt x="112708" y="132971"/>
                </a:lnTo>
                <a:lnTo>
                  <a:pt x="123399" y="124256"/>
                </a:lnTo>
                <a:lnTo>
                  <a:pt x="132260" y="113692"/>
                </a:lnTo>
                <a:lnTo>
                  <a:pt x="139009" y="101566"/>
                </a:lnTo>
                <a:lnTo>
                  <a:pt x="143362" y="88166"/>
                </a:lnTo>
                <a:lnTo>
                  <a:pt x="145036" y="73777"/>
                </a:lnTo>
                <a:lnTo>
                  <a:pt x="145046" y="72580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195">
            <a:extLst>
              <a:ext uri="{FF2B5EF4-FFF2-40B4-BE49-F238E27FC236}">
                <a16:creationId xmlns:a16="http://schemas.microsoft.com/office/drawing/2014/main" id="{B3C904AF-7137-41BB-B89D-7CD97436A21A}"/>
              </a:ext>
            </a:extLst>
          </p:cNvPr>
          <p:cNvSpPr/>
          <p:nvPr userDrawn="1"/>
        </p:nvSpPr>
        <p:spPr>
          <a:xfrm>
            <a:off x="2718863" y="1470239"/>
            <a:ext cx="163848" cy="158467"/>
          </a:xfrm>
          <a:custGeom>
            <a:avLst/>
            <a:gdLst/>
            <a:ahLst/>
            <a:cxnLst/>
            <a:rect l="l" t="t" r="r" b="b"/>
            <a:pathLst>
              <a:path w="145047" h="145111">
                <a:moveTo>
                  <a:pt x="145046" y="72567"/>
                </a:moveTo>
                <a:lnTo>
                  <a:pt x="143601" y="58100"/>
                </a:lnTo>
                <a:lnTo>
                  <a:pt x="139453" y="44605"/>
                </a:lnTo>
                <a:lnTo>
                  <a:pt x="132886" y="32366"/>
                </a:lnTo>
                <a:lnTo>
                  <a:pt x="124183" y="21669"/>
                </a:lnTo>
                <a:lnTo>
                  <a:pt x="113628" y="12800"/>
                </a:lnTo>
                <a:lnTo>
                  <a:pt x="101504" y="6043"/>
                </a:lnTo>
                <a:lnTo>
                  <a:pt x="88094" y="1685"/>
                </a:lnTo>
                <a:lnTo>
                  <a:pt x="73681" y="9"/>
                </a:lnTo>
                <a:lnTo>
                  <a:pt x="72491" y="0"/>
                </a:lnTo>
                <a:lnTo>
                  <a:pt x="58021" y="1449"/>
                </a:lnTo>
                <a:lnTo>
                  <a:pt x="44529" y="5607"/>
                </a:lnTo>
                <a:lnTo>
                  <a:pt x="32298" y="12187"/>
                </a:lnTo>
                <a:lnTo>
                  <a:pt x="21613" y="20904"/>
                </a:lnTo>
                <a:lnTo>
                  <a:pt x="12758" y="31473"/>
                </a:lnTo>
                <a:lnTo>
                  <a:pt x="6016" y="43608"/>
                </a:lnTo>
                <a:lnTo>
                  <a:pt x="1671" y="57022"/>
                </a:lnTo>
                <a:lnTo>
                  <a:pt x="8" y="71431"/>
                </a:lnTo>
                <a:lnTo>
                  <a:pt x="0" y="72567"/>
                </a:lnTo>
                <a:lnTo>
                  <a:pt x="1446" y="87035"/>
                </a:lnTo>
                <a:lnTo>
                  <a:pt x="5597" y="100531"/>
                </a:lnTo>
                <a:lnTo>
                  <a:pt x="12167" y="112771"/>
                </a:lnTo>
                <a:lnTo>
                  <a:pt x="20874" y="123468"/>
                </a:lnTo>
                <a:lnTo>
                  <a:pt x="31432" y="132335"/>
                </a:lnTo>
                <a:lnTo>
                  <a:pt x="43557" y="139087"/>
                </a:lnTo>
                <a:lnTo>
                  <a:pt x="56967" y="143438"/>
                </a:lnTo>
                <a:lnTo>
                  <a:pt x="71376" y="145101"/>
                </a:lnTo>
                <a:lnTo>
                  <a:pt x="72491" y="145110"/>
                </a:lnTo>
                <a:lnTo>
                  <a:pt x="86975" y="143661"/>
                </a:lnTo>
                <a:lnTo>
                  <a:pt x="100478" y="139506"/>
                </a:lnTo>
                <a:lnTo>
                  <a:pt x="112717" y="132930"/>
                </a:lnTo>
                <a:lnTo>
                  <a:pt x="123409" y="124218"/>
                </a:lnTo>
                <a:lnTo>
                  <a:pt x="132271" y="113657"/>
                </a:lnTo>
                <a:lnTo>
                  <a:pt x="139018" y="101532"/>
                </a:lnTo>
                <a:lnTo>
                  <a:pt x="143368" y="88129"/>
                </a:lnTo>
                <a:lnTo>
                  <a:pt x="145037" y="73734"/>
                </a:lnTo>
                <a:lnTo>
                  <a:pt x="145046" y="72567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196">
            <a:extLst>
              <a:ext uri="{FF2B5EF4-FFF2-40B4-BE49-F238E27FC236}">
                <a16:creationId xmlns:a16="http://schemas.microsoft.com/office/drawing/2014/main" id="{8343E0D1-B932-436C-952C-ABA3C12188C4}"/>
              </a:ext>
            </a:extLst>
          </p:cNvPr>
          <p:cNvSpPr/>
          <p:nvPr userDrawn="1"/>
        </p:nvSpPr>
        <p:spPr>
          <a:xfrm>
            <a:off x="2718863" y="5334479"/>
            <a:ext cx="163848" cy="158467"/>
          </a:xfrm>
          <a:custGeom>
            <a:avLst/>
            <a:gdLst/>
            <a:ahLst/>
            <a:cxnLst/>
            <a:rect l="l" t="t" r="r" b="b"/>
            <a:pathLst>
              <a:path w="145047" h="145047">
                <a:moveTo>
                  <a:pt x="145046" y="72567"/>
                </a:moveTo>
                <a:lnTo>
                  <a:pt x="143601" y="58082"/>
                </a:lnTo>
                <a:lnTo>
                  <a:pt x="139453" y="44578"/>
                </a:lnTo>
                <a:lnTo>
                  <a:pt x="132886" y="32338"/>
                </a:lnTo>
                <a:lnTo>
                  <a:pt x="124183" y="21645"/>
                </a:lnTo>
                <a:lnTo>
                  <a:pt x="113628" y="12783"/>
                </a:lnTo>
                <a:lnTo>
                  <a:pt x="101504" y="6034"/>
                </a:lnTo>
                <a:lnTo>
                  <a:pt x="88094" y="1682"/>
                </a:lnTo>
                <a:lnTo>
                  <a:pt x="73681" y="9"/>
                </a:lnTo>
                <a:lnTo>
                  <a:pt x="72491" y="0"/>
                </a:lnTo>
                <a:lnTo>
                  <a:pt x="58021" y="1446"/>
                </a:lnTo>
                <a:lnTo>
                  <a:pt x="44529" y="5598"/>
                </a:lnTo>
                <a:lnTo>
                  <a:pt x="32298" y="12170"/>
                </a:lnTo>
                <a:lnTo>
                  <a:pt x="21613" y="20881"/>
                </a:lnTo>
                <a:lnTo>
                  <a:pt x="12758" y="31445"/>
                </a:lnTo>
                <a:lnTo>
                  <a:pt x="6016" y="43581"/>
                </a:lnTo>
                <a:lnTo>
                  <a:pt x="1671" y="57003"/>
                </a:lnTo>
                <a:lnTo>
                  <a:pt x="8" y="71429"/>
                </a:lnTo>
                <a:lnTo>
                  <a:pt x="0" y="72567"/>
                </a:lnTo>
                <a:lnTo>
                  <a:pt x="1447" y="87038"/>
                </a:lnTo>
                <a:lnTo>
                  <a:pt x="5602" y="100533"/>
                </a:lnTo>
                <a:lnTo>
                  <a:pt x="12177" y="112766"/>
                </a:lnTo>
                <a:lnTo>
                  <a:pt x="20891" y="123453"/>
                </a:lnTo>
                <a:lnTo>
                  <a:pt x="31457" y="132309"/>
                </a:lnTo>
                <a:lnTo>
                  <a:pt x="43591" y="139049"/>
                </a:lnTo>
                <a:lnTo>
                  <a:pt x="57010" y="143387"/>
                </a:lnTo>
                <a:lnTo>
                  <a:pt x="71428" y="145039"/>
                </a:lnTo>
                <a:lnTo>
                  <a:pt x="72491" y="145046"/>
                </a:lnTo>
                <a:lnTo>
                  <a:pt x="86981" y="143599"/>
                </a:lnTo>
                <a:lnTo>
                  <a:pt x="100489" y="139447"/>
                </a:lnTo>
                <a:lnTo>
                  <a:pt x="112732" y="132876"/>
                </a:lnTo>
                <a:lnTo>
                  <a:pt x="123426" y="124169"/>
                </a:lnTo>
                <a:lnTo>
                  <a:pt x="132288" y="113611"/>
                </a:lnTo>
                <a:lnTo>
                  <a:pt x="139033" y="101488"/>
                </a:lnTo>
                <a:lnTo>
                  <a:pt x="143377" y="88083"/>
                </a:lnTo>
                <a:lnTo>
                  <a:pt x="145038" y="73682"/>
                </a:lnTo>
                <a:lnTo>
                  <a:pt x="145046" y="72567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197">
            <a:extLst>
              <a:ext uri="{FF2B5EF4-FFF2-40B4-BE49-F238E27FC236}">
                <a16:creationId xmlns:a16="http://schemas.microsoft.com/office/drawing/2014/main" id="{11E0BE13-D59E-4B0B-B339-6EF1DB7E6AEE}"/>
              </a:ext>
            </a:extLst>
          </p:cNvPr>
          <p:cNvSpPr/>
          <p:nvPr userDrawn="1"/>
        </p:nvSpPr>
        <p:spPr>
          <a:xfrm>
            <a:off x="2718863" y="6961679"/>
            <a:ext cx="163848" cy="158467"/>
          </a:xfrm>
          <a:custGeom>
            <a:avLst/>
            <a:gdLst/>
            <a:ahLst/>
            <a:cxnLst/>
            <a:rect l="l" t="t" r="r" b="b"/>
            <a:pathLst>
              <a:path w="145047" h="145161">
                <a:moveTo>
                  <a:pt x="145046" y="72580"/>
                </a:moveTo>
                <a:lnTo>
                  <a:pt x="143601" y="58117"/>
                </a:lnTo>
                <a:lnTo>
                  <a:pt x="139454" y="44623"/>
                </a:lnTo>
                <a:lnTo>
                  <a:pt x="132888" y="32383"/>
                </a:lnTo>
                <a:lnTo>
                  <a:pt x="124187" y="21684"/>
                </a:lnTo>
                <a:lnTo>
                  <a:pt x="113633" y="12811"/>
                </a:lnTo>
                <a:lnTo>
                  <a:pt x="101511" y="6050"/>
                </a:lnTo>
                <a:lnTo>
                  <a:pt x="88102" y="1688"/>
                </a:lnTo>
                <a:lnTo>
                  <a:pt x="73691" y="9"/>
                </a:lnTo>
                <a:lnTo>
                  <a:pt x="72491" y="0"/>
                </a:lnTo>
                <a:lnTo>
                  <a:pt x="58022" y="1450"/>
                </a:lnTo>
                <a:lnTo>
                  <a:pt x="44531" y="5609"/>
                </a:lnTo>
                <a:lnTo>
                  <a:pt x="32301" y="12192"/>
                </a:lnTo>
                <a:lnTo>
                  <a:pt x="21617" y="20912"/>
                </a:lnTo>
                <a:lnTo>
                  <a:pt x="12761" y="31482"/>
                </a:lnTo>
                <a:lnTo>
                  <a:pt x="6019" y="43617"/>
                </a:lnTo>
                <a:lnTo>
                  <a:pt x="1673" y="57030"/>
                </a:lnTo>
                <a:lnTo>
                  <a:pt x="8" y="71434"/>
                </a:lnTo>
                <a:lnTo>
                  <a:pt x="0" y="72580"/>
                </a:lnTo>
                <a:lnTo>
                  <a:pt x="1445" y="87042"/>
                </a:lnTo>
                <a:lnTo>
                  <a:pt x="5594" y="100538"/>
                </a:lnTo>
                <a:lnTo>
                  <a:pt x="12161" y="112781"/>
                </a:lnTo>
                <a:lnTo>
                  <a:pt x="20863" y="123484"/>
                </a:lnTo>
                <a:lnTo>
                  <a:pt x="31417" y="132360"/>
                </a:lnTo>
                <a:lnTo>
                  <a:pt x="43537" y="139121"/>
                </a:lnTo>
                <a:lnTo>
                  <a:pt x="56941" y="143481"/>
                </a:lnTo>
                <a:lnTo>
                  <a:pt x="71345" y="145152"/>
                </a:lnTo>
                <a:lnTo>
                  <a:pt x="72491" y="145160"/>
                </a:lnTo>
                <a:lnTo>
                  <a:pt x="86971" y="143711"/>
                </a:lnTo>
                <a:lnTo>
                  <a:pt x="100471" y="139552"/>
                </a:lnTo>
                <a:lnTo>
                  <a:pt x="112708" y="132971"/>
                </a:lnTo>
                <a:lnTo>
                  <a:pt x="123399" y="124256"/>
                </a:lnTo>
                <a:lnTo>
                  <a:pt x="132260" y="113692"/>
                </a:lnTo>
                <a:lnTo>
                  <a:pt x="139009" y="101566"/>
                </a:lnTo>
                <a:lnTo>
                  <a:pt x="143362" y="88166"/>
                </a:lnTo>
                <a:lnTo>
                  <a:pt x="145036" y="73777"/>
                </a:lnTo>
                <a:lnTo>
                  <a:pt x="145046" y="72580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198">
            <a:extLst>
              <a:ext uri="{FF2B5EF4-FFF2-40B4-BE49-F238E27FC236}">
                <a16:creationId xmlns:a16="http://schemas.microsoft.com/office/drawing/2014/main" id="{0D8E74EF-A918-461A-842D-A58C006F7D67}"/>
              </a:ext>
            </a:extLst>
          </p:cNvPr>
          <p:cNvSpPr/>
          <p:nvPr userDrawn="1"/>
        </p:nvSpPr>
        <p:spPr>
          <a:xfrm>
            <a:off x="2462922" y="656639"/>
            <a:ext cx="163848" cy="158467"/>
          </a:xfrm>
          <a:custGeom>
            <a:avLst/>
            <a:gdLst/>
            <a:ahLst/>
            <a:cxnLst/>
            <a:rect l="l" t="t" r="r" b="b"/>
            <a:pathLst>
              <a:path w="145149" h="145111">
                <a:moveTo>
                  <a:pt x="145148" y="72529"/>
                </a:moveTo>
                <a:lnTo>
                  <a:pt x="143698" y="58077"/>
                </a:lnTo>
                <a:lnTo>
                  <a:pt x="139539" y="44591"/>
                </a:lnTo>
                <a:lnTo>
                  <a:pt x="132958" y="32359"/>
                </a:lnTo>
                <a:lnTo>
                  <a:pt x="124241" y="21666"/>
                </a:lnTo>
                <a:lnTo>
                  <a:pt x="113674" y="12798"/>
                </a:lnTo>
                <a:lnTo>
                  <a:pt x="101545" y="6041"/>
                </a:lnTo>
                <a:lnTo>
                  <a:pt x="88140" y="1683"/>
                </a:lnTo>
                <a:lnTo>
                  <a:pt x="73744" y="9"/>
                </a:lnTo>
                <a:lnTo>
                  <a:pt x="72567" y="0"/>
                </a:lnTo>
                <a:lnTo>
                  <a:pt x="58101" y="1449"/>
                </a:lnTo>
                <a:lnTo>
                  <a:pt x="44605" y="5605"/>
                </a:lnTo>
                <a:lnTo>
                  <a:pt x="32365" y="12182"/>
                </a:lnTo>
                <a:lnTo>
                  <a:pt x="21667" y="20894"/>
                </a:lnTo>
                <a:lnTo>
                  <a:pt x="12796" y="31455"/>
                </a:lnTo>
                <a:lnTo>
                  <a:pt x="6039" y="43577"/>
                </a:lnTo>
                <a:lnTo>
                  <a:pt x="1681" y="56976"/>
                </a:lnTo>
                <a:lnTo>
                  <a:pt x="9" y="71363"/>
                </a:lnTo>
                <a:lnTo>
                  <a:pt x="0" y="72529"/>
                </a:lnTo>
                <a:lnTo>
                  <a:pt x="1448" y="87002"/>
                </a:lnTo>
                <a:lnTo>
                  <a:pt x="5602" y="100500"/>
                </a:lnTo>
                <a:lnTo>
                  <a:pt x="12176" y="112740"/>
                </a:lnTo>
                <a:lnTo>
                  <a:pt x="20885" y="123436"/>
                </a:lnTo>
                <a:lnTo>
                  <a:pt x="31444" y="132305"/>
                </a:lnTo>
                <a:lnTo>
                  <a:pt x="43566" y="139062"/>
                </a:lnTo>
                <a:lnTo>
                  <a:pt x="56966" y="143422"/>
                </a:lnTo>
                <a:lnTo>
                  <a:pt x="71359" y="145100"/>
                </a:lnTo>
                <a:lnTo>
                  <a:pt x="72567" y="145110"/>
                </a:lnTo>
                <a:lnTo>
                  <a:pt x="87024" y="143663"/>
                </a:lnTo>
                <a:lnTo>
                  <a:pt x="100515" y="139512"/>
                </a:lnTo>
                <a:lnTo>
                  <a:pt x="112753" y="132941"/>
                </a:lnTo>
                <a:lnTo>
                  <a:pt x="123452" y="124235"/>
                </a:lnTo>
                <a:lnTo>
                  <a:pt x="132326" y="113678"/>
                </a:lnTo>
                <a:lnTo>
                  <a:pt x="139089" y="101556"/>
                </a:lnTo>
                <a:lnTo>
                  <a:pt x="143455" y="88151"/>
                </a:lnTo>
                <a:lnTo>
                  <a:pt x="145138" y="73749"/>
                </a:lnTo>
                <a:lnTo>
                  <a:pt x="145148" y="72529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199">
            <a:extLst>
              <a:ext uri="{FF2B5EF4-FFF2-40B4-BE49-F238E27FC236}">
                <a16:creationId xmlns:a16="http://schemas.microsoft.com/office/drawing/2014/main" id="{79A94EC4-32DC-4A8B-A6CD-358418D5F036}"/>
              </a:ext>
            </a:extLst>
          </p:cNvPr>
          <p:cNvSpPr/>
          <p:nvPr userDrawn="1"/>
        </p:nvSpPr>
        <p:spPr>
          <a:xfrm>
            <a:off x="2462922" y="2690639"/>
            <a:ext cx="163848" cy="158467"/>
          </a:xfrm>
          <a:custGeom>
            <a:avLst/>
            <a:gdLst/>
            <a:ahLst/>
            <a:cxnLst/>
            <a:rect l="l" t="t" r="r" b="b"/>
            <a:pathLst>
              <a:path w="145149" h="145098">
                <a:moveTo>
                  <a:pt x="145148" y="72504"/>
                </a:moveTo>
                <a:lnTo>
                  <a:pt x="143697" y="58046"/>
                </a:lnTo>
                <a:lnTo>
                  <a:pt x="139537" y="44560"/>
                </a:lnTo>
                <a:lnTo>
                  <a:pt x="132954" y="32330"/>
                </a:lnTo>
                <a:lnTo>
                  <a:pt x="124234" y="21641"/>
                </a:lnTo>
                <a:lnTo>
                  <a:pt x="113664" y="12779"/>
                </a:lnTo>
                <a:lnTo>
                  <a:pt x="101532" y="6030"/>
                </a:lnTo>
                <a:lnTo>
                  <a:pt x="88123" y="1678"/>
                </a:lnTo>
                <a:lnTo>
                  <a:pt x="73724" y="9"/>
                </a:lnTo>
                <a:lnTo>
                  <a:pt x="72567" y="0"/>
                </a:lnTo>
                <a:lnTo>
                  <a:pt x="58099" y="1447"/>
                </a:lnTo>
                <a:lnTo>
                  <a:pt x="44601" y="5601"/>
                </a:lnTo>
                <a:lnTo>
                  <a:pt x="32359" y="12175"/>
                </a:lnTo>
                <a:lnTo>
                  <a:pt x="21660" y="20884"/>
                </a:lnTo>
                <a:lnTo>
                  <a:pt x="12789" y="31442"/>
                </a:lnTo>
                <a:lnTo>
                  <a:pt x="6033" y="43564"/>
                </a:lnTo>
                <a:lnTo>
                  <a:pt x="1678" y="56965"/>
                </a:lnTo>
                <a:lnTo>
                  <a:pt x="8" y="71358"/>
                </a:lnTo>
                <a:lnTo>
                  <a:pt x="0" y="72504"/>
                </a:lnTo>
                <a:lnTo>
                  <a:pt x="1447" y="86979"/>
                </a:lnTo>
                <a:lnTo>
                  <a:pt x="5601" y="100480"/>
                </a:lnTo>
                <a:lnTo>
                  <a:pt x="12174" y="112721"/>
                </a:lnTo>
                <a:lnTo>
                  <a:pt x="20882" y="123419"/>
                </a:lnTo>
                <a:lnTo>
                  <a:pt x="31439" y="132288"/>
                </a:lnTo>
                <a:lnTo>
                  <a:pt x="43559" y="139046"/>
                </a:lnTo>
                <a:lnTo>
                  <a:pt x="56958" y="143407"/>
                </a:lnTo>
                <a:lnTo>
                  <a:pt x="71349" y="145087"/>
                </a:lnTo>
                <a:lnTo>
                  <a:pt x="72567" y="145097"/>
                </a:lnTo>
                <a:lnTo>
                  <a:pt x="87023" y="143650"/>
                </a:lnTo>
                <a:lnTo>
                  <a:pt x="100512" y="139500"/>
                </a:lnTo>
                <a:lnTo>
                  <a:pt x="112750" y="132930"/>
                </a:lnTo>
                <a:lnTo>
                  <a:pt x="123448" y="124224"/>
                </a:lnTo>
                <a:lnTo>
                  <a:pt x="132323" y="113668"/>
                </a:lnTo>
                <a:lnTo>
                  <a:pt x="139087" y="101544"/>
                </a:lnTo>
                <a:lnTo>
                  <a:pt x="143453" y="88139"/>
                </a:lnTo>
                <a:lnTo>
                  <a:pt x="145138" y="73734"/>
                </a:lnTo>
                <a:lnTo>
                  <a:pt x="145148" y="72504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200">
            <a:extLst>
              <a:ext uri="{FF2B5EF4-FFF2-40B4-BE49-F238E27FC236}">
                <a16:creationId xmlns:a16="http://schemas.microsoft.com/office/drawing/2014/main" id="{264AA9D8-6C0E-44A2-8074-90794D666E11}"/>
              </a:ext>
            </a:extLst>
          </p:cNvPr>
          <p:cNvSpPr/>
          <p:nvPr userDrawn="1"/>
        </p:nvSpPr>
        <p:spPr>
          <a:xfrm>
            <a:off x="2462922" y="6148079"/>
            <a:ext cx="163848" cy="158467"/>
          </a:xfrm>
          <a:custGeom>
            <a:avLst/>
            <a:gdLst/>
            <a:ahLst/>
            <a:cxnLst/>
            <a:rect l="l" t="t" r="r" b="b"/>
            <a:pathLst>
              <a:path w="145149" h="145161">
                <a:moveTo>
                  <a:pt x="145148" y="72580"/>
                </a:moveTo>
                <a:lnTo>
                  <a:pt x="143699" y="58123"/>
                </a:lnTo>
                <a:lnTo>
                  <a:pt x="139543" y="44633"/>
                </a:lnTo>
                <a:lnTo>
                  <a:pt x="132966" y="32395"/>
                </a:lnTo>
                <a:lnTo>
                  <a:pt x="124254" y="21695"/>
                </a:lnTo>
                <a:lnTo>
                  <a:pt x="113694" y="12821"/>
                </a:lnTo>
                <a:lnTo>
                  <a:pt x="101572" y="6058"/>
                </a:lnTo>
                <a:lnTo>
                  <a:pt x="88174" y="1692"/>
                </a:lnTo>
                <a:lnTo>
                  <a:pt x="73786" y="10"/>
                </a:lnTo>
                <a:lnTo>
                  <a:pt x="72567" y="0"/>
                </a:lnTo>
                <a:lnTo>
                  <a:pt x="58106" y="1449"/>
                </a:lnTo>
                <a:lnTo>
                  <a:pt x="44614" y="5605"/>
                </a:lnTo>
                <a:lnTo>
                  <a:pt x="32377" y="12183"/>
                </a:lnTo>
                <a:lnTo>
                  <a:pt x="21681" y="20896"/>
                </a:lnTo>
                <a:lnTo>
                  <a:pt x="12810" y="31458"/>
                </a:lnTo>
                <a:lnTo>
                  <a:pt x="6051" y="43582"/>
                </a:lnTo>
                <a:lnTo>
                  <a:pt x="1689" y="56982"/>
                </a:lnTo>
                <a:lnTo>
                  <a:pt x="9" y="71372"/>
                </a:lnTo>
                <a:lnTo>
                  <a:pt x="0" y="72580"/>
                </a:lnTo>
                <a:lnTo>
                  <a:pt x="1448" y="87034"/>
                </a:lnTo>
                <a:lnTo>
                  <a:pt x="5602" y="100524"/>
                </a:lnTo>
                <a:lnTo>
                  <a:pt x="12176" y="112763"/>
                </a:lnTo>
                <a:lnTo>
                  <a:pt x="20885" y="123463"/>
                </a:lnTo>
                <a:lnTo>
                  <a:pt x="31444" y="132339"/>
                </a:lnTo>
                <a:lnTo>
                  <a:pt x="43566" y="139103"/>
                </a:lnTo>
                <a:lnTo>
                  <a:pt x="56966" y="143469"/>
                </a:lnTo>
                <a:lnTo>
                  <a:pt x="71359" y="145151"/>
                </a:lnTo>
                <a:lnTo>
                  <a:pt x="72567" y="145160"/>
                </a:lnTo>
                <a:lnTo>
                  <a:pt x="87024" y="143711"/>
                </a:lnTo>
                <a:lnTo>
                  <a:pt x="100515" y="139554"/>
                </a:lnTo>
                <a:lnTo>
                  <a:pt x="112753" y="132975"/>
                </a:lnTo>
                <a:lnTo>
                  <a:pt x="123452" y="124262"/>
                </a:lnTo>
                <a:lnTo>
                  <a:pt x="132326" y="113701"/>
                </a:lnTo>
                <a:lnTo>
                  <a:pt x="139089" y="101579"/>
                </a:lnTo>
                <a:lnTo>
                  <a:pt x="143455" y="88183"/>
                </a:lnTo>
                <a:lnTo>
                  <a:pt x="145138" y="73798"/>
                </a:lnTo>
                <a:lnTo>
                  <a:pt x="145148" y="72580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201">
            <a:extLst>
              <a:ext uri="{FF2B5EF4-FFF2-40B4-BE49-F238E27FC236}">
                <a16:creationId xmlns:a16="http://schemas.microsoft.com/office/drawing/2014/main" id="{F3EBB7C0-DFCA-42E4-B198-F5DF712680E9}"/>
              </a:ext>
            </a:extLst>
          </p:cNvPr>
          <p:cNvSpPr/>
          <p:nvPr userDrawn="1"/>
        </p:nvSpPr>
        <p:spPr>
          <a:xfrm>
            <a:off x="2462922" y="6351479"/>
            <a:ext cx="163848" cy="158467"/>
          </a:xfrm>
          <a:custGeom>
            <a:avLst/>
            <a:gdLst/>
            <a:ahLst/>
            <a:cxnLst/>
            <a:rect l="l" t="t" r="r" b="b"/>
            <a:pathLst>
              <a:path w="145149" h="145060">
                <a:moveTo>
                  <a:pt x="145148" y="72593"/>
                </a:moveTo>
                <a:lnTo>
                  <a:pt x="143699" y="58133"/>
                </a:lnTo>
                <a:lnTo>
                  <a:pt x="139544" y="44640"/>
                </a:lnTo>
                <a:lnTo>
                  <a:pt x="132968" y="32401"/>
                </a:lnTo>
                <a:lnTo>
                  <a:pt x="124258" y="21701"/>
                </a:lnTo>
                <a:lnTo>
                  <a:pt x="113699" y="12825"/>
                </a:lnTo>
                <a:lnTo>
                  <a:pt x="101579" y="6061"/>
                </a:lnTo>
                <a:lnTo>
                  <a:pt x="88182" y="1694"/>
                </a:lnTo>
                <a:lnTo>
                  <a:pt x="73796" y="10"/>
                </a:lnTo>
                <a:lnTo>
                  <a:pt x="72567" y="0"/>
                </a:lnTo>
                <a:lnTo>
                  <a:pt x="58107" y="1448"/>
                </a:lnTo>
                <a:lnTo>
                  <a:pt x="44617" y="5605"/>
                </a:lnTo>
                <a:lnTo>
                  <a:pt x="32380" y="12182"/>
                </a:lnTo>
                <a:lnTo>
                  <a:pt x="21684" y="20894"/>
                </a:lnTo>
                <a:lnTo>
                  <a:pt x="12814" y="31456"/>
                </a:lnTo>
                <a:lnTo>
                  <a:pt x="6054" y="43580"/>
                </a:lnTo>
                <a:lnTo>
                  <a:pt x="1691" y="56982"/>
                </a:lnTo>
                <a:lnTo>
                  <a:pt x="10" y="71374"/>
                </a:lnTo>
                <a:lnTo>
                  <a:pt x="0" y="72593"/>
                </a:lnTo>
                <a:lnTo>
                  <a:pt x="1450" y="87050"/>
                </a:lnTo>
                <a:lnTo>
                  <a:pt x="5610" y="100534"/>
                </a:lnTo>
                <a:lnTo>
                  <a:pt x="12194" y="112761"/>
                </a:lnTo>
                <a:lnTo>
                  <a:pt x="20916" y="123446"/>
                </a:lnTo>
                <a:lnTo>
                  <a:pt x="31489" y="132302"/>
                </a:lnTo>
                <a:lnTo>
                  <a:pt x="43626" y="139045"/>
                </a:lnTo>
                <a:lnTo>
                  <a:pt x="57043" y="143390"/>
                </a:lnTo>
                <a:lnTo>
                  <a:pt x="71452" y="145050"/>
                </a:lnTo>
                <a:lnTo>
                  <a:pt x="72567" y="145059"/>
                </a:lnTo>
                <a:lnTo>
                  <a:pt x="87035" y="143612"/>
                </a:lnTo>
                <a:lnTo>
                  <a:pt x="100535" y="139459"/>
                </a:lnTo>
                <a:lnTo>
                  <a:pt x="112780" y="132888"/>
                </a:lnTo>
                <a:lnTo>
                  <a:pt x="123483" y="124182"/>
                </a:lnTo>
                <a:lnTo>
                  <a:pt x="132357" y="113627"/>
                </a:lnTo>
                <a:lnTo>
                  <a:pt x="139116" y="101507"/>
                </a:lnTo>
                <a:lnTo>
                  <a:pt x="143472" y="88109"/>
                </a:lnTo>
                <a:lnTo>
                  <a:pt x="145139" y="73717"/>
                </a:lnTo>
                <a:lnTo>
                  <a:pt x="145148" y="72593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202">
            <a:extLst>
              <a:ext uri="{FF2B5EF4-FFF2-40B4-BE49-F238E27FC236}">
                <a16:creationId xmlns:a16="http://schemas.microsoft.com/office/drawing/2014/main" id="{3C021156-4A8F-4C15-81BD-DAA0C2305EC8}"/>
              </a:ext>
            </a:extLst>
          </p:cNvPr>
          <p:cNvSpPr/>
          <p:nvPr userDrawn="1"/>
        </p:nvSpPr>
        <p:spPr>
          <a:xfrm>
            <a:off x="2206981" y="46439"/>
            <a:ext cx="163848" cy="158467"/>
          </a:xfrm>
          <a:custGeom>
            <a:avLst/>
            <a:gdLst/>
            <a:ahLst/>
            <a:cxnLst/>
            <a:rect l="l" t="t" r="r" b="b"/>
            <a:pathLst>
              <a:path w="145149" h="145098">
                <a:moveTo>
                  <a:pt x="145148" y="72517"/>
                </a:moveTo>
                <a:lnTo>
                  <a:pt x="143698" y="58063"/>
                </a:lnTo>
                <a:lnTo>
                  <a:pt x="139540" y="44578"/>
                </a:lnTo>
                <a:lnTo>
                  <a:pt x="132959" y="32347"/>
                </a:lnTo>
                <a:lnTo>
                  <a:pt x="124242" y="21656"/>
                </a:lnTo>
                <a:lnTo>
                  <a:pt x="113675" y="12790"/>
                </a:lnTo>
                <a:lnTo>
                  <a:pt x="101544" y="6036"/>
                </a:lnTo>
                <a:lnTo>
                  <a:pt x="88135" y="1681"/>
                </a:lnTo>
                <a:lnTo>
                  <a:pt x="73734" y="9"/>
                </a:lnTo>
                <a:lnTo>
                  <a:pt x="72567" y="0"/>
                </a:lnTo>
                <a:lnTo>
                  <a:pt x="58111" y="1448"/>
                </a:lnTo>
                <a:lnTo>
                  <a:pt x="44619" y="5604"/>
                </a:lnTo>
                <a:lnTo>
                  <a:pt x="32379" y="12180"/>
                </a:lnTo>
                <a:lnTo>
                  <a:pt x="21678" y="20891"/>
                </a:lnTo>
                <a:lnTo>
                  <a:pt x="12803" y="31451"/>
                </a:lnTo>
                <a:lnTo>
                  <a:pt x="6042" y="43573"/>
                </a:lnTo>
                <a:lnTo>
                  <a:pt x="1681" y="56972"/>
                </a:lnTo>
                <a:lnTo>
                  <a:pt x="9" y="71361"/>
                </a:lnTo>
                <a:lnTo>
                  <a:pt x="0" y="72517"/>
                </a:lnTo>
                <a:lnTo>
                  <a:pt x="1449" y="86989"/>
                </a:lnTo>
                <a:lnTo>
                  <a:pt x="5607" y="100487"/>
                </a:lnTo>
                <a:lnTo>
                  <a:pt x="12186" y="112727"/>
                </a:lnTo>
                <a:lnTo>
                  <a:pt x="20900" y="123424"/>
                </a:lnTo>
                <a:lnTo>
                  <a:pt x="31460" y="132293"/>
                </a:lnTo>
                <a:lnTo>
                  <a:pt x="43582" y="139049"/>
                </a:lnTo>
                <a:lnTo>
                  <a:pt x="56978" y="143409"/>
                </a:lnTo>
                <a:lnTo>
                  <a:pt x="71360" y="145087"/>
                </a:lnTo>
                <a:lnTo>
                  <a:pt x="72567" y="145097"/>
                </a:lnTo>
                <a:lnTo>
                  <a:pt x="87028" y="143650"/>
                </a:lnTo>
                <a:lnTo>
                  <a:pt x="100520" y="139499"/>
                </a:lnTo>
                <a:lnTo>
                  <a:pt x="112758" y="132928"/>
                </a:lnTo>
                <a:lnTo>
                  <a:pt x="123457" y="124222"/>
                </a:lnTo>
                <a:lnTo>
                  <a:pt x="132330" y="113666"/>
                </a:lnTo>
                <a:lnTo>
                  <a:pt x="139091" y="101543"/>
                </a:lnTo>
                <a:lnTo>
                  <a:pt x="143456" y="88138"/>
                </a:lnTo>
                <a:lnTo>
                  <a:pt x="145138" y="73736"/>
                </a:lnTo>
                <a:lnTo>
                  <a:pt x="145148" y="72517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203">
            <a:extLst>
              <a:ext uri="{FF2B5EF4-FFF2-40B4-BE49-F238E27FC236}">
                <a16:creationId xmlns:a16="http://schemas.microsoft.com/office/drawing/2014/main" id="{C666D832-64CA-4554-85E6-C7A288829C1E}"/>
              </a:ext>
            </a:extLst>
          </p:cNvPr>
          <p:cNvSpPr/>
          <p:nvPr userDrawn="1"/>
        </p:nvSpPr>
        <p:spPr>
          <a:xfrm>
            <a:off x="2206981" y="7165079"/>
            <a:ext cx="163848" cy="158467"/>
          </a:xfrm>
          <a:custGeom>
            <a:avLst/>
            <a:gdLst/>
            <a:ahLst/>
            <a:cxnLst/>
            <a:rect l="l" t="t" r="r" b="b"/>
            <a:pathLst>
              <a:path w="145149" h="145174">
                <a:moveTo>
                  <a:pt x="145148" y="72580"/>
                </a:moveTo>
                <a:lnTo>
                  <a:pt x="143699" y="58127"/>
                </a:lnTo>
                <a:lnTo>
                  <a:pt x="139545" y="44638"/>
                </a:lnTo>
                <a:lnTo>
                  <a:pt x="132969" y="32400"/>
                </a:lnTo>
                <a:lnTo>
                  <a:pt x="124259" y="21700"/>
                </a:lnTo>
                <a:lnTo>
                  <a:pt x="113700" y="12825"/>
                </a:lnTo>
                <a:lnTo>
                  <a:pt x="101577" y="6060"/>
                </a:lnTo>
                <a:lnTo>
                  <a:pt x="88178" y="1693"/>
                </a:lnTo>
                <a:lnTo>
                  <a:pt x="73786" y="10"/>
                </a:lnTo>
                <a:lnTo>
                  <a:pt x="72567" y="0"/>
                </a:lnTo>
                <a:lnTo>
                  <a:pt x="58117" y="1449"/>
                </a:lnTo>
                <a:lnTo>
                  <a:pt x="44630" y="5607"/>
                </a:lnTo>
                <a:lnTo>
                  <a:pt x="32394" y="12187"/>
                </a:lnTo>
                <a:lnTo>
                  <a:pt x="21695" y="20901"/>
                </a:lnTo>
                <a:lnTo>
                  <a:pt x="12820" y="31464"/>
                </a:lnTo>
                <a:lnTo>
                  <a:pt x="6057" y="43587"/>
                </a:lnTo>
                <a:lnTo>
                  <a:pt x="1691" y="56986"/>
                </a:lnTo>
                <a:lnTo>
                  <a:pt x="9" y="71372"/>
                </a:lnTo>
                <a:lnTo>
                  <a:pt x="0" y="72580"/>
                </a:lnTo>
                <a:lnTo>
                  <a:pt x="1449" y="87037"/>
                </a:lnTo>
                <a:lnTo>
                  <a:pt x="5606" y="100529"/>
                </a:lnTo>
                <a:lnTo>
                  <a:pt x="12184" y="112769"/>
                </a:lnTo>
                <a:lnTo>
                  <a:pt x="20896" y="123471"/>
                </a:lnTo>
                <a:lnTo>
                  <a:pt x="31456" y="132347"/>
                </a:lnTo>
                <a:lnTo>
                  <a:pt x="43575" y="139113"/>
                </a:lnTo>
                <a:lnTo>
                  <a:pt x="56969" y="143480"/>
                </a:lnTo>
                <a:lnTo>
                  <a:pt x="71350" y="145163"/>
                </a:lnTo>
                <a:lnTo>
                  <a:pt x="72567" y="145173"/>
                </a:lnTo>
                <a:lnTo>
                  <a:pt x="87026" y="143724"/>
                </a:lnTo>
                <a:lnTo>
                  <a:pt x="100518" y="139567"/>
                </a:lnTo>
                <a:lnTo>
                  <a:pt x="112755" y="132989"/>
                </a:lnTo>
                <a:lnTo>
                  <a:pt x="123453" y="124277"/>
                </a:lnTo>
                <a:lnTo>
                  <a:pt x="132326" y="113716"/>
                </a:lnTo>
                <a:lnTo>
                  <a:pt x="139088" y="101594"/>
                </a:lnTo>
                <a:lnTo>
                  <a:pt x="143454" y="88196"/>
                </a:lnTo>
                <a:lnTo>
                  <a:pt x="145138" y="73809"/>
                </a:lnTo>
                <a:lnTo>
                  <a:pt x="145148" y="72580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204">
            <a:extLst>
              <a:ext uri="{FF2B5EF4-FFF2-40B4-BE49-F238E27FC236}">
                <a16:creationId xmlns:a16="http://schemas.microsoft.com/office/drawing/2014/main" id="{5F1AFD18-0328-4F56-8EC7-E6F2BF82CBFB}"/>
              </a:ext>
            </a:extLst>
          </p:cNvPr>
          <p:cNvSpPr/>
          <p:nvPr userDrawn="1"/>
        </p:nvSpPr>
        <p:spPr>
          <a:xfrm>
            <a:off x="1951040" y="2894039"/>
            <a:ext cx="163848" cy="158467"/>
          </a:xfrm>
          <a:custGeom>
            <a:avLst/>
            <a:gdLst/>
            <a:ahLst/>
            <a:cxnLst/>
            <a:rect l="l" t="t" r="r" b="b"/>
            <a:pathLst>
              <a:path w="145149" h="145149">
                <a:moveTo>
                  <a:pt x="145148" y="72580"/>
                </a:moveTo>
                <a:lnTo>
                  <a:pt x="143698" y="58120"/>
                </a:lnTo>
                <a:lnTo>
                  <a:pt x="139541" y="44627"/>
                </a:lnTo>
                <a:lnTo>
                  <a:pt x="132963" y="32389"/>
                </a:lnTo>
                <a:lnTo>
                  <a:pt x="124250" y="21691"/>
                </a:lnTo>
                <a:lnTo>
                  <a:pt x="113689" y="12818"/>
                </a:lnTo>
                <a:lnTo>
                  <a:pt x="101567" y="6056"/>
                </a:lnTo>
                <a:lnTo>
                  <a:pt x="88170" y="1691"/>
                </a:lnTo>
                <a:lnTo>
                  <a:pt x="73785" y="10"/>
                </a:lnTo>
                <a:lnTo>
                  <a:pt x="72567" y="0"/>
                </a:lnTo>
                <a:lnTo>
                  <a:pt x="58110" y="1448"/>
                </a:lnTo>
                <a:lnTo>
                  <a:pt x="44620" y="5604"/>
                </a:lnTo>
                <a:lnTo>
                  <a:pt x="32383" y="12180"/>
                </a:lnTo>
                <a:lnTo>
                  <a:pt x="21686" y="20892"/>
                </a:lnTo>
                <a:lnTo>
                  <a:pt x="12814" y="31452"/>
                </a:lnTo>
                <a:lnTo>
                  <a:pt x="6053" y="43577"/>
                </a:lnTo>
                <a:lnTo>
                  <a:pt x="1689" y="56978"/>
                </a:lnTo>
                <a:lnTo>
                  <a:pt x="9" y="71372"/>
                </a:lnTo>
                <a:lnTo>
                  <a:pt x="0" y="72580"/>
                </a:lnTo>
                <a:lnTo>
                  <a:pt x="1448" y="87035"/>
                </a:lnTo>
                <a:lnTo>
                  <a:pt x="5604" y="100525"/>
                </a:lnTo>
                <a:lnTo>
                  <a:pt x="12181" y="112762"/>
                </a:lnTo>
                <a:lnTo>
                  <a:pt x="20893" y="123460"/>
                </a:lnTo>
                <a:lnTo>
                  <a:pt x="31454" y="132334"/>
                </a:lnTo>
                <a:lnTo>
                  <a:pt x="43578" y="139096"/>
                </a:lnTo>
                <a:lnTo>
                  <a:pt x="56979" y="143459"/>
                </a:lnTo>
                <a:lnTo>
                  <a:pt x="71370" y="145138"/>
                </a:lnTo>
                <a:lnTo>
                  <a:pt x="72567" y="145148"/>
                </a:lnTo>
                <a:lnTo>
                  <a:pt x="87022" y="143699"/>
                </a:lnTo>
                <a:lnTo>
                  <a:pt x="100512" y="139542"/>
                </a:lnTo>
                <a:lnTo>
                  <a:pt x="112750" y="132965"/>
                </a:lnTo>
                <a:lnTo>
                  <a:pt x="123450" y="124253"/>
                </a:lnTo>
                <a:lnTo>
                  <a:pt x="132326" y="113692"/>
                </a:lnTo>
                <a:lnTo>
                  <a:pt x="139091" y="101571"/>
                </a:lnTo>
                <a:lnTo>
                  <a:pt x="143457" y="88173"/>
                </a:lnTo>
                <a:lnTo>
                  <a:pt x="145138" y="73788"/>
                </a:lnTo>
                <a:lnTo>
                  <a:pt x="145148" y="72580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205">
            <a:extLst>
              <a:ext uri="{FF2B5EF4-FFF2-40B4-BE49-F238E27FC236}">
                <a16:creationId xmlns:a16="http://schemas.microsoft.com/office/drawing/2014/main" id="{1A2B7ED9-EC92-4B5C-A89C-6F537B96564F}"/>
              </a:ext>
            </a:extLst>
          </p:cNvPr>
          <p:cNvSpPr/>
          <p:nvPr userDrawn="1"/>
        </p:nvSpPr>
        <p:spPr>
          <a:xfrm>
            <a:off x="1951040" y="7165079"/>
            <a:ext cx="163848" cy="158467"/>
          </a:xfrm>
          <a:custGeom>
            <a:avLst/>
            <a:gdLst/>
            <a:ahLst/>
            <a:cxnLst/>
            <a:rect l="l" t="t" r="r" b="b"/>
            <a:pathLst>
              <a:path w="145149" h="145174">
                <a:moveTo>
                  <a:pt x="145148" y="72580"/>
                </a:moveTo>
                <a:lnTo>
                  <a:pt x="143698" y="58127"/>
                </a:lnTo>
                <a:lnTo>
                  <a:pt x="139541" y="44638"/>
                </a:lnTo>
                <a:lnTo>
                  <a:pt x="132963" y="32400"/>
                </a:lnTo>
                <a:lnTo>
                  <a:pt x="124250" y="21700"/>
                </a:lnTo>
                <a:lnTo>
                  <a:pt x="113689" y="12825"/>
                </a:lnTo>
                <a:lnTo>
                  <a:pt x="101567" y="6060"/>
                </a:lnTo>
                <a:lnTo>
                  <a:pt x="88170" y="1693"/>
                </a:lnTo>
                <a:lnTo>
                  <a:pt x="73785" y="10"/>
                </a:lnTo>
                <a:lnTo>
                  <a:pt x="72567" y="0"/>
                </a:lnTo>
                <a:lnTo>
                  <a:pt x="58110" y="1449"/>
                </a:lnTo>
                <a:lnTo>
                  <a:pt x="44620" y="5607"/>
                </a:lnTo>
                <a:lnTo>
                  <a:pt x="32383" y="12187"/>
                </a:lnTo>
                <a:lnTo>
                  <a:pt x="21686" y="20901"/>
                </a:lnTo>
                <a:lnTo>
                  <a:pt x="12814" y="31464"/>
                </a:lnTo>
                <a:lnTo>
                  <a:pt x="6053" y="43587"/>
                </a:lnTo>
                <a:lnTo>
                  <a:pt x="1689" y="56986"/>
                </a:lnTo>
                <a:lnTo>
                  <a:pt x="9" y="71372"/>
                </a:lnTo>
                <a:lnTo>
                  <a:pt x="0" y="72580"/>
                </a:lnTo>
                <a:lnTo>
                  <a:pt x="1448" y="87037"/>
                </a:lnTo>
                <a:lnTo>
                  <a:pt x="5603" y="100529"/>
                </a:lnTo>
                <a:lnTo>
                  <a:pt x="12177" y="112769"/>
                </a:lnTo>
                <a:lnTo>
                  <a:pt x="20887" y="123471"/>
                </a:lnTo>
                <a:lnTo>
                  <a:pt x="31444" y="132347"/>
                </a:lnTo>
                <a:lnTo>
                  <a:pt x="43565" y="139113"/>
                </a:lnTo>
                <a:lnTo>
                  <a:pt x="56961" y="143480"/>
                </a:lnTo>
                <a:lnTo>
                  <a:pt x="71349" y="145163"/>
                </a:lnTo>
                <a:lnTo>
                  <a:pt x="72567" y="145173"/>
                </a:lnTo>
                <a:lnTo>
                  <a:pt x="87019" y="143724"/>
                </a:lnTo>
                <a:lnTo>
                  <a:pt x="100507" y="139567"/>
                </a:lnTo>
                <a:lnTo>
                  <a:pt x="112744" y="132989"/>
                </a:lnTo>
                <a:lnTo>
                  <a:pt x="123444" y="124277"/>
                </a:lnTo>
                <a:lnTo>
                  <a:pt x="132319" y="113716"/>
                </a:lnTo>
                <a:lnTo>
                  <a:pt x="139085" y="101594"/>
                </a:lnTo>
                <a:lnTo>
                  <a:pt x="143453" y="88196"/>
                </a:lnTo>
                <a:lnTo>
                  <a:pt x="145138" y="73809"/>
                </a:lnTo>
                <a:lnTo>
                  <a:pt x="145148" y="72580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206">
            <a:extLst>
              <a:ext uri="{FF2B5EF4-FFF2-40B4-BE49-F238E27FC236}">
                <a16:creationId xmlns:a16="http://schemas.microsoft.com/office/drawing/2014/main" id="{4100EB88-3FBD-47F8-8A1B-2CF86A4FE25E}"/>
              </a:ext>
            </a:extLst>
          </p:cNvPr>
          <p:cNvSpPr/>
          <p:nvPr userDrawn="1"/>
        </p:nvSpPr>
        <p:spPr>
          <a:xfrm>
            <a:off x="1695099" y="1266839"/>
            <a:ext cx="163848" cy="158467"/>
          </a:xfrm>
          <a:custGeom>
            <a:avLst/>
            <a:gdLst/>
            <a:ahLst/>
            <a:cxnLst/>
            <a:rect l="l" t="t" r="r" b="b"/>
            <a:pathLst>
              <a:path w="145047" h="145047">
                <a:moveTo>
                  <a:pt x="145046" y="72516"/>
                </a:moveTo>
                <a:lnTo>
                  <a:pt x="143600" y="58059"/>
                </a:lnTo>
                <a:lnTo>
                  <a:pt x="139450" y="44571"/>
                </a:lnTo>
                <a:lnTo>
                  <a:pt x="132879" y="32338"/>
                </a:lnTo>
                <a:lnTo>
                  <a:pt x="124172" y="21647"/>
                </a:lnTo>
                <a:lnTo>
                  <a:pt x="113610" y="12783"/>
                </a:lnTo>
                <a:lnTo>
                  <a:pt x="101479" y="6032"/>
                </a:lnTo>
                <a:lnTo>
                  <a:pt x="88060" y="1678"/>
                </a:lnTo>
                <a:lnTo>
                  <a:pt x="73637" y="9"/>
                </a:lnTo>
                <a:lnTo>
                  <a:pt x="72478" y="0"/>
                </a:lnTo>
                <a:lnTo>
                  <a:pt x="58014" y="1450"/>
                </a:lnTo>
                <a:lnTo>
                  <a:pt x="44523" y="5609"/>
                </a:lnTo>
                <a:lnTo>
                  <a:pt x="32291" y="12191"/>
                </a:lnTo>
                <a:lnTo>
                  <a:pt x="21604" y="20910"/>
                </a:lnTo>
                <a:lnTo>
                  <a:pt x="12747" y="31480"/>
                </a:lnTo>
                <a:lnTo>
                  <a:pt x="6005" y="43615"/>
                </a:lnTo>
                <a:lnTo>
                  <a:pt x="1663" y="57028"/>
                </a:lnTo>
                <a:lnTo>
                  <a:pt x="7" y="71433"/>
                </a:lnTo>
                <a:lnTo>
                  <a:pt x="0" y="72516"/>
                </a:lnTo>
                <a:lnTo>
                  <a:pt x="1448" y="86986"/>
                </a:lnTo>
                <a:lnTo>
                  <a:pt x="5602" y="100483"/>
                </a:lnTo>
                <a:lnTo>
                  <a:pt x="12177" y="112722"/>
                </a:lnTo>
                <a:lnTo>
                  <a:pt x="20888" y="123417"/>
                </a:lnTo>
                <a:lnTo>
                  <a:pt x="31450" y="132282"/>
                </a:lnTo>
                <a:lnTo>
                  <a:pt x="43576" y="139032"/>
                </a:lnTo>
                <a:lnTo>
                  <a:pt x="56983" y="143379"/>
                </a:lnTo>
                <a:lnTo>
                  <a:pt x="71385" y="145038"/>
                </a:lnTo>
                <a:lnTo>
                  <a:pt x="72478" y="145046"/>
                </a:lnTo>
                <a:lnTo>
                  <a:pt x="86966" y="143598"/>
                </a:lnTo>
                <a:lnTo>
                  <a:pt x="100472" y="139444"/>
                </a:lnTo>
                <a:lnTo>
                  <a:pt x="112714" y="132870"/>
                </a:lnTo>
                <a:lnTo>
                  <a:pt x="123408" y="124161"/>
                </a:lnTo>
                <a:lnTo>
                  <a:pt x="132270" y="113602"/>
                </a:lnTo>
                <a:lnTo>
                  <a:pt x="139018" y="101479"/>
                </a:lnTo>
                <a:lnTo>
                  <a:pt x="143368" y="88078"/>
                </a:lnTo>
                <a:lnTo>
                  <a:pt x="145037" y="73683"/>
                </a:lnTo>
                <a:lnTo>
                  <a:pt x="145046" y="72516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207">
            <a:extLst>
              <a:ext uri="{FF2B5EF4-FFF2-40B4-BE49-F238E27FC236}">
                <a16:creationId xmlns:a16="http://schemas.microsoft.com/office/drawing/2014/main" id="{1AD31FA5-A3A3-49B3-BA73-BB2DEC5D0858}"/>
              </a:ext>
            </a:extLst>
          </p:cNvPr>
          <p:cNvSpPr/>
          <p:nvPr userDrawn="1"/>
        </p:nvSpPr>
        <p:spPr>
          <a:xfrm>
            <a:off x="1695099" y="1673639"/>
            <a:ext cx="163848" cy="158467"/>
          </a:xfrm>
          <a:custGeom>
            <a:avLst/>
            <a:gdLst/>
            <a:ahLst/>
            <a:cxnLst/>
            <a:rect l="l" t="t" r="r" b="b"/>
            <a:pathLst>
              <a:path w="145047" h="145085">
                <a:moveTo>
                  <a:pt x="145046" y="72516"/>
                </a:moveTo>
                <a:lnTo>
                  <a:pt x="143600" y="58059"/>
                </a:lnTo>
                <a:lnTo>
                  <a:pt x="139450" y="44571"/>
                </a:lnTo>
                <a:lnTo>
                  <a:pt x="132879" y="32338"/>
                </a:lnTo>
                <a:lnTo>
                  <a:pt x="124172" y="21647"/>
                </a:lnTo>
                <a:lnTo>
                  <a:pt x="113610" y="12783"/>
                </a:lnTo>
                <a:lnTo>
                  <a:pt x="101479" y="6032"/>
                </a:lnTo>
                <a:lnTo>
                  <a:pt x="88060" y="1678"/>
                </a:lnTo>
                <a:lnTo>
                  <a:pt x="73637" y="9"/>
                </a:lnTo>
                <a:lnTo>
                  <a:pt x="72478" y="0"/>
                </a:lnTo>
                <a:lnTo>
                  <a:pt x="58014" y="1450"/>
                </a:lnTo>
                <a:lnTo>
                  <a:pt x="44523" y="5609"/>
                </a:lnTo>
                <a:lnTo>
                  <a:pt x="32291" y="12191"/>
                </a:lnTo>
                <a:lnTo>
                  <a:pt x="21604" y="20910"/>
                </a:lnTo>
                <a:lnTo>
                  <a:pt x="12747" y="31480"/>
                </a:lnTo>
                <a:lnTo>
                  <a:pt x="6005" y="43615"/>
                </a:lnTo>
                <a:lnTo>
                  <a:pt x="1663" y="57028"/>
                </a:lnTo>
                <a:lnTo>
                  <a:pt x="7" y="71433"/>
                </a:lnTo>
                <a:lnTo>
                  <a:pt x="0" y="72516"/>
                </a:lnTo>
                <a:lnTo>
                  <a:pt x="1447" y="86991"/>
                </a:lnTo>
                <a:lnTo>
                  <a:pt x="5599" y="100493"/>
                </a:lnTo>
                <a:lnTo>
                  <a:pt x="12171" y="112736"/>
                </a:lnTo>
                <a:lnTo>
                  <a:pt x="20878" y="123435"/>
                </a:lnTo>
                <a:lnTo>
                  <a:pt x="31435" y="132305"/>
                </a:lnTo>
                <a:lnTo>
                  <a:pt x="43556" y="139058"/>
                </a:lnTo>
                <a:lnTo>
                  <a:pt x="56958" y="143411"/>
                </a:lnTo>
                <a:lnTo>
                  <a:pt x="71354" y="145076"/>
                </a:lnTo>
                <a:lnTo>
                  <a:pt x="72478" y="145084"/>
                </a:lnTo>
                <a:lnTo>
                  <a:pt x="86962" y="143636"/>
                </a:lnTo>
                <a:lnTo>
                  <a:pt x="100466" y="139483"/>
                </a:lnTo>
                <a:lnTo>
                  <a:pt x="112705" y="132909"/>
                </a:lnTo>
                <a:lnTo>
                  <a:pt x="123397" y="124200"/>
                </a:lnTo>
                <a:lnTo>
                  <a:pt x="132260" y="113641"/>
                </a:lnTo>
                <a:lnTo>
                  <a:pt x="139009" y="101517"/>
                </a:lnTo>
                <a:lnTo>
                  <a:pt x="143362" y="88113"/>
                </a:lnTo>
                <a:lnTo>
                  <a:pt x="145036" y="73715"/>
                </a:lnTo>
                <a:lnTo>
                  <a:pt x="145046" y="72516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208">
            <a:extLst>
              <a:ext uri="{FF2B5EF4-FFF2-40B4-BE49-F238E27FC236}">
                <a16:creationId xmlns:a16="http://schemas.microsoft.com/office/drawing/2014/main" id="{161A790F-3801-46E9-B371-6FDE204C535A}"/>
              </a:ext>
            </a:extLst>
          </p:cNvPr>
          <p:cNvSpPr/>
          <p:nvPr userDrawn="1"/>
        </p:nvSpPr>
        <p:spPr>
          <a:xfrm>
            <a:off x="1695099" y="6758279"/>
            <a:ext cx="163848" cy="158467"/>
          </a:xfrm>
          <a:custGeom>
            <a:avLst/>
            <a:gdLst/>
            <a:ahLst/>
            <a:cxnLst/>
            <a:rect l="l" t="t" r="r" b="b"/>
            <a:pathLst>
              <a:path w="145047" h="145060">
                <a:moveTo>
                  <a:pt x="145046" y="72478"/>
                </a:moveTo>
                <a:lnTo>
                  <a:pt x="143599" y="58018"/>
                </a:lnTo>
                <a:lnTo>
                  <a:pt x="139447" y="44532"/>
                </a:lnTo>
                <a:lnTo>
                  <a:pt x="132873" y="32303"/>
                </a:lnTo>
                <a:lnTo>
                  <a:pt x="124162" y="21618"/>
                </a:lnTo>
                <a:lnTo>
                  <a:pt x="113595" y="12761"/>
                </a:lnTo>
                <a:lnTo>
                  <a:pt x="101458" y="6017"/>
                </a:lnTo>
                <a:lnTo>
                  <a:pt x="88034" y="1671"/>
                </a:lnTo>
                <a:lnTo>
                  <a:pt x="73606" y="8"/>
                </a:lnTo>
                <a:lnTo>
                  <a:pt x="72478" y="0"/>
                </a:lnTo>
                <a:lnTo>
                  <a:pt x="58010" y="1449"/>
                </a:lnTo>
                <a:lnTo>
                  <a:pt x="44516" y="5606"/>
                </a:lnTo>
                <a:lnTo>
                  <a:pt x="32282" y="12185"/>
                </a:lnTo>
                <a:lnTo>
                  <a:pt x="21594" y="20902"/>
                </a:lnTo>
                <a:lnTo>
                  <a:pt x="12736" y="31470"/>
                </a:lnTo>
                <a:lnTo>
                  <a:pt x="5996" y="43603"/>
                </a:lnTo>
                <a:lnTo>
                  <a:pt x="1658" y="57017"/>
                </a:lnTo>
                <a:lnTo>
                  <a:pt x="7" y="71426"/>
                </a:lnTo>
                <a:lnTo>
                  <a:pt x="0" y="72478"/>
                </a:lnTo>
                <a:lnTo>
                  <a:pt x="1447" y="86949"/>
                </a:lnTo>
                <a:lnTo>
                  <a:pt x="5598" y="100449"/>
                </a:lnTo>
                <a:lnTo>
                  <a:pt x="12169" y="112693"/>
                </a:lnTo>
                <a:lnTo>
                  <a:pt x="20875" y="123395"/>
                </a:lnTo>
                <a:lnTo>
                  <a:pt x="31430" y="132268"/>
                </a:lnTo>
                <a:lnTo>
                  <a:pt x="43550" y="139026"/>
                </a:lnTo>
                <a:lnTo>
                  <a:pt x="56949" y="143382"/>
                </a:lnTo>
                <a:lnTo>
                  <a:pt x="71343" y="145050"/>
                </a:lnTo>
                <a:lnTo>
                  <a:pt x="72478" y="145059"/>
                </a:lnTo>
                <a:lnTo>
                  <a:pt x="86961" y="143610"/>
                </a:lnTo>
                <a:lnTo>
                  <a:pt x="100463" y="139455"/>
                </a:lnTo>
                <a:lnTo>
                  <a:pt x="112702" y="132878"/>
                </a:lnTo>
                <a:lnTo>
                  <a:pt x="123394" y="124167"/>
                </a:lnTo>
                <a:lnTo>
                  <a:pt x="132256" y="113606"/>
                </a:lnTo>
                <a:lnTo>
                  <a:pt x="139006" y="101482"/>
                </a:lnTo>
                <a:lnTo>
                  <a:pt x="143360" y="88080"/>
                </a:lnTo>
                <a:lnTo>
                  <a:pt x="145036" y="73687"/>
                </a:lnTo>
                <a:lnTo>
                  <a:pt x="145046" y="72478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209">
            <a:extLst>
              <a:ext uri="{FF2B5EF4-FFF2-40B4-BE49-F238E27FC236}">
                <a16:creationId xmlns:a16="http://schemas.microsoft.com/office/drawing/2014/main" id="{B546E026-DAE3-45E2-80D2-74EB4E8C2454}"/>
              </a:ext>
            </a:extLst>
          </p:cNvPr>
          <p:cNvSpPr/>
          <p:nvPr userDrawn="1"/>
        </p:nvSpPr>
        <p:spPr>
          <a:xfrm>
            <a:off x="1439158" y="453239"/>
            <a:ext cx="163848" cy="158467"/>
          </a:xfrm>
          <a:custGeom>
            <a:avLst/>
            <a:gdLst/>
            <a:ahLst/>
            <a:cxnLst/>
            <a:rect l="l" t="t" r="r" b="b"/>
            <a:pathLst>
              <a:path w="145060" h="145111">
                <a:moveTo>
                  <a:pt x="145059" y="72580"/>
                </a:moveTo>
                <a:lnTo>
                  <a:pt x="143611" y="58103"/>
                </a:lnTo>
                <a:lnTo>
                  <a:pt x="139458" y="44599"/>
                </a:lnTo>
                <a:lnTo>
                  <a:pt x="132886" y="32354"/>
                </a:lnTo>
                <a:lnTo>
                  <a:pt x="124179" y="21653"/>
                </a:lnTo>
                <a:lnTo>
                  <a:pt x="113623" y="12783"/>
                </a:lnTo>
                <a:lnTo>
                  <a:pt x="101503" y="6029"/>
                </a:lnTo>
                <a:lnTo>
                  <a:pt x="88106" y="1675"/>
                </a:lnTo>
                <a:lnTo>
                  <a:pt x="73715" y="8"/>
                </a:lnTo>
                <a:lnTo>
                  <a:pt x="72580" y="0"/>
                </a:lnTo>
                <a:lnTo>
                  <a:pt x="58098" y="1447"/>
                </a:lnTo>
                <a:lnTo>
                  <a:pt x="44595" y="5599"/>
                </a:lnTo>
                <a:lnTo>
                  <a:pt x="32356" y="12171"/>
                </a:lnTo>
                <a:lnTo>
                  <a:pt x="21662" y="20879"/>
                </a:lnTo>
                <a:lnTo>
                  <a:pt x="12797" y="31436"/>
                </a:lnTo>
                <a:lnTo>
                  <a:pt x="6045" y="43559"/>
                </a:lnTo>
                <a:lnTo>
                  <a:pt x="1688" y="56962"/>
                </a:lnTo>
                <a:lnTo>
                  <a:pt x="10" y="71361"/>
                </a:lnTo>
                <a:lnTo>
                  <a:pt x="0" y="72580"/>
                </a:lnTo>
                <a:lnTo>
                  <a:pt x="1446" y="87040"/>
                </a:lnTo>
                <a:lnTo>
                  <a:pt x="5596" y="100529"/>
                </a:lnTo>
                <a:lnTo>
                  <a:pt x="12166" y="112762"/>
                </a:lnTo>
                <a:lnTo>
                  <a:pt x="20873" y="123453"/>
                </a:lnTo>
                <a:lnTo>
                  <a:pt x="31434" y="132318"/>
                </a:lnTo>
                <a:lnTo>
                  <a:pt x="43564" y="139072"/>
                </a:lnTo>
                <a:lnTo>
                  <a:pt x="56981" y="143427"/>
                </a:lnTo>
                <a:lnTo>
                  <a:pt x="71400" y="145100"/>
                </a:lnTo>
                <a:lnTo>
                  <a:pt x="72580" y="145110"/>
                </a:lnTo>
                <a:lnTo>
                  <a:pt x="87040" y="143660"/>
                </a:lnTo>
                <a:lnTo>
                  <a:pt x="100528" y="139501"/>
                </a:lnTo>
                <a:lnTo>
                  <a:pt x="112759" y="132919"/>
                </a:lnTo>
                <a:lnTo>
                  <a:pt x="123446" y="124201"/>
                </a:lnTo>
                <a:lnTo>
                  <a:pt x="132305" y="113631"/>
                </a:lnTo>
                <a:lnTo>
                  <a:pt x="139049" y="101496"/>
                </a:lnTo>
                <a:lnTo>
                  <a:pt x="143393" y="88081"/>
                </a:lnTo>
                <a:lnTo>
                  <a:pt x="145051" y="73674"/>
                </a:lnTo>
                <a:lnTo>
                  <a:pt x="145059" y="72580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210">
            <a:extLst>
              <a:ext uri="{FF2B5EF4-FFF2-40B4-BE49-F238E27FC236}">
                <a16:creationId xmlns:a16="http://schemas.microsoft.com/office/drawing/2014/main" id="{649BBDB1-3962-4663-9C11-388A0ECCC9A6}"/>
              </a:ext>
            </a:extLst>
          </p:cNvPr>
          <p:cNvSpPr/>
          <p:nvPr userDrawn="1"/>
        </p:nvSpPr>
        <p:spPr>
          <a:xfrm>
            <a:off x="1439158" y="2690639"/>
            <a:ext cx="163848" cy="158467"/>
          </a:xfrm>
          <a:custGeom>
            <a:avLst/>
            <a:gdLst/>
            <a:ahLst/>
            <a:cxnLst/>
            <a:rect l="l" t="t" r="r" b="b"/>
            <a:pathLst>
              <a:path w="145060" h="145098">
                <a:moveTo>
                  <a:pt x="145059" y="72504"/>
                </a:moveTo>
                <a:lnTo>
                  <a:pt x="143610" y="58037"/>
                </a:lnTo>
                <a:lnTo>
                  <a:pt x="139453" y="44542"/>
                </a:lnTo>
                <a:lnTo>
                  <a:pt x="132874" y="32306"/>
                </a:lnTo>
                <a:lnTo>
                  <a:pt x="124159" y="21613"/>
                </a:lnTo>
                <a:lnTo>
                  <a:pt x="113593" y="12752"/>
                </a:lnTo>
                <a:lnTo>
                  <a:pt x="101463" y="6006"/>
                </a:lnTo>
                <a:lnTo>
                  <a:pt x="88054" y="1663"/>
                </a:lnTo>
                <a:lnTo>
                  <a:pt x="73653" y="7"/>
                </a:lnTo>
                <a:lnTo>
                  <a:pt x="72580" y="0"/>
                </a:lnTo>
                <a:lnTo>
                  <a:pt x="58091" y="1447"/>
                </a:lnTo>
                <a:lnTo>
                  <a:pt x="44582" y="5600"/>
                </a:lnTo>
                <a:lnTo>
                  <a:pt x="32337" y="12173"/>
                </a:lnTo>
                <a:lnTo>
                  <a:pt x="21641" y="20880"/>
                </a:lnTo>
                <a:lnTo>
                  <a:pt x="12776" y="31437"/>
                </a:lnTo>
                <a:lnTo>
                  <a:pt x="6027" y="43557"/>
                </a:lnTo>
                <a:lnTo>
                  <a:pt x="1677" y="56956"/>
                </a:lnTo>
                <a:lnTo>
                  <a:pt x="9" y="71348"/>
                </a:lnTo>
                <a:lnTo>
                  <a:pt x="0" y="72504"/>
                </a:lnTo>
                <a:lnTo>
                  <a:pt x="1445" y="86978"/>
                </a:lnTo>
                <a:lnTo>
                  <a:pt x="5591" y="100477"/>
                </a:lnTo>
                <a:lnTo>
                  <a:pt x="12156" y="112718"/>
                </a:lnTo>
                <a:lnTo>
                  <a:pt x="20857" y="123415"/>
                </a:lnTo>
                <a:lnTo>
                  <a:pt x="31409" y="132285"/>
                </a:lnTo>
                <a:lnTo>
                  <a:pt x="43531" y="139043"/>
                </a:lnTo>
                <a:lnTo>
                  <a:pt x="56938" y="143405"/>
                </a:lnTo>
                <a:lnTo>
                  <a:pt x="71349" y="145087"/>
                </a:lnTo>
                <a:lnTo>
                  <a:pt x="72580" y="145097"/>
                </a:lnTo>
                <a:lnTo>
                  <a:pt x="87034" y="143648"/>
                </a:lnTo>
                <a:lnTo>
                  <a:pt x="100517" y="139492"/>
                </a:lnTo>
                <a:lnTo>
                  <a:pt x="112744" y="132914"/>
                </a:lnTo>
                <a:lnTo>
                  <a:pt x="123429" y="124197"/>
                </a:lnTo>
                <a:lnTo>
                  <a:pt x="132288" y="113628"/>
                </a:lnTo>
                <a:lnTo>
                  <a:pt x="139034" y="101491"/>
                </a:lnTo>
                <a:lnTo>
                  <a:pt x="143383" y="88070"/>
                </a:lnTo>
                <a:lnTo>
                  <a:pt x="145050" y="73651"/>
                </a:lnTo>
                <a:lnTo>
                  <a:pt x="145059" y="72504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211">
            <a:extLst>
              <a:ext uri="{FF2B5EF4-FFF2-40B4-BE49-F238E27FC236}">
                <a16:creationId xmlns:a16="http://schemas.microsoft.com/office/drawing/2014/main" id="{A7F0ACC7-E4B0-42C1-9736-B8683FFAA7DD}"/>
              </a:ext>
            </a:extLst>
          </p:cNvPr>
          <p:cNvSpPr/>
          <p:nvPr userDrawn="1"/>
        </p:nvSpPr>
        <p:spPr>
          <a:xfrm>
            <a:off x="1439158" y="4317479"/>
            <a:ext cx="163848" cy="158467"/>
          </a:xfrm>
          <a:custGeom>
            <a:avLst/>
            <a:gdLst/>
            <a:ahLst/>
            <a:cxnLst/>
            <a:rect l="l" t="t" r="r" b="b"/>
            <a:pathLst>
              <a:path w="145060" h="145098">
                <a:moveTo>
                  <a:pt x="145059" y="72517"/>
                </a:moveTo>
                <a:lnTo>
                  <a:pt x="143610" y="58050"/>
                </a:lnTo>
                <a:lnTo>
                  <a:pt x="139454" y="44555"/>
                </a:lnTo>
                <a:lnTo>
                  <a:pt x="132876" y="32317"/>
                </a:lnTo>
                <a:lnTo>
                  <a:pt x="124162" y="21623"/>
                </a:lnTo>
                <a:lnTo>
                  <a:pt x="113598" y="12759"/>
                </a:lnTo>
                <a:lnTo>
                  <a:pt x="101470" y="6011"/>
                </a:lnTo>
                <a:lnTo>
                  <a:pt x="88063" y="1665"/>
                </a:lnTo>
                <a:lnTo>
                  <a:pt x="73663" y="7"/>
                </a:lnTo>
                <a:lnTo>
                  <a:pt x="72580" y="0"/>
                </a:lnTo>
                <a:lnTo>
                  <a:pt x="58092" y="1448"/>
                </a:lnTo>
                <a:lnTo>
                  <a:pt x="44584" y="5601"/>
                </a:lnTo>
                <a:lnTo>
                  <a:pt x="32340" y="12175"/>
                </a:lnTo>
                <a:lnTo>
                  <a:pt x="21645" y="20883"/>
                </a:lnTo>
                <a:lnTo>
                  <a:pt x="12780" y="31441"/>
                </a:lnTo>
                <a:lnTo>
                  <a:pt x="6030" y="43561"/>
                </a:lnTo>
                <a:lnTo>
                  <a:pt x="1678" y="56960"/>
                </a:lnTo>
                <a:lnTo>
                  <a:pt x="9" y="71350"/>
                </a:lnTo>
                <a:lnTo>
                  <a:pt x="0" y="72517"/>
                </a:lnTo>
                <a:lnTo>
                  <a:pt x="1445" y="86988"/>
                </a:lnTo>
                <a:lnTo>
                  <a:pt x="5592" y="100485"/>
                </a:lnTo>
                <a:lnTo>
                  <a:pt x="12158" y="112724"/>
                </a:lnTo>
                <a:lnTo>
                  <a:pt x="20860" y="123420"/>
                </a:lnTo>
                <a:lnTo>
                  <a:pt x="31414" y="132289"/>
                </a:lnTo>
                <a:lnTo>
                  <a:pt x="43537" y="139046"/>
                </a:lnTo>
                <a:lnTo>
                  <a:pt x="56947" y="143407"/>
                </a:lnTo>
                <a:lnTo>
                  <a:pt x="71359" y="145087"/>
                </a:lnTo>
                <a:lnTo>
                  <a:pt x="72580" y="145097"/>
                </a:lnTo>
                <a:lnTo>
                  <a:pt x="87035" y="143648"/>
                </a:lnTo>
                <a:lnTo>
                  <a:pt x="100519" y="139491"/>
                </a:lnTo>
                <a:lnTo>
                  <a:pt x="112747" y="132912"/>
                </a:lnTo>
                <a:lnTo>
                  <a:pt x="123432" y="124195"/>
                </a:lnTo>
                <a:lnTo>
                  <a:pt x="132291" y="113626"/>
                </a:lnTo>
                <a:lnTo>
                  <a:pt x="139037" y="101489"/>
                </a:lnTo>
                <a:lnTo>
                  <a:pt x="143385" y="88070"/>
                </a:lnTo>
                <a:lnTo>
                  <a:pt x="145050" y="73653"/>
                </a:lnTo>
                <a:lnTo>
                  <a:pt x="145059" y="72517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212">
            <a:extLst>
              <a:ext uri="{FF2B5EF4-FFF2-40B4-BE49-F238E27FC236}">
                <a16:creationId xmlns:a16="http://schemas.microsoft.com/office/drawing/2014/main" id="{08083B6E-5217-439D-8007-22FA808CEF60}"/>
              </a:ext>
            </a:extLst>
          </p:cNvPr>
          <p:cNvSpPr/>
          <p:nvPr userDrawn="1"/>
        </p:nvSpPr>
        <p:spPr>
          <a:xfrm>
            <a:off x="1439158" y="4520879"/>
            <a:ext cx="163848" cy="158467"/>
          </a:xfrm>
          <a:custGeom>
            <a:avLst/>
            <a:gdLst/>
            <a:ahLst/>
            <a:cxnLst/>
            <a:rect l="l" t="t" r="r" b="b"/>
            <a:pathLst>
              <a:path w="145060" h="145060">
                <a:moveTo>
                  <a:pt x="145059" y="72542"/>
                </a:moveTo>
                <a:lnTo>
                  <a:pt x="143610" y="58059"/>
                </a:lnTo>
                <a:lnTo>
                  <a:pt x="139456" y="44554"/>
                </a:lnTo>
                <a:lnTo>
                  <a:pt x="132880" y="32313"/>
                </a:lnTo>
                <a:lnTo>
                  <a:pt x="124169" y="21619"/>
                </a:lnTo>
                <a:lnTo>
                  <a:pt x="113608" y="12757"/>
                </a:lnTo>
                <a:lnTo>
                  <a:pt x="101483" y="6012"/>
                </a:lnTo>
                <a:lnTo>
                  <a:pt x="88080" y="1667"/>
                </a:lnTo>
                <a:lnTo>
                  <a:pt x="73684" y="8"/>
                </a:lnTo>
                <a:lnTo>
                  <a:pt x="72580" y="0"/>
                </a:lnTo>
                <a:lnTo>
                  <a:pt x="58094" y="1446"/>
                </a:lnTo>
                <a:lnTo>
                  <a:pt x="44589" y="5594"/>
                </a:lnTo>
                <a:lnTo>
                  <a:pt x="32347" y="12162"/>
                </a:lnTo>
                <a:lnTo>
                  <a:pt x="21651" y="20865"/>
                </a:lnTo>
                <a:lnTo>
                  <a:pt x="12787" y="31420"/>
                </a:lnTo>
                <a:lnTo>
                  <a:pt x="6036" y="43542"/>
                </a:lnTo>
                <a:lnTo>
                  <a:pt x="1682" y="56948"/>
                </a:lnTo>
                <a:lnTo>
                  <a:pt x="9" y="71353"/>
                </a:lnTo>
                <a:lnTo>
                  <a:pt x="0" y="72542"/>
                </a:lnTo>
                <a:lnTo>
                  <a:pt x="1446" y="87002"/>
                </a:lnTo>
                <a:lnTo>
                  <a:pt x="5597" y="100491"/>
                </a:lnTo>
                <a:lnTo>
                  <a:pt x="12168" y="112723"/>
                </a:lnTo>
                <a:lnTo>
                  <a:pt x="20877" y="123412"/>
                </a:lnTo>
                <a:lnTo>
                  <a:pt x="31439" y="132275"/>
                </a:lnTo>
                <a:lnTo>
                  <a:pt x="43571" y="139026"/>
                </a:lnTo>
                <a:lnTo>
                  <a:pt x="56989" y="143379"/>
                </a:lnTo>
                <a:lnTo>
                  <a:pt x="71411" y="145050"/>
                </a:lnTo>
                <a:lnTo>
                  <a:pt x="72580" y="145059"/>
                </a:lnTo>
                <a:lnTo>
                  <a:pt x="87041" y="143609"/>
                </a:lnTo>
                <a:lnTo>
                  <a:pt x="100530" y="139451"/>
                </a:lnTo>
                <a:lnTo>
                  <a:pt x="112762" y="132871"/>
                </a:lnTo>
                <a:lnTo>
                  <a:pt x="123450" y="124153"/>
                </a:lnTo>
                <a:lnTo>
                  <a:pt x="132308" y="113583"/>
                </a:lnTo>
                <a:lnTo>
                  <a:pt x="139052" y="101449"/>
                </a:lnTo>
                <a:lnTo>
                  <a:pt x="143395" y="88034"/>
                </a:lnTo>
                <a:lnTo>
                  <a:pt x="145051" y="73626"/>
                </a:lnTo>
                <a:lnTo>
                  <a:pt x="145059" y="72542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213">
            <a:extLst>
              <a:ext uri="{FF2B5EF4-FFF2-40B4-BE49-F238E27FC236}">
                <a16:creationId xmlns:a16="http://schemas.microsoft.com/office/drawing/2014/main" id="{43A252AD-C59B-47FB-8D81-BD83AE721BAB}"/>
              </a:ext>
            </a:extLst>
          </p:cNvPr>
          <p:cNvSpPr/>
          <p:nvPr userDrawn="1"/>
        </p:nvSpPr>
        <p:spPr>
          <a:xfrm>
            <a:off x="1439158" y="5334479"/>
            <a:ext cx="163848" cy="158467"/>
          </a:xfrm>
          <a:custGeom>
            <a:avLst/>
            <a:gdLst/>
            <a:ahLst/>
            <a:cxnLst/>
            <a:rect l="l" t="t" r="r" b="b"/>
            <a:pathLst>
              <a:path w="145060" h="145047">
                <a:moveTo>
                  <a:pt x="145059" y="72567"/>
                </a:moveTo>
                <a:lnTo>
                  <a:pt x="143611" y="58075"/>
                </a:lnTo>
                <a:lnTo>
                  <a:pt x="139457" y="44564"/>
                </a:lnTo>
                <a:lnTo>
                  <a:pt x="132884" y="32320"/>
                </a:lnTo>
                <a:lnTo>
                  <a:pt x="124176" y="21624"/>
                </a:lnTo>
                <a:lnTo>
                  <a:pt x="113618" y="12762"/>
                </a:lnTo>
                <a:lnTo>
                  <a:pt x="101497" y="6016"/>
                </a:lnTo>
                <a:lnTo>
                  <a:pt x="88097" y="1670"/>
                </a:lnTo>
                <a:lnTo>
                  <a:pt x="73704" y="8"/>
                </a:lnTo>
                <a:lnTo>
                  <a:pt x="72580" y="0"/>
                </a:lnTo>
                <a:lnTo>
                  <a:pt x="58097" y="1445"/>
                </a:lnTo>
                <a:lnTo>
                  <a:pt x="44593" y="5591"/>
                </a:lnTo>
                <a:lnTo>
                  <a:pt x="32353" y="12156"/>
                </a:lnTo>
                <a:lnTo>
                  <a:pt x="21658" y="20857"/>
                </a:lnTo>
                <a:lnTo>
                  <a:pt x="12794" y="31410"/>
                </a:lnTo>
                <a:lnTo>
                  <a:pt x="6042" y="43533"/>
                </a:lnTo>
                <a:lnTo>
                  <a:pt x="1686" y="56943"/>
                </a:lnTo>
                <a:lnTo>
                  <a:pt x="9" y="71357"/>
                </a:lnTo>
                <a:lnTo>
                  <a:pt x="0" y="72567"/>
                </a:lnTo>
                <a:lnTo>
                  <a:pt x="1447" y="87030"/>
                </a:lnTo>
                <a:lnTo>
                  <a:pt x="5600" y="100517"/>
                </a:lnTo>
                <a:lnTo>
                  <a:pt x="12174" y="112745"/>
                </a:lnTo>
                <a:lnTo>
                  <a:pt x="20887" y="123429"/>
                </a:lnTo>
                <a:lnTo>
                  <a:pt x="31454" y="132285"/>
                </a:lnTo>
                <a:lnTo>
                  <a:pt x="43591" y="139028"/>
                </a:lnTo>
                <a:lnTo>
                  <a:pt x="57015" y="143374"/>
                </a:lnTo>
                <a:lnTo>
                  <a:pt x="71442" y="145037"/>
                </a:lnTo>
                <a:lnTo>
                  <a:pt x="72580" y="145046"/>
                </a:lnTo>
                <a:lnTo>
                  <a:pt x="87045" y="143598"/>
                </a:lnTo>
                <a:lnTo>
                  <a:pt x="100537" y="139442"/>
                </a:lnTo>
                <a:lnTo>
                  <a:pt x="112771" y="132864"/>
                </a:lnTo>
                <a:lnTo>
                  <a:pt x="123460" y="124149"/>
                </a:lnTo>
                <a:lnTo>
                  <a:pt x="132319" y="113582"/>
                </a:lnTo>
                <a:lnTo>
                  <a:pt x="139061" y="101448"/>
                </a:lnTo>
                <a:lnTo>
                  <a:pt x="143400" y="88032"/>
                </a:lnTo>
                <a:lnTo>
                  <a:pt x="145051" y="73620"/>
                </a:lnTo>
                <a:lnTo>
                  <a:pt x="145059" y="72567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214">
            <a:extLst>
              <a:ext uri="{FF2B5EF4-FFF2-40B4-BE49-F238E27FC236}">
                <a16:creationId xmlns:a16="http://schemas.microsoft.com/office/drawing/2014/main" id="{B1816858-2085-48D7-B89C-1DE748953CAB}"/>
              </a:ext>
            </a:extLst>
          </p:cNvPr>
          <p:cNvSpPr/>
          <p:nvPr userDrawn="1"/>
        </p:nvSpPr>
        <p:spPr>
          <a:xfrm>
            <a:off x="1439158" y="5944679"/>
            <a:ext cx="163848" cy="158467"/>
          </a:xfrm>
          <a:custGeom>
            <a:avLst/>
            <a:gdLst/>
            <a:ahLst/>
            <a:cxnLst/>
            <a:rect l="l" t="t" r="r" b="b"/>
            <a:pathLst>
              <a:path w="145060" h="145162">
                <a:moveTo>
                  <a:pt x="145059" y="72593"/>
                </a:moveTo>
                <a:lnTo>
                  <a:pt x="143611" y="58127"/>
                </a:lnTo>
                <a:lnTo>
                  <a:pt x="139459" y="44628"/>
                </a:lnTo>
                <a:lnTo>
                  <a:pt x="132888" y="32382"/>
                </a:lnTo>
                <a:lnTo>
                  <a:pt x="124182" y="21678"/>
                </a:lnTo>
                <a:lnTo>
                  <a:pt x="113628" y="12801"/>
                </a:lnTo>
                <a:lnTo>
                  <a:pt x="101510" y="6039"/>
                </a:lnTo>
                <a:lnTo>
                  <a:pt x="88114" y="1679"/>
                </a:lnTo>
                <a:lnTo>
                  <a:pt x="73725" y="8"/>
                </a:lnTo>
                <a:lnTo>
                  <a:pt x="72580" y="0"/>
                </a:lnTo>
                <a:lnTo>
                  <a:pt x="58099" y="1449"/>
                </a:lnTo>
                <a:lnTo>
                  <a:pt x="44598" y="5605"/>
                </a:lnTo>
                <a:lnTo>
                  <a:pt x="32359" y="12183"/>
                </a:lnTo>
                <a:lnTo>
                  <a:pt x="21665" y="20896"/>
                </a:lnTo>
                <a:lnTo>
                  <a:pt x="12801" y="31457"/>
                </a:lnTo>
                <a:lnTo>
                  <a:pt x="6048" y="43579"/>
                </a:lnTo>
                <a:lnTo>
                  <a:pt x="1690" y="56977"/>
                </a:lnTo>
                <a:lnTo>
                  <a:pt x="10" y="71364"/>
                </a:lnTo>
                <a:lnTo>
                  <a:pt x="0" y="72593"/>
                </a:lnTo>
                <a:lnTo>
                  <a:pt x="1445" y="87050"/>
                </a:lnTo>
                <a:lnTo>
                  <a:pt x="5593" y="100540"/>
                </a:lnTo>
                <a:lnTo>
                  <a:pt x="12160" y="112777"/>
                </a:lnTo>
                <a:lnTo>
                  <a:pt x="20863" y="123474"/>
                </a:lnTo>
                <a:lnTo>
                  <a:pt x="31419" y="132346"/>
                </a:lnTo>
                <a:lnTo>
                  <a:pt x="43544" y="139107"/>
                </a:lnTo>
                <a:lnTo>
                  <a:pt x="56955" y="143471"/>
                </a:lnTo>
                <a:lnTo>
                  <a:pt x="71369" y="145151"/>
                </a:lnTo>
                <a:lnTo>
                  <a:pt x="72580" y="145161"/>
                </a:lnTo>
                <a:lnTo>
                  <a:pt x="87036" y="143710"/>
                </a:lnTo>
                <a:lnTo>
                  <a:pt x="100521" y="139549"/>
                </a:lnTo>
                <a:lnTo>
                  <a:pt x="112750" y="132964"/>
                </a:lnTo>
                <a:lnTo>
                  <a:pt x="123436" y="124243"/>
                </a:lnTo>
                <a:lnTo>
                  <a:pt x="132294" y="113671"/>
                </a:lnTo>
                <a:lnTo>
                  <a:pt x="139040" y="101535"/>
                </a:lnTo>
                <a:lnTo>
                  <a:pt x="143387" y="88122"/>
                </a:lnTo>
                <a:lnTo>
                  <a:pt x="145050" y="73718"/>
                </a:lnTo>
                <a:lnTo>
                  <a:pt x="145059" y="72593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215">
            <a:extLst>
              <a:ext uri="{FF2B5EF4-FFF2-40B4-BE49-F238E27FC236}">
                <a16:creationId xmlns:a16="http://schemas.microsoft.com/office/drawing/2014/main" id="{324AA6F1-231D-4F93-9B53-79854D847704}"/>
              </a:ext>
            </a:extLst>
          </p:cNvPr>
          <p:cNvSpPr/>
          <p:nvPr userDrawn="1"/>
        </p:nvSpPr>
        <p:spPr>
          <a:xfrm>
            <a:off x="1439158" y="6554879"/>
            <a:ext cx="163848" cy="158467"/>
          </a:xfrm>
          <a:custGeom>
            <a:avLst/>
            <a:gdLst/>
            <a:ahLst/>
            <a:cxnLst/>
            <a:rect l="l" t="t" r="r" b="b"/>
            <a:pathLst>
              <a:path w="145060" h="145047">
                <a:moveTo>
                  <a:pt x="145059" y="72478"/>
                </a:moveTo>
                <a:lnTo>
                  <a:pt x="143609" y="58010"/>
                </a:lnTo>
                <a:lnTo>
                  <a:pt x="139451" y="44516"/>
                </a:lnTo>
                <a:lnTo>
                  <a:pt x="132870" y="32282"/>
                </a:lnTo>
                <a:lnTo>
                  <a:pt x="124152" y="21594"/>
                </a:lnTo>
                <a:lnTo>
                  <a:pt x="113583" y="12736"/>
                </a:lnTo>
                <a:lnTo>
                  <a:pt x="101450" y="5996"/>
                </a:lnTo>
                <a:lnTo>
                  <a:pt x="88037" y="1658"/>
                </a:lnTo>
                <a:lnTo>
                  <a:pt x="73632" y="7"/>
                </a:lnTo>
                <a:lnTo>
                  <a:pt x="72580" y="0"/>
                </a:lnTo>
                <a:lnTo>
                  <a:pt x="58088" y="1447"/>
                </a:lnTo>
                <a:lnTo>
                  <a:pt x="44577" y="5598"/>
                </a:lnTo>
                <a:lnTo>
                  <a:pt x="32331" y="12169"/>
                </a:lnTo>
                <a:lnTo>
                  <a:pt x="21634" y="20875"/>
                </a:lnTo>
                <a:lnTo>
                  <a:pt x="12770" y="31430"/>
                </a:lnTo>
                <a:lnTo>
                  <a:pt x="6021" y="43550"/>
                </a:lnTo>
                <a:lnTo>
                  <a:pt x="1673" y="56949"/>
                </a:lnTo>
                <a:lnTo>
                  <a:pt x="8" y="71343"/>
                </a:lnTo>
                <a:lnTo>
                  <a:pt x="0" y="72478"/>
                </a:lnTo>
                <a:lnTo>
                  <a:pt x="1445" y="86961"/>
                </a:lnTo>
                <a:lnTo>
                  <a:pt x="5593" y="100463"/>
                </a:lnTo>
                <a:lnTo>
                  <a:pt x="12160" y="112702"/>
                </a:lnTo>
                <a:lnTo>
                  <a:pt x="20863" y="123394"/>
                </a:lnTo>
                <a:lnTo>
                  <a:pt x="31419" y="132256"/>
                </a:lnTo>
                <a:lnTo>
                  <a:pt x="43544" y="139006"/>
                </a:lnTo>
                <a:lnTo>
                  <a:pt x="56955" y="143360"/>
                </a:lnTo>
                <a:lnTo>
                  <a:pt x="71369" y="145036"/>
                </a:lnTo>
                <a:lnTo>
                  <a:pt x="72580" y="145046"/>
                </a:lnTo>
                <a:lnTo>
                  <a:pt x="87036" y="143599"/>
                </a:lnTo>
                <a:lnTo>
                  <a:pt x="100521" y="139447"/>
                </a:lnTo>
                <a:lnTo>
                  <a:pt x="112750" y="132873"/>
                </a:lnTo>
                <a:lnTo>
                  <a:pt x="123436" y="124162"/>
                </a:lnTo>
                <a:lnTo>
                  <a:pt x="132294" y="113595"/>
                </a:lnTo>
                <a:lnTo>
                  <a:pt x="139040" y="101458"/>
                </a:lnTo>
                <a:lnTo>
                  <a:pt x="143387" y="88034"/>
                </a:lnTo>
                <a:lnTo>
                  <a:pt x="145050" y="73606"/>
                </a:lnTo>
                <a:lnTo>
                  <a:pt x="145059" y="72478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CustomShape 216">
            <a:extLst>
              <a:ext uri="{FF2B5EF4-FFF2-40B4-BE49-F238E27FC236}">
                <a16:creationId xmlns:a16="http://schemas.microsoft.com/office/drawing/2014/main" id="{5902C50A-EF4B-4438-9832-50FFB3E998AD}"/>
              </a:ext>
            </a:extLst>
          </p:cNvPr>
          <p:cNvSpPr/>
          <p:nvPr userDrawn="1"/>
        </p:nvSpPr>
        <p:spPr>
          <a:xfrm>
            <a:off x="1183217" y="249839"/>
            <a:ext cx="163848" cy="158467"/>
          </a:xfrm>
          <a:custGeom>
            <a:avLst/>
            <a:gdLst/>
            <a:ahLst/>
            <a:cxnLst/>
            <a:rect l="l" t="t" r="r" b="b"/>
            <a:pathLst>
              <a:path w="145060" h="145098">
                <a:moveTo>
                  <a:pt x="145059" y="72580"/>
                </a:moveTo>
                <a:lnTo>
                  <a:pt x="143612" y="58113"/>
                </a:lnTo>
                <a:lnTo>
                  <a:pt x="139460" y="44615"/>
                </a:lnTo>
                <a:lnTo>
                  <a:pt x="132889" y="32371"/>
                </a:lnTo>
                <a:lnTo>
                  <a:pt x="124184" y="21668"/>
                </a:lnTo>
                <a:lnTo>
                  <a:pt x="113629" y="12794"/>
                </a:lnTo>
                <a:lnTo>
                  <a:pt x="101509" y="6034"/>
                </a:lnTo>
                <a:lnTo>
                  <a:pt x="88109" y="1677"/>
                </a:lnTo>
                <a:lnTo>
                  <a:pt x="73715" y="8"/>
                </a:lnTo>
                <a:lnTo>
                  <a:pt x="72580" y="0"/>
                </a:lnTo>
                <a:lnTo>
                  <a:pt x="58130" y="1448"/>
                </a:lnTo>
                <a:lnTo>
                  <a:pt x="44643" y="5604"/>
                </a:lnTo>
                <a:lnTo>
                  <a:pt x="32406" y="12181"/>
                </a:lnTo>
                <a:lnTo>
                  <a:pt x="21705" y="20893"/>
                </a:lnTo>
                <a:lnTo>
                  <a:pt x="12828" y="31453"/>
                </a:lnTo>
                <a:lnTo>
                  <a:pt x="6062" y="43575"/>
                </a:lnTo>
                <a:lnTo>
                  <a:pt x="1693" y="56974"/>
                </a:lnTo>
                <a:lnTo>
                  <a:pt x="10" y="71362"/>
                </a:lnTo>
                <a:lnTo>
                  <a:pt x="0" y="72580"/>
                </a:lnTo>
                <a:lnTo>
                  <a:pt x="1451" y="87037"/>
                </a:lnTo>
                <a:lnTo>
                  <a:pt x="5613" y="100523"/>
                </a:lnTo>
                <a:lnTo>
                  <a:pt x="12198" y="112755"/>
                </a:lnTo>
                <a:lnTo>
                  <a:pt x="20919" y="123446"/>
                </a:lnTo>
                <a:lnTo>
                  <a:pt x="31489" y="132310"/>
                </a:lnTo>
                <a:lnTo>
                  <a:pt x="43620" y="139062"/>
                </a:lnTo>
                <a:lnTo>
                  <a:pt x="57024" y="143416"/>
                </a:lnTo>
                <a:lnTo>
                  <a:pt x="71414" y="145088"/>
                </a:lnTo>
                <a:lnTo>
                  <a:pt x="72580" y="145097"/>
                </a:lnTo>
                <a:lnTo>
                  <a:pt x="87045" y="143647"/>
                </a:lnTo>
                <a:lnTo>
                  <a:pt x="100536" y="139488"/>
                </a:lnTo>
                <a:lnTo>
                  <a:pt x="112767" y="132905"/>
                </a:lnTo>
                <a:lnTo>
                  <a:pt x="123454" y="124186"/>
                </a:lnTo>
                <a:lnTo>
                  <a:pt x="132312" y="113616"/>
                </a:lnTo>
                <a:lnTo>
                  <a:pt x="139054" y="101481"/>
                </a:lnTo>
                <a:lnTo>
                  <a:pt x="143395" y="88068"/>
                </a:lnTo>
                <a:lnTo>
                  <a:pt x="145051" y="73663"/>
                </a:lnTo>
                <a:lnTo>
                  <a:pt x="145059" y="72580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217">
            <a:extLst>
              <a:ext uri="{FF2B5EF4-FFF2-40B4-BE49-F238E27FC236}">
                <a16:creationId xmlns:a16="http://schemas.microsoft.com/office/drawing/2014/main" id="{74927568-D722-42F6-80DD-FF4955D0E51B}"/>
              </a:ext>
            </a:extLst>
          </p:cNvPr>
          <p:cNvSpPr/>
          <p:nvPr userDrawn="1"/>
        </p:nvSpPr>
        <p:spPr>
          <a:xfrm>
            <a:off x="1183217" y="1673639"/>
            <a:ext cx="163848" cy="158467"/>
          </a:xfrm>
          <a:custGeom>
            <a:avLst/>
            <a:gdLst/>
            <a:ahLst/>
            <a:cxnLst/>
            <a:rect l="l" t="t" r="r" b="b"/>
            <a:pathLst>
              <a:path w="145060" h="145085">
                <a:moveTo>
                  <a:pt x="145059" y="72516"/>
                </a:moveTo>
                <a:lnTo>
                  <a:pt x="143610" y="58050"/>
                </a:lnTo>
                <a:lnTo>
                  <a:pt x="139455" y="44555"/>
                </a:lnTo>
                <a:lnTo>
                  <a:pt x="132879" y="32317"/>
                </a:lnTo>
                <a:lnTo>
                  <a:pt x="124167" y="21623"/>
                </a:lnTo>
                <a:lnTo>
                  <a:pt x="113604" y="12759"/>
                </a:lnTo>
                <a:lnTo>
                  <a:pt x="101475" y="6011"/>
                </a:lnTo>
                <a:lnTo>
                  <a:pt x="88067" y="1665"/>
                </a:lnTo>
                <a:lnTo>
                  <a:pt x="73663" y="7"/>
                </a:lnTo>
                <a:lnTo>
                  <a:pt x="72580" y="0"/>
                </a:lnTo>
                <a:lnTo>
                  <a:pt x="58124" y="1448"/>
                </a:lnTo>
                <a:lnTo>
                  <a:pt x="44632" y="5601"/>
                </a:lnTo>
                <a:lnTo>
                  <a:pt x="32391" y="12175"/>
                </a:lnTo>
                <a:lnTo>
                  <a:pt x="21688" y="20883"/>
                </a:lnTo>
                <a:lnTo>
                  <a:pt x="12811" y="31441"/>
                </a:lnTo>
                <a:lnTo>
                  <a:pt x="6047" y="43561"/>
                </a:lnTo>
                <a:lnTo>
                  <a:pt x="1684" y="56960"/>
                </a:lnTo>
                <a:lnTo>
                  <a:pt x="9" y="71350"/>
                </a:lnTo>
                <a:lnTo>
                  <a:pt x="0" y="72516"/>
                </a:lnTo>
                <a:lnTo>
                  <a:pt x="1450" y="86981"/>
                </a:lnTo>
                <a:lnTo>
                  <a:pt x="5609" y="100475"/>
                </a:lnTo>
                <a:lnTo>
                  <a:pt x="12190" y="112712"/>
                </a:lnTo>
                <a:lnTo>
                  <a:pt x="20906" y="123408"/>
                </a:lnTo>
                <a:lnTo>
                  <a:pt x="31469" y="132277"/>
                </a:lnTo>
                <a:lnTo>
                  <a:pt x="43593" y="139035"/>
                </a:lnTo>
                <a:lnTo>
                  <a:pt x="56990" y="143396"/>
                </a:lnTo>
                <a:lnTo>
                  <a:pt x="71373" y="145074"/>
                </a:lnTo>
                <a:lnTo>
                  <a:pt x="72580" y="145084"/>
                </a:lnTo>
                <a:lnTo>
                  <a:pt x="87040" y="143635"/>
                </a:lnTo>
                <a:lnTo>
                  <a:pt x="100527" y="139476"/>
                </a:lnTo>
                <a:lnTo>
                  <a:pt x="112755" y="132895"/>
                </a:lnTo>
                <a:lnTo>
                  <a:pt x="123441" y="124176"/>
                </a:lnTo>
                <a:lnTo>
                  <a:pt x="132298" y="113606"/>
                </a:lnTo>
                <a:lnTo>
                  <a:pt x="139042" y="101469"/>
                </a:lnTo>
                <a:lnTo>
                  <a:pt x="143388" y="88053"/>
                </a:lnTo>
                <a:lnTo>
                  <a:pt x="145050" y="73642"/>
                </a:lnTo>
                <a:lnTo>
                  <a:pt x="145059" y="72516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218">
            <a:extLst>
              <a:ext uri="{FF2B5EF4-FFF2-40B4-BE49-F238E27FC236}">
                <a16:creationId xmlns:a16="http://schemas.microsoft.com/office/drawing/2014/main" id="{EB07229A-286B-44D0-A2F2-99874C9C0F9E}"/>
              </a:ext>
            </a:extLst>
          </p:cNvPr>
          <p:cNvSpPr/>
          <p:nvPr userDrawn="1"/>
        </p:nvSpPr>
        <p:spPr>
          <a:xfrm>
            <a:off x="927276" y="46439"/>
            <a:ext cx="163848" cy="158467"/>
          </a:xfrm>
          <a:custGeom>
            <a:avLst/>
            <a:gdLst/>
            <a:ahLst/>
            <a:cxnLst/>
            <a:rect l="l" t="t" r="r" b="b"/>
            <a:pathLst>
              <a:path w="145136" h="145098">
                <a:moveTo>
                  <a:pt x="145135" y="72517"/>
                </a:moveTo>
                <a:lnTo>
                  <a:pt x="143685" y="58062"/>
                </a:lnTo>
                <a:lnTo>
                  <a:pt x="139526" y="44576"/>
                </a:lnTo>
                <a:lnTo>
                  <a:pt x="132945" y="32344"/>
                </a:lnTo>
                <a:lnTo>
                  <a:pt x="124228" y="21652"/>
                </a:lnTo>
                <a:lnTo>
                  <a:pt x="113660" y="12787"/>
                </a:lnTo>
                <a:lnTo>
                  <a:pt x="101530" y="6033"/>
                </a:lnTo>
                <a:lnTo>
                  <a:pt x="88122" y="1679"/>
                </a:lnTo>
                <a:lnTo>
                  <a:pt x="73724" y="9"/>
                </a:lnTo>
                <a:lnTo>
                  <a:pt x="72567" y="0"/>
                </a:lnTo>
                <a:lnTo>
                  <a:pt x="58104" y="1448"/>
                </a:lnTo>
                <a:lnTo>
                  <a:pt x="44608" y="5604"/>
                </a:lnTo>
                <a:lnTo>
                  <a:pt x="32368" y="12180"/>
                </a:lnTo>
                <a:lnTo>
                  <a:pt x="21668" y="20891"/>
                </a:lnTo>
                <a:lnTo>
                  <a:pt x="12796" y="31451"/>
                </a:lnTo>
                <a:lnTo>
                  <a:pt x="6038" y="43573"/>
                </a:lnTo>
                <a:lnTo>
                  <a:pt x="1680" y="56972"/>
                </a:lnTo>
                <a:lnTo>
                  <a:pt x="9" y="71361"/>
                </a:lnTo>
                <a:lnTo>
                  <a:pt x="0" y="72517"/>
                </a:lnTo>
                <a:lnTo>
                  <a:pt x="1448" y="86989"/>
                </a:lnTo>
                <a:lnTo>
                  <a:pt x="5603" y="100487"/>
                </a:lnTo>
                <a:lnTo>
                  <a:pt x="12179" y="112727"/>
                </a:lnTo>
                <a:lnTo>
                  <a:pt x="20890" y="123424"/>
                </a:lnTo>
                <a:lnTo>
                  <a:pt x="31449" y="132293"/>
                </a:lnTo>
                <a:lnTo>
                  <a:pt x="43571" y="139049"/>
                </a:lnTo>
                <a:lnTo>
                  <a:pt x="56970" y="143409"/>
                </a:lnTo>
                <a:lnTo>
                  <a:pt x="71359" y="145087"/>
                </a:lnTo>
                <a:lnTo>
                  <a:pt x="72567" y="145097"/>
                </a:lnTo>
                <a:lnTo>
                  <a:pt x="87025" y="143650"/>
                </a:lnTo>
                <a:lnTo>
                  <a:pt x="100515" y="139498"/>
                </a:lnTo>
                <a:lnTo>
                  <a:pt x="112752" y="132926"/>
                </a:lnTo>
                <a:lnTo>
                  <a:pt x="123449" y="124219"/>
                </a:lnTo>
                <a:lnTo>
                  <a:pt x="132321" y="113661"/>
                </a:lnTo>
                <a:lnTo>
                  <a:pt x="139082" y="101536"/>
                </a:lnTo>
                <a:lnTo>
                  <a:pt x="143445" y="88130"/>
                </a:lnTo>
                <a:lnTo>
                  <a:pt x="145125" y="73726"/>
                </a:lnTo>
                <a:lnTo>
                  <a:pt x="145135" y="72517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CustomShape 219">
            <a:extLst>
              <a:ext uri="{FF2B5EF4-FFF2-40B4-BE49-F238E27FC236}">
                <a16:creationId xmlns:a16="http://schemas.microsoft.com/office/drawing/2014/main" id="{54EFBB91-0E95-4D25-A407-F4B223A1F1CE}"/>
              </a:ext>
            </a:extLst>
          </p:cNvPr>
          <p:cNvSpPr/>
          <p:nvPr userDrawn="1"/>
        </p:nvSpPr>
        <p:spPr>
          <a:xfrm>
            <a:off x="927276" y="1673639"/>
            <a:ext cx="163848" cy="158467"/>
          </a:xfrm>
          <a:custGeom>
            <a:avLst/>
            <a:gdLst/>
            <a:ahLst/>
            <a:cxnLst/>
            <a:rect l="l" t="t" r="r" b="b"/>
            <a:pathLst>
              <a:path w="145136" h="145085">
                <a:moveTo>
                  <a:pt x="145135" y="72516"/>
                </a:moveTo>
                <a:lnTo>
                  <a:pt x="143685" y="58059"/>
                </a:lnTo>
                <a:lnTo>
                  <a:pt x="139526" y="44571"/>
                </a:lnTo>
                <a:lnTo>
                  <a:pt x="132945" y="32338"/>
                </a:lnTo>
                <a:lnTo>
                  <a:pt x="124228" y="21647"/>
                </a:lnTo>
                <a:lnTo>
                  <a:pt x="113660" y="12783"/>
                </a:lnTo>
                <a:lnTo>
                  <a:pt x="101530" y="6032"/>
                </a:lnTo>
                <a:lnTo>
                  <a:pt x="88122" y="1678"/>
                </a:lnTo>
                <a:lnTo>
                  <a:pt x="73724" y="9"/>
                </a:lnTo>
                <a:lnTo>
                  <a:pt x="72567" y="0"/>
                </a:lnTo>
                <a:lnTo>
                  <a:pt x="58104" y="1448"/>
                </a:lnTo>
                <a:lnTo>
                  <a:pt x="44608" y="5602"/>
                </a:lnTo>
                <a:lnTo>
                  <a:pt x="32368" y="12177"/>
                </a:lnTo>
                <a:lnTo>
                  <a:pt x="21668" y="20887"/>
                </a:lnTo>
                <a:lnTo>
                  <a:pt x="12796" y="31446"/>
                </a:lnTo>
                <a:lnTo>
                  <a:pt x="6038" y="43568"/>
                </a:lnTo>
                <a:lnTo>
                  <a:pt x="1680" y="56968"/>
                </a:lnTo>
                <a:lnTo>
                  <a:pt x="9" y="71361"/>
                </a:lnTo>
                <a:lnTo>
                  <a:pt x="0" y="72516"/>
                </a:lnTo>
                <a:lnTo>
                  <a:pt x="1448" y="86982"/>
                </a:lnTo>
                <a:lnTo>
                  <a:pt x="5604" y="100477"/>
                </a:lnTo>
                <a:lnTo>
                  <a:pt x="12181" y="112715"/>
                </a:lnTo>
                <a:lnTo>
                  <a:pt x="20893" y="123411"/>
                </a:lnTo>
                <a:lnTo>
                  <a:pt x="31454" y="132281"/>
                </a:lnTo>
                <a:lnTo>
                  <a:pt x="43578" y="139038"/>
                </a:lnTo>
                <a:lnTo>
                  <a:pt x="56979" y="143397"/>
                </a:lnTo>
                <a:lnTo>
                  <a:pt x="71370" y="145075"/>
                </a:lnTo>
                <a:lnTo>
                  <a:pt x="72567" y="145084"/>
                </a:lnTo>
                <a:lnTo>
                  <a:pt x="87026" y="143636"/>
                </a:lnTo>
                <a:lnTo>
                  <a:pt x="100517" y="139483"/>
                </a:lnTo>
                <a:lnTo>
                  <a:pt x="112755" y="132909"/>
                </a:lnTo>
                <a:lnTo>
                  <a:pt x="123452" y="124200"/>
                </a:lnTo>
                <a:lnTo>
                  <a:pt x="132325" y="113641"/>
                </a:lnTo>
                <a:lnTo>
                  <a:pt x="139085" y="101517"/>
                </a:lnTo>
                <a:lnTo>
                  <a:pt x="143447" y="88113"/>
                </a:lnTo>
                <a:lnTo>
                  <a:pt x="145125" y="73715"/>
                </a:lnTo>
                <a:lnTo>
                  <a:pt x="145135" y="72516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CustomShape 220">
            <a:extLst>
              <a:ext uri="{FF2B5EF4-FFF2-40B4-BE49-F238E27FC236}">
                <a16:creationId xmlns:a16="http://schemas.microsoft.com/office/drawing/2014/main" id="{9200B096-48C7-44D0-B0F4-86AFC8599E66}"/>
              </a:ext>
            </a:extLst>
          </p:cNvPr>
          <p:cNvSpPr/>
          <p:nvPr userDrawn="1"/>
        </p:nvSpPr>
        <p:spPr>
          <a:xfrm>
            <a:off x="927276" y="4317479"/>
            <a:ext cx="163848" cy="158467"/>
          </a:xfrm>
          <a:custGeom>
            <a:avLst/>
            <a:gdLst/>
            <a:ahLst/>
            <a:cxnLst/>
            <a:rect l="l" t="t" r="r" b="b"/>
            <a:pathLst>
              <a:path w="145136" h="145098">
                <a:moveTo>
                  <a:pt x="145135" y="72517"/>
                </a:moveTo>
                <a:lnTo>
                  <a:pt x="143685" y="58059"/>
                </a:lnTo>
                <a:lnTo>
                  <a:pt x="139526" y="44571"/>
                </a:lnTo>
                <a:lnTo>
                  <a:pt x="132945" y="32338"/>
                </a:lnTo>
                <a:lnTo>
                  <a:pt x="124228" y="21647"/>
                </a:lnTo>
                <a:lnTo>
                  <a:pt x="113660" y="12783"/>
                </a:lnTo>
                <a:lnTo>
                  <a:pt x="101530" y="6032"/>
                </a:lnTo>
                <a:lnTo>
                  <a:pt x="88122" y="1678"/>
                </a:lnTo>
                <a:lnTo>
                  <a:pt x="73724" y="9"/>
                </a:lnTo>
                <a:lnTo>
                  <a:pt x="72567" y="0"/>
                </a:lnTo>
                <a:lnTo>
                  <a:pt x="58104" y="1448"/>
                </a:lnTo>
                <a:lnTo>
                  <a:pt x="44608" y="5602"/>
                </a:lnTo>
                <a:lnTo>
                  <a:pt x="32368" y="12177"/>
                </a:lnTo>
                <a:lnTo>
                  <a:pt x="21668" y="20887"/>
                </a:lnTo>
                <a:lnTo>
                  <a:pt x="12796" y="31446"/>
                </a:lnTo>
                <a:lnTo>
                  <a:pt x="6038" y="43568"/>
                </a:lnTo>
                <a:lnTo>
                  <a:pt x="1680" y="56968"/>
                </a:lnTo>
                <a:lnTo>
                  <a:pt x="9" y="71361"/>
                </a:lnTo>
                <a:lnTo>
                  <a:pt x="0" y="72517"/>
                </a:lnTo>
                <a:lnTo>
                  <a:pt x="1448" y="86989"/>
                </a:lnTo>
                <a:lnTo>
                  <a:pt x="5603" y="100487"/>
                </a:lnTo>
                <a:lnTo>
                  <a:pt x="12179" y="112727"/>
                </a:lnTo>
                <a:lnTo>
                  <a:pt x="20890" y="123424"/>
                </a:lnTo>
                <a:lnTo>
                  <a:pt x="31449" y="132293"/>
                </a:lnTo>
                <a:lnTo>
                  <a:pt x="43571" y="139049"/>
                </a:lnTo>
                <a:lnTo>
                  <a:pt x="56970" y="143409"/>
                </a:lnTo>
                <a:lnTo>
                  <a:pt x="71359" y="145087"/>
                </a:lnTo>
                <a:lnTo>
                  <a:pt x="72567" y="145097"/>
                </a:lnTo>
                <a:lnTo>
                  <a:pt x="87025" y="143650"/>
                </a:lnTo>
                <a:lnTo>
                  <a:pt x="100515" y="139498"/>
                </a:lnTo>
                <a:lnTo>
                  <a:pt x="112752" y="132926"/>
                </a:lnTo>
                <a:lnTo>
                  <a:pt x="123449" y="124219"/>
                </a:lnTo>
                <a:lnTo>
                  <a:pt x="132321" y="113661"/>
                </a:lnTo>
                <a:lnTo>
                  <a:pt x="139082" y="101536"/>
                </a:lnTo>
                <a:lnTo>
                  <a:pt x="143445" y="88130"/>
                </a:lnTo>
                <a:lnTo>
                  <a:pt x="145125" y="73726"/>
                </a:lnTo>
                <a:lnTo>
                  <a:pt x="145135" y="72517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CustomShape 221">
            <a:extLst>
              <a:ext uri="{FF2B5EF4-FFF2-40B4-BE49-F238E27FC236}">
                <a16:creationId xmlns:a16="http://schemas.microsoft.com/office/drawing/2014/main" id="{AE8551B0-C450-4DFC-A242-DAE2C57F9093}"/>
              </a:ext>
            </a:extLst>
          </p:cNvPr>
          <p:cNvSpPr/>
          <p:nvPr userDrawn="1"/>
        </p:nvSpPr>
        <p:spPr>
          <a:xfrm>
            <a:off x="671336" y="1063439"/>
            <a:ext cx="163848" cy="158467"/>
          </a:xfrm>
          <a:custGeom>
            <a:avLst/>
            <a:gdLst/>
            <a:ahLst/>
            <a:cxnLst/>
            <a:rect l="l" t="t" r="r" b="b"/>
            <a:pathLst>
              <a:path w="145149" h="145111">
                <a:moveTo>
                  <a:pt x="145148" y="72567"/>
                </a:moveTo>
                <a:lnTo>
                  <a:pt x="143698" y="58098"/>
                </a:lnTo>
                <a:lnTo>
                  <a:pt x="139541" y="44601"/>
                </a:lnTo>
                <a:lnTo>
                  <a:pt x="132963" y="32363"/>
                </a:lnTo>
                <a:lnTo>
                  <a:pt x="124249" y="21668"/>
                </a:lnTo>
                <a:lnTo>
                  <a:pt x="113687" y="12800"/>
                </a:lnTo>
                <a:lnTo>
                  <a:pt x="101564" y="6044"/>
                </a:lnTo>
                <a:lnTo>
                  <a:pt x="88165" y="1686"/>
                </a:lnTo>
                <a:lnTo>
                  <a:pt x="73777" y="9"/>
                </a:lnTo>
                <a:lnTo>
                  <a:pt x="72580" y="0"/>
                </a:lnTo>
                <a:lnTo>
                  <a:pt x="58126" y="1447"/>
                </a:lnTo>
                <a:lnTo>
                  <a:pt x="44636" y="5598"/>
                </a:lnTo>
                <a:lnTo>
                  <a:pt x="32397" y="12170"/>
                </a:lnTo>
                <a:lnTo>
                  <a:pt x="21697" y="20876"/>
                </a:lnTo>
                <a:lnTo>
                  <a:pt x="12821" y="31433"/>
                </a:lnTo>
                <a:lnTo>
                  <a:pt x="6057" y="43555"/>
                </a:lnTo>
                <a:lnTo>
                  <a:pt x="1691" y="56959"/>
                </a:lnTo>
                <a:lnTo>
                  <a:pt x="9" y="71358"/>
                </a:lnTo>
                <a:lnTo>
                  <a:pt x="0" y="72567"/>
                </a:lnTo>
                <a:lnTo>
                  <a:pt x="1450" y="87026"/>
                </a:lnTo>
                <a:lnTo>
                  <a:pt x="5609" y="100516"/>
                </a:lnTo>
                <a:lnTo>
                  <a:pt x="12191" y="112750"/>
                </a:lnTo>
                <a:lnTo>
                  <a:pt x="20908" y="123443"/>
                </a:lnTo>
                <a:lnTo>
                  <a:pt x="31473" y="132311"/>
                </a:lnTo>
                <a:lnTo>
                  <a:pt x="43601" y="139066"/>
                </a:lnTo>
                <a:lnTo>
                  <a:pt x="57003" y="143425"/>
                </a:lnTo>
                <a:lnTo>
                  <a:pt x="71393" y="145100"/>
                </a:lnTo>
                <a:lnTo>
                  <a:pt x="72580" y="145110"/>
                </a:lnTo>
                <a:lnTo>
                  <a:pt x="87038" y="143661"/>
                </a:lnTo>
                <a:lnTo>
                  <a:pt x="100529" y="139507"/>
                </a:lnTo>
                <a:lnTo>
                  <a:pt x="112768" y="132932"/>
                </a:lnTo>
                <a:lnTo>
                  <a:pt x="123467" y="124221"/>
                </a:lnTo>
                <a:lnTo>
                  <a:pt x="132341" y="113662"/>
                </a:lnTo>
                <a:lnTo>
                  <a:pt x="139101" y="101539"/>
                </a:lnTo>
                <a:lnTo>
                  <a:pt x="143463" y="88138"/>
                </a:lnTo>
                <a:lnTo>
                  <a:pt x="145138" y="73744"/>
                </a:lnTo>
                <a:lnTo>
                  <a:pt x="145148" y="72567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222">
            <a:extLst>
              <a:ext uri="{FF2B5EF4-FFF2-40B4-BE49-F238E27FC236}">
                <a16:creationId xmlns:a16="http://schemas.microsoft.com/office/drawing/2014/main" id="{1A7004EC-9A49-418E-B919-56DA08D8F9DC}"/>
              </a:ext>
            </a:extLst>
          </p:cNvPr>
          <p:cNvSpPr/>
          <p:nvPr userDrawn="1"/>
        </p:nvSpPr>
        <p:spPr>
          <a:xfrm>
            <a:off x="671336" y="2894039"/>
            <a:ext cx="163848" cy="158467"/>
          </a:xfrm>
          <a:custGeom>
            <a:avLst/>
            <a:gdLst/>
            <a:ahLst/>
            <a:cxnLst/>
            <a:rect l="l" t="t" r="r" b="b"/>
            <a:pathLst>
              <a:path w="145149" h="145149">
                <a:moveTo>
                  <a:pt x="145148" y="72580"/>
                </a:moveTo>
                <a:lnTo>
                  <a:pt x="143699" y="58118"/>
                </a:lnTo>
                <a:lnTo>
                  <a:pt x="139542" y="44625"/>
                </a:lnTo>
                <a:lnTo>
                  <a:pt x="132965" y="32386"/>
                </a:lnTo>
                <a:lnTo>
                  <a:pt x="124253" y="21687"/>
                </a:lnTo>
                <a:lnTo>
                  <a:pt x="113692" y="12814"/>
                </a:lnTo>
                <a:lnTo>
                  <a:pt x="101571" y="6053"/>
                </a:lnTo>
                <a:lnTo>
                  <a:pt x="88173" y="1689"/>
                </a:lnTo>
                <a:lnTo>
                  <a:pt x="73788" y="9"/>
                </a:lnTo>
                <a:lnTo>
                  <a:pt x="72580" y="0"/>
                </a:lnTo>
                <a:lnTo>
                  <a:pt x="58127" y="1448"/>
                </a:lnTo>
                <a:lnTo>
                  <a:pt x="44638" y="5603"/>
                </a:lnTo>
                <a:lnTo>
                  <a:pt x="32400" y="12178"/>
                </a:lnTo>
                <a:lnTo>
                  <a:pt x="21700" y="20888"/>
                </a:lnTo>
                <a:lnTo>
                  <a:pt x="12825" y="31447"/>
                </a:lnTo>
                <a:lnTo>
                  <a:pt x="6060" y="43570"/>
                </a:lnTo>
                <a:lnTo>
                  <a:pt x="1693" y="56970"/>
                </a:lnTo>
                <a:lnTo>
                  <a:pt x="10" y="71361"/>
                </a:lnTo>
                <a:lnTo>
                  <a:pt x="0" y="72580"/>
                </a:lnTo>
                <a:lnTo>
                  <a:pt x="1449" y="87034"/>
                </a:lnTo>
                <a:lnTo>
                  <a:pt x="5607" y="100522"/>
                </a:lnTo>
                <a:lnTo>
                  <a:pt x="12187" y="112759"/>
                </a:lnTo>
                <a:lnTo>
                  <a:pt x="20901" y="123457"/>
                </a:lnTo>
                <a:lnTo>
                  <a:pt x="31464" y="132330"/>
                </a:lnTo>
                <a:lnTo>
                  <a:pt x="43587" y="139093"/>
                </a:lnTo>
                <a:lnTo>
                  <a:pt x="56986" y="143457"/>
                </a:lnTo>
                <a:lnTo>
                  <a:pt x="71372" y="145138"/>
                </a:lnTo>
                <a:lnTo>
                  <a:pt x="72580" y="145148"/>
                </a:lnTo>
                <a:lnTo>
                  <a:pt x="87035" y="143698"/>
                </a:lnTo>
                <a:lnTo>
                  <a:pt x="100525" y="139541"/>
                </a:lnTo>
                <a:lnTo>
                  <a:pt x="112762" y="132963"/>
                </a:lnTo>
                <a:lnTo>
                  <a:pt x="123460" y="124249"/>
                </a:lnTo>
                <a:lnTo>
                  <a:pt x="132334" y="113687"/>
                </a:lnTo>
                <a:lnTo>
                  <a:pt x="139096" y="101564"/>
                </a:lnTo>
                <a:lnTo>
                  <a:pt x="143459" y="88165"/>
                </a:lnTo>
                <a:lnTo>
                  <a:pt x="145138" y="73777"/>
                </a:lnTo>
                <a:lnTo>
                  <a:pt x="145148" y="72580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223">
            <a:extLst>
              <a:ext uri="{FF2B5EF4-FFF2-40B4-BE49-F238E27FC236}">
                <a16:creationId xmlns:a16="http://schemas.microsoft.com/office/drawing/2014/main" id="{85CF1935-AA4B-4F3F-8105-684D0ECB1A08}"/>
              </a:ext>
            </a:extLst>
          </p:cNvPr>
          <p:cNvSpPr/>
          <p:nvPr userDrawn="1"/>
        </p:nvSpPr>
        <p:spPr>
          <a:xfrm>
            <a:off x="671336" y="4114079"/>
            <a:ext cx="163848" cy="158467"/>
          </a:xfrm>
          <a:custGeom>
            <a:avLst/>
            <a:gdLst/>
            <a:ahLst/>
            <a:cxnLst/>
            <a:rect l="l" t="t" r="r" b="b"/>
            <a:pathLst>
              <a:path w="145149" h="145111">
                <a:moveTo>
                  <a:pt x="145148" y="72580"/>
                </a:moveTo>
                <a:lnTo>
                  <a:pt x="143699" y="58111"/>
                </a:lnTo>
                <a:lnTo>
                  <a:pt x="139542" y="44614"/>
                </a:lnTo>
                <a:lnTo>
                  <a:pt x="132965" y="32375"/>
                </a:lnTo>
                <a:lnTo>
                  <a:pt x="124253" y="21678"/>
                </a:lnTo>
                <a:lnTo>
                  <a:pt x="113692" y="12807"/>
                </a:lnTo>
                <a:lnTo>
                  <a:pt x="101571" y="6049"/>
                </a:lnTo>
                <a:lnTo>
                  <a:pt x="88173" y="1688"/>
                </a:lnTo>
                <a:lnTo>
                  <a:pt x="73788" y="9"/>
                </a:lnTo>
                <a:lnTo>
                  <a:pt x="72580" y="0"/>
                </a:lnTo>
                <a:lnTo>
                  <a:pt x="58127" y="1447"/>
                </a:lnTo>
                <a:lnTo>
                  <a:pt x="44638" y="5599"/>
                </a:lnTo>
                <a:lnTo>
                  <a:pt x="32400" y="12171"/>
                </a:lnTo>
                <a:lnTo>
                  <a:pt x="21700" y="20879"/>
                </a:lnTo>
                <a:lnTo>
                  <a:pt x="12825" y="31436"/>
                </a:lnTo>
                <a:lnTo>
                  <a:pt x="6060" y="43559"/>
                </a:lnTo>
                <a:lnTo>
                  <a:pt x="1693" y="56962"/>
                </a:lnTo>
                <a:lnTo>
                  <a:pt x="10" y="71361"/>
                </a:lnTo>
                <a:lnTo>
                  <a:pt x="0" y="72580"/>
                </a:lnTo>
                <a:lnTo>
                  <a:pt x="1450" y="87040"/>
                </a:lnTo>
                <a:lnTo>
                  <a:pt x="5610" y="100529"/>
                </a:lnTo>
                <a:lnTo>
                  <a:pt x="12193" y="112762"/>
                </a:lnTo>
                <a:lnTo>
                  <a:pt x="20911" y="123453"/>
                </a:lnTo>
                <a:lnTo>
                  <a:pt x="31478" y="132318"/>
                </a:lnTo>
                <a:lnTo>
                  <a:pt x="43608" y="139072"/>
                </a:lnTo>
                <a:lnTo>
                  <a:pt x="57012" y="143427"/>
                </a:lnTo>
                <a:lnTo>
                  <a:pt x="71403" y="145100"/>
                </a:lnTo>
                <a:lnTo>
                  <a:pt x="72580" y="145110"/>
                </a:lnTo>
                <a:lnTo>
                  <a:pt x="87039" y="143662"/>
                </a:lnTo>
                <a:lnTo>
                  <a:pt x="100531" y="139508"/>
                </a:lnTo>
                <a:lnTo>
                  <a:pt x="112771" y="132934"/>
                </a:lnTo>
                <a:lnTo>
                  <a:pt x="123471" y="124224"/>
                </a:lnTo>
                <a:lnTo>
                  <a:pt x="132344" y="113666"/>
                </a:lnTo>
                <a:lnTo>
                  <a:pt x="139104" y="101543"/>
                </a:lnTo>
                <a:lnTo>
                  <a:pt x="143465" y="88141"/>
                </a:lnTo>
                <a:lnTo>
                  <a:pt x="145139" y="73747"/>
                </a:lnTo>
                <a:lnTo>
                  <a:pt x="145148" y="72580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224">
            <a:extLst>
              <a:ext uri="{FF2B5EF4-FFF2-40B4-BE49-F238E27FC236}">
                <a16:creationId xmlns:a16="http://schemas.microsoft.com/office/drawing/2014/main" id="{C94C601D-3ACE-42BE-9919-504869A16458}"/>
              </a:ext>
            </a:extLst>
          </p:cNvPr>
          <p:cNvSpPr/>
          <p:nvPr userDrawn="1"/>
        </p:nvSpPr>
        <p:spPr>
          <a:xfrm>
            <a:off x="671336" y="6351479"/>
            <a:ext cx="163848" cy="158467"/>
          </a:xfrm>
          <a:custGeom>
            <a:avLst/>
            <a:gdLst/>
            <a:ahLst/>
            <a:cxnLst/>
            <a:rect l="l" t="t" r="r" b="b"/>
            <a:pathLst>
              <a:path w="145149" h="145060">
                <a:moveTo>
                  <a:pt x="145148" y="72593"/>
                </a:moveTo>
                <a:lnTo>
                  <a:pt x="143699" y="58132"/>
                </a:lnTo>
                <a:lnTo>
                  <a:pt x="139543" y="44638"/>
                </a:lnTo>
                <a:lnTo>
                  <a:pt x="132967" y="32398"/>
                </a:lnTo>
                <a:lnTo>
                  <a:pt x="124256" y="21697"/>
                </a:lnTo>
                <a:lnTo>
                  <a:pt x="113697" y="12822"/>
                </a:lnTo>
                <a:lnTo>
                  <a:pt x="101577" y="6058"/>
                </a:lnTo>
                <a:lnTo>
                  <a:pt x="88182" y="1692"/>
                </a:lnTo>
                <a:lnTo>
                  <a:pt x="73798" y="10"/>
                </a:lnTo>
                <a:lnTo>
                  <a:pt x="72580" y="0"/>
                </a:lnTo>
                <a:lnTo>
                  <a:pt x="58128" y="1448"/>
                </a:lnTo>
                <a:lnTo>
                  <a:pt x="44640" y="5604"/>
                </a:lnTo>
                <a:lnTo>
                  <a:pt x="32403" y="12180"/>
                </a:lnTo>
                <a:lnTo>
                  <a:pt x="21704" y="20891"/>
                </a:lnTo>
                <a:lnTo>
                  <a:pt x="12828" y="31451"/>
                </a:lnTo>
                <a:lnTo>
                  <a:pt x="6063" y="43574"/>
                </a:lnTo>
                <a:lnTo>
                  <a:pt x="1694" y="56973"/>
                </a:lnTo>
                <a:lnTo>
                  <a:pt x="10" y="71364"/>
                </a:lnTo>
                <a:lnTo>
                  <a:pt x="0" y="72593"/>
                </a:lnTo>
                <a:lnTo>
                  <a:pt x="1451" y="87048"/>
                </a:lnTo>
                <a:lnTo>
                  <a:pt x="5615" y="100532"/>
                </a:lnTo>
                <a:lnTo>
                  <a:pt x="12203" y="112758"/>
                </a:lnTo>
                <a:lnTo>
                  <a:pt x="20928" y="123442"/>
                </a:lnTo>
                <a:lnTo>
                  <a:pt x="31503" y="132299"/>
                </a:lnTo>
                <a:lnTo>
                  <a:pt x="43641" y="139042"/>
                </a:lnTo>
                <a:lnTo>
                  <a:pt x="57054" y="143388"/>
                </a:lnTo>
                <a:lnTo>
                  <a:pt x="71455" y="145050"/>
                </a:lnTo>
                <a:lnTo>
                  <a:pt x="72580" y="145059"/>
                </a:lnTo>
                <a:lnTo>
                  <a:pt x="87045" y="143611"/>
                </a:lnTo>
                <a:lnTo>
                  <a:pt x="100543" y="139458"/>
                </a:lnTo>
                <a:lnTo>
                  <a:pt x="112786" y="132886"/>
                </a:lnTo>
                <a:lnTo>
                  <a:pt x="123488" y="124178"/>
                </a:lnTo>
                <a:lnTo>
                  <a:pt x="132361" y="113622"/>
                </a:lnTo>
                <a:lnTo>
                  <a:pt x="139119" y="101501"/>
                </a:lnTo>
                <a:lnTo>
                  <a:pt x="143474" y="88101"/>
                </a:lnTo>
                <a:lnTo>
                  <a:pt x="145139" y="73707"/>
                </a:lnTo>
                <a:lnTo>
                  <a:pt x="145148" y="72593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CustomShape 225">
            <a:extLst>
              <a:ext uri="{FF2B5EF4-FFF2-40B4-BE49-F238E27FC236}">
                <a16:creationId xmlns:a16="http://schemas.microsoft.com/office/drawing/2014/main" id="{65BFA773-FD94-4A21-BA8E-20B981C37A27}"/>
              </a:ext>
            </a:extLst>
          </p:cNvPr>
          <p:cNvSpPr/>
          <p:nvPr userDrawn="1"/>
        </p:nvSpPr>
        <p:spPr>
          <a:xfrm>
            <a:off x="671336" y="7368479"/>
            <a:ext cx="163848" cy="158467"/>
          </a:xfrm>
          <a:custGeom>
            <a:avLst/>
            <a:gdLst/>
            <a:ahLst/>
            <a:cxnLst/>
            <a:rect l="l" t="t" r="r" b="b"/>
            <a:pathLst>
              <a:path w="145149" h="145136">
                <a:moveTo>
                  <a:pt x="145148" y="72555"/>
                </a:moveTo>
                <a:lnTo>
                  <a:pt x="143698" y="58106"/>
                </a:lnTo>
                <a:lnTo>
                  <a:pt x="139540" y="44620"/>
                </a:lnTo>
                <a:lnTo>
                  <a:pt x="132961" y="32385"/>
                </a:lnTo>
                <a:lnTo>
                  <a:pt x="124246" y="21687"/>
                </a:lnTo>
                <a:lnTo>
                  <a:pt x="113682" y="12813"/>
                </a:lnTo>
                <a:lnTo>
                  <a:pt x="101557" y="6050"/>
                </a:lnTo>
                <a:lnTo>
                  <a:pt x="88156" y="1687"/>
                </a:lnTo>
                <a:lnTo>
                  <a:pt x="73767" y="9"/>
                </a:lnTo>
                <a:lnTo>
                  <a:pt x="72580" y="0"/>
                </a:lnTo>
                <a:lnTo>
                  <a:pt x="58124" y="1449"/>
                </a:lnTo>
                <a:lnTo>
                  <a:pt x="44634" y="5608"/>
                </a:lnTo>
                <a:lnTo>
                  <a:pt x="32394" y="12187"/>
                </a:lnTo>
                <a:lnTo>
                  <a:pt x="21693" y="20901"/>
                </a:lnTo>
                <a:lnTo>
                  <a:pt x="12818" y="31462"/>
                </a:lnTo>
                <a:lnTo>
                  <a:pt x="6054" y="43584"/>
                </a:lnTo>
                <a:lnTo>
                  <a:pt x="1689" y="56978"/>
                </a:lnTo>
                <a:lnTo>
                  <a:pt x="9" y="71358"/>
                </a:lnTo>
                <a:lnTo>
                  <a:pt x="0" y="72555"/>
                </a:lnTo>
                <a:lnTo>
                  <a:pt x="1449" y="87015"/>
                </a:lnTo>
                <a:lnTo>
                  <a:pt x="5606" y="100507"/>
                </a:lnTo>
                <a:lnTo>
                  <a:pt x="12185" y="112745"/>
                </a:lnTo>
                <a:lnTo>
                  <a:pt x="20898" y="123444"/>
                </a:lnTo>
                <a:lnTo>
                  <a:pt x="31459" y="132317"/>
                </a:lnTo>
                <a:lnTo>
                  <a:pt x="43581" y="139079"/>
                </a:lnTo>
                <a:lnTo>
                  <a:pt x="56977" y="143443"/>
                </a:lnTo>
                <a:lnTo>
                  <a:pt x="71362" y="145125"/>
                </a:lnTo>
                <a:lnTo>
                  <a:pt x="72580" y="145135"/>
                </a:lnTo>
                <a:lnTo>
                  <a:pt x="87034" y="143686"/>
                </a:lnTo>
                <a:lnTo>
                  <a:pt x="100522" y="139531"/>
                </a:lnTo>
                <a:lnTo>
                  <a:pt x="112759" y="132955"/>
                </a:lnTo>
                <a:lnTo>
                  <a:pt x="123457" y="124243"/>
                </a:lnTo>
                <a:lnTo>
                  <a:pt x="132330" y="113682"/>
                </a:lnTo>
                <a:lnTo>
                  <a:pt x="139093" y="101558"/>
                </a:lnTo>
                <a:lnTo>
                  <a:pt x="143457" y="88156"/>
                </a:lnTo>
                <a:lnTo>
                  <a:pt x="145138" y="73763"/>
                </a:lnTo>
                <a:lnTo>
                  <a:pt x="145148" y="72555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226">
            <a:extLst>
              <a:ext uri="{FF2B5EF4-FFF2-40B4-BE49-F238E27FC236}">
                <a16:creationId xmlns:a16="http://schemas.microsoft.com/office/drawing/2014/main" id="{70B94AEE-6A00-458B-BF09-F1ECC80BCF2F}"/>
              </a:ext>
            </a:extLst>
          </p:cNvPr>
          <p:cNvSpPr/>
          <p:nvPr userDrawn="1"/>
        </p:nvSpPr>
        <p:spPr>
          <a:xfrm>
            <a:off x="3493482" y="458640"/>
            <a:ext cx="151118" cy="146552"/>
          </a:xfrm>
          <a:custGeom>
            <a:avLst/>
            <a:gdLst/>
            <a:ahLst/>
            <a:cxnLst/>
            <a:rect l="l" t="t" r="r" b="b"/>
            <a:pathLst>
              <a:path w="134087" h="134138">
                <a:moveTo>
                  <a:pt x="134086" y="67094"/>
                </a:moveTo>
                <a:lnTo>
                  <a:pt x="132527" y="52664"/>
                </a:lnTo>
                <a:lnTo>
                  <a:pt x="128069" y="39307"/>
                </a:lnTo>
                <a:lnTo>
                  <a:pt x="121046" y="27360"/>
                </a:lnTo>
                <a:lnTo>
                  <a:pt x="111787" y="17155"/>
                </a:lnTo>
                <a:lnTo>
                  <a:pt x="100626" y="9029"/>
                </a:lnTo>
                <a:lnTo>
                  <a:pt x="87893" y="3315"/>
                </a:lnTo>
                <a:lnTo>
                  <a:pt x="73921" y="349"/>
                </a:lnTo>
                <a:lnTo>
                  <a:pt x="67043" y="0"/>
                </a:lnTo>
                <a:lnTo>
                  <a:pt x="52627" y="1563"/>
                </a:lnTo>
                <a:lnTo>
                  <a:pt x="39282" y="6031"/>
                </a:lnTo>
                <a:lnTo>
                  <a:pt x="27343" y="13069"/>
                </a:lnTo>
                <a:lnTo>
                  <a:pt x="17146" y="22342"/>
                </a:lnTo>
                <a:lnTo>
                  <a:pt x="9024" y="33514"/>
                </a:lnTo>
                <a:lnTo>
                  <a:pt x="3314" y="46252"/>
                </a:lnTo>
                <a:lnTo>
                  <a:pt x="349" y="60221"/>
                </a:lnTo>
                <a:lnTo>
                  <a:pt x="0" y="67094"/>
                </a:lnTo>
                <a:lnTo>
                  <a:pt x="1564" y="81526"/>
                </a:lnTo>
                <a:lnTo>
                  <a:pt x="6033" y="94881"/>
                </a:lnTo>
                <a:lnTo>
                  <a:pt x="13071" y="106822"/>
                </a:lnTo>
                <a:lnTo>
                  <a:pt x="22344" y="117018"/>
                </a:lnTo>
                <a:lnTo>
                  <a:pt x="33516" y="125134"/>
                </a:lnTo>
                <a:lnTo>
                  <a:pt x="46252" y="130836"/>
                </a:lnTo>
                <a:lnTo>
                  <a:pt x="60216" y="133792"/>
                </a:lnTo>
                <a:lnTo>
                  <a:pt x="67043" y="134137"/>
                </a:lnTo>
                <a:lnTo>
                  <a:pt x="81487" y="132574"/>
                </a:lnTo>
                <a:lnTo>
                  <a:pt x="94846" y="128110"/>
                </a:lnTo>
                <a:lnTo>
                  <a:pt x="106788" y="121076"/>
                </a:lnTo>
                <a:lnTo>
                  <a:pt x="116980" y="111807"/>
                </a:lnTo>
                <a:lnTo>
                  <a:pt x="125091" y="100637"/>
                </a:lnTo>
                <a:lnTo>
                  <a:pt x="130789" y="87899"/>
                </a:lnTo>
                <a:lnTo>
                  <a:pt x="133741" y="73927"/>
                </a:lnTo>
                <a:lnTo>
                  <a:pt x="134086" y="67094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CustomShape 227">
            <a:extLst>
              <a:ext uri="{FF2B5EF4-FFF2-40B4-BE49-F238E27FC236}">
                <a16:creationId xmlns:a16="http://schemas.microsoft.com/office/drawing/2014/main" id="{A60D921C-2FBF-41BD-B119-68BA9AB564A0}"/>
              </a:ext>
            </a:extLst>
          </p:cNvPr>
          <p:cNvSpPr/>
          <p:nvPr userDrawn="1"/>
        </p:nvSpPr>
        <p:spPr>
          <a:xfrm>
            <a:off x="3493482" y="662040"/>
            <a:ext cx="151118" cy="146552"/>
          </a:xfrm>
          <a:custGeom>
            <a:avLst/>
            <a:gdLst/>
            <a:ahLst/>
            <a:cxnLst/>
            <a:rect l="l" t="t" r="r" b="b"/>
            <a:pathLst>
              <a:path w="134087" h="134138">
                <a:moveTo>
                  <a:pt x="134086" y="67043"/>
                </a:moveTo>
                <a:lnTo>
                  <a:pt x="132525" y="52614"/>
                </a:lnTo>
                <a:lnTo>
                  <a:pt x="128065" y="39261"/>
                </a:lnTo>
                <a:lnTo>
                  <a:pt x="121036" y="27320"/>
                </a:lnTo>
                <a:lnTo>
                  <a:pt x="111772" y="17123"/>
                </a:lnTo>
                <a:lnTo>
                  <a:pt x="100603" y="9005"/>
                </a:lnTo>
                <a:lnTo>
                  <a:pt x="87863" y="3301"/>
                </a:lnTo>
                <a:lnTo>
                  <a:pt x="73882" y="345"/>
                </a:lnTo>
                <a:lnTo>
                  <a:pt x="67043" y="0"/>
                </a:lnTo>
                <a:lnTo>
                  <a:pt x="52621" y="1563"/>
                </a:lnTo>
                <a:lnTo>
                  <a:pt x="39272" y="6029"/>
                </a:lnTo>
                <a:lnTo>
                  <a:pt x="27331" y="13064"/>
                </a:lnTo>
                <a:lnTo>
                  <a:pt x="17132" y="22334"/>
                </a:lnTo>
                <a:lnTo>
                  <a:pt x="9011" y="33505"/>
                </a:lnTo>
                <a:lnTo>
                  <a:pt x="3304" y="46242"/>
                </a:lnTo>
                <a:lnTo>
                  <a:pt x="345" y="60211"/>
                </a:lnTo>
                <a:lnTo>
                  <a:pt x="0" y="67043"/>
                </a:lnTo>
                <a:lnTo>
                  <a:pt x="1563" y="81473"/>
                </a:lnTo>
                <a:lnTo>
                  <a:pt x="6028" y="94829"/>
                </a:lnTo>
                <a:lnTo>
                  <a:pt x="13062" y="106777"/>
                </a:lnTo>
                <a:lnTo>
                  <a:pt x="22329" y="116981"/>
                </a:lnTo>
                <a:lnTo>
                  <a:pt x="33494" y="125108"/>
                </a:lnTo>
                <a:lnTo>
                  <a:pt x="46221" y="130821"/>
                </a:lnTo>
                <a:lnTo>
                  <a:pt x="60177" y="133787"/>
                </a:lnTo>
                <a:lnTo>
                  <a:pt x="67043" y="134137"/>
                </a:lnTo>
                <a:lnTo>
                  <a:pt x="81482" y="132573"/>
                </a:lnTo>
                <a:lnTo>
                  <a:pt x="94837" y="128105"/>
                </a:lnTo>
                <a:lnTo>
                  <a:pt x="106775" y="121067"/>
                </a:lnTo>
                <a:lnTo>
                  <a:pt x="116966" y="111795"/>
                </a:lnTo>
                <a:lnTo>
                  <a:pt x="125078" y="100622"/>
                </a:lnTo>
                <a:lnTo>
                  <a:pt x="130779" y="87884"/>
                </a:lnTo>
                <a:lnTo>
                  <a:pt x="133737" y="73915"/>
                </a:lnTo>
                <a:lnTo>
                  <a:pt x="134086" y="67043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CustomShape 228">
            <a:extLst>
              <a:ext uri="{FF2B5EF4-FFF2-40B4-BE49-F238E27FC236}">
                <a16:creationId xmlns:a16="http://schemas.microsoft.com/office/drawing/2014/main" id="{A1265C33-369E-4DDD-AA35-365740EC9102}"/>
              </a:ext>
            </a:extLst>
          </p:cNvPr>
          <p:cNvSpPr/>
          <p:nvPr userDrawn="1"/>
        </p:nvSpPr>
        <p:spPr>
          <a:xfrm>
            <a:off x="3493482" y="2492640"/>
            <a:ext cx="151118" cy="146552"/>
          </a:xfrm>
          <a:custGeom>
            <a:avLst/>
            <a:gdLst/>
            <a:ahLst/>
            <a:cxnLst/>
            <a:rect l="l" t="t" r="r" b="b"/>
            <a:pathLst>
              <a:path w="134087" h="134125">
                <a:moveTo>
                  <a:pt x="134086" y="67081"/>
                </a:moveTo>
                <a:lnTo>
                  <a:pt x="132526" y="52650"/>
                </a:lnTo>
                <a:lnTo>
                  <a:pt x="128068" y="39294"/>
                </a:lnTo>
                <a:lnTo>
                  <a:pt x="121043" y="27348"/>
                </a:lnTo>
                <a:lnTo>
                  <a:pt x="111783" y="17146"/>
                </a:lnTo>
                <a:lnTo>
                  <a:pt x="100620" y="9022"/>
                </a:lnTo>
                <a:lnTo>
                  <a:pt x="87886" y="3311"/>
                </a:lnTo>
                <a:lnTo>
                  <a:pt x="73911" y="348"/>
                </a:lnTo>
                <a:lnTo>
                  <a:pt x="67043" y="0"/>
                </a:lnTo>
                <a:lnTo>
                  <a:pt x="52625" y="1563"/>
                </a:lnTo>
                <a:lnTo>
                  <a:pt x="39279" y="6030"/>
                </a:lnTo>
                <a:lnTo>
                  <a:pt x="27340" y="13067"/>
                </a:lnTo>
                <a:lnTo>
                  <a:pt x="17142" y="22339"/>
                </a:lnTo>
                <a:lnTo>
                  <a:pt x="9021" y="33511"/>
                </a:lnTo>
                <a:lnTo>
                  <a:pt x="3311" y="46249"/>
                </a:lnTo>
                <a:lnTo>
                  <a:pt x="348" y="60218"/>
                </a:lnTo>
                <a:lnTo>
                  <a:pt x="0" y="67081"/>
                </a:lnTo>
                <a:lnTo>
                  <a:pt x="1564" y="81514"/>
                </a:lnTo>
                <a:lnTo>
                  <a:pt x="6033" y="94868"/>
                </a:lnTo>
                <a:lnTo>
                  <a:pt x="13071" y="106810"/>
                </a:lnTo>
                <a:lnTo>
                  <a:pt x="22344" y="117005"/>
                </a:lnTo>
                <a:lnTo>
                  <a:pt x="33516" y="125121"/>
                </a:lnTo>
                <a:lnTo>
                  <a:pt x="46252" y="130824"/>
                </a:lnTo>
                <a:lnTo>
                  <a:pt x="60216" y="133779"/>
                </a:lnTo>
                <a:lnTo>
                  <a:pt x="67043" y="134124"/>
                </a:lnTo>
                <a:lnTo>
                  <a:pt x="81487" y="132562"/>
                </a:lnTo>
                <a:lnTo>
                  <a:pt x="94846" y="128097"/>
                </a:lnTo>
                <a:lnTo>
                  <a:pt x="106788" y="121063"/>
                </a:lnTo>
                <a:lnTo>
                  <a:pt x="116980" y="111795"/>
                </a:lnTo>
                <a:lnTo>
                  <a:pt x="125091" y="100624"/>
                </a:lnTo>
                <a:lnTo>
                  <a:pt x="130789" y="87886"/>
                </a:lnTo>
                <a:lnTo>
                  <a:pt x="133741" y="73914"/>
                </a:lnTo>
                <a:lnTo>
                  <a:pt x="134086" y="67081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CustomShape 229">
            <a:extLst>
              <a:ext uri="{FF2B5EF4-FFF2-40B4-BE49-F238E27FC236}">
                <a16:creationId xmlns:a16="http://schemas.microsoft.com/office/drawing/2014/main" id="{FAB7AA06-BE8C-4EDB-AB84-275E695305DB}"/>
              </a:ext>
            </a:extLst>
          </p:cNvPr>
          <p:cNvSpPr/>
          <p:nvPr userDrawn="1"/>
        </p:nvSpPr>
        <p:spPr>
          <a:xfrm>
            <a:off x="3493482" y="3509640"/>
            <a:ext cx="151118" cy="146552"/>
          </a:xfrm>
          <a:custGeom>
            <a:avLst/>
            <a:gdLst/>
            <a:ahLst/>
            <a:cxnLst/>
            <a:rect l="l" t="t" r="r" b="b"/>
            <a:pathLst>
              <a:path w="134087" h="134112">
                <a:moveTo>
                  <a:pt x="134086" y="67081"/>
                </a:moveTo>
                <a:lnTo>
                  <a:pt x="132526" y="52650"/>
                </a:lnTo>
                <a:lnTo>
                  <a:pt x="128068" y="39294"/>
                </a:lnTo>
                <a:lnTo>
                  <a:pt x="121043" y="27348"/>
                </a:lnTo>
                <a:lnTo>
                  <a:pt x="111783" y="17146"/>
                </a:lnTo>
                <a:lnTo>
                  <a:pt x="100620" y="9022"/>
                </a:lnTo>
                <a:lnTo>
                  <a:pt x="87886" y="3311"/>
                </a:lnTo>
                <a:lnTo>
                  <a:pt x="73911" y="348"/>
                </a:lnTo>
                <a:lnTo>
                  <a:pt x="67043" y="0"/>
                </a:lnTo>
                <a:lnTo>
                  <a:pt x="52625" y="1563"/>
                </a:lnTo>
                <a:lnTo>
                  <a:pt x="39279" y="6030"/>
                </a:lnTo>
                <a:lnTo>
                  <a:pt x="27340" y="13067"/>
                </a:lnTo>
                <a:lnTo>
                  <a:pt x="17142" y="22339"/>
                </a:lnTo>
                <a:lnTo>
                  <a:pt x="9021" y="33511"/>
                </a:lnTo>
                <a:lnTo>
                  <a:pt x="3311" y="46249"/>
                </a:lnTo>
                <a:lnTo>
                  <a:pt x="348" y="60218"/>
                </a:lnTo>
                <a:lnTo>
                  <a:pt x="0" y="67081"/>
                </a:lnTo>
                <a:lnTo>
                  <a:pt x="1564" y="81511"/>
                </a:lnTo>
                <a:lnTo>
                  <a:pt x="6034" y="94863"/>
                </a:lnTo>
                <a:lnTo>
                  <a:pt x="13074" y="106803"/>
                </a:lnTo>
                <a:lnTo>
                  <a:pt x="22348" y="116997"/>
                </a:lnTo>
                <a:lnTo>
                  <a:pt x="33522" y="125112"/>
                </a:lnTo>
                <a:lnTo>
                  <a:pt x="46259" y="130813"/>
                </a:lnTo>
                <a:lnTo>
                  <a:pt x="60225" y="133767"/>
                </a:lnTo>
                <a:lnTo>
                  <a:pt x="67043" y="134111"/>
                </a:lnTo>
                <a:lnTo>
                  <a:pt x="81488" y="132549"/>
                </a:lnTo>
                <a:lnTo>
                  <a:pt x="94849" y="128083"/>
                </a:lnTo>
                <a:lnTo>
                  <a:pt x="106791" y="121049"/>
                </a:lnTo>
                <a:lnTo>
                  <a:pt x="116984" y="111780"/>
                </a:lnTo>
                <a:lnTo>
                  <a:pt x="125095" y="100610"/>
                </a:lnTo>
                <a:lnTo>
                  <a:pt x="130792" y="87873"/>
                </a:lnTo>
                <a:lnTo>
                  <a:pt x="133742" y="73902"/>
                </a:lnTo>
                <a:lnTo>
                  <a:pt x="134086" y="67081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CustomShape 230">
            <a:extLst>
              <a:ext uri="{FF2B5EF4-FFF2-40B4-BE49-F238E27FC236}">
                <a16:creationId xmlns:a16="http://schemas.microsoft.com/office/drawing/2014/main" id="{51897AA8-B2C9-4F59-BB9D-DD6060410F91}"/>
              </a:ext>
            </a:extLst>
          </p:cNvPr>
          <p:cNvSpPr/>
          <p:nvPr userDrawn="1"/>
        </p:nvSpPr>
        <p:spPr>
          <a:xfrm>
            <a:off x="3493482" y="6967079"/>
            <a:ext cx="151118" cy="146155"/>
          </a:xfrm>
          <a:custGeom>
            <a:avLst/>
            <a:gdLst/>
            <a:ahLst/>
            <a:cxnLst/>
            <a:rect l="l" t="t" r="r" b="b"/>
            <a:pathLst>
              <a:path w="134087" h="134062">
                <a:moveTo>
                  <a:pt x="134086" y="67030"/>
                </a:moveTo>
                <a:lnTo>
                  <a:pt x="132525" y="52612"/>
                </a:lnTo>
                <a:lnTo>
                  <a:pt x="128064" y="39265"/>
                </a:lnTo>
                <a:lnTo>
                  <a:pt x="121034" y="27325"/>
                </a:lnTo>
                <a:lnTo>
                  <a:pt x="111768" y="17127"/>
                </a:lnTo>
                <a:lnTo>
                  <a:pt x="100598" y="9007"/>
                </a:lnTo>
                <a:lnTo>
                  <a:pt x="87855" y="3301"/>
                </a:lnTo>
                <a:lnTo>
                  <a:pt x="73873" y="344"/>
                </a:lnTo>
                <a:lnTo>
                  <a:pt x="67043" y="0"/>
                </a:lnTo>
                <a:lnTo>
                  <a:pt x="52620" y="1564"/>
                </a:lnTo>
                <a:lnTo>
                  <a:pt x="39270" y="6034"/>
                </a:lnTo>
                <a:lnTo>
                  <a:pt x="27327" y="13073"/>
                </a:lnTo>
                <a:lnTo>
                  <a:pt x="17128" y="22346"/>
                </a:lnTo>
                <a:lnTo>
                  <a:pt x="9008" y="33518"/>
                </a:lnTo>
                <a:lnTo>
                  <a:pt x="3301" y="46253"/>
                </a:lnTo>
                <a:lnTo>
                  <a:pt x="344" y="60215"/>
                </a:lnTo>
                <a:lnTo>
                  <a:pt x="0" y="67030"/>
                </a:lnTo>
                <a:lnTo>
                  <a:pt x="1564" y="81475"/>
                </a:lnTo>
                <a:lnTo>
                  <a:pt x="6034" y="94834"/>
                </a:lnTo>
                <a:lnTo>
                  <a:pt x="13074" y="106774"/>
                </a:lnTo>
                <a:lnTo>
                  <a:pt x="22348" y="116964"/>
                </a:lnTo>
                <a:lnTo>
                  <a:pt x="33522" y="125073"/>
                </a:lnTo>
                <a:lnTo>
                  <a:pt x="46259" y="130767"/>
                </a:lnTo>
                <a:lnTo>
                  <a:pt x="60225" y="133717"/>
                </a:lnTo>
                <a:lnTo>
                  <a:pt x="67043" y="134061"/>
                </a:lnTo>
                <a:lnTo>
                  <a:pt x="81488" y="132500"/>
                </a:lnTo>
                <a:lnTo>
                  <a:pt x="94849" y="128041"/>
                </a:lnTo>
                <a:lnTo>
                  <a:pt x="106791" y="121013"/>
                </a:lnTo>
                <a:lnTo>
                  <a:pt x="116984" y="111749"/>
                </a:lnTo>
                <a:lnTo>
                  <a:pt x="125095" y="100582"/>
                </a:lnTo>
                <a:lnTo>
                  <a:pt x="130792" y="87841"/>
                </a:lnTo>
                <a:lnTo>
                  <a:pt x="133742" y="73860"/>
                </a:lnTo>
                <a:lnTo>
                  <a:pt x="134086" y="67030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CustomShape 231">
            <a:extLst>
              <a:ext uri="{FF2B5EF4-FFF2-40B4-BE49-F238E27FC236}">
                <a16:creationId xmlns:a16="http://schemas.microsoft.com/office/drawing/2014/main" id="{BE1813DD-697C-4BFB-8452-3D654D81C218}"/>
              </a:ext>
            </a:extLst>
          </p:cNvPr>
          <p:cNvSpPr/>
          <p:nvPr userDrawn="1"/>
        </p:nvSpPr>
        <p:spPr>
          <a:xfrm>
            <a:off x="3493482" y="7170479"/>
            <a:ext cx="151118" cy="146155"/>
          </a:xfrm>
          <a:custGeom>
            <a:avLst/>
            <a:gdLst/>
            <a:ahLst/>
            <a:cxnLst/>
            <a:rect l="l" t="t" r="r" b="b"/>
            <a:pathLst>
              <a:path w="134087" h="134074">
                <a:moveTo>
                  <a:pt x="134086" y="67030"/>
                </a:moveTo>
                <a:lnTo>
                  <a:pt x="132525" y="52585"/>
                </a:lnTo>
                <a:lnTo>
                  <a:pt x="128064" y="39227"/>
                </a:lnTo>
                <a:lnTo>
                  <a:pt x="121034" y="27286"/>
                </a:lnTo>
                <a:lnTo>
                  <a:pt x="111768" y="17096"/>
                </a:lnTo>
                <a:lnTo>
                  <a:pt x="100598" y="8988"/>
                </a:lnTo>
                <a:lnTo>
                  <a:pt x="87855" y="3293"/>
                </a:lnTo>
                <a:lnTo>
                  <a:pt x="73873" y="343"/>
                </a:lnTo>
                <a:lnTo>
                  <a:pt x="67043" y="0"/>
                </a:lnTo>
                <a:lnTo>
                  <a:pt x="52620" y="1560"/>
                </a:lnTo>
                <a:lnTo>
                  <a:pt x="39270" y="6020"/>
                </a:lnTo>
                <a:lnTo>
                  <a:pt x="27327" y="13047"/>
                </a:lnTo>
                <a:lnTo>
                  <a:pt x="17128" y="22311"/>
                </a:lnTo>
                <a:lnTo>
                  <a:pt x="9008" y="33479"/>
                </a:lnTo>
                <a:lnTo>
                  <a:pt x="3301" y="46219"/>
                </a:lnTo>
                <a:lnTo>
                  <a:pt x="344" y="60200"/>
                </a:lnTo>
                <a:lnTo>
                  <a:pt x="0" y="67030"/>
                </a:lnTo>
                <a:lnTo>
                  <a:pt x="1564" y="81448"/>
                </a:lnTo>
                <a:lnTo>
                  <a:pt x="6033" y="94795"/>
                </a:lnTo>
                <a:lnTo>
                  <a:pt x="13071" y="106737"/>
                </a:lnTo>
                <a:lnTo>
                  <a:pt x="22344" y="116937"/>
                </a:lnTo>
                <a:lnTo>
                  <a:pt x="33516" y="125059"/>
                </a:lnTo>
                <a:lnTo>
                  <a:pt x="46252" y="130768"/>
                </a:lnTo>
                <a:lnTo>
                  <a:pt x="60216" y="133728"/>
                </a:lnTo>
                <a:lnTo>
                  <a:pt x="67043" y="134073"/>
                </a:lnTo>
                <a:lnTo>
                  <a:pt x="81487" y="132509"/>
                </a:lnTo>
                <a:lnTo>
                  <a:pt x="94846" y="128038"/>
                </a:lnTo>
                <a:lnTo>
                  <a:pt x="106788" y="120998"/>
                </a:lnTo>
                <a:lnTo>
                  <a:pt x="116980" y="111723"/>
                </a:lnTo>
                <a:lnTo>
                  <a:pt x="125091" y="100551"/>
                </a:lnTo>
                <a:lnTo>
                  <a:pt x="130789" y="87816"/>
                </a:lnTo>
                <a:lnTo>
                  <a:pt x="133741" y="73855"/>
                </a:lnTo>
                <a:lnTo>
                  <a:pt x="134086" y="67030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232">
            <a:extLst>
              <a:ext uri="{FF2B5EF4-FFF2-40B4-BE49-F238E27FC236}">
                <a16:creationId xmlns:a16="http://schemas.microsoft.com/office/drawing/2014/main" id="{B6D0AD56-AB20-4BF1-A73B-9AD5220EEA9A}"/>
              </a:ext>
            </a:extLst>
          </p:cNvPr>
          <p:cNvSpPr/>
          <p:nvPr userDrawn="1"/>
        </p:nvSpPr>
        <p:spPr>
          <a:xfrm>
            <a:off x="3237541" y="255240"/>
            <a:ext cx="151118" cy="146552"/>
          </a:xfrm>
          <a:custGeom>
            <a:avLst/>
            <a:gdLst/>
            <a:ahLst/>
            <a:cxnLst/>
            <a:rect l="l" t="t" r="r" b="b"/>
            <a:pathLst>
              <a:path w="134100" h="134125">
                <a:moveTo>
                  <a:pt x="134099" y="67043"/>
                </a:moveTo>
                <a:lnTo>
                  <a:pt x="132538" y="52610"/>
                </a:lnTo>
                <a:lnTo>
                  <a:pt x="128078" y="39256"/>
                </a:lnTo>
                <a:lnTo>
                  <a:pt x="121049" y="27314"/>
                </a:lnTo>
                <a:lnTo>
                  <a:pt x="111784" y="17118"/>
                </a:lnTo>
                <a:lnTo>
                  <a:pt x="100616" y="9003"/>
                </a:lnTo>
                <a:lnTo>
                  <a:pt x="87876" y="3300"/>
                </a:lnTo>
                <a:lnTo>
                  <a:pt x="73895" y="345"/>
                </a:lnTo>
                <a:lnTo>
                  <a:pt x="67055" y="0"/>
                </a:lnTo>
                <a:lnTo>
                  <a:pt x="52635" y="1562"/>
                </a:lnTo>
                <a:lnTo>
                  <a:pt x="39285" y="6026"/>
                </a:lnTo>
                <a:lnTo>
                  <a:pt x="27342" y="13058"/>
                </a:lnTo>
                <a:lnTo>
                  <a:pt x="17141" y="22325"/>
                </a:lnTo>
                <a:lnTo>
                  <a:pt x="9017" y="33494"/>
                </a:lnTo>
                <a:lnTo>
                  <a:pt x="3307" y="46230"/>
                </a:lnTo>
                <a:lnTo>
                  <a:pt x="346" y="60200"/>
                </a:lnTo>
                <a:lnTo>
                  <a:pt x="0" y="67043"/>
                </a:lnTo>
                <a:lnTo>
                  <a:pt x="1563" y="81472"/>
                </a:lnTo>
                <a:lnTo>
                  <a:pt x="6031" y="94827"/>
                </a:lnTo>
                <a:lnTo>
                  <a:pt x="13067" y="106772"/>
                </a:lnTo>
                <a:lnTo>
                  <a:pt x="22336" y="116974"/>
                </a:lnTo>
                <a:lnTo>
                  <a:pt x="33503" y="125098"/>
                </a:lnTo>
                <a:lnTo>
                  <a:pt x="46233" y="130810"/>
                </a:lnTo>
                <a:lnTo>
                  <a:pt x="60190" y="133775"/>
                </a:lnTo>
                <a:lnTo>
                  <a:pt x="67055" y="134124"/>
                </a:lnTo>
                <a:lnTo>
                  <a:pt x="81496" y="132561"/>
                </a:lnTo>
                <a:lnTo>
                  <a:pt x="94852" y="128093"/>
                </a:lnTo>
                <a:lnTo>
                  <a:pt x="106791" y="121057"/>
                </a:lnTo>
                <a:lnTo>
                  <a:pt x="116983" y="111785"/>
                </a:lnTo>
                <a:lnTo>
                  <a:pt x="125094" y="100613"/>
                </a:lnTo>
                <a:lnTo>
                  <a:pt x="130794" y="87875"/>
                </a:lnTo>
                <a:lnTo>
                  <a:pt x="133751" y="73905"/>
                </a:lnTo>
                <a:lnTo>
                  <a:pt x="134099" y="67043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233">
            <a:extLst>
              <a:ext uri="{FF2B5EF4-FFF2-40B4-BE49-F238E27FC236}">
                <a16:creationId xmlns:a16="http://schemas.microsoft.com/office/drawing/2014/main" id="{198BF4E8-B491-4448-BC4D-A9E6EDF85482}"/>
              </a:ext>
            </a:extLst>
          </p:cNvPr>
          <p:cNvSpPr/>
          <p:nvPr userDrawn="1"/>
        </p:nvSpPr>
        <p:spPr>
          <a:xfrm>
            <a:off x="3237541" y="865439"/>
            <a:ext cx="151118" cy="146155"/>
          </a:xfrm>
          <a:custGeom>
            <a:avLst/>
            <a:gdLst/>
            <a:ahLst/>
            <a:cxnLst/>
            <a:rect l="l" t="t" r="r" b="b"/>
            <a:pathLst>
              <a:path w="134100" h="134087">
                <a:moveTo>
                  <a:pt x="134099" y="67043"/>
                </a:moveTo>
                <a:lnTo>
                  <a:pt x="132538" y="52614"/>
                </a:lnTo>
                <a:lnTo>
                  <a:pt x="128078" y="39261"/>
                </a:lnTo>
                <a:lnTo>
                  <a:pt x="121049" y="27320"/>
                </a:lnTo>
                <a:lnTo>
                  <a:pt x="111784" y="17123"/>
                </a:lnTo>
                <a:lnTo>
                  <a:pt x="100616" y="9005"/>
                </a:lnTo>
                <a:lnTo>
                  <a:pt x="87876" y="3301"/>
                </a:lnTo>
                <a:lnTo>
                  <a:pt x="73895" y="345"/>
                </a:lnTo>
                <a:lnTo>
                  <a:pt x="67055" y="0"/>
                </a:lnTo>
                <a:lnTo>
                  <a:pt x="52635" y="1562"/>
                </a:lnTo>
                <a:lnTo>
                  <a:pt x="39285" y="6028"/>
                </a:lnTo>
                <a:lnTo>
                  <a:pt x="27342" y="13062"/>
                </a:lnTo>
                <a:lnTo>
                  <a:pt x="17141" y="22330"/>
                </a:lnTo>
                <a:lnTo>
                  <a:pt x="9017" y="33499"/>
                </a:lnTo>
                <a:lnTo>
                  <a:pt x="3307" y="46235"/>
                </a:lnTo>
                <a:lnTo>
                  <a:pt x="346" y="60202"/>
                </a:lnTo>
                <a:lnTo>
                  <a:pt x="0" y="67043"/>
                </a:lnTo>
                <a:lnTo>
                  <a:pt x="1564" y="81471"/>
                </a:lnTo>
                <a:lnTo>
                  <a:pt x="6034" y="94822"/>
                </a:lnTo>
                <a:lnTo>
                  <a:pt x="13074" y="106763"/>
                </a:lnTo>
                <a:lnTo>
                  <a:pt x="22348" y="116959"/>
                </a:lnTo>
                <a:lnTo>
                  <a:pt x="33520" y="125077"/>
                </a:lnTo>
                <a:lnTo>
                  <a:pt x="46256" y="130782"/>
                </a:lnTo>
                <a:lnTo>
                  <a:pt x="60219" y="133740"/>
                </a:lnTo>
                <a:lnTo>
                  <a:pt x="67055" y="134086"/>
                </a:lnTo>
                <a:lnTo>
                  <a:pt x="81500" y="132523"/>
                </a:lnTo>
                <a:lnTo>
                  <a:pt x="94859" y="128057"/>
                </a:lnTo>
                <a:lnTo>
                  <a:pt x="106801" y="121022"/>
                </a:lnTo>
                <a:lnTo>
                  <a:pt x="116993" y="111751"/>
                </a:lnTo>
                <a:lnTo>
                  <a:pt x="125104" y="100581"/>
                </a:lnTo>
                <a:lnTo>
                  <a:pt x="130802" y="87843"/>
                </a:lnTo>
                <a:lnTo>
                  <a:pt x="133754" y="73874"/>
                </a:lnTo>
                <a:lnTo>
                  <a:pt x="134099" y="67043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CustomShape 234">
            <a:extLst>
              <a:ext uri="{FF2B5EF4-FFF2-40B4-BE49-F238E27FC236}">
                <a16:creationId xmlns:a16="http://schemas.microsoft.com/office/drawing/2014/main" id="{1E9BB8AB-80A1-443D-A3AA-C42258F721B0}"/>
              </a:ext>
            </a:extLst>
          </p:cNvPr>
          <p:cNvSpPr/>
          <p:nvPr userDrawn="1"/>
        </p:nvSpPr>
        <p:spPr>
          <a:xfrm>
            <a:off x="3237541" y="4526280"/>
            <a:ext cx="151118" cy="146552"/>
          </a:xfrm>
          <a:custGeom>
            <a:avLst/>
            <a:gdLst/>
            <a:ahLst/>
            <a:cxnLst/>
            <a:rect l="l" t="t" r="r" b="b"/>
            <a:pathLst>
              <a:path w="134100" h="134125">
                <a:moveTo>
                  <a:pt x="134099" y="67094"/>
                </a:moveTo>
                <a:lnTo>
                  <a:pt x="132539" y="52667"/>
                </a:lnTo>
                <a:lnTo>
                  <a:pt x="128082" y="39313"/>
                </a:lnTo>
                <a:lnTo>
                  <a:pt x="121058" y="27365"/>
                </a:lnTo>
                <a:lnTo>
                  <a:pt x="111800" y="17160"/>
                </a:lnTo>
                <a:lnTo>
                  <a:pt x="100639" y="9032"/>
                </a:lnTo>
                <a:lnTo>
                  <a:pt x="87906" y="3316"/>
                </a:lnTo>
                <a:lnTo>
                  <a:pt x="73934" y="349"/>
                </a:lnTo>
                <a:lnTo>
                  <a:pt x="67055" y="0"/>
                </a:lnTo>
                <a:lnTo>
                  <a:pt x="52640" y="1564"/>
                </a:lnTo>
                <a:lnTo>
                  <a:pt x="39295" y="6032"/>
                </a:lnTo>
                <a:lnTo>
                  <a:pt x="27355" y="13070"/>
                </a:lnTo>
                <a:lnTo>
                  <a:pt x="17155" y="22343"/>
                </a:lnTo>
                <a:lnTo>
                  <a:pt x="9031" y="33514"/>
                </a:lnTo>
                <a:lnTo>
                  <a:pt x="3317" y="46250"/>
                </a:lnTo>
                <a:lnTo>
                  <a:pt x="350" y="60214"/>
                </a:lnTo>
                <a:lnTo>
                  <a:pt x="0" y="67094"/>
                </a:lnTo>
                <a:lnTo>
                  <a:pt x="1564" y="81522"/>
                </a:lnTo>
                <a:lnTo>
                  <a:pt x="6035" y="94873"/>
                </a:lnTo>
                <a:lnTo>
                  <a:pt x="13076" y="106812"/>
                </a:lnTo>
                <a:lnTo>
                  <a:pt x="22351" y="117007"/>
                </a:lnTo>
                <a:lnTo>
                  <a:pt x="33526" y="125122"/>
                </a:lnTo>
                <a:lnTo>
                  <a:pt x="46263" y="130824"/>
                </a:lnTo>
                <a:lnTo>
                  <a:pt x="60228" y="133779"/>
                </a:lnTo>
                <a:lnTo>
                  <a:pt x="67055" y="134124"/>
                </a:lnTo>
                <a:lnTo>
                  <a:pt x="81501" y="132562"/>
                </a:lnTo>
                <a:lnTo>
                  <a:pt x="94861" y="128096"/>
                </a:lnTo>
                <a:lnTo>
                  <a:pt x="106804" y="121062"/>
                </a:lnTo>
                <a:lnTo>
                  <a:pt x="116997" y="111793"/>
                </a:lnTo>
                <a:lnTo>
                  <a:pt x="125107" y="100623"/>
                </a:lnTo>
                <a:lnTo>
                  <a:pt x="130804" y="87885"/>
                </a:lnTo>
                <a:lnTo>
                  <a:pt x="133755" y="73915"/>
                </a:lnTo>
                <a:lnTo>
                  <a:pt x="134099" y="67094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235">
            <a:extLst>
              <a:ext uri="{FF2B5EF4-FFF2-40B4-BE49-F238E27FC236}">
                <a16:creationId xmlns:a16="http://schemas.microsoft.com/office/drawing/2014/main" id="{F0967A9C-C834-4D0A-8868-62EB3E527C49}"/>
              </a:ext>
            </a:extLst>
          </p:cNvPr>
          <p:cNvSpPr/>
          <p:nvPr userDrawn="1"/>
        </p:nvSpPr>
        <p:spPr>
          <a:xfrm>
            <a:off x="3237541" y="6356880"/>
            <a:ext cx="151118" cy="146552"/>
          </a:xfrm>
          <a:custGeom>
            <a:avLst/>
            <a:gdLst/>
            <a:ahLst/>
            <a:cxnLst/>
            <a:rect l="l" t="t" r="r" b="b"/>
            <a:pathLst>
              <a:path w="134100" h="134176">
                <a:moveTo>
                  <a:pt x="134099" y="67144"/>
                </a:moveTo>
                <a:lnTo>
                  <a:pt x="132540" y="52698"/>
                </a:lnTo>
                <a:lnTo>
                  <a:pt x="128086" y="39331"/>
                </a:lnTo>
                <a:lnTo>
                  <a:pt x="121068" y="27378"/>
                </a:lnTo>
                <a:lnTo>
                  <a:pt x="111815" y="17170"/>
                </a:lnTo>
                <a:lnTo>
                  <a:pt x="100661" y="9041"/>
                </a:lnTo>
                <a:lnTo>
                  <a:pt x="87936" y="3324"/>
                </a:lnTo>
                <a:lnTo>
                  <a:pt x="73972" y="353"/>
                </a:lnTo>
                <a:lnTo>
                  <a:pt x="67055" y="0"/>
                </a:lnTo>
                <a:lnTo>
                  <a:pt x="52645" y="1561"/>
                </a:lnTo>
                <a:lnTo>
                  <a:pt x="39304" y="6025"/>
                </a:lnTo>
                <a:lnTo>
                  <a:pt x="27367" y="13057"/>
                </a:lnTo>
                <a:lnTo>
                  <a:pt x="17169" y="22325"/>
                </a:lnTo>
                <a:lnTo>
                  <a:pt x="9044" y="33496"/>
                </a:lnTo>
                <a:lnTo>
                  <a:pt x="3327" y="46236"/>
                </a:lnTo>
                <a:lnTo>
                  <a:pt x="354" y="60213"/>
                </a:lnTo>
                <a:lnTo>
                  <a:pt x="0" y="67144"/>
                </a:lnTo>
                <a:lnTo>
                  <a:pt x="1564" y="81561"/>
                </a:lnTo>
                <a:lnTo>
                  <a:pt x="6035" y="94907"/>
                </a:lnTo>
                <a:lnTo>
                  <a:pt x="13076" y="106847"/>
                </a:lnTo>
                <a:lnTo>
                  <a:pt x="22351" y="117044"/>
                </a:lnTo>
                <a:lnTo>
                  <a:pt x="33526" y="125164"/>
                </a:lnTo>
                <a:lnTo>
                  <a:pt x="46263" y="130871"/>
                </a:lnTo>
                <a:lnTo>
                  <a:pt x="60228" y="133829"/>
                </a:lnTo>
                <a:lnTo>
                  <a:pt x="67055" y="134175"/>
                </a:lnTo>
                <a:lnTo>
                  <a:pt x="81501" y="132611"/>
                </a:lnTo>
                <a:lnTo>
                  <a:pt x="94861" y="128141"/>
                </a:lnTo>
                <a:lnTo>
                  <a:pt x="106804" y="121102"/>
                </a:lnTo>
                <a:lnTo>
                  <a:pt x="116997" y="111828"/>
                </a:lnTo>
                <a:lnTo>
                  <a:pt x="125107" y="100656"/>
                </a:lnTo>
                <a:lnTo>
                  <a:pt x="130804" y="87922"/>
                </a:lnTo>
                <a:lnTo>
                  <a:pt x="133755" y="73960"/>
                </a:lnTo>
                <a:lnTo>
                  <a:pt x="134099" y="67144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236">
            <a:extLst>
              <a:ext uri="{FF2B5EF4-FFF2-40B4-BE49-F238E27FC236}">
                <a16:creationId xmlns:a16="http://schemas.microsoft.com/office/drawing/2014/main" id="{ECF8CFDA-DE35-40D8-974E-4A5DBDD333EF}"/>
              </a:ext>
            </a:extLst>
          </p:cNvPr>
          <p:cNvSpPr/>
          <p:nvPr userDrawn="1"/>
        </p:nvSpPr>
        <p:spPr>
          <a:xfrm>
            <a:off x="2981599" y="458640"/>
            <a:ext cx="151529" cy="146552"/>
          </a:xfrm>
          <a:custGeom>
            <a:avLst/>
            <a:gdLst/>
            <a:ahLst/>
            <a:cxnLst/>
            <a:rect l="l" t="t" r="r" b="b"/>
            <a:pathLst>
              <a:path w="134189" h="134138">
                <a:moveTo>
                  <a:pt x="134188" y="67094"/>
                </a:moveTo>
                <a:lnTo>
                  <a:pt x="132626" y="52671"/>
                </a:lnTo>
                <a:lnTo>
                  <a:pt x="128164" y="39322"/>
                </a:lnTo>
                <a:lnTo>
                  <a:pt x="121134" y="27378"/>
                </a:lnTo>
                <a:lnTo>
                  <a:pt x="111870" y="17176"/>
                </a:lnTo>
                <a:lnTo>
                  <a:pt x="100705" y="9049"/>
                </a:lnTo>
                <a:lnTo>
                  <a:pt x="87972" y="3330"/>
                </a:lnTo>
                <a:lnTo>
                  <a:pt x="74005" y="355"/>
                </a:lnTo>
                <a:lnTo>
                  <a:pt x="67068" y="0"/>
                </a:lnTo>
                <a:lnTo>
                  <a:pt x="52653" y="1563"/>
                </a:lnTo>
                <a:lnTo>
                  <a:pt x="39308" y="6029"/>
                </a:lnTo>
                <a:lnTo>
                  <a:pt x="27366" y="13064"/>
                </a:lnTo>
                <a:lnTo>
                  <a:pt x="17164" y="22334"/>
                </a:lnTo>
                <a:lnTo>
                  <a:pt x="9037" y="33503"/>
                </a:lnTo>
                <a:lnTo>
                  <a:pt x="3321" y="46237"/>
                </a:lnTo>
                <a:lnTo>
                  <a:pt x="351" y="60202"/>
                </a:lnTo>
                <a:lnTo>
                  <a:pt x="0" y="67094"/>
                </a:lnTo>
                <a:lnTo>
                  <a:pt x="1564" y="81524"/>
                </a:lnTo>
                <a:lnTo>
                  <a:pt x="6035" y="94876"/>
                </a:lnTo>
                <a:lnTo>
                  <a:pt x="13076" y="106816"/>
                </a:lnTo>
                <a:lnTo>
                  <a:pt x="22351" y="117011"/>
                </a:lnTo>
                <a:lnTo>
                  <a:pt x="33524" y="125127"/>
                </a:lnTo>
                <a:lnTo>
                  <a:pt x="46259" y="130831"/>
                </a:lnTo>
                <a:lnTo>
                  <a:pt x="60222" y="133790"/>
                </a:lnTo>
                <a:lnTo>
                  <a:pt x="67068" y="134137"/>
                </a:lnTo>
                <a:lnTo>
                  <a:pt x="81508" y="132576"/>
                </a:lnTo>
                <a:lnTo>
                  <a:pt x="94871" y="128116"/>
                </a:lnTo>
                <a:lnTo>
                  <a:pt x="106821" y="121090"/>
                </a:lnTo>
                <a:lnTo>
                  <a:pt x="117027" y="111831"/>
                </a:lnTo>
                <a:lnTo>
                  <a:pt x="125154" y="100671"/>
                </a:lnTo>
                <a:lnTo>
                  <a:pt x="130868" y="87945"/>
                </a:lnTo>
                <a:lnTo>
                  <a:pt x="133836" y="73985"/>
                </a:lnTo>
                <a:lnTo>
                  <a:pt x="134188" y="67094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237">
            <a:extLst>
              <a:ext uri="{FF2B5EF4-FFF2-40B4-BE49-F238E27FC236}">
                <a16:creationId xmlns:a16="http://schemas.microsoft.com/office/drawing/2014/main" id="{E08310E7-5CE7-4529-878D-741F75497D0F}"/>
              </a:ext>
            </a:extLst>
          </p:cNvPr>
          <p:cNvSpPr/>
          <p:nvPr userDrawn="1"/>
        </p:nvSpPr>
        <p:spPr>
          <a:xfrm>
            <a:off x="2981599" y="4119840"/>
            <a:ext cx="151529" cy="146552"/>
          </a:xfrm>
          <a:custGeom>
            <a:avLst/>
            <a:gdLst/>
            <a:ahLst/>
            <a:cxnLst/>
            <a:rect l="l" t="t" r="r" b="b"/>
            <a:pathLst>
              <a:path w="134189" h="134138">
                <a:moveTo>
                  <a:pt x="134188" y="67094"/>
                </a:moveTo>
                <a:lnTo>
                  <a:pt x="132626" y="52671"/>
                </a:lnTo>
                <a:lnTo>
                  <a:pt x="128164" y="39322"/>
                </a:lnTo>
                <a:lnTo>
                  <a:pt x="121134" y="27378"/>
                </a:lnTo>
                <a:lnTo>
                  <a:pt x="111870" y="17176"/>
                </a:lnTo>
                <a:lnTo>
                  <a:pt x="100705" y="9049"/>
                </a:lnTo>
                <a:lnTo>
                  <a:pt x="87972" y="3330"/>
                </a:lnTo>
                <a:lnTo>
                  <a:pt x="74005" y="355"/>
                </a:lnTo>
                <a:lnTo>
                  <a:pt x="67068" y="0"/>
                </a:lnTo>
                <a:lnTo>
                  <a:pt x="52653" y="1563"/>
                </a:lnTo>
                <a:lnTo>
                  <a:pt x="39308" y="6029"/>
                </a:lnTo>
                <a:lnTo>
                  <a:pt x="27366" y="13064"/>
                </a:lnTo>
                <a:lnTo>
                  <a:pt x="17164" y="22334"/>
                </a:lnTo>
                <a:lnTo>
                  <a:pt x="9037" y="33503"/>
                </a:lnTo>
                <a:lnTo>
                  <a:pt x="3321" y="46237"/>
                </a:lnTo>
                <a:lnTo>
                  <a:pt x="351" y="60202"/>
                </a:lnTo>
                <a:lnTo>
                  <a:pt x="0" y="67094"/>
                </a:lnTo>
                <a:lnTo>
                  <a:pt x="1564" y="81520"/>
                </a:lnTo>
                <a:lnTo>
                  <a:pt x="6035" y="94870"/>
                </a:lnTo>
                <a:lnTo>
                  <a:pt x="13076" y="106811"/>
                </a:lnTo>
                <a:lnTo>
                  <a:pt x="22351" y="117007"/>
                </a:lnTo>
                <a:lnTo>
                  <a:pt x="33524" y="125124"/>
                </a:lnTo>
                <a:lnTo>
                  <a:pt x="46259" y="130830"/>
                </a:lnTo>
                <a:lnTo>
                  <a:pt x="60222" y="133790"/>
                </a:lnTo>
                <a:lnTo>
                  <a:pt x="67068" y="134137"/>
                </a:lnTo>
                <a:lnTo>
                  <a:pt x="81508" y="132576"/>
                </a:lnTo>
                <a:lnTo>
                  <a:pt x="94871" y="128114"/>
                </a:lnTo>
                <a:lnTo>
                  <a:pt x="106821" y="121086"/>
                </a:lnTo>
                <a:lnTo>
                  <a:pt x="117027" y="111826"/>
                </a:lnTo>
                <a:lnTo>
                  <a:pt x="125154" y="100666"/>
                </a:lnTo>
                <a:lnTo>
                  <a:pt x="130868" y="87940"/>
                </a:lnTo>
                <a:lnTo>
                  <a:pt x="133836" y="73982"/>
                </a:lnTo>
                <a:lnTo>
                  <a:pt x="134188" y="67094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238">
            <a:extLst>
              <a:ext uri="{FF2B5EF4-FFF2-40B4-BE49-F238E27FC236}">
                <a16:creationId xmlns:a16="http://schemas.microsoft.com/office/drawing/2014/main" id="{2C2693D3-BF4A-4917-83C3-4DEEDDE51D77}"/>
              </a:ext>
            </a:extLst>
          </p:cNvPr>
          <p:cNvSpPr/>
          <p:nvPr userDrawn="1"/>
        </p:nvSpPr>
        <p:spPr>
          <a:xfrm>
            <a:off x="2981599" y="4729680"/>
            <a:ext cx="151529" cy="146552"/>
          </a:xfrm>
          <a:custGeom>
            <a:avLst/>
            <a:gdLst/>
            <a:ahLst/>
            <a:cxnLst/>
            <a:rect l="l" t="t" r="r" b="b"/>
            <a:pathLst>
              <a:path w="134189" h="134125">
                <a:moveTo>
                  <a:pt x="134188" y="67043"/>
                </a:moveTo>
                <a:lnTo>
                  <a:pt x="132625" y="52633"/>
                </a:lnTo>
                <a:lnTo>
                  <a:pt x="128160" y="39292"/>
                </a:lnTo>
                <a:lnTo>
                  <a:pt x="121125" y="27355"/>
                </a:lnTo>
                <a:lnTo>
                  <a:pt x="111854" y="17157"/>
                </a:lnTo>
                <a:lnTo>
                  <a:pt x="100682" y="9034"/>
                </a:lnTo>
                <a:lnTo>
                  <a:pt x="87942" y="3320"/>
                </a:lnTo>
                <a:lnTo>
                  <a:pt x="73966" y="351"/>
                </a:lnTo>
                <a:lnTo>
                  <a:pt x="67068" y="0"/>
                </a:lnTo>
                <a:lnTo>
                  <a:pt x="52648" y="1564"/>
                </a:lnTo>
                <a:lnTo>
                  <a:pt x="39298" y="6033"/>
                </a:lnTo>
                <a:lnTo>
                  <a:pt x="27353" y="13070"/>
                </a:lnTo>
                <a:lnTo>
                  <a:pt x="17150" y="22342"/>
                </a:lnTo>
                <a:lnTo>
                  <a:pt x="9024" y="33511"/>
                </a:lnTo>
                <a:lnTo>
                  <a:pt x="3311" y="46241"/>
                </a:lnTo>
                <a:lnTo>
                  <a:pt x="347" y="60199"/>
                </a:lnTo>
                <a:lnTo>
                  <a:pt x="0" y="67043"/>
                </a:lnTo>
                <a:lnTo>
                  <a:pt x="1563" y="81486"/>
                </a:lnTo>
                <a:lnTo>
                  <a:pt x="6032" y="94846"/>
                </a:lnTo>
                <a:lnTo>
                  <a:pt x="13069" y="106791"/>
                </a:lnTo>
                <a:lnTo>
                  <a:pt x="22339" y="116988"/>
                </a:lnTo>
                <a:lnTo>
                  <a:pt x="33507" y="125106"/>
                </a:lnTo>
                <a:lnTo>
                  <a:pt x="46237" y="130812"/>
                </a:lnTo>
                <a:lnTo>
                  <a:pt x="60193" y="133774"/>
                </a:lnTo>
                <a:lnTo>
                  <a:pt x="67068" y="134124"/>
                </a:lnTo>
                <a:lnTo>
                  <a:pt x="81504" y="132565"/>
                </a:lnTo>
                <a:lnTo>
                  <a:pt x="94863" y="128108"/>
                </a:lnTo>
                <a:lnTo>
                  <a:pt x="106812" y="121085"/>
                </a:lnTo>
                <a:lnTo>
                  <a:pt x="117016" y="111829"/>
                </a:lnTo>
                <a:lnTo>
                  <a:pt x="125144" y="100670"/>
                </a:lnTo>
                <a:lnTo>
                  <a:pt x="130861" y="87940"/>
                </a:lnTo>
                <a:lnTo>
                  <a:pt x="133833" y="73971"/>
                </a:lnTo>
                <a:lnTo>
                  <a:pt x="134188" y="67043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239">
            <a:extLst>
              <a:ext uri="{FF2B5EF4-FFF2-40B4-BE49-F238E27FC236}">
                <a16:creationId xmlns:a16="http://schemas.microsoft.com/office/drawing/2014/main" id="{B2745F93-9B20-41DF-87A7-6BF5AD39FB1A}"/>
              </a:ext>
            </a:extLst>
          </p:cNvPr>
          <p:cNvSpPr/>
          <p:nvPr userDrawn="1"/>
        </p:nvSpPr>
        <p:spPr>
          <a:xfrm>
            <a:off x="2981599" y="6356880"/>
            <a:ext cx="151529" cy="146552"/>
          </a:xfrm>
          <a:custGeom>
            <a:avLst/>
            <a:gdLst/>
            <a:ahLst/>
            <a:cxnLst/>
            <a:rect l="l" t="t" r="r" b="b"/>
            <a:pathLst>
              <a:path w="134189" h="134176">
                <a:moveTo>
                  <a:pt x="134188" y="67144"/>
                </a:moveTo>
                <a:lnTo>
                  <a:pt x="132627" y="52706"/>
                </a:lnTo>
                <a:lnTo>
                  <a:pt x="128168" y="39346"/>
                </a:lnTo>
                <a:lnTo>
                  <a:pt x="121143" y="27397"/>
                </a:lnTo>
                <a:lnTo>
                  <a:pt x="111886" y="17191"/>
                </a:lnTo>
                <a:lnTo>
                  <a:pt x="100728" y="9061"/>
                </a:lnTo>
                <a:lnTo>
                  <a:pt x="88002" y="3339"/>
                </a:lnTo>
                <a:lnTo>
                  <a:pt x="74043" y="359"/>
                </a:lnTo>
                <a:lnTo>
                  <a:pt x="67068" y="0"/>
                </a:lnTo>
                <a:lnTo>
                  <a:pt x="52659" y="1561"/>
                </a:lnTo>
                <a:lnTo>
                  <a:pt x="39317" y="6024"/>
                </a:lnTo>
                <a:lnTo>
                  <a:pt x="27379" y="13055"/>
                </a:lnTo>
                <a:lnTo>
                  <a:pt x="17178" y="22321"/>
                </a:lnTo>
                <a:lnTo>
                  <a:pt x="9050" y="33490"/>
                </a:lnTo>
                <a:lnTo>
                  <a:pt x="3331" y="46228"/>
                </a:lnTo>
                <a:lnTo>
                  <a:pt x="355" y="60203"/>
                </a:lnTo>
                <a:lnTo>
                  <a:pt x="0" y="67144"/>
                </a:lnTo>
                <a:lnTo>
                  <a:pt x="1565" y="81560"/>
                </a:lnTo>
                <a:lnTo>
                  <a:pt x="6036" y="94905"/>
                </a:lnTo>
                <a:lnTo>
                  <a:pt x="13078" y="106844"/>
                </a:lnTo>
                <a:lnTo>
                  <a:pt x="22355" y="117041"/>
                </a:lnTo>
                <a:lnTo>
                  <a:pt x="33529" y="125161"/>
                </a:lnTo>
                <a:lnTo>
                  <a:pt x="46267" y="130868"/>
                </a:lnTo>
                <a:lnTo>
                  <a:pt x="60231" y="133828"/>
                </a:lnTo>
                <a:lnTo>
                  <a:pt x="67068" y="134175"/>
                </a:lnTo>
                <a:lnTo>
                  <a:pt x="81510" y="132612"/>
                </a:lnTo>
                <a:lnTo>
                  <a:pt x="94873" y="128147"/>
                </a:lnTo>
                <a:lnTo>
                  <a:pt x="106825" y="121116"/>
                </a:lnTo>
                <a:lnTo>
                  <a:pt x="117030" y="111852"/>
                </a:lnTo>
                <a:lnTo>
                  <a:pt x="125157" y="100690"/>
                </a:lnTo>
                <a:lnTo>
                  <a:pt x="130870" y="87967"/>
                </a:lnTo>
                <a:lnTo>
                  <a:pt x="133837" y="74017"/>
                </a:lnTo>
                <a:lnTo>
                  <a:pt x="134188" y="67144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CustomShape 240">
            <a:extLst>
              <a:ext uri="{FF2B5EF4-FFF2-40B4-BE49-F238E27FC236}">
                <a16:creationId xmlns:a16="http://schemas.microsoft.com/office/drawing/2014/main" id="{5B7472AE-9BE2-4770-A073-2751A6EABFF0}"/>
              </a:ext>
            </a:extLst>
          </p:cNvPr>
          <p:cNvSpPr/>
          <p:nvPr userDrawn="1"/>
        </p:nvSpPr>
        <p:spPr>
          <a:xfrm>
            <a:off x="2725658" y="255240"/>
            <a:ext cx="151529" cy="146552"/>
          </a:xfrm>
          <a:custGeom>
            <a:avLst/>
            <a:gdLst/>
            <a:ahLst/>
            <a:cxnLst/>
            <a:rect l="l" t="t" r="r" b="b"/>
            <a:pathLst>
              <a:path w="134176" h="134125">
                <a:moveTo>
                  <a:pt x="134175" y="67043"/>
                </a:moveTo>
                <a:lnTo>
                  <a:pt x="132612" y="52618"/>
                </a:lnTo>
                <a:lnTo>
                  <a:pt x="128147" y="39270"/>
                </a:lnTo>
                <a:lnTo>
                  <a:pt x="121112" y="27333"/>
                </a:lnTo>
                <a:lnTo>
                  <a:pt x="111842" y="17139"/>
                </a:lnTo>
                <a:lnTo>
                  <a:pt x="100670" y="9022"/>
                </a:lnTo>
                <a:lnTo>
                  <a:pt x="87929" y="3315"/>
                </a:lnTo>
                <a:lnTo>
                  <a:pt x="73954" y="351"/>
                </a:lnTo>
                <a:lnTo>
                  <a:pt x="67055" y="0"/>
                </a:lnTo>
                <a:lnTo>
                  <a:pt x="52635" y="1562"/>
                </a:lnTo>
                <a:lnTo>
                  <a:pt x="39285" y="6026"/>
                </a:lnTo>
                <a:lnTo>
                  <a:pt x="27342" y="13058"/>
                </a:lnTo>
                <a:lnTo>
                  <a:pt x="17141" y="22325"/>
                </a:lnTo>
                <a:lnTo>
                  <a:pt x="9017" y="33494"/>
                </a:lnTo>
                <a:lnTo>
                  <a:pt x="3307" y="46230"/>
                </a:lnTo>
                <a:lnTo>
                  <a:pt x="346" y="60200"/>
                </a:lnTo>
                <a:lnTo>
                  <a:pt x="0" y="67043"/>
                </a:lnTo>
                <a:lnTo>
                  <a:pt x="1563" y="81472"/>
                </a:lnTo>
                <a:lnTo>
                  <a:pt x="6031" y="94827"/>
                </a:lnTo>
                <a:lnTo>
                  <a:pt x="13067" y="106772"/>
                </a:lnTo>
                <a:lnTo>
                  <a:pt x="22336" y="116974"/>
                </a:lnTo>
                <a:lnTo>
                  <a:pt x="33503" y="125098"/>
                </a:lnTo>
                <a:lnTo>
                  <a:pt x="46233" y="130810"/>
                </a:lnTo>
                <a:lnTo>
                  <a:pt x="60190" y="133775"/>
                </a:lnTo>
                <a:lnTo>
                  <a:pt x="67055" y="134124"/>
                </a:lnTo>
                <a:lnTo>
                  <a:pt x="81492" y="132563"/>
                </a:lnTo>
                <a:lnTo>
                  <a:pt x="94851" y="128100"/>
                </a:lnTo>
                <a:lnTo>
                  <a:pt x="106799" y="121071"/>
                </a:lnTo>
                <a:lnTo>
                  <a:pt x="117004" y="111808"/>
                </a:lnTo>
                <a:lnTo>
                  <a:pt x="125131" y="100647"/>
                </a:lnTo>
                <a:lnTo>
                  <a:pt x="130848" y="87921"/>
                </a:lnTo>
                <a:lnTo>
                  <a:pt x="133821" y="73963"/>
                </a:lnTo>
                <a:lnTo>
                  <a:pt x="134175" y="67043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241">
            <a:extLst>
              <a:ext uri="{FF2B5EF4-FFF2-40B4-BE49-F238E27FC236}">
                <a16:creationId xmlns:a16="http://schemas.microsoft.com/office/drawing/2014/main" id="{A4D221CC-B041-427E-AF7C-25E6BFD68A1B}"/>
              </a:ext>
            </a:extLst>
          </p:cNvPr>
          <p:cNvSpPr/>
          <p:nvPr userDrawn="1"/>
        </p:nvSpPr>
        <p:spPr>
          <a:xfrm>
            <a:off x="2725658" y="458640"/>
            <a:ext cx="151529" cy="146552"/>
          </a:xfrm>
          <a:custGeom>
            <a:avLst/>
            <a:gdLst/>
            <a:ahLst/>
            <a:cxnLst/>
            <a:rect l="l" t="t" r="r" b="b"/>
            <a:pathLst>
              <a:path w="134176" h="134138">
                <a:moveTo>
                  <a:pt x="134175" y="67094"/>
                </a:moveTo>
                <a:lnTo>
                  <a:pt x="132614" y="52671"/>
                </a:lnTo>
                <a:lnTo>
                  <a:pt x="128151" y="39322"/>
                </a:lnTo>
                <a:lnTo>
                  <a:pt x="121121" y="27378"/>
                </a:lnTo>
                <a:lnTo>
                  <a:pt x="111857" y="17176"/>
                </a:lnTo>
                <a:lnTo>
                  <a:pt x="100692" y="9049"/>
                </a:lnTo>
                <a:lnTo>
                  <a:pt x="87959" y="3330"/>
                </a:lnTo>
                <a:lnTo>
                  <a:pt x="73992" y="355"/>
                </a:lnTo>
                <a:lnTo>
                  <a:pt x="67055" y="0"/>
                </a:lnTo>
                <a:lnTo>
                  <a:pt x="52640" y="1563"/>
                </a:lnTo>
                <a:lnTo>
                  <a:pt x="39295" y="6030"/>
                </a:lnTo>
                <a:lnTo>
                  <a:pt x="27355" y="13067"/>
                </a:lnTo>
                <a:lnTo>
                  <a:pt x="17155" y="22338"/>
                </a:lnTo>
                <a:lnTo>
                  <a:pt x="9031" y="33509"/>
                </a:lnTo>
                <a:lnTo>
                  <a:pt x="3317" y="46245"/>
                </a:lnTo>
                <a:lnTo>
                  <a:pt x="350" y="60212"/>
                </a:lnTo>
                <a:lnTo>
                  <a:pt x="0" y="67094"/>
                </a:lnTo>
                <a:lnTo>
                  <a:pt x="1564" y="81525"/>
                </a:lnTo>
                <a:lnTo>
                  <a:pt x="6034" y="94878"/>
                </a:lnTo>
                <a:lnTo>
                  <a:pt x="13074" y="106819"/>
                </a:lnTo>
                <a:lnTo>
                  <a:pt x="22348" y="117014"/>
                </a:lnTo>
                <a:lnTo>
                  <a:pt x="33520" y="125131"/>
                </a:lnTo>
                <a:lnTo>
                  <a:pt x="46256" y="130834"/>
                </a:lnTo>
                <a:lnTo>
                  <a:pt x="60219" y="133791"/>
                </a:lnTo>
                <a:lnTo>
                  <a:pt x="67055" y="134137"/>
                </a:lnTo>
                <a:lnTo>
                  <a:pt x="81496" y="132576"/>
                </a:lnTo>
                <a:lnTo>
                  <a:pt x="94858" y="128116"/>
                </a:lnTo>
                <a:lnTo>
                  <a:pt x="106809" y="121090"/>
                </a:lnTo>
                <a:lnTo>
                  <a:pt x="117014" y="111831"/>
                </a:lnTo>
                <a:lnTo>
                  <a:pt x="125141" y="100671"/>
                </a:lnTo>
                <a:lnTo>
                  <a:pt x="130855" y="87945"/>
                </a:lnTo>
                <a:lnTo>
                  <a:pt x="133823" y="73985"/>
                </a:lnTo>
                <a:lnTo>
                  <a:pt x="134175" y="67094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242">
            <a:extLst>
              <a:ext uri="{FF2B5EF4-FFF2-40B4-BE49-F238E27FC236}">
                <a16:creationId xmlns:a16="http://schemas.microsoft.com/office/drawing/2014/main" id="{55241AC0-544F-457A-A50E-C5723F819231}"/>
              </a:ext>
            </a:extLst>
          </p:cNvPr>
          <p:cNvSpPr/>
          <p:nvPr userDrawn="1"/>
        </p:nvSpPr>
        <p:spPr>
          <a:xfrm>
            <a:off x="2725658" y="1679040"/>
            <a:ext cx="151529" cy="146552"/>
          </a:xfrm>
          <a:custGeom>
            <a:avLst/>
            <a:gdLst/>
            <a:ahLst/>
            <a:cxnLst/>
            <a:rect l="l" t="t" r="r" b="b"/>
            <a:pathLst>
              <a:path w="134176" h="134125">
                <a:moveTo>
                  <a:pt x="134175" y="67043"/>
                </a:moveTo>
                <a:lnTo>
                  <a:pt x="132612" y="52618"/>
                </a:lnTo>
                <a:lnTo>
                  <a:pt x="128147" y="39270"/>
                </a:lnTo>
                <a:lnTo>
                  <a:pt x="121112" y="27333"/>
                </a:lnTo>
                <a:lnTo>
                  <a:pt x="111842" y="17139"/>
                </a:lnTo>
                <a:lnTo>
                  <a:pt x="100670" y="9022"/>
                </a:lnTo>
                <a:lnTo>
                  <a:pt x="87929" y="3315"/>
                </a:lnTo>
                <a:lnTo>
                  <a:pt x="73954" y="351"/>
                </a:lnTo>
                <a:lnTo>
                  <a:pt x="67055" y="0"/>
                </a:lnTo>
                <a:lnTo>
                  <a:pt x="52635" y="1562"/>
                </a:lnTo>
                <a:lnTo>
                  <a:pt x="39285" y="6026"/>
                </a:lnTo>
                <a:lnTo>
                  <a:pt x="27342" y="13058"/>
                </a:lnTo>
                <a:lnTo>
                  <a:pt x="17141" y="22325"/>
                </a:lnTo>
                <a:lnTo>
                  <a:pt x="9017" y="33494"/>
                </a:lnTo>
                <a:lnTo>
                  <a:pt x="3307" y="46230"/>
                </a:lnTo>
                <a:lnTo>
                  <a:pt x="346" y="60200"/>
                </a:lnTo>
                <a:lnTo>
                  <a:pt x="0" y="67043"/>
                </a:lnTo>
                <a:lnTo>
                  <a:pt x="1563" y="81468"/>
                </a:lnTo>
                <a:lnTo>
                  <a:pt x="6031" y="94821"/>
                </a:lnTo>
                <a:lnTo>
                  <a:pt x="13067" y="106767"/>
                </a:lnTo>
                <a:lnTo>
                  <a:pt x="22336" y="116970"/>
                </a:lnTo>
                <a:lnTo>
                  <a:pt x="33503" y="125095"/>
                </a:lnTo>
                <a:lnTo>
                  <a:pt x="46233" y="130809"/>
                </a:lnTo>
                <a:lnTo>
                  <a:pt x="60190" y="133775"/>
                </a:lnTo>
                <a:lnTo>
                  <a:pt x="67055" y="134124"/>
                </a:lnTo>
                <a:lnTo>
                  <a:pt x="81492" y="132562"/>
                </a:lnTo>
                <a:lnTo>
                  <a:pt x="94851" y="128098"/>
                </a:lnTo>
                <a:lnTo>
                  <a:pt x="106799" y="121067"/>
                </a:lnTo>
                <a:lnTo>
                  <a:pt x="117004" y="111803"/>
                </a:lnTo>
                <a:lnTo>
                  <a:pt x="125131" y="100642"/>
                </a:lnTo>
                <a:lnTo>
                  <a:pt x="130848" y="87916"/>
                </a:lnTo>
                <a:lnTo>
                  <a:pt x="133821" y="73961"/>
                </a:lnTo>
                <a:lnTo>
                  <a:pt x="134175" y="67043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243">
            <a:extLst>
              <a:ext uri="{FF2B5EF4-FFF2-40B4-BE49-F238E27FC236}">
                <a16:creationId xmlns:a16="http://schemas.microsoft.com/office/drawing/2014/main" id="{BEE8B1E7-CE95-4983-93BA-21FD87F09EF9}"/>
              </a:ext>
            </a:extLst>
          </p:cNvPr>
          <p:cNvSpPr/>
          <p:nvPr userDrawn="1"/>
        </p:nvSpPr>
        <p:spPr>
          <a:xfrm>
            <a:off x="2725658" y="3916439"/>
            <a:ext cx="151529" cy="146155"/>
          </a:xfrm>
          <a:custGeom>
            <a:avLst/>
            <a:gdLst/>
            <a:ahLst/>
            <a:cxnLst/>
            <a:rect l="l" t="t" r="r" b="b"/>
            <a:pathLst>
              <a:path w="134176" h="134074">
                <a:moveTo>
                  <a:pt x="134175" y="67043"/>
                </a:moveTo>
                <a:lnTo>
                  <a:pt x="132612" y="52618"/>
                </a:lnTo>
                <a:lnTo>
                  <a:pt x="128147" y="39270"/>
                </a:lnTo>
                <a:lnTo>
                  <a:pt x="121112" y="27333"/>
                </a:lnTo>
                <a:lnTo>
                  <a:pt x="111842" y="17139"/>
                </a:lnTo>
                <a:lnTo>
                  <a:pt x="100670" y="9022"/>
                </a:lnTo>
                <a:lnTo>
                  <a:pt x="87929" y="3315"/>
                </a:lnTo>
                <a:lnTo>
                  <a:pt x="73954" y="351"/>
                </a:lnTo>
                <a:lnTo>
                  <a:pt x="67055" y="0"/>
                </a:lnTo>
                <a:lnTo>
                  <a:pt x="52635" y="1562"/>
                </a:lnTo>
                <a:lnTo>
                  <a:pt x="39285" y="6026"/>
                </a:lnTo>
                <a:lnTo>
                  <a:pt x="27342" y="13058"/>
                </a:lnTo>
                <a:lnTo>
                  <a:pt x="17141" y="22325"/>
                </a:lnTo>
                <a:lnTo>
                  <a:pt x="9017" y="33494"/>
                </a:lnTo>
                <a:lnTo>
                  <a:pt x="3307" y="46230"/>
                </a:lnTo>
                <a:lnTo>
                  <a:pt x="346" y="60200"/>
                </a:lnTo>
                <a:lnTo>
                  <a:pt x="0" y="67043"/>
                </a:lnTo>
                <a:lnTo>
                  <a:pt x="1564" y="81467"/>
                </a:lnTo>
                <a:lnTo>
                  <a:pt x="6035" y="94817"/>
                </a:lnTo>
                <a:lnTo>
                  <a:pt x="13076" y="106756"/>
                </a:lnTo>
                <a:lnTo>
                  <a:pt x="22351" y="116951"/>
                </a:lnTo>
                <a:lnTo>
                  <a:pt x="33526" y="125068"/>
                </a:lnTo>
                <a:lnTo>
                  <a:pt x="46263" y="130772"/>
                </a:lnTo>
                <a:lnTo>
                  <a:pt x="60228" y="133728"/>
                </a:lnTo>
                <a:lnTo>
                  <a:pt x="67055" y="134073"/>
                </a:lnTo>
                <a:lnTo>
                  <a:pt x="81497" y="132512"/>
                </a:lnTo>
                <a:lnTo>
                  <a:pt x="94860" y="128050"/>
                </a:lnTo>
                <a:lnTo>
                  <a:pt x="106812" y="121021"/>
                </a:lnTo>
                <a:lnTo>
                  <a:pt x="117018" y="111760"/>
                </a:lnTo>
                <a:lnTo>
                  <a:pt x="125144" y="100600"/>
                </a:lnTo>
                <a:lnTo>
                  <a:pt x="130858" y="87875"/>
                </a:lnTo>
                <a:lnTo>
                  <a:pt x="133824" y="73920"/>
                </a:lnTo>
                <a:lnTo>
                  <a:pt x="134175" y="67043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244">
            <a:extLst>
              <a:ext uri="{FF2B5EF4-FFF2-40B4-BE49-F238E27FC236}">
                <a16:creationId xmlns:a16="http://schemas.microsoft.com/office/drawing/2014/main" id="{1DE9E439-1817-4920-96F3-0A7C95FD2FF6}"/>
              </a:ext>
            </a:extLst>
          </p:cNvPr>
          <p:cNvSpPr/>
          <p:nvPr userDrawn="1"/>
        </p:nvSpPr>
        <p:spPr>
          <a:xfrm>
            <a:off x="2469717" y="2085840"/>
            <a:ext cx="151529" cy="146552"/>
          </a:xfrm>
          <a:custGeom>
            <a:avLst/>
            <a:gdLst/>
            <a:ahLst/>
            <a:cxnLst/>
            <a:rect l="l" t="t" r="r" b="b"/>
            <a:pathLst>
              <a:path w="134113" h="134125">
                <a:moveTo>
                  <a:pt x="134112" y="67081"/>
                </a:moveTo>
                <a:lnTo>
                  <a:pt x="132548" y="52639"/>
                </a:lnTo>
                <a:lnTo>
                  <a:pt x="128080" y="39278"/>
                </a:lnTo>
                <a:lnTo>
                  <a:pt x="121043" y="27332"/>
                </a:lnTo>
                <a:lnTo>
                  <a:pt x="111773" y="17133"/>
                </a:lnTo>
                <a:lnTo>
                  <a:pt x="100606" y="9014"/>
                </a:lnTo>
                <a:lnTo>
                  <a:pt x="87877" y="3308"/>
                </a:lnTo>
                <a:lnTo>
                  <a:pt x="73922" y="348"/>
                </a:lnTo>
                <a:lnTo>
                  <a:pt x="67068" y="0"/>
                </a:lnTo>
                <a:lnTo>
                  <a:pt x="52629" y="1561"/>
                </a:lnTo>
                <a:lnTo>
                  <a:pt x="39272" y="6022"/>
                </a:lnTo>
                <a:lnTo>
                  <a:pt x="27330" y="13051"/>
                </a:lnTo>
                <a:lnTo>
                  <a:pt x="17134" y="22316"/>
                </a:lnTo>
                <a:lnTo>
                  <a:pt x="9017" y="33482"/>
                </a:lnTo>
                <a:lnTo>
                  <a:pt x="3312" y="46219"/>
                </a:lnTo>
                <a:lnTo>
                  <a:pt x="349" y="60193"/>
                </a:lnTo>
                <a:lnTo>
                  <a:pt x="0" y="67081"/>
                </a:lnTo>
                <a:lnTo>
                  <a:pt x="1561" y="81511"/>
                </a:lnTo>
                <a:lnTo>
                  <a:pt x="6023" y="94863"/>
                </a:lnTo>
                <a:lnTo>
                  <a:pt x="13054" y="106803"/>
                </a:lnTo>
                <a:lnTo>
                  <a:pt x="22320" y="116998"/>
                </a:lnTo>
                <a:lnTo>
                  <a:pt x="33490" y="125115"/>
                </a:lnTo>
                <a:lnTo>
                  <a:pt x="46230" y="130819"/>
                </a:lnTo>
                <a:lnTo>
                  <a:pt x="60209" y="133777"/>
                </a:lnTo>
                <a:lnTo>
                  <a:pt x="67068" y="134124"/>
                </a:lnTo>
                <a:lnTo>
                  <a:pt x="81486" y="132562"/>
                </a:lnTo>
                <a:lnTo>
                  <a:pt x="94833" y="128097"/>
                </a:lnTo>
                <a:lnTo>
                  <a:pt x="106775" y="121063"/>
                </a:lnTo>
                <a:lnTo>
                  <a:pt x="116975" y="111795"/>
                </a:lnTo>
                <a:lnTo>
                  <a:pt x="125097" y="100624"/>
                </a:lnTo>
                <a:lnTo>
                  <a:pt x="130806" y="87886"/>
                </a:lnTo>
                <a:lnTo>
                  <a:pt x="133766" y="73914"/>
                </a:lnTo>
                <a:lnTo>
                  <a:pt x="134112" y="67081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245">
            <a:extLst>
              <a:ext uri="{FF2B5EF4-FFF2-40B4-BE49-F238E27FC236}">
                <a16:creationId xmlns:a16="http://schemas.microsoft.com/office/drawing/2014/main" id="{E7B9D5E3-1042-40F9-B9DB-1C0AA898DE55}"/>
              </a:ext>
            </a:extLst>
          </p:cNvPr>
          <p:cNvSpPr/>
          <p:nvPr userDrawn="1"/>
        </p:nvSpPr>
        <p:spPr>
          <a:xfrm>
            <a:off x="2469717" y="5950079"/>
            <a:ext cx="151529" cy="146155"/>
          </a:xfrm>
          <a:custGeom>
            <a:avLst/>
            <a:gdLst/>
            <a:ahLst/>
            <a:cxnLst/>
            <a:rect l="l" t="t" r="r" b="b"/>
            <a:pathLst>
              <a:path w="134113" h="134074">
                <a:moveTo>
                  <a:pt x="134112" y="67043"/>
                </a:moveTo>
                <a:lnTo>
                  <a:pt x="132547" y="52621"/>
                </a:lnTo>
                <a:lnTo>
                  <a:pt x="128076" y="39272"/>
                </a:lnTo>
                <a:lnTo>
                  <a:pt x="121036" y="27331"/>
                </a:lnTo>
                <a:lnTo>
                  <a:pt x="111762" y="17132"/>
                </a:lnTo>
                <a:lnTo>
                  <a:pt x="100589" y="9011"/>
                </a:lnTo>
                <a:lnTo>
                  <a:pt x="87854" y="3304"/>
                </a:lnTo>
                <a:lnTo>
                  <a:pt x="73893" y="345"/>
                </a:lnTo>
                <a:lnTo>
                  <a:pt x="67068" y="0"/>
                </a:lnTo>
                <a:lnTo>
                  <a:pt x="52625" y="1563"/>
                </a:lnTo>
                <a:lnTo>
                  <a:pt x="39265" y="6031"/>
                </a:lnTo>
                <a:lnTo>
                  <a:pt x="27320" y="13067"/>
                </a:lnTo>
                <a:lnTo>
                  <a:pt x="17124" y="22337"/>
                </a:lnTo>
                <a:lnTo>
                  <a:pt x="9007" y="33505"/>
                </a:lnTo>
                <a:lnTo>
                  <a:pt x="3304" y="46237"/>
                </a:lnTo>
                <a:lnTo>
                  <a:pt x="347" y="60196"/>
                </a:lnTo>
                <a:lnTo>
                  <a:pt x="0" y="67043"/>
                </a:lnTo>
                <a:lnTo>
                  <a:pt x="1561" y="81485"/>
                </a:lnTo>
                <a:lnTo>
                  <a:pt x="6024" y="94842"/>
                </a:lnTo>
                <a:lnTo>
                  <a:pt x="13056" y="106780"/>
                </a:lnTo>
                <a:lnTo>
                  <a:pt x="22324" y="116970"/>
                </a:lnTo>
                <a:lnTo>
                  <a:pt x="33496" y="125079"/>
                </a:lnTo>
                <a:lnTo>
                  <a:pt x="46238" y="130775"/>
                </a:lnTo>
                <a:lnTo>
                  <a:pt x="60219" y="133728"/>
                </a:lnTo>
                <a:lnTo>
                  <a:pt x="67068" y="134073"/>
                </a:lnTo>
                <a:lnTo>
                  <a:pt x="81487" y="132513"/>
                </a:lnTo>
                <a:lnTo>
                  <a:pt x="94836" y="128053"/>
                </a:lnTo>
                <a:lnTo>
                  <a:pt x="106778" y="121026"/>
                </a:lnTo>
                <a:lnTo>
                  <a:pt x="116978" y="111762"/>
                </a:lnTo>
                <a:lnTo>
                  <a:pt x="125101" y="100594"/>
                </a:lnTo>
                <a:lnTo>
                  <a:pt x="130809" y="87854"/>
                </a:lnTo>
                <a:lnTo>
                  <a:pt x="133767" y="73873"/>
                </a:lnTo>
                <a:lnTo>
                  <a:pt x="134112" y="67043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246">
            <a:extLst>
              <a:ext uri="{FF2B5EF4-FFF2-40B4-BE49-F238E27FC236}">
                <a16:creationId xmlns:a16="http://schemas.microsoft.com/office/drawing/2014/main" id="{3FD96CE9-10AD-425D-9719-5F0F03816A1F}"/>
              </a:ext>
            </a:extLst>
          </p:cNvPr>
          <p:cNvSpPr/>
          <p:nvPr userDrawn="1"/>
        </p:nvSpPr>
        <p:spPr>
          <a:xfrm>
            <a:off x="2469717" y="6560280"/>
            <a:ext cx="151529" cy="146552"/>
          </a:xfrm>
          <a:custGeom>
            <a:avLst/>
            <a:gdLst/>
            <a:ahLst/>
            <a:cxnLst/>
            <a:rect l="l" t="t" r="r" b="b"/>
            <a:pathLst>
              <a:path w="134113" h="134176">
                <a:moveTo>
                  <a:pt x="134112" y="67030"/>
                </a:moveTo>
                <a:lnTo>
                  <a:pt x="132546" y="52608"/>
                </a:lnTo>
                <a:lnTo>
                  <a:pt x="128075" y="39259"/>
                </a:lnTo>
                <a:lnTo>
                  <a:pt x="121034" y="27319"/>
                </a:lnTo>
                <a:lnTo>
                  <a:pt x="111758" y="17122"/>
                </a:lnTo>
                <a:lnTo>
                  <a:pt x="100583" y="9004"/>
                </a:lnTo>
                <a:lnTo>
                  <a:pt x="87847" y="3300"/>
                </a:lnTo>
                <a:lnTo>
                  <a:pt x="73884" y="344"/>
                </a:lnTo>
                <a:lnTo>
                  <a:pt x="67068" y="0"/>
                </a:lnTo>
                <a:lnTo>
                  <a:pt x="52624" y="1563"/>
                </a:lnTo>
                <a:lnTo>
                  <a:pt x="39263" y="6029"/>
                </a:lnTo>
                <a:lnTo>
                  <a:pt x="27317" y="13065"/>
                </a:lnTo>
                <a:lnTo>
                  <a:pt x="17120" y="22333"/>
                </a:lnTo>
                <a:lnTo>
                  <a:pt x="9004" y="33501"/>
                </a:lnTo>
                <a:lnTo>
                  <a:pt x="3302" y="46233"/>
                </a:lnTo>
                <a:lnTo>
                  <a:pt x="346" y="60194"/>
                </a:lnTo>
                <a:lnTo>
                  <a:pt x="0" y="67030"/>
                </a:lnTo>
                <a:lnTo>
                  <a:pt x="1558" y="81470"/>
                </a:lnTo>
                <a:lnTo>
                  <a:pt x="6014" y="94833"/>
                </a:lnTo>
                <a:lnTo>
                  <a:pt x="13035" y="106785"/>
                </a:lnTo>
                <a:lnTo>
                  <a:pt x="22289" y="116993"/>
                </a:lnTo>
                <a:lnTo>
                  <a:pt x="33444" y="125124"/>
                </a:lnTo>
                <a:lnTo>
                  <a:pt x="46169" y="130844"/>
                </a:lnTo>
                <a:lnTo>
                  <a:pt x="60132" y="133819"/>
                </a:lnTo>
                <a:lnTo>
                  <a:pt x="67068" y="134175"/>
                </a:lnTo>
                <a:lnTo>
                  <a:pt x="81475" y="132612"/>
                </a:lnTo>
                <a:lnTo>
                  <a:pt x="94814" y="128147"/>
                </a:lnTo>
                <a:lnTo>
                  <a:pt x="106750" y="121111"/>
                </a:lnTo>
                <a:lnTo>
                  <a:pt x="116947" y="111841"/>
                </a:lnTo>
                <a:lnTo>
                  <a:pt x="125071" y="100668"/>
                </a:lnTo>
                <a:lnTo>
                  <a:pt x="130786" y="87926"/>
                </a:lnTo>
                <a:lnTo>
                  <a:pt x="133758" y="73950"/>
                </a:lnTo>
                <a:lnTo>
                  <a:pt x="134112" y="67030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247">
            <a:extLst>
              <a:ext uri="{FF2B5EF4-FFF2-40B4-BE49-F238E27FC236}">
                <a16:creationId xmlns:a16="http://schemas.microsoft.com/office/drawing/2014/main" id="{C3BA2887-37F6-461E-869C-A95C89D9F6A3}"/>
              </a:ext>
            </a:extLst>
          </p:cNvPr>
          <p:cNvSpPr/>
          <p:nvPr userDrawn="1"/>
        </p:nvSpPr>
        <p:spPr>
          <a:xfrm>
            <a:off x="2213777" y="2289240"/>
            <a:ext cx="151118" cy="146552"/>
          </a:xfrm>
          <a:custGeom>
            <a:avLst/>
            <a:gdLst/>
            <a:ahLst/>
            <a:cxnLst/>
            <a:rect l="l" t="t" r="r" b="b"/>
            <a:pathLst>
              <a:path w="134087" h="134151">
                <a:moveTo>
                  <a:pt x="134086" y="67055"/>
                </a:moveTo>
                <a:lnTo>
                  <a:pt x="132521" y="52627"/>
                </a:lnTo>
                <a:lnTo>
                  <a:pt x="128050" y="39274"/>
                </a:lnTo>
                <a:lnTo>
                  <a:pt x="121009" y="27331"/>
                </a:lnTo>
                <a:lnTo>
                  <a:pt x="111735" y="17132"/>
                </a:lnTo>
                <a:lnTo>
                  <a:pt x="100564" y="9012"/>
                </a:lnTo>
                <a:lnTo>
                  <a:pt x="87832" y="3305"/>
                </a:lnTo>
                <a:lnTo>
                  <a:pt x="73875" y="346"/>
                </a:lnTo>
                <a:lnTo>
                  <a:pt x="67043" y="0"/>
                </a:lnTo>
                <a:lnTo>
                  <a:pt x="52600" y="1563"/>
                </a:lnTo>
                <a:lnTo>
                  <a:pt x="39242" y="6030"/>
                </a:lnTo>
                <a:lnTo>
                  <a:pt x="27301" y="13066"/>
                </a:lnTo>
                <a:lnTo>
                  <a:pt x="17109" y="22337"/>
                </a:lnTo>
                <a:lnTo>
                  <a:pt x="8998" y="33509"/>
                </a:lnTo>
                <a:lnTo>
                  <a:pt x="3299" y="46246"/>
                </a:lnTo>
                <a:lnTo>
                  <a:pt x="345" y="60214"/>
                </a:lnTo>
                <a:lnTo>
                  <a:pt x="0" y="67055"/>
                </a:lnTo>
                <a:lnTo>
                  <a:pt x="1559" y="81486"/>
                </a:lnTo>
                <a:lnTo>
                  <a:pt x="6016" y="94842"/>
                </a:lnTo>
                <a:lnTo>
                  <a:pt x="13040" y="106790"/>
                </a:lnTo>
                <a:lnTo>
                  <a:pt x="22298" y="116994"/>
                </a:lnTo>
                <a:lnTo>
                  <a:pt x="33460" y="125120"/>
                </a:lnTo>
                <a:lnTo>
                  <a:pt x="46192" y="130834"/>
                </a:lnTo>
                <a:lnTo>
                  <a:pt x="60165" y="133800"/>
                </a:lnTo>
                <a:lnTo>
                  <a:pt x="67043" y="134150"/>
                </a:lnTo>
                <a:lnTo>
                  <a:pt x="81451" y="132586"/>
                </a:lnTo>
                <a:lnTo>
                  <a:pt x="94793" y="128118"/>
                </a:lnTo>
                <a:lnTo>
                  <a:pt x="106731" y="121080"/>
                </a:lnTo>
                <a:lnTo>
                  <a:pt x="116931" y="111807"/>
                </a:lnTo>
                <a:lnTo>
                  <a:pt x="125056" y="100635"/>
                </a:lnTo>
                <a:lnTo>
                  <a:pt x="130770" y="87897"/>
                </a:lnTo>
                <a:lnTo>
                  <a:pt x="133736" y="73928"/>
                </a:lnTo>
                <a:lnTo>
                  <a:pt x="134086" y="67055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248">
            <a:extLst>
              <a:ext uri="{FF2B5EF4-FFF2-40B4-BE49-F238E27FC236}">
                <a16:creationId xmlns:a16="http://schemas.microsoft.com/office/drawing/2014/main" id="{D9720019-C341-4560-B8B0-D8316E9A9691}"/>
              </a:ext>
            </a:extLst>
          </p:cNvPr>
          <p:cNvSpPr/>
          <p:nvPr userDrawn="1"/>
        </p:nvSpPr>
        <p:spPr>
          <a:xfrm>
            <a:off x="2213777" y="6560280"/>
            <a:ext cx="151118" cy="146552"/>
          </a:xfrm>
          <a:custGeom>
            <a:avLst/>
            <a:gdLst/>
            <a:ahLst/>
            <a:cxnLst/>
            <a:rect l="l" t="t" r="r" b="b"/>
            <a:pathLst>
              <a:path w="134087" h="134176">
                <a:moveTo>
                  <a:pt x="134086" y="67030"/>
                </a:moveTo>
                <a:lnTo>
                  <a:pt x="132520" y="52608"/>
                </a:lnTo>
                <a:lnTo>
                  <a:pt x="128048" y="39259"/>
                </a:lnTo>
                <a:lnTo>
                  <a:pt x="121004" y="27319"/>
                </a:lnTo>
                <a:lnTo>
                  <a:pt x="111727" y="17122"/>
                </a:lnTo>
                <a:lnTo>
                  <a:pt x="100552" y="9004"/>
                </a:lnTo>
                <a:lnTo>
                  <a:pt x="87817" y="3300"/>
                </a:lnTo>
                <a:lnTo>
                  <a:pt x="73856" y="344"/>
                </a:lnTo>
                <a:lnTo>
                  <a:pt x="67043" y="0"/>
                </a:lnTo>
                <a:lnTo>
                  <a:pt x="52597" y="1563"/>
                </a:lnTo>
                <a:lnTo>
                  <a:pt x="39237" y="6032"/>
                </a:lnTo>
                <a:lnTo>
                  <a:pt x="27294" y="13069"/>
                </a:lnTo>
                <a:lnTo>
                  <a:pt x="17102" y="22341"/>
                </a:lnTo>
                <a:lnTo>
                  <a:pt x="8991" y="33512"/>
                </a:lnTo>
                <a:lnTo>
                  <a:pt x="3294" y="46248"/>
                </a:lnTo>
                <a:lnTo>
                  <a:pt x="343" y="60213"/>
                </a:lnTo>
                <a:lnTo>
                  <a:pt x="0" y="67030"/>
                </a:lnTo>
                <a:lnTo>
                  <a:pt x="1558" y="81473"/>
                </a:lnTo>
                <a:lnTo>
                  <a:pt x="6012" y="94838"/>
                </a:lnTo>
                <a:lnTo>
                  <a:pt x="13031" y="106791"/>
                </a:lnTo>
                <a:lnTo>
                  <a:pt x="22283" y="117000"/>
                </a:lnTo>
                <a:lnTo>
                  <a:pt x="33437" y="125131"/>
                </a:lnTo>
                <a:lnTo>
                  <a:pt x="46162" y="130849"/>
                </a:lnTo>
                <a:lnTo>
                  <a:pt x="60126" y="133821"/>
                </a:lnTo>
                <a:lnTo>
                  <a:pt x="67043" y="134175"/>
                </a:lnTo>
                <a:lnTo>
                  <a:pt x="81446" y="132612"/>
                </a:lnTo>
                <a:lnTo>
                  <a:pt x="94783" y="128147"/>
                </a:lnTo>
                <a:lnTo>
                  <a:pt x="106719" y="121111"/>
                </a:lnTo>
                <a:lnTo>
                  <a:pt x="116917" y="111841"/>
                </a:lnTo>
                <a:lnTo>
                  <a:pt x="125043" y="100668"/>
                </a:lnTo>
                <a:lnTo>
                  <a:pt x="130760" y="87926"/>
                </a:lnTo>
                <a:lnTo>
                  <a:pt x="133732" y="73950"/>
                </a:lnTo>
                <a:lnTo>
                  <a:pt x="134086" y="67030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249">
            <a:extLst>
              <a:ext uri="{FF2B5EF4-FFF2-40B4-BE49-F238E27FC236}">
                <a16:creationId xmlns:a16="http://schemas.microsoft.com/office/drawing/2014/main" id="{15A48F53-9145-495A-96A3-735542B35FAD}"/>
              </a:ext>
            </a:extLst>
          </p:cNvPr>
          <p:cNvSpPr/>
          <p:nvPr userDrawn="1"/>
        </p:nvSpPr>
        <p:spPr>
          <a:xfrm>
            <a:off x="2213777" y="7373880"/>
            <a:ext cx="151118" cy="146552"/>
          </a:xfrm>
          <a:custGeom>
            <a:avLst/>
            <a:gdLst/>
            <a:ahLst/>
            <a:cxnLst/>
            <a:rect l="l" t="t" r="r" b="b"/>
            <a:pathLst>
              <a:path w="134087" h="134163">
                <a:moveTo>
                  <a:pt x="134086" y="67106"/>
                </a:moveTo>
                <a:lnTo>
                  <a:pt x="132522" y="52669"/>
                </a:lnTo>
                <a:lnTo>
                  <a:pt x="128054" y="39309"/>
                </a:lnTo>
                <a:lnTo>
                  <a:pt x="121018" y="27360"/>
                </a:lnTo>
                <a:lnTo>
                  <a:pt x="111751" y="17155"/>
                </a:lnTo>
                <a:lnTo>
                  <a:pt x="100586" y="9030"/>
                </a:lnTo>
                <a:lnTo>
                  <a:pt x="87862" y="3317"/>
                </a:lnTo>
                <a:lnTo>
                  <a:pt x="73914" y="350"/>
                </a:lnTo>
                <a:lnTo>
                  <a:pt x="67043" y="0"/>
                </a:lnTo>
                <a:lnTo>
                  <a:pt x="52605" y="1562"/>
                </a:lnTo>
                <a:lnTo>
                  <a:pt x="39251" y="6029"/>
                </a:lnTo>
                <a:lnTo>
                  <a:pt x="27313" y="13064"/>
                </a:lnTo>
                <a:lnTo>
                  <a:pt x="17123" y="22335"/>
                </a:lnTo>
                <a:lnTo>
                  <a:pt x="9011" y="33507"/>
                </a:lnTo>
                <a:lnTo>
                  <a:pt x="3309" y="46247"/>
                </a:lnTo>
                <a:lnTo>
                  <a:pt x="349" y="60220"/>
                </a:lnTo>
                <a:lnTo>
                  <a:pt x="0" y="67106"/>
                </a:lnTo>
                <a:lnTo>
                  <a:pt x="1560" y="81527"/>
                </a:lnTo>
                <a:lnTo>
                  <a:pt x="6020" y="94877"/>
                </a:lnTo>
                <a:lnTo>
                  <a:pt x="13047" y="106820"/>
                </a:lnTo>
                <a:lnTo>
                  <a:pt x="22310" y="117021"/>
                </a:lnTo>
                <a:lnTo>
                  <a:pt x="33477" y="125144"/>
                </a:lnTo>
                <a:lnTo>
                  <a:pt x="46215" y="130854"/>
                </a:lnTo>
                <a:lnTo>
                  <a:pt x="60194" y="133816"/>
                </a:lnTo>
                <a:lnTo>
                  <a:pt x="67043" y="134162"/>
                </a:lnTo>
                <a:lnTo>
                  <a:pt x="81455" y="132598"/>
                </a:lnTo>
                <a:lnTo>
                  <a:pt x="94800" y="128128"/>
                </a:lnTo>
                <a:lnTo>
                  <a:pt x="106741" y="121088"/>
                </a:lnTo>
                <a:lnTo>
                  <a:pt x="116942" y="111814"/>
                </a:lnTo>
                <a:lnTo>
                  <a:pt x="125066" y="100642"/>
                </a:lnTo>
                <a:lnTo>
                  <a:pt x="130777" y="87906"/>
                </a:lnTo>
                <a:lnTo>
                  <a:pt x="133739" y="73943"/>
                </a:lnTo>
                <a:lnTo>
                  <a:pt x="134086" y="67106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250">
            <a:extLst>
              <a:ext uri="{FF2B5EF4-FFF2-40B4-BE49-F238E27FC236}">
                <a16:creationId xmlns:a16="http://schemas.microsoft.com/office/drawing/2014/main" id="{077F2A99-AC29-4222-AF98-772DE50E3585}"/>
              </a:ext>
            </a:extLst>
          </p:cNvPr>
          <p:cNvSpPr/>
          <p:nvPr userDrawn="1"/>
        </p:nvSpPr>
        <p:spPr>
          <a:xfrm>
            <a:off x="1957835" y="1068840"/>
            <a:ext cx="151529" cy="146552"/>
          </a:xfrm>
          <a:custGeom>
            <a:avLst/>
            <a:gdLst/>
            <a:ahLst/>
            <a:cxnLst/>
            <a:rect l="l" t="t" r="r" b="b"/>
            <a:pathLst>
              <a:path w="134113" h="134125">
                <a:moveTo>
                  <a:pt x="134112" y="67081"/>
                </a:moveTo>
                <a:lnTo>
                  <a:pt x="132551" y="52635"/>
                </a:lnTo>
                <a:lnTo>
                  <a:pt x="128090" y="39272"/>
                </a:lnTo>
                <a:lnTo>
                  <a:pt x="121061" y="27326"/>
                </a:lnTo>
                <a:lnTo>
                  <a:pt x="111799" y="17128"/>
                </a:lnTo>
                <a:lnTo>
                  <a:pt x="100634" y="9011"/>
                </a:lnTo>
                <a:lnTo>
                  <a:pt x="87901" y="3307"/>
                </a:lnTo>
                <a:lnTo>
                  <a:pt x="73933" y="348"/>
                </a:lnTo>
                <a:lnTo>
                  <a:pt x="67068" y="0"/>
                </a:lnTo>
                <a:lnTo>
                  <a:pt x="52656" y="1560"/>
                </a:lnTo>
                <a:lnTo>
                  <a:pt x="39311" y="6020"/>
                </a:lnTo>
                <a:lnTo>
                  <a:pt x="27368" y="13048"/>
                </a:lnTo>
                <a:lnTo>
                  <a:pt x="17165" y="22310"/>
                </a:lnTo>
                <a:lnTo>
                  <a:pt x="9037" y="33477"/>
                </a:lnTo>
                <a:lnTo>
                  <a:pt x="3320" y="46214"/>
                </a:lnTo>
                <a:lnTo>
                  <a:pt x="350" y="60191"/>
                </a:lnTo>
                <a:lnTo>
                  <a:pt x="0" y="67081"/>
                </a:lnTo>
                <a:lnTo>
                  <a:pt x="1565" y="81492"/>
                </a:lnTo>
                <a:lnTo>
                  <a:pt x="6037" y="94836"/>
                </a:lnTo>
                <a:lnTo>
                  <a:pt x="13079" y="106776"/>
                </a:lnTo>
                <a:lnTo>
                  <a:pt x="22356" y="116976"/>
                </a:lnTo>
                <a:lnTo>
                  <a:pt x="33529" y="125101"/>
                </a:lnTo>
                <a:lnTo>
                  <a:pt x="46264" y="130813"/>
                </a:lnTo>
                <a:lnTo>
                  <a:pt x="60224" y="133776"/>
                </a:lnTo>
                <a:lnTo>
                  <a:pt x="67068" y="134124"/>
                </a:lnTo>
                <a:lnTo>
                  <a:pt x="81505" y="132559"/>
                </a:lnTo>
                <a:lnTo>
                  <a:pt x="94861" y="128087"/>
                </a:lnTo>
                <a:lnTo>
                  <a:pt x="106802" y="121045"/>
                </a:lnTo>
                <a:lnTo>
                  <a:pt x="116997" y="111769"/>
                </a:lnTo>
                <a:lnTo>
                  <a:pt x="125111" y="100596"/>
                </a:lnTo>
                <a:lnTo>
                  <a:pt x="130812" y="87862"/>
                </a:lnTo>
                <a:lnTo>
                  <a:pt x="133766" y="73904"/>
                </a:lnTo>
                <a:lnTo>
                  <a:pt x="134112" y="67081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251">
            <a:extLst>
              <a:ext uri="{FF2B5EF4-FFF2-40B4-BE49-F238E27FC236}">
                <a16:creationId xmlns:a16="http://schemas.microsoft.com/office/drawing/2014/main" id="{AFE5830B-C798-47C7-9732-B53FE8ADC703}"/>
              </a:ext>
            </a:extLst>
          </p:cNvPr>
          <p:cNvSpPr/>
          <p:nvPr userDrawn="1"/>
        </p:nvSpPr>
        <p:spPr>
          <a:xfrm>
            <a:off x="1957835" y="4323240"/>
            <a:ext cx="151529" cy="146552"/>
          </a:xfrm>
          <a:custGeom>
            <a:avLst/>
            <a:gdLst/>
            <a:ahLst/>
            <a:cxnLst/>
            <a:rect l="l" t="t" r="r" b="b"/>
            <a:pathLst>
              <a:path w="134113" h="134138">
                <a:moveTo>
                  <a:pt x="134112" y="67043"/>
                </a:moveTo>
                <a:lnTo>
                  <a:pt x="132550" y="52610"/>
                </a:lnTo>
                <a:lnTo>
                  <a:pt x="128086" y="39256"/>
                </a:lnTo>
                <a:lnTo>
                  <a:pt x="121054" y="27314"/>
                </a:lnTo>
                <a:lnTo>
                  <a:pt x="111787" y="17118"/>
                </a:lnTo>
                <a:lnTo>
                  <a:pt x="100617" y="9003"/>
                </a:lnTo>
                <a:lnTo>
                  <a:pt x="87879" y="3300"/>
                </a:lnTo>
                <a:lnTo>
                  <a:pt x="73904" y="345"/>
                </a:lnTo>
                <a:lnTo>
                  <a:pt x="67068" y="0"/>
                </a:lnTo>
                <a:lnTo>
                  <a:pt x="52652" y="1561"/>
                </a:lnTo>
                <a:lnTo>
                  <a:pt x="39303" y="6025"/>
                </a:lnTo>
                <a:lnTo>
                  <a:pt x="27359" y="13056"/>
                </a:lnTo>
                <a:lnTo>
                  <a:pt x="17154" y="22321"/>
                </a:lnTo>
                <a:lnTo>
                  <a:pt x="9027" y="33488"/>
                </a:lnTo>
                <a:lnTo>
                  <a:pt x="3312" y="46222"/>
                </a:lnTo>
                <a:lnTo>
                  <a:pt x="347" y="60190"/>
                </a:lnTo>
                <a:lnTo>
                  <a:pt x="0" y="67043"/>
                </a:lnTo>
                <a:lnTo>
                  <a:pt x="1564" y="81470"/>
                </a:lnTo>
                <a:lnTo>
                  <a:pt x="6033" y="94824"/>
                </a:lnTo>
                <a:lnTo>
                  <a:pt x="13070" y="106771"/>
                </a:lnTo>
                <a:lnTo>
                  <a:pt x="22340" y="116974"/>
                </a:lnTo>
                <a:lnTo>
                  <a:pt x="33507" y="125101"/>
                </a:lnTo>
                <a:lnTo>
                  <a:pt x="46234" y="130816"/>
                </a:lnTo>
                <a:lnTo>
                  <a:pt x="60185" y="133785"/>
                </a:lnTo>
                <a:lnTo>
                  <a:pt x="67068" y="134137"/>
                </a:lnTo>
                <a:lnTo>
                  <a:pt x="81500" y="132573"/>
                </a:lnTo>
                <a:lnTo>
                  <a:pt x="94851" y="128105"/>
                </a:lnTo>
                <a:lnTo>
                  <a:pt x="106790" y="121067"/>
                </a:lnTo>
                <a:lnTo>
                  <a:pt x="116983" y="111795"/>
                </a:lnTo>
                <a:lnTo>
                  <a:pt x="125098" y="100622"/>
                </a:lnTo>
                <a:lnTo>
                  <a:pt x="130802" y="87884"/>
                </a:lnTo>
                <a:lnTo>
                  <a:pt x="133763" y="73915"/>
                </a:lnTo>
                <a:lnTo>
                  <a:pt x="134112" y="67043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252">
            <a:extLst>
              <a:ext uri="{FF2B5EF4-FFF2-40B4-BE49-F238E27FC236}">
                <a16:creationId xmlns:a16="http://schemas.microsoft.com/office/drawing/2014/main" id="{87D98CD8-E910-4FD9-B449-6EE7D6CAD19A}"/>
              </a:ext>
            </a:extLst>
          </p:cNvPr>
          <p:cNvSpPr/>
          <p:nvPr userDrawn="1"/>
        </p:nvSpPr>
        <p:spPr>
          <a:xfrm>
            <a:off x="1957835" y="4729680"/>
            <a:ext cx="151529" cy="146552"/>
          </a:xfrm>
          <a:custGeom>
            <a:avLst/>
            <a:gdLst/>
            <a:ahLst/>
            <a:cxnLst/>
            <a:rect l="l" t="t" r="r" b="b"/>
            <a:pathLst>
              <a:path w="134113" h="134125">
                <a:moveTo>
                  <a:pt x="134112" y="67043"/>
                </a:moveTo>
                <a:lnTo>
                  <a:pt x="132550" y="52625"/>
                </a:lnTo>
                <a:lnTo>
                  <a:pt x="128086" y="39278"/>
                </a:lnTo>
                <a:lnTo>
                  <a:pt x="121054" y="27336"/>
                </a:lnTo>
                <a:lnTo>
                  <a:pt x="111787" y="17136"/>
                </a:lnTo>
                <a:lnTo>
                  <a:pt x="100617" y="9014"/>
                </a:lnTo>
                <a:lnTo>
                  <a:pt x="87879" y="3305"/>
                </a:lnTo>
                <a:lnTo>
                  <a:pt x="73904" y="345"/>
                </a:lnTo>
                <a:lnTo>
                  <a:pt x="67068" y="0"/>
                </a:lnTo>
                <a:lnTo>
                  <a:pt x="52652" y="1564"/>
                </a:lnTo>
                <a:lnTo>
                  <a:pt x="39303" y="6033"/>
                </a:lnTo>
                <a:lnTo>
                  <a:pt x="27359" y="13070"/>
                </a:lnTo>
                <a:lnTo>
                  <a:pt x="17154" y="22342"/>
                </a:lnTo>
                <a:lnTo>
                  <a:pt x="9027" y="33511"/>
                </a:lnTo>
                <a:lnTo>
                  <a:pt x="3312" y="46241"/>
                </a:lnTo>
                <a:lnTo>
                  <a:pt x="347" y="60199"/>
                </a:lnTo>
                <a:lnTo>
                  <a:pt x="0" y="67043"/>
                </a:lnTo>
                <a:lnTo>
                  <a:pt x="1564" y="81486"/>
                </a:lnTo>
                <a:lnTo>
                  <a:pt x="6034" y="94846"/>
                </a:lnTo>
                <a:lnTo>
                  <a:pt x="13072" y="106791"/>
                </a:lnTo>
                <a:lnTo>
                  <a:pt x="22344" y="116988"/>
                </a:lnTo>
                <a:lnTo>
                  <a:pt x="33512" y="125106"/>
                </a:lnTo>
                <a:lnTo>
                  <a:pt x="46241" y="130812"/>
                </a:lnTo>
                <a:lnTo>
                  <a:pt x="60195" y="133774"/>
                </a:lnTo>
                <a:lnTo>
                  <a:pt x="67068" y="134124"/>
                </a:lnTo>
                <a:lnTo>
                  <a:pt x="81501" y="132563"/>
                </a:lnTo>
                <a:lnTo>
                  <a:pt x="94853" y="128101"/>
                </a:lnTo>
                <a:lnTo>
                  <a:pt x="106793" y="121071"/>
                </a:lnTo>
                <a:lnTo>
                  <a:pt x="116986" y="111805"/>
                </a:lnTo>
                <a:lnTo>
                  <a:pt x="125101" y="100636"/>
                </a:lnTo>
                <a:lnTo>
                  <a:pt x="130805" y="87894"/>
                </a:lnTo>
                <a:lnTo>
                  <a:pt x="133764" y="73914"/>
                </a:lnTo>
                <a:lnTo>
                  <a:pt x="134112" y="67043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253">
            <a:extLst>
              <a:ext uri="{FF2B5EF4-FFF2-40B4-BE49-F238E27FC236}">
                <a16:creationId xmlns:a16="http://schemas.microsoft.com/office/drawing/2014/main" id="{B5C0BB88-04B5-4E3B-832C-BBB5C9B1E9D6}"/>
              </a:ext>
            </a:extLst>
          </p:cNvPr>
          <p:cNvSpPr/>
          <p:nvPr userDrawn="1"/>
        </p:nvSpPr>
        <p:spPr>
          <a:xfrm>
            <a:off x="1957835" y="5339880"/>
            <a:ext cx="151529" cy="146552"/>
          </a:xfrm>
          <a:custGeom>
            <a:avLst/>
            <a:gdLst/>
            <a:ahLst/>
            <a:cxnLst/>
            <a:rect l="l" t="t" r="r" b="b"/>
            <a:pathLst>
              <a:path w="134113" h="134189">
                <a:moveTo>
                  <a:pt x="134112" y="67132"/>
                </a:moveTo>
                <a:lnTo>
                  <a:pt x="132552" y="52692"/>
                </a:lnTo>
                <a:lnTo>
                  <a:pt x="128094" y="39329"/>
                </a:lnTo>
                <a:lnTo>
                  <a:pt x="121071" y="27377"/>
                </a:lnTo>
                <a:lnTo>
                  <a:pt x="111814" y="17169"/>
                </a:lnTo>
                <a:lnTo>
                  <a:pt x="100657" y="9040"/>
                </a:lnTo>
                <a:lnTo>
                  <a:pt x="87932" y="3323"/>
                </a:lnTo>
                <a:lnTo>
                  <a:pt x="73971" y="352"/>
                </a:lnTo>
                <a:lnTo>
                  <a:pt x="67068" y="0"/>
                </a:lnTo>
                <a:lnTo>
                  <a:pt x="52661" y="1562"/>
                </a:lnTo>
                <a:lnTo>
                  <a:pt x="39320" y="6027"/>
                </a:lnTo>
                <a:lnTo>
                  <a:pt x="27381" y="13060"/>
                </a:lnTo>
                <a:lnTo>
                  <a:pt x="17179" y="22328"/>
                </a:lnTo>
                <a:lnTo>
                  <a:pt x="9050" y="33497"/>
                </a:lnTo>
                <a:lnTo>
                  <a:pt x="3330" y="46234"/>
                </a:lnTo>
                <a:lnTo>
                  <a:pt x="354" y="60205"/>
                </a:lnTo>
                <a:lnTo>
                  <a:pt x="0" y="67132"/>
                </a:lnTo>
                <a:lnTo>
                  <a:pt x="1565" y="81546"/>
                </a:lnTo>
                <a:lnTo>
                  <a:pt x="6036" y="94892"/>
                </a:lnTo>
                <a:lnTo>
                  <a:pt x="13077" y="106834"/>
                </a:lnTo>
                <a:lnTo>
                  <a:pt x="22352" y="117035"/>
                </a:lnTo>
                <a:lnTo>
                  <a:pt x="33524" y="125160"/>
                </a:lnTo>
                <a:lnTo>
                  <a:pt x="46257" y="130874"/>
                </a:lnTo>
                <a:lnTo>
                  <a:pt x="60214" y="133839"/>
                </a:lnTo>
                <a:lnTo>
                  <a:pt x="67068" y="134188"/>
                </a:lnTo>
                <a:lnTo>
                  <a:pt x="81504" y="132623"/>
                </a:lnTo>
                <a:lnTo>
                  <a:pt x="94858" y="128151"/>
                </a:lnTo>
                <a:lnTo>
                  <a:pt x="106799" y="121110"/>
                </a:lnTo>
                <a:lnTo>
                  <a:pt x="116993" y="111835"/>
                </a:lnTo>
                <a:lnTo>
                  <a:pt x="125108" y="100662"/>
                </a:lnTo>
                <a:lnTo>
                  <a:pt x="130810" y="87927"/>
                </a:lnTo>
                <a:lnTo>
                  <a:pt x="133765" y="73966"/>
                </a:lnTo>
                <a:lnTo>
                  <a:pt x="134112" y="67132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254">
            <a:extLst>
              <a:ext uri="{FF2B5EF4-FFF2-40B4-BE49-F238E27FC236}">
                <a16:creationId xmlns:a16="http://schemas.microsoft.com/office/drawing/2014/main" id="{8FB2A2EB-A586-4972-874A-B951373B4B36}"/>
              </a:ext>
            </a:extLst>
          </p:cNvPr>
          <p:cNvSpPr/>
          <p:nvPr userDrawn="1"/>
        </p:nvSpPr>
        <p:spPr>
          <a:xfrm>
            <a:off x="1957835" y="5543280"/>
            <a:ext cx="151529" cy="146552"/>
          </a:xfrm>
          <a:custGeom>
            <a:avLst/>
            <a:gdLst/>
            <a:ahLst/>
            <a:cxnLst/>
            <a:rect l="l" t="t" r="r" b="b"/>
            <a:pathLst>
              <a:path w="134113" h="134176">
                <a:moveTo>
                  <a:pt x="134112" y="67132"/>
                </a:moveTo>
                <a:lnTo>
                  <a:pt x="132552" y="52692"/>
                </a:lnTo>
                <a:lnTo>
                  <a:pt x="128094" y="39329"/>
                </a:lnTo>
                <a:lnTo>
                  <a:pt x="121071" y="27377"/>
                </a:lnTo>
                <a:lnTo>
                  <a:pt x="111814" y="17169"/>
                </a:lnTo>
                <a:lnTo>
                  <a:pt x="100657" y="9040"/>
                </a:lnTo>
                <a:lnTo>
                  <a:pt x="87932" y="3323"/>
                </a:lnTo>
                <a:lnTo>
                  <a:pt x="73971" y="352"/>
                </a:lnTo>
                <a:lnTo>
                  <a:pt x="67068" y="0"/>
                </a:lnTo>
                <a:lnTo>
                  <a:pt x="52661" y="1562"/>
                </a:lnTo>
                <a:lnTo>
                  <a:pt x="39320" y="6027"/>
                </a:lnTo>
                <a:lnTo>
                  <a:pt x="27381" y="13060"/>
                </a:lnTo>
                <a:lnTo>
                  <a:pt x="17179" y="22328"/>
                </a:lnTo>
                <a:lnTo>
                  <a:pt x="9050" y="33497"/>
                </a:lnTo>
                <a:lnTo>
                  <a:pt x="3330" y="46234"/>
                </a:lnTo>
                <a:lnTo>
                  <a:pt x="354" y="60205"/>
                </a:lnTo>
                <a:lnTo>
                  <a:pt x="0" y="67132"/>
                </a:lnTo>
                <a:lnTo>
                  <a:pt x="1565" y="81543"/>
                </a:lnTo>
                <a:lnTo>
                  <a:pt x="6037" y="94887"/>
                </a:lnTo>
                <a:lnTo>
                  <a:pt x="13079" y="106827"/>
                </a:lnTo>
                <a:lnTo>
                  <a:pt x="22356" y="117027"/>
                </a:lnTo>
                <a:lnTo>
                  <a:pt x="33529" y="125151"/>
                </a:lnTo>
                <a:lnTo>
                  <a:pt x="46264" y="130863"/>
                </a:lnTo>
                <a:lnTo>
                  <a:pt x="60224" y="133827"/>
                </a:lnTo>
                <a:lnTo>
                  <a:pt x="67068" y="134175"/>
                </a:lnTo>
                <a:lnTo>
                  <a:pt x="81505" y="132610"/>
                </a:lnTo>
                <a:lnTo>
                  <a:pt x="94861" y="128138"/>
                </a:lnTo>
                <a:lnTo>
                  <a:pt x="106802" y="121096"/>
                </a:lnTo>
                <a:lnTo>
                  <a:pt x="116997" y="111820"/>
                </a:lnTo>
                <a:lnTo>
                  <a:pt x="125111" y="100647"/>
                </a:lnTo>
                <a:lnTo>
                  <a:pt x="130812" y="87913"/>
                </a:lnTo>
                <a:lnTo>
                  <a:pt x="133766" y="73955"/>
                </a:lnTo>
                <a:lnTo>
                  <a:pt x="134112" y="67132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255">
            <a:extLst>
              <a:ext uri="{FF2B5EF4-FFF2-40B4-BE49-F238E27FC236}">
                <a16:creationId xmlns:a16="http://schemas.microsoft.com/office/drawing/2014/main" id="{578296E4-B2CA-46D5-B7E2-40B95B4737C0}"/>
              </a:ext>
            </a:extLst>
          </p:cNvPr>
          <p:cNvSpPr/>
          <p:nvPr userDrawn="1"/>
        </p:nvSpPr>
        <p:spPr>
          <a:xfrm>
            <a:off x="1701894" y="2085840"/>
            <a:ext cx="151529" cy="146552"/>
          </a:xfrm>
          <a:custGeom>
            <a:avLst/>
            <a:gdLst/>
            <a:ahLst/>
            <a:cxnLst/>
            <a:rect l="l" t="t" r="r" b="b"/>
            <a:pathLst>
              <a:path w="134176" h="134125">
                <a:moveTo>
                  <a:pt x="134175" y="67081"/>
                </a:moveTo>
                <a:lnTo>
                  <a:pt x="132613" y="52649"/>
                </a:lnTo>
                <a:lnTo>
                  <a:pt x="128150" y="39297"/>
                </a:lnTo>
                <a:lnTo>
                  <a:pt x="121118" y="27357"/>
                </a:lnTo>
                <a:lnTo>
                  <a:pt x="111852" y="17161"/>
                </a:lnTo>
                <a:lnTo>
                  <a:pt x="100685" y="9040"/>
                </a:lnTo>
                <a:lnTo>
                  <a:pt x="87949" y="3328"/>
                </a:lnTo>
                <a:lnTo>
                  <a:pt x="73979" y="356"/>
                </a:lnTo>
                <a:lnTo>
                  <a:pt x="67030" y="0"/>
                </a:lnTo>
                <a:lnTo>
                  <a:pt x="52620" y="1561"/>
                </a:lnTo>
                <a:lnTo>
                  <a:pt x="39277" y="6025"/>
                </a:lnTo>
                <a:lnTo>
                  <a:pt x="27340" y="13058"/>
                </a:lnTo>
                <a:lnTo>
                  <a:pt x="17142" y="22327"/>
                </a:lnTo>
                <a:lnTo>
                  <a:pt x="9020" y="33499"/>
                </a:lnTo>
                <a:lnTo>
                  <a:pt x="3310" y="46242"/>
                </a:lnTo>
                <a:lnTo>
                  <a:pt x="347" y="60222"/>
                </a:lnTo>
                <a:lnTo>
                  <a:pt x="0" y="67081"/>
                </a:lnTo>
                <a:lnTo>
                  <a:pt x="1565" y="81515"/>
                </a:lnTo>
                <a:lnTo>
                  <a:pt x="6036" y="94870"/>
                </a:lnTo>
                <a:lnTo>
                  <a:pt x="13077" y="106813"/>
                </a:lnTo>
                <a:lnTo>
                  <a:pt x="22351" y="117009"/>
                </a:lnTo>
                <a:lnTo>
                  <a:pt x="33524" y="125124"/>
                </a:lnTo>
                <a:lnTo>
                  <a:pt x="46258" y="130826"/>
                </a:lnTo>
                <a:lnTo>
                  <a:pt x="60217" y="133780"/>
                </a:lnTo>
                <a:lnTo>
                  <a:pt x="67030" y="134124"/>
                </a:lnTo>
                <a:lnTo>
                  <a:pt x="81473" y="132564"/>
                </a:lnTo>
                <a:lnTo>
                  <a:pt x="94838" y="128106"/>
                </a:lnTo>
                <a:lnTo>
                  <a:pt x="106791" y="121082"/>
                </a:lnTo>
                <a:lnTo>
                  <a:pt x="117000" y="111826"/>
                </a:lnTo>
                <a:lnTo>
                  <a:pt x="125131" y="100670"/>
                </a:lnTo>
                <a:lnTo>
                  <a:pt x="130849" y="87947"/>
                </a:lnTo>
                <a:lnTo>
                  <a:pt x="133821" y="73991"/>
                </a:lnTo>
                <a:lnTo>
                  <a:pt x="134175" y="67081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256">
            <a:extLst>
              <a:ext uri="{FF2B5EF4-FFF2-40B4-BE49-F238E27FC236}">
                <a16:creationId xmlns:a16="http://schemas.microsoft.com/office/drawing/2014/main" id="{A3EC4F2E-A06C-4C41-A285-AC8C3BFEDF0D}"/>
              </a:ext>
            </a:extLst>
          </p:cNvPr>
          <p:cNvSpPr/>
          <p:nvPr userDrawn="1"/>
        </p:nvSpPr>
        <p:spPr>
          <a:xfrm>
            <a:off x="1701894" y="2696040"/>
            <a:ext cx="151529" cy="146552"/>
          </a:xfrm>
          <a:custGeom>
            <a:avLst/>
            <a:gdLst/>
            <a:ahLst/>
            <a:cxnLst/>
            <a:rect l="l" t="t" r="r" b="b"/>
            <a:pathLst>
              <a:path w="134176" h="134151">
                <a:moveTo>
                  <a:pt x="134175" y="67030"/>
                </a:moveTo>
                <a:lnTo>
                  <a:pt x="132612" y="52611"/>
                </a:lnTo>
                <a:lnTo>
                  <a:pt x="128145" y="39268"/>
                </a:lnTo>
                <a:lnTo>
                  <a:pt x="121109" y="27333"/>
                </a:lnTo>
                <a:lnTo>
                  <a:pt x="111837" y="17142"/>
                </a:lnTo>
                <a:lnTo>
                  <a:pt x="100662" y="9025"/>
                </a:lnTo>
                <a:lnTo>
                  <a:pt x="87919" y="3317"/>
                </a:lnTo>
                <a:lnTo>
                  <a:pt x="73940" y="352"/>
                </a:lnTo>
                <a:lnTo>
                  <a:pt x="67030" y="0"/>
                </a:lnTo>
                <a:lnTo>
                  <a:pt x="52614" y="1562"/>
                </a:lnTo>
                <a:lnTo>
                  <a:pt x="39268" y="6029"/>
                </a:lnTo>
                <a:lnTo>
                  <a:pt x="27327" y="13064"/>
                </a:lnTo>
                <a:lnTo>
                  <a:pt x="17128" y="22335"/>
                </a:lnTo>
                <a:lnTo>
                  <a:pt x="9007" y="33507"/>
                </a:lnTo>
                <a:lnTo>
                  <a:pt x="3300" y="46246"/>
                </a:lnTo>
                <a:lnTo>
                  <a:pt x="343" y="60218"/>
                </a:lnTo>
                <a:lnTo>
                  <a:pt x="0" y="67030"/>
                </a:lnTo>
                <a:lnTo>
                  <a:pt x="1563" y="81479"/>
                </a:lnTo>
                <a:lnTo>
                  <a:pt x="6029" y="94846"/>
                </a:lnTo>
                <a:lnTo>
                  <a:pt x="13063" y="106797"/>
                </a:lnTo>
                <a:lnTo>
                  <a:pt x="22328" y="117001"/>
                </a:lnTo>
                <a:lnTo>
                  <a:pt x="33490" y="125124"/>
                </a:lnTo>
                <a:lnTo>
                  <a:pt x="46212" y="130835"/>
                </a:lnTo>
                <a:lnTo>
                  <a:pt x="60159" y="133799"/>
                </a:lnTo>
                <a:lnTo>
                  <a:pt x="67030" y="134150"/>
                </a:lnTo>
                <a:lnTo>
                  <a:pt x="81465" y="132590"/>
                </a:lnTo>
                <a:lnTo>
                  <a:pt x="94823" y="128134"/>
                </a:lnTo>
                <a:lnTo>
                  <a:pt x="106772" y="121113"/>
                </a:lnTo>
                <a:lnTo>
                  <a:pt x="116979" y="111858"/>
                </a:lnTo>
                <a:lnTo>
                  <a:pt x="125111" y="100701"/>
                </a:lnTo>
                <a:lnTo>
                  <a:pt x="130834" y="87974"/>
                </a:lnTo>
                <a:lnTo>
                  <a:pt x="133815" y="74009"/>
                </a:lnTo>
                <a:lnTo>
                  <a:pt x="134175" y="67030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57">
            <a:extLst>
              <a:ext uri="{FF2B5EF4-FFF2-40B4-BE49-F238E27FC236}">
                <a16:creationId xmlns:a16="http://schemas.microsoft.com/office/drawing/2014/main" id="{1D7587AA-8908-4C92-89F3-38DB9556F2C5}"/>
              </a:ext>
            </a:extLst>
          </p:cNvPr>
          <p:cNvSpPr/>
          <p:nvPr userDrawn="1"/>
        </p:nvSpPr>
        <p:spPr>
          <a:xfrm>
            <a:off x="1701894" y="5136479"/>
            <a:ext cx="151529" cy="146155"/>
          </a:xfrm>
          <a:custGeom>
            <a:avLst/>
            <a:gdLst/>
            <a:ahLst/>
            <a:cxnLst/>
            <a:rect l="l" t="t" r="r" b="b"/>
            <a:pathLst>
              <a:path w="134176" h="134074">
                <a:moveTo>
                  <a:pt x="134175" y="67043"/>
                </a:moveTo>
                <a:lnTo>
                  <a:pt x="132612" y="52601"/>
                </a:lnTo>
                <a:lnTo>
                  <a:pt x="128147" y="39248"/>
                </a:lnTo>
                <a:lnTo>
                  <a:pt x="121111" y="27312"/>
                </a:lnTo>
                <a:lnTo>
                  <a:pt x="111841" y="17124"/>
                </a:lnTo>
                <a:lnTo>
                  <a:pt x="100668" y="9015"/>
                </a:lnTo>
                <a:lnTo>
                  <a:pt x="87926" y="3314"/>
                </a:lnTo>
                <a:lnTo>
                  <a:pt x="73950" y="352"/>
                </a:lnTo>
                <a:lnTo>
                  <a:pt x="67030" y="0"/>
                </a:lnTo>
                <a:lnTo>
                  <a:pt x="52616" y="1559"/>
                </a:lnTo>
                <a:lnTo>
                  <a:pt x="39270" y="6018"/>
                </a:lnTo>
                <a:lnTo>
                  <a:pt x="27330" y="13044"/>
                </a:lnTo>
                <a:lnTo>
                  <a:pt x="17131" y="22308"/>
                </a:lnTo>
                <a:lnTo>
                  <a:pt x="9010" y="33477"/>
                </a:lnTo>
                <a:lnTo>
                  <a:pt x="3302" y="46221"/>
                </a:lnTo>
                <a:lnTo>
                  <a:pt x="344" y="60209"/>
                </a:lnTo>
                <a:lnTo>
                  <a:pt x="0" y="67043"/>
                </a:lnTo>
                <a:lnTo>
                  <a:pt x="1565" y="81455"/>
                </a:lnTo>
                <a:lnTo>
                  <a:pt x="6037" y="94800"/>
                </a:lnTo>
                <a:lnTo>
                  <a:pt x="13079" y="106740"/>
                </a:lnTo>
                <a:lnTo>
                  <a:pt x="22355" y="116941"/>
                </a:lnTo>
                <a:lnTo>
                  <a:pt x="33529" y="125063"/>
                </a:lnTo>
                <a:lnTo>
                  <a:pt x="46265" y="130772"/>
                </a:lnTo>
                <a:lnTo>
                  <a:pt x="60226" y="133729"/>
                </a:lnTo>
                <a:lnTo>
                  <a:pt x="67030" y="134073"/>
                </a:lnTo>
                <a:lnTo>
                  <a:pt x="81474" y="132510"/>
                </a:lnTo>
                <a:lnTo>
                  <a:pt x="94840" y="128044"/>
                </a:lnTo>
                <a:lnTo>
                  <a:pt x="106795" y="121011"/>
                </a:lnTo>
                <a:lnTo>
                  <a:pt x="117004" y="111748"/>
                </a:lnTo>
                <a:lnTo>
                  <a:pt x="125134" y="100589"/>
                </a:lnTo>
                <a:lnTo>
                  <a:pt x="130851" y="87871"/>
                </a:lnTo>
                <a:lnTo>
                  <a:pt x="133822" y="73931"/>
                </a:lnTo>
                <a:lnTo>
                  <a:pt x="134175" y="67043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258">
            <a:extLst>
              <a:ext uri="{FF2B5EF4-FFF2-40B4-BE49-F238E27FC236}">
                <a16:creationId xmlns:a16="http://schemas.microsoft.com/office/drawing/2014/main" id="{DF239637-655D-41EF-80E2-0DC8957D9CF9}"/>
              </a:ext>
            </a:extLst>
          </p:cNvPr>
          <p:cNvSpPr/>
          <p:nvPr userDrawn="1"/>
        </p:nvSpPr>
        <p:spPr>
          <a:xfrm>
            <a:off x="1701894" y="5746680"/>
            <a:ext cx="151529" cy="146552"/>
          </a:xfrm>
          <a:custGeom>
            <a:avLst/>
            <a:gdLst/>
            <a:ahLst/>
            <a:cxnLst/>
            <a:rect l="l" t="t" r="r" b="b"/>
            <a:pathLst>
              <a:path w="134176" h="134176">
                <a:moveTo>
                  <a:pt x="134175" y="67043"/>
                </a:moveTo>
                <a:lnTo>
                  <a:pt x="132612" y="52636"/>
                </a:lnTo>
                <a:lnTo>
                  <a:pt x="128147" y="39297"/>
                </a:lnTo>
                <a:lnTo>
                  <a:pt x="121111" y="27361"/>
                </a:lnTo>
                <a:lnTo>
                  <a:pt x="111841" y="17164"/>
                </a:lnTo>
                <a:lnTo>
                  <a:pt x="100668" y="9040"/>
                </a:lnTo>
                <a:lnTo>
                  <a:pt x="87926" y="3325"/>
                </a:lnTo>
                <a:lnTo>
                  <a:pt x="73950" y="353"/>
                </a:lnTo>
                <a:lnTo>
                  <a:pt x="67030" y="0"/>
                </a:lnTo>
                <a:lnTo>
                  <a:pt x="52616" y="1565"/>
                </a:lnTo>
                <a:lnTo>
                  <a:pt x="39270" y="6036"/>
                </a:lnTo>
                <a:lnTo>
                  <a:pt x="27330" y="13077"/>
                </a:lnTo>
                <a:lnTo>
                  <a:pt x="17131" y="22353"/>
                </a:lnTo>
                <a:lnTo>
                  <a:pt x="9010" y="33528"/>
                </a:lnTo>
                <a:lnTo>
                  <a:pt x="3302" y="46264"/>
                </a:lnTo>
                <a:lnTo>
                  <a:pt x="344" y="60227"/>
                </a:lnTo>
                <a:lnTo>
                  <a:pt x="0" y="67043"/>
                </a:lnTo>
                <a:lnTo>
                  <a:pt x="1563" y="81487"/>
                </a:lnTo>
                <a:lnTo>
                  <a:pt x="6028" y="94853"/>
                </a:lnTo>
                <a:lnTo>
                  <a:pt x="13060" y="106806"/>
                </a:lnTo>
                <a:lnTo>
                  <a:pt x="22324" y="117013"/>
                </a:lnTo>
                <a:lnTo>
                  <a:pt x="33484" y="125141"/>
                </a:lnTo>
                <a:lnTo>
                  <a:pt x="46204" y="130855"/>
                </a:lnTo>
                <a:lnTo>
                  <a:pt x="60150" y="133823"/>
                </a:lnTo>
                <a:lnTo>
                  <a:pt x="67030" y="134175"/>
                </a:lnTo>
                <a:lnTo>
                  <a:pt x="81463" y="132615"/>
                </a:lnTo>
                <a:lnTo>
                  <a:pt x="94821" y="128156"/>
                </a:lnTo>
                <a:lnTo>
                  <a:pt x="106769" y="121132"/>
                </a:lnTo>
                <a:lnTo>
                  <a:pt x="116976" y="111875"/>
                </a:lnTo>
                <a:lnTo>
                  <a:pt x="125108" y="100717"/>
                </a:lnTo>
                <a:lnTo>
                  <a:pt x="130831" y="87991"/>
                </a:lnTo>
                <a:lnTo>
                  <a:pt x="133814" y="74029"/>
                </a:lnTo>
                <a:lnTo>
                  <a:pt x="134175" y="67043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259">
            <a:extLst>
              <a:ext uri="{FF2B5EF4-FFF2-40B4-BE49-F238E27FC236}">
                <a16:creationId xmlns:a16="http://schemas.microsoft.com/office/drawing/2014/main" id="{1563B4C6-AF89-45D2-BBF2-315DB764A298}"/>
              </a:ext>
            </a:extLst>
          </p:cNvPr>
          <p:cNvSpPr/>
          <p:nvPr userDrawn="1"/>
        </p:nvSpPr>
        <p:spPr>
          <a:xfrm>
            <a:off x="1701894" y="7373880"/>
            <a:ext cx="151529" cy="146552"/>
          </a:xfrm>
          <a:custGeom>
            <a:avLst/>
            <a:gdLst/>
            <a:ahLst/>
            <a:cxnLst/>
            <a:rect l="l" t="t" r="r" b="b"/>
            <a:pathLst>
              <a:path w="134176" h="134163">
                <a:moveTo>
                  <a:pt x="134175" y="67106"/>
                </a:moveTo>
                <a:lnTo>
                  <a:pt x="132614" y="52680"/>
                </a:lnTo>
                <a:lnTo>
                  <a:pt x="128152" y="39328"/>
                </a:lnTo>
                <a:lnTo>
                  <a:pt x="121123" y="27385"/>
                </a:lnTo>
                <a:lnTo>
                  <a:pt x="111860" y="17183"/>
                </a:lnTo>
                <a:lnTo>
                  <a:pt x="100696" y="9056"/>
                </a:lnTo>
                <a:lnTo>
                  <a:pt x="87964" y="3337"/>
                </a:lnTo>
                <a:lnTo>
                  <a:pt x="73998" y="358"/>
                </a:lnTo>
                <a:lnTo>
                  <a:pt x="67030" y="0"/>
                </a:lnTo>
                <a:lnTo>
                  <a:pt x="52622" y="1563"/>
                </a:lnTo>
                <a:lnTo>
                  <a:pt x="39282" y="6030"/>
                </a:lnTo>
                <a:lnTo>
                  <a:pt x="27346" y="13066"/>
                </a:lnTo>
                <a:lnTo>
                  <a:pt x="17149" y="22339"/>
                </a:lnTo>
                <a:lnTo>
                  <a:pt x="9026" y="33513"/>
                </a:lnTo>
                <a:lnTo>
                  <a:pt x="3315" y="46254"/>
                </a:lnTo>
                <a:lnTo>
                  <a:pt x="349" y="60230"/>
                </a:lnTo>
                <a:lnTo>
                  <a:pt x="0" y="67106"/>
                </a:lnTo>
                <a:lnTo>
                  <a:pt x="1564" y="81528"/>
                </a:lnTo>
                <a:lnTo>
                  <a:pt x="6035" y="94879"/>
                </a:lnTo>
                <a:lnTo>
                  <a:pt x="13074" y="106823"/>
                </a:lnTo>
                <a:lnTo>
                  <a:pt x="22348" y="117024"/>
                </a:lnTo>
                <a:lnTo>
                  <a:pt x="33518" y="125148"/>
                </a:lnTo>
                <a:lnTo>
                  <a:pt x="46250" y="130857"/>
                </a:lnTo>
                <a:lnTo>
                  <a:pt x="60207" y="133817"/>
                </a:lnTo>
                <a:lnTo>
                  <a:pt x="67030" y="134162"/>
                </a:lnTo>
                <a:lnTo>
                  <a:pt x="81471" y="132600"/>
                </a:lnTo>
                <a:lnTo>
                  <a:pt x="94835" y="128137"/>
                </a:lnTo>
                <a:lnTo>
                  <a:pt x="106788" y="121107"/>
                </a:lnTo>
                <a:lnTo>
                  <a:pt x="116997" y="111845"/>
                </a:lnTo>
                <a:lnTo>
                  <a:pt x="125127" y="100687"/>
                </a:lnTo>
                <a:lnTo>
                  <a:pt x="130846" y="87967"/>
                </a:lnTo>
                <a:lnTo>
                  <a:pt x="133820" y="74020"/>
                </a:lnTo>
                <a:lnTo>
                  <a:pt x="134175" y="67106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260">
            <a:extLst>
              <a:ext uri="{FF2B5EF4-FFF2-40B4-BE49-F238E27FC236}">
                <a16:creationId xmlns:a16="http://schemas.microsoft.com/office/drawing/2014/main" id="{2F34117B-497E-42A0-A879-4AAB180F5013}"/>
              </a:ext>
            </a:extLst>
          </p:cNvPr>
          <p:cNvSpPr/>
          <p:nvPr userDrawn="1"/>
        </p:nvSpPr>
        <p:spPr>
          <a:xfrm>
            <a:off x="1445953" y="51840"/>
            <a:ext cx="151529" cy="146552"/>
          </a:xfrm>
          <a:custGeom>
            <a:avLst/>
            <a:gdLst/>
            <a:ahLst/>
            <a:cxnLst/>
            <a:rect l="l" t="t" r="r" b="b"/>
            <a:pathLst>
              <a:path w="134201" h="134138">
                <a:moveTo>
                  <a:pt x="134200" y="67030"/>
                </a:moveTo>
                <a:lnTo>
                  <a:pt x="132635" y="52604"/>
                </a:lnTo>
                <a:lnTo>
                  <a:pt x="128162" y="39254"/>
                </a:lnTo>
                <a:lnTo>
                  <a:pt x="121119" y="27314"/>
                </a:lnTo>
                <a:lnTo>
                  <a:pt x="111841" y="17118"/>
                </a:lnTo>
                <a:lnTo>
                  <a:pt x="100667" y="9002"/>
                </a:lnTo>
                <a:lnTo>
                  <a:pt x="87931" y="3299"/>
                </a:lnTo>
                <a:lnTo>
                  <a:pt x="73970" y="344"/>
                </a:lnTo>
                <a:lnTo>
                  <a:pt x="67157" y="0"/>
                </a:lnTo>
                <a:lnTo>
                  <a:pt x="52706" y="1560"/>
                </a:lnTo>
                <a:lnTo>
                  <a:pt x="39336" y="6020"/>
                </a:lnTo>
                <a:lnTo>
                  <a:pt x="27380" y="13045"/>
                </a:lnTo>
                <a:lnTo>
                  <a:pt x="17171" y="22301"/>
                </a:lnTo>
                <a:lnTo>
                  <a:pt x="9041" y="33456"/>
                </a:lnTo>
                <a:lnTo>
                  <a:pt x="3325" y="46175"/>
                </a:lnTo>
                <a:lnTo>
                  <a:pt x="353" y="60124"/>
                </a:lnTo>
                <a:lnTo>
                  <a:pt x="0" y="67030"/>
                </a:lnTo>
                <a:lnTo>
                  <a:pt x="1560" y="81448"/>
                </a:lnTo>
                <a:lnTo>
                  <a:pt x="6020" y="94795"/>
                </a:lnTo>
                <a:lnTo>
                  <a:pt x="13046" y="106737"/>
                </a:lnTo>
                <a:lnTo>
                  <a:pt x="22307" y="116941"/>
                </a:lnTo>
                <a:lnTo>
                  <a:pt x="33471" y="125071"/>
                </a:lnTo>
                <a:lnTo>
                  <a:pt x="46204" y="130795"/>
                </a:lnTo>
                <a:lnTo>
                  <a:pt x="60175" y="133777"/>
                </a:lnTo>
                <a:lnTo>
                  <a:pt x="67157" y="134137"/>
                </a:lnTo>
                <a:lnTo>
                  <a:pt x="81564" y="132573"/>
                </a:lnTo>
                <a:lnTo>
                  <a:pt x="94905" y="128104"/>
                </a:lnTo>
                <a:lnTo>
                  <a:pt x="106843" y="121065"/>
                </a:lnTo>
                <a:lnTo>
                  <a:pt x="117042" y="111792"/>
                </a:lnTo>
                <a:lnTo>
                  <a:pt x="125167" y="100618"/>
                </a:lnTo>
                <a:lnTo>
                  <a:pt x="130881" y="87880"/>
                </a:lnTo>
                <a:lnTo>
                  <a:pt x="133850" y="73912"/>
                </a:lnTo>
                <a:lnTo>
                  <a:pt x="134200" y="67030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261">
            <a:extLst>
              <a:ext uri="{FF2B5EF4-FFF2-40B4-BE49-F238E27FC236}">
                <a16:creationId xmlns:a16="http://schemas.microsoft.com/office/drawing/2014/main" id="{A658B3D4-505A-43AB-AB0C-5C4B65D26E6F}"/>
              </a:ext>
            </a:extLst>
          </p:cNvPr>
          <p:cNvSpPr/>
          <p:nvPr userDrawn="1"/>
        </p:nvSpPr>
        <p:spPr>
          <a:xfrm>
            <a:off x="1445953" y="662040"/>
            <a:ext cx="151529" cy="146552"/>
          </a:xfrm>
          <a:custGeom>
            <a:avLst/>
            <a:gdLst/>
            <a:ahLst/>
            <a:cxnLst/>
            <a:rect l="l" t="t" r="r" b="b"/>
            <a:pathLst>
              <a:path w="134201" h="134138">
                <a:moveTo>
                  <a:pt x="134200" y="67043"/>
                </a:moveTo>
                <a:lnTo>
                  <a:pt x="132635" y="52614"/>
                </a:lnTo>
                <a:lnTo>
                  <a:pt x="128163" y="39261"/>
                </a:lnTo>
                <a:lnTo>
                  <a:pt x="121121" y="27320"/>
                </a:lnTo>
                <a:lnTo>
                  <a:pt x="111845" y="17123"/>
                </a:lnTo>
                <a:lnTo>
                  <a:pt x="100672" y="9005"/>
                </a:lnTo>
                <a:lnTo>
                  <a:pt x="87938" y="3301"/>
                </a:lnTo>
                <a:lnTo>
                  <a:pt x="73980" y="345"/>
                </a:lnTo>
                <a:lnTo>
                  <a:pt x="67157" y="0"/>
                </a:lnTo>
                <a:lnTo>
                  <a:pt x="52708" y="1560"/>
                </a:lnTo>
                <a:lnTo>
                  <a:pt x="39339" y="6019"/>
                </a:lnTo>
                <a:lnTo>
                  <a:pt x="27383" y="13043"/>
                </a:lnTo>
                <a:lnTo>
                  <a:pt x="17175" y="22299"/>
                </a:lnTo>
                <a:lnTo>
                  <a:pt x="9045" y="33454"/>
                </a:lnTo>
                <a:lnTo>
                  <a:pt x="3327" y="46174"/>
                </a:lnTo>
                <a:lnTo>
                  <a:pt x="354" y="60125"/>
                </a:lnTo>
                <a:lnTo>
                  <a:pt x="0" y="67043"/>
                </a:lnTo>
                <a:lnTo>
                  <a:pt x="1560" y="81461"/>
                </a:lnTo>
                <a:lnTo>
                  <a:pt x="6021" y="94808"/>
                </a:lnTo>
                <a:lnTo>
                  <a:pt x="13049" y="106748"/>
                </a:lnTo>
                <a:lnTo>
                  <a:pt x="22311" y="116950"/>
                </a:lnTo>
                <a:lnTo>
                  <a:pt x="33477" y="125078"/>
                </a:lnTo>
                <a:lnTo>
                  <a:pt x="46212" y="130799"/>
                </a:lnTo>
                <a:lnTo>
                  <a:pt x="60185" y="133778"/>
                </a:lnTo>
                <a:lnTo>
                  <a:pt x="67157" y="134137"/>
                </a:lnTo>
                <a:lnTo>
                  <a:pt x="81566" y="132573"/>
                </a:lnTo>
                <a:lnTo>
                  <a:pt x="94907" y="128105"/>
                </a:lnTo>
                <a:lnTo>
                  <a:pt x="106846" y="121067"/>
                </a:lnTo>
                <a:lnTo>
                  <a:pt x="117045" y="111795"/>
                </a:lnTo>
                <a:lnTo>
                  <a:pt x="125170" y="100622"/>
                </a:lnTo>
                <a:lnTo>
                  <a:pt x="130884" y="87884"/>
                </a:lnTo>
                <a:lnTo>
                  <a:pt x="133851" y="73915"/>
                </a:lnTo>
                <a:lnTo>
                  <a:pt x="134200" y="67043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262">
            <a:extLst>
              <a:ext uri="{FF2B5EF4-FFF2-40B4-BE49-F238E27FC236}">
                <a16:creationId xmlns:a16="http://schemas.microsoft.com/office/drawing/2014/main" id="{695D4F71-F97B-42CB-92D2-CE5DA87F95DD}"/>
              </a:ext>
            </a:extLst>
          </p:cNvPr>
          <p:cNvSpPr/>
          <p:nvPr userDrawn="1"/>
        </p:nvSpPr>
        <p:spPr>
          <a:xfrm>
            <a:off x="1445953" y="1272240"/>
            <a:ext cx="151529" cy="146552"/>
          </a:xfrm>
          <a:custGeom>
            <a:avLst/>
            <a:gdLst/>
            <a:ahLst/>
            <a:cxnLst/>
            <a:rect l="l" t="t" r="r" b="b"/>
            <a:pathLst>
              <a:path w="134201" h="134138">
                <a:moveTo>
                  <a:pt x="134200" y="67030"/>
                </a:moveTo>
                <a:lnTo>
                  <a:pt x="132635" y="52604"/>
                </a:lnTo>
                <a:lnTo>
                  <a:pt x="128162" y="39254"/>
                </a:lnTo>
                <a:lnTo>
                  <a:pt x="121119" y="27314"/>
                </a:lnTo>
                <a:lnTo>
                  <a:pt x="111841" y="17118"/>
                </a:lnTo>
                <a:lnTo>
                  <a:pt x="100667" y="9002"/>
                </a:lnTo>
                <a:lnTo>
                  <a:pt x="87931" y="3299"/>
                </a:lnTo>
                <a:lnTo>
                  <a:pt x="73970" y="344"/>
                </a:lnTo>
                <a:lnTo>
                  <a:pt x="67157" y="0"/>
                </a:lnTo>
                <a:lnTo>
                  <a:pt x="52706" y="1560"/>
                </a:lnTo>
                <a:lnTo>
                  <a:pt x="39336" y="6020"/>
                </a:lnTo>
                <a:lnTo>
                  <a:pt x="27380" y="13045"/>
                </a:lnTo>
                <a:lnTo>
                  <a:pt x="17171" y="22301"/>
                </a:lnTo>
                <a:lnTo>
                  <a:pt x="9041" y="33456"/>
                </a:lnTo>
                <a:lnTo>
                  <a:pt x="3325" y="46175"/>
                </a:lnTo>
                <a:lnTo>
                  <a:pt x="353" y="60124"/>
                </a:lnTo>
                <a:lnTo>
                  <a:pt x="0" y="67030"/>
                </a:lnTo>
                <a:lnTo>
                  <a:pt x="1560" y="81451"/>
                </a:lnTo>
                <a:lnTo>
                  <a:pt x="6020" y="94800"/>
                </a:lnTo>
                <a:lnTo>
                  <a:pt x="13046" y="106743"/>
                </a:lnTo>
                <a:lnTo>
                  <a:pt x="22307" y="116945"/>
                </a:lnTo>
                <a:lnTo>
                  <a:pt x="33471" y="125074"/>
                </a:lnTo>
                <a:lnTo>
                  <a:pt x="46204" y="130796"/>
                </a:lnTo>
                <a:lnTo>
                  <a:pt x="60175" y="133777"/>
                </a:lnTo>
                <a:lnTo>
                  <a:pt x="67157" y="134137"/>
                </a:lnTo>
                <a:lnTo>
                  <a:pt x="81564" y="132573"/>
                </a:lnTo>
                <a:lnTo>
                  <a:pt x="94905" y="128106"/>
                </a:lnTo>
                <a:lnTo>
                  <a:pt x="106843" y="121069"/>
                </a:lnTo>
                <a:lnTo>
                  <a:pt x="117042" y="111797"/>
                </a:lnTo>
                <a:lnTo>
                  <a:pt x="125167" y="100624"/>
                </a:lnTo>
                <a:lnTo>
                  <a:pt x="130881" y="87885"/>
                </a:lnTo>
                <a:lnTo>
                  <a:pt x="133850" y="73914"/>
                </a:lnTo>
                <a:lnTo>
                  <a:pt x="134200" y="67030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263">
            <a:extLst>
              <a:ext uri="{FF2B5EF4-FFF2-40B4-BE49-F238E27FC236}">
                <a16:creationId xmlns:a16="http://schemas.microsoft.com/office/drawing/2014/main" id="{0A53028F-DC54-42DD-887F-8603E56AB89A}"/>
              </a:ext>
            </a:extLst>
          </p:cNvPr>
          <p:cNvSpPr/>
          <p:nvPr userDrawn="1"/>
        </p:nvSpPr>
        <p:spPr>
          <a:xfrm>
            <a:off x="1445953" y="2899440"/>
            <a:ext cx="151529" cy="146552"/>
          </a:xfrm>
          <a:custGeom>
            <a:avLst/>
            <a:gdLst/>
            <a:ahLst/>
            <a:cxnLst/>
            <a:rect l="l" t="t" r="r" b="b"/>
            <a:pathLst>
              <a:path w="134201" h="134138">
                <a:moveTo>
                  <a:pt x="134200" y="67106"/>
                </a:moveTo>
                <a:lnTo>
                  <a:pt x="132636" y="52677"/>
                </a:lnTo>
                <a:lnTo>
                  <a:pt x="128169" y="39320"/>
                </a:lnTo>
                <a:lnTo>
                  <a:pt x="121133" y="27371"/>
                </a:lnTo>
                <a:lnTo>
                  <a:pt x="111865" y="17164"/>
                </a:lnTo>
                <a:lnTo>
                  <a:pt x="100701" y="9035"/>
                </a:lnTo>
                <a:lnTo>
                  <a:pt x="87977" y="3319"/>
                </a:lnTo>
                <a:lnTo>
                  <a:pt x="74028" y="350"/>
                </a:lnTo>
                <a:lnTo>
                  <a:pt x="67157" y="0"/>
                </a:lnTo>
                <a:lnTo>
                  <a:pt x="52714" y="1561"/>
                </a:lnTo>
                <a:lnTo>
                  <a:pt x="39351" y="6023"/>
                </a:lnTo>
                <a:lnTo>
                  <a:pt x="27399" y="13050"/>
                </a:lnTo>
                <a:lnTo>
                  <a:pt x="17192" y="22310"/>
                </a:lnTo>
                <a:lnTo>
                  <a:pt x="9061" y="33467"/>
                </a:lnTo>
                <a:lnTo>
                  <a:pt x="3339" y="46188"/>
                </a:lnTo>
                <a:lnTo>
                  <a:pt x="359" y="60138"/>
                </a:lnTo>
                <a:lnTo>
                  <a:pt x="0" y="67106"/>
                </a:lnTo>
                <a:lnTo>
                  <a:pt x="1562" y="81520"/>
                </a:lnTo>
                <a:lnTo>
                  <a:pt x="6026" y="94861"/>
                </a:lnTo>
                <a:lnTo>
                  <a:pt x="13060" y="106794"/>
                </a:lnTo>
                <a:lnTo>
                  <a:pt x="22331" y="116987"/>
                </a:lnTo>
                <a:lnTo>
                  <a:pt x="33505" y="125105"/>
                </a:lnTo>
                <a:lnTo>
                  <a:pt x="46250" y="130815"/>
                </a:lnTo>
                <a:lnTo>
                  <a:pt x="60233" y="133784"/>
                </a:lnTo>
                <a:lnTo>
                  <a:pt x="67157" y="134137"/>
                </a:lnTo>
                <a:lnTo>
                  <a:pt x="81572" y="132574"/>
                </a:lnTo>
                <a:lnTo>
                  <a:pt x="94919" y="128107"/>
                </a:lnTo>
                <a:lnTo>
                  <a:pt x="106862" y="121071"/>
                </a:lnTo>
                <a:lnTo>
                  <a:pt x="117063" y="111800"/>
                </a:lnTo>
                <a:lnTo>
                  <a:pt x="125187" y="100630"/>
                </a:lnTo>
                <a:lnTo>
                  <a:pt x="130896" y="87893"/>
                </a:lnTo>
                <a:lnTo>
                  <a:pt x="133855" y="73926"/>
                </a:lnTo>
                <a:lnTo>
                  <a:pt x="134200" y="67106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264">
            <a:extLst>
              <a:ext uri="{FF2B5EF4-FFF2-40B4-BE49-F238E27FC236}">
                <a16:creationId xmlns:a16="http://schemas.microsoft.com/office/drawing/2014/main" id="{5E62DD09-FC9C-46E8-A31A-8A709C14DEF9}"/>
              </a:ext>
            </a:extLst>
          </p:cNvPr>
          <p:cNvSpPr/>
          <p:nvPr userDrawn="1"/>
        </p:nvSpPr>
        <p:spPr>
          <a:xfrm>
            <a:off x="1445953" y="3916439"/>
            <a:ext cx="151529" cy="146155"/>
          </a:xfrm>
          <a:custGeom>
            <a:avLst/>
            <a:gdLst/>
            <a:ahLst/>
            <a:cxnLst/>
            <a:rect l="l" t="t" r="r" b="b"/>
            <a:pathLst>
              <a:path w="134201" h="134074">
                <a:moveTo>
                  <a:pt x="134200" y="67043"/>
                </a:moveTo>
                <a:lnTo>
                  <a:pt x="132635" y="52610"/>
                </a:lnTo>
                <a:lnTo>
                  <a:pt x="128163" y="39256"/>
                </a:lnTo>
                <a:lnTo>
                  <a:pt x="121121" y="27314"/>
                </a:lnTo>
                <a:lnTo>
                  <a:pt x="111845" y="17118"/>
                </a:lnTo>
                <a:lnTo>
                  <a:pt x="100672" y="9003"/>
                </a:lnTo>
                <a:lnTo>
                  <a:pt x="87938" y="3300"/>
                </a:lnTo>
                <a:lnTo>
                  <a:pt x="73980" y="345"/>
                </a:lnTo>
                <a:lnTo>
                  <a:pt x="67157" y="0"/>
                </a:lnTo>
                <a:lnTo>
                  <a:pt x="52708" y="1559"/>
                </a:lnTo>
                <a:lnTo>
                  <a:pt x="39339" y="6017"/>
                </a:lnTo>
                <a:lnTo>
                  <a:pt x="27383" y="13039"/>
                </a:lnTo>
                <a:lnTo>
                  <a:pt x="17175" y="22294"/>
                </a:lnTo>
                <a:lnTo>
                  <a:pt x="9045" y="33448"/>
                </a:lnTo>
                <a:lnTo>
                  <a:pt x="3327" y="46169"/>
                </a:lnTo>
                <a:lnTo>
                  <a:pt x="354" y="60123"/>
                </a:lnTo>
                <a:lnTo>
                  <a:pt x="0" y="67043"/>
                </a:lnTo>
                <a:lnTo>
                  <a:pt x="1562" y="81457"/>
                </a:lnTo>
                <a:lnTo>
                  <a:pt x="6026" y="94797"/>
                </a:lnTo>
                <a:lnTo>
                  <a:pt x="13060" y="106731"/>
                </a:lnTo>
                <a:lnTo>
                  <a:pt x="22331" y="116923"/>
                </a:lnTo>
                <a:lnTo>
                  <a:pt x="33505" y="125042"/>
                </a:lnTo>
                <a:lnTo>
                  <a:pt x="46250" y="130752"/>
                </a:lnTo>
                <a:lnTo>
                  <a:pt x="60233" y="133720"/>
                </a:lnTo>
                <a:lnTo>
                  <a:pt x="67157" y="134073"/>
                </a:lnTo>
                <a:lnTo>
                  <a:pt x="81572" y="132510"/>
                </a:lnTo>
                <a:lnTo>
                  <a:pt x="94919" y="128043"/>
                </a:lnTo>
                <a:lnTo>
                  <a:pt x="106862" y="121007"/>
                </a:lnTo>
                <a:lnTo>
                  <a:pt x="117063" y="111737"/>
                </a:lnTo>
                <a:lnTo>
                  <a:pt x="125187" y="100566"/>
                </a:lnTo>
                <a:lnTo>
                  <a:pt x="130896" y="87830"/>
                </a:lnTo>
                <a:lnTo>
                  <a:pt x="133855" y="73862"/>
                </a:lnTo>
                <a:lnTo>
                  <a:pt x="134200" y="67043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265">
            <a:extLst>
              <a:ext uri="{FF2B5EF4-FFF2-40B4-BE49-F238E27FC236}">
                <a16:creationId xmlns:a16="http://schemas.microsoft.com/office/drawing/2014/main" id="{40472188-0A8D-4B32-8830-39AD7115E807}"/>
              </a:ext>
            </a:extLst>
          </p:cNvPr>
          <p:cNvSpPr/>
          <p:nvPr userDrawn="1"/>
        </p:nvSpPr>
        <p:spPr>
          <a:xfrm>
            <a:off x="1445953" y="5543280"/>
            <a:ext cx="151529" cy="146552"/>
          </a:xfrm>
          <a:custGeom>
            <a:avLst/>
            <a:gdLst/>
            <a:ahLst/>
            <a:cxnLst/>
            <a:rect l="l" t="t" r="r" b="b"/>
            <a:pathLst>
              <a:path w="134201" h="134176">
                <a:moveTo>
                  <a:pt x="134200" y="67132"/>
                </a:moveTo>
                <a:lnTo>
                  <a:pt x="132637" y="52692"/>
                </a:lnTo>
                <a:lnTo>
                  <a:pt x="128171" y="39329"/>
                </a:lnTo>
                <a:lnTo>
                  <a:pt x="121137" y="27377"/>
                </a:lnTo>
                <a:lnTo>
                  <a:pt x="111873" y="17169"/>
                </a:lnTo>
                <a:lnTo>
                  <a:pt x="100712" y="9040"/>
                </a:lnTo>
                <a:lnTo>
                  <a:pt x="87992" y="3323"/>
                </a:lnTo>
                <a:lnTo>
                  <a:pt x="74047" y="352"/>
                </a:lnTo>
                <a:lnTo>
                  <a:pt x="67157" y="0"/>
                </a:lnTo>
                <a:lnTo>
                  <a:pt x="52717" y="1560"/>
                </a:lnTo>
                <a:lnTo>
                  <a:pt x="39356" y="6019"/>
                </a:lnTo>
                <a:lnTo>
                  <a:pt x="27406" y="13044"/>
                </a:lnTo>
                <a:lnTo>
                  <a:pt x="17199" y="22301"/>
                </a:lnTo>
                <a:lnTo>
                  <a:pt x="9068" y="33458"/>
                </a:lnTo>
                <a:lnTo>
                  <a:pt x="3344" y="46181"/>
                </a:lnTo>
                <a:lnTo>
                  <a:pt x="361" y="60138"/>
                </a:lnTo>
                <a:lnTo>
                  <a:pt x="0" y="67132"/>
                </a:lnTo>
                <a:lnTo>
                  <a:pt x="1561" y="81534"/>
                </a:lnTo>
                <a:lnTo>
                  <a:pt x="6025" y="94870"/>
                </a:lnTo>
                <a:lnTo>
                  <a:pt x="13058" y="106805"/>
                </a:lnTo>
                <a:lnTo>
                  <a:pt x="22327" y="117003"/>
                </a:lnTo>
                <a:lnTo>
                  <a:pt x="33499" y="125128"/>
                </a:lnTo>
                <a:lnTo>
                  <a:pt x="46242" y="130846"/>
                </a:lnTo>
                <a:lnTo>
                  <a:pt x="60223" y="133820"/>
                </a:lnTo>
                <a:lnTo>
                  <a:pt x="67157" y="134175"/>
                </a:lnTo>
                <a:lnTo>
                  <a:pt x="81571" y="132610"/>
                </a:lnTo>
                <a:lnTo>
                  <a:pt x="94917" y="128138"/>
                </a:lnTo>
                <a:lnTo>
                  <a:pt x="106858" y="121096"/>
                </a:lnTo>
                <a:lnTo>
                  <a:pt x="117059" y="111820"/>
                </a:lnTo>
                <a:lnTo>
                  <a:pt x="125183" y="100647"/>
                </a:lnTo>
                <a:lnTo>
                  <a:pt x="130894" y="87913"/>
                </a:lnTo>
                <a:lnTo>
                  <a:pt x="133855" y="73955"/>
                </a:lnTo>
                <a:lnTo>
                  <a:pt x="134200" y="67132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266">
            <a:extLst>
              <a:ext uri="{FF2B5EF4-FFF2-40B4-BE49-F238E27FC236}">
                <a16:creationId xmlns:a16="http://schemas.microsoft.com/office/drawing/2014/main" id="{8C22E20E-C947-4DE2-B11F-3C1E79CFAA47}"/>
              </a:ext>
            </a:extLst>
          </p:cNvPr>
          <p:cNvSpPr/>
          <p:nvPr userDrawn="1"/>
        </p:nvSpPr>
        <p:spPr>
          <a:xfrm>
            <a:off x="1445953" y="6356880"/>
            <a:ext cx="151529" cy="146552"/>
          </a:xfrm>
          <a:custGeom>
            <a:avLst/>
            <a:gdLst/>
            <a:ahLst/>
            <a:cxnLst/>
            <a:rect l="l" t="t" r="r" b="b"/>
            <a:pathLst>
              <a:path w="134201" h="134176">
                <a:moveTo>
                  <a:pt x="134200" y="67144"/>
                </a:moveTo>
                <a:lnTo>
                  <a:pt x="132637" y="52698"/>
                </a:lnTo>
                <a:lnTo>
                  <a:pt x="128172" y="39331"/>
                </a:lnTo>
                <a:lnTo>
                  <a:pt x="121140" y="27378"/>
                </a:lnTo>
                <a:lnTo>
                  <a:pt x="111877" y="17170"/>
                </a:lnTo>
                <a:lnTo>
                  <a:pt x="100718" y="9041"/>
                </a:lnTo>
                <a:lnTo>
                  <a:pt x="87999" y="3324"/>
                </a:lnTo>
                <a:lnTo>
                  <a:pt x="74057" y="353"/>
                </a:lnTo>
                <a:lnTo>
                  <a:pt x="67157" y="0"/>
                </a:lnTo>
                <a:lnTo>
                  <a:pt x="52718" y="1559"/>
                </a:lnTo>
                <a:lnTo>
                  <a:pt x="39358" y="6016"/>
                </a:lnTo>
                <a:lnTo>
                  <a:pt x="27409" y="13038"/>
                </a:lnTo>
                <a:lnTo>
                  <a:pt x="17202" y="22294"/>
                </a:lnTo>
                <a:lnTo>
                  <a:pt x="9071" y="33450"/>
                </a:lnTo>
                <a:lnTo>
                  <a:pt x="3347" y="46175"/>
                </a:lnTo>
                <a:lnTo>
                  <a:pt x="362" y="60136"/>
                </a:lnTo>
                <a:lnTo>
                  <a:pt x="0" y="67144"/>
                </a:lnTo>
                <a:lnTo>
                  <a:pt x="1562" y="81551"/>
                </a:lnTo>
                <a:lnTo>
                  <a:pt x="6026" y="94888"/>
                </a:lnTo>
                <a:lnTo>
                  <a:pt x="13060" y="106821"/>
                </a:lnTo>
                <a:lnTo>
                  <a:pt x="22331" y="117016"/>
                </a:lnTo>
                <a:lnTo>
                  <a:pt x="33505" y="125138"/>
                </a:lnTo>
                <a:lnTo>
                  <a:pt x="46250" y="130851"/>
                </a:lnTo>
                <a:lnTo>
                  <a:pt x="60233" y="133822"/>
                </a:lnTo>
                <a:lnTo>
                  <a:pt x="67157" y="134175"/>
                </a:lnTo>
                <a:lnTo>
                  <a:pt x="81572" y="132611"/>
                </a:lnTo>
                <a:lnTo>
                  <a:pt x="94919" y="128141"/>
                </a:lnTo>
                <a:lnTo>
                  <a:pt x="106862" y="121102"/>
                </a:lnTo>
                <a:lnTo>
                  <a:pt x="117063" y="111828"/>
                </a:lnTo>
                <a:lnTo>
                  <a:pt x="125187" y="100656"/>
                </a:lnTo>
                <a:lnTo>
                  <a:pt x="130896" y="87922"/>
                </a:lnTo>
                <a:lnTo>
                  <a:pt x="133855" y="73960"/>
                </a:lnTo>
                <a:lnTo>
                  <a:pt x="134200" y="67144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267">
            <a:extLst>
              <a:ext uri="{FF2B5EF4-FFF2-40B4-BE49-F238E27FC236}">
                <a16:creationId xmlns:a16="http://schemas.microsoft.com/office/drawing/2014/main" id="{905F3EDA-8EEE-4736-BD25-27022E959BB7}"/>
              </a:ext>
            </a:extLst>
          </p:cNvPr>
          <p:cNvSpPr/>
          <p:nvPr userDrawn="1"/>
        </p:nvSpPr>
        <p:spPr>
          <a:xfrm>
            <a:off x="1445953" y="6967079"/>
            <a:ext cx="151529" cy="146155"/>
          </a:xfrm>
          <a:custGeom>
            <a:avLst/>
            <a:gdLst/>
            <a:ahLst/>
            <a:cxnLst/>
            <a:rect l="l" t="t" r="r" b="b"/>
            <a:pathLst>
              <a:path w="134201" h="134062">
                <a:moveTo>
                  <a:pt x="134200" y="67030"/>
                </a:moveTo>
                <a:lnTo>
                  <a:pt x="132635" y="52612"/>
                </a:lnTo>
                <a:lnTo>
                  <a:pt x="128162" y="39265"/>
                </a:lnTo>
                <a:lnTo>
                  <a:pt x="121119" y="27325"/>
                </a:lnTo>
                <a:lnTo>
                  <a:pt x="111841" y="17127"/>
                </a:lnTo>
                <a:lnTo>
                  <a:pt x="100667" y="9007"/>
                </a:lnTo>
                <a:lnTo>
                  <a:pt x="87931" y="3301"/>
                </a:lnTo>
                <a:lnTo>
                  <a:pt x="73970" y="344"/>
                </a:lnTo>
                <a:lnTo>
                  <a:pt x="67157" y="0"/>
                </a:lnTo>
                <a:lnTo>
                  <a:pt x="52706" y="1561"/>
                </a:lnTo>
                <a:lnTo>
                  <a:pt x="39336" y="6024"/>
                </a:lnTo>
                <a:lnTo>
                  <a:pt x="27380" y="13052"/>
                </a:lnTo>
                <a:lnTo>
                  <a:pt x="17171" y="22311"/>
                </a:lnTo>
                <a:lnTo>
                  <a:pt x="9041" y="33467"/>
                </a:lnTo>
                <a:lnTo>
                  <a:pt x="3325" y="46184"/>
                </a:lnTo>
                <a:lnTo>
                  <a:pt x="353" y="60129"/>
                </a:lnTo>
                <a:lnTo>
                  <a:pt x="0" y="67030"/>
                </a:lnTo>
                <a:lnTo>
                  <a:pt x="1562" y="81463"/>
                </a:lnTo>
                <a:lnTo>
                  <a:pt x="6026" y="94812"/>
                </a:lnTo>
                <a:lnTo>
                  <a:pt x="13060" y="106745"/>
                </a:lnTo>
                <a:lnTo>
                  <a:pt x="22331" y="116933"/>
                </a:lnTo>
                <a:lnTo>
                  <a:pt x="33505" y="125043"/>
                </a:lnTo>
                <a:lnTo>
                  <a:pt x="46250" y="130745"/>
                </a:lnTo>
                <a:lnTo>
                  <a:pt x="60233" y="133708"/>
                </a:lnTo>
                <a:lnTo>
                  <a:pt x="67157" y="134061"/>
                </a:lnTo>
                <a:lnTo>
                  <a:pt x="81572" y="132500"/>
                </a:lnTo>
                <a:lnTo>
                  <a:pt x="94919" y="128041"/>
                </a:lnTo>
                <a:lnTo>
                  <a:pt x="106862" y="121013"/>
                </a:lnTo>
                <a:lnTo>
                  <a:pt x="117063" y="111749"/>
                </a:lnTo>
                <a:lnTo>
                  <a:pt x="125187" y="100582"/>
                </a:lnTo>
                <a:lnTo>
                  <a:pt x="130896" y="87841"/>
                </a:lnTo>
                <a:lnTo>
                  <a:pt x="133855" y="73860"/>
                </a:lnTo>
                <a:lnTo>
                  <a:pt x="134200" y="67030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268">
            <a:extLst>
              <a:ext uri="{FF2B5EF4-FFF2-40B4-BE49-F238E27FC236}">
                <a16:creationId xmlns:a16="http://schemas.microsoft.com/office/drawing/2014/main" id="{56FC3FE1-D844-4561-A46A-ADCB1229FF59}"/>
              </a:ext>
            </a:extLst>
          </p:cNvPr>
          <p:cNvSpPr/>
          <p:nvPr userDrawn="1"/>
        </p:nvSpPr>
        <p:spPr>
          <a:xfrm>
            <a:off x="1190466" y="1068840"/>
            <a:ext cx="151118" cy="146552"/>
          </a:xfrm>
          <a:custGeom>
            <a:avLst/>
            <a:gdLst/>
            <a:ahLst/>
            <a:cxnLst/>
            <a:rect l="l" t="t" r="r" b="b"/>
            <a:pathLst>
              <a:path w="134100" h="134125">
                <a:moveTo>
                  <a:pt x="134099" y="67081"/>
                </a:moveTo>
                <a:lnTo>
                  <a:pt x="132535" y="52635"/>
                </a:lnTo>
                <a:lnTo>
                  <a:pt x="128067" y="39272"/>
                </a:lnTo>
                <a:lnTo>
                  <a:pt x="121030" y="27326"/>
                </a:lnTo>
                <a:lnTo>
                  <a:pt x="111761" y="17128"/>
                </a:lnTo>
                <a:lnTo>
                  <a:pt x="100593" y="9011"/>
                </a:lnTo>
                <a:lnTo>
                  <a:pt x="87865" y="3307"/>
                </a:lnTo>
                <a:lnTo>
                  <a:pt x="73909" y="348"/>
                </a:lnTo>
                <a:lnTo>
                  <a:pt x="67055" y="0"/>
                </a:lnTo>
                <a:lnTo>
                  <a:pt x="52612" y="1560"/>
                </a:lnTo>
                <a:lnTo>
                  <a:pt x="39254" y="6021"/>
                </a:lnTo>
                <a:lnTo>
                  <a:pt x="27313" y="13050"/>
                </a:lnTo>
                <a:lnTo>
                  <a:pt x="17120" y="22314"/>
                </a:lnTo>
                <a:lnTo>
                  <a:pt x="9008" y="33482"/>
                </a:lnTo>
                <a:lnTo>
                  <a:pt x="3307" y="46222"/>
                </a:lnTo>
                <a:lnTo>
                  <a:pt x="348" y="60200"/>
                </a:lnTo>
                <a:lnTo>
                  <a:pt x="0" y="67081"/>
                </a:lnTo>
                <a:lnTo>
                  <a:pt x="1560" y="81493"/>
                </a:lnTo>
                <a:lnTo>
                  <a:pt x="6020" y="94838"/>
                </a:lnTo>
                <a:lnTo>
                  <a:pt x="13048" y="106779"/>
                </a:lnTo>
                <a:lnTo>
                  <a:pt x="22312" y="116980"/>
                </a:lnTo>
                <a:lnTo>
                  <a:pt x="33481" y="125104"/>
                </a:lnTo>
                <a:lnTo>
                  <a:pt x="46222" y="130815"/>
                </a:lnTo>
                <a:lnTo>
                  <a:pt x="60204" y="133777"/>
                </a:lnTo>
                <a:lnTo>
                  <a:pt x="67055" y="134124"/>
                </a:lnTo>
                <a:lnTo>
                  <a:pt x="81473" y="132559"/>
                </a:lnTo>
                <a:lnTo>
                  <a:pt x="94821" y="128087"/>
                </a:lnTo>
                <a:lnTo>
                  <a:pt x="106762" y="121045"/>
                </a:lnTo>
                <a:lnTo>
                  <a:pt x="116962" y="111769"/>
                </a:lnTo>
                <a:lnTo>
                  <a:pt x="125085" y="100596"/>
                </a:lnTo>
                <a:lnTo>
                  <a:pt x="130793" y="87862"/>
                </a:lnTo>
                <a:lnTo>
                  <a:pt x="133753" y="73904"/>
                </a:lnTo>
                <a:lnTo>
                  <a:pt x="134099" y="67081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269">
            <a:extLst>
              <a:ext uri="{FF2B5EF4-FFF2-40B4-BE49-F238E27FC236}">
                <a16:creationId xmlns:a16="http://schemas.microsoft.com/office/drawing/2014/main" id="{CC808D4E-8575-4DD1-BB46-57D1557E8B69}"/>
              </a:ext>
            </a:extLst>
          </p:cNvPr>
          <p:cNvSpPr/>
          <p:nvPr userDrawn="1"/>
        </p:nvSpPr>
        <p:spPr>
          <a:xfrm>
            <a:off x="1190466" y="5746680"/>
            <a:ext cx="151118" cy="146552"/>
          </a:xfrm>
          <a:custGeom>
            <a:avLst/>
            <a:gdLst/>
            <a:ahLst/>
            <a:cxnLst/>
            <a:rect l="l" t="t" r="r" b="b"/>
            <a:pathLst>
              <a:path w="134100" h="134176">
                <a:moveTo>
                  <a:pt x="134099" y="67043"/>
                </a:moveTo>
                <a:lnTo>
                  <a:pt x="132534" y="52625"/>
                </a:lnTo>
                <a:lnTo>
                  <a:pt x="128064" y="39278"/>
                </a:lnTo>
                <a:lnTo>
                  <a:pt x="121023" y="27336"/>
                </a:lnTo>
                <a:lnTo>
                  <a:pt x="111749" y="17136"/>
                </a:lnTo>
                <a:lnTo>
                  <a:pt x="100576" y="9014"/>
                </a:lnTo>
                <a:lnTo>
                  <a:pt x="87842" y="3305"/>
                </a:lnTo>
                <a:lnTo>
                  <a:pt x="73881" y="345"/>
                </a:lnTo>
                <a:lnTo>
                  <a:pt x="67055" y="0"/>
                </a:lnTo>
                <a:lnTo>
                  <a:pt x="52608" y="1564"/>
                </a:lnTo>
                <a:lnTo>
                  <a:pt x="39247" y="6034"/>
                </a:lnTo>
                <a:lnTo>
                  <a:pt x="27304" y="13073"/>
                </a:lnTo>
                <a:lnTo>
                  <a:pt x="17110" y="22346"/>
                </a:lnTo>
                <a:lnTo>
                  <a:pt x="8998" y="33516"/>
                </a:lnTo>
                <a:lnTo>
                  <a:pt x="3299" y="46249"/>
                </a:lnTo>
                <a:lnTo>
                  <a:pt x="345" y="60208"/>
                </a:lnTo>
                <a:lnTo>
                  <a:pt x="0" y="67043"/>
                </a:lnTo>
                <a:lnTo>
                  <a:pt x="1558" y="81485"/>
                </a:lnTo>
                <a:lnTo>
                  <a:pt x="6012" y="94848"/>
                </a:lnTo>
                <a:lnTo>
                  <a:pt x="13032" y="106800"/>
                </a:lnTo>
                <a:lnTo>
                  <a:pt x="22285" y="117006"/>
                </a:lnTo>
                <a:lnTo>
                  <a:pt x="33441" y="125134"/>
                </a:lnTo>
                <a:lnTo>
                  <a:pt x="46168" y="130850"/>
                </a:lnTo>
                <a:lnTo>
                  <a:pt x="60137" y="133822"/>
                </a:lnTo>
                <a:lnTo>
                  <a:pt x="67055" y="134175"/>
                </a:lnTo>
                <a:lnTo>
                  <a:pt x="81464" y="132613"/>
                </a:lnTo>
                <a:lnTo>
                  <a:pt x="94804" y="128148"/>
                </a:lnTo>
                <a:lnTo>
                  <a:pt x="106740" y="121114"/>
                </a:lnTo>
                <a:lnTo>
                  <a:pt x="116938" y="111844"/>
                </a:lnTo>
                <a:lnTo>
                  <a:pt x="125061" y="100671"/>
                </a:lnTo>
                <a:lnTo>
                  <a:pt x="130776" y="87930"/>
                </a:lnTo>
                <a:lnTo>
                  <a:pt x="133746" y="73953"/>
                </a:lnTo>
                <a:lnTo>
                  <a:pt x="134099" y="67043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270">
            <a:extLst>
              <a:ext uri="{FF2B5EF4-FFF2-40B4-BE49-F238E27FC236}">
                <a16:creationId xmlns:a16="http://schemas.microsoft.com/office/drawing/2014/main" id="{09D80960-9F87-4828-AD13-597BBB29D12E}"/>
              </a:ext>
            </a:extLst>
          </p:cNvPr>
          <p:cNvSpPr/>
          <p:nvPr userDrawn="1"/>
        </p:nvSpPr>
        <p:spPr>
          <a:xfrm>
            <a:off x="934525" y="2289240"/>
            <a:ext cx="151118" cy="146552"/>
          </a:xfrm>
          <a:custGeom>
            <a:avLst/>
            <a:gdLst/>
            <a:ahLst/>
            <a:cxnLst/>
            <a:rect l="l" t="t" r="r" b="b"/>
            <a:pathLst>
              <a:path w="134087" h="134151">
                <a:moveTo>
                  <a:pt x="134086" y="67055"/>
                </a:moveTo>
                <a:lnTo>
                  <a:pt x="132522" y="52626"/>
                </a:lnTo>
                <a:lnTo>
                  <a:pt x="128053" y="39272"/>
                </a:lnTo>
                <a:lnTo>
                  <a:pt x="121015" y="27328"/>
                </a:lnTo>
                <a:lnTo>
                  <a:pt x="111743" y="17129"/>
                </a:lnTo>
                <a:lnTo>
                  <a:pt x="100573" y="9009"/>
                </a:lnTo>
                <a:lnTo>
                  <a:pt x="87840" y="3303"/>
                </a:lnTo>
                <a:lnTo>
                  <a:pt x="73880" y="345"/>
                </a:lnTo>
                <a:lnTo>
                  <a:pt x="67055" y="0"/>
                </a:lnTo>
                <a:lnTo>
                  <a:pt x="52613" y="1563"/>
                </a:lnTo>
                <a:lnTo>
                  <a:pt x="39255" y="6029"/>
                </a:lnTo>
                <a:lnTo>
                  <a:pt x="27312" y="13064"/>
                </a:lnTo>
                <a:lnTo>
                  <a:pt x="17118" y="22333"/>
                </a:lnTo>
                <a:lnTo>
                  <a:pt x="9004" y="33503"/>
                </a:lnTo>
                <a:lnTo>
                  <a:pt x="3303" y="46238"/>
                </a:lnTo>
                <a:lnTo>
                  <a:pt x="346" y="60205"/>
                </a:lnTo>
                <a:lnTo>
                  <a:pt x="0" y="67055"/>
                </a:lnTo>
                <a:lnTo>
                  <a:pt x="1559" y="81484"/>
                </a:lnTo>
                <a:lnTo>
                  <a:pt x="6018" y="94839"/>
                </a:lnTo>
                <a:lnTo>
                  <a:pt x="13042" y="106786"/>
                </a:lnTo>
                <a:lnTo>
                  <a:pt x="22301" y="116991"/>
                </a:lnTo>
                <a:lnTo>
                  <a:pt x="33463" y="125117"/>
                </a:lnTo>
                <a:lnTo>
                  <a:pt x="46196" y="130831"/>
                </a:lnTo>
                <a:lnTo>
                  <a:pt x="60168" y="133799"/>
                </a:lnTo>
                <a:lnTo>
                  <a:pt x="67055" y="134150"/>
                </a:lnTo>
                <a:lnTo>
                  <a:pt x="81468" y="132586"/>
                </a:lnTo>
                <a:lnTo>
                  <a:pt x="94811" y="128117"/>
                </a:lnTo>
                <a:lnTo>
                  <a:pt x="106748" y="121078"/>
                </a:lnTo>
                <a:lnTo>
                  <a:pt x="116945" y="111804"/>
                </a:lnTo>
                <a:lnTo>
                  <a:pt x="125065" y="100629"/>
                </a:lnTo>
                <a:lnTo>
                  <a:pt x="130775" y="87889"/>
                </a:lnTo>
                <a:lnTo>
                  <a:pt x="133738" y="73918"/>
                </a:lnTo>
                <a:lnTo>
                  <a:pt x="134086" y="67055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271">
            <a:extLst>
              <a:ext uri="{FF2B5EF4-FFF2-40B4-BE49-F238E27FC236}">
                <a16:creationId xmlns:a16="http://schemas.microsoft.com/office/drawing/2014/main" id="{DBF91566-C276-4C45-886C-3749F1A82B1E}"/>
              </a:ext>
            </a:extLst>
          </p:cNvPr>
          <p:cNvSpPr/>
          <p:nvPr userDrawn="1"/>
        </p:nvSpPr>
        <p:spPr>
          <a:xfrm>
            <a:off x="934525" y="2899440"/>
            <a:ext cx="151118" cy="146552"/>
          </a:xfrm>
          <a:custGeom>
            <a:avLst/>
            <a:gdLst/>
            <a:ahLst/>
            <a:cxnLst/>
            <a:rect l="l" t="t" r="r" b="b"/>
            <a:pathLst>
              <a:path w="134087" h="134138">
                <a:moveTo>
                  <a:pt x="134086" y="67106"/>
                </a:moveTo>
                <a:lnTo>
                  <a:pt x="132523" y="52676"/>
                </a:lnTo>
                <a:lnTo>
                  <a:pt x="128057" y="39318"/>
                </a:lnTo>
                <a:lnTo>
                  <a:pt x="121024" y="27368"/>
                </a:lnTo>
                <a:lnTo>
                  <a:pt x="111759" y="17161"/>
                </a:lnTo>
                <a:lnTo>
                  <a:pt x="100596" y="9032"/>
                </a:lnTo>
                <a:lnTo>
                  <a:pt x="87871" y="3316"/>
                </a:lnTo>
                <a:lnTo>
                  <a:pt x="73919" y="349"/>
                </a:lnTo>
                <a:lnTo>
                  <a:pt x="67055" y="0"/>
                </a:lnTo>
                <a:lnTo>
                  <a:pt x="52618" y="1563"/>
                </a:lnTo>
                <a:lnTo>
                  <a:pt x="39264" y="6031"/>
                </a:lnTo>
                <a:lnTo>
                  <a:pt x="27325" y="13069"/>
                </a:lnTo>
                <a:lnTo>
                  <a:pt x="17132" y="22341"/>
                </a:lnTo>
                <a:lnTo>
                  <a:pt x="9017" y="33512"/>
                </a:lnTo>
                <a:lnTo>
                  <a:pt x="3313" y="46249"/>
                </a:lnTo>
                <a:lnTo>
                  <a:pt x="350" y="60215"/>
                </a:lnTo>
                <a:lnTo>
                  <a:pt x="0" y="67106"/>
                </a:lnTo>
                <a:lnTo>
                  <a:pt x="1561" y="81531"/>
                </a:lnTo>
                <a:lnTo>
                  <a:pt x="6023" y="94880"/>
                </a:lnTo>
                <a:lnTo>
                  <a:pt x="13054" y="106820"/>
                </a:lnTo>
                <a:lnTo>
                  <a:pt x="22321" y="117015"/>
                </a:lnTo>
                <a:lnTo>
                  <a:pt x="33492" y="125131"/>
                </a:lnTo>
                <a:lnTo>
                  <a:pt x="46234" y="130835"/>
                </a:lnTo>
                <a:lnTo>
                  <a:pt x="60216" y="133792"/>
                </a:lnTo>
                <a:lnTo>
                  <a:pt x="67055" y="134137"/>
                </a:lnTo>
                <a:lnTo>
                  <a:pt x="81475" y="132573"/>
                </a:lnTo>
                <a:lnTo>
                  <a:pt x="94823" y="128106"/>
                </a:lnTo>
                <a:lnTo>
                  <a:pt x="106764" y="121068"/>
                </a:lnTo>
                <a:lnTo>
                  <a:pt x="116962" y="111796"/>
                </a:lnTo>
                <a:lnTo>
                  <a:pt x="125082" y="100624"/>
                </a:lnTo>
                <a:lnTo>
                  <a:pt x="130787" y="87886"/>
                </a:lnTo>
                <a:lnTo>
                  <a:pt x="133742" y="73916"/>
                </a:lnTo>
                <a:lnTo>
                  <a:pt x="134086" y="67106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272">
            <a:extLst>
              <a:ext uri="{FF2B5EF4-FFF2-40B4-BE49-F238E27FC236}">
                <a16:creationId xmlns:a16="http://schemas.microsoft.com/office/drawing/2014/main" id="{74EE2330-A289-4A9D-9961-EE2967B90554}"/>
              </a:ext>
            </a:extLst>
          </p:cNvPr>
          <p:cNvSpPr/>
          <p:nvPr userDrawn="1"/>
        </p:nvSpPr>
        <p:spPr>
          <a:xfrm>
            <a:off x="934525" y="3102840"/>
            <a:ext cx="151118" cy="146552"/>
          </a:xfrm>
          <a:custGeom>
            <a:avLst/>
            <a:gdLst/>
            <a:ahLst/>
            <a:cxnLst/>
            <a:rect l="l" t="t" r="r" b="b"/>
            <a:pathLst>
              <a:path w="134087" h="134138">
                <a:moveTo>
                  <a:pt x="134086" y="67081"/>
                </a:moveTo>
                <a:lnTo>
                  <a:pt x="132523" y="52656"/>
                </a:lnTo>
                <a:lnTo>
                  <a:pt x="128055" y="39303"/>
                </a:lnTo>
                <a:lnTo>
                  <a:pt x="121020" y="27356"/>
                </a:lnTo>
                <a:lnTo>
                  <a:pt x="111751" y="17151"/>
                </a:lnTo>
                <a:lnTo>
                  <a:pt x="100585" y="9024"/>
                </a:lnTo>
                <a:lnTo>
                  <a:pt x="87856" y="3311"/>
                </a:lnTo>
                <a:lnTo>
                  <a:pt x="73900" y="347"/>
                </a:lnTo>
                <a:lnTo>
                  <a:pt x="67055" y="0"/>
                </a:lnTo>
                <a:lnTo>
                  <a:pt x="52616" y="1564"/>
                </a:lnTo>
                <a:lnTo>
                  <a:pt x="39259" y="6033"/>
                </a:lnTo>
                <a:lnTo>
                  <a:pt x="27318" y="13072"/>
                </a:lnTo>
                <a:lnTo>
                  <a:pt x="17125" y="22345"/>
                </a:lnTo>
                <a:lnTo>
                  <a:pt x="9011" y="33516"/>
                </a:lnTo>
                <a:lnTo>
                  <a:pt x="3308" y="46251"/>
                </a:lnTo>
                <a:lnTo>
                  <a:pt x="348" y="60213"/>
                </a:lnTo>
                <a:lnTo>
                  <a:pt x="0" y="67081"/>
                </a:lnTo>
                <a:lnTo>
                  <a:pt x="1560" y="81516"/>
                </a:lnTo>
                <a:lnTo>
                  <a:pt x="6021" y="94871"/>
                </a:lnTo>
                <a:lnTo>
                  <a:pt x="13049" y="106813"/>
                </a:lnTo>
                <a:lnTo>
                  <a:pt x="22313" y="117010"/>
                </a:lnTo>
                <a:lnTo>
                  <a:pt x="33480" y="125127"/>
                </a:lnTo>
                <a:lnTo>
                  <a:pt x="46219" y="130831"/>
                </a:lnTo>
                <a:lnTo>
                  <a:pt x="60196" y="133790"/>
                </a:lnTo>
                <a:lnTo>
                  <a:pt x="67055" y="134137"/>
                </a:lnTo>
                <a:lnTo>
                  <a:pt x="81472" y="132574"/>
                </a:lnTo>
                <a:lnTo>
                  <a:pt x="94818" y="128109"/>
                </a:lnTo>
                <a:lnTo>
                  <a:pt x="106758" y="121075"/>
                </a:lnTo>
                <a:lnTo>
                  <a:pt x="116955" y="111805"/>
                </a:lnTo>
                <a:lnTo>
                  <a:pt x="125075" y="100633"/>
                </a:lnTo>
                <a:lnTo>
                  <a:pt x="130782" y="87893"/>
                </a:lnTo>
                <a:lnTo>
                  <a:pt x="133740" y="73917"/>
                </a:lnTo>
                <a:lnTo>
                  <a:pt x="134086" y="67081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273">
            <a:extLst>
              <a:ext uri="{FF2B5EF4-FFF2-40B4-BE49-F238E27FC236}">
                <a16:creationId xmlns:a16="http://schemas.microsoft.com/office/drawing/2014/main" id="{53FDC636-3D86-427D-BABF-46090E35DDCC}"/>
              </a:ext>
            </a:extLst>
          </p:cNvPr>
          <p:cNvSpPr/>
          <p:nvPr userDrawn="1"/>
        </p:nvSpPr>
        <p:spPr>
          <a:xfrm>
            <a:off x="934525" y="4119840"/>
            <a:ext cx="151118" cy="146552"/>
          </a:xfrm>
          <a:custGeom>
            <a:avLst/>
            <a:gdLst/>
            <a:ahLst/>
            <a:cxnLst/>
            <a:rect l="l" t="t" r="r" b="b"/>
            <a:pathLst>
              <a:path w="134087" h="134138">
                <a:moveTo>
                  <a:pt x="134086" y="67094"/>
                </a:moveTo>
                <a:lnTo>
                  <a:pt x="132523" y="52662"/>
                </a:lnTo>
                <a:lnTo>
                  <a:pt x="128056" y="39305"/>
                </a:lnTo>
                <a:lnTo>
                  <a:pt x="121022" y="27356"/>
                </a:lnTo>
                <a:lnTo>
                  <a:pt x="111755" y="17152"/>
                </a:lnTo>
                <a:lnTo>
                  <a:pt x="100590" y="9025"/>
                </a:lnTo>
                <a:lnTo>
                  <a:pt x="87863" y="3313"/>
                </a:lnTo>
                <a:lnTo>
                  <a:pt x="73909" y="348"/>
                </a:lnTo>
                <a:lnTo>
                  <a:pt x="67055" y="0"/>
                </a:lnTo>
                <a:lnTo>
                  <a:pt x="52617" y="1563"/>
                </a:lnTo>
                <a:lnTo>
                  <a:pt x="39262" y="6030"/>
                </a:lnTo>
                <a:lnTo>
                  <a:pt x="27322" y="13067"/>
                </a:lnTo>
                <a:lnTo>
                  <a:pt x="17128" y="22338"/>
                </a:lnTo>
                <a:lnTo>
                  <a:pt x="9014" y="33509"/>
                </a:lnTo>
                <a:lnTo>
                  <a:pt x="3310" y="46245"/>
                </a:lnTo>
                <a:lnTo>
                  <a:pt x="349" y="60212"/>
                </a:lnTo>
                <a:lnTo>
                  <a:pt x="0" y="67094"/>
                </a:lnTo>
                <a:lnTo>
                  <a:pt x="1560" y="81521"/>
                </a:lnTo>
                <a:lnTo>
                  <a:pt x="6022" y="94873"/>
                </a:lnTo>
                <a:lnTo>
                  <a:pt x="13052" y="106814"/>
                </a:lnTo>
                <a:lnTo>
                  <a:pt x="22317" y="117010"/>
                </a:lnTo>
                <a:lnTo>
                  <a:pt x="33486" y="125128"/>
                </a:lnTo>
                <a:lnTo>
                  <a:pt x="46227" y="130833"/>
                </a:lnTo>
                <a:lnTo>
                  <a:pt x="60206" y="133791"/>
                </a:lnTo>
                <a:lnTo>
                  <a:pt x="67055" y="134137"/>
                </a:lnTo>
                <a:lnTo>
                  <a:pt x="81474" y="132574"/>
                </a:lnTo>
                <a:lnTo>
                  <a:pt x="94821" y="128107"/>
                </a:lnTo>
                <a:lnTo>
                  <a:pt x="106761" y="121070"/>
                </a:lnTo>
                <a:lnTo>
                  <a:pt x="116959" y="111798"/>
                </a:lnTo>
                <a:lnTo>
                  <a:pt x="125078" y="100626"/>
                </a:lnTo>
                <a:lnTo>
                  <a:pt x="130785" y="87887"/>
                </a:lnTo>
                <a:lnTo>
                  <a:pt x="133741" y="73915"/>
                </a:lnTo>
                <a:lnTo>
                  <a:pt x="134086" y="67094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274">
            <a:extLst>
              <a:ext uri="{FF2B5EF4-FFF2-40B4-BE49-F238E27FC236}">
                <a16:creationId xmlns:a16="http://schemas.microsoft.com/office/drawing/2014/main" id="{03A8B1D1-97B3-45A1-A40D-23018596E7EB}"/>
              </a:ext>
            </a:extLst>
          </p:cNvPr>
          <p:cNvSpPr/>
          <p:nvPr userDrawn="1"/>
        </p:nvSpPr>
        <p:spPr>
          <a:xfrm>
            <a:off x="934525" y="4933080"/>
            <a:ext cx="151118" cy="146552"/>
          </a:xfrm>
          <a:custGeom>
            <a:avLst/>
            <a:gdLst/>
            <a:ahLst/>
            <a:cxnLst/>
            <a:rect l="l" t="t" r="r" b="b"/>
            <a:pathLst>
              <a:path w="134087" h="134125">
                <a:moveTo>
                  <a:pt x="134086" y="67043"/>
                </a:moveTo>
                <a:lnTo>
                  <a:pt x="132522" y="52605"/>
                </a:lnTo>
                <a:lnTo>
                  <a:pt x="128052" y="39248"/>
                </a:lnTo>
                <a:lnTo>
                  <a:pt x="121013" y="27305"/>
                </a:lnTo>
                <a:lnTo>
                  <a:pt x="111739" y="17111"/>
                </a:lnTo>
                <a:lnTo>
                  <a:pt x="100567" y="8997"/>
                </a:lnTo>
                <a:lnTo>
                  <a:pt x="87833" y="3296"/>
                </a:lnTo>
                <a:lnTo>
                  <a:pt x="73871" y="344"/>
                </a:lnTo>
                <a:lnTo>
                  <a:pt x="67055" y="0"/>
                </a:lnTo>
                <a:lnTo>
                  <a:pt x="52612" y="1561"/>
                </a:lnTo>
                <a:lnTo>
                  <a:pt x="39252" y="6024"/>
                </a:lnTo>
                <a:lnTo>
                  <a:pt x="27309" y="13054"/>
                </a:lnTo>
                <a:lnTo>
                  <a:pt x="17114" y="22320"/>
                </a:lnTo>
                <a:lnTo>
                  <a:pt x="9001" y="33488"/>
                </a:lnTo>
                <a:lnTo>
                  <a:pt x="3300" y="46225"/>
                </a:lnTo>
                <a:lnTo>
                  <a:pt x="345" y="60198"/>
                </a:lnTo>
                <a:lnTo>
                  <a:pt x="0" y="67043"/>
                </a:lnTo>
                <a:lnTo>
                  <a:pt x="1560" y="81468"/>
                </a:lnTo>
                <a:lnTo>
                  <a:pt x="6019" y="94821"/>
                </a:lnTo>
                <a:lnTo>
                  <a:pt x="13045" y="106767"/>
                </a:lnTo>
                <a:lnTo>
                  <a:pt x="22305" y="116970"/>
                </a:lnTo>
                <a:lnTo>
                  <a:pt x="33469" y="125095"/>
                </a:lnTo>
                <a:lnTo>
                  <a:pt x="46204" y="130809"/>
                </a:lnTo>
                <a:lnTo>
                  <a:pt x="60177" y="133775"/>
                </a:lnTo>
                <a:lnTo>
                  <a:pt x="67055" y="134124"/>
                </a:lnTo>
                <a:lnTo>
                  <a:pt x="81470" y="132560"/>
                </a:lnTo>
                <a:lnTo>
                  <a:pt x="94814" y="128090"/>
                </a:lnTo>
                <a:lnTo>
                  <a:pt x="106751" y="121051"/>
                </a:lnTo>
                <a:lnTo>
                  <a:pt x="116948" y="111776"/>
                </a:lnTo>
                <a:lnTo>
                  <a:pt x="125069" y="100602"/>
                </a:lnTo>
                <a:lnTo>
                  <a:pt x="130777" y="87863"/>
                </a:lnTo>
                <a:lnTo>
                  <a:pt x="133739" y="73894"/>
                </a:lnTo>
                <a:lnTo>
                  <a:pt x="134086" y="67043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275">
            <a:extLst>
              <a:ext uri="{FF2B5EF4-FFF2-40B4-BE49-F238E27FC236}">
                <a16:creationId xmlns:a16="http://schemas.microsoft.com/office/drawing/2014/main" id="{3629E257-8F35-417B-A5CE-A4CAF9B6E98A}"/>
              </a:ext>
            </a:extLst>
          </p:cNvPr>
          <p:cNvSpPr/>
          <p:nvPr userDrawn="1"/>
        </p:nvSpPr>
        <p:spPr>
          <a:xfrm>
            <a:off x="678587" y="5543280"/>
            <a:ext cx="151118" cy="146552"/>
          </a:xfrm>
          <a:custGeom>
            <a:avLst/>
            <a:gdLst/>
            <a:ahLst/>
            <a:cxnLst/>
            <a:rect l="l" t="t" r="r" b="b"/>
            <a:pathLst>
              <a:path w="134087" h="134176">
                <a:moveTo>
                  <a:pt x="134086" y="67132"/>
                </a:moveTo>
                <a:lnTo>
                  <a:pt x="132529" y="52690"/>
                </a:lnTo>
                <a:lnTo>
                  <a:pt x="128077" y="39325"/>
                </a:lnTo>
                <a:lnTo>
                  <a:pt x="121061" y="27371"/>
                </a:lnTo>
                <a:lnTo>
                  <a:pt x="111810" y="17162"/>
                </a:lnTo>
                <a:lnTo>
                  <a:pt x="100656" y="9033"/>
                </a:lnTo>
                <a:lnTo>
                  <a:pt x="87929" y="3318"/>
                </a:lnTo>
                <a:lnTo>
                  <a:pt x="73958" y="350"/>
                </a:lnTo>
                <a:lnTo>
                  <a:pt x="67068" y="0"/>
                </a:lnTo>
                <a:lnTo>
                  <a:pt x="52627" y="1562"/>
                </a:lnTo>
                <a:lnTo>
                  <a:pt x="39271" y="6027"/>
                </a:lnTo>
                <a:lnTo>
                  <a:pt x="27332" y="13060"/>
                </a:lnTo>
                <a:lnTo>
                  <a:pt x="17139" y="22328"/>
                </a:lnTo>
                <a:lnTo>
                  <a:pt x="9025" y="33497"/>
                </a:lnTo>
                <a:lnTo>
                  <a:pt x="3319" y="46234"/>
                </a:lnTo>
                <a:lnTo>
                  <a:pt x="353" y="60205"/>
                </a:lnTo>
                <a:lnTo>
                  <a:pt x="0" y="67132"/>
                </a:lnTo>
                <a:lnTo>
                  <a:pt x="1560" y="81543"/>
                </a:lnTo>
                <a:lnTo>
                  <a:pt x="6019" y="94887"/>
                </a:lnTo>
                <a:lnTo>
                  <a:pt x="13046" y="106827"/>
                </a:lnTo>
                <a:lnTo>
                  <a:pt x="22310" y="117027"/>
                </a:lnTo>
                <a:lnTo>
                  <a:pt x="33479" y="125151"/>
                </a:lnTo>
                <a:lnTo>
                  <a:pt x="46221" y="130863"/>
                </a:lnTo>
                <a:lnTo>
                  <a:pt x="60205" y="133827"/>
                </a:lnTo>
                <a:lnTo>
                  <a:pt x="67068" y="134175"/>
                </a:lnTo>
                <a:lnTo>
                  <a:pt x="81518" y="132609"/>
                </a:lnTo>
                <a:lnTo>
                  <a:pt x="94877" y="128135"/>
                </a:lnTo>
                <a:lnTo>
                  <a:pt x="106816" y="121091"/>
                </a:lnTo>
                <a:lnTo>
                  <a:pt x="117003" y="111812"/>
                </a:lnTo>
                <a:lnTo>
                  <a:pt x="125107" y="100636"/>
                </a:lnTo>
                <a:lnTo>
                  <a:pt x="130798" y="87898"/>
                </a:lnTo>
                <a:lnTo>
                  <a:pt x="133744" y="73935"/>
                </a:lnTo>
                <a:lnTo>
                  <a:pt x="134086" y="67132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276">
            <a:extLst>
              <a:ext uri="{FF2B5EF4-FFF2-40B4-BE49-F238E27FC236}">
                <a16:creationId xmlns:a16="http://schemas.microsoft.com/office/drawing/2014/main" id="{626A0561-7ABD-4840-B64A-26B459A3D74C}"/>
              </a:ext>
            </a:extLst>
          </p:cNvPr>
          <p:cNvSpPr/>
          <p:nvPr userDrawn="1"/>
        </p:nvSpPr>
        <p:spPr>
          <a:xfrm>
            <a:off x="678587" y="6967079"/>
            <a:ext cx="151118" cy="146155"/>
          </a:xfrm>
          <a:custGeom>
            <a:avLst/>
            <a:gdLst/>
            <a:ahLst/>
            <a:cxnLst/>
            <a:rect l="l" t="t" r="r" b="b"/>
            <a:pathLst>
              <a:path w="134087" h="134062">
                <a:moveTo>
                  <a:pt x="134086" y="67030"/>
                </a:moveTo>
                <a:lnTo>
                  <a:pt x="132526" y="52609"/>
                </a:lnTo>
                <a:lnTo>
                  <a:pt x="128068" y="39260"/>
                </a:lnTo>
                <a:lnTo>
                  <a:pt x="121042" y="27318"/>
                </a:lnTo>
                <a:lnTo>
                  <a:pt x="111779" y="17120"/>
                </a:lnTo>
                <a:lnTo>
                  <a:pt x="100611" y="9001"/>
                </a:lnTo>
                <a:lnTo>
                  <a:pt x="87868" y="3296"/>
                </a:lnTo>
                <a:lnTo>
                  <a:pt x="73881" y="342"/>
                </a:lnTo>
                <a:lnTo>
                  <a:pt x="67068" y="0"/>
                </a:lnTo>
                <a:lnTo>
                  <a:pt x="52616" y="1563"/>
                </a:lnTo>
                <a:lnTo>
                  <a:pt x="39252" y="6031"/>
                </a:lnTo>
                <a:lnTo>
                  <a:pt x="27306" y="13068"/>
                </a:lnTo>
                <a:lnTo>
                  <a:pt x="17111" y="22339"/>
                </a:lnTo>
                <a:lnTo>
                  <a:pt x="8998" y="33507"/>
                </a:lnTo>
                <a:lnTo>
                  <a:pt x="3299" y="46238"/>
                </a:lnTo>
                <a:lnTo>
                  <a:pt x="345" y="60196"/>
                </a:lnTo>
                <a:lnTo>
                  <a:pt x="0" y="67030"/>
                </a:lnTo>
                <a:lnTo>
                  <a:pt x="1560" y="81473"/>
                </a:lnTo>
                <a:lnTo>
                  <a:pt x="6020" y="94829"/>
                </a:lnTo>
                <a:lnTo>
                  <a:pt x="13049" y="106768"/>
                </a:lnTo>
                <a:lnTo>
                  <a:pt x="22314" y="116957"/>
                </a:lnTo>
                <a:lnTo>
                  <a:pt x="33484" y="125066"/>
                </a:lnTo>
                <a:lnTo>
                  <a:pt x="46228" y="130762"/>
                </a:lnTo>
                <a:lnTo>
                  <a:pt x="60214" y="133715"/>
                </a:lnTo>
                <a:lnTo>
                  <a:pt x="67068" y="134061"/>
                </a:lnTo>
                <a:lnTo>
                  <a:pt x="81519" y="132500"/>
                </a:lnTo>
                <a:lnTo>
                  <a:pt x="94880" y="128038"/>
                </a:lnTo>
                <a:lnTo>
                  <a:pt x="106819" y="121008"/>
                </a:lnTo>
                <a:lnTo>
                  <a:pt x="117007" y="111742"/>
                </a:lnTo>
                <a:lnTo>
                  <a:pt x="125111" y="100570"/>
                </a:lnTo>
                <a:lnTo>
                  <a:pt x="130800" y="87826"/>
                </a:lnTo>
                <a:lnTo>
                  <a:pt x="133745" y="73841"/>
                </a:lnTo>
                <a:lnTo>
                  <a:pt x="134086" y="67030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277">
            <a:extLst>
              <a:ext uri="{FF2B5EF4-FFF2-40B4-BE49-F238E27FC236}">
                <a16:creationId xmlns:a16="http://schemas.microsoft.com/office/drawing/2014/main" id="{836467C8-10AA-41BA-861C-0D0B920C5C4B}"/>
              </a:ext>
            </a:extLst>
          </p:cNvPr>
          <p:cNvSpPr/>
          <p:nvPr userDrawn="1"/>
        </p:nvSpPr>
        <p:spPr>
          <a:xfrm>
            <a:off x="3521116" y="4548240"/>
            <a:ext cx="101430" cy="98098"/>
          </a:xfrm>
          <a:custGeom>
            <a:avLst/>
            <a:gdLst/>
            <a:ahLst/>
            <a:cxnLst/>
            <a:rect l="l" t="t" r="r" b="b"/>
            <a:pathLst>
              <a:path w="90234" h="90247">
                <a:moveTo>
                  <a:pt x="90233" y="45123"/>
                </a:moveTo>
                <a:lnTo>
                  <a:pt x="87951" y="30949"/>
                </a:lnTo>
                <a:lnTo>
                  <a:pt x="81597" y="18610"/>
                </a:lnTo>
                <a:lnTo>
                  <a:pt x="71908" y="8846"/>
                </a:lnTo>
                <a:lnTo>
                  <a:pt x="59621" y="2397"/>
                </a:lnTo>
                <a:lnTo>
                  <a:pt x="45474" y="1"/>
                </a:lnTo>
                <a:lnTo>
                  <a:pt x="45097" y="0"/>
                </a:lnTo>
                <a:lnTo>
                  <a:pt x="30916" y="2284"/>
                </a:lnTo>
                <a:lnTo>
                  <a:pt x="18579" y="8645"/>
                </a:lnTo>
                <a:lnTo>
                  <a:pt x="8823" y="18341"/>
                </a:lnTo>
                <a:lnTo>
                  <a:pt x="2385" y="30632"/>
                </a:lnTo>
                <a:lnTo>
                  <a:pt x="1" y="44777"/>
                </a:lnTo>
                <a:lnTo>
                  <a:pt x="0" y="45123"/>
                </a:lnTo>
                <a:lnTo>
                  <a:pt x="2281" y="59307"/>
                </a:lnTo>
                <a:lnTo>
                  <a:pt x="8633" y="71650"/>
                </a:lnTo>
                <a:lnTo>
                  <a:pt x="18319" y="81413"/>
                </a:lnTo>
                <a:lnTo>
                  <a:pt x="30605" y="87857"/>
                </a:lnTo>
                <a:lnTo>
                  <a:pt x="44751" y="90244"/>
                </a:lnTo>
                <a:lnTo>
                  <a:pt x="45097" y="90246"/>
                </a:lnTo>
                <a:lnTo>
                  <a:pt x="59282" y="87964"/>
                </a:lnTo>
                <a:lnTo>
                  <a:pt x="71625" y="81611"/>
                </a:lnTo>
                <a:lnTo>
                  <a:pt x="81389" y="71923"/>
                </a:lnTo>
                <a:lnTo>
                  <a:pt x="87837" y="59640"/>
                </a:lnTo>
                <a:lnTo>
                  <a:pt x="90231" y="45500"/>
                </a:lnTo>
                <a:lnTo>
                  <a:pt x="90233" y="45123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278">
            <a:extLst>
              <a:ext uri="{FF2B5EF4-FFF2-40B4-BE49-F238E27FC236}">
                <a16:creationId xmlns:a16="http://schemas.microsoft.com/office/drawing/2014/main" id="{928789E4-CDF7-46EE-9E52-9BB7559F9B36}"/>
              </a:ext>
            </a:extLst>
          </p:cNvPr>
          <p:cNvSpPr/>
          <p:nvPr userDrawn="1"/>
        </p:nvSpPr>
        <p:spPr>
          <a:xfrm>
            <a:off x="3521116" y="6582240"/>
            <a:ext cx="101430" cy="98098"/>
          </a:xfrm>
          <a:custGeom>
            <a:avLst/>
            <a:gdLst/>
            <a:ahLst/>
            <a:cxnLst/>
            <a:rect l="l" t="t" r="r" b="b"/>
            <a:pathLst>
              <a:path w="90234" h="90361">
                <a:moveTo>
                  <a:pt x="90233" y="45135"/>
                </a:moveTo>
                <a:lnTo>
                  <a:pt x="87952" y="30957"/>
                </a:lnTo>
                <a:lnTo>
                  <a:pt x="81599" y="18616"/>
                </a:lnTo>
                <a:lnTo>
                  <a:pt x="71913" y="8851"/>
                </a:lnTo>
                <a:lnTo>
                  <a:pt x="59629" y="2399"/>
                </a:lnTo>
                <a:lnTo>
                  <a:pt x="45485" y="1"/>
                </a:lnTo>
                <a:lnTo>
                  <a:pt x="45097" y="0"/>
                </a:lnTo>
                <a:lnTo>
                  <a:pt x="30918" y="2284"/>
                </a:lnTo>
                <a:lnTo>
                  <a:pt x="18582" y="8644"/>
                </a:lnTo>
                <a:lnTo>
                  <a:pt x="8827" y="18339"/>
                </a:lnTo>
                <a:lnTo>
                  <a:pt x="2388" y="30631"/>
                </a:lnTo>
                <a:lnTo>
                  <a:pt x="1" y="44779"/>
                </a:lnTo>
                <a:lnTo>
                  <a:pt x="0" y="45135"/>
                </a:lnTo>
                <a:lnTo>
                  <a:pt x="2276" y="59354"/>
                </a:lnTo>
                <a:lnTo>
                  <a:pt x="8614" y="71717"/>
                </a:lnTo>
                <a:lnTo>
                  <a:pt x="18282" y="81493"/>
                </a:lnTo>
                <a:lnTo>
                  <a:pt x="30545" y="87950"/>
                </a:lnTo>
                <a:lnTo>
                  <a:pt x="44668" y="90358"/>
                </a:lnTo>
                <a:lnTo>
                  <a:pt x="45097" y="90360"/>
                </a:lnTo>
                <a:lnTo>
                  <a:pt x="59267" y="88082"/>
                </a:lnTo>
                <a:lnTo>
                  <a:pt x="71600" y="81737"/>
                </a:lnTo>
                <a:lnTo>
                  <a:pt x="81361" y="72054"/>
                </a:lnTo>
                <a:lnTo>
                  <a:pt x="87816" y="59764"/>
                </a:lnTo>
                <a:lnTo>
                  <a:pt x="90231" y="45598"/>
                </a:lnTo>
                <a:lnTo>
                  <a:pt x="90233" y="45135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279">
            <a:extLst>
              <a:ext uri="{FF2B5EF4-FFF2-40B4-BE49-F238E27FC236}">
                <a16:creationId xmlns:a16="http://schemas.microsoft.com/office/drawing/2014/main" id="{1718CA90-358E-4336-9FB4-1D25A99BAC1B}"/>
              </a:ext>
            </a:extLst>
          </p:cNvPr>
          <p:cNvSpPr/>
          <p:nvPr userDrawn="1"/>
        </p:nvSpPr>
        <p:spPr>
          <a:xfrm>
            <a:off x="3265175" y="480600"/>
            <a:ext cx="101430" cy="98098"/>
          </a:xfrm>
          <a:custGeom>
            <a:avLst/>
            <a:gdLst/>
            <a:ahLst/>
            <a:cxnLst/>
            <a:rect l="l" t="t" r="r" b="b"/>
            <a:pathLst>
              <a:path w="90247" h="90285">
                <a:moveTo>
                  <a:pt x="0" y="45173"/>
                </a:moveTo>
                <a:lnTo>
                  <a:pt x="2283" y="59348"/>
                </a:lnTo>
                <a:lnTo>
                  <a:pt x="8641" y="71684"/>
                </a:lnTo>
                <a:lnTo>
                  <a:pt x="18335" y="81445"/>
                </a:lnTo>
                <a:lnTo>
                  <a:pt x="30624" y="87891"/>
                </a:lnTo>
                <a:lnTo>
                  <a:pt x="44769" y="90282"/>
                </a:lnTo>
                <a:lnTo>
                  <a:pt x="45135" y="90284"/>
                </a:lnTo>
                <a:lnTo>
                  <a:pt x="59323" y="88000"/>
                </a:lnTo>
                <a:lnTo>
                  <a:pt x="71664" y="81643"/>
                </a:lnTo>
                <a:lnTo>
                  <a:pt x="81421" y="71950"/>
                </a:lnTo>
                <a:lnTo>
                  <a:pt x="87860" y="59662"/>
                </a:lnTo>
                <a:lnTo>
                  <a:pt x="90244" y="45519"/>
                </a:lnTo>
                <a:lnTo>
                  <a:pt x="90246" y="45173"/>
                </a:lnTo>
                <a:lnTo>
                  <a:pt x="87968" y="30974"/>
                </a:lnTo>
                <a:lnTo>
                  <a:pt x="81623" y="18622"/>
                </a:lnTo>
                <a:lnTo>
                  <a:pt x="71946" y="8853"/>
                </a:lnTo>
                <a:lnTo>
                  <a:pt x="59672" y="2401"/>
                </a:lnTo>
                <a:lnTo>
                  <a:pt x="45533" y="1"/>
                </a:lnTo>
                <a:lnTo>
                  <a:pt x="45135" y="0"/>
                </a:lnTo>
                <a:lnTo>
                  <a:pt x="30963" y="2279"/>
                </a:lnTo>
                <a:lnTo>
                  <a:pt x="18626" y="8629"/>
                </a:lnTo>
                <a:lnTo>
                  <a:pt x="8861" y="18314"/>
                </a:lnTo>
                <a:lnTo>
                  <a:pt x="2407" y="30600"/>
                </a:lnTo>
                <a:lnTo>
                  <a:pt x="1" y="44754"/>
                </a:lnTo>
                <a:lnTo>
                  <a:pt x="0" y="45173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CustomShape 280">
            <a:extLst>
              <a:ext uri="{FF2B5EF4-FFF2-40B4-BE49-F238E27FC236}">
                <a16:creationId xmlns:a16="http://schemas.microsoft.com/office/drawing/2014/main" id="{A944A750-B0D4-4E9A-9C41-850510A2F07A}"/>
              </a:ext>
            </a:extLst>
          </p:cNvPr>
          <p:cNvSpPr/>
          <p:nvPr userDrawn="1"/>
        </p:nvSpPr>
        <p:spPr>
          <a:xfrm>
            <a:off x="3265175" y="5565240"/>
            <a:ext cx="101430" cy="98098"/>
          </a:xfrm>
          <a:custGeom>
            <a:avLst/>
            <a:gdLst/>
            <a:ahLst/>
            <a:cxnLst/>
            <a:rect l="l" t="t" r="r" b="b"/>
            <a:pathLst>
              <a:path w="90247" h="90336">
                <a:moveTo>
                  <a:pt x="90246" y="45212"/>
                </a:moveTo>
                <a:lnTo>
                  <a:pt x="87969" y="31001"/>
                </a:lnTo>
                <a:lnTo>
                  <a:pt x="81628" y="18643"/>
                </a:lnTo>
                <a:lnTo>
                  <a:pt x="71957" y="8869"/>
                </a:lnTo>
                <a:lnTo>
                  <a:pt x="59690" y="2412"/>
                </a:lnTo>
                <a:lnTo>
                  <a:pt x="45562" y="2"/>
                </a:lnTo>
                <a:lnTo>
                  <a:pt x="45123" y="0"/>
                </a:lnTo>
                <a:lnTo>
                  <a:pt x="30955" y="2278"/>
                </a:lnTo>
                <a:lnTo>
                  <a:pt x="18624" y="8627"/>
                </a:lnTo>
                <a:lnTo>
                  <a:pt x="8863" y="18313"/>
                </a:lnTo>
                <a:lnTo>
                  <a:pt x="2411" y="30604"/>
                </a:lnTo>
                <a:lnTo>
                  <a:pt x="2" y="44770"/>
                </a:lnTo>
                <a:lnTo>
                  <a:pt x="0" y="45212"/>
                </a:lnTo>
                <a:lnTo>
                  <a:pt x="2282" y="59397"/>
                </a:lnTo>
                <a:lnTo>
                  <a:pt x="8637" y="71738"/>
                </a:lnTo>
                <a:lnTo>
                  <a:pt x="18326" y="81499"/>
                </a:lnTo>
                <a:lnTo>
                  <a:pt x="30612" y="87943"/>
                </a:lnTo>
                <a:lnTo>
                  <a:pt x="44756" y="90333"/>
                </a:lnTo>
                <a:lnTo>
                  <a:pt x="45123" y="90335"/>
                </a:lnTo>
                <a:lnTo>
                  <a:pt x="59308" y="88053"/>
                </a:lnTo>
                <a:lnTo>
                  <a:pt x="71649" y="81701"/>
                </a:lnTo>
                <a:lnTo>
                  <a:pt x="81410" y="72013"/>
                </a:lnTo>
                <a:lnTo>
                  <a:pt x="87854" y="59727"/>
                </a:lnTo>
                <a:lnTo>
                  <a:pt x="90244" y="45578"/>
                </a:lnTo>
                <a:lnTo>
                  <a:pt x="90246" y="45212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281">
            <a:extLst>
              <a:ext uri="{FF2B5EF4-FFF2-40B4-BE49-F238E27FC236}">
                <a16:creationId xmlns:a16="http://schemas.microsoft.com/office/drawing/2014/main" id="{87024879-5106-4311-8221-B9F712763253}"/>
              </a:ext>
            </a:extLst>
          </p:cNvPr>
          <p:cNvSpPr/>
          <p:nvPr userDrawn="1"/>
        </p:nvSpPr>
        <p:spPr>
          <a:xfrm>
            <a:off x="3009234" y="73800"/>
            <a:ext cx="101430" cy="98098"/>
          </a:xfrm>
          <a:custGeom>
            <a:avLst/>
            <a:gdLst/>
            <a:ahLst/>
            <a:cxnLst/>
            <a:rect l="l" t="t" r="r" b="b"/>
            <a:pathLst>
              <a:path w="90374" h="90310">
                <a:moveTo>
                  <a:pt x="0" y="45110"/>
                </a:moveTo>
                <a:lnTo>
                  <a:pt x="2279" y="59305"/>
                </a:lnTo>
                <a:lnTo>
                  <a:pt x="8626" y="71657"/>
                </a:lnTo>
                <a:lnTo>
                  <a:pt x="18303" y="81430"/>
                </a:lnTo>
                <a:lnTo>
                  <a:pt x="30574" y="87891"/>
                </a:lnTo>
                <a:lnTo>
                  <a:pt x="44700" y="90307"/>
                </a:lnTo>
                <a:lnTo>
                  <a:pt x="45161" y="90309"/>
                </a:lnTo>
                <a:lnTo>
                  <a:pt x="59355" y="88033"/>
                </a:lnTo>
                <a:lnTo>
                  <a:pt x="71705" y="81693"/>
                </a:lnTo>
                <a:lnTo>
                  <a:pt x="81478" y="72021"/>
                </a:lnTo>
                <a:lnTo>
                  <a:pt x="87944" y="59751"/>
                </a:lnTo>
                <a:lnTo>
                  <a:pt x="90370" y="45613"/>
                </a:lnTo>
                <a:lnTo>
                  <a:pt x="90373" y="45110"/>
                </a:lnTo>
                <a:lnTo>
                  <a:pt x="88092" y="30947"/>
                </a:lnTo>
                <a:lnTo>
                  <a:pt x="81740" y="18618"/>
                </a:lnTo>
                <a:lnTo>
                  <a:pt x="72050" y="8859"/>
                </a:lnTo>
                <a:lnTo>
                  <a:pt x="59755" y="2408"/>
                </a:lnTo>
                <a:lnTo>
                  <a:pt x="45591" y="2"/>
                </a:lnTo>
                <a:lnTo>
                  <a:pt x="45161" y="0"/>
                </a:lnTo>
                <a:lnTo>
                  <a:pt x="30975" y="2281"/>
                </a:lnTo>
                <a:lnTo>
                  <a:pt x="18627" y="8632"/>
                </a:lnTo>
                <a:lnTo>
                  <a:pt x="8856" y="18314"/>
                </a:lnTo>
                <a:lnTo>
                  <a:pt x="2401" y="30591"/>
                </a:lnTo>
                <a:lnTo>
                  <a:pt x="1" y="44723"/>
                </a:lnTo>
                <a:lnTo>
                  <a:pt x="0" y="45110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282">
            <a:extLst>
              <a:ext uri="{FF2B5EF4-FFF2-40B4-BE49-F238E27FC236}">
                <a16:creationId xmlns:a16="http://schemas.microsoft.com/office/drawing/2014/main" id="{AF571017-CDC6-49F5-9BB5-BF47979751F0}"/>
              </a:ext>
            </a:extLst>
          </p:cNvPr>
          <p:cNvSpPr/>
          <p:nvPr userDrawn="1"/>
        </p:nvSpPr>
        <p:spPr>
          <a:xfrm>
            <a:off x="3009234" y="1497600"/>
            <a:ext cx="101430" cy="98098"/>
          </a:xfrm>
          <a:custGeom>
            <a:avLst/>
            <a:gdLst/>
            <a:ahLst/>
            <a:cxnLst/>
            <a:rect l="l" t="t" r="r" b="b"/>
            <a:pathLst>
              <a:path w="90374" h="90323">
                <a:moveTo>
                  <a:pt x="0" y="45173"/>
                </a:moveTo>
                <a:lnTo>
                  <a:pt x="2281" y="59352"/>
                </a:lnTo>
                <a:lnTo>
                  <a:pt x="8635" y="71693"/>
                </a:lnTo>
                <a:lnTo>
                  <a:pt x="18322" y="81460"/>
                </a:lnTo>
                <a:lnTo>
                  <a:pt x="30604" y="87914"/>
                </a:lnTo>
                <a:lnTo>
                  <a:pt x="44742" y="90320"/>
                </a:lnTo>
                <a:lnTo>
                  <a:pt x="45161" y="90322"/>
                </a:lnTo>
                <a:lnTo>
                  <a:pt x="59362" y="88044"/>
                </a:lnTo>
                <a:lnTo>
                  <a:pt x="71717" y="81700"/>
                </a:lnTo>
                <a:lnTo>
                  <a:pt x="81492" y="72026"/>
                </a:lnTo>
                <a:lnTo>
                  <a:pt x="87954" y="59759"/>
                </a:lnTo>
                <a:lnTo>
                  <a:pt x="90370" y="45634"/>
                </a:lnTo>
                <a:lnTo>
                  <a:pt x="90373" y="45173"/>
                </a:lnTo>
                <a:lnTo>
                  <a:pt x="88095" y="30994"/>
                </a:lnTo>
                <a:lnTo>
                  <a:pt x="81751" y="18653"/>
                </a:lnTo>
                <a:lnTo>
                  <a:pt x="72073" y="8884"/>
                </a:lnTo>
                <a:lnTo>
                  <a:pt x="59793" y="2423"/>
                </a:lnTo>
                <a:lnTo>
                  <a:pt x="45643" y="2"/>
                </a:lnTo>
                <a:lnTo>
                  <a:pt x="45161" y="0"/>
                </a:lnTo>
                <a:lnTo>
                  <a:pt x="30985" y="2279"/>
                </a:lnTo>
                <a:lnTo>
                  <a:pt x="18643" y="8628"/>
                </a:lnTo>
                <a:lnTo>
                  <a:pt x="8873" y="18310"/>
                </a:lnTo>
                <a:lnTo>
                  <a:pt x="2414" y="30590"/>
                </a:lnTo>
                <a:lnTo>
                  <a:pt x="2" y="44733"/>
                </a:lnTo>
                <a:lnTo>
                  <a:pt x="0" y="45173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CustomShape 283">
            <a:extLst>
              <a:ext uri="{FF2B5EF4-FFF2-40B4-BE49-F238E27FC236}">
                <a16:creationId xmlns:a16="http://schemas.microsoft.com/office/drawing/2014/main" id="{402D6CDD-BC49-4606-B2C7-0F08485DF794}"/>
              </a:ext>
            </a:extLst>
          </p:cNvPr>
          <p:cNvSpPr/>
          <p:nvPr userDrawn="1"/>
        </p:nvSpPr>
        <p:spPr>
          <a:xfrm>
            <a:off x="3009234" y="4548240"/>
            <a:ext cx="101430" cy="98098"/>
          </a:xfrm>
          <a:custGeom>
            <a:avLst/>
            <a:gdLst/>
            <a:ahLst/>
            <a:cxnLst/>
            <a:rect l="l" t="t" r="r" b="b"/>
            <a:pathLst>
              <a:path w="90374" h="90247">
                <a:moveTo>
                  <a:pt x="0" y="45123"/>
                </a:moveTo>
                <a:lnTo>
                  <a:pt x="2283" y="59297"/>
                </a:lnTo>
                <a:lnTo>
                  <a:pt x="8640" y="71634"/>
                </a:lnTo>
                <a:lnTo>
                  <a:pt x="18331" y="81396"/>
                </a:lnTo>
                <a:lnTo>
                  <a:pt x="30619" y="87845"/>
                </a:lnTo>
                <a:lnTo>
                  <a:pt x="44763" y="90244"/>
                </a:lnTo>
                <a:lnTo>
                  <a:pt x="45161" y="90246"/>
                </a:lnTo>
                <a:lnTo>
                  <a:pt x="59366" y="87968"/>
                </a:lnTo>
                <a:lnTo>
                  <a:pt x="71724" y="81624"/>
                </a:lnTo>
                <a:lnTo>
                  <a:pt x="81499" y="71952"/>
                </a:lnTo>
                <a:lnTo>
                  <a:pt x="87959" y="59685"/>
                </a:lnTo>
                <a:lnTo>
                  <a:pt x="90371" y="45562"/>
                </a:lnTo>
                <a:lnTo>
                  <a:pt x="90373" y="45123"/>
                </a:lnTo>
                <a:lnTo>
                  <a:pt x="88093" y="30960"/>
                </a:lnTo>
                <a:lnTo>
                  <a:pt x="81742" y="18629"/>
                </a:lnTo>
                <a:lnTo>
                  <a:pt x="72054" y="8867"/>
                </a:lnTo>
                <a:lnTo>
                  <a:pt x="59763" y="2412"/>
                </a:lnTo>
                <a:lnTo>
                  <a:pt x="45602" y="2"/>
                </a:lnTo>
                <a:lnTo>
                  <a:pt x="45161" y="0"/>
                </a:lnTo>
                <a:lnTo>
                  <a:pt x="30977" y="2281"/>
                </a:lnTo>
                <a:lnTo>
                  <a:pt x="18630" y="8634"/>
                </a:lnTo>
                <a:lnTo>
                  <a:pt x="8859" y="18318"/>
                </a:lnTo>
                <a:lnTo>
                  <a:pt x="2403" y="30595"/>
                </a:lnTo>
                <a:lnTo>
                  <a:pt x="1" y="44725"/>
                </a:lnTo>
                <a:lnTo>
                  <a:pt x="0" y="45123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284">
            <a:extLst>
              <a:ext uri="{FF2B5EF4-FFF2-40B4-BE49-F238E27FC236}">
                <a16:creationId xmlns:a16="http://schemas.microsoft.com/office/drawing/2014/main" id="{084BD219-9FFD-4FEA-B627-A188A5E00C80}"/>
              </a:ext>
            </a:extLst>
          </p:cNvPr>
          <p:cNvSpPr/>
          <p:nvPr userDrawn="1"/>
        </p:nvSpPr>
        <p:spPr>
          <a:xfrm>
            <a:off x="3009234" y="7395840"/>
            <a:ext cx="101430" cy="98098"/>
          </a:xfrm>
          <a:custGeom>
            <a:avLst/>
            <a:gdLst/>
            <a:ahLst/>
            <a:cxnLst/>
            <a:rect l="l" t="t" r="r" b="b"/>
            <a:pathLst>
              <a:path w="90374" h="90374">
                <a:moveTo>
                  <a:pt x="90373" y="45211"/>
                </a:moveTo>
                <a:lnTo>
                  <a:pt x="88098" y="31060"/>
                </a:lnTo>
                <a:lnTo>
                  <a:pt x="81760" y="18718"/>
                </a:lnTo>
                <a:lnTo>
                  <a:pt x="72089" y="8930"/>
                </a:lnTo>
                <a:lnTo>
                  <a:pt x="59816" y="2444"/>
                </a:lnTo>
                <a:lnTo>
                  <a:pt x="45673" y="2"/>
                </a:lnTo>
                <a:lnTo>
                  <a:pt x="45148" y="0"/>
                </a:lnTo>
                <a:lnTo>
                  <a:pt x="30977" y="2288"/>
                </a:lnTo>
                <a:lnTo>
                  <a:pt x="18641" y="8655"/>
                </a:lnTo>
                <a:lnTo>
                  <a:pt x="8876" y="18352"/>
                </a:lnTo>
                <a:lnTo>
                  <a:pt x="2417" y="30634"/>
                </a:lnTo>
                <a:lnTo>
                  <a:pt x="2" y="44752"/>
                </a:lnTo>
                <a:lnTo>
                  <a:pt x="0" y="45211"/>
                </a:lnTo>
                <a:lnTo>
                  <a:pt x="2280" y="59396"/>
                </a:lnTo>
                <a:lnTo>
                  <a:pt x="8631" y="71741"/>
                </a:lnTo>
                <a:lnTo>
                  <a:pt x="18314" y="81509"/>
                </a:lnTo>
                <a:lnTo>
                  <a:pt x="30592" y="87965"/>
                </a:lnTo>
                <a:lnTo>
                  <a:pt x="44729" y="90371"/>
                </a:lnTo>
                <a:lnTo>
                  <a:pt x="45148" y="90373"/>
                </a:lnTo>
                <a:lnTo>
                  <a:pt x="59352" y="88096"/>
                </a:lnTo>
                <a:lnTo>
                  <a:pt x="71708" y="81754"/>
                </a:lnTo>
                <a:lnTo>
                  <a:pt x="81484" y="72084"/>
                </a:lnTo>
                <a:lnTo>
                  <a:pt x="87949" y="59818"/>
                </a:lnTo>
                <a:lnTo>
                  <a:pt x="90370" y="45693"/>
                </a:lnTo>
                <a:lnTo>
                  <a:pt x="90373" y="45211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CustomShape 285">
            <a:extLst>
              <a:ext uri="{FF2B5EF4-FFF2-40B4-BE49-F238E27FC236}">
                <a16:creationId xmlns:a16="http://schemas.microsoft.com/office/drawing/2014/main" id="{1C5D6B8D-506C-4F1E-AAE5-4B95E81E7B8F}"/>
              </a:ext>
            </a:extLst>
          </p:cNvPr>
          <p:cNvSpPr/>
          <p:nvPr userDrawn="1"/>
        </p:nvSpPr>
        <p:spPr>
          <a:xfrm>
            <a:off x="2753293" y="4955040"/>
            <a:ext cx="101430" cy="98098"/>
          </a:xfrm>
          <a:custGeom>
            <a:avLst/>
            <a:gdLst/>
            <a:ahLst/>
            <a:cxnLst/>
            <a:rect l="l" t="t" r="r" b="b"/>
            <a:pathLst>
              <a:path w="90336" h="90259">
                <a:moveTo>
                  <a:pt x="90335" y="45135"/>
                </a:moveTo>
                <a:lnTo>
                  <a:pt x="88056" y="30964"/>
                </a:lnTo>
                <a:lnTo>
                  <a:pt x="81710" y="18630"/>
                </a:lnTo>
                <a:lnTo>
                  <a:pt x="72026" y="8868"/>
                </a:lnTo>
                <a:lnTo>
                  <a:pt x="59737" y="2413"/>
                </a:lnTo>
                <a:lnTo>
                  <a:pt x="45574" y="2"/>
                </a:lnTo>
                <a:lnTo>
                  <a:pt x="45123" y="0"/>
                </a:lnTo>
                <a:lnTo>
                  <a:pt x="30934" y="2281"/>
                </a:lnTo>
                <a:lnTo>
                  <a:pt x="18594" y="8635"/>
                </a:lnTo>
                <a:lnTo>
                  <a:pt x="8835" y="18324"/>
                </a:lnTo>
                <a:lnTo>
                  <a:pt x="2393" y="30611"/>
                </a:lnTo>
                <a:lnTo>
                  <a:pt x="1" y="44758"/>
                </a:lnTo>
                <a:lnTo>
                  <a:pt x="0" y="45135"/>
                </a:lnTo>
                <a:lnTo>
                  <a:pt x="2279" y="59316"/>
                </a:lnTo>
                <a:lnTo>
                  <a:pt x="8630" y="71656"/>
                </a:lnTo>
                <a:lnTo>
                  <a:pt x="18316" y="81419"/>
                </a:lnTo>
                <a:lnTo>
                  <a:pt x="30602" y="87865"/>
                </a:lnTo>
                <a:lnTo>
                  <a:pt x="44756" y="90257"/>
                </a:lnTo>
                <a:lnTo>
                  <a:pt x="45123" y="90258"/>
                </a:lnTo>
                <a:lnTo>
                  <a:pt x="59333" y="87980"/>
                </a:lnTo>
                <a:lnTo>
                  <a:pt x="71691" y="81637"/>
                </a:lnTo>
                <a:lnTo>
                  <a:pt x="81465" y="71964"/>
                </a:lnTo>
                <a:lnTo>
                  <a:pt x="87923" y="59698"/>
                </a:lnTo>
                <a:lnTo>
                  <a:pt x="90332" y="45575"/>
                </a:lnTo>
                <a:lnTo>
                  <a:pt x="90335" y="45135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CustomShape 286">
            <a:extLst>
              <a:ext uri="{FF2B5EF4-FFF2-40B4-BE49-F238E27FC236}">
                <a16:creationId xmlns:a16="http://schemas.microsoft.com/office/drawing/2014/main" id="{407C0DFA-7BE1-45ED-B1D6-713620ED2AC6}"/>
              </a:ext>
            </a:extLst>
          </p:cNvPr>
          <p:cNvSpPr/>
          <p:nvPr userDrawn="1"/>
        </p:nvSpPr>
        <p:spPr>
          <a:xfrm>
            <a:off x="2497352" y="277200"/>
            <a:ext cx="101430" cy="98098"/>
          </a:xfrm>
          <a:custGeom>
            <a:avLst/>
            <a:gdLst/>
            <a:ahLst/>
            <a:cxnLst/>
            <a:rect l="l" t="t" r="r" b="b"/>
            <a:pathLst>
              <a:path w="90221" h="90323">
                <a:moveTo>
                  <a:pt x="90220" y="45148"/>
                </a:moveTo>
                <a:lnTo>
                  <a:pt x="87940" y="30967"/>
                </a:lnTo>
                <a:lnTo>
                  <a:pt x="81590" y="18621"/>
                </a:lnTo>
                <a:lnTo>
                  <a:pt x="71906" y="8852"/>
                </a:lnTo>
                <a:lnTo>
                  <a:pt x="59626" y="2398"/>
                </a:lnTo>
                <a:lnTo>
                  <a:pt x="45487" y="1"/>
                </a:lnTo>
                <a:lnTo>
                  <a:pt x="45110" y="0"/>
                </a:lnTo>
                <a:lnTo>
                  <a:pt x="30933" y="2284"/>
                </a:lnTo>
                <a:lnTo>
                  <a:pt x="18597" y="8644"/>
                </a:lnTo>
                <a:lnTo>
                  <a:pt x="8838" y="18338"/>
                </a:lnTo>
                <a:lnTo>
                  <a:pt x="2394" y="30627"/>
                </a:lnTo>
                <a:lnTo>
                  <a:pt x="1" y="44771"/>
                </a:lnTo>
                <a:lnTo>
                  <a:pt x="0" y="45148"/>
                </a:lnTo>
                <a:lnTo>
                  <a:pt x="2279" y="59328"/>
                </a:lnTo>
                <a:lnTo>
                  <a:pt x="8626" y="71677"/>
                </a:lnTo>
                <a:lnTo>
                  <a:pt x="18304" y="81454"/>
                </a:lnTo>
                <a:lnTo>
                  <a:pt x="30578" y="87915"/>
                </a:lnTo>
                <a:lnTo>
                  <a:pt x="44712" y="90320"/>
                </a:lnTo>
                <a:lnTo>
                  <a:pt x="45110" y="90322"/>
                </a:lnTo>
                <a:lnTo>
                  <a:pt x="59283" y="88036"/>
                </a:lnTo>
                <a:lnTo>
                  <a:pt x="71617" y="81674"/>
                </a:lnTo>
                <a:lnTo>
                  <a:pt x="81375" y="71976"/>
                </a:lnTo>
                <a:lnTo>
                  <a:pt x="87821" y="59686"/>
                </a:lnTo>
                <a:lnTo>
                  <a:pt x="90219" y="45546"/>
                </a:lnTo>
                <a:lnTo>
                  <a:pt x="90220" y="45148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CustomShape 287">
            <a:extLst>
              <a:ext uri="{FF2B5EF4-FFF2-40B4-BE49-F238E27FC236}">
                <a16:creationId xmlns:a16="http://schemas.microsoft.com/office/drawing/2014/main" id="{A1341009-D2C9-48FD-BFAF-16EDB74CD4B2}"/>
              </a:ext>
            </a:extLst>
          </p:cNvPr>
          <p:cNvSpPr/>
          <p:nvPr userDrawn="1"/>
        </p:nvSpPr>
        <p:spPr>
          <a:xfrm>
            <a:off x="2497352" y="3735000"/>
            <a:ext cx="101430" cy="98098"/>
          </a:xfrm>
          <a:custGeom>
            <a:avLst/>
            <a:gdLst/>
            <a:ahLst/>
            <a:cxnLst/>
            <a:rect l="l" t="t" r="r" b="b"/>
            <a:pathLst>
              <a:path w="90221" h="90297">
                <a:moveTo>
                  <a:pt x="0" y="45123"/>
                </a:moveTo>
                <a:lnTo>
                  <a:pt x="2279" y="59315"/>
                </a:lnTo>
                <a:lnTo>
                  <a:pt x="8628" y="71665"/>
                </a:lnTo>
                <a:lnTo>
                  <a:pt x="18308" y="81436"/>
                </a:lnTo>
                <a:lnTo>
                  <a:pt x="30582" y="87891"/>
                </a:lnTo>
                <a:lnTo>
                  <a:pt x="44714" y="90295"/>
                </a:lnTo>
                <a:lnTo>
                  <a:pt x="45123" y="90296"/>
                </a:lnTo>
                <a:lnTo>
                  <a:pt x="59297" y="88014"/>
                </a:lnTo>
                <a:lnTo>
                  <a:pt x="71628" y="81657"/>
                </a:lnTo>
                <a:lnTo>
                  <a:pt x="81383" y="71963"/>
                </a:lnTo>
                <a:lnTo>
                  <a:pt x="87825" y="59668"/>
                </a:lnTo>
                <a:lnTo>
                  <a:pt x="90219" y="45511"/>
                </a:lnTo>
                <a:lnTo>
                  <a:pt x="90220" y="45123"/>
                </a:lnTo>
                <a:lnTo>
                  <a:pt x="87939" y="30938"/>
                </a:lnTo>
                <a:lnTo>
                  <a:pt x="81587" y="18595"/>
                </a:lnTo>
                <a:lnTo>
                  <a:pt x="71900" y="8832"/>
                </a:lnTo>
                <a:lnTo>
                  <a:pt x="59615" y="2388"/>
                </a:lnTo>
                <a:lnTo>
                  <a:pt x="45468" y="1"/>
                </a:lnTo>
                <a:lnTo>
                  <a:pt x="45123" y="0"/>
                </a:lnTo>
                <a:lnTo>
                  <a:pt x="30942" y="2282"/>
                </a:lnTo>
                <a:lnTo>
                  <a:pt x="18602" y="8637"/>
                </a:lnTo>
                <a:lnTo>
                  <a:pt x="8839" y="18326"/>
                </a:lnTo>
                <a:lnTo>
                  <a:pt x="2393" y="30612"/>
                </a:lnTo>
                <a:lnTo>
                  <a:pt x="1" y="44756"/>
                </a:lnTo>
                <a:lnTo>
                  <a:pt x="0" y="45123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CustomShape 288">
            <a:extLst>
              <a:ext uri="{FF2B5EF4-FFF2-40B4-BE49-F238E27FC236}">
                <a16:creationId xmlns:a16="http://schemas.microsoft.com/office/drawing/2014/main" id="{B47AC318-DAA6-425E-BB0D-608C4DAE8E37}"/>
              </a:ext>
            </a:extLst>
          </p:cNvPr>
          <p:cNvSpPr/>
          <p:nvPr userDrawn="1"/>
        </p:nvSpPr>
        <p:spPr>
          <a:xfrm>
            <a:off x="2497352" y="5361840"/>
            <a:ext cx="101430" cy="98098"/>
          </a:xfrm>
          <a:custGeom>
            <a:avLst/>
            <a:gdLst/>
            <a:ahLst/>
            <a:cxnLst/>
            <a:rect l="l" t="t" r="r" b="b"/>
            <a:pathLst>
              <a:path w="90221" h="90348">
                <a:moveTo>
                  <a:pt x="0" y="45224"/>
                </a:moveTo>
                <a:lnTo>
                  <a:pt x="2282" y="59405"/>
                </a:lnTo>
                <a:lnTo>
                  <a:pt x="8637" y="71745"/>
                </a:lnTo>
                <a:lnTo>
                  <a:pt x="18326" y="81508"/>
                </a:lnTo>
                <a:lnTo>
                  <a:pt x="30612" y="87954"/>
                </a:lnTo>
                <a:lnTo>
                  <a:pt x="44756" y="90346"/>
                </a:lnTo>
                <a:lnTo>
                  <a:pt x="45123" y="90347"/>
                </a:lnTo>
                <a:lnTo>
                  <a:pt x="59304" y="88064"/>
                </a:lnTo>
                <a:lnTo>
                  <a:pt x="71641" y="81705"/>
                </a:lnTo>
                <a:lnTo>
                  <a:pt x="81397" y="72011"/>
                </a:lnTo>
                <a:lnTo>
                  <a:pt x="87835" y="59720"/>
                </a:lnTo>
                <a:lnTo>
                  <a:pt x="90219" y="45570"/>
                </a:lnTo>
                <a:lnTo>
                  <a:pt x="90220" y="45224"/>
                </a:lnTo>
                <a:lnTo>
                  <a:pt x="87944" y="31050"/>
                </a:lnTo>
                <a:lnTo>
                  <a:pt x="81605" y="18692"/>
                </a:lnTo>
                <a:lnTo>
                  <a:pt x="71938" y="8900"/>
                </a:lnTo>
                <a:lnTo>
                  <a:pt x="59675" y="2421"/>
                </a:lnTo>
                <a:lnTo>
                  <a:pt x="45552" y="2"/>
                </a:lnTo>
                <a:lnTo>
                  <a:pt x="45123" y="0"/>
                </a:lnTo>
                <a:lnTo>
                  <a:pt x="30957" y="2289"/>
                </a:lnTo>
                <a:lnTo>
                  <a:pt x="18627" y="8658"/>
                </a:lnTo>
                <a:lnTo>
                  <a:pt x="8867" y="18360"/>
                </a:lnTo>
                <a:lnTo>
                  <a:pt x="2413" y="30648"/>
                </a:lnTo>
                <a:lnTo>
                  <a:pt x="2" y="44774"/>
                </a:lnTo>
                <a:lnTo>
                  <a:pt x="0" y="45224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289">
            <a:extLst>
              <a:ext uri="{FF2B5EF4-FFF2-40B4-BE49-F238E27FC236}">
                <a16:creationId xmlns:a16="http://schemas.microsoft.com/office/drawing/2014/main" id="{723F8202-F50E-450F-8B32-DCA2825246D8}"/>
              </a:ext>
            </a:extLst>
          </p:cNvPr>
          <p:cNvSpPr/>
          <p:nvPr userDrawn="1"/>
        </p:nvSpPr>
        <p:spPr>
          <a:xfrm>
            <a:off x="2497352" y="5565240"/>
            <a:ext cx="101430" cy="98098"/>
          </a:xfrm>
          <a:custGeom>
            <a:avLst/>
            <a:gdLst/>
            <a:ahLst/>
            <a:cxnLst/>
            <a:rect l="l" t="t" r="r" b="b"/>
            <a:pathLst>
              <a:path w="90221" h="90336">
                <a:moveTo>
                  <a:pt x="0" y="45212"/>
                </a:moveTo>
                <a:lnTo>
                  <a:pt x="2282" y="59397"/>
                </a:lnTo>
                <a:lnTo>
                  <a:pt x="8637" y="71738"/>
                </a:lnTo>
                <a:lnTo>
                  <a:pt x="18326" y="81499"/>
                </a:lnTo>
                <a:lnTo>
                  <a:pt x="30612" y="87943"/>
                </a:lnTo>
                <a:lnTo>
                  <a:pt x="44756" y="90333"/>
                </a:lnTo>
                <a:lnTo>
                  <a:pt x="45123" y="90335"/>
                </a:lnTo>
                <a:lnTo>
                  <a:pt x="59304" y="88052"/>
                </a:lnTo>
                <a:lnTo>
                  <a:pt x="71641" y="81696"/>
                </a:lnTo>
                <a:lnTo>
                  <a:pt x="81397" y="72004"/>
                </a:lnTo>
                <a:lnTo>
                  <a:pt x="87835" y="59712"/>
                </a:lnTo>
                <a:lnTo>
                  <a:pt x="90219" y="45557"/>
                </a:lnTo>
                <a:lnTo>
                  <a:pt x="90220" y="45212"/>
                </a:lnTo>
                <a:lnTo>
                  <a:pt x="87944" y="30997"/>
                </a:lnTo>
                <a:lnTo>
                  <a:pt x="81603" y="18637"/>
                </a:lnTo>
                <a:lnTo>
                  <a:pt x="71933" y="8862"/>
                </a:lnTo>
                <a:lnTo>
                  <a:pt x="59668" y="2406"/>
                </a:lnTo>
                <a:lnTo>
                  <a:pt x="45541" y="1"/>
                </a:lnTo>
                <a:lnTo>
                  <a:pt x="45123" y="0"/>
                </a:lnTo>
                <a:lnTo>
                  <a:pt x="30955" y="2278"/>
                </a:lnTo>
                <a:lnTo>
                  <a:pt x="18624" y="8627"/>
                </a:lnTo>
                <a:lnTo>
                  <a:pt x="8863" y="18313"/>
                </a:lnTo>
                <a:lnTo>
                  <a:pt x="2411" y="30604"/>
                </a:lnTo>
                <a:lnTo>
                  <a:pt x="2" y="44770"/>
                </a:lnTo>
                <a:lnTo>
                  <a:pt x="0" y="45212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290">
            <a:extLst>
              <a:ext uri="{FF2B5EF4-FFF2-40B4-BE49-F238E27FC236}">
                <a16:creationId xmlns:a16="http://schemas.microsoft.com/office/drawing/2014/main" id="{9CEBB8EF-FE27-4122-A830-14AD5091FCCD}"/>
              </a:ext>
            </a:extLst>
          </p:cNvPr>
          <p:cNvSpPr/>
          <p:nvPr userDrawn="1"/>
        </p:nvSpPr>
        <p:spPr>
          <a:xfrm>
            <a:off x="2497352" y="5768640"/>
            <a:ext cx="101430" cy="98098"/>
          </a:xfrm>
          <a:custGeom>
            <a:avLst/>
            <a:gdLst/>
            <a:ahLst/>
            <a:cxnLst/>
            <a:rect l="l" t="t" r="r" b="b"/>
            <a:pathLst>
              <a:path w="90221" h="90336">
                <a:moveTo>
                  <a:pt x="0" y="45123"/>
                </a:moveTo>
                <a:lnTo>
                  <a:pt x="2278" y="59299"/>
                </a:lnTo>
                <a:lnTo>
                  <a:pt x="8621" y="71652"/>
                </a:lnTo>
                <a:lnTo>
                  <a:pt x="18294" y="81439"/>
                </a:lnTo>
                <a:lnTo>
                  <a:pt x="30560" y="87914"/>
                </a:lnTo>
                <a:lnTo>
                  <a:pt x="44683" y="90332"/>
                </a:lnTo>
                <a:lnTo>
                  <a:pt x="45123" y="90335"/>
                </a:lnTo>
                <a:lnTo>
                  <a:pt x="59291" y="88046"/>
                </a:lnTo>
                <a:lnTo>
                  <a:pt x="71619" y="81678"/>
                </a:lnTo>
                <a:lnTo>
                  <a:pt x="81372" y="71974"/>
                </a:lnTo>
                <a:lnTo>
                  <a:pt x="87817" y="59680"/>
                </a:lnTo>
                <a:lnTo>
                  <a:pt x="90218" y="45541"/>
                </a:lnTo>
                <a:lnTo>
                  <a:pt x="90220" y="45123"/>
                </a:lnTo>
                <a:lnTo>
                  <a:pt x="87939" y="30934"/>
                </a:lnTo>
                <a:lnTo>
                  <a:pt x="81587" y="18590"/>
                </a:lnTo>
                <a:lnTo>
                  <a:pt x="71900" y="8829"/>
                </a:lnTo>
                <a:lnTo>
                  <a:pt x="59615" y="2386"/>
                </a:lnTo>
                <a:lnTo>
                  <a:pt x="45468" y="1"/>
                </a:lnTo>
                <a:lnTo>
                  <a:pt x="45123" y="0"/>
                </a:lnTo>
                <a:lnTo>
                  <a:pt x="30942" y="2281"/>
                </a:lnTo>
                <a:lnTo>
                  <a:pt x="18602" y="8633"/>
                </a:lnTo>
                <a:lnTo>
                  <a:pt x="8839" y="18321"/>
                </a:lnTo>
                <a:lnTo>
                  <a:pt x="2393" y="30607"/>
                </a:lnTo>
                <a:lnTo>
                  <a:pt x="1" y="44756"/>
                </a:lnTo>
                <a:lnTo>
                  <a:pt x="0" y="45123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291">
            <a:extLst>
              <a:ext uri="{FF2B5EF4-FFF2-40B4-BE49-F238E27FC236}">
                <a16:creationId xmlns:a16="http://schemas.microsoft.com/office/drawing/2014/main" id="{44C38C2A-9709-4C9A-BA86-703A2918E4AC}"/>
              </a:ext>
            </a:extLst>
          </p:cNvPr>
          <p:cNvSpPr/>
          <p:nvPr userDrawn="1"/>
        </p:nvSpPr>
        <p:spPr>
          <a:xfrm>
            <a:off x="2497352" y="6989040"/>
            <a:ext cx="101430" cy="98098"/>
          </a:xfrm>
          <a:custGeom>
            <a:avLst/>
            <a:gdLst/>
            <a:ahLst/>
            <a:cxnLst/>
            <a:rect l="l" t="t" r="r" b="b"/>
            <a:pathLst>
              <a:path w="90221" h="90247">
                <a:moveTo>
                  <a:pt x="90220" y="45135"/>
                </a:moveTo>
                <a:lnTo>
                  <a:pt x="87939" y="30954"/>
                </a:lnTo>
                <a:lnTo>
                  <a:pt x="81587" y="18610"/>
                </a:lnTo>
                <a:lnTo>
                  <a:pt x="71902" y="8844"/>
                </a:lnTo>
                <a:lnTo>
                  <a:pt x="59619" y="2394"/>
                </a:lnTo>
                <a:lnTo>
                  <a:pt x="45476" y="1"/>
                </a:lnTo>
                <a:lnTo>
                  <a:pt x="45110" y="0"/>
                </a:lnTo>
                <a:lnTo>
                  <a:pt x="30931" y="2283"/>
                </a:lnTo>
                <a:lnTo>
                  <a:pt x="18593" y="8641"/>
                </a:lnTo>
                <a:lnTo>
                  <a:pt x="8835" y="18335"/>
                </a:lnTo>
                <a:lnTo>
                  <a:pt x="2391" y="30624"/>
                </a:lnTo>
                <a:lnTo>
                  <a:pt x="1" y="44769"/>
                </a:lnTo>
                <a:lnTo>
                  <a:pt x="0" y="45135"/>
                </a:lnTo>
                <a:lnTo>
                  <a:pt x="2282" y="59313"/>
                </a:lnTo>
                <a:lnTo>
                  <a:pt x="8637" y="71653"/>
                </a:lnTo>
                <a:lnTo>
                  <a:pt x="18328" y="81414"/>
                </a:lnTo>
                <a:lnTo>
                  <a:pt x="30616" y="87858"/>
                </a:lnTo>
                <a:lnTo>
                  <a:pt x="44764" y="90244"/>
                </a:lnTo>
                <a:lnTo>
                  <a:pt x="45110" y="90246"/>
                </a:lnTo>
                <a:lnTo>
                  <a:pt x="59293" y="87962"/>
                </a:lnTo>
                <a:lnTo>
                  <a:pt x="71633" y="81604"/>
                </a:lnTo>
                <a:lnTo>
                  <a:pt x="81392" y="71912"/>
                </a:lnTo>
                <a:lnTo>
                  <a:pt x="87833" y="59624"/>
                </a:lnTo>
                <a:lnTo>
                  <a:pt x="90219" y="45481"/>
                </a:lnTo>
                <a:lnTo>
                  <a:pt x="90220" y="45135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292">
            <a:extLst>
              <a:ext uri="{FF2B5EF4-FFF2-40B4-BE49-F238E27FC236}">
                <a16:creationId xmlns:a16="http://schemas.microsoft.com/office/drawing/2014/main" id="{8EF861C3-CFF1-4232-A34E-C9DF279CAEC3}"/>
              </a:ext>
            </a:extLst>
          </p:cNvPr>
          <p:cNvSpPr/>
          <p:nvPr userDrawn="1"/>
        </p:nvSpPr>
        <p:spPr>
          <a:xfrm>
            <a:off x="2241411" y="480600"/>
            <a:ext cx="101430" cy="98098"/>
          </a:xfrm>
          <a:custGeom>
            <a:avLst/>
            <a:gdLst/>
            <a:ahLst/>
            <a:cxnLst/>
            <a:rect l="l" t="t" r="r" b="b"/>
            <a:pathLst>
              <a:path w="90247" h="90285">
                <a:moveTo>
                  <a:pt x="90246" y="45173"/>
                </a:moveTo>
                <a:lnTo>
                  <a:pt x="87966" y="30978"/>
                </a:lnTo>
                <a:lnTo>
                  <a:pt x="81619" y="18629"/>
                </a:lnTo>
                <a:lnTo>
                  <a:pt x="71939" y="8860"/>
                </a:lnTo>
                <a:lnTo>
                  <a:pt x="59664" y="2406"/>
                </a:lnTo>
                <a:lnTo>
                  <a:pt x="45529" y="1"/>
                </a:lnTo>
                <a:lnTo>
                  <a:pt x="45110" y="0"/>
                </a:lnTo>
                <a:lnTo>
                  <a:pt x="30936" y="2280"/>
                </a:lnTo>
                <a:lnTo>
                  <a:pt x="18603" y="8633"/>
                </a:lnTo>
                <a:lnTo>
                  <a:pt x="8845" y="18323"/>
                </a:lnTo>
                <a:lnTo>
                  <a:pt x="2399" y="30615"/>
                </a:lnTo>
                <a:lnTo>
                  <a:pt x="1" y="44775"/>
                </a:lnTo>
                <a:lnTo>
                  <a:pt x="0" y="45173"/>
                </a:lnTo>
                <a:lnTo>
                  <a:pt x="2282" y="59351"/>
                </a:lnTo>
                <a:lnTo>
                  <a:pt x="8637" y="71691"/>
                </a:lnTo>
                <a:lnTo>
                  <a:pt x="18328" y="81452"/>
                </a:lnTo>
                <a:lnTo>
                  <a:pt x="30616" y="87896"/>
                </a:lnTo>
                <a:lnTo>
                  <a:pt x="44764" y="90282"/>
                </a:lnTo>
                <a:lnTo>
                  <a:pt x="45110" y="90284"/>
                </a:lnTo>
                <a:lnTo>
                  <a:pt x="59296" y="88002"/>
                </a:lnTo>
                <a:lnTo>
                  <a:pt x="71641" y="81647"/>
                </a:lnTo>
                <a:lnTo>
                  <a:pt x="81405" y="71960"/>
                </a:lnTo>
                <a:lnTo>
                  <a:pt x="87852" y="59677"/>
                </a:lnTo>
                <a:lnTo>
                  <a:pt x="90244" y="45540"/>
                </a:lnTo>
                <a:lnTo>
                  <a:pt x="90246" y="45173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293">
            <a:extLst>
              <a:ext uri="{FF2B5EF4-FFF2-40B4-BE49-F238E27FC236}">
                <a16:creationId xmlns:a16="http://schemas.microsoft.com/office/drawing/2014/main" id="{5E51C6BE-19C4-41F9-99FF-9EC94326F545}"/>
              </a:ext>
            </a:extLst>
          </p:cNvPr>
          <p:cNvSpPr/>
          <p:nvPr userDrawn="1"/>
        </p:nvSpPr>
        <p:spPr>
          <a:xfrm>
            <a:off x="2241411" y="2514600"/>
            <a:ext cx="101430" cy="98098"/>
          </a:xfrm>
          <a:custGeom>
            <a:avLst/>
            <a:gdLst/>
            <a:ahLst/>
            <a:cxnLst/>
            <a:rect l="l" t="t" r="r" b="b"/>
            <a:pathLst>
              <a:path w="90247" h="90285">
                <a:moveTo>
                  <a:pt x="0" y="45148"/>
                </a:moveTo>
                <a:lnTo>
                  <a:pt x="2281" y="59333"/>
                </a:lnTo>
                <a:lnTo>
                  <a:pt x="8635" y="71676"/>
                </a:lnTo>
                <a:lnTo>
                  <a:pt x="18322" y="81440"/>
                </a:lnTo>
                <a:lnTo>
                  <a:pt x="30605" y="87888"/>
                </a:lnTo>
                <a:lnTo>
                  <a:pt x="44746" y="90282"/>
                </a:lnTo>
                <a:lnTo>
                  <a:pt x="45123" y="90284"/>
                </a:lnTo>
                <a:lnTo>
                  <a:pt x="59306" y="88002"/>
                </a:lnTo>
                <a:lnTo>
                  <a:pt x="71646" y="81648"/>
                </a:lnTo>
                <a:lnTo>
                  <a:pt x="81406" y="71959"/>
                </a:lnTo>
                <a:lnTo>
                  <a:pt x="87851" y="59672"/>
                </a:lnTo>
                <a:lnTo>
                  <a:pt x="90244" y="45525"/>
                </a:lnTo>
                <a:lnTo>
                  <a:pt x="90246" y="45148"/>
                </a:lnTo>
                <a:lnTo>
                  <a:pt x="87966" y="30969"/>
                </a:lnTo>
                <a:lnTo>
                  <a:pt x="81616" y="18625"/>
                </a:lnTo>
                <a:lnTo>
                  <a:pt x="71934" y="8855"/>
                </a:lnTo>
                <a:lnTo>
                  <a:pt x="59653" y="2401"/>
                </a:lnTo>
                <a:lnTo>
                  <a:pt x="45510" y="1"/>
                </a:lnTo>
                <a:lnTo>
                  <a:pt x="45123" y="0"/>
                </a:lnTo>
                <a:lnTo>
                  <a:pt x="30946" y="2283"/>
                </a:lnTo>
                <a:lnTo>
                  <a:pt x="18608" y="8641"/>
                </a:lnTo>
                <a:lnTo>
                  <a:pt x="8846" y="18333"/>
                </a:lnTo>
                <a:lnTo>
                  <a:pt x="2398" y="30620"/>
                </a:lnTo>
                <a:lnTo>
                  <a:pt x="1" y="44761"/>
                </a:lnTo>
                <a:lnTo>
                  <a:pt x="0" y="45148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294">
            <a:extLst>
              <a:ext uri="{FF2B5EF4-FFF2-40B4-BE49-F238E27FC236}">
                <a16:creationId xmlns:a16="http://schemas.microsoft.com/office/drawing/2014/main" id="{E2C1B338-BA60-4B46-9A92-4DF09D0E4087}"/>
              </a:ext>
            </a:extLst>
          </p:cNvPr>
          <p:cNvSpPr/>
          <p:nvPr userDrawn="1"/>
        </p:nvSpPr>
        <p:spPr>
          <a:xfrm>
            <a:off x="2241411" y="4141440"/>
            <a:ext cx="101430" cy="98098"/>
          </a:xfrm>
          <a:custGeom>
            <a:avLst/>
            <a:gdLst/>
            <a:ahLst/>
            <a:cxnLst/>
            <a:rect l="l" t="t" r="r" b="b"/>
            <a:pathLst>
              <a:path w="90247" h="90310">
                <a:moveTo>
                  <a:pt x="90246" y="45173"/>
                </a:moveTo>
                <a:lnTo>
                  <a:pt x="87966" y="30978"/>
                </a:lnTo>
                <a:lnTo>
                  <a:pt x="81619" y="18629"/>
                </a:lnTo>
                <a:lnTo>
                  <a:pt x="71939" y="8860"/>
                </a:lnTo>
                <a:lnTo>
                  <a:pt x="59664" y="2406"/>
                </a:lnTo>
                <a:lnTo>
                  <a:pt x="45529" y="1"/>
                </a:lnTo>
                <a:lnTo>
                  <a:pt x="45110" y="0"/>
                </a:lnTo>
                <a:lnTo>
                  <a:pt x="30936" y="2280"/>
                </a:lnTo>
                <a:lnTo>
                  <a:pt x="18603" y="8633"/>
                </a:lnTo>
                <a:lnTo>
                  <a:pt x="8845" y="18323"/>
                </a:lnTo>
                <a:lnTo>
                  <a:pt x="2399" y="30615"/>
                </a:lnTo>
                <a:lnTo>
                  <a:pt x="1" y="44775"/>
                </a:lnTo>
                <a:lnTo>
                  <a:pt x="0" y="45173"/>
                </a:lnTo>
                <a:lnTo>
                  <a:pt x="2281" y="59360"/>
                </a:lnTo>
                <a:lnTo>
                  <a:pt x="8633" y="71704"/>
                </a:lnTo>
                <a:lnTo>
                  <a:pt x="18318" y="81469"/>
                </a:lnTo>
                <a:lnTo>
                  <a:pt x="30601" y="87916"/>
                </a:lnTo>
                <a:lnTo>
                  <a:pt x="44743" y="90308"/>
                </a:lnTo>
                <a:lnTo>
                  <a:pt x="45110" y="90309"/>
                </a:lnTo>
                <a:lnTo>
                  <a:pt x="59293" y="88028"/>
                </a:lnTo>
                <a:lnTo>
                  <a:pt x="71634" y="81676"/>
                </a:lnTo>
                <a:lnTo>
                  <a:pt x="81398" y="71989"/>
                </a:lnTo>
                <a:lnTo>
                  <a:pt x="87847" y="59705"/>
                </a:lnTo>
                <a:lnTo>
                  <a:pt x="90244" y="45561"/>
                </a:lnTo>
                <a:lnTo>
                  <a:pt x="90246" y="45173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295">
            <a:extLst>
              <a:ext uri="{FF2B5EF4-FFF2-40B4-BE49-F238E27FC236}">
                <a16:creationId xmlns:a16="http://schemas.microsoft.com/office/drawing/2014/main" id="{543C1A65-4BF0-4541-BD07-E1D53D631E58}"/>
              </a:ext>
            </a:extLst>
          </p:cNvPr>
          <p:cNvSpPr/>
          <p:nvPr userDrawn="1"/>
        </p:nvSpPr>
        <p:spPr>
          <a:xfrm>
            <a:off x="2241411" y="4955040"/>
            <a:ext cx="101430" cy="98098"/>
          </a:xfrm>
          <a:custGeom>
            <a:avLst/>
            <a:gdLst/>
            <a:ahLst/>
            <a:cxnLst/>
            <a:rect l="l" t="t" r="r" b="b"/>
            <a:pathLst>
              <a:path w="90247" h="90259">
                <a:moveTo>
                  <a:pt x="90246" y="45135"/>
                </a:moveTo>
                <a:lnTo>
                  <a:pt x="87964" y="30953"/>
                </a:lnTo>
                <a:lnTo>
                  <a:pt x="81612" y="18611"/>
                </a:lnTo>
                <a:lnTo>
                  <a:pt x="71925" y="8847"/>
                </a:lnTo>
                <a:lnTo>
                  <a:pt x="59642" y="2398"/>
                </a:lnTo>
                <a:lnTo>
                  <a:pt x="45498" y="1"/>
                </a:lnTo>
                <a:lnTo>
                  <a:pt x="45110" y="0"/>
                </a:lnTo>
                <a:lnTo>
                  <a:pt x="30931" y="2282"/>
                </a:lnTo>
                <a:lnTo>
                  <a:pt x="18593" y="8638"/>
                </a:lnTo>
                <a:lnTo>
                  <a:pt x="8835" y="18329"/>
                </a:lnTo>
                <a:lnTo>
                  <a:pt x="2391" y="30619"/>
                </a:lnTo>
                <a:lnTo>
                  <a:pt x="1" y="44769"/>
                </a:lnTo>
                <a:lnTo>
                  <a:pt x="0" y="45135"/>
                </a:lnTo>
                <a:lnTo>
                  <a:pt x="2281" y="59318"/>
                </a:lnTo>
                <a:lnTo>
                  <a:pt x="8635" y="71659"/>
                </a:lnTo>
                <a:lnTo>
                  <a:pt x="18323" y="81422"/>
                </a:lnTo>
                <a:lnTo>
                  <a:pt x="30608" y="87868"/>
                </a:lnTo>
                <a:lnTo>
                  <a:pt x="44754" y="90257"/>
                </a:lnTo>
                <a:lnTo>
                  <a:pt x="45110" y="90258"/>
                </a:lnTo>
                <a:lnTo>
                  <a:pt x="59295" y="87977"/>
                </a:lnTo>
                <a:lnTo>
                  <a:pt x="71638" y="81623"/>
                </a:lnTo>
                <a:lnTo>
                  <a:pt x="81402" y="71936"/>
                </a:lnTo>
                <a:lnTo>
                  <a:pt x="87850" y="59653"/>
                </a:lnTo>
                <a:lnTo>
                  <a:pt x="90244" y="45512"/>
                </a:lnTo>
                <a:lnTo>
                  <a:pt x="90246" y="45135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296">
            <a:extLst>
              <a:ext uri="{FF2B5EF4-FFF2-40B4-BE49-F238E27FC236}">
                <a16:creationId xmlns:a16="http://schemas.microsoft.com/office/drawing/2014/main" id="{C0CBFA5E-2E39-4B2E-BE38-F7C1A2DB8BAB}"/>
              </a:ext>
            </a:extLst>
          </p:cNvPr>
          <p:cNvSpPr/>
          <p:nvPr userDrawn="1"/>
        </p:nvSpPr>
        <p:spPr>
          <a:xfrm>
            <a:off x="2241411" y="6378840"/>
            <a:ext cx="101430" cy="98098"/>
          </a:xfrm>
          <a:custGeom>
            <a:avLst/>
            <a:gdLst/>
            <a:ahLst/>
            <a:cxnLst/>
            <a:rect l="l" t="t" r="r" b="b"/>
            <a:pathLst>
              <a:path w="90247" h="90234">
                <a:moveTo>
                  <a:pt x="0" y="45123"/>
                </a:moveTo>
                <a:lnTo>
                  <a:pt x="2283" y="59299"/>
                </a:lnTo>
                <a:lnTo>
                  <a:pt x="8639" y="71637"/>
                </a:lnTo>
                <a:lnTo>
                  <a:pt x="18331" y="81398"/>
                </a:lnTo>
                <a:lnTo>
                  <a:pt x="30620" y="87842"/>
                </a:lnTo>
                <a:lnTo>
                  <a:pt x="44766" y="90232"/>
                </a:lnTo>
                <a:lnTo>
                  <a:pt x="45123" y="90233"/>
                </a:lnTo>
                <a:lnTo>
                  <a:pt x="59310" y="87950"/>
                </a:lnTo>
                <a:lnTo>
                  <a:pt x="71652" y="81594"/>
                </a:lnTo>
                <a:lnTo>
                  <a:pt x="81413" y="71904"/>
                </a:lnTo>
                <a:lnTo>
                  <a:pt x="87856" y="59619"/>
                </a:lnTo>
                <a:lnTo>
                  <a:pt x="90244" y="45479"/>
                </a:lnTo>
                <a:lnTo>
                  <a:pt x="90246" y="45123"/>
                </a:lnTo>
                <a:lnTo>
                  <a:pt x="87965" y="30937"/>
                </a:lnTo>
                <a:lnTo>
                  <a:pt x="81612" y="18596"/>
                </a:lnTo>
                <a:lnTo>
                  <a:pt x="71924" y="8835"/>
                </a:lnTo>
                <a:lnTo>
                  <a:pt x="59638" y="2392"/>
                </a:lnTo>
                <a:lnTo>
                  <a:pt x="45489" y="1"/>
                </a:lnTo>
                <a:lnTo>
                  <a:pt x="45123" y="0"/>
                </a:lnTo>
                <a:lnTo>
                  <a:pt x="30942" y="2281"/>
                </a:lnTo>
                <a:lnTo>
                  <a:pt x="18602" y="8633"/>
                </a:lnTo>
                <a:lnTo>
                  <a:pt x="8839" y="18321"/>
                </a:lnTo>
                <a:lnTo>
                  <a:pt x="2393" y="30607"/>
                </a:lnTo>
                <a:lnTo>
                  <a:pt x="1" y="44756"/>
                </a:lnTo>
                <a:lnTo>
                  <a:pt x="0" y="45123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297">
            <a:extLst>
              <a:ext uri="{FF2B5EF4-FFF2-40B4-BE49-F238E27FC236}">
                <a16:creationId xmlns:a16="http://schemas.microsoft.com/office/drawing/2014/main" id="{E5D415FF-9C2C-446B-920B-7C15FF905198}"/>
              </a:ext>
            </a:extLst>
          </p:cNvPr>
          <p:cNvSpPr/>
          <p:nvPr userDrawn="1"/>
        </p:nvSpPr>
        <p:spPr>
          <a:xfrm>
            <a:off x="2241411" y="6785640"/>
            <a:ext cx="101430" cy="98098"/>
          </a:xfrm>
          <a:custGeom>
            <a:avLst/>
            <a:gdLst/>
            <a:ahLst/>
            <a:cxnLst/>
            <a:rect l="l" t="t" r="r" b="b"/>
            <a:pathLst>
              <a:path w="90247" h="90247">
                <a:moveTo>
                  <a:pt x="90246" y="45123"/>
                </a:moveTo>
                <a:lnTo>
                  <a:pt x="87964" y="30944"/>
                </a:lnTo>
                <a:lnTo>
                  <a:pt x="81610" y="18605"/>
                </a:lnTo>
                <a:lnTo>
                  <a:pt x="71921" y="8843"/>
                </a:lnTo>
                <a:lnTo>
                  <a:pt x="59634" y="2395"/>
                </a:lnTo>
                <a:lnTo>
                  <a:pt x="45487" y="1"/>
                </a:lnTo>
                <a:lnTo>
                  <a:pt x="45110" y="0"/>
                </a:lnTo>
                <a:lnTo>
                  <a:pt x="30929" y="2283"/>
                </a:lnTo>
                <a:lnTo>
                  <a:pt x="18590" y="8639"/>
                </a:lnTo>
                <a:lnTo>
                  <a:pt x="8831" y="18331"/>
                </a:lnTo>
                <a:lnTo>
                  <a:pt x="2389" y="30620"/>
                </a:lnTo>
                <a:lnTo>
                  <a:pt x="1" y="44766"/>
                </a:lnTo>
                <a:lnTo>
                  <a:pt x="0" y="45123"/>
                </a:lnTo>
                <a:lnTo>
                  <a:pt x="2281" y="59305"/>
                </a:lnTo>
                <a:lnTo>
                  <a:pt x="8635" y="71647"/>
                </a:lnTo>
                <a:lnTo>
                  <a:pt x="18323" y="81410"/>
                </a:lnTo>
                <a:lnTo>
                  <a:pt x="30608" y="87855"/>
                </a:lnTo>
                <a:lnTo>
                  <a:pt x="44754" y="90244"/>
                </a:lnTo>
                <a:lnTo>
                  <a:pt x="45110" y="90246"/>
                </a:lnTo>
                <a:lnTo>
                  <a:pt x="59295" y="87964"/>
                </a:lnTo>
                <a:lnTo>
                  <a:pt x="71638" y="81611"/>
                </a:lnTo>
                <a:lnTo>
                  <a:pt x="81402" y="71923"/>
                </a:lnTo>
                <a:lnTo>
                  <a:pt x="87850" y="59640"/>
                </a:lnTo>
                <a:lnTo>
                  <a:pt x="90244" y="45500"/>
                </a:lnTo>
                <a:lnTo>
                  <a:pt x="90246" y="45123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CustomShape 298">
            <a:extLst>
              <a:ext uri="{FF2B5EF4-FFF2-40B4-BE49-F238E27FC236}">
                <a16:creationId xmlns:a16="http://schemas.microsoft.com/office/drawing/2014/main" id="{F61B43F3-E74C-46DB-8F97-26B82AF32448}"/>
              </a:ext>
            </a:extLst>
          </p:cNvPr>
          <p:cNvSpPr/>
          <p:nvPr userDrawn="1"/>
        </p:nvSpPr>
        <p:spPr>
          <a:xfrm>
            <a:off x="1985469" y="1497600"/>
            <a:ext cx="101430" cy="98098"/>
          </a:xfrm>
          <a:custGeom>
            <a:avLst/>
            <a:gdLst/>
            <a:ahLst/>
            <a:cxnLst/>
            <a:rect l="l" t="t" r="r" b="b"/>
            <a:pathLst>
              <a:path w="90221" h="90323">
                <a:moveTo>
                  <a:pt x="0" y="45173"/>
                </a:moveTo>
                <a:lnTo>
                  <a:pt x="2279" y="59357"/>
                </a:lnTo>
                <a:lnTo>
                  <a:pt x="8629" y="71702"/>
                </a:lnTo>
                <a:lnTo>
                  <a:pt x="18312" y="81470"/>
                </a:lnTo>
                <a:lnTo>
                  <a:pt x="30592" y="87922"/>
                </a:lnTo>
                <a:lnTo>
                  <a:pt x="44735" y="90320"/>
                </a:lnTo>
                <a:lnTo>
                  <a:pt x="45123" y="90322"/>
                </a:lnTo>
                <a:lnTo>
                  <a:pt x="59305" y="88038"/>
                </a:lnTo>
                <a:lnTo>
                  <a:pt x="71640" y="81679"/>
                </a:lnTo>
                <a:lnTo>
                  <a:pt x="81393" y="71984"/>
                </a:lnTo>
                <a:lnTo>
                  <a:pt x="87831" y="59691"/>
                </a:lnTo>
                <a:lnTo>
                  <a:pt x="90219" y="45540"/>
                </a:lnTo>
                <a:lnTo>
                  <a:pt x="90220" y="45173"/>
                </a:lnTo>
                <a:lnTo>
                  <a:pt x="87943" y="30977"/>
                </a:lnTo>
                <a:lnTo>
                  <a:pt x="81600" y="18625"/>
                </a:lnTo>
                <a:lnTo>
                  <a:pt x="71925" y="8853"/>
                </a:lnTo>
                <a:lnTo>
                  <a:pt x="59650" y="2400"/>
                </a:lnTo>
                <a:lnTo>
                  <a:pt x="45510" y="1"/>
                </a:lnTo>
                <a:lnTo>
                  <a:pt x="45123" y="0"/>
                </a:lnTo>
                <a:lnTo>
                  <a:pt x="30945" y="2281"/>
                </a:lnTo>
                <a:lnTo>
                  <a:pt x="18609" y="8635"/>
                </a:lnTo>
                <a:lnTo>
                  <a:pt x="8849" y="18324"/>
                </a:lnTo>
                <a:lnTo>
                  <a:pt x="2402" y="30613"/>
                </a:lnTo>
                <a:lnTo>
                  <a:pt x="1" y="44764"/>
                </a:lnTo>
                <a:lnTo>
                  <a:pt x="0" y="45173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CustomShape 299">
            <a:extLst>
              <a:ext uri="{FF2B5EF4-FFF2-40B4-BE49-F238E27FC236}">
                <a16:creationId xmlns:a16="http://schemas.microsoft.com/office/drawing/2014/main" id="{20674B73-611F-4C8C-ACBA-E4AFB9A476FF}"/>
              </a:ext>
            </a:extLst>
          </p:cNvPr>
          <p:cNvSpPr/>
          <p:nvPr userDrawn="1"/>
        </p:nvSpPr>
        <p:spPr>
          <a:xfrm>
            <a:off x="1985469" y="1904400"/>
            <a:ext cx="101430" cy="98098"/>
          </a:xfrm>
          <a:custGeom>
            <a:avLst/>
            <a:gdLst/>
            <a:ahLst/>
            <a:cxnLst/>
            <a:rect l="l" t="t" r="r" b="b"/>
            <a:pathLst>
              <a:path w="90221" h="90259">
                <a:moveTo>
                  <a:pt x="0" y="45135"/>
                </a:moveTo>
                <a:lnTo>
                  <a:pt x="2281" y="59321"/>
                </a:lnTo>
                <a:lnTo>
                  <a:pt x="8633" y="71662"/>
                </a:lnTo>
                <a:lnTo>
                  <a:pt x="18321" y="81422"/>
                </a:lnTo>
                <a:lnTo>
                  <a:pt x="30607" y="87866"/>
                </a:lnTo>
                <a:lnTo>
                  <a:pt x="44756" y="90257"/>
                </a:lnTo>
                <a:lnTo>
                  <a:pt x="45123" y="90258"/>
                </a:lnTo>
                <a:lnTo>
                  <a:pt x="59309" y="87976"/>
                </a:lnTo>
                <a:lnTo>
                  <a:pt x="71646" y="81620"/>
                </a:lnTo>
                <a:lnTo>
                  <a:pt x="81400" y="71928"/>
                </a:lnTo>
                <a:lnTo>
                  <a:pt x="87836" y="59636"/>
                </a:lnTo>
                <a:lnTo>
                  <a:pt x="90219" y="45481"/>
                </a:lnTo>
                <a:lnTo>
                  <a:pt x="90220" y="45135"/>
                </a:lnTo>
                <a:lnTo>
                  <a:pt x="87941" y="30952"/>
                </a:lnTo>
                <a:lnTo>
                  <a:pt x="81593" y="18607"/>
                </a:lnTo>
                <a:lnTo>
                  <a:pt x="71910" y="8840"/>
                </a:lnTo>
                <a:lnTo>
                  <a:pt x="59628" y="2392"/>
                </a:lnTo>
                <a:lnTo>
                  <a:pt x="45479" y="1"/>
                </a:lnTo>
                <a:lnTo>
                  <a:pt x="45123" y="0"/>
                </a:lnTo>
                <a:lnTo>
                  <a:pt x="30939" y="2283"/>
                </a:lnTo>
                <a:lnTo>
                  <a:pt x="18599" y="8639"/>
                </a:lnTo>
                <a:lnTo>
                  <a:pt x="8839" y="18330"/>
                </a:lnTo>
                <a:lnTo>
                  <a:pt x="2394" y="30616"/>
                </a:lnTo>
                <a:lnTo>
                  <a:pt x="1" y="44758"/>
                </a:lnTo>
                <a:lnTo>
                  <a:pt x="0" y="45135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" name="CustomShape 300">
            <a:extLst>
              <a:ext uri="{FF2B5EF4-FFF2-40B4-BE49-F238E27FC236}">
                <a16:creationId xmlns:a16="http://schemas.microsoft.com/office/drawing/2014/main" id="{5D0EFBD4-8DE8-4133-BFCD-F075151AAFEC}"/>
              </a:ext>
            </a:extLst>
          </p:cNvPr>
          <p:cNvSpPr/>
          <p:nvPr userDrawn="1"/>
        </p:nvSpPr>
        <p:spPr>
          <a:xfrm>
            <a:off x="1985469" y="2311200"/>
            <a:ext cx="101430" cy="98098"/>
          </a:xfrm>
          <a:custGeom>
            <a:avLst/>
            <a:gdLst/>
            <a:ahLst/>
            <a:cxnLst/>
            <a:rect l="l" t="t" r="r" b="b"/>
            <a:pathLst>
              <a:path w="90221" h="90247">
                <a:moveTo>
                  <a:pt x="90220" y="45123"/>
                </a:moveTo>
                <a:lnTo>
                  <a:pt x="87940" y="30938"/>
                </a:lnTo>
                <a:lnTo>
                  <a:pt x="81591" y="18595"/>
                </a:lnTo>
                <a:lnTo>
                  <a:pt x="71906" y="8832"/>
                </a:lnTo>
                <a:lnTo>
                  <a:pt x="59620" y="2388"/>
                </a:lnTo>
                <a:lnTo>
                  <a:pt x="45468" y="1"/>
                </a:lnTo>
                <a:lnTo>
                  <a:pt x="45123" y="0"/>
                </a:lnTo>
                <a:lnTo>
                  <a:pt x="30937" y="2282"/>
                </a:lnTo>
                <a:lnTo>
                  <a:pt x="18596" y="8637"/>
                </a:lnTo>
                <a:lnTo>
                  <a:pt x="8835" y="18326"/>
                </a:lnTo>
                <a:lnTo>
                  <a:pt x="2392" y="30612"/>
                </a:lnTo>
                <a:lnTo>
                  <a:pt x="1" y="44756"/>
                </a:lnTo>
                <a:lnTo>
                  <a:pt x="0" y="45123"/>
                </a:lnTo>
                <a:lnTo>
                  <a:pt x="2281" y="59303"/>
                </a:lnTo>
                <a:lnTo>
                  <a:pt x="8633" y="71644"/>
                </a:lnTo>
                <a:lnTo>
                  <a:pt x="18321" y="81406"/>
                </a:lnTo>
                <a:lnTo>
                  <a:pt x="30607" y="87852"/>
                </a:lnTo>
                <a:lnTo>
                  <a:pt x="44756" y="90244"/>
                </a:lnTo>
                <a:lnTo>
                  <a:pt x="45123" y="90246"/>
                </a:lnTo>
                <a:lnTo>
                  <a:pt x="59309" y="87962"/>
                </a:lnTo>
                <a:lnTo>
                  <a:pt x="71646" y="81604"/>
                </a:lnTo>
                <a:lnTo>
                  <a:pt x="81400" y="71909"/>
                </a:lnTo>
                <a:lnTo>
                  <a:pt x="87836" y="59618"/>
                </a:lnTo>
                <a:lnTo>
                  <a:pt x="90219" y="45468"/>
                </a:lnTo>
                <a:lnTo>
                  <a:pt x="90220" y="45123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CustomShape 301">
            <a:extLst>
              <a:ext uri="{FF2B5EF4-FFF2-40B4-BE49-F238E27FC236}">
                <a16:creationId xmlns:a16="http://schemas.microsoft.com/office/drawing/2014/main" id="{9E582885-D523-4855-8E39-9CC2B5DB4C13}"/>
              </a:ext>
            </a:extLst>
          </p:cNvPr>
          <p:cNvSpPr/>
          <p:nvPr userDrawn="1"/>
        </p:nvSpPr>
        <p:spPr>
          <a:xfrm>
            <a:off x="1985469" y="2718000"/>
            <a:ext cx="101430" cy="98098"/>
          </a:xfrm>
          <a:custGeom>
            <a:avLst/>
            <a:gdLst/>
            <a:ahLst/>
            <a:cxnLst/>
            <a:rect l="l" t="t" r="r" b="b"/>
            <a:pathLst>
              <a:path w="90221" h="90310">
                <a:moveTo>
                  <a:pt x="90220" y="45123"/>
                </a:moveTo>
                <a:lnTo>
                  <a:pt x="87940" y="30943"/>
                </a:lnTo>
                <a:lnTo>
                  <a:pt x="81591" y="18601"/>
                </a:lnTo>
                <a:lnTo>
                  <a:pt x="71906" y="8836"/>
                </a:lnTo>
                <a:lnTo>
                  <a:pt x="59620" y="2389"/>
                </a:lnTo>
                <a:lnTo>
                  <a:pt x="45468" y="1"/>
                </a:lnTo>
                <a:lnTo>
                  <a:pt x="45123" y="0"/>
                </a:lnTo>
                <a:lnTo>
                  <a:pt x="30937" y="2283"/>
                </a:lnTo>
                <a:lnTo>
                  <a:pt x="18596" y="8641"/>
                </a:lnTo>
                <a:lnTo>
                  <a:pt x="8835" y="18332"/>
                </a:lnTo>
                <a:lnTo>
                  <a:pt x="2392" y="30617"/>
                </a:lnTo>
                <a:lnTo>
                  <a:pt x="1" y="44756"/>
                </a:lnTo>
                <a:lnTo>
                  <a:pt x="0" y="45123"/>
                </a:lnTo>
                <a:lnTo>
                  <a:pt x="2278" y="59324"/>
                </a:lnTo>
                <a:lnTo>
                  <a:pt x="8622" y="71677"/>
                </a:lnTo>
                <a:lnTo>
                  <a:pt x="18298" y="81448"/>
                </a:lnTo>
                <a:lnTo>
                  <a:pt x="30570" y="87903"/>
                </a:lnTo>
                <a:lnTo>
                  <a:pt x="44704" y="90307"/>
                </a:lnTo>
                <a:lnTo>
                  <a:pt x="45123" y="90309"/>
                </a:lnTo>
                <a:lnTo>
                  <a:pt x="59300" y="88028"/>
                </a:lnTo>
                <a:lnTo>
                  <a:pt x="71631" y="81675"/>
                </a:lnTo>
                <a:lnTo>
                  <a:pt x="81383" y="71983"/>
                </a:lnTo>
                <a:lnTo>
                  <a:pt x="87823" y="59687"/>
                </a:lnTo>
                <a:lnTo>
                  <a:pt x="90219" y="45522"/>
                </a:lnTo>
                <a:lnTo>
                  <a:pt x="90220" y="45123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CustomShape 302">
            <a:extLst>
              <a:ext uri="{FF2B5EF4-FFF2-40B4-BE49-F238E27FC236}">
                <a16:creationId xmlns:a16="http://schemas.microsoft.com/office/drawing/2014/main" id="{6A02432A-79C8-4420-8CED-03E3B1297ECD}"/>
              </a:ext>
            </a:extLst>
          </p:cNvPr>
          <p:cNvSpPr/>
          <p:nvPr userDrawn="1"/>
        </p:nvSpPr>
        <p:spPr>
          <a:xfrm>
            <a:off x="1729528" y="6378840"/>
            <a:ext cx="101430" cy="98098"/>
          </a:xfrm>
          <a:custGeom>
            <a:avLst/>
            <a:gdLst/>
            <a:ahLst/>
            <a:cxnLst/>
            <a:rect l="l" t="t" r="r" b="b"/>
            <a:pathLst>
              <a:path w="90361" h="90234">
                <a:moveTo>
                  <a:pt x="90360" y="45123"/>
                </a:moveTo>
                <a:lnTo>
                  <a:pt x="88073" y="30952"/>
                </a:lnTo>
                <a:lnTo>
                  <a:pt x="81709" y="18621"/>
                </a:lnTo>
                <a:lnTo>
                  <a:pt x="72011" y="8863"/>
                </a:lnTo>
                <a:lnTo>
                  <a:pt x="59722" y="2412"/>
                </a:lnTo>
                <a:lnTo>
                  <a:pt x="45586" y="2"/>
                </a:lnTo>
                <a:lnTo>
                  <a:pt x="45135" y="0"/>
                </a:lnTo>
                <a:lnTo>
                  <a:pt x="30951" y="2280"/>
                </a:lnTo>
                <a:lnTo>
                  <a:pt x="18608" y="8631"/>
                </a:lnTo>
                <a:lnTo>
                  <a:pt x="8843" y="18316"/>
                </a:lnTo>
                <a:lnTo>
                  <a:pt x="2396" y="30600"/>
                </a:lnTo>
                <a:lnTo>
                  <a:pt x="1" y="44745"/>
                </a:lnTo>
                <a:lnTo>
                  <a:pt x="0" y="45123"/>
                </a:lnTo>
                <a:lnTo>
                  <a:pt x="2282" y="59297"/>
                </a:lnTo>
                <a:lnTo>
                  <a:pt x="8638" y="71634"/>
                </a:lnTo>
                <a:lnTo>
                  <a:pt x="18329" y="81394"/>
                </a:lnTo>
                <a:lnTo>
                  <a:pt x="30619" y="87840"/>
                </a:lnTo>
                <a:lnTo>
                  <a:pt x="44769" y="90232"/>
                </a:lnTo>
                <a:lnTo>
                  <a:pt x="45135" y="90233"/>
                </a:lnTo>
                <a:lnTo>
                  <a:pt x="59318" y="87955"/>
                </a:lnTo>
                <a:lnTo>
                  <a:pt x="71675" y="81612"/>
                </a:lnTo>
                <a:lnTo>
                  <a:pt x="81463" y="71942"/>
                </a:lnTo>
                <a:lnTo>
                  <a:pt x="87939" y="59679"/>
                </a:lnTo>
                <a:lnTo>
                  <a:pt x="90358" y="45562"/>
                </a:lnTo>
                <a:lnTo>
                  <a:pt x="90360" y="45123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CustomShape 303">
            <a:extLst>
              <a:ext uri="{FF2B5EF4-FFF2-40B4-BE49-F238E27FC236}">
                <a16:creationId xmlns:a16="http://schemas.microsoft.com/office/drawing/2014/main" id="{653FE91A-1905-4944-BC44-3391C12E7842}"/>
              </a:ext>
            </a:extLst>
          </p:cNvPr>
          <p:cNvSpPr/>
          <p:nvPr userDrawn="1"/>
        </p:nvSpPr>
        <p:spPr>
          <a:xfrm>
            <a:off x="1473587" y="2107800"/>
            <a:ext cx="101430" cy="98098"/>
          </a:xfrm>
          <a:custGeom>
            <a:avLst/>
            <a:gdLst/>
            <a:ahLst/>
            <a:cxnLst/>
            <a:rect l="l" t="t" r="r" b="b"/>
            <a:pathLst>
              <a:path w="90361" h="90285">
                <a:moveTo>
                  <a:pt x="90360" y="45161"/>
                </a:moveTo>
                <a:lnTo>
                  <a:pt x="88080" y="30969"/>
                </a:lnTo>
                <a:lnTo>
                  <a:pt x="81731" y="18623"/>
                </a:lnTo>
                <a:lnTo>
                  <a:pt x="72049" y="8856"/>
                </a:lnTo>
                <a:lnTo>
                  <a:pt x="59771" y="2403"/>
                </a:lnTo>
                <a:lnTo>
                  <a:pt x="45633" y="1"/>
                </a:lnTo>
                <a:lnTo>
                  <a:pt x="45224" y="0"/>
                </a:lnTo>
                <a:lnTo>
                  <a:pt x="31015" y="2275"/>
                </a:lnTo>
                <a:lnTo>
                  <a:pt x="18658" y="8614"/>
                </a:lnTo>
                <a:lnTo>
                  <a:pt x="8884" y="18283"/>
                </a:lnTo>
                <a:lnTo>
                  <a:pt x="2422" y="30549"/>
                </a:lnTo>
                <a:lnTo>
                  <a:pt x="2" y="44679"/>
                </a:lnTo>
                <a:lnTo>
                  <a:pt x="0" y="45161"/>
                </a:lnTo>
                <a:lnTo>
                  <a:pt x="2278" y="59331"/>
                </a:lnTo>
                <a:lnTo>
                  <a:pt x="8625" y="71662"/>
                </a:lnTo>
                <a:lnTo>
                  <a:pt x="18311" y="81420"/>
                </a:lnTo>
                <a:lnTo>
                  <a:pt x="30603" y="87871"/>
                </a:lnTo>
                <a:lnTo>
                  <a:pt x="44772" y="90282"/>
                </a:lnTo>
                <a:lnTo>
                  <a:pt x="45224" y="90284"/>
                </a:lnTo>
                <a:lnTo>
                  <a:pt x="59409" y="88003"/>
                </a:lnTo>
                <a:lnTo>
                  <a:pt x="71752" y="81652"/>
                </a:lnTo>
                <a:lnTo>
                  <a:pt x="81516" y="71967"/>
                </a:lnTo>
                <a:lnTo>
                  <a:pt x="87964" y="59684"/>
                </a:lnTo>
                <a:lnTo>
                  <a:pt x="90358" y="45538"/>
                </a:lnTo>
                <a:lnTo>
                  <a:pt x="90360" y="45161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304">
            <a:extLst>
              <a:ext uri="{FF2B5EF4-FFF2-40B4-BE49-F238E27FC236}">
                <a16:creationId xmlns:a16="http://schemas.microsoft.com/office/drawing/2014/main" id="{DD8BA916-F850-400A-8A90-34323F1C4613}"/>
              </a:ext>
            </a:extLst>
          </p:cNvPr>
          <p:cNvSpPr/>
          <p:nvPr userDrawn="1"/>
        </p:nvSpPr>
        <p:spPr>
          <a:xfrm>
            <a:off x="1217646" y="1294200"/>
            <a:ext cx="101430" cy="98098"/>
          </a:xfrm>
          <a:custGeom>
            <a:avLst/>
            <a:gdLst/>
            <a:ahLst/>
            <a:cxnLst/>
            <a:rect l="l" t="t" r="r" b="b"/>
            <a:pathLst>
              <a:path w="90285" h="90297">
                <a:moveTo>
                  <a:pt x="0" y="45123"/>
                </a:moveTo>
                <a:lnTo>
                  <a:pt x="2281" y="59302"/>
                </a:lnTo>
                <a:lnTo>
                  <a:pt x="8632" y="71648"/>
                </a:lnTo>
                <a:lnTo>
                  <a:pt x="18315" y="81422"/>
                </a:lnTo>
                <a:lnTo>
                  <a:pt x="30590" y="87884"/>
                </a:lnTo>
                <a:lnTo>
                  <a:pt x="44719" y="90294"/>
                </a:lnTo>
                <a:lnTo>
                  <a:pt x="45148" y="90296"/>
                </a:lnTo>
                <a:lnTo>
                  <a:pt x="59320" y="88013"/>
                </a:lnTo>
                <a:lnTo>
                  <a:pt x="71658" y="81656"/>
                </a:lnTo>
                <a:lnTo>
                  <a:pt x="81422" y="71966"/>
                </a:lnTo>
                <a:lnTo>
                  <a:pt x="87876" y="59681"/>
                </a:lnTo>
                <a:lnTo>
                  <a:pt x="90282" y="45542"/>
                </a:lnTo>
                <a:lnTo>
                  <a:pt x="90284" y="45123"/>
                </a:lnTo>
                <a:lnTo>
                  <a:pt x="88001" y="30954"/>
                </a:lnTo>
                <a:lnTo>
                  <a:pt x="81644" y="18616"/>
                </a:lnTo>
                <a:lnTo>
                  <a:pt x="71953" y="8850"/>
                </a:lnTo>
                <a:lnTo>
                  <a:pt x="59667" y="2398"/>
                </a:lnTo>
                <a:lnTo>
                  <a:pt x="45525" y="1"/>
                </a:lnTo>
                <a:lnTo>
                  <a:pt x="45148" y="0"/>
                </a:lnTo>
                <a:lnTo>
                  <a:pt x="30969" y="2283"/>
                </a:lnTo>
                <a:lnTo>
                  <a:pt x="18625" y="8640"/>
                </a:lnTo>
                <a:lnTo>
                  <a:pt x="8855" y="18328"/>
                </a:lnTo>
                <a:lnTo>
                  <a:pt x="2401" y="30607"/>
                </a:lnTo>
                <a:lnTo>
                  <a:pt x="1" y="44736"/>
                </a:lnTo>
                <a:lnTo>
                  <a:pt x="0" y="45123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CustomShape 305">
            <a:extLst>
              <a:ext uri="{FF2B5EF4-FFF2-40B4-BE49-F238E27FC236}">
                <a16:creationId xmlns:a16="http://schemas.microsoft.com/office/drawing/2014/main" id="{7D2F0464-4458-4F85-B318-CA67C74EDAEB}"/>
              </a:ext>
            </a:extLst>
          </p:cNvPr>
          <p:cNvSpPr/>
          <p:nvPr userDrawn="1"/>
        </p:nvSpPr>
        <p:spPr>
          <a:xfrm>
            <a:off x="1217646" y="2718000"/>
            <a:ext cx="101430" cy="98098"/>
          </a:xfrm>
          <a:custGeom>
            <a:avLst/>
            <a:gdLst/>
            <a:ahLst/>
            <a:cxnLst/>
            <a:rect l="l" t="t" r="r" b="b"/>
            <a:pathLst>
              <a:path w="90285" h="90310">
                <a:moveTo>
                  <a:pt x="90284" y="45123"/>
                </a:moveTo>
                <a:lnTo>
                  <a:pt x="88000" y="30951"/>
                </a:lnTo>
                <a:lnTo>
                  <a:pt x="81642" y="18613"/>
                </a:lnTo>
                <a:lnTo>
                  <a:pt x="71950" y="8850"/>
                </a:lnTo>
                <a:lnTo>
                  <a:pt x="59663" y="2399"/>
                </a:lnTo>
                <a:lnTo>
                  <a:pt x="45523" y="1"/>
                </a:lnTo>
                <a:lnTo>
                  <a:pt x="45135" y="0"/>
                </a:lnTo>
                <a:lnTo>
                  <a:pt x="30956" y="2282"/>
                </a:lnTo>
                <a:lnTo>
                  <a:pt x="18613" y="8638"/>
                </a:lnTo>
                <a:lnTo>
                  <a:pt x="8847" y="18327"/>
                </a:lnTo>
                <a:lnTo>
                  <a:pt x="2397" y="30610"/>
                </a:lnTo>
                <a:lnTo>
                  <a:pt x="1" y="44746"/>
                </a:lnTo>
                <a:lnTo>
                  <a:pt x="0" y="45123"/>
                </a:lnTo>
                <a:lnTo>
                  <a:pt x="2279" y="59323"/>
                </a:lnTo>
                <a:lnTo>
                  <a:pt x="8628" y="71674"/>
                </a:lnTo>
                <a:lnTo>
                  <a:pt x="18307" y="81445"/>
                </a:lnTo>
                <a:lnTo>
                  <a:pt x="30579" y="87900"/>
                </a:lnTo>
                <a:lnTo>
                  <a:pt x="44706" y="90307"/>
                </a:lnTo>
                <a:lnTo>
                  <a:pt x="45135" y="90309"/>
                </a:lnTo>
                <a:lnTo>
                  <a:pt x="59305" y="88031"/>
                </a:lnTo>
                <a:lnTo>
                  <a:pt x="71643" y="81684"/>
                </a:lnTo>
                <a:lnTo>
                  <a:pt x="81411" y="72002"/>
                </a:lnTo>
                <a:lnTo>
                  <a:pt x="87870" y="59717"/>
                </a:lnTo>
                <a:lnTo>
                  <a:pt x="90282" y="45563"/>
                </a:lnTo>
                <a:lnTo>
                  <a:pt x="90284" y="45123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CustomShape 306">
            <a:extLst>
              <a:ext uri="{FF2B5EF4-FFF2-40B4-BE49-F238E27FC236}">
                <a16:creationId xmlns:a16="http://schemas.microsoft.com/office/drawing/2014/main" id="{0BCBE4EE-7021-4B3B-B1C1-81CCC0D5A073}"/>
              </a:ext>
            </a:extLst>
          </p:cNvPr>
          <p:cNvSpPr/>
          <p:nvPr userDrawn="1"/>
        </p:nvSpPr>
        <p:spPr>
          <a:xfrm>
            <a:off x="1217646" y="4955040"/>
            <a:ext cx="101430" cy="98098"/>
          </a:xfrm>
          <a:custGeom>
            <a:avLst/>
            <a:gdLst/>
            <a:ahLst/>
            <a:cxnLst/>
            <a:rect l="l" t="t" r="r" b="b"/>
            <a:pathLst>
              <a:path w="90285" h="90259">
                <a:moveTo>
                  <a:pt x="90284" y="45135"/>
                </a:moveTo>
                <a:lnTo>
                  <a:pt x="88001" y="30954"/>
                </a:lnTo>
                <a:lnTo>
                  <a:pt x="81644" y="18614"/>
                </a:lnTo>
                <a:lnTo>
                  <a:pt x="71955" y="8850"/>
                </a:lnTo>
                <a:lnTo>
                  <a:pt x="59671" y="2401"/>
                </a:lnTo>
                <a:lnTo>
                  <a:pt x="45533" y="1"/>
                </a:lnTo>
                <a:lnTo>
                  <a:pt x="45135" y="0"/>
                </a:lnTo>
                <a:lnTo>
                  <a:pt x="30957" y="2281"/>
                </a:lnTo>
                <a:lnTo>
                  <a:pt x="18616" y="8633"/>
                </a:lnTo>
                <a:lnTo>
                  <a:pt x="8851" y="18320"/>
                </a:lnTo>
                <a:lnTo>
                  <a:pt x="2399" y="30604"/>
                </a:lnTo>
                <a:lnTo>
                  <a:pt x="1" y="44748"/>
                </a:lnTo>
                <a:lnTo>
                  <a:pt x="0" y="45135"/>
                </a:lnTo>
                <a:lnTo>
                  <a:pt x="2283" y="59314"/>
                </a:lnTo>
                <a:lnTo>
                  <a:pt x="8639" y="71653"/>
                </a:lnTo>
                <a:lnTo>
                  <a:pt x="18330" y="81415"/>
                </a:lnTo>
                <a:lnTo>
                  <a:pt x="30616" y="87862"/>
                </a:lnTo>
                <a:lnTo>
                  <a:pt x="44758" y="90257"/>
                </a:lnTo>
                <a:lnTo>
                  <a:pt x="45135" y="90258"/>
                </a:lnTo>
                <a:lnTo>
                  <a:pt x="59315" y="87977"/>
                </a:lnTo>
                <a:lnTo>
                  <a:pt x="71659" y="81626"/>
                </a:lnTo>
                <a:lnTo>
                  <a:pt x="81428" y="71941"/>
                </a:lnTo>
                <a:lnTo>
                  <a:pt x="87883" y="59661"/>
                </a:lnTo>
                <a:lnTo>
                  <a:pt x="90282" y="45523"/>
                </a:lnTo>
                <a:lnTo>
                  <a:pt x="90284" y="45135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CustomShape 307">
            <a:extLst>
              <a:ext uri="{FF2B5EF4-FFF2-40B4-BE49-F238E27FC236}">
                <a16:creationId xmlns:a16="http://schemas.microsoft.com/office/drawing/2014/main" id="{03E4F5FA-6C34-464B-AC19-F3470B89FDE9}"/>
              </a:ext>
            </a:extLst>
          </p:cNvPr>
          <p:cNvSpPr/>
          <p:nvPr userDrawn="1"/>
        </p:nvSpPr>
        <p:spPr>
          <a:xfrm>
            <a:off x="1217646" y="5158440"/>
            <a:ext cx="101430" cy="98098"/>
          </a:xfrm>
          <a:custGeom>
            <a:avLst/>
            <a:gdLst/>
            <a:ahLst/>
            <a:cxnLst/>
            <a:rect l="l" t="t" r="r" b="b"/>
            <a:pathLst>
              <a:path w="90285" h="90272">
                <a:moveTo>
                  <a:pt x="90284" y="45148"/>
                </a:moveTo>
                <a:lnTo>
                  <a:pt x="88001" y="30968"/>
                </a:lnTo>
                <a:lnTo>
                  <a:pt x="81647" y="18625"/>
                </a:lnTo>
                <a:lnTo>
                  <a:pt x="71959" y="8858"/>
                </a:lnTo>
                <a:lnTo>
                  <a:pt x="59678" y="2405"/>
                </a:lnTo>
                <a:lnTo>
                  <a:pt x="45544" y="1"/>
                </a:lnTo>
                <a:lnTo>
                  <a:pt x="45135" y="0"/>
                </a:lnTo>
                <a:lnTo>
                  <a:pt x="30959" y="2281"/>
                </a:lnTo>
                <a:lnTo>
                  <a:pt x="18619" y="8635"/>
                </a:lnTo>
                <a:lnTo>
                  <a:pt x="8854" y="18323"/>
                </a:lnTo>
                <a:lnTo>
                  <a:pt x="2402" y="30607"/>
                </a:lnTo>
                <a:lnTo>
                  <a:pt x="1" y="44750"/>
                </a:lnTo>
                <a:lnTo>
                  <a:pt x="0" y="45148"/>
                </a:lnTo>
                <a:lnTo>
                  <a:pt x="2283" y="59326"/>
                </a:lnTo>
                <a:lnTo>
                  <a:pt x="8639" y="71666"/>
                </a:lnTo>
                <a:lnTo>
                  <a:pt x="18330" y="81428"/>
                </a:lnTo>
                <a:lnTo>
                  <a:pt x="30616" y="87875"/>
                </a:lnTo>
                <a:lnTo>
                  <a:pt x="44758" y="90270"/>
                </a:lnTo>
                <a:lnTo>
                  <a:pt x="45135" y="90271"/>
                </a:lnTo>
                <a:lnTo>
                  <a:pt x="59315" y="87990"/>
                </a:lnTo>
                <a:lnTo>
                  <a:pt x="71659" y="81638"/>
                </a:lnTo>
                <a:lnTo>
                  <a:pt x="81428" y="71954"/>
                </a:lnTo>
                <a:lnTo>
                  <a:pt x="87883" y="59673"/>
                </a:lnTo>
                <a:lnTo>
                  <a:pt x="90282" y="45535"/>
                </a:lnTo>
                <a:lnTo>
                  <a:pt x="90284" y="45148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308">
            <a:extLst>
              <a:ext uri="{FF2B5EF4-FFF2-40B4-BE49-F238E27FC236}">
                <a16:creationId xmlns:a16="http://schemas.microsoft.com/office/drawing/2014/main" id="{94F61039-4B82-47E9-90A2-45DB5ED796FF}"/>
              </a:ext>
            </a:extLst>
          </p:cNvPr>
          <p:cNvSpPr/>
          <p:nvPr userDrawn="1"/>
        </p:nvSpPr>
        <p:spPr>
          <a:xfrm>
            <a:off x="1217646" y="6378840"/>
            <a:ext cx="101430" cy="98098"/>
          </a:xfrm>
          <a:custGeom>
            <a:avLst/>
            <a:gdLst/>
            <a:ahLst/>
            <a:cxnLst/>
            <a:rect l="l" t="t" r="r" b="b"/>
            <a:pathLst>
              <a:path w="90285" h="90234">
                <a:moveTo>
                  <a:pt x="0" y="45123"/>
                </a:moveTo>
                <a:lnTo>
                  <a:pt x="2284" y="59295"/>
                </a:lnTo>
                <a:lnTo>
                  <a:pt x="8644" y="71630"/>
                </a:lnTo>
                <a:lnTo>
                  <a:pt x="18338" y="81391"/>
                </a:lnTo>
                <a:lnTo>
                  <a:pt x="30627" y="87837"/>
                </a:lnTo>
                <a:lnTo>
                  <a:pt x="44771" y="90231"/>
                </a:lnTo>
                <a:lnTo>
                  <a:pt x="45148" y="90233"/>
                </a:lnTo>
                <a:lnTo>
                  <a:pt x="59330" y="87951"/>
                </a:lnTo>
                <a:lnTo>
                  <a:pt x="71673" y="81596"/>
                </a:lnTo>
                <a:lnTo>
                  <a:pt x="81440" y="71909"/>
                </a:lnTo>
                <a:lnTo>
                  <a:pt x="87889" y="59627"/>
                </a:lnTo>
                <a:lnTo>
                  <a:pt x="90282" y="45489"/>
                </a:lnTo>
                <a:lnTo>
                  <a:pt x="90284" y="45123"/>
                </a:lnTo>
                <a:lnTo>
                  <a:pt x="88001" y="30939"/>
                </a:lnTo>
                <a:lnTo>
                  <a:pt x="81644" y="18599"/>
                </a:lnTo>
                <a:lnTo>
                  <a:pt x="71953" y="8839"/>
                </a:lnTo>
                <a:lnTo>
                  <a:pt x="59667" y="2394"/>
                </a:lnTo>
                <a:lnTo>
                  <a:pt x="45525" y="1"/>
                </a:lnTo>
                <a:lnTo>
                  <a:pt x="45148" y="0"/>
                </a:lnTo>
                <a:lnTo>
                  <a:pt x="30969" y="2279"/>
                </a:lnTo>
                <a:lnTo>
                  <a:pt x="18625" y="8629"/>
                </a:lnTo>
                <a:lnTo>
                  <a:pt x="8855" y="18312"/>
                </a:lnTo>
                <a:lnTo>
                  <a:pt x="2401" y="30592"/>
                </a:lnTo>
                <a:lnTo>
                  <a:pt x="1" y="44735"/>
                </a:lnTo>
                <a:lnTo>
                  <a:pt x="0" y="45123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CustomShape 309">
            <a:extLst>
              <a:ext uri="{FF2B5EF4-FFF2-40B4-BE49-F238E27FC236}">
                <a16:creationId xmlns:a16="http://schemas.microsoft.com/office/drawing/2014/main" id="{4E19AE4A-CD23-4328-8FC1-FDA7C4FE9363}"/>
              </a:ext>
            </a:extLst>
          </p:cNvPr>
          <p:cNvSpPr/>
          <p:nvPr userDrawn="1"/>
        </p:nvSpPr>
        <p:spPr>
          <a:xfrm>
            <a:off x="961705" y="684000"/>
            <a:ext cx="101430" cy="98098"/>
          </a:xfrm>
          <a:custGeom>
            <a:avLst/>
            <a:gdLst/>
            <a:ahLst/>
            <a:cxnLst/>
            <a:rect l="l" t="t" r="r" b="b"/>
            <a:pathLst>
              <a:path w="90247" h="90310">
                <a:moveTo>
                  <a:pt x="0" y="45123"/>
                </a:moveTo>
                <a:lnTo>
                  <a:pt x="2279" y="59296"/>
                </a:lnTo>
                <a:lnTo>
                  <a:pt x="8626" y="71644"/>
                </a:lnTo>
                <a:lnTo>
                  <a:pt x="18305" y="81423"/>
                </a:lnTo>
                <a:lnTo>
                  <a:pt x="30577" y="87891"/>
                </a:lnTo>
                <a:lnTo>
                  <a:pt x="44708" y="90307"/>
                </a:lnTo>
                <a:lnTo>
                  <a:pt x="45148" y="90309"/>
                </a:lnTo>
                <a:lnTo>
                  <a:pt x="59325" y="88022"/>
                </a:lnTo>
                <a:lnTo>
                  <a:pt x="71656" y="81656"/>
                </a:lnTo>
                <a:lnTo>
                  <a:pt x="81408" y="71955"/>
                </a:lnTo>
                <a:lnTo>
                  <a:pt x="87849" y="59662"/>
                </a:lnTo>
                <a:lnTo>
                  <a:pt x="90244" y="45520"/>
                </a:lnTo>
                <a:lnTo>
                  <a:pt x="90246" y="45123"/>
                </a:lnTo>
                <a:lnTo>
                  <a:pt x="87966" y="30943"/>
                </a:lnTo>
                <a:lnTo>
                  <a:pt x="81616" y="18601"/>
                </a:lnTo>
                <a:lnTo>
                  <a:pt x="71931" y="8836"/>
                </a:lnTo>
                <a:lnTo>
                  <a:pt x="59646" y="2389"/>
                </a:lnTo>
                <a:lnTo>
                  <a:pt x="45494" y="1"/>
                </a:lnTo>
                <a:lnTo>
                  <a:pt x="45148" y="0"/>
                </a:lnTo>
                <a:lnTo>
                  <a:pt x="30964" y="2282"/>
                </a:lnTo>
                <a:lnTo>
                  <a:pt x="18619" y="8636"/>
                </a:lnTo>
                <a:lnTo>
                  <a:pt x="8851" y="18323"/>
                </a:lnTo>
                <a:lnTo>
                  <a:pt x="2399" y="30602"/>
                </a:lnTo>
                <a:lnTo>
                  <a:pt x="1" y="44735"/>
                </a:lnTo>
                <a:lnTo>
                  <a:pt x="0" y="45123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" name="CustomShape 310">
            <a:extLst>
              <a:ext uri="{FF2B5EF4-FFF2-40B4-BE49-F238E27FC236}">
                <a16:creationId xmlns:a16="http://schemas.microsoft.com/office/drawing/2014/main" id="{121361ED-D901-412C-9F6C-9D3E8E6AC1C0}"/>
              </a:ext>
            </a:extLst>
          </p:cNvPr>
          <p:cNvSpPr/>
          <p:nvPr userDrawn="1"/>
        </p:nvSpPr>
        <p:spPr>
          <a:xfrm>
            <a:off x="961705" y="3938400"/>
            <a:ext cx="101430" cy="98098"/>
          </a:xfrm>
          <a:custGeom>
            <a:avLst/>
            <a:gdLst/>
            <a:ahLst/>
            <a:cxnLst/>
            <a:rect l="l" t="t" r="r" b="b"/>
            <a:pathLst>
              <a:path w="90247" h="90272">
                <a:moveTo>
                  <a:pt x="90246" y="45148"/>
                </a:moveTo>
                <a:lnTo>
                  <a:pt x="87966" y="30962"/>
                </a:lnTo>
                <a:lnTo>
                  <a:pt x="81619" y="18616"/>
                </a:lnTo>
                <a:lnTo>
                  <a:pt x="71937" y="8848"/>
                </a:lnTo>
                <a:lnTo>
                  <a:pt x="59657" y="2397"/>
                </a:lnTo>
                <a:lnTo>
                  <a:pt x="45512" y="1"/>
                </a:lnTo>
                <a:lnTo>
                  <a:pt x="45135" y="0"/>
                </a:lnTo>
                <a:lnTo>
                  <a:pt x="30954" y="2281"/>
                </a:lnTo>
                <a:lnTo>
                  <a:pt x="18614" y="8635"/>
                </a:lnTo>
                <a:lnTo>
                  <a:pt x="8850" y="18323"/>
                </a:lnTo>
                <a:lnTo>
                  <a:pt x="2401" y="30607"/>
                </a:lnTo>
                <a:lnTo>
                  <a:pt x="1" y="44750"/>
                </a:lnTo>
                <a:lnTo>
                  <a:pt x="0" y="45148"/>
                </a:lnTo>
                <a:lnTo>
                  <a:pt x="2281" y="59326"/>
                </a:lnTo>
                <a:lnTo>
                  <a:pt x="8635" y="71666"/>
                </a:lnTo>
                <a:lnTo>
                  <a:pt x="18324" y="81428"/>
                </a:lnTo>
                <a:lnTo>
                  <a:pt x="30611" y="87875"/>
                </a:lnTo>
                <a:lnTo>
                  <a:pt x="44758" y="90270"/>
                </a:lnTo>
                <a:lnTo>
                  <a:pt x="45135" y="90271"/>
                </a:lnTo>
                <a:lnTo>
                  <a:pt x="59321" y="87988"/>
                </a:lnTo>
                <a:lnTo>
                  <a:pt x="71660" y="81631"/>
                </a:lnTo>
                <a:lnTo>
                  <a:pt x="81418" y="71939"/>
                </a:lnTo>
                <a:lnTo>
                  <a:pt x="87858" y="59651"/>
                </a:lnTo>
                <a:lnTo>
                  <a:pt x="90244" y="45504"/>
                </a:lnTo>
                <a:lnTo>
                  <a:pt x="90246" y="45148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CustomShape 311">
            <a:extLst>
              <a:ext uri="{FF2B5EF4-FFF2-40B4-BE49-F238E27FC236}">
                <a16:creationId xmlns:a16="http://schemas.microsoft.com/office/drawing/2014/main" id="{EC2F70A0-02EE-445C-9535-05886C8B391B}"/>
              </a:ext>
            </a:extLst>
          </p:cNvPr>
          <p:cNvSpPr/>
          <p:nvPr userDrawn="1"/>
        </p:nvSpPr>
        <p:spPr>
          <a:xfrm>
            <a:off x="961705" y="4548240"/>
            <a:ext cx="101430" cy="98098"/>
          </a:xfrm>
          <a:custGeom>
            <a:avLst/>
            <a:gdLst/>
            <a:ahLst/>
            <a:cxnLst/>
            <a:rect l="l" t="t" r="r" b="b"/>
            <a:pathLst>
              <a:path w="90247" h="90247">
                <a:moveTo>
                  <a:pt x="90246" y="45123"/>
                </a:moveTo>
                <a:lnTo>
                  <a:pt x="87965" y="30945"/>
                </a:lnTo>
                <a:lnTo>
                  <a:pt x="81614" y="18604"/>
                </a:lnTo>
                <a:lnTo>
                  <a:pt x="71928" y="8839"/>
                </a:lnTo>
                <a:lnTo>
                  <a:pt x="59642" y="2392"/>
                </a:lnTo>
                <a:lnTo>
                  <a:pt x="45492" y="1"/>
                </a:lnTo>
                <a:lnTo>
                  <a:pt x="45135" y="0"/>
                </a:lnTo>
                <a:lnTo>
                  <a:pt x="30951" y="2282"/>
                </a:lnTo>
                <a:lnTo>
                  <a:pt x="18608" y="8638"/>
                </a:lnTo>
                <a:lnTo>
                  <a:pt x="8843" y="18327"/>
                </a:lnTo>
                <a:lnTo>
                  <a:pt x="2396" y="30610"/>
                </a:lnTo>
                <a:lnTo>
                  <a:pt x="1" y="44746"/>
                </a:lnTo>
                <a:lnTo>
                  <a:pt x="0" y="45123"/>
                </a:lnTo>
                <a:lnTo>
                  <a:pt x="2281" y="59301"/>
                </a:lnTo>
                <a:lnTo>
                  <a:pt x="8635" y="71640"/>
                </a:lnTo>
                <a:lnTo>
                  <a:pt x="18324" y="81403"/>
                </a:lnTo>
                <a:lnTo>
                  <a:pt x="30611" y="87850"/>
                </a:lnTo>
                <a:lnTo>
                  <a:pt x="44758" y="90244"/>
                </a:lnTo>
                <a:lnTo>
                  <a:pt x="45135" y="90246"/>
                </a:lnTo>
                <a:lnTo>
                  <a:pt x="59321" y="87963"/>
                </a:lnTo>
                <a:lnTo>
                  <a:pt x="71660" y="81606"/>
                </a:lnTo>
                <a:lnTo>
                  <a:pt x="81418" y="71914"/>
                </a:lnTo>
                <a:lnTo>
                  <a:pt x="87858" y="59625"/>
                </a:lnTo>
                <a:lnTo>
                  <a:pt x="90244" y="45479"/>
                </a:lnTo>
                <a:lnTo>
                  <a:pt x="90246" y="45123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312">
            <a:extLst>
              <a:ext uri="{FF2B5EF4-FFF2-40B4-BE49-F238E27FC236}">
                <a16:creationId xmlns:a16="http://schemas.microsoft.com/office/drawing/2014/main" id="{06A222E1-BDDB-4A53-8307-194ACE3F66E3}"/>
              </a:ext>
            </a:extLst>
          </p:cNvPr>
          <p:cNvSpPr/>
          <p:nvPr userDrawn="1"/>
        </p:nvSpPr>
        <p:spPr>
          <a:xfrm>
            <a:off x="961705" y="4751640"/>
            <a:ext cx="101430" cy="98098"/>
          </a:xfrm>
          <a:custGeom>
            <a:avLst/>
            <a:gdLst/>
            <a:ahLst/>
            <a:cxnLst/>
            <a:rect l="l" t="t" r="r" b="b"/>
            <a:pathLst>
              <a:path w="90247" h="90310">
                <a:moveTo>
                  <a:pt x="90246" y="45135"/>
                </a:moveTo>
                <a:lnTo>
                  <a:pt x="87966" y="30954"/>
                </a:lnTo>
                <a:lnTo>
                  <a:pt x="81616" y="18610"/>
                </a:lnTo>
                <a:lnTo>
                  <a:pt x="71932" y="8844"/>
                </a:lnTo>
                <a:lnTo>
                  <a:pt x="59649" y="2394"/>
                </a:lnTo>
                <a:lnTo>
                  <a:pt x="45502" y="1"/>
                </a:lnTo>
                <a:lnTo>
                  <a:pt x="45135" y="0"/>
                </a:lnTo>
                <a:lnTo>
                  <a:pt x="30953" y="2282"/>
                </a:lnTo>
                <a:lnTo>
                  <a:pt x="18611" y="8637"/>
                </a:lnTo>
                <a:lnTo>
                  <a:pt x="8847" y="18325"/>
                </a:lnTo>
                <a:lnTo>
                  <a:pt x="2398" y="30609"/>
                </a:lnTo>
                <a:lnTo>
                  <a:pt x="1" y="44748"/>
                </a:lnTo>
                <a:lnTo>
                  <a:pt x="0" y="45135"/>
                </a:lnTo>
                <a:lnTo>
                  <a:pt x="2279" y="59326"/>
                </a:lnTo>
                <a:lnTo>
                  <a:pt x="8626" y="71675"/>
                </a:lnTo>
                <a:lnTo>
                  <a:pt x="18306" y="81445"/>
                </a:lnTo>
                <a:lnTo>
                  <a:pt x="30581" y="87901"/>
                </a:lnTo>
                <a:lnTo>
                  <a:pt x="44716" y="90307"/>
                </a:lnTo>
                <a:lnTo>
                  <a:pt x="45135" y="90309"/>
                </a:lnTo>
                <a:lnTo>
                  <a:pt x="59314" y="88027"/>
                </a:lnTo>
                <a:lnTo>
                  <a:pt x="71648" y="81672"/>
                </a:lnTo>
                <a:lnTo>
                  <a:pt x="81404" y="71980"/>
                </a:lnTo>
                <a:lnTo>
                  <a:pt x="87847" y="59688"/>
                </a:lnTo>
                <a:lnTo>
                  <a:pt x="90244" y="45534"/>
                </a:lnTo>
                <a:lnTo>
                  <a:pt x="90246" y="45135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CustomShape 313">
            <a:extLst>
              <a:ext uri="{FF2B5EF4-FFF2-40B4-BE49-F238E27FC236}">
                <a16:creationId xmlns:a16="http://schemas.microsoft.com/office/drawing/2014/main" id="{C8BDE7D4-1A05-4BE0-B9CB-A4CD69F1BA7A}"/>
              </a:ext>
            </a:extLst>
          </p:cNvPr>
          <p:cNvSpPr/>
          <p:nvPr userDrawn="1"/>
        </p:nvSpPr>
        <p:spPr>
          <a:xfrm>
            <a:off x="706217" y="887400"/>
            <a:ext cx="101430" cy="98098"/>
          </a:xfrm>
          <a:custGeom>
            <a:avLst/>
            <a:gdLst/>
            <a:ahLst/>
            <a:cxnLst/>
            <a:rect l="l" t="t" r="r" b="b"/>
            <a:pathLst>
              <a:path w="90234" h="90272">
                <a:moveTo>
                  <a:pt x="90233" y="45135"/>
                </a:moveTo>
                <a:lnTo>
                  <a:pt x="87952" y="30949"/>
                </a:lnTo>
                <a:lnTo>
                  <a:pt x="81600" y="18604"/>
                </a:lnTo>
                <a:lnTo>
                  <a:pt x="71914" y="8840"/>
                </a:lnTo>
                <a:lnTo>
                  <a:pt x="59632" y="2393"/>
                </a:lnTo>
                <a:lnTo>
                  <a:pt x="45489" y="1"/>
                </a:lnTo>
                <a:lnTo>
                  <a:pt x="45123" y="0"/>
                </a:lnTo>
                <a:lnTo>
                  <a:pt x="30939" y="2281"/>
                </a:lnTo>
                <a:lnTo>
                  <a:pt x="18599" y="8635"/>
                </a:lnTo>
                <a:lnTo>
                  <a:pt x="8839" y="18324"/>
                </a:lnTo>
                <a:lnTo>
                  <a:pt x="2394" y="30611"/>
                </a:lnTo>
                <a:lnTo>
                  <a:pt x="1" y="44758"/>
                </a:lnTo>
                <a:lnTo>
                  <a:pt x="0" y="45135"/>
                </a:lnTo>
                <a:lnTo>
                  <a:pt x="2280" y="59320"/>
                </a:lnTo>
                <a:lnTo>
                  <a:pt x="8631" y="71663"/>
                </a:lnTo>
                <a:lnTo>
                  <a:pt x="18316" y="81427"/>
                </a:lnTo>
                <a:lnTo>
                  <a:pt x="30600" y="87875"/>
                </a:lnTo>
                <a:lnTo>
                  <a:pt x="44745" y="90270"/>
                </a:lnTo>
                <a:lnTo>
                  <a:pt x="45123" y="90271"/>
                </a:lnTo>
                <a:lnTo>
                  <a:pt x="59302" y="87989"/>
                </a:lnTo>
                <a:lnTo>
                  <a:pt x="71639" y="81633"/>
                </a:lnTo>
                <a:lnTo>
                  <a:pt x="81398" y="71941"/>
                </a:lnTo>
                <a:lnTo>
                  <a:pt x="87841" y="59652"/>
                </a:lnTo>
                <a:lnTo>
                  <a:pt x="90232" y="45502"/>
                </a:lnTo>
                <a:lnTo>
                  <a:pt x="90233" y="45135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CustomShape 314">
            <a:extLst>
              <a:ext uri="{FF2B5EF4-FFF2-40B4-BE49-F238E27FC236}">
                <a16:creationId xmlns:a16="http://schemas.microsoft.com/office/drawing/2014/main" id="{7A46CC7E-7A07-4B7E-92AB-2F58A0A662A7}"/>
              </a:ext>
            </a:extLst>
          </p:cNvPr>
          <p:cNvSpPr/>
          <p:nvPr userDrawn="1"/>
        </p:nvSpPr>
        <p:spPr>
          <a:xfrm>
            <a:off x="705764" y="3124800"/>
            <a:ext cx="101430" cy="98098"/>
          </a:xfrm>
          <a:custGeom>
            <a:avLst/>
            <a:gdLst/>
            <a:ahLst/>
            <a:cxnLst/>
            <a:rect l="l" t="t" r="r" b="b"/>
            <a:pathLst>
              <a:path w="90234" h="90285">
                <a:moveTo>
                  <a:pt x="0" y="45161"/>
                </a:moveTo>
                <a:lnTo>
                  <a:pt x="2281" y="59344"/>
                </a:lnTo>
                <a:lnTo>
                  <a:pt x="8635" y="71684"/>
                </a:lnTo>
                <a:lnTo>
                  <a:pt x="18324" y="81444"/>
                </a:lnTo>
                <a:lnTo>
                  <a:pt x="30611" y="87889"/>
                </a:lnTo>
                <a:lnTo>
                  <a:pt x="44758" y="90282"/>
                </a:lnTo>
                <a:lnTo>
                  <a:pt x="45135" y="90284"/>
                </a:lnTo>
                <a:lnTo>
                  <a:pt x="59317" y="88001"/>
                </a:lnTo>
                <a:lnTo>
                  <a:pt x="71654" y="81645"/>
                </a:lnTo>
                <a:lnTo>
                  <a:pt x="81409" y="71953"/>
                </a:lnTo>
                <a:lnTo>
                  <a:pt x="87847" y="59661"/>
                </a:lnTo>
                <a:lnTo>
                  <a:pt x="90232" y="45507"/>
                </a:lnTo>
                <a:lnTo>
                  <a:pt x="90233" y="45161"/>
                </a:lnTo>
                <a:lnTo>
                  <a:pt x="87954" y="30959"/>
                </a:lnTo>
                <a:lnTo>
                  <a:pt x="81607" y="18608"/>
                </a:lnTo>
                <a:lnTo>
                  <a:pt x="71927" y="8841"/>
                </a:lnTo>
                <a:lnTo>
                  <a:pt x="59650" y="2394"/>
                </a:lnTo>
                <a:lnTo>
                  <a:pt x="45512" y="1"/>
                </a:lnTo>
                <a:lnTo>
                  <a:pt x="45135" y="0"/>
                </a:lnTo>
                <a:lnTo>
                  <a:pt x="30956" y="2278"/>
                </a:lnTo>
                <a:lnTo>
                  <a:pt x="18617" y="8627"/>
                </a:lnTo>
                <a:lnTo>
                  <a:pt x="8854" y="18310"/>
                </a:lnTo>
                <a:lnTo>
                  <a:pt x="2403" y="30596"/>
                </a:lnTo>
                <a:lnTo>
                  <a:pt x="1" y="44752"/>
                </a:lnTo>
                <a:lnTo>
                  <a:pt x="0" y="45161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315">
            <a:extLst>
              <a:ext uri="{FF2B5EF4-FFF2-40B4-BE49-F238E27FC236}">
                <a16:creationId xmlns:a16="http://schemas.microsoft.com/office/drawing/2014/main" id="{904D708E-0CCB-419B-A079-67AB9CFD8581}"/>
              </a:ext>
            </a:extLst>
          </p:cNvPr>
          <p:cNvSpPr/>
          <p:nvPr userDrawn="1"/>
        </p:nvSpPr>
        <p:spPr>
          <a:xfrm>
            <a:off x="706217" y="4955040"/>
            <a:ext cx="101430" cy="98098"/>
          </a:xfrm>
          <a:custGeom>
            <a:avLst/>
            <a:gdLst/>
            <a:ahLst/>
            <a:cxnLst/>
            <a:rect l="l" t="t" r="r" b="b"/>
            <a:pathLst>
              <a:path w="90234" h="90259">
                <a:moveTo>
                  <a:pt x="90233" y="45135"/>
                </a:moveTo>
                <a:lnTo>
                  <a:pt x="87952" y="30949"/>
                </a:lnTo>
                <a:lnTo>
                  <a:pt x="81600" y="18604"/>
                </a:lnTo>
                <a:lnTo>
                  <a:pt x="71914" y="8840"/>
                </a:lnTo>
                <a:lnTo>
                  <a:pt x="59632" y="2393"/>
                </a:lnTo>
                <a:lnTo>
                  <a:pt x="45489" y="1"/>
                </a:lnTo>
                <a:lnTo>
                  <a:pt x="45123" y="0"/>
                </a:lnTo>
                <a:lnTo>
                  <a:pt x="30939" y="2281"/>
                </a:lnTo>
                <a:lnTo>
                  <a:pt x="18599" y="8635"/>
                </a:lnTo>
                <a:lnTo>
                  <a:pt x="8839" y="18324"/>
                </a:lnTo>
                <a:lnTo>
                  <a:pt x="2394" y="30611"/>
                </a:lnTo>
                <a:lnTo>
                  <a:pt x="1" y="44758"/>
                </a:lnTo>
                <a:lnTo>
                  <a:pt x="0" y="45135"/>
                </a:lnTo>
                <a:lnTo>
                  <a:pt x="2281" y="59316"/>
                </a:lnTo>
                <a:lnTo>
                  <a:pt x="8633" y="71656"/>
                </a:lnTo>
                <a:lnTo>
                  <a:pt x="18321" y="81419"/>
                </a:lnTo>
                <a:lnTo>
                  <a:pt x="30607" y="87865"/>
                </a:lnTo>
                <a:lnTo>
                  <a:pt x="44756" y="90257"/>
                </a:lnTo>
                <a:lnTo>
                  <a:pt x="45123" y="90258"/>
                </a:lnTo>
                <a:lnTo>
                  <a:pt x="59304" y="87975"/>
                </a:lnTo>
                <a:lnTo>
                  <a:pt x="71642" y="81619"/>
                </a:lnTo>
                <a:lnTo>
                  <a:pt x="81401" y="71927"/>
                </a:lnTo>
                <a:lnTo>
                  <a:pt x="87844" y="59638"/>
                </a:lnTo>
                <a:lnTo>
                  <a:pt x="90232" y="45491"/>
                </a:lnTo>
                <a:lnTo>
                  <a:pt x="90233" y="45135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316">
            <a:extLst>
              <a:ext uri="{FF2B5EF4-FFF2-40B4-BE49-F238E27FC236}">
                <a16:creationId xmlns:a16="http://schemas.microsoft.com/office/drawing/2014/main" id="{BC73445F-85BF-4324-82B8-B788F57D814C}"/>
              </a:ext>
            </a:extLst>
          </p:cNvPr>
          <p:cNvSpPr/>
          <p:nvPr userDrawn="1"/>
        </p:nvSpPr>
        <p:spPr>
          <a:xfrm>
            <a:off x="3298694" y="2337839"/>
            <a:ext cx="45719" cy="45719"/>
          </a:xfrm>
          <a:custGeom>
            <a:avLst/>
            <a:gdLst/>
            <a:ahLst/>
            <a:cxnLst/>
            <a:rect l="l" t="t" r="r" b="b"/>
            <a:pathLst>
              <a:path w="36767" h="36678">
                <a:moveTo>
                  <a:pt x="0" y="18313"/>
                </a:moveTo>
                <a:lnTo>
                  <a:pt x="5188" y="31063"/>
                </a:lnTo>
                <a:lnTo>
                  <a:pt x="17706" y="36664"/>
                </a:lnTo>
                <a:lnTo>
                  <a:pt x="18389" y="36677"/>
                </a:lnTo>
                <a:lnTo>
                  <a:pt x="31163" y="31512"/>
                </a:lnTo>
                <a:lnTo>
                  <a:pt x="36754" y="18988"/>
                </a:lnTo>
                <a:lnTo>
                  <a:pt x="36766" y="18313"/>
                </a:lnTo>
                <a:lnTo>
                  <a:pt x="31595" y="5571"/>
                </a:lnTo>
                <a:lnTo>
                  <a:pt x="19026" y="10"/>
                </a:lnTo>
                <a:lnTo>
                  <a:pt x="18389" y="0"/>
                </a:lnTo>
                <a:lnTo>
                  <a:pt x="5628" y="5150"/>
                </a:lnTo>
                <a:lnTo>
                  <a:pt x="11" y="17669"/>
                </a:lnTo>
                <a:lnTo>
                  <a:pt x="0" y="18313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CustomShape 317">
            <a:extLst>
              <a:ext uri="{FF2B5EF4-FFF2-40B4-BE49-F238E27FC236}">
                <a16:creationId xmlns:a16="http://schemas.microsoft.com/office/drawing/2014/main" id="{2A96E26B-DC1E-4E86-8B86-8DC614D4E7D8}"/>
              </a:ext>
            </a:extLst>
          </p:cNvPr>
          <p:cNvSpPr/>
          <p:nvPr userDrawn="1"/>
        </p:nvSpPr>
        <p:spPr>
          <a:xfrm>
            <a:off x="2019442" y="5185439"/>
            <a:ext cx="45719" cy="45719"/>
          </a:xfrm>
          <a:custGeom>
            <a:avLst/>
            <a:gdLst/>
            <a:ahLst/>
            <a:cxnLst/>
            <a:rect l="l" t="t" r="r" b="b"/>
            <a:pathLst>
              <a:path w="36729" h="36716">
                <a:moveTo>
                  <a:pt x="36728" y="18364"/>
                </a:moveTo>
                <a:lnTo>
                  <a:pt x="31571" y="5579"/>
                </a:lnTo>
                <a:lnTo>
                  <a:pt x="19032" y="11"/>
                </a:lnTo>
                <a:lnTo>
                  <a:pt x="18376" y="0"/>
                </a:lnTo>
                <a:lnTo>
                  <a:pt x="5636" y="5142"/>
                </a:lnTo>
                <a:lnTo>
                  <a:pt x="12" y="17685"/>
                </a:lnTo>
                <a:lnTo>
                  <a:pt x="0" y="18364"/>
                </a:lnTo>
                <a:lnTo>
                  <a:pt x="5193" y="31095"/>
                </a:lnTo>
                <a:lnTo>
                  <a:pt x="17715" y="36703"/>
                </a:lnTo>
                <a:lnTo>
                  <a:pt x="18376" y="36715"/>
                </a:lnTo>
                <a:lnTo>
                  <a:pt x="31143" y="31527"/>
                </a:lnTo>
                <a:lnTo>
                  <a:pt x="36717" y="19005"/>
                </a:lnTo>
                <a:lnTo>
                  <a:pt x="36728" y="18364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" name="CustomShape 318">
            <a:extLst>
              <a:ext uri="{FF2B5EF4-FFF2-40B4-BE49-F238E27FC236}">
                <a16:creationId xmlns:a16="http://schemas.microsoft.com/office/drawing/2014/main" id="{510F91FB-3D22-4673-9C63-2B3FE16E5956}"/>
              </a:ext>
            </a:extLst>
          </p:cNvPr>
          <p:cNvSpPr/>
          <p:nvPr userDrawn="1"/>
        </p:nvSpPr>
        <p:spPr>
          <a:xfrm>
            <a:off x="3022368" y="3541679"/>
            <a:ext cx="77613" cy="75063"/>
          </a:xfrm>
          <a:custGeom>
            <a:avLst/>
            <a:gdLst/>
            <a:ahLst/>
            <a:cxnLst/>
            <a:rect l="l" t="t" r="r" b="b"/>
            <a:pathLst>
              <a:path w="69597" h="69558">
                <a:moveTo>
                  <a:pt x="0" y="34810"/>
                </a:moveTo>
                <a:lnTo>
                  <a:pt x="2917" y="48739"/>
                </a:lnTo>
                <a:lnTo>
                  <a:pt x="10838" y="59993"/>
                </a:lnTo>
                <a:lnTo>
                  <a:pt x="22516" y="67328"/>
                </a:lnTo>
                <a:lnTo>
                  <a:pt x="34772" y="69557"/>
                </a:lnTo>
                <a:lnTo>
                  <a:pt x="48726" y="66648"/>
                </a:lnTo>
                <a:lnTo>
                  <a:pt x="59999" y="58747"/>
                </a:lnTo>
                <a:lnTo>
                  <a:pt x="67352" y="47092"/>
                </a:lnTo>
                <a:lnTo>
                  <a:pt x="69596" y="34810"/>
                </a:lnTo>
                <a:lnTo>
                  <a:pt x="66686" y="20870"/>
                </a:lnTo>
                <a:lnTo>
                  <a:pt x="58783" y="9607"/>
                </a:lnTo>
                <a:lnTo>
                  <a:pt x="47120" y="2255"/>
                </a:lnTo>
                <a:lnTo>
                  <a:pt x="34772" y="0"/>
                </a:lnTo>
                <a:lnTo>
                  <a:pt x="20850" y="2911"/>
                </a:lnTo>
                <a:lnTo>
                  <a:pt x="9594" y="10820"/>
                </a:lnTo>
                <a:lnTo>
                  <a:pt x="2245" y="22493"/>
                </a:lnTo>
                <a:lnTo>
                  <a:pt x="0" y="34810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CustomShape 319">
            <a:extLst>
              <a:ext uri="{FF2B5EF4-FFF2-40B4-BE49-F238E27FC236}">
                <a16:creationId xmlns:a16="http://schemas.microsoft.com/office/drawing/2014/main" id="{5E1B9416-49C9-47F1-A3F3-F4FB8A206975}"/>
              </a:ext>
            </a:extLst>
          </p:cNvPr>
          <p:cNvSpPr/>
          <p:nvPr userDrawn="1"/>
        </p:nvSpPr>
        <p:spPr>
          <a:xfrm>
            <a:off x="2766427" y="6185879"/>
            <a:ext cx="77613" cy="75063"/>
          </a:xfrm>
          <a:custGeom>
            <a:avLst/>
            <a:gdLst/>
            <a:ahLst/>
            <a:cxnLst/>
            <a:rect l="l" t="t" r="r" b="b"/>
            <a:pathLst>
              <a:path w="69609" h="69508">
                <a:moveTo>
                  <a:pt x="69608" y="34759"/>
                </a:moveTo>
                <a:lnTo>
                  <a:pt x="66695" y="20844"/>
                </a:lnTo>
                <a:lnTo>
                  <a:pt x="58780" y="9594"/>
                </a:lnTo>
                <a:lnTo>
                  <a:pt x="47101" y="2249"/>
                </a:lnTo>
                <a:lnTo>
                  <a:pt x="34759" y="0"/>
                </a:lnTo>
                <a:lnTo>
                  <a:pt x="20823" y="2915"/>
                </a:lnTo>
                <a:lnTo>
                  <a:pt x="9566" y="10832"/>
                </a:lnTo>
                <a:lnTo>
                  <a:pt x="2229" y="22505"/>
                </a:lnTo>
                <a:lnTo>
                  <a:pt x="0" y="34759"/>
                </a:lnTo>
                <a:lnTo>
                  <a:pt x="2914" y="48686"/>
                </a:lnTo>
                <a:lnTo>
                  <a:pt x="10830" y="59941"/>
                </a:lnTo>
                <a:lnTo>
                  <a:pt x="22507" y="67279"/>
                </a:lnTo>
                <a:lnTo>
                  <a:pt x="34759" y="69507"/>
                </a:lnTo>
                <a:lnTo>
                  <a:pt x="48719" y="66598"/>
                </a:lnTo>
                <a:lnTo>
                  <a:pt x="59997" y="58698"/>
                </a:lnTo>
                <a:lnTo>
                  <a:pt x="67357" y="47050"/>
                </a:lnTo>
                <a:lnTo>
                  <a:pt x="69608" y="34759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CustomShape 320">
            <a:extLst>
              <a:ext uri="{FF2B5EF4-FFF2-40B4-BE49-F238E27FC236}">
                <a16:creationId xmlns:a16="http://schemas.microsoft.com/office/drawing/2014/main" id="{C69A0AC3-DEA8-4C7B-ABB1-79C933FEB787}"/>
              </a:ext>
            </a:extLst>
          </p:cNvPr>
          <p:cNvSpPr/>
          <p:nvPr userDrawn="1"/>
        </p:nvSpPr>
        <p:spPr>
          <a:xfrm>
            <a:off x="2254545" y="694439"/>
            <a:ext cx="77613" cy="75063"/>
          </a:xfrm>
          <a:custGeom>
            <a:avLst/>
            <a:gdLst/>
            <a:ahLst/>
            <a:cxnLst/>
            <a:rect l="l" t="t" r="r" b="b"/>
            <a:pathLst>
              <a:path w="69520" h="69558">
                <a:moveTo>
                  <a:pt x="0" y="34759"/>
                </a:moveTo>
                <a:lnTo>
                  <a:pt x="2913" y="48716"/>
                </a:lnTo>
                <a:lnTo>
                  <a:pt x="10824" y="59984"/>
                </a:lnTo>
                <a:lnTo>
                  <a:pt x="22486" y="67325"/>
                </a:lnTo>
                <a:lnTo>
                  <a:pt x="34734" y="69557"/>
                </a:lnTo>
                <a:lnTo>
                  <a:pt x="48663" y="66648"/>
                </a:lnTo>
                <a:lnTo>
                  <a:pt x="59924" y="58743"/>
                </a:lnTo>
                <a:lnTo>
                  <a:pt x="67273" y="47075"/>
                </a:lnTo>
                <a:lnTo>
                  <a:pt x="69519" y="34759"/>
                </a:lnTo>
                <a:lnTo>
                  <a:pt x="66604" y="20833"/>
                </a:lnTo>
                <a:lnTo>
                  <a:pt x="58686" y="9577"/>
                </a:lnTo>
                <a:lnTo>
                  <a:pt x="47011" y="2236"/>
                </a:lnTo>
                <a:lnTo>
                  <a:pt x="34734" y="0"/>
                </a:lnTo>
                <a:lnTo>
                  <a:pt x="20813" y="2917"/>
                </a:lnTo>
                <a:lnTo>
                  <a:pt x="9560" y="10839"/>
                </a:lnTo>
                <a:lnTo>
                  <a:pt x="2224" y="22520"/>
                </a:lnTo>
                <a:lnTo>
                  <a:pt x="0" y="34759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CustomShape 321">
            <a:extLst>
              <a:ext uri="{FF2B5EF4-FFF2-40B4-BE49-F238E27FC236}">
                <a16:creationId xmlns:a16="http://schemas.microsoft.com/office/drawing/2014/main" id="{0A9F6276-4FF8-4CAB-B421-BC281128D2EE}"/>
              </a:ext>
            </a:extLst>
          </p:cNvPr>
          <p:cNvSpPr/>
          <p:nvPr userDrawn="1"/>
        </p:nvSpPr>
        <p:spPr>
          <a:xfrm>
            <a:off x="2254545" y="2118239"/>
            <a:ext cx="77613" cy="75063"/>
          </a:xfrm>
          <a:custGeom>
            <a:avLst/>
            <a:gdLst/>
            <a:ahLst/>
            <a:cxnLst/>
            <a:rect l="l" t="t" r="r" b="b"/>
            <a:pathLst>
              <a:path w="69520" h="69546">
                <a:moveTo>
                  <a:pt x="0" y="34785"/>
                </a:moveTo>
                <a:lnTo>
                  <a:pt x="2917" y="48715"/>
                </a:lnTo>
                <a:lnTo>
                  <a:pt x="10835" y="59976"/>
                </a:lnTo>
                <a:lnTo>
                  <a:pt x="22508" y="67318"/>
                </a:lnTo>
                <a:lnTo>
                  <a:pt x="34734" y="69545"/>
                </a:lnTo>
                <a:lnTo>
                  <a:pt x="48670" y="66629"/>
                </a:lnTo>
                <a:lnTo>
                  <a:pt x="59934" y="58715"/>
                </a:lnTo>
                <a:lnTo>
                  <a:pt x="67281" y="47048"/>
                </a:lnTo>
                <a:lnTo>
                  <a:pt x="69519" y="34785"/>
                </a:lnTo>
                <a:lnTo>
                  <a:pt x="66606" y="20842"/>
                </a:lnTo>
                <a:lnTo>
                  <a:pt x="58693" y="9582"/>
                </a:lnTo>
                <a:lnTo>
                  <a:pt x="47025" y="2240"/>
                </a:lnTo>
                <a:lnTo>
                  <a:pt x="34734" y="0"/>
                </a:lnTo>
                <a:lnTo>
                  <a:pt x="20818" y="2913"/>
                </a:lnTo>
                <a:lnTo>
                  <a:pt x="9567" y="10830"/>
                </a:lnTo>
                <a:lnTo>
                  <a:pt x="2230" y="22512"/>
                </a:lnTo>
                <a:lnTo>
                  <a:pt x="0" y="34785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CustomShape 322">
            <a:extLst>
              <a:ext uri="{FF2B5EF4-FFF2-40B4-BE49-F238E27FC236}">
                <a16:creationId xmlns:a16="http://schemas.microsoft.com/office/drawing/2014/main" id="{51535ED9-57F9-45C2-99AE-3FD14436FB01}"/>
              </a:ext>
            </a:extLst>
          </p:cNvPr>
          <p:cNvSpPr/>
          <p:nvPr userDrawn="1"/>
        </p:nvSpPr>
        <p:spPr>
          <a:xfrm>
            <a:off x="1742663" y="4762079"/>
            <a:ext cx="77613" cy="75063"/>
          </a:xfrm>
          <a:custGeom>
            <a:avLst/>
            <a:gdLst/>
            <a:ahLst/>
            <a:cxnLst/>
            <a:rect l="l" t="t" r="r" b="b"/>
            <a:pathLst>
              <a:path w="69622" h="69571">
                <a:moveTo>
                  <a:pt x="0" y="34772"/>
                </a:moveTo>
                <a:lnTo>
                  <a:pt x="2914" y="48714"/>
                </a:lnTo>
                <a:lnTo>
                  <a:pt x="10826" y="59980"/>
                </a:lnTo>
                <a:lnTo>
                  <a:pt x="22489" y="67329"/>
                </a:lnTo>
                <a:lnTo>
                  <a:pt x="34759" y="69570"/>
                </a:lnTo>
                <a:lnTo>
                  <a:pt x="48725" y="66663"/>
                </a:lnTo>
                <a:lnTo>
                  <a:pt x="60001" y="58768"/>
                </a:lnTo>
                <a:lnTo>
                  <a:pt x="67359" y="47121"/>
                </a:lnTo>
                <a:lnTo>
                  <a:pt x="69621" y="34772"/>
                </a:lnTo>
                <a:lnTo>
                  <a:pt x="66713" y="20854"/>
                </a:lnTo>
                <a:lnTo>
                  <a:pt x="58808" y="9603"/>
                </a:lnTo>
                <a:lnTo>
                  <a:pt x="47133" y="2255"/>
                </a:lnTo>
                <a:lnTo>
                  <a:pt x="34759" y="0"/>
                </a:lnTo>
                <a:lnTo>
                  <a:pt x="20836" y="2914"/>
                </a:lnTo>
                <a:lnTo>
                  <a:pt x="9578" y="10830"/>
                </a:lnTo>
                <a:lnTo>
                  <a:pt x="2234" y="22504"/>
                </a:lnTo>
                <a:lnTo>
                  <a:pt x="0" y="34772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CustomShape 323">
            <a:extLst>
              <a:ext uri="{FF2B5EF4-FFF2-40B4-BE49-F238E27FC236}">
                <a16:creationId xmlns:a16="http://schemas.microsoft.com/office/drawing/2014/main" id="{FC162D8F-99D1-45C2-A50F-3271C7411FE1}"/>
              </a:ext>
            </a:extLst>
          </p:cNvPr>
          <p:cNvSpPr/>
          <p:nvPr userDrawn="1"/>
        </p:nvSpPr>
        <p:spPr>
          <a:xfrm>
            <a:off x="1486722" y="1914839"/>
            <a:ext cx="77613" cy="75063"/>
          </a:xfrm>
          <a:custGeom>
            <a:avLst/>
            <a:gdLst/>
            <a:ahLst/>
            <a:cxnLst/>
            <a:rect l="l" t="t" r="r" b="b"/>
            <a:pathLst>
              <a:path w="69622" h="69558">
                <a:moveTo>
                  <a:pt x="69621" y="34785"/>
                </a:moveTo>
                <a:lnTo>
                  <a:pt x="66707" y="20830"/>
                </a:lnTo>
                <a:lnTo>
                  <a:pt x="58794" y="9567"/>
                </a:lnTo>
                <a:lnTo>
                  <a:pt x="47128" y="2230"/>
                </a:lnTo>
                <a:lnTo>
                  <a:pt x="34874" y="0"/>
                </a:lnTo>
                <a:lnTo>
                  <a:pt x="20906" y="2900"/>
                </a:lnTo>
                <a:lnTo>
                  <a:pt x="9626" y="10785"/>
                </a:lnTo>
                <a:lnTo>
                  <a:pt x="2263" y="22428"/>
                </a:lnTo>
                <a:lnTo>
                  <a:pt x="0" y="34785"/>
                </a:lnTo>
                <a:lnTo>
                  <a:pt x="2908" y="48695"/>
                </a:lnTo>
                <a:lnTo>
                  <a:pt x="10816" y="59946"/>
                </a:lnTo>
                <a:lnTo>
                  <a:pt x="22491" y="67298"/>
                </a:lnTo>
                <a:lnTo>
                  <a:pt x="34874" y="69557"/>
                </a:lnTo>
                <a:lnTo>
                  <a:pt x="48798" y="66640"/>
                </a:lnTo>
                <a:lnTo>
                  <a:pt x="60052" y="58719"/>
                </a:lnTo>
                <a:lnTo>
                  <a:pt x="67390" y="47041"/>
                </a:lnTo>
                <a:lnTo>
                  <a:pt x="69621" y="34785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CustomShape 324">
            <a:extLst>
              <a:ext uri="{FF2B5EF4-FFF2-40B4-BE49-F238E27FC236}">
                <a16:creationId xmlns:a16="http://schemas.microsoft.com/office/drawing/2014/main" id="{04795BC7-D081-434C-85EC-B0EC981B9066}"/>
              </a:ext>
            </a:extLst>
          </p:cNvPr>
          <p:cNvSpPr/>
          <p:nvPr userDrawn="1"/>
        </p:nvSpPr>
        <p:spPr>
          <a:xfrm>
            <a:off x="718900" y="4558679"/>
            <a:ext cx="77613" cy="75063"/>
          </a:xfrm>
          <a:custGeom>
            <a:avLst/>
            <a:gdLst/>
            <a:ahLst/>
            <a:cxnLst/>
            <a:rect l="l" t="t" r="r" b="b"/>
            <a:pathLst>
              <a:path w="69622" h="69558">
                <a:moveTo>
                  <a:pt x="0" y="34797"/>
                </a:moveTo>
                <a:lnTo>
                  <a:pt x="2916" y="48721"/>
                </a:lnTo>
                <a:lnTo>
                  <a:pt x="10835" y="59979"/>
                </a:lnTo>
                <a:lnTo>
                  <a:pt x="22509" y="67323"/>
                </a:lnTo>
                <a:lnTo>
                  <a:pt x="34772" y="69557"/>
                </a:lnTo>
                <a:lnTo>
                  <a:pt x="48745" y="66647"/>
                </a:lnTo>
                <a:lnTo>
                  <a:pt x="60020" y="58746"/>
                </a:lnTo>
                <a:lnTo>
                  <a:pt x="67372" y="47097"/>
                </a:lnTo>
                <a:lnTo>
                  <a:pt x="69621" y="34797"/>
                </a:lnTo>
                <a:lnTo>
                  <a:pt x="66716" y="20862"/>
                </a:lnTo>
                <a:lnTo>
                  <a:pt x="58818" y="9605"/>
                </a:lnTo>
                <a:lnTo>
                  <a:pt x="47151" y="2256"/>
                </a:lnTo>
                <a:lnTo>
                  <a:pt x="34772" y="0"/>
                </a:lnTo>
                <a:lnTo>
                  <a:pt x="20848" y="2910"/>
                </a:lnTo>
                <a:lnTo>
                  <a:pt x="9590" y="10817"/>
                </a:lnTo>
                <a:lnTo>
                  <a:pt x="2243" y="22489"/>
                </a:lnTo>
                <a:lnTo>
                  <a:pt x="0" y="34797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CustomShape 325">
            <a:extLst>
              <a:ext uri="{FF2B5EF4-FFF2-40B4-BE49-F238E27FC236}">
                <a16:creationId xmlns:a16="http://schemas.microsoft.com/office/drawing/2014/main" id="{0E3C015E-D043-46D0-A780-2FE3FAEFDC67}"/>
              </a:ext>
            </a:extLst>
          </p:cNvPr>
          <p:cNvSpPr/>
          <p:nvPr userDrawn="1"/>
        </p:nvSpPr>
        <p:spPr>
          <a:xfrm>
            <a:off x="2240956" y="5971320"/>
            <a:ext cx="102662" cy="99290"/>
          </a:xfrm>
          <a:custGeom>
            <a:avLst/>
            <a:gdLst/>
            <a:ahLst/>
            <a:cxnLst/>
            <a:rect l="l" t="t" r="r" b="b"/>
            <a:pathLst>
              <a:path w="91428" h="91441">
                <a:moveTo>
                  <a:pt x="0" y="45732"/>
                </a:moveTo>
                <a:lnTo>
                  <a:pt x="2254" y="59913"/>
                </a:lnTo>
                <a:lnTo>
                  <a:pt x="8538" y="72296"/>
                </a:lnTo>
                <a:lnTo>
                  <a:pt x="18133" y="82158"/>
                </a:lnTo>
                <a:lnTo>
                  <a:pt x="30318" y="88774"/>
                </a:lnTo>
                <a:lnTo>
                  <a:pt x="44376" y="91421"/>
                </a:lnTo>
                <a:lnTo>
                  <a:pt x="45694" y="91440"/>
                </a:lnTo>
                <a:lnTo>
                  <a:pt x="59872" y="89183"/>
                </a:lnTo>
                <a:lnTo>
                  <a:pt x="72258" y="82896"/>
                </a:lnTo>
                <a:lnTo>
                  <a:pt x="82125" y="73301"/>
                </a:lnTo>
                <a:lnTo>
                  <a:pt x="88750" y="61121"/>
                </a:lnTo>
                <a:lnTo>
                  <a:pt x="91407" y="47080"/>
                </a:lnTo>
                <a:lnTo>
                  <a:pt x="91427" y="45732"/>
                </a:lnTo>
                <a:lnTo>
                  <a:pt x="89169" y="31553"/>
                </a:lnTo>
                <a:lnTo>
                  <a:pt x="82879" y="19169"/>
                </a:lnTo>
                <a:lnTo>
                  <a:pt x="73282" y="9304"/>
                </a:lnTo>
                <a:lnTo>
                  <a:pt x="61101" y="2680"/>
                </a:lnTo>
                <a:lnTo>
                  <a:pt x="47062" y="20"/>
                </a:lnTo>
                <a:lnTo>
                  <a:pt x="45694" y="0"/>
                </a:lnTo>
                <a:lnTo>
                  <a:pt x="31508" y="2258"/>
                </a:lnTo>
                <a:lnTo>
                  <a:pt x="19130" y="8550"/>
                </a:lnTo>
                <a:lnTo>
                  <a:pt x="9276" y="18153"/>
                </a:lnTo>
                <a:lnTo>
                  <a:pt x="2666" y="30342"/>
                </a:lnTo>
                <a:lnTo>
                  <a:pt x="19" y="44394"/>
                </a:lnTo>
                <a:lnTo>
                  <a:pt x="0" y="45732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CustomShape 326">
            <a:extLst>
              <a:ext uri="{FF2B5EF4-FFF2-40B4-BE49-F238E27FC236}">
                <a16:creationId xmlns:a16="http://schemas.microsoft.com/office/drawing/2014/main" id="{0DF8EA26-4909-44FB-AD2C-3F55E8C78343}"/>
              </a:ext>
            </a:extLst>
          </p:cNvPr>
          <p:cNvSpPr/>
          <p:nvPr userDrawn="1"/>
        </p:nvSpPr>
        <p:spPr>
          <a:xfrm>
            <a:off x="1729074" y="5564880"/>
            <a:ext cx="102662" cy="99290"/>
          </a:xfrm>
          <a:custGeom>
            <a:avLst/>
            <a:gdLst/>
            <a:ahLst/>
            <a:cxnLst/>
            <a:rect l="l" t="t" r="r" b="b"/>
            <a:pathLst>
              <a:path w="91517" h="91517">
                <a:moveTo>
                  <a:pt x="0" y="45796"/>
                </a:moveTo>
                <a:lnTo>
                  <a:pt x="2257" y="59977"/>
                </a:lnTo>
                <a:lnTo>
                  <a:pt x="8547" y="72360"/>
                </a:lnTo>
                <a:lnTo>
                  <a:pt x="18146" y="82223"/>
                </a:lnTo>
                <a:lnTo>
                  <a:pt x="30329" y="88842"/>
                </a:lnTo>
                <a:lnTo>
                  <a:pt x="44372" y="91496"/>
                </a:lnTo>
                <a:lnTo>
                  <a:pt x="45720" y="91516"/>
                </a:lnTo>
                <a:lnTo>
                  <a:pt x="59926" y="89263"/>
                </a:lnTo>
                <a:lnTo>
                  <a:pt x="72325" y="82985"/>
                </a:lnTo>
                <a:lnTo>
                  <a:pt x="82197" y="73402"/>
                </a:lnTo>
                <a:lnTo>
                  <a:pt x="88826" y="61236"/>
                </a:lnTo>
                <a:lnTo>
                  <a:pt x="91494" y="47205"/>
                </a:lnTo>
                <a:lnTo>
                  <a:pt x="91516" y="45796"/>
                </a:lnTo>
                <a:lnTo>
                  <a:pt x="89266" y="31595"/>
                </a:lnTo>
                <a:lnTo>
                  <a:pt x="82994" y="19204"/>
                </a:lnTo>
                <a:lnTo>
                  <a:pt x="73414" y="9336"/>
                </a:lnTo>
                <a:lnTo>
                  <a:pt x="61243" y="2704"/>
                </a:lnTo>
                <a:lnTo>
                  <a:pt x="47195" y="23"/>
                </a:lnTo>
                <a:lnTo>
                  <a:pt x="45720" y="0"/>
                </a:lnTo>
                <a:lnTo>
                  <a:pt x="31554" y="2252"/>
                </a:lnTo>
                <a:lnTo>
                  <a:pt x="19179" y="8531"/>
                </a:lnTo>
                <a:lnTo>
                  <a:pt x="9317" y="18123"/>
                </a:lnTo>
                <a:lnTo>
                  <a:pt x="2690" y="30311"/>
                </a:lnTo>
                <a:lnTo>
                  <a:pt x="21" y="44381"/>
                </a:lnTo>
                <a:lnTo>
                  <a:pt x="0" y="45796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CustomShape 327">
            <a:extLst>
              <a:ext uri="{FF2B5EF4-FFF2-40B4-BE49-F238E27FC236}">
                <a16:creationId xmlns:a16="http://schemas.microsoft.com/office/drawing/2014/main" id="{FCACB045-D68C-4136-890E-5A5B043CF254}"/>
              </a:ext>
            </a:extLst>
          </p:cNvPr>
          <p:cNvSpPr/>
          <p:nvPr userDrawn="1"/>
        </p:nvSpPr>
        <p:spPr>
          <a:xfrm>
            <a:off x="3527003" y="2112479"/>
            <a:ext cx="90342" cy="87375"/>
          </a:xfrm>
          <a:custGeom>
            <a:avLst/>
            <a:gdLst/>
            <a:ahLst/>
            <a:cxnLst/>
            <a:rect l="l" t="t" r="r" b="b"/>
            <a:pathLst>
              <a:path w="80582" h="80544">
                <a:moveTo>
                  <a:pt x="0" y="40284"/>
                </a:moveTo>
                <a:lnTo>
                  <a:pt x="2539" y="54348"/>
                </a:lnTo>
                <a:lnTo>
                  <a:pt x="9543" y="66265"/>
                </a:lnTo>
                <a:lnTo>
                  <a:pt x="20086" y="75103"/>
                </a:lnTo>
                <a:lnTo>
                  <a:pt x="33244" y="79927"/>
                </a:lnTo>
                <a:lnTo>
                  <a:pt x="40284" y="80543"/>
                </a:lnTo>
                <a:lnTo>
                  <a:pt x="54371" y="78000"/>
                </a:lnTo>
                <a:lnTo>
                  <a:pt x="66299" y="70992"/>
                </a:lnTo>
                <a:lnTo>
                  <a:pt x="75139" y="60453"/>
                </a:lnTo>
                <a:lnTo>
                  <a:pt x="79964" y="47315"/>
                </a:lnTo>
                <a:lnTo>
                  <a:pt x="80581" y="40284"/>
                </a:lnTo>
                <a:lnTo>
                  <a:pt x="78040" y="26208"/>
                </a:lnTo>
                <a:lnTo>
                  <a:pt x="71036" y="14286"/>
                </a:lnTo>
                <a:lnTo>
                  <a:pt x="60496" y="5448"/>
                </a:lnTo>
                <a:lnTo>
                  <a:pt x="47348" y="620"/>
                </a:lnTo>
                <a:lnTo>
                  <a:pt x="40284" y="0"/>
                </a:lnTo>
                <a:lnTo>
                  <a:pt x="26196" y="2541"/>
                </a:lnTo>
                <a:lnTo>
                  <a:pt x="14273" y="9546"/>
                </a:lnTo>
                <a:lnTo>
                  <a:pt x="5439" y="20086"/>
                </a:lnTo>
                <a:lnTo>
                  <a:pt x="617" y="33233"/>
                </a:lnTo>
                <a:lnTo>
                  <a:pt x="0" y="40284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" name="CustomShape 328">
            <a:extLst>
              <a:ext uri="{FF2B5EF4-FFF2-40B4-BE49-F238E27FC236}">
                <a16:creationId xmlns:a16="http://schemas.microsoft.com/office/drawing/2014/main" id="{7E2CF8D9-C6E2-40F5-9A3B-FC586DD77F20}"/>
              </a:ext>
            </a:extLst>
          </p:cNvPr>
          <p:cNvSpPr/>
          <p:nvPr userDrawn="1"/>
        </p:nvSpPr>
        <p:spPr>
          <a:xfrm>
            <a:off x="3527003" y="4349879"/>
            <a:ext cx="90342" cy="87375"/>
          </a:xfrm>
          <a:custGeom>
            <a:avLst/>
            <a:gdLst/>
            <a:ahLst/>
            <a:cxnLst/>
            <a:rect l="l" t="t" r="r" b="b"/>
            <a:pathLst>
              <a:path w="80582" h="80519">
                <a:moveTo>
                  <a:pt x="80581" y="40220"/>
                </a:moveTo>
                <a:lnTo>
                  <a:pt x="78036" y="26157"/>
                </a:lnTo>
                <a:lnTo>
                  <a:pt x="71022" y="14249"/>
                </a:lnTo>
                <a:lnTo>
                  <a:pt x="60468" y="5423"/>
                </a:lnTo>
                <a:lnTo>
                  <a:pt x="47303" y="611"/>
                </a:lnTo>
                <a:lnTo>
                  <a:pt x="40284" y="0"/>
                </a:lnTo>
                <a:lnTo>
                  <a:pt x="26185" y="2541"/>
                </a:lnTo>
                <a:lnTo>
                  <a:pt x="14256" y="9546"/>
                </a:lnTo>
                <a:lnTo>
                  <a:pt x="5422" y="20084"/>
                </a:lnTo>
                <a:lnTo>
                  <a:pt x="610" y="33226"/>
                </a:lnTo>
                <a:lnTo>
                  <a:pt x="0" y="40220"/>
                </a:lnTo>
                <a:lnTo>
                  <a:pt x="2537" y="54303"/>
                </a:lnTo>
                <a:lnTo>
                  <a:pt x="9535" y="66228"/>
                </a:lnTo>
                <a:lnTo>
                  <a:pt x="20069" y="75069"/>
                </a:lnTo>
                <a:lnTo>
                  <a:pt x="33217" y="79897"/>
                </a:lnTo>
                <a:lnTo>
                  <a:pt x="40284" y="80518"/>
                </a:lnTo>
                <a:lnTo>
                  <a:pt x="54365" y="77978"/>
                </a:lnTo>
                <a:lnTo>
                  <a:pt x="66289" y="70976"/>
                </a:lnTo>
                <a:lnTo>
                  <a:pt x="75129" y="60438"/>
                </a:lnTo>
                <a:lnTo>
                  <a:pt x="79959" y="47293"/>
                </a:lnTo>
                <a:lnTo>
                  <a:pt x="80581" y="40220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CustomShape 329">
            <a:extLst>
              <a:ext uri="{FF2B5EF4-FFF2-40B4-BE49-F238E27FC236}">
                <a16:creationId xmlns:a16="http://schemas.microsoft.com/office/drawing/2014/main" id="{47C961F6-DABA-44A1-A474-08DE2F427119}"/>
              </a:ext>
            </a:extLst>
          </p:cNvPr>
          <p:cNvSpPr/>
          <p:nvPr userDrawn="1"/>
        </p:nvSpPr>
        <p:spPr>
          <a:xfrm>
            <a:off x="2759634" y="689039"/>
            <a:ext cx="89931" cy="87375"/>
          </a:xfrm>
          <a:custGeom>
            <a:avLst/>
            <a:gdLst/>
            <a:ahLst/>
            <a:cxnLst/>
            <a:rect l="l" t="t" r="r" b="b"/>
            <a:pathLst>
              <a:path w="80455" h="80519">
                <a:moveTo>
                  <a:pt x="80454" y="40233"/>
                </a:moveTo>
                <a:lnTo>
                  <a:pt x="77908" y="26148"/>
                </a:lnTo>
                <a:lnTo>
                  <a:pt x="70892" y="14235"/>
                </a:lnTo>
                <a:lnTo>
                  <a:pt x="60339" y="5415"/>
                </a:lnTo>
                <a:lnTo>
                  <a:pt x="47182" y="610"/>
                </a:lnTo>
                <a:lnTo>
                  <a:pt x="40170" y="0"/>
                </a:lnTo>
                <a:lnTo>
                  <a:pt x="26110" y="2543"/>
                </a:lnTo>
                <a:lnTo>
                  <a:pt x="14205" y="9557"/>
                </a:lnTo>
                <a:lnTo>
                  <a:pt x="5389" y="20117"/>
                </a:lnTo>
                <a:lnTo>
                  <a:pt x="597" y="33297"/>
                </a:lnTo>
                <a:lnTo>
                  <a:pt x="0" y="40233"/>
                </a:lnTo>
                <a:lnTo>
                  <a:pt x="2542" y="54335"/>
                </a:lnTo>
                <a:lnTo>
                  <a:pt x="9548" y="66269"/>
                </a:lnTo>
                <a:lnTo>
                  <a:pt x="20086" y="75105"/>
                </a:lnTo>
                <a:lnTo>
                  <a:pt x="33222" y="79913"/>
                </a:lnTo>
                <a:lnTo>
                  <a:pt x="40170" y="80518"/>
                </a:lnTo>
                <a:lnTo>
                  <a:pt x="54243" y="77978"/>
                </a:lnTo>
                <a:lnTo>
                  <a:pt x="66165" y="70975"/>
                </a:lnTo>
                <a:lnTo>
                  <a:pt x="75006" y="60437"/>
                </a:lnTo>
                <a:lnTo>
                  <a:pt x="79835" y="47287"/>
                </a:lnTo>
                <a:lnTo>
                  <a:pt x="80454" y="40233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" name="CustomShape 330">
            <a:extLst>
              <a:ext uri="{FF2B5EF4-FFF2-40B4-BE49-F238E27FC236}">
                <a16:creationId xmlns:a16="http://schemas.microsoft.com/office/drawing/2014/main" id="{DD6A1A86-DB60-4C72-84DC-BE256612A62E}"/>
              </a:ext>
            </a:extLst>
          </p:cNvPr>
          <p:cNvSpPr/>
          <p:nvPr userDrawn="1"/>
        </p:nvSpPr>
        <p:spPr>
          <a:xfrm>
            <a:off x="2503692" y="3943079"/>
            <a:ext cx="90342" cy="87375"/>
          </a:xfrm>
          <a:custGeom>
            <a:avLst/>
            <a:gdLst/>
            <a:ahLst/>
            <a:cxnLst/>
            <a:rect l="l" t="t" r="r" b="b"/>
            <a:pathLst>
              <a:path w="80582" h="80582">
                <a:moveTo>
                  <a:pt x="0" y="40297"/>
                </a:moveTo>
                <a:lnTo>
                  <a:pt x="2539" y="54373"/>
                </a:lnTo>
                <a:lnTo>
                  <a:pt x="9540" y="66294"/>
                </a:lnTo>
                <a:lnTo>
                  <a:pt x="20079" y="75133"/>
                </a:lnTo>
                <a:lnTo>
                  <a:pt x="33230" y="79961"/>
                </a:lnTo>
                <a:lnTo>
                  <a:pt x="40297" y="80581"/>
                </a:lnTo>
                <a:lnTo>
                  <a:pt x="54380" y="78040"/>
                </a:lnTo>
                <a:lnTo>
                  <a:pt x="66303" y="71035"/>
                </a:lnTo>
                <a:lnTo>
                  <a:pt x="75139" y="60494"/>
                </a:lnTo>
                <a:lnTo>
                  <a:pt x="79963" y="47348"/>
                </a:lnTo>
                <a:lnTo>
                  <a:pt x="80581" y="40297"/>
                </a:lnTo>
                <a:lnTo>
                  <a:pt x="78042" y="26209"/>
                </a:lnTo>
                <a:lnTo>
                  <a:pt x="71042" y="14283"/>
                </a:lnTo>
                <a:lnTo>
                  <a:pt x="60506" y="5445"/>
                </a:lnTo>
                <a:lnTo>
                  <a:pt x="47360" y="619"/>
                </a:lnTo>
                <a:lnTo>
                  <a:pt x="40297" y="0"/>
                </a:lnTo>
                <a:lnTo>
                  <a:pt x="26211" y="2538"/>
                </a:lnTo>
                <a:lnTo>
                  <a:pt x="14287" y="9537"/>
                </a:lnTo>
                <a:lnTo>
                  <a:pt x="5449" y="20073"/>
                </a:lnTo>
                <a:lnTo>
                  <a:pt x="621" y="33221"/>
                </a:lnTo>
                <a:lnTo>
                  <a:pt x="0" y="40297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CustomShape 331">
            <a:extLst>
              <a:ext uri="{FF2B5EF4-FFF2-40B4-BE49-F238E27FC236}">
                <a16:creationId xmlns:a16="http://schemas.microsoft.com/office/drawing/2014/main" id="{EE6EF01F-2836-4C35-8D0D-33535D9C679F}"/>
              </a:ext>
            </a:extLst>
          </p:cNvPr>
          <p:cNvSpPr/>
          <p:nvPr userDrawn="1"/>
        </p:nvSpPr>
        <p:spPr>
          <a:xfrm>
            <a:off x="2503692" y="7400519"/>
            <a:ext cx="90342" cy="87375"/>
          </a:xfrm>
          <a:custGeom>
            <a:avLst/>
            <a:gdLst/>
            <a:ahLst/>
            <a:cxnLst/>
            <a:rect l="l" t="t" r="r" b="b"/>
            <a:pathLst>
              <a:path w="80582" h="80569">
                <a:moveTo>
                  <a:pt x="80581" y="40271"/>
                </a:moveTo>
                <a:lnTo>
                  <a:pt x="78040" y="26198"/>
                </a:lnTo>
                <a:lnTo>
                  <a:pt x="71036" y="14278"/>
                </a:lnTo>
                <a:lnTo>
                  <a:pt x="60494" y="5441"/>
                </a:lnTo>
                <a:lnTo>
                  <a:pt x="47342" y="617"/>
                </a:lnTo>
                <a:lnTo>
                  <a:pt x="40297" y="0"/>
                </a:lnTo>
                <a:lnTo>
                  <a:pt x="26207" y="2541"/>
                </a:lnTo>
                <a:lnTo>
                  <a:pt x="14280" y="9545"/>
                </a:lnTo>
                <a:lnTo>
                  <a:pt x="5442" y="20082"/>
                </a:lnTo>
                <a:lnTo>
                  <a:pt x="618" y="33224"/>
                </a:lnTo>
                <a:lnTo>
                  <a:pt x="0" y="40271"/>
                </a:lnTo>
                <a:lnTo>
                  <a:pt x="2538" y="54362"/>
                </a:lnTo>
                <a:lnTo>
                  <a:pt x="9537" y="66286"/>
                </a:lnTo>
                <a:lnTo>
                  <a:pt x="20073" y="75122"/>
                </a:lnTo>
                <a:lnTo>
                  <a:pt x="33221" y="79947"/>
                </a:lnTo>
                <a:lnTo>
                  <a:pt x="40297" y="80568"/>
                </a:lnTo>
                <a:lnTo>
                  <a:pt x="54378" y="78031"/>
                </a:lnTo>
                <a:lnTo>
                  <a:pt x="66299" y="71032"/>
                </a:lnTo>
                <a:lnTo>
                  <a:pt x="75136" y="60495"/>
                </a:lnTo>
                <a:lnTo>
                  <a:pt x="79961" y="47341"/>
                </a:lnTo>
                <a:lnTo>
                  <a:pt x="80581" y="40271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" name="CustomShape 332">
            <a:extLst>
              <a:ext uri="{FF2B5EF4-FFF2-40B4-BE49-F238E27FC236}">
                <a16:creationId xmlns:a16="http://schemas.microsoft.com/office/drawing/2014/main" id="{760297A8-0D0B-4394-92BE-1CE9B8302054}"/>
              </a:ext>
            </a:extLst>
          </p:cNvPr>
          <p:cNvSpPr/>
          <p:nvPr userDrawn="1"/>
        </p:nvSpPr>
        <p:spPr>
          <a:xfrm>
            <a:off x="1223987" y="6790679"/>
            <a:ext cx="90342" cy="87375"/>
          </a:xfrm>
          <a:custGeom>
            <a:avLst/>
            <a:gdLst/>
            <a:ahLst/>
            <a:cxnLst/>
            <a:rect l="l" t="t" r="r" b="b"/>
            <a:pathLst>
              <a:path w="80595" h="80468">
                <a:moveTo>
                  <a:pt x="0" y="40182"/>
                </a:moveTo>
                <a:lnTo>
                  <a:pt x="2540" y="54269"/>
                </a:lnTo>
                <a:lnTo>
                  <a:pt x="9544" y="66190"/>
                </a:lnTo>
                <a:lnTo>
                  <a:pt x="20084" y="75024"/>
                </a:lnTo>
                <a:lnTo>
                  <a:pt x="33233" y="79847"/>
                </a:lnTo>
                <a:lnTo>
                  <a:pt x="40297" y="80467"/>
                </a:lnTo>
                <a:lnTo>
                  <a:pt x="54379" y="77929"/>
                </a:lnTo>
                <a:lnTo>
                  <a:pt x="66305" y="70932"/>
                </a:lnTo>
                <a:lnTo>
                  <a:pt x="75145" y="60397"/>
                </a:lnTo>
                <a:lnTo>
                  <a:pt x="79973" y="47249"/>
                </a:lnTo>
                <a:lnTo>
                  <a:pt x="80594" y="40182"/>
                </a:lnTo>
                <a:lnTo>
                  <a:pt x="78047" y="26144"/>
                </a:lnTo>
                <a:lnTo>
                  <a:pt x="71026" y="14243"/>
                </a:lnTo>
                <a:lnTo>
                  <a:pt x="60464" y="5418"/>
                </a:lnTo>
                <a:lnTo>
                  <a:pt x="47289" y="607"/>
                </a:lnTo>
                <a:lnTo>
                  <a:pt x="40297" y="0"/>
                </a:lnTo>
                <a:lnTo>
                  <a:pt x="26197" y="2545"/>
                </a:lnTo>
                <a:lnTo>
                  <a:pt x="14262" y="9557"/>
                </a:lnTo>
                <a:lnTo>
                  <a:pt x="5422" y="20095"/>
                </a:lnTo>
                <a:lnTo>
                  <a:pt x="607" y="33223"/>
                </a:lnTo>
                <a:lnTo>
                  <a:pt x="0" y="40182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" name="CustomShape 333">
            <a:extLst>
              <a:ext uri="{FF2B5EF4-FFF2-40B4-BE49-F238E27FC236}">
                <a16:creationId xmlns:a16="http://schemas.microsoft.com/office/drawing/2014/main" id="{1CC94129-1C31-4FFF-B69A-37D829124DFC}"/>
              </a:ext>
            </a:extLst>
          </p:cNvPr>
          <p:cNvSpPr/>
          <p:nvPr userDrawn="1"/>
        </p:nvSpPr>
        <p:spPr>
          <a:xfrm>
            <a:off x="968046" y="5163479"/>
            <a:ext cx="90342" cy="87375"/>
          </a:xfrm>
          <a:custGeom>
            <a:avLst/>
            <a:gdLst/>
            <a:ahLst/>
            <a:cxnLst/>
            <a:rect l="l" t="t" r="r" b="b"/>
            <a:pathLst>
              <a:path w="80607" h="80569">
                <a:moveTo>
                  <a:pt x="80606" y="40284"/>
                </a:moveTo>
                <a:lnTo>
                  <a:pt x="78064" y="26198"/>
                </a:lnTo>
                <a:lnTo>
                  <a:pt x="71057" y="14276"/>
                </a:lnTo>
                <a:lnTo>
                  <a:pt x="60516" y="5442"/>
                </a:lnTo>
                <a:lnTo>
                  <a:pt x="47370" y="619"/>
                </a:lnTo>
                <a:lnTo>
                  <a:pt x="40309" y="0"/>
                </a:lnTo>
                <a:lnTo>
                  <a:pt x="26232" y="2536"/>
                </a:lnTo>
                <a:lnTo>
                  <a:pt x="14305" y="9532"/>
                </a:lnTo>
                <a:lnTo>
                  <a:pt x="5458" y="20063"/>
                </a:lnTo>
                <a:lnTo>
                  <a:pt x="622" y="33208"/>
                </a:lnTo>
                <a:lnTo>
                  <a:pt x="0" y="40284"/>
                </a:lnTo>
                <a:lnTo>
                  <a:pt x="2543" y="54358"/>
                </a:lnTo>
                <a:lnTo>
                  <a:pt x="9551" y="66278"/>
                </a:lnTo>
                <a:lnTo>
                  <a:pt x="20094" y="75117"/>
                </a:lnTo>
                <a:lnTo>
                  <a:pt x="33240" y="79946"/>
                </a:lnTo>
                <a:lnTo>
                  <a:pt x="40309" y="80568"/>
                </a:lnTo>
                <a:lnTo>
                  <a:pt x="54387" y="78028"/>
                </a:lnTo>
                <a:lnTo>
                  <a:pt x="66312" y="71025"/>
                </a:lnTo>
                <a:lnTo>
                  <a:pt x="75155" y="60487"/>
                </a:lnTo>
                <a:lnTo>
                  <a:pt x="79986" y="47344"/>
                </a:lnTo>
                <a:lnTo>
                  <a:pt x="80606" y="40284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" name="CustomShape 334">
            <a:extLst>
              <a:ext uri="{FF2B5EF4-FFF2-40B4-BE49-F238E27FC236}">
                <a16:creationId xmlns:a16="http://schemas.microsoft.com/office/drawing/2014/main" id="{B547EC64-A4FE-43C0-A00F-FEDEBCA58FB5}"/>
              </a:ext>
            </a:extLst>
          </p:cNvPr>
          <p:cNvSpPr/>
          <p:nvPr userDrawn="1"/>
        </p:nvSpPr>
        <p:spPr>
          <a:xfrm>
            <a:off x="3291899" y="1925640"/>
            <a:ext cx="52563" cy="50836"/>
          </a:xfrm>
          <a:custGeom>
            <a:avLst/>
            <a:gdLst/>
            <a:ahLst/>
            <a:cxnLst/>
            <a:rect l="l" t="t" r="r" b="b"/>
            <a:pathLst>
              <a:path w="47600" h="47600">
                <a:moveTo>
                  <a:pt x="0" y="23799"/>
                </a:moveTo>
                <a:lnTo>
                  <a:pt x="4117" y="37168"/>
                </a:lnTo>
                <a:lnTo>
                  <a:pt x="14704" y="45791"/>
                </a:lnTo>
                <a:lnTo>
                  <a:pt x="23812" y="47599"/>
                </a:lnTo>
                <a:lnTo>
                  <a:pt x="37183" y="43481"/>
                </a:lnTo>
                <a:lnTo>
                  <a:pt x="45799" y="32892"/>
                </a:lnTo>
                <a:lnTo>
                  <a:pt x="47599" y="23799"/>
                </a:lnTo>
                <a:lnTo>
                  <a:pt x="43485" y="10419"/>
                </a:lnTo>
                <a:lnTo>
                  <a:pt x="32903" y="1800"/>
                </a:lnTo>
                <a:lnTo>
                  <a:pt x="23812" y="0"/>
                </a:lnTo>
                <a:lnTo>
                  <a:pt x="10439" y="4110"/>
                </a:lnTo>
                <a:lnTo>
                  <a:pt x="1810" y="14688"/>
                </a:lnTo>
                <a:lnTo>
                  <a:pt x="0" y="23799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" name="CustomShape 335">
            <a:extLst>
              <a:ext uri="{FF2B5EF4-FFF2-40B4-BE49-F238E27FC236}">
                <a16:creationId xmlns:a16="http://schemas.microsoft.com/office/drawing/2014/main" id="{79645EEA-772B-40B8-A1D0-990BAC6D53A9}"/>
              </a:ext>
            </a:extLst>
          </p:cNvPr>
          <p:cNvSpPr/>
          <p:nvPr userDrawn="1"/>
        </p:nvSpPr>
        <p:spPr>
          <a:xfrm>
            <a:off x="2780017" y="1925640"/>
            <a:ext cx="52563" cy="50836"/>
          </a:xfrm>
          <a:custGeom>
            <a:avLst/>
            <a:gdLst/>
            <a:ahLst/>
            <a:cxnLst/>
            <a:rect l="l" t="t" r="r" b="b"/>
            <a:pathLst>
              <a:path w="47689" h="47600">
                <a:moveTo>
                  <a:pt x="0" y="23799"/>
                </a:moveTo>
                <a:lnTo>
                  <a:pt x="4131" y="37147"/>
                </a:lnTo>
                <a:lnTo>
                  <a:pt x="14731" y="45771"/>
                </a:lnTo>
                <a:lnTo>
                  <a:pt x="23901" y="47599"/>
                </a:lnTo>
                <a:lnTo>
                  <a:pt x="37277" y="43481"/>
                </a:lnTo>
                <a:lnTo>
                  <a:pt x="45889" y="32892"/>
                </a:lnTo>
                <a:lnTo>
                  <a:pt x="47688" y="23799"/>
                </a:lnTo>
                <a:lnTo>
                  <a:pt x="43578" y="10419"/>
                </a:lnTo>
                <a:lnTo>
                  <a:pt x="32997" y="1800"/>
                </a:lnTo>
                <a:lnTo>
                  <a:pt x="23901" y="0"/>
                </a:lnTo>
                <a:lnTo>
                  <a:pt x="10521" y="4095"/>
                </a:lnTo>
                <a:lnTo>
                  <a:pt x="1843" y="14639"/>
                </a:lnTo>
                <a:lnTo>
                  <a:pt x="0" y="23799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" name="CustomShape 336">
            <a:extLst>
              <a:ext uri="{FF2B5EF4-FFF2-40B4-BE49-F238E27FC236}">
                <a16:creationId xmlns:a16="http://schemas.microsoft.com/office/drawing/2014/main" id="{7314C478-4EF7-4D65-8173-D2112D7D2EEC}"/>
              </a:ext>
            </a:extLst>
          </p:cNvPr>
          <p:cNvSpPr/>
          <p:nvPr userDrawn="1"/>
        </p:nvSpPr>
        <p:spPr>
          <a:xfrm>
            <a:off x="2780017" y="5789880"/>
            <a:ext cx="52563" cy="50836"/>
          </a:xfrm>
          <a:custGeom>
            <a:avLst/>
            <a:gdLst/>
            <a:ahLst/>
            <a:cxnLst/>
            <a:rect l="l" t="t" r="r" b="b"/>
            <a:pathLst>
              <a:path w="47689" h="47676">
                <a:moveTo>
                  <a:pt x="0" y="23787"/>
                </a:moveTo>
                <a:lnTo>
                  <a:pt x="4117" y="37141"/>
                </a:lnTo>
                <a:lnTo>
                  <a:pt x="14683" y="45813"/>
                </a:lnTo>
                <a:lnTo>
                  <a:pt x="23901" y="47675"/>
                </a:lnTo>
                <a:lnTo>
                  <a:pt x="37256" y="43544"/>
                </a:lnTo>
                <a:lnTo>
                  <a:pt x="45869" y="32941"/>
                </a:lnTo>
                <a:lnTo>
                  <a:pt x="47688" y="23787"/>
                </a:lnTo>
                <a:lnTo>
                  <a:pt x="43575" y="10413"/>
                </a:lnTo>
                <a:lnTo>
                  <a:pt x="32990" y="1797"/>
                </a:lnTo>
                <a:lnTo>
                  <a:pt x="23901" y="0"/>
                </a:lnTo>
                <a:lnTo>
                  <a:pt x="10518" y="4097"/>
                </a:lnTo>
                <a:lnTo>
                  <a:pt x="1840" y="14641"/>
                </a:lnTo>
                <a:lnTo>
                  <a:pt x="0" y="23787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337">
            <a:extLst>
              <a:ext uri="{FF2B5EF4-FFF2-40B4-BE49-F238E27FC236}">
                <a16:creationId xmlns:a16="http://schemas.microsoft.com/office/drawing/2014/main" id="{8D2A7E43-B7C7-4653-B9ED-6C56BD009DC6}"/>
              </a:ext>
            </a:extLst>
          </p:cNvPr>
          <p:cNvSpPr/>
          <p:nvPr userDrawn="1"/>
        </p:nvSpPr>
        <p:spPr>
          <a:xfrm>
            <a:off x="2268588" y="1722240"/>
            <a:ext cx="52563" cy="50836"/>
          </a:xfrm>
          <a:custGeom>
            <a:avLst/>
            <a:gdLst/>
            <a:ahLst/>
            <a:cxnLst/>
            <a:rect l="l" t="t" r="r" b="b"/>
            <a:pathLst>
              <a:path w="47600" h="47651">
                <a:moveTo>
                  <a:pt x="47599" y="23799"/>
                </a:moveTo>
                <a:lnTo>
                  <a:pt x="43485" y="10431"/>
                </a:lnTo>
                <a:lnTo>
                  <a:pt x="32900" y="1808"/>
                </a:lnTo>
                <a:lnTo>
                  <a:pt x="23787" y="0"/>
                </a:lnTo>
                <a:lnTo>
                  <a:pt x="10427" y="4117"/>
                </a:lnTo>
                <a:lnTo>
                  <a:pt x="1804" y="14707"/>
                </a:lnTo>
                <a:lnTo>
                  <a:pt x="0" y="23799"/>
                </a:lnTo>
                <a:lnTo>
                  <a:pt x="4112" y="37178"/>
                </a:lnTo>
                <a:lnTo>
                  <a:pt x="14679" y="45828"/>
                </a:lnTo>
                <a:lnTo>
                  <a:pt x="23787" y="47650"/>
                </a:lnTo>
                <a:lnTo>
                  <a:pt x="37153" y="43528"/>
                </a:lnTo>
                <a:lnTo>
                  <a:pt x="45779" y="32941"/>
                </a:lnTo>
                <a:lnTo>
                  <a:pt x="47599" y="23799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338">
            <a:extLst>
              <a:ext uri="{FF2B5EF4-FFF2-40B4-BE49-F238E27FC236}">
                <a16:creationId xmlns:a16="http://schemas.microsoft.com/office/drawing/2014/main" id="{8EDBAD6F-9268-431E-8FD5-D82805853B96}"/>
              </a:ext>
            </a:extLst>
          </p:cNvPr>
          <p:cNvSpPr/>
          <p:nvPr userDrawn="1"/>
        </p:nvSpPr>
        <p:spPr>
          <a:xfrm>
            <a:off x="2268588" y="4366440"/>
            <a:ext cx="52563" cy="50836"/>
          </a:xfrm>
          <a:custGeom>
            <a:avLst/>
            <a:gdLst/>
            <a:ahLst/>
            <a:cxnLst/>
            <a:rect l="l" t="t" r="r" b="b"/>
            <a:pathLst>
              <a:path w="47600" h="47638">
                <a:moveTo>
                  <a:pt x="0" y="23787"/>
                </a:moveTo>
                <a:lnTo>
                  <a:pt x="4112" y="37165"/>
                </a:lnTo>
                <a:lnTo>
                  <a:pt x="14679" y="45816"/>
                </a:lnTo>
                <a:lnTo>
                  <a:pt x="23787" y="47637"/>
                </a:lnTo>
                <a:lnTo>
                  <a:pt x="37153" y="43516"/>
                </a:lnTo>
                <a:lnTo>
                  <a:pt x="45779" y="32928"/>
                </a:lnTo>
                <a:lnTo>
                  <a:pt x="47599" y="23787"/>
                </a:lnTo>
                <a:lnTo>
                  <a:pt x="43483" y="10424"/>
                </a:lnTo>
                <a:lnTo>
                  <a:pt x="32893" y="1805"/>
                </a:lnTo>
                <a:lnTo>
                  <a:pt x="23787" y="0"/>
                </a:lnTo>
                <a:lnTo>
                  <a:pt x="10424" y="4119"/>
                </a:lnTo>
                <a:lnTo>
                  <a:pt x="1801" y="14708"/>
                </a:lnTo>
                <a:lnTo>
                  <a:pt x="0" y="23787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339">
            <a:extLst>
              <a:ext uri="{FF2B5EF4-FFF2-40B4-BE49-F238E27FC236}">
                <a16:creationId xmlns:a16="http://schemas.microsoft.com/office/drawing/2014/main" id="{50572949-8575-44FD-8087-20B8362CB99B}"/>
              </a:ext>
            </a:extLst>
          </p:cNvPr>
          <p:cNvSpPr/>
          <p:nvPr userDrawn="1"/>
        </p:nvSpPr>
        <p:spPr>
          <a:xfrm>
            <a:off x="2012647" y="1315440"/>
            <a:ext cx="52563" cy="50836"/>
          </a:xfrm>
          <a:custGeom>
            <a:avLst/>
            <a:gdLst/>
            <a:ahLst/>
            <a:cxnLst/>
            <a:rect l="l" t="t" r="r" b="b"/>
            <a:pathLst>
              <a:path w="47587" h="47664">
                <a:moveTo>
                  <a:pt x="0" y="23799"/>
                </a:moveTo>
                <a:lnTo>
                  <a:pt x="4102" y="37182"/>
                </a:lnTo>
                <a:lnTo>
                  <a:pt x="14660" y="45835"/>
                </a:lnTo>
                <a:lnTo>
                  <a:pt x="23799" y="47663"/>
                </a:lnTo>
                <a:lnTo>
                  <a:pt x="37144" y="43538"/>
                </a:lnTo>
                <a:lnTo>
                  <a:pt x="45768" y="32941"/>
                </a:lnTo>
                <a:lnTo>
                  <a:pt x="47586" y="23799"/>
                </a:lnTo>
                <a:lnTo>
                  <a:pt x="43466" y="10430"/>
                </a:lnTo>
                <a:lnTo>
                  <a:pt x="32879" y="1804"/>
                </a:lnTo>
                <a:lnTo>
                  <a:pt x="23799" y="0"/>
                </a:lnTo>
                <a:lnTo>
                  <a:pt x="10422" y="4119"/>
                </a:lnTo>
                <a:lnTo>
                  <a:pt x="1803" y="14705"/>
                </a:lnTo>
                <a:lnTo>
                  <a:pt x="0" y="23799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340">
            <a:extLst>
              <a:ext uri="{FF2B5EF4-FFF2-40B4-BE49-F238E27FC236}">
                <a16:creationId xmlns:a16="http://schemas.microsoft.com/office/drawing/2014/main" id="{48FF7B5D-0BB4-4997-BEEB-C8A209682173}"/>
              </a:ext>
            </a:extLst>
          </p:cNvPr>
          <p:cNvSpPr/>
          <p:nvPr userDrawn="1"/>
        </p:nvSpPr>
        <p:spPr>
          <a:xfrm>
            <a:off x="1756253" y="298800"/>
            <a:ext cx="52973" cy="50836"/>
          </a:xfrm>
          <a:custGeom>
            <a:avLst/>
            <a:gdLst/>
            <a:ahLst/>
            <a:cxnLst/>
            <a:rect l="l" t="t" r="r" b="b"/>
            <a:pathLst>
              <a:path w="47702" h="47664">
                <a:moveTo>
                  <a:pt x="0" y="23812"/>
                </a:moveTo>
                <a:lnTo>
                  <a:pt x="4107" y="37182"/>
                </a:lnTo>
                <a:lnTo>
                  <a:pt x="14672" y="45836"/>
                </a:lnTo>
                <a:lnTo>
                  <a:pt x="23799" y="47663"/>
                </a:lnTo>
                <a:lnTo>
                  <a:pt x="37161" y="43552"/>
                </a:lnTo>
                <a:lnTo>
                  <a:pt x="45844" y="32997"/>
                </a:lnTo>
                <a:lnTo>
                  <a:pt x="47701" y="23812"/>
                </a:lnTo>
                <a:lnTo>
                  <a:pt x="43568" y="10464"/>
                </a:lnTo>
                <a:lnTo>
                  <a:pt x="32971" y="1833"/>
                </a:lnTo>
                <a:lnTo>
                  <a:pt x="23799" y="0"/>
                </a:lnTo>
                <a:lnTo>
                  <a:pt x="10431" y="4117"/>
                </a:lnTo>
                <a:lnTo>
                  <a:pt x="1808" y="14704"/>
                </a:lnTo>
                <a:lnTo>
                  <a:pt x="0" y="23812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CustomShape 341">
            <a:extLst>
              <a:ext uri="{FF2B5EF4-FFF2-40B4-BE49-F238E27FC236}">
                <a16:creationId xmlns:a16="http://schemas.microsoft.com/office/drawing/2014/main" id="{13F48E8F-DB0B-44CC-876A-AFEFC523338F}"/>
              </a:ext>
            </a:extLst>
          </p:cNvPr>
          <p:cNvSpPr/>
          <p:nvPr userDrawn="1"/>
        </p:nvSpPr>
        <p:spPr>
          <a:xfrm>
            <a:off x="1500312" y="6806880"/>
            <a:ext cx="52973" cy="51234"/>
          </a:xfrm>
          <a:custGeom>
            <a:avLst/>
            <a:gdLst/>
            <a:ahLst/>
            <a:cxnLst/>
            <a:rect l="l" t="t" r="r" b="b"/>
            <a:pathLst>
              <a:path w="47714" h="47702">
                <a:moveTo>
                  <a:pt x="0" y="23812"/>
                </a:moveTo>
                <a:lnTo>
                  <a:pt x="4117" y="37160"/>
                </a:lnTo>
                <a:lnTo>
                  <a:pt x="14685" y="45833"/>
                </a:lnTo>
                <a:lnTo>
                  <a:pt x="23926" y="47701"/>
                </a:lnTo>
                <a:lnTo>
                  <a:pt x="37281" y="43569"/>
                </a:lnTo>
                <a:lnTo>
                  <a:pt x="45894" y="32967"/>
                </a:lnTo>
                <a:lnTo>
                  <a:pt x="47713" y="23812"/>
                </a:lnTo>
                <a:lnTo>
                  <a:pt x="43605" y="10436"/>
                </a:lnTo>
                <a:lnTo>
                  <a:pt x="33029" y="1807"/>
                </a:lnTo>
                <a:lnTo>
                  <a:pt x="23926" y="0"/>
                </a:lnTo>
                <a:lnTo>
                  <a:pt x="10542" y="4097"/>
                </a:lnTo>
                <a:lnTo>
                  <a:pt x="1854" y="14635"/>
                </a:lnTo>
                <a:lnTo>
                  <a:pt x="0" y="23812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342">
            <a:extLst>
              <a:ext uri="{FF2B5EF4-FFF2-40B4-BE49-F238E27FC236}">
                <a16:creationId xmlns:a16="http://schemas.microsoft.com/office/drawing/2014/main" id="{358E151A-7C14-4D96-956F-AFF54DFC72C5}"/>
              </a:ext>
            </a:extLst>
          </p:cNvPr>
          <p:cNvSpPr/>
          <p:nvPr userDrawn="1"/>
        </p:nvSpPr>
        <p:spPr>
          <a:xfrm>
            <a:off x="1244371" y="1925640"/>
            <a:ext cx="52563" cy="50836"/>
          </a:xfrm>
          <a:custGeom>
            <a:avLst/>
            <a:gdLst/>
            <a:ahLst/>
            <a:cxnLst/>
            <a:rect l="l" t="t" r="r" b="b"/>
            <a:pathLst>
              <a:path w="47689" h="47600">
                <a:moveTo>
                  <a:pt x="47688" y="23799"/>
                </a:moveTo>
                <a:lnTo>
                  <a:pt x="43572" y="10422"/>
                </a:lnTo>
                <a:lnTo>
                  <a:pt x="32988" y="1803"/>
                </a:lnTo>
                <a:lnTo>
                  <a:pt x="23888" y="0"/>
                </a:lnTo>
                <a:lnTo>
                  <a:pt x="10509" y="4097"/>
                </a:lnTo>
                <a:lnTo>
                  <a:pt x="1839" y="14646"/>
                </a:lnTo>
                <a:lnTo>
                  <a:pt x="0" y="23799"/>
                </a:lnTo>
                <a:lnTo>
                  <a:pt x="4129" y="37150"/>
                </a:lnTo>
                <a:lnTo>
                  <a:pt x="14727" y="45774"/>
                </a:lnTo>
                <a:lnTo>
                  <a:pt x="23888" y="47599"/>
                </a:lnTo>
                <a:lnTo>
                  <a:pt x="37260" y="43483"/>
                </a:lnTo>
                <a:lnTo>
                  <a:pt x="45883" y="32899"/>
                </a:lnTo>
                <a:lnTo>
                  <a:pt x="47688" y="23799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343">
            <a:extLst>
              <a:ext uri="{FF2B5EF4-FFF2-40B4-BE49-F238E27FC236}">
                <a16:creationId xmlns:a16="http://schemas.microsoft.com/office/drawing/2014/main" id="{189B35DF-4EB7-4506-8AAD-2F1D1F178821}"/>
              </a:ext>
            </a:extLst>
          </p:cNvPr>
          <p:cNvSpPr/>
          <p:nvPr userDrawn="1"/>
        </p:nvSpPr>
        <p:spPr>
          <a:xfrm>
            <a:off x="732945" y="2332440"/>
            <a:ext cx="52563" cy="50836"/>
          </a:xfrm>
          <a:custGeom>
            <a:avLst/>
            <a:gdLst/>
            <a:ahLst/>
            <a:cxnLst/>
            <a:rect l="l" t="t" r="r" b="b"/>
            <a:pathLst>
              <a:path w="47587" h="47638">
                <a:moveTo>
                  <a:pt x="0" y="23787"/>
                </a:moveTo>
                <a:lnTo>
                  <a:pt x="4100" y="37162"/>
                </a:lnTo>
                <a:lnTo>
                  <a:pt x="14661" y="45813"/>
                </a:lnTo>
                <a:lnTo>
                  <a:pt x="23799" y="47637"/>
                </a:lnTo>
                <a:lnTo>
                  <a:pt x="37158" y="43511"/>
                </a:lnTo>
                <a:lnTo>
                  <a:pt x="45774" y="32915"/>
                </a:lnTo>
                <a:lnTo>
                  <a:pt x="47586" y="23787"/>
                </a:lnTo>
                <a:lnTo>
                  <a:pt x="43471" y="10418"/>
                </a:lnTo>
                <a:lnTo>
                  <a:pt x="32883" y="1799"/>
                </a:lnTo>
                <a:lnTo>
                  <a:pt x="23799" y="0"/>
                </a:lnTo>
                <a:lnTo>
                  <a:pt x="10413" y="4117"/>
                </a:lnTo>
                <a:lnTo>
                  <a:pt x="1799" y="14701"/>
                </a:lnTo>
                <a:lnTo>
                  <a:pt x="0" y="23787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344">
            <a:extLst>
              <a:ext uri="{FF2B5EF4-FFF2-40B4-BE49-F238E27FC236}">
                <a16:creationId xmlns:a16="http://schemas.microsoft.com/office/drawing/2014/main" id="{FDBB9C3E-DB8C-4036-9CAE-B4218AF60437}"/>
              </a:ext>
            </a:extLst>
          </p:cNvPr>
          <p:cNvSpPr/>
          <p:nvPr userDrawn="1"/>
        </p:nvSpPr>
        <p:spPr>
          <a:xfrm>
            <a:off x="3250679" y="2096279"/>
            <a:ext cx="127712" cy="123517"/>
          </a:xfrm>
          <a:custGeom>
            <a:avLst/>
            <a:gdLst/>
            <a:ahLst/>
            <a:cxnLst/>
            <a:rect l="l" t="t" r="r" b="b"/>
            <a:pathLst>
              <a:path w="113462" h="113412">
                <a:moveTo>
                  <a:pt x="113461" y="56718"/>
                </a:moveTo>
                <a:lnTo>
                  <a:pt x="111625" y="42375"/>
                </a:lnTo>
                <a:lnTo>
                  <a:pt x="106428" y="29381"/>
                </a:lnTo>
                <a:lnTo>
                  <a:pt x="98337" y="18202"/>
                </a:lnTo>
                <a:lnTo>
                  <a:pt x="87821" y="9301"/>
                </a:lnTo>
                <a:lnTo>
                  <a:pt x="75346" y="3143"/>
                </a:lnTo>
                <a:lnTo>
                  <a:pt x="61380" y="191"/>
                </a:lnTo>
                <a:lnTo>
                  <a:pt x="56692" y="0"/>
                </a:lnTo>
                <a:lnTo>
                  <a:pt x="42384" y="1834"/>
                </a:lnTo>
                <a:lnTo>
                  <a:pt x="29402" y="7027"/>
                </a:lnTo>
                <a:lnTo>
                  <a:pt x="18218" y="15115"/>
                </a:lnTo>
                <a:lnTo>
                  <a:pt x="9305" y="25630"/>
                </a:lnTo>
                <a:lnTo>
                  <a:pt x="3137" y="38110"/>
                </a:lnTo>
                <a:lnTo>
                  <a:pt x="187" y="52087"/>
                </a:lnTo>
                <a:lnTo>
                  <a:pt x="0" y="56718"/>
                </a:lnTo>
                <a:lnTo>
                  <a:pt x="1841" y="71054"/>
                </a:lnTo>
                <a:lnTo>
                  <a:pt x="7051" y="84047"/>
                </a:lnTo>
                <a:lnTo>
                  <a:pt x="15154" y="95229"/>
                </a:lnTo>
                <a:lnTo>
                  <a:pt x="25679" y="104131"/>
                </a:lnTo>
                <a:lnTo>
                  <a:pt x="38152" y="110286"/>
                </a:lnTo>
                <a:lnTo>
                  <a:pt x="52098" y="113225"/>
                </a:lnTo>
                <a:lnTo>
                  <a:pt x="56692" y="113411"/>
                </a:lnTo>
                <a:lnTo>
                  <a:pt x="71038" y="111576"/>
                </a:lnTo>
                <a:lnTo>
                  <a:pt x="84041" y="106384"/>
                </a:lnTo>
                <a:lnTo>
                  <a:pt x="95233" y="98302"/>
                </a:lnTo>
                <a:lnTo>
                  <a:pt x="104148" y="87796"/>
                </a:lnTo>
                <a:lnTo>
                  <a:pt x="110316" y="75333"/>
                </a:lnTo>
                <a:lnTo>
                  <a:pt x="113271" y="61381"/>
                </a:lnTo>
                <a:lnTo>
                  <a:pt x="113461" y="56718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345">
            <a:extLst>
              <a:ext uri="{FF2B5EF4-FFF2-40B4-BE49-F238E27FC236}">
                <a16:creationId xmlns:a16="http://schemas.microsoft.com/office/drawing/2014/main" id="{CBE3BCDC-2D4B-4AA6-B446-66F341D97D9D}"/>
              </a:ext>
            </a:extLst>
          </p:cNvPr>
          <p:cNvSpPr/>
          <p:nvPr userDrawn="1"/>
        </p:nvSpPr>
        <p:spPr>
          <a:xfrm>
            <a:off x="3250679" y="5757119"/>
            <a:ext cx="127712" cy="123517"/>
          </a:xfrm>
          <a:custGeom>
            <a:avLst/>
            <a:gdLst/>
            <a:ahLst/>
            <a:cxnLst/>
            <a:rect l="l" t="t" r="r" b="b"/>
            <a:pathLst>
              <a:path w="113462" h="113475">
                <a:moveTo>
                  <a:pt x="113461" y="56692"/>
                </a:moveTo>
                <a:lnTo>
                  <a:pt x="111624" y="42382"/>
                </a:lnTo>
                <a:lnTo>
                  <a:pt x="106425" y="29402"/>
                </a:lnTo>
                <a:lnTo>
                  <a:pt x="98331" y="18222"/>
                </a:lnTo>
                <a:lnTo>
                  <a:pt x="87810" y="9312"/>
                </a:lnTo>
                <a:lnTo>
                  <a:pt x="75331" y="3145"/>
                </a:lnTo>
                <a:lnTo>
                  <a:pt x="61361" y="190"/>
                </a:lnTo>
                <a:lnTo>
                  <a:pt x="56692" y="0"/>
                </a:lnTo>
                <a:lnTo>
                  <a:pt x="42381" y="1840"/>
                </a:lnTo>
                <a:lnTo>
                  <a:pt x="29396" y="7045"/>
                </a:lnTo>
                <a:lnTo>
                  <a:pt x="18211" y="15145"/>
                </a:lnTo>
                <a:lnTo>
                  <a:pt x="9299" y="25668"/>
                </a:lnTo>
                <a:lnTo>
                  <a:pt x="3132" y="38142"/>
                </a:lnTo>
                <a:lnTo>
                  <a:pt x="185" y="52095"/>
                </a:lnTo>
                <a:lnTo>
                  <a:pt x="0" y="56692"/>
                </a:lnTo>
                <a:lnTo>
                  <a:pt x="1838" y="71041"/>
                </a:lnTo>
                <a:lnTo>
                  <a:pt x="7040" y="84046"/>
                </a:lnTo>
                <a:lnTo>
                  <a:pt x="15132" y="95241"/>
                </a:lnTo>
                <a:lnTo>
                  <a:pt x="25643" y="104156"/>
                </a:lnTo>
                <a:lnTo>
                  <a:pt x="38100" y="110326"/>
                </a:lnTo>
                <a:lnTo>
                  <a:pt x="52030" y="113283"/>
                </a:lnTo>
                <a:lnTo>
                  <a:pt x="56692" y="113474"/>
                </a:lnTo>
                <a:lnTo>
                  <a:pt x="71027" y="111640"/>
                </a:lnTo>
                <a:lnTo>
                  <a:pt x="84021" y="106448"/>
                </a:lnTo>
                <a:lnTo>
                  <a:pt x="95209" y="98364"/>
                </a:lnTo>
                <a:lnTo>
                  <a:pt x="104124" y="87856"/>
                </a:lnTo>
                <a:lnTo>
                  <a:pt x="110298" y="75389"/>
                </a:lnTo>
                <a:lnTo>
                  <a:pt x="113265" y="61431"/>
                </a:lnTo>
                <a:lnTo>
                  <a:pt x="113461" y="56692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CustomShape 346">
            <a:extLst>
              <a:ext uri="{FF2B5EF4-FFF2-40B4-BE49-F238E27FC236}">
                <a16:creationId xmlns:a16="http://schemas.microsoft.com/office/drawing/2014/main" id="{64BEE5C4-3ACB-4BF9-B8BD-61137289E76A}"/>
              </a:ext>
            </a:extLst>
          </p:cNvPr>
          <p:cNvSpPr/>
          <p:nvPr userDrawn="1"/>
        </p:nvSpPr>
        <p:spPr>
          <a:xfrm>
            <a:off x="2482856" y="2299679"/>
            <a:ext cx="127712" cy="123517"/>
          </a:xfrm>
          <a:custGeom>
            <a:avLst/>
            <a:gdLst/>
            <a:ahLst/>
            <a:cxnLst/>
            <a:rect l="l" t="t" r="r" b="b"/>
            <a:pathLst>
              <a:path w="113462" h="113462">
                <a:moveTo>
                  <a:pt x="113461" y="56730"/>
                </a:moveTo>
                <a:lnTo>
                  <a:pt x="111628" y="42394"/>
                </a:lnTo>
                <a:lnTo>
                  <a:pt x="106437" y="29397"/>
                </a:lnTo>
                <a:lnTo>
                  <a:pt x="98355" y="18208"/>
                </a:lnTo>
                <a:lnTo>
                  <a:pt x="87846" y="9297"/>
                </a:lnTo>
                <a:lnTo>
                  <a:pt x="75375" y="3134"/>
                </a:lnTo>
                <a:lnTo>
                  <a:pt x="61408" y="187"/>
                </a:lnTo>
                <a:lnTo>
                  <a:pt x="56781" y="0"/>
                </a:lnTo>
                <a:lnTo>
                  <a:pt x="42433" y="1835"/>
                </a:lnTo>
                <a:lnTo>
                  <a:pt x="29430" y="7029"/>
                </a:lnTo>
                <a:lnTo>
                  <a:pt x="18238" y="15113"/>
                </a:lnTo>
                <a:lnTo>
                  <a:pt x="9324" y="25620"/>
                </a:lnTo>
                <a:lnTo>
                  <a:pt x="3154" y="38081"/>
                </a:lnTo>
                <a:lnTo>
                  <a:pt x="193" y="52028"/>
                </a:lnTo>
                <a:lnTo>
                  <a:pt x="0" y="56730"/>
                </a:lnTo>
                <a:lnTo>
                  <a:pt x="1834" y="71054"/>
                </a:lnTo>
                <a:lnTo>
                  <a:pt x="7028" y="84042"/>
                </a:lnTo>
                <a:lnTo>
                  <a:pt x="15114" y="95225"/>
                </a:lnTo>
                <a:lnTo>
                  <a:pt x="25627" y="104136"/>
                </a:lnTo>
                <a:lnTo>
                  <a:pt x="38101" y="110306"/>
                </a:lnTo>
                <a:lnTo>
                  <a:pt x="52070" y="113268"/>
                </a:lnTo>
                <a:lnTo>
                  <a:pt x="56781" y="113461"/>
                </a:lnTo>
                <a:lnTo>
                  <a:pt x="71122" y="111623"/>
                </a:lnTo>
                <a:lnTo>
                  <a:pt x="84114" y="106420"/>
                </a:lnTo>
                <a:lnTo>
                  <a:pt x="95290" y="98322"/>
                </a:lnTo>
                <a:lnTo>
                  <a:pt x="104185" y="87799"/>
                </a:lnTo>
                <a:lnTo>
                  <a:pt x="110335" y="75320"/>
                </a:lnTo>
                <a:lnTo>
                  <a:pt x="113275" y="61354"/>
                </a:lnTo>
                <a:lnTo>
                  <a:pt x="113461" y="56730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" name="CustomShape 347">
            <a:extLst>
              <a:ext uri="{FF2B5EF4-FFF2-40B4-BE49-F238E27FC236}">
                <a16:creationId xmlns:a16="http://schemas.microsoft.com/office/drawing/2014/main" id="{A8A82BC6-7AC7-4DB9-A2C5-F4522E57C15C}"/>
              </a:ext>
            </a:extLst>
          </p:cNvPr>
          <p:cNvSpPr/>
          <p:nvPr userDrawn="1"/>
        </p:nvSpPr>
        <p:spPr>
          <a:xfrm>
            <a:off x="1459091" y="875879"/>
            <a:ext cx="127712" cy="123517"/>
          </a:xfrm>
          <a:custGeom>
            <a:avLst/>
            <a:gdLst/>
            <a:ahLst/>
            <a:cxnLst/>
            <a:rect l="l" t="t" r="r" b="b"/>
            <a:pathLst>
              <a:path w="113450" h="113399">
                <a:moveTo>
                  <a:pt x="113449" y="56730"/>
                </a:moveTo>
                <a:lnTo>
                  <a:pt x="111610" y="42381"/>
                </a:lnTo>
                <a:lnTo>
                  <a:pt x="106409" y="29380"/>
                </a:lnTo>
                <a:lnTo>
                  <a:pt x="98315" y="18193"/>
                </a:lnTo>
                <a:lnTo>
                  <a:pt x="87799" y="9288"/>
                </a:lnTo>
                <a:lnTo>
                  <a:pt x="75333" y="3130"/>
                </a:lnTo>
                <a:lnTo>
                  <a:pt x="61385" y="186"/>
                </a:lnTo>
                <a:lnTo>
                  <a:pt x="56769" y="0"/>
                </a:lnTo>
                <a:lnTo>
                  <a:pt x="42424" y="1833"/>
                </a:lnTo>
                <a:lnTo>
                  <a:pt x="29423" y="7023"/>
                </a:lnTo>
                <a:lnTo>
                  <a:pt x="18233" y="15103"/>
                </a:lnTo>
                <a:lnTo>
                  <a:pt x="9320" y="25609"/>
                </a:lnTo>
                <a:lnTo>
                  <a:pt x="3151" y="38074"/>
                </a:lnTo>
                <a:lnTo>
                  <a:pt x="192" y="52033"/>
                </a:lnTo>
                <a:lnTo>
                  <a:pt x="0" y="56730"/>
                </a:lnTo>
                <a:lnTo>
                  <a:pt x="1837" y="71059"/>
                </a:lnTo>
                <a:lnTo>
                  <a:pt x="7037" y="84043"/>
                </a:lnTo>
                <a:lnTo>
                  <a:pt x="15132" y="95216"/>
                </a:lnTo>
                <a:lnTo>
                  <a:pt x="25655" y="104112"/>
                </a:lnTo>
                <a:lnTo>
                  <a:pt x="38140" y="110265"/>
                </a:lnTo>
                <a:lnTo>
                  <a:pt x="52118" y="113210"/>
                </a:lnTo>
                <a:lnTo>
                  <a:pt x="56769" y="113398"/>
                </a:lnTo>
                <a:lnTo>
                  <a:pt x="71092" y="111561"/>
                </a:lnTo>
                <a:lnTo>
                  <a:pt x="84081" y="106364"/>
                </a:lnTo>
                <a:lnTo>
                  <a:pt x="95264" y="98272"/>
                </a:lnTo>
                <a:lnTo>
                  <a:pt x="104170" y="87754"/>
                </a:lnTo>
                <a:lnTo>
                  <a:pt x="110328" y="75276"/>
                </a:lnTo>
                <a:lnTo>
                  <a:pt x="113265" y="61305"/>
                </a:lnTo>
                <a:lnTo>
                  <a:pt x="113449" y="56730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" name="CustomShape 348">
            <a:extLst>
              <a:ext uri="{FF2B5EF4-FFF2-40B4-BE49-F238E27FC236}">
                <a16:creationId xmlns:a16="http://schemas.microsoft.com/office/drawing/2014/main" id="{238CEA43-212C-4401-AEBE-FAB2709ECC60}"/>
              </a:ext>
            </a:extLst>
          </p:cNvPr>
          <p:cNvSpPr/>
          <p:nvPr userDrawn="1"/>
        </p:nvSpPr>
        <p:spPr>
          <a:xfrm>
            <a:off x="1459091" y="3723119"/>
            <a:ext cx="127712" cy="123517"/>
          </a:xfrm>
          <a:custGeom>
            <a:avLst/>
            <a:gdLst/>
            <a:ahLst/>
            <a:cxnLst/>
            <a:rect l="l" t="t" r="r" b="b"/>
            <a:pathLst>
              <a:path w="113450" h="113412">
                <a:moveTo>
                  <a:pt x="113449" y="56692"/>
                </a:moveTo>
                <a:lnTo>
                  <a:pt x="111609" y="42350"/>
                </a:lnTo>
                <a:lnTo>
                  <a:pt x="106404" y="29354"/>
                </a:lnTo>
                <a:lnTo>
                  <a:pt x="98306" y="18173"/>
                </a:lnTo>
                <a:lnTo>
                  <a:pt x="87784" y="9272"/>
                </a:lnTo>
                <a:lnTo>
                  <a:pt x="75310" y="3120"/>
                </a:lnTo>
                <a:lnTo>
                  <a:pt x="61356" y="184"/>
                </a:lnTo>
                <a:lnTo>
                  <a:pt x="56769" y="0"/>
                </a:lnTo>
                <a:lnTo>
                  <a:pt x="42419" y="1833"/>
                </a:lnTo>
                <a:lnTo>
                  <a:pt x="29415" y="7023"/>
                </a:lnTo>
                <a:lnTo>
                  <a:pt x="18223" y="15104"/>
                </a:lnTo>
                <a:lnTo>
                  <a:pt x="9310" y="25609"/>
                </a:lnTo>
                <a:lnTo>
                  <a:pt x="3143" y="38072"/>
                </a:lnTo>
                <a:lnTo>
                  <a:pt x="190" y="52028"/>
                </a:lnTo>
                <a:lnTo>
                  <a:pt x="0" y="56692"/>
                </a:lnTo>
                <a:lnTo>
                  <a:pt x="1835" y="71031"/>
                </a:lnTo>
                <a:lnTo>
                  <a:pt x="7030" y="84023"/>
                </a:lnTo>
                <a:lnTo>
                  <a:pt x="15119" y="95203"/>
                </a:lnTo>
                <a:lnTo>
                  <a:pt x="25635" y="104106"/>
                </a:lnTo>
                <a:lnTo>
                  <a:pt x="38110" y="110266"/>
                </a:lnTo>
                <a:lnTo>
                  <a:pt x="52079" y="113219"/>
                </a:lnTo>
                <a:lnTo>
                  <a:pt x="56769" y="113411"/>
                </a:lnTo>
                <a:lnTo>
                  <a:pt x="71086" y="111575"/>
                </a:lnTo>
                <a:lnTo>
                  <a:pt x="84070" y="106378"/>
                </a:lnTo>
                <a:lnTo>
                  <a:pt x="95250" y="98288"/>
                </a:lnTo>
                <a:lnTo>
                  <a:pt x="104157" y="87769"/>
                </a:lnTo>
                <a:lnTo>
                  <a:pt x="110317" y="75288"/>
                </a:lnTo>
                <a:lnTo>
                  <a:pt x="113262" y="61312"/>
                </a:lnTo>
                <a:lnTo>
                  <a:pt x="113449" y="56692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" name="CustomShape 349">
            <a:extLst>
              <a:ext uri="{FF2B5EF4-FFF2-40B4-BE49-F238E27FC236}">
                <a16:creationId xmlns:a16="http://schemas.microsoft.com/office/drawing/2014/main" id="{32ACD7FE-4F77-41AB-A2A4-D725F75F789F}"/>
              </a:ext>
            </a:extLst>
          </p:cNvPr>
          <p:cNvSpPr/>
          <p:nvPr userDrawn="1"/>
        </p:nvSpPr>
        <p:spPr>
          <a:xfrm>
            <a:off x="3257474" y="2711880"/>
            <a:ext cx="115392" cy="111602"/>
          </a:xfrm>
          <a:custGeom>
            <a:avLst/>
            <a:gdLst/>
            <a:ahLst/>
            <a:cxnLst/>
            <a:rect l="l" t="t" r="r" b="b"/>
            <a:pathLst>
              <a:path w="102477" h="102426">
                <a:moveTo>
                  <a:pt x="0" y="51180"/>
                </a:moveTo>
                <a:lnTo>
                  <a:pt x="2024" y="65467"/>
                </a:lnTo>
                <a:lnTo>
                  <a:pt x="7716" y="78201"/>
                </a:lnTo>
                <a:lnTo>
                  <a:pt x="16498" y="88813"/>
                </a:lnTo>
                <a:lnTo>
                  <a:pt x="27797" y="96736"/>
                </a:lnTo>
                <a:lnTo>
                  <a:pt x="41037" y="101402"/>
                </a:lnTo>
                <a:lnTo>
                  <a:pt x="51257" y="102425"/>
                </a:lnTo>
                <a:lnTo>
                  <a:pt x="65524" y="100404"/>
                </a:lnTo>
                <a:lnTo>
                  <a:pt x="78251" y="94722"/>
                </a:lnTo>
                <a:lnTo>
                  <a:pt x="88864" y="85947"/>
                </a:lnTo>
                <a:lnTo>
                  <a:pt x="96790" y="74647"/>
                </a:lnTo>
                <a:lnTo>
                  <a:pt x="101456" y="61392"/>
                </a:lnTo>
                <a:lnTo>
                  <a:pt x="102476" y="51180"/>
                </a:lnTo>
                <a:lnTo>
                  <a:pt x="100450" y="36908"/>
                </a:lnTo>
                <a:lnTo>
                  <a:pt x="94756" y="24183"/>
                </a:lnTo>
                <a:lnTo>
                  <a:pt x="85967" y="13576"/>
                </a:lnTo>
                <a:lnTo>
                  <a:pt x="74659" y="5661"/>
                </a:lnTo>
                <a:lnTo>
                  <a:pt x="61405" y="1009"/>
                </a:lnTo>
                <a:lnTo>
                  <a:pt x="51257" y="0"/>
                </a:lnTo>
                <a:lnTo>
                  <a:pt x="36983" y="2021"/>
                </a:lnTo>
                <a:lnTo>
                  <a:pt x="24246" y="7703"/>
                </a:lnTo>
                <a:lnTo>
                  <a:pt x="13622" y="16476"/>
                </a:lnTo>
                <a:lnTo>
                  <a:pt x="5687" y="27768"/>
                </a:lnTo>
                <a:lnTo>
                  <a:pt x="1017" y="41008"/>
                </a:lnTo>
                <a:lnTo>
                  <a:pt x="0" y="51180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" name="CustomShape 350">
            <a:extLst>
              <a:ext uri="{FF2B5EF4-FFF2-40B4-BE49-F238E27FC236}">
                <a16:creationId xmlns:a16="http://schemas.microsoft.com/office/drawing/2014/main" id="{548A330C-D96A-424A-A7A2-8097563C3577}"/>
              </a:ext>
            </a:extLst>
          </p:cNvPr>
          <p:cNvSpPr/>
          <p:nvPr userDrawn="1"/>
        </p:nvSpPr>
        <p:spPr>
          <a:xfrm>
            <a:off x="3257474" y="5355719"/>
            <a:ext cx="115392" cy="111205"/>
          </a:xfrm>
          <a:custGeom>
            <a:avLst/>
            <a:gdLst/>
            <a:ahLst/>
            <a:cxnLst/>
            <a:rect l="l" t="t" r="r" b="b"/>
            <a:pathLst>
              <a:path w="102477" h="102388">
                <a:moveTo>
                  <a:pt x="102476" y="51231"/>
                </a:moveTo>
                <a:lnTo>
                  <a:pt x="100451" y="36961"/>
                </a:lnTo>
                <a:lnTo>
                  <a:pt x="94760" y="24231"/>
                </a:lnTo>
                <a:lnTo>
                  <a:pt x="85977" y="13614"/>
                </a:lnTo>
                <a:lnTo>
                  <a:pt x="74678" y="5685"/>
                </a:lnTo>
                <a:lnTo>
                  <a:pt x="61436" y="1018"/>
                </a:lnTo>
                <a:lnTo>
                  <a:pt x="51257" y="0"/>
                </a:lnTo>
                <a:lnTo>
                  <a:pt x="36985" y="2023"/>
                </a:lnTo>
                <a:lnTo>
                  <a:pt x="24252" y="7710"/>
                </a:lnTo>
                <a:lnTo>
                  <a:pt x="13631" y="16489"/>
                </a:lnTo>
                <a:lnTo>
                  <a:pt x="5697" y="27784"/>
                </a:lnTo>
                <a:lnTo>
                  <a:pt x="1024" y="41022"/>
                </a:lnTo>
                <a:lnTo>
                  <a:pt x="0" y="51231"/>
                </a:lnTo>
                <a:lnTo>
                  <a:pt x="2027" y="65509"/>
                </a:lnTo>
                <a:lnTo>
                  <a:pt x="7725" y="78230"/>
                </a:lnTo>
                <a:lnTo>
                  <a:pt x="16520" y="88827"/>
                </a:lnTo>
                <a:lnTo>
                  <a:pt x="27835" y="96732"/>
                </a:lnTo>
                <a:lnTo>
                  <a:pt x="41094" y="101378"/>
                </a:lnTo>
                <a:lnTo>
                  <a:pt x="51257" y="102387"/>
                </a:lnTo>
                <a:lnTo>
                  <a:pt x="65531" y="100367"/>
                </a:lnTo>
                <a:lnTo>
                  <a:pt x="78265" y="94687"/>
                </a:lnTo>
                <a:lnTo>
                  <a:pt x="88884" y="85915"/>
                </a:lnTo>
                <a:lnTo>
                  <a:pt x="96810" y="74619"/>
                </a:lnTo>
                <a:lnTo>
                  <a:pt x="101468" y="61367"/>
                </a:lnTo>
                <a:lnTo>
                  <a:pt x="102476" y="51231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2" name="CustomShape 351">
            <a:extLst>
              <a:ext uri="{FF2B5EF4-FFF2-40B4-BE49-F238E27FC236}">
                <a16:creationId xmlns:a16="http://schemas.microsoft.com/office/drawing/2014/main" id="{40E548C7-FF45-4F0C-A385-2E37BBCC6BB5}"/>
              </a:ext>
            </a:extLst>
          </p:cNvPr>
          <p:cNvSpPr/>
          <p:nvPr userDrawn="1"/>
        </p:nvSpPr>
        <p:spPr>
          <a:xfrm>
            <a:off x="3257474" y="6576119"/>
            <a:ext cx="115392" cy="111205"/>
          </a:xfrm>
          <a:custGeom>
            <a:avLst/>
            <a:gdLst/>
            <a:ahLst/>
            <a:cxnLst/>
            <a:rect l="l" t="t" r="r" b="b"/>
            <a:pathLst>
              <a:path w="102477" h="102388">
                <a:moveTo>
                  <a:pt x="102476" y="51155"/>
                </a:moveTo>
                <a:lnTo>
                  <a:pt x="100448" y="36872"/>
                </a:lnTo>
                <a:lnTo>
                  <a:pt x="94749" y="24147"/>
                </a:lnTo>
                <a:lnTo>
                  <a:pt x="85955" y="13549"/>
                </a:lnTo>
                <a:lnTo>
                  <a:pt x="74641" y="5645"/>
                </a:lnTo>
                <a:lnTo>
                  <a:pt x="61384" y="1003"/>
                </a:lnTo>
                <a:lnTo>
                  <a:pt x="51257" y="0"/>
                </a:lnTo>
                <a:lnTo>
                  <a:pt x="36975" y="2018"/>
                </a:lnTo>
                <a:lnTo>
                  <a:pt x="24235" y="7694"/>
                </a:lnTo>
                <a:lnTo>
                  <a:pt x="13611" y="16460"/>
                </a:lnTo>
                <a:lnTo>
                  <a:pt x="5678" y="27749"/>
                </a:lnTo>
                <a:lnTo>
                  <a:pt x="1013" y="40993"/>
                </a:lnTo>
                <a:lnTo>
                  <a:pt x="0" y="51155"/>
                </a:lnTo>
                <a:lnTo>
                  <a:pt x="2024" y="65456"/>
                </a:lnTo>
                <a:lnTo>
                  <a:pt x="7715" y="78192"/>
                </a:lnTo>
                <a:lnTo>
                  <a:pt x="16497" y="88798"/>
                </a:lnTo>
                <a:lnTo>
                  <a:pt x="27798" y="96711"/>
                </a:lnTo>
                <a:lnTo>
                  <a:pt x="41042" y="101367"/>
                </a:lnTo>
                <a:lnTo>
                  <a:pt x="51257" y="102387"/>
                </a:lnTo>
                <a:lnTo>
                  <a:pt x="65521" y="100370"/>
                </a:lnTo>
                <a:lnTo>
                  <a:pt x="78248" y="94695"/>
                </a:lnTo>
                <a:lnTo>
                  <a:pt x="88863" y="85926"/>
                </a:lnTo>
                <a:lnTo>
                  <a:pt x="96791" y="74629"/>
                </a:lnTo>
                <a:lnTo>
                  <a:pt x="101458" y="61368"/>
                </a:lnTo>
                <a:lnTo>
                  <a:pt x="102476" y="51155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" name="CustomShape 352">
            <a:extLst>
              <a:ext uri="{FF2B5EF4-FFF2-40B4-BE49-F238E27FC236}">
                <a16:creationId xmlns:a16="http://schemas.microsoft.com/office/drawing/2014/main" id="{86CD69E5-89E5-41BA-9DFE-6FBF4C692D65}"/>
              </a:ext>
            </a:extLst>
          </p:cNvPr>
          <p:cNvSpPr/>
          <p:nvPr userDrawn="1"/>
        </p:nvSpPr>
        <p:spPr>
          <a:xfrm>
            <a:off x="3257474" y="6982920"/>
            <a:ext cx="115392" cy="111602"/>
          </a:xfrm>
          <a:custGeom>
            <a:avLst/>
            <a:gdLst/>
            <a:ahLst/>
            <a:cxnLst/>
            <a:rect l="l" t="t" r="r" b="b"/>
            <a:pathLst>
              <a:path w="102477" h="102490">
                <a:moveTo>
                  <a:pt x="102476" y="51257"/>
                </a:moveTo>
                <a:lnTo>
                  <a:pt x="100452" y="36975"/>
                </a:lnTo>
                <a:lnTo>
                  <a:pt x="94764" y="24238"/>
                </a:lnTo>
                <a:lnTo>
                  <a:pt x="85985" y="13619"/>
                </a:lnTo>
                <a:lnTo>
                  <a:pt x="74690" y="5689"/>
                </a:lnTo>
                <a:lnTo>
                  <a:pt x="61454" y="1021"/>
                </a:lnTo>
                <a:lnTo>
                  <a:pt x="51257" y="0"/>
                </a:lnTo>
                <a:lnTo>
                  <a:pt x="36989" y="2021"/>
                </a:lnTo>
                <a:lnTo>
                  <a:pt x="24258" y="7705"/>
                </a:lnTo>
                <a:lnTo>
                  <a:pt x="13638" y="16480"/>
                </a:lnTo>
                <a:lnTo>
                  <a:pt x="5704" y="27774"/>
                </a:lnTo>
                <a:lnTo>
                  <a:pt x="1027" y="41018"/>
                </a:lnTo>
                <a:lnTo>
                  <a:pt x="0" y="51257"/>
                </a:lnTo>
                <a:lnTo>
                  <a:pt x="2024" y="65517"/>
                </a:lnTo>
                <a:lnTo>
                  <a:pt x="7715" y="78243"/>
                </a:lnTo>
                <a:lnTo>
                  <a:pt x="16497" y="88859"/>
                </a:lnTo>
                <a:lnTo>
                  <a:pt x="27798" y="96791"/>
                </a:lnTo>
                <a:lnTo>
                  <a:pt x="41042" y="101464"/>
                </a:lnTo>
                <a:lnTo>
                  <a:pt x="51257" y="102489"/>
                </a:lnTo>
                <a:lnTo>
                  <a:pt x="65521" y="100463"/>
                </a:lnTo>
                <a:lnTo>
                  <a:pt x="78248" y="94769"/>
                </a:lnTo>
                <a:lnTo>
                  <a:pt x="88863" y="85983"/>
                </a:lnTo>
                <a:lnTo>
                  <a:pt x="96791" y="74681"/>
                </a:lnTo>
                <a:lnTo>
                  <a:pt x="101458" y="61437"/>
                </a:lnTo>
                <a:lnTo>
                  <a:pt x="102476" y="51257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4" name="CustomShape 353">
            <a:extLst>
              <a:ext uri="{FF2B5EF4-FFF2-40B4-BE49-F238E27FC236}">
                <a16:creationId xmlns:a16="http://schemas.microsoft.com/office/drawing/2014/main" id="{67F28D63-456B-4D5D-BC53-6A7AD9BB256B}"/>
              </a:ext>
            </a:extLst>
          </p:cNvPr>
          <p:cNvSpPr/>
          <p:nvPr userDrawn="1"/>
        </p:nvSpPr>
        <p:spPr>
          <a:xfrm>
            <a:off x="2745590" y="881280"/>
            <a:ext cx="114981" cy="111602"/>
          </a:xfrm>
          <a:custGeom>
            <a:avLst/>
            <a:gdLst/>
            <a:ahLst/>
            <a:cxnLst/>
            <a:rect l="l" t="t" r="r" b="b"/>
            <a:pathLst>
              <a:path w="102388" h="102451">
                <a:moveTo>
                  <a:pt x="0" y="51257"/>
                </a:moveTo>
                <a:lnTo>
                  <a:pt x="2021" y="65543"/>
                </a:lnTo>
                <a:lnTo>
                  <a:pt x="7707" y="78278"/>
                </a:lnTo>
                <a:lnTo>
                  <a:pt x="16486" y="88890"/>
                </a:lnTo>
                <a:lnTo>
                  <a:pt x="27787" y="96804"/>
                </a:lnTo>
                <a:lnTo>
                  <a:pt x="41041" y="101450"/>
                </a:lnTo>
                <a:lnTo>
                  <a:pt x="51142" y="102450"/>
                </a:lnTo>
                <a:lnTo>
                  <a:pt x="65451" y="100429"/>
                </a:lnTo>
                <a:lnTo>
                  <a:pt x="78194" y="94746"/>
                </a:lnTo>
                <a:lnTo>
                  <a:pt x="88806" y="85972"/>
                </a:lnTo>
                <a:lnTo>
                  <a:pt x="96721" y="74677"/>
                </a:lnTo>
                <a:lnTo>
                  <a:pt x="101374" y="61434"/>
                </a:lnTo>
                <a:lnTo>
                  <a:pt x="102387" y="51257"/>
                </a:lnTo>
                <a:lnTo>
                  <a:pt x="100371" y="36987"/>
                </a:lnTo>
                <a:lnTo>
                  <a:pt x="94698" y="24255"/>
                </a:lnTo>
                <a:lnTo>
                  <a:pt x="85935" y="13635"/>
                </a:lnTo>
                <a:lnTo>
                  <a:pt x="74644" y="5700"/>
                </a:lnTo>
                <a:lnTo>
                  <a:pt x="61390" y="1025"/>
                </a:lnTo>
                <a:lnTo>
                  <a:pt x="51142" y="0"/>
                </a:lnTo>
                <a:lnTo>
                  <a:pt x="36873" y="2027"/>
                </a:lnTo>
                <a:lnTo>
                  <a:pt x="24155" y="7727"/>
                </a:lnTo>
                <a:lnTo>
                  <a:pt x="13559" y="16524"/>
                </a:lnTo>
                <a:lnTo>
                  <a:pt x="5653" y="27841"/>
                </a:lnTo>
                <a:lnTo>
                  <a:pt x="1007" y="41103"/>
                </a:lnTo>
                <a:lnTo>
                  <a:pt x="0" y="51257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" name="CustomShape 354">
            <a:extLst>
              <a:ext uri="{FF2B5EF4-FFF2-40B4-BE49-F238E27FC236}">
                <a16:creationId xmlns:a16="http://schemas.microsoft.com/office/drawing/2014/main" id="{54FF96D7-278E-4438-9174-97B91B39AB62}"/>
              </a:ext>
            </a:extLst>
          </p:cNvPr>
          <p:cNvSpPr/>
          <p:nvPr userDrawn="1"/>
        </p:nvSpPr>
        <p:spPr>
          <a:xfrm>
            <a:off x="1977768" y="3525480"/>
            <a:ext cx="115392" cy="111602"/>
          </a:xfrm>
          <a:custGeom>
            <a:avLst/>
            <a:gdLst/>
            <a:ahLst/>
            <a:cxnLst/>
            <a:rect l="l" t="t" r="r" b="b"/>
            <a:pathLst>
              <a:path w="102489" h="102439">
                <a:moveTo>
                  <a:pt x="102488" y="51257"/>
                </a:moveTo>
                <a:lnTo>
                  <a:pt x="100464" y="36989"/>
                </a:lnTo>
                <a:lnTo>
                  <a:pt x="94774" y="24258"/>
                </a:lnTo>
                <a:lnTo>
                  <a:pt x="85993" y="13638"/>
                </a:lnTo>
                <a:lnTo>
                  <a:pt x="74697" y="5704"/>
                </a:lnTo>
                <a:lnTo>
                  <a:pt x="61460" y="1027"/>
                </a:lnTo>
                <a:lnTo>
                  <a:pt x="51231" y="0"/>
                </a:lnTo>
                <a:lnTo>
                  <a:pt x="36957" y="2024"/>
                </a:lnTo>
                <a:lnTo>
                  <a:pt x="24228" y="7715"/>
                </a:lnTo>
                <a:lnTo>
                  <a:pt x="13615" y="16497"/>
                </a:lnTo>
                <a:lnTo>
                  <a:pt x="5689" y="27798"/>
                </a:lnTo>
                <a:lnTo>
                  <a:pt x="1022" y="41042"/>
                </a:lnTo>
                <a:lnTo>
                  <a:pt x="0" y="51257"/>
                </a:lnTo>
                <a:lnTo>
                  <a:pt x="2024" y="65532"/>
                </a:lnTo>
                <a:lnTo>
                  <a:pt x="7715" y="78257"/>
                </a:lnTo>
                <a:lnTo>
                  <a:pt x="16501" y="88862"/>
                </a:lnTo>
                <a:lnTo>
                  <a:pt x="27809" y="96775"/>
                </a:lnTo>
                <a:lnTo>
                  <a:pt x="41066" y="101427"/>
                </a:lnTo>
                <a:lnTo>
                  <a:pt x="51231" y="102438"/>
                </a:lnTo>
                <a:lnTo>
                  <a:pt x="65505" y="100417"/>
                </a:lnTo>
                <a:lnTo>
                  <a:pt x="78242" y="94737"/>
                </a:lnTo>
                <a:lnTo>
                  <a:pt x="88866" y="85966"/>
                </a:lnTo>
                <a:lnTo>
                  <a:pt x="96801" y="74675"/>
                </a:lnTo>
                <a:lnTo>
                  <a:pt x="101471" y="61433"/>
                </a:lnTo>
                <a:lnTo>
                  <a:pt x="102488" y="51257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6" name="CustomShape 355">
            <a:extLst>
              <a:ext uri="{FF2B5EF4-FFF2-40B4-BE49-F238E27FC236}">
                <a16:creationId xmlns:a16="http://schemas.microsoft.com/office/drawing/2014/main" id="{DF541389-5D59-4508-AFA3-FFBF04EA8F46}"/>
              </a:ext>
            </a:extLst>
          </p:cNvPr>
          <p:cNvSpPr/>
          <p:nvPr userDrawn="1"/>
        </p:nvSpPr>
        <p:spPr>
          <a:xfrm>
            <a:off x="1722279" y="1084680"/>
            <a:ext cx="114981" cy="111602"/>
          </a:xfrm>
          <a:custGeom>
            <a:avLst/>
            <a:gdLst/>
            <a:ahLst/>
            <a:cxnLst/>
            <a:rect l="l" t="t" r="r" b="b"/>
            <a:pathLst>
              <a:path w="102375" h="102426">
                <a:moveTo>
                  <a:pt x="0" y="51231"/>
                </a:moveTo>
                <a:lnTo>
                  <a:pt x="2022" y="65519"/>
                </a:lnTo>
                <a:lnTo>
                  <a:pt x="7708" y="78256"/>
                </a:lnTo>
                <a:lnTo>
                  <a:pt x="16488" y="88868"/>
                </a:lnTo>
                <a:lnTo>
                  <a:pt x="27789" y="96782"/>
                </a:lnTo>
                <a:lnTo>
                  <a:pt x="41041" y="101426"/>
                </a:lnTo>
                <a:lnTo>
                  <a:pt x="51130" y="102425"/>
                </a:lnTo>
                <a:lnTo>
                  <a:pt x="65411" y="100404"/>
                </a:lnTo>
                <a:lnTo>
                  <a:pt x="78148" y="94721"/>
                </a:lnTo>
                <a:lnTo>
                  <a:pt x="88767" y="85946"/>
                </a:lnTo>
                <a:lnTo>
                  <a:pt x="96694" y="74652"/>
                </a:lnTo>
                <a:lnTo>
                  <a:pt x="101358" y="61408"/>
                </a:lnTo>
                <a:lnTo>
                  <a:pt x="102374" y="51231"/>
                </a:lnTo>
                <a:lnTo>
                  <a:pt x="100351" y="36942"/>
                </a:lnTo>
                <a:lnTo>
                  <a:pt x="94664" y="24209"/>
                </a:lnTo>
                <a:lnTo>
                  <a:pt x="85885" y="13598"/>
                </a:lnTo>
                <a:lnTo>
                  <a:pt x="74585" y="5679"/>
                </a:lnTo>
                <a:lnTo>
                  <a:pt x="61339" y="1019"/>
                </a:lnTo>
                <a:lnTo>
                  <a:pt x="51130" y="0"/>
                </a:lnTo>
                <a:lnTo>
                  <a:pt x="36861" y="2023"/>
                </a:lnTo>
                <a:lnTo>
                  <a:pt x="24143" y="7713"/>
                </a:lnTo>
                <a:lnTo>
                  <a:pt x="13547" y="16501"/>
                </a:lnTo>
                <a:lnTo>
                  <a:pt x="5643" y="27817"/>
                </a:lnTo>
                <a:lnTo>
                  <a:pt x="1002" y="41090"/>
                </a:lnTo>
                <a:lnTo>
                  <a:pt x="0" y="51231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" name="CustomShape 356">
            <a:extLst>
              <a:ext uri="{FF2B5EF4-FFF2-40B4-BE49-F238E27FC236}">
                <a16:creationId xmlns:a16="http://schemas.microsoft.com/office/drawing/2014/main" id="{B674889F-5206-4250-9B2B-766774D10F19}"/>
              </a:ext>
            </a:extLst>
          </p:cNvPr>
          <p:cNvSpPr/>
          <p:nvPr userDrawn="1"/>
        </p:nvSpPr>
        <p:spPr>
          <a:xfrm>
            <a:off x="1722279" y="3322080"/>
            <a:ext cx="114981" cy="111602"/>
          </a:xfrm>
          <a:custGeom>
            <a:avLst/>
            <a:gdLst/>
            <a:ahLst/>
            <a:cxnLst/>
            <a:rect l="l" t="t" r="r" b="b"/>
            <a:pathLst>
              <a:path w="102375" h="102439">
                <a:moveTo>
                  <a:pt x="102374" y="51193"/>
                </a:moveTo>
                <a:lnTo>
                  <a:pt x="100349" y="36923"/>
                </a:lnTo>
                <a:lnTo>
                  <a:pt x="94657" y="24198"/>
                </a:lnTo>
                <a:lnTo>
                  <a:pt x="85871" y="13589"/>
                </a:lnTo>
                <a:lnTo>
                  <a:pt x="74565" y="5670"/>
                </a:lnTo>
                <a:lnTo>
                  <a:pt x="61312" y="1013"/>
                </a:lnTo>
                <a:lnTo>
                  <a:pt x="51142" y="0"/>
                </a:lnTo>
                <a:lnTo>
                  <a:pt x="36865" y="2026"/>
                </a:lnTo>
                <a:lnTo>
                  <a:pt x="24141" y="7722"/>
                </a:lnTo>
                <a:lnTo>
                  <a:pt x="13541" y="16513"/>
                </a:lnTo>
                <a:lnTo>
                  <a:pt x="5637" y="27827"/>
                </a:lnTo>
                <a:lnTo>
                  <a:pt x="998" y="41089"/>
                </a:lnTo>
                <a:lnTo>
                  <a:pt x="0" y="51193"/>
                </a:lnTo>
                <a:lnTo>
                  <a:pt x="2020" y="65482"/>
                </a:lnTo>
                <a:lnTo>
                  <a:pt x="7700" y="78223"/>
                </a:lnTo>
                <a:lnTo>
                  <a:pt x="16471" y="88844"/>
                </a:lnTo>
                <a:lnTo>
                  <a:pt x="27763" y="96770"/>
                </a:lnTo>
                <a:lnTo>
                  <a:pt x="41006" y="101429"/>
                </a:lnTo>
                <a:lnTo>
                  <a:pt x="51142" y="102438"/>
                </a:lnTo>
                <a:lnTo>
                  <a:pt x="65413" y="100415"/>
                </a:lnTo>
                <a:lnTo>
                  <a:pt x="78143" y="94727"/>
                </a:lnTo>
                <a:lnTo>
                  <a:pt x="88757" y="85948"/>
                </a:lnTo>
                <a:lnTo>
                  <a:pt x="96685" y="74649"/>
                </a:lnTo>
                <a:lnTo>
                  <a:pt x="101353" y="61402"/>
                </a:lnTo>
                <a:lnTo>
                  <a:pt x="102374" y="51193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CustomShape 357">
            <a:extLst>
              <a:ext uri="{FF2B5EF4-FFF2-40B4-BE49-F238E27FC236}">
                <a16:creationId xmlns:a16="http://schemas.microsoft.com/office/drawing/2014/main" id="{1A9990DB-608D-4477-879D-4EE8155AE706}"/>
              </a:ext>
            </a:extLst>
          </p:cNvPr>
          <p:cNvSpPr/>
          <p:nvPr userDrawn="1"/>
        </p:nvSpPr>
        <p:spPr>
          <a:xfrm>
            <a:off x="1466338" y="1491480"/>
            <a:ext cx="114981" cy="111602"/>
          </a:xfrm>
          <a:custGeom>
            <a:avLst/>
            <a:gdLst/>
            <a:ahLst/>
            <a:cxnLst/>
            <a:rect l="l" t="t" r="r" b="b"/>
            <a:pathLst>
              <a:path w="102375" h="102439">
                <a:moveTo>
                  <a:pt x="0" y="51231"/>
                </a:moveTo>
                <a:lnTo>
                  <a:pt x="2024" y="65514"/>
                </a:lnTo>
                <a:lnTo>
                  <a:pt x="7715" y="78244"/>
                </a:lnTo>
                <a:lnTo>
                  <a:pt x="16499" y="88852"/>
                </a:lnTo>
                <a:lnTo>
                  <a:pt x="27802" y="96768"/>
                </a:lnTo>
                <a:lnTo>
                  <a:pt x="41053" y="101424"/>
                </a:lnTo>
                <a:lnTo>
                  <a:pt x="51231" y="102438"/>
                </a:lnTo>
                <a:lnTo>
                  <a:pt x="65507" y="100414"/>
                </a:lnTo>
                <a:lnTo>
                  <a:pt x="78230" y="94723"/>
                </a:lnTo>
                <a:lnTo>
                  <a:pt x="88829" y="85936"/>
                </a:lnTo>
                <a:lnTo>
                  <a:pt x="96733" y="74623"/>
                </a:lnTo>
                <a:lnTo>
                  <a:pt x="101374" y="61355"/>
                </a:lnTo>
                <a:lnTo>
                  <a:pt x="102374" y="51231"/>
                </a:lnTo>
                <a:lnTo>
                  <a:pt x="100354" y="36956"/>
                </a:lnTo>
                <a:lnTo>
                  <a:pt x="94672" y="24219"/>
                </a:lnTo>
                <a:lnTo>
                  <a:pt x="85899" y="13597"/>
                </a:lnTo>
                <a:lnTo>
                  <a:pt x="74605" y="5668"/>
                </a:lnTo>
                <a:lnTo>
                  <a:pt x="61359" y="1008"/>
                </a:lnTo>
                <a:lnTo>
                  <a:pt x="51231" y="0"/>
                </a:lnTo>
                <a:lnTo>
                  <a:pt x="36959" y="2025"/>
                </a:lnTo>
                <a:lnTo>
                  <a:pt x="24228" y="7717"/>
                </a:lnTo>
                <a:lnTo>
                  <a:pt x="13613" y="16501"/>
                </a:lnTo>
                <a:lnTo>
                  <a:pt x="5685" y="27801"/>
                </a:lnTo>
                <a:lnTo>
                  <a:pt x="1019" y="41043"/>
                </a:lnTo>
                <a:lnTo>
                  <a:pt x="0" y="51231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" name="CustomShape 358">
            <a:extLst>
              <a:ext uri="{FF2B5EF4-FFF2-40B4-BE49-F238E27FC236}">
                <a16:creationId xmlns:a16="http://schemas.microsoft.com/office/drawing/2014/main" id="{E202FED6-165E-48DC-9723-F0D25131893C}"/>
              </a:ext>
            </a:extLst>
          </p:cNvPr>
          <p:cNvSpPr/>
          <p:nvPr userDrawn="1"/>
        </p:nvSpPr>
        <p:spPr>
          <a:xfrm>
            <a:off x="1210398" y="3932280"/>
            <a:ext cx="115392" cy="111602"/>
          </a:xfrm>
          <a:custGeom>
            <a:avLst/>
            <a:gdLst/>
            <a:ahLst/>
            <a:cxnLst/>
            <a:rect l="l" t="t" r="r" b="b"/>
            <a:pathLst>
              <a:path w="102451" h="102490">
                <a:moveTo>
                  <a:pt x="102450" y="51257"/>
                </a:moveTo>
                <a:lnTo>
                  <a:pt x="100427" y="36990"/>
                </a:lnTo>
                <a:lnTo>
                  <a:pt x="94739" y="24258"/>
                </a:lnTo>
                <a:lnTo>
                  <a:pt x="85961" y="13636"/>
                </a:lnTo>
                <a:lnTo>
                  <a:pt x="74666" y="5700"/>
                </a:lnTo>
                <a:lnTo>
                  <a:pt x="61428" y="1024"/>
                </a:lnTo>
                <a:lnTo>
                  <a:pt x="51219" y="0"/>
                </a:lnTo>
                <a:lnTo>
                  <a:pt x="36949" y="2025"/>
                </a:lnTo>
                <a:lnTo>
                  <a:pt x="24222" y="7719"/>
                </a:lnTo>
                <a:lnTo>
                  <a:pt x="13610" y="16506"/>
                </a:lnTo>
                <a:lnTo>
                  <a:pt x="5686" y="27810"/>
                </a:lnTo>
                <a:lnTo>
                  <a:pt x="1020" y="41055"/>
                </a:lnTo>
                <a:lnTo>
                  <a:pt x="0" y="51257"/>
                </a:lnTo>
                <a:lnTo>
                  <a:pt x="2022" y="65531"/>
                </a:lnTo>
                <a:lnTo>
                  <a:pt x="7709" y="78263"/>
                </a:lnTo>
                <a:lnTo>
                  <a:pt x="16488" y="88879"/>
                </a:lnTo>
                <a:lnTo>
                  <a:pt x="27786" y="96806"/>
                </a:lnTo>
                <a:lnTo>
                  <a:pt x="41032" y="101471"/>
                </a:lnTo>
                <a:lnTo>
                  <a:pt x="51219" y="102489"/>
                </a:lnTo>
                <a:lnTo>
                  <a:pt x="65487" y="100465"/>
                </a:lnTo>
                <a:lnTo>
                  <a:pt x="78216" y="94777"/>
                </a:lnTo>
                <a:lnTo>
                  <a:pt x="88833" y="85997"/>
                </a:lnTo>
                <a:lnTo>
                  <a:pt x="96762" y="74698"/>
                </a:lnTo>
                <a:lnTo>
                  <a:pt x="101430" y="61453"/>
                </a:lnTo>
                <a:lnTo>
                  <a:pt x="102450" y="51257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" name="CustomShape 359">
            <a:extLst>
              <a:ext uri="{FF2B5EF4-FFF2-40B4-BE49-F238E27FC236}">
                <a16:creationId xmlns:a16="http://schemas.microsoft.com/office/drawing/2014/main" id="{930AA995-C8EF-4ECA-82DB-BA275A066CA2}"/>
              </a:ext>
            </a:extLst>
          </p:cNvPr>
          <p:cNvSpPr/>
          <p:nvPr userDrawn="1"/>
        </p:nvSpPr>
        <p:spPr>
          <a:xfrm>
            <a:off x="1210398" y="4135680"/>
            <a:ext cx="115392" cy="111602"/>
          </a:xfrm>
          <a:custGeom>
            <a:avLst/>
            <a:gdLst/>
            <a:ahLst/>
            <a:cxnLst/>
            <a:rect l="l" t="t" r="r" b="b"/>
            <a:pathLst>
              <a:path w="102451" h="102439">
                <a:moveTo>
                  <a:pt x="102450" y="51244"/>
                </a:moveTo>
                <a:lnTo>
                  <a:pt x="100427" y="36972"/>
                </a:lnTo>
                <a:lnTo>
                  <a:pt x="94738" y="24240"/>
                </a:lnTo>
                <a:lnTo>
                  <a:pt x="85958" y="13622"/>
                </a:lnTo>
                <a:lnTo>
                  <a:pt x="74660" y="5691"/>
                </a:lnTo>
                <a:lnTo>
                  <a:pt x="61420" y="1021"/>
                </a:lnTo>
                <a:lnTo>
                  <a:pt x="51219" y="0"/>
                </a:lnTo>
                <a:lnTo>
                  <a:pt x="36947" y="2024"/>
                </a:lnTo>
                <a:lnTo>
                  <a:pt x="24219" y="7715"/>
                </a:lnTo>
                <a:lnTo>
                  <a:pt x="13607" y="16498"/>
                </a:lnTo>
                <a:lnTo>
                  <a:pt x="5683" y="27800"/>
                </a:lnTo>
                <a:lnTo>
                  <a:pt x="1018" y="41047"/>
                </a:lnTo>
                <a:lnTo>
                  <a:pt x="0" y="51244"/>
                </a:lnTo>
                <a:lnTo>
                  <a:pt x="2024" y="65520"/>
                </a:lnTo>
                <a:lnTo>
                  <a:pt x="7715" y="78248"/>
                </a:lnTo>
                <a:lnTo>
                  <a:pt x="16499" y="88856"/>
                </a:lnTo>
                <a:lnTo>
                  <a:pt x="27805" y="96773"/>
                </a:lnTo>
                <a:lnTo>
                  <a:pt x="41058" y="101427"/>
                </a:lnTo>
                <a:lnTo>
                  <a:pt x="51219" y="102438"/>
                </a:lnTo>
                <a:lnTo>
                  <a:pt x="65492" y="100416"/>
                </a:lnTo>
                <a:lnTo>
                  <a:pt x="78225" y="94731"/>
                </a:lnTo>
                <a:lnTo>
                  <a:pt x="88843" y="85955"/>
                </a:lnTo>
                <a:lnTo>
                  <a:pt x="96772" y="74659"/>
                </a:lnTo>
                <a:lnTo>
                  <a:pt x="101436" y="61412"/>
                </a:lnTo>
                <a:lnTo>
                  <a:pt x="102450" y="51244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" name="CustomShape 360">
            <a:extLst>
              <a:ext uri="{FF2B5EF4-FFF2-40B4-BE49-F238E27FC236}">
                <a16:creationId xmlns:a16="http://schemas.microsoft.com/office/drawing/2014/main" id="{19AEF06D-6F26-4A54-955F-F9197EE6B199}"/>
              </a:ext>
            </a:extLst>
          </p:cNvPr>
          <p:cNvSpPr/>
          <p:nvPr userDrawn="1"/>
        </p:nvSpPr>
        <p:spPr>
          <a:xfrm>
            <a:off x="698063" y="474480"/>
            <a:ext cx="115392" cy="111602"/>
          </a:xfrm>
          <a:custGeom>
            <a:avLst/>
            <a:gdLst/>
            <a:ahLst/>
            <a:cxnLst/>
            <a:rect l="l" t="t" r="r" b="b"/>
            <a:pathLst>
              <a:path w="102502" h="102439">
                <a:moveTo>
                  <a:pt x="102501" y="51244"/>
                </a:moveTo>
                <a:lnTo>
                  <a:pt x="100477" y="36967"/>
                </a:lnTo>
                <a:lnTo>
                  <a:pt x="94788" y="24235"/>
                </a:lnTo>
                <a:lnTo>
                  <a:pt x="86008" y="13618"/>
                </a:lnTo>
                <a:lnTo>
                  <a:pt x="74711" y="5689"/>
                </a:lnTo>
                <a:lnTo>
                  <a:pt x="61470" y="1021"/>
                </a:lnTo>
                <a:lnTo>
                  <a:pt x="51269" y="0"/>
                </a:lnTo>
                <a:lnTo>
                  <a:pt x="37000" y="2021"/>
                </a:lnTo>
                <a:lnTo>
                  <a:pt x="24267" y="7704"/>
                </a:lnTo>
                <a:lnTo>
                  <a:pt x="13644" y="16478"/>
                </a:lnTo>
                <a:lnTo>
                  <a:pt x="5706" y="27770"/>
                </a:lnTo>
                <a:lnTo>
                  <a:pt x="1028" y="41009"/>
                </a:lnTo>
                <a:lnTo>
                  <a:pt x="0" y="51244"/>
                </a:lnTo>
                <a:lnTo>
                  <a:pt x="2026" y="65509"/>
                </a:lnTo>
                <a:lnTo>
                  <a:pt x="7722" y="78231"/>
                </a:lnTo>
                <a:lnTo>
                  <a:pt x="16512" y="88838"/>
                </a:lnTo>
                <a:lnTo>
                  <a:pt x="27820" y="96758"/>
                </a:lnTo>
                <a:lnTo>
                  <a:pt x="41072" y="101419"/>
                </a:lnTo>
                <a:lnTo>
                  <a:pt x="51269" y="102438"/>
                </a:lnTo>
                <a:lnTo>
                  <a:pt x="65543" y="100415"/>
                </a:lnTo>
                <a:lnTo>
                  <a:pt x="78276" y="94728"/>
                </a:lnTo>
                <a:lnTo>
                  <a:pt x="88894" y="85950"/>
                </a:lnTo>
                <a:lnTo>
                  <a:pt x="96822" y="74653"/>
                </a:lnTo>
                <a:lnTo>
                  <a:pt x="101486" y="61409"/>
                </a:lnTo>
                <a:lnTo>
                  <a:pt x="102501" y="51244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" name="CustomShape 361">
            <a:extLst>
              <a:ext uri="{FF2B5EF4-FFF2-40B4-BE49-F238E27FC236}">
                <a16:creationId xmlns:a16="http://schemas.microsoft.com/office/drawing/2014/main" id="{8EF48579-1310-4726-9A12-1FA2ECDDED6C}"/>
              </a:ext>
            </a:extLst>
          </p:cNvPr>
          <p:cNvSpPr/>
          <p:nvPr userDrawn="1"/>
        </p:nvSpPr>
        <p:spPr>
          <a:xfrm>
            <a:off x="698063" y="2101680"/>
            <a:ext cx="115392" cy="111602"/>
          </a:xfrm>
          <a:custGeom>
            <a:avLst/>
            <a:gdLst/>
            <a:ahLst/>
            <a:cxnLst/>
            <a:rect l="l" t="t" r="r" b="b"/>
            <a:pathLst>
              <a:path w="102502" h="102439">
                <a:moveTo>
                  <a:pt x="102501" y="51231"/>
                </a:moveTo>
                <a:lnTo>
                  <a:pt x="100477" y="36945"/>
                </a:lnTo>
                <a:lnTo>
                  <a:pt x="94787" y="24211"/>
                </a:lnTo>
                <a:lnTo>
                  <a:pt x="86005" y="13599"/>
                </a:lnTo>
                <a:lnTo>
                  <a:pt x="74705" y="5678"/>
                </a:lnTo>
                <a:lnTo>
                  <a:pt x="61462" y="1017"/>
                </a:lnTo>
                <a:lnTo>
                  <a:pt x="51269" y="0"/>
                </a:lnTo>
                <a:lnTo>
                  <a:pt x="36999" y="2019"/>
                </a:lnTo>
                <a:lnTo>
                  <a:pt x="24264" y="7696"/>
                </a:lnTo>
                <a:lnTo>
                  <a:pt x="13641" y="16465"/>
                </a:lnTo>
                <a:lnTo>
                  <a:pt x="5703" y="27755"/>
                </a:lnTo>
                <a:lnTo>
                  <a:pt x="1026" y="40998"/>
                </a:lnTo>
                <a:lnTo>
                  <a:pt x="0" y="51231"/>
                </a:lnTo>
                <a:lnTo>
                  <a:pt x="2025" y="65505"/>
                </a:lnTo>
                <a:lnTo>
                  <a:pt x="7720" y="78230"/>
                </a:lnTo>
                <a:lnTo>
                  <a:pt x="16508" y="88837"/>
                </a:lnTo>
                <a:lnTo>
                  <a:pt x="27814" y="96756"/>
                </a:lnTo>
                <a:lnTo>
                  <a:pt x="41063" y="101418"/>
                </a:lnTo>
                <a:lnTo>
                  <a:pt x="51269" y="102438"/>
                </a:lnTo>
                <a:lnTo>
                  <a:pt x="65541" y="100416"/>
                </a:lnTo>
                <a:lnTo>
                  <a:pt x="78273" y="94733"/>
                </a:lnTo>
                <a:lnTo>
                  <a:pt x="88890" y="85957"/>
                </a:lnTo>
                <a:lnTo>
                  <a:pt x="96819" y="74660"/>
                </a:lnTo>
                <a:lnTo>
                  <a:pt x="101485" y="61412"/>
                </a:lnTo>
                <a:lnTo>
                  <a:pt x="102501" y="51231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CustomShape 362">
            <a:extLst>
              <a:ext uri="{FF2B5EF4-FFF2-40B4-BE49-F238E27FC236}">
                <a16:creationId xmlns:a16="http://schemas.microsoft.com/office/drawing/2014/main" id="{87E5F57D-BFA4-479A-B212-7BD743251124}"/>
              </a:ext>
            </a:extLst>
          </p:cNvPr>
          <p:cNvSpPr/>
          <p:nvPr userDrawn="1"/>
        </p:nvSpPr>
        <p:spPr>
          <a:xfrm>
            <a:off x="3541045" y="3344040"/>
            <a:ext cx="65293" cy="63148"/>
          </a:xfrm>
          <a:custGeom>
            <a:avLst/>
            <a:gdLst/>
            <a:ahLst/>
            <a:cxnLst/>
            <a:rect l="l" t="t" r="r" b="b"/>
            <a:pathLst>
              <a:path w="58649" h="58598">
                <a:moveTo>
                  <a:pt x="0" y="29273"/>
                </a:moveTo>
                <a:lnTo>
                  <a:pt x="3405" y="42977"/>
                </a:lnTo>
                <a:lnTo>
                  <a:pt x="12464" y="53253"/>
                </a:lnTo>
                <a:lnTo>
                  <a:pt x="25441" y="58342"/>
                </a:lnTo>
                <a:lnTo>
                  <a:pt x="29324" y="58597"/>
                </a:lnTo>
                <a:lnTo>
                  <a:pt x="43050" y="55182"/>
                </a:lnTo>
                <a:lnTo>
                  <a:pt x="53318" y="46111"/>
                </a:lnTo>
                <a:lnTo>
                  <a:pt x="58393" y="33145"/>
                </a:lnTo>
                <a:lnTo>
                  <a:pt x="58648" y="29273"/>
                </a:lnTo>
                <a:lnTo>
                  <a:pt x="55237" y="15570"/>
                </a:lnTo>
                <a:lnTo>
                  <a:pt x="46164" y="5313"/>
                </a:lnTo>
                <a:lnTo>
                  <a:pt x="33169" y="249"/>
                </a:lnTo>
                <a:lnTo>
                  <a:pt x="29324" y="0"/>
                </a:lnTo>
                <a:lnTo>
                  <a:pt x="15587" y="3409"/>
                </a:lnTo>
                <a:lnTo>
                  <a:pt x="5316" y="12472"/>
                </a:lnTo>
                <a:lnTo>
                  <a:pt x="249" y="25439"/>
                </a:lnTo>
                <a:lnTo>
                  <a:pt x="0" y="29273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CustomShape 363">
            <a:extLst>
              <a:ext uri="{FF2B5EF4-FFF2-40B4-BE49-F238E27FC236}">
                <a16:creationId xmlns:a16="http://schemas.microsoft.com/office/drawing/2014/main" id="{6A38969D-3DD5-4603-81F9-3DB4B87DDB0D}"/>
              </a:ext>
            </a:extLst>
          </p:cNvPr>
          <p:cNvSpPr/>
          <p:nvPr userDrawn="1"/>
        </p:nvSpPr>
        <p:spPr>
          <a:xfrm>
            <a:off x="3285104" y="3547440"/>
            <a:ext cx="65293" cy="63148"/>
          </a:xfrm>
          <a:custGeom>
            <a:avLst/>
            <a:gdLst/>
            <a:ahLst/>
            <a:cxnLst/>
            <a:rect l="l" t="t" r="r" b="b"/>
            <a:pathLst>
              <a:path w="58675" h="58624">
                <a:moveTo>
                  <a:pt x="0" y="29337"/>
                </a:moveTo>
                <a:lnTo>
                  <a:pt x="3429" y="43034"/>
                </a:lnTo>
                <a:lnTo>
                  <a:pt x="12525" y="53295"/>
                </a:lnTo>
                <a:lnTo>
                  <a:pt x="25494" y="58369"/>
                </a:lnTo>
                <a:lnTo>
                  <a:pt x="29349" y="58623"/>
                </a:lnTo>
                <a:lnTo>
                  <a:pt x="43083" y="55212"/>
                </a:lnTo>
                <a:lnTo>
                  <a:pt x="53354" y="46147"/>
                </a:lnTo>
                <a:lnTo>
                  <a:pt x="58422" y="33180"/>
                </a:lnTo>
                <a:lnTo>
                  <a:pt x="58674" y="29337"/>
                </a:lnTo>
                <a:lnTo>
                  <a:pt x="55270" y="15627"/>
                </a:lnTo>
                <a:lnTo>
                  <a:pt x="46214" y="5348"/>
                </a:lnTo>
                <a:lnTo>
                  <a:pt x="33241" y="257"/>
                </a:lnTo>
                <a:lnTo>
                  <a:pt x="29349" y="0"/>
                </a:lnTo>
                <a:lnTo>
                  <a:pt x="15665" y="3411"/>
                </a:lnTo>
                <a:lnTo>
                  <a:pt x="5373" y="12474"/>
                </a:lnTo>
                <a:lnTo>
                  <a:pt x="260" y="25434"/>
                </a:lnTo>
                <a:lnTo>
                  <a:pt x="0" y="29337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364">
            <a:extLst>
              <a:ext uri="{FF2B5EF4-FFF2-40B4-BE49-F238E27FC236}">
                <a16:creationId xmlns:a16="http://schemas.microsoft.com/office/drawing/2014/main" id="{3A08B36D-A2E1-4193-993B-9143335A54A6}"/>
              </a:ext>
            </a:extLst>
          </p:cNvPr>
          <p:cNvSpPr/>
          <p:nvPr userDrawn="1"/>
        </p:nvSpPr>
        <p:spPr>
          <a:xfrm>
            <a:off x="3285104" y="4767480"/>
            <a:ext cx="65293" cy="63148"/>
          </a:xfrm>
          <a:custGeom>
            <a:avLst/>
            <a:gdLst/>
            <a:ahLst/>
            <a:cxnLst/>
            <a:rect l="l" t="t" r="r" b="b"/>
            <a:pathLst>
              <a:path w="58675" h="58624">
                <a:moveTo>
                  <a:pt x="0" y="29298"/>
                </a:moveTo>
                <a:lnTo>
                  <a:pt x="3425" y="43013"/>
                </a:lnTo>
                <a:lnTo>
                  <a:pt x="12510" y="53282"/>
                </a:lnTo>
                <a:lnTo>
                  <a:pt x="25466" y="58365"/>
                </a:lnTo>
                <a:lnTo>
                  <a:pt x="29349" y="58623"/>
                </a:lnTo>
                <a:lnTo>
                  <a:pt x="43075" y="55215"/>
                </a:lnTo>
                <a:lnTo>
                  <a:pt x="53343" y="46153"/>
                </a:lnTo>
                <a:lnTo>
                  <a:pt x="58419" y="33178"/>
                </a:lnTo>
                <a:lnTo>
                  <a:pt x="58674" y="29298"/>
                </a:lnTo>
                <a:lnTo>
                  <a:pt x="55265" y="15595"/>
                </a:lnTo>
                <a:lnTo>
                  <a:pt x="46199" y="5328"/>
                </a:lnTo>
                <a:lnTo>
                  <a:pt x="33213" y="252"/>
                </a:lnTo>
                <a:lnTo>
                  <a:pt x="29349" y="0"/>
                </a:lnTo>
                <a:lnTo>
                  <a:pt x="15657" y="3409"/>
                </a:lnTo>
                <a:lnTo>
                  <a:pt x="5363" y="12469"/>
                </a:lnTo>
                <a:lnTo>
                  <a:pt x="256" y="25427"/>
                </a:lnTo>
                <a:lnTo>
                  <a:pt x="0" y="29298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CustomShape 365">
            <a:extLst>
              <a:ext uri="{FF2B5EF4-FFF2-40B4-BE49-F238E27FC236}">
                <a16:creationId xmlns:a16="http://schemas.microsoft.com/office/drawing/2014/main" id="{0721BF15-FA95-49B3-B8A3-400E6F930E5F}"/>
              </a:ext>
            </a:extLst>
          </p:cNvPr>
          <p:cNvSpPr/>
          <p:nvPr userDrawn="1"/>
        </p:nvSpPr>
        <p:spPr>
          <a:xfrm>
            <a:off x="3029163" y="5987880"/>
            <a:ext cx="65293" cy="63148"/>
          </a:xfrm>
          <a:custGeom>
            <a:avLst/>
            <a:gdLst/>
            <a:ahLst/>
            <a:cxnLst/>
            <a:rect l="l" t="t" r="r" b="b"/>
            <a:pathLst>
              <a:path w="58535" h="58662">
                <a:moveTo>
                  <a:pt x="0" y="29337"/>
                </a:moveTo>
                <a:lnTo>
                  <a:pt x="3411" y="43073"/>
                </a:lnTo>
                <a:lnTo>
                  <a:pt x="12476" y="53348"/>
                </a:lnTo>
                <a:lnTo>
                  <a:pt x="25438" y="58413"/>
                </a:lnTo>
                <a:lnTo>
                  <a:pt x="29248" y="58661"/>
                </a:lnTo>
                <a:lnTo>
                  <a:pt x="42956" y="55249"/>
                </a:lnTo>
                <a:lnTo>
                  <a:pt x="53216" y="46176"/>
                </a:lnTo>
                <a:lnTo>
                  <a:pt x="58283" y="33188"/>
                </a:lnTo>
                <a:lnTo>
                  <a:pt x="58534" y="29337"/>
                </a:lnTo>
                <a:lnTo>
                  <a:pt x="55127" y="15608"/>
                </a:lnTo>
                <a:lnTo>
                  <a:pt x="46068" y="5330"/>
                </a:lnTo>
                <a:lnTo>
                  <a:pt x="33103" y="252"/>
                </a:lnTo>
                <a:lnTo>
                  <a:pt x="29248" y="0"/>
                </a:lnTo>
                <a:lnTo>
                  <a:pt x="15559" y="3417"/>
                </a:lnTo>
                <a:lnTo>
                  <a:pt x="5308" y="12502"/>
                </a:lnTo>
                <a:lnTo>
                  <a:pt x="248" y="25503"/>
                </a:lnTo>
                <a:lnTo>
                  <a:pt x="0" y="29337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" name="CustomShape 366">
            <a:extLst>
              <a:ext uri="{FF2B5EF4-FFF2-40B4-BE49-F238E27FC236}">
                <a16:creationId xmlns:a16="http://schemas.microsoft.com/office/drawing/2014/main" id="{5BEE351E-F267-42AB-88FA-80721248A1DD}"/>
              </a:ext>
            </a:extLst>
          </p:cNvPr>
          <p:cNvSpPr/>
          <p:nvPr userDrawn="1"/>
        </p:nvSpPr>
        <p:spPr>
          <a:xfrm>
            <a:off x="2517281" y="1716840"/>
            <a:ext cx="65293" cy="63148"/>
          </a:xfrm>
          <a:custGeom>
            <a:avLst/>
            <a:gdLst/>
            <a:ahLst/>
            <a:cxnLst/>
            <a:rect l="l" t="t" r="r" b="b"/>
            <a:pathLst>
              <a:path w="58636" h="58611">
                <a:moveTo>
                  <a:pt x="58635" y="29286"/>
                </a:moveTo>
                <a:lnTo>
                  <a:pt x="55207" y="15580"/>
                </a:lnTo>
                <a:lnTo>
                  <a:pt x="46115" y="5317"/>
                </a:lnTo>
                <a:lnTo>
                  <a:pt x="33148" y="250"/>
                </a:lnTo>
                <a:lnTo>
                  <a:pt x="29324" y="0"/>
                </a:lnTo>
                <a:lnTo>
                  <a:pt x="15590" y="3410"/>
                </a:lnTo>
                <a:lnTo>
                  <a:pt x="5319" y="12475"/>
                </a:lnTo>
                <a:lnTo>
                  <a:pt x="251" y="25442"/>
                </a:lnTo>
                <a:lnTo>
                  <a:pt x="0" y="29286"/>
                </a:lnTo>
                <a:lnTo>
                  <a:pt x="3405" y="43006"/>
                </a:lnTo>
                <a:lnTo>
                  <a:pt x="12464" y="53276"/>
                </a:lnTo>
                <a:lnTo>
                  <a:pt x="25441" y="58355"/>
                </a:lnTo>
                <a:lnTo>
                  <a:pt x="29324" y="58610"/>
                </a:lnTo>
                <a:lnTo>
                  <a:pt x="43005" y="55201"/>
                </a:lnTo>
                <a:lnTo>
                  <a:pt x="53285" y="46135"/>
                </a:lnTo>
                <a:lnTo>
                  <a:pt x="58380" y="33156"/>
                </a:lnTo>
                <a:lnTo>
                  <a:pt x="58635" y="29286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" name="CustomShape 367">
            <a:extLst>
              <a:ext uri="{FF2B5EF4-FFF2-40B4-BE49-F238E27FC236}">
                <a16:creationId xmlns:a16="http://schemas.microsoft.com/office/drawing/2014/main" id="{21975761-BF44-4BE6-BB50-159FD21A08F1}"/>
              </a:ext>
            </a:extLst>
          </p:cNvPr>
          <p:cNvSpPr/>
          <p:nvPr userDrawn="1"/>
        </p:nvSpPr>
        <p:spPr>
          <a:xfrm>
            <a:off x="2261340" y="5784480"/>
            <a:ext cx="65293" cy="63148"/>
          </a:xfrm>
          <a:custGeom>
            <a:avLst/>
            <a:gdLst/>
            <a:ahLst/>
            <a:cxnLst/>
            <a:rect l="l" t="t" r="r" b="b"/>
            <a:pathLst>
              <a:path w="58662" h="58547">
                <a:moveTo>
                  <a:pt x="0" y="29222"/>
                </a:moveTo>
                <a:lnTo>
                  <a:pt x="3400" y="42943"/>
                </a:lnTo>
                <a:lnTo>
                  <a:pt x="12453" y="53213"/>
                </a:lnTo>
                <a:lnTo>
                  <a:pt x="25436" y="58291"/>
                </a:lnTo>
                <a:lnTo>
                  <a:pt x="29324" y="58546"/>
                </a:lnTo>
                <a:lnTo>
                  <a:pt x="43056" y="55140"/>
                </a:lnTo>
                <a:lnTo>
                  <a:pt x="53327" y="46081"/>
                </a:lnTo>
                <a:lnTo>
                  <a:pt x="58405" y="33111"/>
                </a:lnTo>
                <a:lnTo>
                  <a:pt x="58661" y="29222"/>
                </a:lnTo>
                <a:lnTo>
                  <a:pt x="55245" y="15545"/>
                </a:lnTo>
                <a:lnTo>
                  <a:pt x="46159" y="5300"/>
                </a:lnTo>
                <a:lnTo>
                  <a:pt x="33144" y="246"/>
                </a:lnTo>
                <a:lnTo>
                  <a:pt x="29324" y="0"/>
                </a:lnTo>
                <a:lnTo>
                  <a:pt x="15565" y="3413"/>
                </a:lnTo>
                <a:lnTo>
                  <a:pt x="5295" y="12480"/>
                </a:lnTo>
                <a:lnTo>
                  <a:pt x="244" y="25437"/>
                </a:lnTo>
                <a:lnTo>
                  <a:pt x="0" y="29222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CustomShape 368">
            <a:extLst>
              <a:ext uri="{FF2B5EF4-FFF2-40B4-BE49-F238E27FC236}">
                <a16:creationId xmlns:a16="http://schemas.microsoft.com/office/drawing/2014/main" id="{2F982A4B-A581-4173-A61C-D38DE33DC1AF}"/>
              </a:ext>
            </a:extLst>
          </p:cNvPr>
          <p:cNvSpPr/>
          <p:nvPr userDrawn="1"/>
        </p:nvSpPr>
        <p:spPr>
          <a:xfrm>
            <a:off x="2261340" y="7004880"/>
            <a:ext cx="65293" cy="63148"/>
          </a:xfrm>
          <a:custGeom>
            <a:avLst/>
            <a:gdLst/>
            <a:ahLst/>
            <a:cxnLst/>
            <a:rect l="l" t="t" r="r" b="b"/>
            <a:pathLst>
              <a:path w="58662" h="58675">
                <a:moveTo>
                  <a:pt x="0" y="29337"/>
                </a:moveTo>
                <a:lnTo>
                  <a:pt x="3398" y="43057"/>
                </a:lnTo>
                <a:lnTo>
                  <a:pt x="12448" y="53332"/>
                </a:lnTo>
                <a:lnTo>
                  <a:pt x="25427" y="58417"/>
                </a:lnTo>
                <a:lnTo>
                  <a:pt x="29324" y="58674"/>
                </a:lnTo>
                <a:lnTo>
                  <a:pt x="43053" y="55266"/>
                </a:lnTo>
                <a:lnTo>
                  <a:pt x="53323" y="46205"/>
                </a:lnTo>
                <a:lnTo>
                  <a:pt x="58403" y="33235"/>
                </a:lnTo>
                <a:lnTo>
                  <a:pt x="58661" y="29337"/>
                </a:lnTo>
                <a:lnTo>
                  <a:pt x="55258" y="15619"/>
                </a:lnTo>
                <a:lnTo>
                  <a:pt x="46203" y="5344"/>
                </a:lnTo>
                <a:lnTo>
                  <a:pt x="33228" y="257"/>
                </a:lnTo>
                <a:lnTo>
                  <a:pt x="29324" y="0"/>
                </a:lnTo>
                <a:lnTo>
                  <a:pt x="15589" y="3409"/>
                </a:lnTo>
                <a:lnTo>
                  <a:pt x="5326" y="12473"/>
                </a:lnTo>
                <a:lnTo>
                  <a:pt x="255" y="25447"/>
                </a:lnTo>
                <a:lnTo>
                  <a:pt x="0" y="29337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" name="CustomShape 369">
            <a:extLst>
              <a:ext uri="{FF2B5EF4-FFF2-40B4-BE49-F238E27FC236}">
                <a16:creationId xmlns:a16="http://schemas.microsoft.com/office/drawing/2014/main" id="{A8125CA1-2D26-44B2-9B0A-20FE89ADC461}"/>
              </a:ext>
            </a:extLst>
          </p:cNvPr>
          <p:cNvSpPr/>
          <p:nvPr userDrawn="1"/>
        </p:nvSpPr>
        <p:spPr>
          <a:xfrm>
            <a:off x="2005399" y="6191280"/>
            <a:ext cx="65293" cy="63148"/>
          </a:xfrm>
          <a:custGeom>
            <a:avLst/>
            <a:gdLst/>
            <a:ahLst/>
            <a:cxnLst/>
            <a:rect l="l" t="t" r="r" b="b"/>
            <a:pathLst>
              <a:path w="58675" h="58675">
                <a:moveTo>
                  <a:pt x="58674" y="29337"/>
                </a:moveTo>
                <a:lnTo>
                  <a:pt x="55264" y="15610"/>
                </a:lnTo>
                <a:lnTo>
                  <a:pt x="46201" y="5341"/>
                </a:lnTo>
                <a:lnTo>
                  <a:pt x="33232" y="258"/>
                </a:lnTo>
                <a:lnTo>
                  <a:pt x="29324" y="0"/>
                </a:lnTo>
                <a:lnTo>
                  <a:pt x="15629" y="3404"/>
                </a:lnTo>
                <a:lnTo>
                  <a:pt x="5351" y="12462"/>
                </a:lnTo>
                <a:lnTo>
                  <a:pt x="257" y="25442"/>
                </a:lnTo>
                <a:lnTo>
                  <a:pt x="0" y="29337"/>
                </a:lnTo>
                <a:lnTo>
                  <a:pt x="3416" y="43023"/>
                </a:lnTo>
                <a:lnTo>
                  <a:pt x="12487" y="53311"/>
                </a:lnTo>
                <a:lnTo>
                  <a:pt x="25445" y="58416"/>
                </a:lnTo>
                <a:lnTo>
                  <a:pt x="29324" y="58674"/>
                </a:lnTo>
                <a:lnTo>
                  <a:pt x="43042" y="55252"/>
                </a:lnTo>
                <a:lnTo>
                  <a:pt x="53321" y="46176"/>
                </a:lnTo>
                <a:lnTo>
                  <a:pt x="58414" y="33229"/>
                </a:lnTo>
                <a:lnTo>
                  <a:pt x="58674" y="29337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CustomShape 370">
            <a:extLst>
              <a:ext uri="{FF2B5EF4-FFF2-40B4-BE49-F238E27FC236}">
                <a16:creationId xmlns:a16="http://schemas.microsoft.com/office/drawing/2014/main" id="{E41BBE15-36A3-4DB4-8799-A8D7AF476419}"/>
              </a:ext>
            </a:extLst>
          </p:cNvPr>
          <p:cNvSpPr/>
          <p:nvPr userDrawn="1"/>
        </p:nvSpPr>
        <p:spPr>
          <a:xfrm>
            <a:off x="2005399" y="7004880"/>
            <a:ext cx="65293" cy="63148"/>
          </a:xfrm>
          <a:custGeom>
            <a:avLst/>
            <a:gdLst/>
            <a:ahLst/>
            <a:cxnLst/>
            <a:rect l="l" t="t" r="r" b="b"/>
            <a:pathLst>
              <a:path w="58675" h="58675">
                <a:moveTo>
                  <a:pt x="0" y="29337"/>
                </a:moveTo>
                <a:lnTo>
                  <a:pt x="3415" y="43054"/>
                </a:lnTo>
                <a:lnTo>
                  <a:pt x="12485" y="53329"/>
                </a:lnTo>
                <a:lnTo>
                  <a:pt x="25446" y="58416"/>
                </a:lnTo>
                <a:lnTo>
                  <a:pt x="29337" y="58674"/>
                </a:lnTo>
                <a:lnTo>
                  <a:pt x="43049" y="55266"/>
                </a:lnTo>
                <a:lnTo>
                  <a:pt x="53325" y="46205"/>
                </a:lnTo>
                <a:lnTo>
                  <a:pt x="58415" y="33235"/>
                </a:lnTo>
                <a:lnTo>
                  <a:pt x="58674" y="29337"/>
                </a:lnTo>
                <a:lnTo>
                  <a:pt x="55263" y="15619"/>
                </a:lnTo>
                <a:lnTo>
                  <a:pt x="46199" y="5344"/>
                </a:lnTo>
                <a:lnTo>
                  <a:pt x="33233" y="257"/>
                </a:lnTo>
                <a:lnTo>
                  <a:pt x="29337" y="0"/>
                </a:lnTo>
                <a:lnTo>
                  <a:pt x="15635" y="3407"/>
                </a:lnTo>
                <a:lnTo>
                  <a:pt x="5355" y="12468"/>
                </a:lnTo>
                <a:lnTo>
                  <a:pt x="258" y="25438"/>
                </a:lnTo>
                <a:lnTo>
                  <a:pt x="0" y="29337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CustomShape 371">
            <a:extLst>
              <a:ext uri="{FF2B5EF4-FFF2-40B4-BE49-F238E27FC236}">
                <a16:creationId xmlns:a16="http://schemas.microsoft.com/office/drawing/2014/main" id="{9045890B-8442-4563-AE8D-48814B5F6772}"/>
              </a:ext>
            </a:extLst>
          </p:cNvPr>
          <p:cNvSpPr/>
          <p:nvPr userDrawn="1"/>
        </p:nvSpPr>
        <p:spPr>
          <a:xfrm>
            <a:off x="1749458" y="3140640"/>
            <a:ext cx="65293" cy="63148"/>
          </a:xfrm>
          <a:custGeom>
            <a:avLst/>
            <a:gdLst/>
            <a:ahLst/>
            <a:cxnLst/>
            <a:rect l="l" t="t" r="r" b="b"/>
            <a:pathLst>
              <a:path w="58573" h="58611">
                <a:moveTo>
                  <a:pt x="58572" y="29324"/>
                </a:moveTo>
                <a:lnTo>
                  <a:pt x="55168" y="15612"/>
                </a:lnTo>
                <a:lnTo>
                  <a:pt x="46109" y="5340"/>
                </a:lnTo>
                <a:lnTo>
                  <a:pt x="33129" y="256"/>
                </a:lnTo>
                <a:lnTo>
                  <a:pt x="29235" y="0"/>
                </a:lnTo>
                <a:lnTo>
                  <a:pt x="15555" y="3420"/>
                </a:lnTo>
                <a:lnTo>
                  <a:pt x="5304" y="12509"/>
                </a:lnTo>
                <a:lnTo>
                  <a:pt x="246" y="25512"/>
                </a:lnTo>
                <a:lnTo>
                  <a:pt x="0" y="29324"/>
                </a:lnTo>
                <a:lnTo>
                  <a:pt x="3419" y="43051"/>
                </a:lnTo>
                <a:lnTo>
                  <a:pt x="12498" y="53317"/>
                </a:lnTo>
                <a:lnTo>
                  <a:pt x="25468" y="58367"/>
                </a:lnTo>
                <a:lnTo>
                  <a:pt x="29235" y="58610"/>
                </a:lnTo>
                <a:lnTo>
                  <a:pt x="42975" y="55203"/>
                </a:lnTo>
                <a:lnTo>
                  <a:pt x="53248" y="46144"/>
                </a:lnTo>
                <a:lnTo>
                  <a:pt x="58319" y="33179"/>
                </a:lnTo>
                <a:lnTo>
                  <a:pt x="58572" y="29324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372">
            <a:extLst>
              <a:ext uri="{FF2B5EF4-FFF2-40B4-BE49-F238E27FC236}">
                <a16:creationId xmlns:a16="http://schemas.microsoft.com/office/drawing/2014/main" id="{4BE841C7-D6EE-486E-999D-6662FB3D7681}"/>
              </a:ext>
            </a:extLst>
          </p:cNvPr>
          <p:cNvSpPr/>
          <p:nvPr userDrawn="1"/>
        </p:nvSpPr>
        <p:spPr>
          <a:xfrm>
            <a:off x="1493517" y="5784480"/>
            <a:ext cx="65293" cy="63148"/>
          </a:xfrm>
          <a:custGeom>
            <a:avLst/>
            <a:gdLst/>
            <a:ahLst/>
            <a:cxnLst/>
            <a:rect l="l" t="t" r="r" b="b"/>
            <a:pathLst>
              <a:path w="58535" h="58547">
                <a:moveTo>
                  <a:pt x="0" y="29222"/>
                </a:moveTo>
                <a:lnTo>
                  <a:pt x="3406" y="42940"/>
                </a:lnTo>
                <a:lnTo>
                  <a:pt x="12468" y="53210"/>
                </a:lnTo>
                <a:lnTo>
                  <a:pt x="25445" y="58290"/>
                </a:lnTo>
                <a:lnTo>
                  <a:pt x="29337" y="58546"/>
                </a:lnTo>
                <a:lnTo>
                  <a:pt x="43016" y="55125"/>
                </a:lnTo>
                <a:lnTo>
                  <a:pt x="53253" y="46027"/>
                </a:lnTo>
                <a:lnTo>
                  <a:pt x="58292" y="33009"/>
                </a:lnTo>
                <a:lnTo>
                  <a:pt x="58534" y="29222"/>
                </a:lnTo>
                <a:lnTo>
                  <a:pt x="55112" y="15516"/>
                </a:lnTo>
                <a:lnTo>
                  <a:pt x="46021" y="5262"/>
                </a:lnTo>
                <a:lnTo>
                  <a:pt x="33028" y="232"/>
                </a:lnTo>
                <a:lnTo>
                  <a:pt x="29337" y="0"/>
                </a:lnTo>
                <a:lnTo>
                  <a:pt x="15589" y="3412"/>
                </a:lnTo>
                <a:lnTo>
                  <a:pt x="5310" y="12475"/>
                </a:lnTo>
                <a:lnTo>
                  <a:pt x="246" y="25428"/>
                </a:lnTo>
                <a:lnTo>
                  <a:pt x="0" y="29222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CustomShape 373">
            <a:extLst>
              <a:ext uri="{FF2B5EF4-FFF2-40B4-BE49-F238E27FC236}">
                <a16:creationId xmlns:a16="http://schemas.microsoft.com/office/drawing/2014/main" id="{ACF35CCC-1382-4874-B620-4F71A9B4CBC1}"/>
              </a:ext>
            </a:extLst>
          </p:cNvPr>
          <p:cNvSpPr/>
          <p:nvPr userDrawn="1"/>
        </p:nvSpPr>
        <p:spPr>
          <a:xfrm>
            <a:off x="2785906" y="2946959"/>
            <a:ext cx="45719" cy="45719"/>
          </a:xfrm>
          <a:custGeom>
            <a:avLst/>
            <a:gdLst/>
            <a:ahLst/>
            <a:cxnLst/>
            <a:rect l="l" t="t" r="r" b="b"/>
            <a:pathLst>
              <a:path w="38824" h="38786">
                <a:moveTo>
                  <a:pt x="38823" y="19405"/>
                </a:moveTo>
                <a:lnTo>
                  <a:pt x="33886" y="6471"/>
                </a:lnTo>
                <a:lnTo>
                  <a:pt x="21774" y="137"/>
                </a:lnTo>
                <a:lnTo>
                  <a:pt x="19469" y="0"/>
                </a:lnTo>
                <a:lnTo>
                  <a:pt x="6521" y="4902"/>
                </a:lnTo>
                <a:lnTo>
                  <a:pt x="147" y="16997"/>
                </a:lnTo>
                <a:lnTo>
                  <a:pt x="0" y="19405"/>
                </a:lnTo>
                <a:lnTo>
                  <a:pt x="4923" y="32300"/>
                </a:lnTo>
                <a:lnTo>
                  <a:pt x="17071" y="38640"/>
                </a:lnTo>
                <a:lnTo>
                  <a:pt x="19469" y="38785"/>
                </a:lnTo>
                <a:lnTo>
                  <a:pt x="32352" y="33857"/>
                </a:lnTo>
                <a:lnTo>
                  <a:pt x="38688" y="21706"/>
                </a:lnTo>
                <a:lnTo>
                  <a:pt x="38823" y="19405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CustomShape 374">
            <a:extLst>
              <a:ext uri="{FF2B5EF4-FFF2-40B4-BE49-F238E27FC236}">
                <a16:creationId xmlns:a16="http://schemas.microsoft.com/office/drawing/2014/main" id="{E575E324-1C57-4594-B268-FE8660F30127}"/>
              </a:ext>
            </a:extLst>
          </p:cNvPr>
          <p:cNvSpPr/>
          <p:nvPr userDrawn="1"/>
        </p:nvSpPr>
        <p:spPr>
          <a:xfrm>
            <a:off x="2785906" y="6404399"/>
            <a:ext cx="45719" cy="45719"/>
          </a:xfrm>
          <a:custGeom>
            <a:avLst/>
            <a:gdLst/>
            <a:ahLst/>
            <a:cxnLst/>
            <a:rect l="l" t="t" r="r" b="b"/>
            <a:pathLst>
              <a:path w="38812" h="38824">
                <a:moveTo>
                  <a:pt x="19456" y="38823"/>
                </a:moveTo>
                <a:lnTo>
                  <a:pt x="32354" y="33877"/>
                </a:lnTo>
                <a:lnTo>
                  <a:pt x="38679" y="21739"/>
                </a:lnTo>
                <a:lnTo>
                  <a:pt x="38811" y="19481"/>
                </a:lnTo>
                <a:lnTo>
                  <a:pt x="33896" y="6513"/>
                </a:lnTo>
                <a:lnTo>
                  <a:pt x="21820" y="144"/>
                </a:lnTo>
                <a:lnTo>
                  <a:pt x="19456" y="0"/>
                </a:lnTo>
                <a:lnTo>
                  <a:pt x="6531" y="4903"/>
                </a:lnTo>
                <a:lnTo>
                  <a:pt x="153" y="17015"/>
                </a:lnTo>
                <a:lnTo>
                  <a:pt x="0" y="19481"/>
                </a:lnTo>
                <a:lnTo>
                  <a:pt x="4929" y="32342"/>
                </a:lnTo>
                <a:lnTo>
                  <a:pt x="17097" y="38683"/>
                </a:lnTo>
                <a:lnTo>
                  <a:pt x="19456" y="38823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CustomShape 375">
            <a:extLst>
              <a:ext uri="{FF2B5EF4-FFF2-40B4-BE49-F238E27FC236}">
                <a16:creationId xmlns:a16="http://schemas.microsoft.com/office/drawing/2014/main" id="{1B140BEF-DCB7-4091-9715-49A286CAA89C}"/>
              </a:ext>
            </a:extLst>
          </p:cNvPr>
          <p:cNvSpPr/>
          <p:nvPr userDrawn="1"/>
        </p:nvSpPr>
        <p:spPr>
          <a:xfrm>
            <a:off x="2529965" y="6811559"/>
            <a:ext cx="45719" cy="45719"/>
          </a:xfrm>
          <a:custGeom>
            <a:avLst/>
            <a:gdLst/>
            <a:ahLst/>
            <a:cxnLst/>
            <a:rect l="l" t="t" r="r" b="b"/>
            <a:pathLst>
              <a:path w="38812" h="38799">
                <a:moveTo>
                  <a:pt x="38811" y="19342"/>
                </a:moveTo>
                <a:lnTo>
                  <a:pt x="33865" y="6441"/>
                </a:lnTo>
                <a:lnTo>
                  <a:pt x="21719" y="130"/>
                </a:lnTo>
                <a:lnTo>
                  <a:pt x="19469" y="0"/>
                </a:lnTo>
                <a:lnTo>
                  <a:pt x="6545" y="4910"/>
                </a:lnTo>
                <a:lnTo>
                  <a:pt x="143" y="16994"/>
                </a:lnTo>
                <a:lnTo>
                  <a:pt x="0" y="19342"/>
                </a:lnTo>
                <a:lnTo>
                  <a:pt x="4940" y="32265"/>
                </a:lnTo>
                <a:lnTo>
                  <a:pt x="17035" y="38646"/>
                </a:lnTo>
                <a:lnTo>
                  <a:pt x="19469" y="38798"/>
                </a:lnTo>
                <a:lnTo>
                  <a:pt x="32334" y="33864"/>
                </a:lnTo>
                <a:lnTo>
                  <a:pt x="38670" y="21698"/>
                </a:lnTo>
                <a:lnTo>
                  <a:pt x="38811" y="19342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CustomShape 376">
            <a:extLst>
              <a:ext uri="{FF2B5EF4-FFF2-40B4-BE49-F238E27FC236}">
                <a16:creationId xmlns:a16="http://schemas.microsoft.com/office/drawing/2014/main" id="{9438D18C-85C2-424C-9D8E-92D12681DA84}"/>
              </a:ext>
            </a:extLst>
          </p:cNvPr>
          <p:cNvSpPr/>
          <p:nvPr userDrawn="1"/>
        </p:nvSpPr>
        <p:spPr>
          <a:xfrm>
            <a:off x="2274024" y="1116719"/>
            <a:ext cx="45719" cy="45719"/>
          </a:xfrm>
          <a:custGeom>
            <a:avLst/>
            <a:gdLst/>
            <a:ahLst/>
            <a:cxnLst/>
            <a:rect l="l" t="t" r="r" b="b"/>
            <a:pathLst>
              <a:path w="38736" h="38736">
                <a:moveTo>
                  <a:pt x="38735" y="19380"/>
                </a:moveTo>
                <a:lnTo>
                  <a:pt x="33797" y="6463"/>
                </a:lnTo>
                <a:lnTo>
                  <a:pt x="21668" y="135"/>
                </a:lnTo>
                <a:lnTo>
                  <a:pt x="19367" y="0"/>
                </a:lnTo>
                <a:lnTo>
                  <a:pt x="6482" y="4929"/>
                </a:lnTo>
                <a:lnTo>
                  <a:pt x="136" y="17072"/>
                </a:lnTo>
                <a:lnTo>
                  <a:pt x="0" y="19380"/>
                </a:lnTo>
                <a:lnTo>
                  <a:pt x="4951" y="32276"/>
                </a:lnTo>
                <a:lnTo>
                  <a:pt x="17090" y="38601"/>
                </a:lnTo>
                <a:lnTo>
                  <a:pt x="19367" y="38735"/>
                </a:lnTo>
                <a:lnTo>
                  <a:pt x="32269" y="33797"/>
                </a:lnTo>
                <a:lnTo>
                  <a:pt x="38600" y="21661"/>
                </a:lnTo>
                <a:lnTo>
                  <a:pt x="38735" y="19380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CustomShape 377">
            <a:extLst>
              <a:ext uri="{FF2B5EF4-FFF2-40B4-BE49-F238E27FC236}">
                <a16:creationId xmlns:a16="http://schemas.microsoft.com/office/drawing/2014/main" id="{1922E089-793E-4CD3-8D1D-776D8AC0C215}"/>
              </a:ext>
            </a:extLst>
          </p:cNvPr>
          <p:cNvSpPr/>
          <p:nvPr userDrawn="1"/>
        </p:nvSpPr>
        <p:spPr>
          <a:xfrm>
            <a:off x="2018083" y="7421399"/>
            <a:ext cx="45719" cy="45719"/>
          </a:xfrm>
          <a:custGeom>
            <a:avLst/>
            <a:gdLst/>
            <a:ahLst/>
            <a:cxnLst/>
            <a:rect l="l" t="t" r="r" b="b"/>
            <a:pathLst>
              <a:path w="38799" h="38799">
                <a:moveTo>
                  <a:pt x="38798" y="19431"/>
                </a:moveTo>
                <a:lnTo>
                  <a:pt x="33895" y="6502"/>
                </a:lnTo>
                <a:lnTo>
                  <a:pt x="21773" y="146"/>
                </a:lnTo>
                <a:lnTo>
                  <a:pt x="19367" y="0"/>
                </a:lnTo>
                <a:lnTo>
                  <a:pt x="6485" y="4922"/>
                </a:lnTo>
                <a:lnTo>
                  <a:pt x="140" y="17074"/>
                </a:lnTo>
                <a:lnTo>
                  <a:pt x="0" y="19431"/>
                </a:lnTo>
                <a:lnTo>
                  <a:pt x="4940" y="32340"/>
                </a:lnTo>
                <a:lnTo>
                  <a:pt x="17076" y="38663"/>
                </a:lnTo>
                <a:lnTo>
                  <a:pt x="19367" y="38798"/>
                </a:lnTo>
                <a:lnTo>
                  <a:pt x="32318" y="33882"/>
                </a:lnTo>
                <a:lnTo>
                  <a:pt x="38658" y="21774"/>
                </a:lnTo>
                <a:lnTo>
                  <a:pt x="38798" y="19431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CustomShape 378">
            <a:extLst>
              <a:ext uri="{FF2B5EF4-FFF2-40B4-BE49-F238E27FC236}">
                <a16:creationId xmlns:a16="http://schemas.microsoft.com/office/drawing/2014/main" id="{2DBA8BFB-6C08-4417-9E99-4C32F943E500}"/>
              </a:ext>
            </a:extLst>
          </p:cNvPr>
          <p:cNvSpPr/>
          <p:nvPr userDrawn="1"/>
        </p:nvSpPr>
        <p:spPr>
          <a:xfrm>
            <a:off x="1762142" y="506519"/>
            <a:ext cx="45719" cy="45719"/>
          </a:xfrm>
          <a:custGeom>
            <a:avLst/>
            <a:gdLst/>
            <a:ahLst/>
            <a:cxnLst/>
            <a:rect l="l" t="t" r="r" b="b"/>
            <a:pathLst>
              <a:path w="38786" h="38723">
                <a:moveTo>
                  <a:pt x="38785" y="19392"/>
                </a:moveTo>
                <a:lnTo>
                  <a:pt x="33869" y="6485"/>
                </a:lnTo>
                <a:lnTo>
                  <a:pt x="21730" y="142"/>
                </a:lnTo>
                <a:lnTo>
                  <a:pt x="19354" y="0"/>
                </a:lnTo>
                <a:lnTo>
                  <a:pt x="6464" y="4930"/>
                </a:lnTo>
                <a:lnTo>
                  <a:pt x="136" y="17082"/>
                </a:lnTo>
                <a:lnTo>
                  <a:pt x="0" y="19392"/>
                </a:lnTo>
                <a:lnTo>
                  <a:pt x="4946" y="32283"/>
                </a:lnTo>
                <a:lnTo>
                  <a:pt x="17101" y="38591"/>
                </a:lnTo>
                <a:lnTo>
                  <a:pt x="19354" y="38722"/>
                </a:lnTo>
                <a:lnTo>
                  <a:pt x="32310" y="33800"/>
                </a:lnTo>
                <a:lnTo>
                  <a:pt x="38648" y="21700"/>
                </a:lnTo>
                <a:lnTo>
                  <a:pt x="38785" y="19392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CustomShape 379">
            <a:extLst>
              <a:ext uri="{FF2B5EF4-FFF2-40B4-BE49-F238E27FC236}">
                <a16:creationId xmlns:a16="http://schemas.microsoft.com/office/drawing/2014/main" id="{580A9755-F138-4843-8DC5-7FC38728AB2D}"/>
              </a:ext>
            </a:extLst>
          </p:cNvPr>
          <p:cNvSpPr/>
          <p:nvPr userDrawn="1"/>
        </p:nvSpPr>
        <p:spPr>
          <a:xfrm>
            <a:off x="1762142" y="913319"/>
            <a:ext cx="45719" cy="45719"/>
          </a:xfrm>
          <a:custGeom>
            <a:avLst/>
            <a:gdLst/>
            <a:ahLst/>
            <a:cxnLst/>
            <a:rect l="l" t="t" r="r" b="b"/>
            <a:pathLst>
              <a:path w="38786" h="38824">
                <a:moveTo>
                  <a:pt x="38785" y="19418"/>
                </a:moveTo>
                <a:lnTo>
                  <a:pt x="33875" y="6506"/>
                </a:lnTo>
                <a:lnTo>
                  <a:pt x="21748" y="145"/>
                </a:lnTo>
                <a:lnTo>
                  <a:pt x="19354" y="0"/>
                </a:lnTo>
                <a:lnTo>
                  <a:pt x="6471" y="4936"/>
                </a:lnTo>
                <a:lnTo>
                  <a:pt x="138" y="17088"/>
                </a:lnTo>
                <a:lnTo>
                  <a:pt x="0" y="19418"/>
                </a:lnTo>
                <a:lnTo>
                  <a:pt x="4928" y="32322"/>
                </a:lnTo>
                <a:lnTo>
                  <a:pt x="17044" y="38685"/>
                </a:lnTo>
                <a:lnTo>
                  <a:pt x="19354" y="38823"/>
                </a:lnTo>
                <a:lnTo>
                  <a:pt x="32290" y="33886"/>
                </a:lnTo>
                <a:lnTo>
                  <a:pt x="38641" y="21782"/>
                </a:lnTo>
                <a:lnTo>
                  <a:pt x="38785" y="19418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380">
            <a:extLst>
              <a:ext uri="{FF2B5EF4-FFF2-40B4-BE49-F238E27FC236}">
                <a16:creationId xmlns:a16="http://schemas.microsoft.com/office/drawing/2014/main" id="{0139CB6F-14F2-4675-9ED8-0523D5CA8149}"/>
              </a:ext>
            </a:extLst>
          </p:cNvPr>
          <p:cNvSpPr/>
          <p:nvPr userDrawn="1"/>
        </p:nvSpPr>
        <p:spPr>
          <a:xfrm>
            <a:off x="1762142" y="3963959"/>
            <a:ext cx="45719" cy="45719"/>
          </a:xfrm>
          <a:custGeom>
            <a:avLst/>
            <a:gdLst/>
            <a:ahLst/>
            <a:cxnLst/>
            <a:rect l="l" t="t" r="r" b="b"/>
            <a:pathLst>
              <a:path w="38786" h="38799">
                <a:moveTo>
                  <a:pt x="38785" y="19405"/>
                </a:moveTo>
                <a:lnTo>
                  <a:pt x="33872" y="6496"/>
                </a:lnTo>
                <a:lnTo>
                  <a:pt x="21739" y="144"/>
                </a:lnTo>
                <a:lnTo>
                  <a:pt x="19354" y="0"/>
                </a:lnTo>
                <a:lnTo>
                  <a:pt x="6468" y="4933"/>
                </a:lnTo>
                <a:lnTo>
                  <a:pt x="137" y="17085"/>
                </a:lnTo>
                <a:lnTo>
                  <a:pt x="0" y="19405"/>
                </a:lnTo>
                <a:lnTo>
                  <a:pt x="4931" y="32322"/>
                </a:lnTo>
                <a:lnTo>
                  <a:pt x="17054" y="38662"/>
                </a:lnTo>
                <a:lnTo>
                  <a:pt x="19354" y="38798"/>
                </a:lnTo>
                <a:lnTo>
                  <a:pt x="32293" y="33876"/>
                </a:lnTo>
                <a:lnTo>
                  <a:pt x="38643" y="21768"/>
                </a:lnTo>
                <a:lnTo>
                  <a:pt x="38785" y="19405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CustomShape 381">
            <a:extLst>
              <a:ext uri="{FF2B5EF4-FFF2-40B4-BE49-F238E27FC236}">
                <a16:creationId xmlns:a16="http://schemas.microsoft.com/office/drawing/2014/main" id="{4BFF6FAC-F28D-4361-97CC-BE22DDAA9155}"/>
              </a:ext>
            </a:extLst>
          </p:cNvPr>
          <p:cNvSpPr/>
          <p:nvPr userDrawn="1"/>
        </p:nvSpPr>
        <p:spPr>
          <a:xfrm>
            <a:off x="994319" y="6200999"/>
            <a:ext cx="45719" cy="45719"/>
          </a:xfrm>
          <a:custGeom>
            <a:avLst/>
            <a:gdLst/>
            <a:ahLst/>
            <a:cxnLst/>
            <a:rect l="l" t="t" r="r" b="b"/>
            <a:pathLst>
              <a:path w="38799" h="38799">
                <a:moveTo>
                  <a:pt x="19456" y="0"/>
                </a:moveTo>
                <a:lnTo>
                  <a:pt x="6570" y="4941"/>
                </a:lnTo>
                <a:lnTo>
                  <a:pt x="152" y="17034"/>
                </a:lnTo>
                <a:lnTo>
                  <a:pt x="0" y="19456"/>
                </a:lnTo>
                <a:lnTo>
                  <a:pt x="4968" y="32327"/>
                </a:lnTo>
                <a:lnTo>
                  <a:pt x="17118" y="38658"/>
                </a:lnTo>
                <a:lnTo>
                  <a:pt x="19456" y="38798"/>
                </a:lnTo>
                <a:lnTo>
                  <a:pt x="32357" y="33857"/>
                </a:lnTo>
                <a:lnTo>
                  <a:pt x="38668" y="21709"/>
                </a:lnTo>
                <a:lnTo>
                  <a:pt x="38798" y="19456"/>
                </a:lnTo>
                <a:lnTo>
                  <a:pt x="33884" y="6540"/>
                </a:lnTo>
                <a:lnTo>
                  <a:pt x="21794" y="142"/>
                </a:lnTo>
                <a:lnTo>
                  <a:pt x="19456" y="0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CustomShape 382">
            <a:extLst>
              <a:ext uri="{FF2B5EF4-FFF2-40B4-BE49-F238E27FC236}">
                <a16:creationId xmlns:a16="http://schemas.microsoft.com/office/drawing/2014/main" id="{615EDB1E-921D-44BC-82B5-37705EAFF27A}"/>
              </a:ext>
            </a:extLst>
          </p:cNvPr>
          <p:cNvSpPr/>
          <p:nvPr userDrawn="1"/>
        </p:nvSpPr>
        <p:spPr>
          <a:xfrm>
            <a:off x="994319" y="7421399"/>
            <a:ext cx="45719" cy="45719"/>
          </a:xfrm>
          <a:custGeom>
            <a:avLst/>
            <a:gdLst/>
            <a:ahLst/>
            <a:cxnLst/>
            <a:rect l="l" t="t" r="r" b="b"/>
            <a:pathLst>
              <a:path w="38812" h="38799">
                <a:moveTo>
                  <a:pt x="38811" y="19431"/>
                </a:moveTo>
                <a:lnTo>
                  <a:pt x="33887" y="6478"/>
                </a:lnTo>
                <a:lnTo>
                  <a:pt x="21785" y="138"/>
                </a:lnTo>
                <a:lnTo>
                  <a:pt x="19469" y="0"/>
                </a:lnTo>
                <a:lnTo>
                  <a:pt x="6574" y="4898"/>
                </a:lnTo>
                <a:lnTo>
                  <a:pt x="151" y="16999"/>
                </a:lnTo>
                <a:lnTo>
                  <a:pt x="0" y="19431"/>
                </a:lnTo>
                <a:lnTo>
                  <a:pt x="4965" y="32313"/>
                </a:lnTo>
                <a:lnTo>
                  <a:pt x="17103" y="38654"/>
                </a:lnTo>
                <a:lnTo>
                  <a:pt x="19469" y="38798"/>
                </a:lnTo>
                <a:lnTo>
                  <a:pt x="32358" y="33861"/>
                </a:lnTo>
                <a:lnTo>
                  <a:pt x="38678" y="21708"/>
                </a:lnTo>
                <a:lnTo>
                  <a:pt x="38811" y="19431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" name="CustomShape 383">
            <a:extLst>
              <a:ext uri="{FF2B5EF4-FFF2-40B4-BE49-F238E27FC236}">
                <a16:creationId xmlns:a16="http://schemas.microsoft.com/office/drawing/2014/main" id="{F18C2778-5C2A-4930-BA36-001D81C2FC13}"/>
              </a:ext>
            </a:extLst>
          </p:cNvPr>
          <p:cNvSpPr/>
          <p:nvPr userDrawn="1"/>
        </p:nvSpPr>
        <p:spPr>
          <a:xfrm>
            <a:off x="2765068" y="3540600"/>
            <a:ext cx="80077" cy="77446"/>
          </a:xfrm>
          <a:custGeom>
            <a:avLst/>
            <a:gdLst/>
            <a:ahLst/>
            <a:cxnLst/>
            <a:rect l="l" t="t" r="r" b="b"/>
            <a:pathLst>
              <a:path w="71705" h="71679">
                <a:moveTo>
                  <a:pt x="0" y="35852"/>
                </a:moveTo>
                <a:lnTo>
                  <a:pt x="2828" y="49826"/>
                </a:lnTo>
                <a:lnTo>
                  <a:pt x="10539" y="61239"/>
                </a:lnTo>
                <a:lnTo>
                  <a:pt x="21974" y="68915"/>
                </a:lnTo>
                <a:lnTo>
                  <a:pt x="35763" y="71678"/>
                </a:lnTo>
                <a:lnTo>
                  <a:pt x="49761" y="68852"/>
                </a:lnTo>
                <a:lnTo>
                  <a:pt x="61192" y="61150"/>
                </a:lnTo>
                <a:lnTo>
                  <a:pt x="68894" y="49741"/>
                </a:lnTo>
                <a:lnTo>
                  <a:pt x="71704" y="35852"/>
                </a:lnTo>
                <a:lnTo>
                  <a:pt x="68874" y="21904"/>
                </a:lnTo>
                <a:lnTo>
                  <a:pt x="61159" y="10502"/>
                </a:lnTo>
                <a:lnTo>
                  <a:pt x="49721" y="2811"/>
                </a:lnTo>
                <a:lnTo>
                  <a:pt x="35763" y="0"/>
                </a:lnTo>
                <a:lnTo>
                  <a:pt x="21797" y="2840"/>
                </a:lnTo>
                <a:lnTo>
                  <a:pt x="10409" y="10577"/>
                </a:lnTo>
                <a:lnTo>
                  <a:pt x="2757" y="22035"/>
                </a:lnTo>
                <a:lnTo>
                  <a:pt x="0" y="35852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" name="CustomShape 384">
            <a:extLst>
              <a:ext uri="{FF2B5EF4-FFF2-40B4-BE49-F238E27FC236}">
                <a16:creationId xmlns:a16="http://schemas.microsoft.com/office/drawing/2014/main" id="{1E3E58D4-C7B6-4804-A450-EA45B9027CFB}"/>
              </a:ext>
            </a:extLst>
          </p:cNvPr>
          <p:cNvSpPr/>
          <p:nvPr userDrawn="1"/>
        </p:nvSpPr>
        <p:spPr>
          <a:xfrm>
            <a:off x="2509127" y="3337200"/>
            <a:ext cx="80077" cy="77446"/>
          </a:xfrm>
          <a:custGeom>
            <a:avLst/>
            <a:gdLst/>
            <a:ahLst/>
            <a:cxnLst/>
            <a:rect l="l" t="t" r="r" b="b"/>
            <a:pathLst>
              <a:path w="71667" h="71667">
                <a:moveTo>
                  <a:pt x="71666" y="35826"/>
                </a:moveTo>
                <a:lnTo>
                  <a:pt x="68833" y="21858"/>
                </a:lnTo>
                <a:lnTo>
                  <a:pt x="61112" y="10449"/>
                </a:lnTo>
                <a:lnTo>
                  <a:pt x="49674" y="2772"/>
                </a:lnTo>
                <a:lnTo>
                  <a:pt x="35864" y="0"/>
                </a:lnTo>
                <a:lnTo>
                  <a:pt x="21891" y="2832"/>
                </a:lnTo>
                <a:lnTo>
                  <a:pt x="10476" y="10548"/>
                </a:lnTo>
                <a:lnTo>
                  <a:pt x="2788" y="21978"/>
                </a:lnTo>
                <a:lnTo>
                  <a:pt x="0" y="35826"/>
                </a:lnTo>
                <a:lnTo>
                  <a:pt x="2833" y="49804"/>
                </a:lnTo>
                <a:lnTo>
                  <a:pt x="10554" y="61208"/>
                </a:lnTo>
                <a:lnTo>
                  <a:pt x="21993" y="68881"/>
                </a:lnTo>
                <a:lnTo>
                  <a:pt x="35864" y="71666"/>
                </a:lnTo>
                <a:lnTo>
                  <a:pt x="49826" y="68835"/>
                </a:lnTo>
                <a:lnTo>
                  <a:pt x="61225" y="61116"/>
                </a:lnTo>
                <a:lnTo>
                  <a:pt x="68894" y="49670"/>
                </a:lnTo>
                <a:lnTo>
                  <a:pt x="71666" y="35826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CustomShape 385">
            <a:extLst>
              <a:ext uri="{FF2B5EF4-FFF2-40B4-BE49-F238E27FC236}">
                <a16:creationId xmlns:a16="http://schemas.microsoft.com/office/drawing/2014/main" id="{5C8F07FD-FEC8-4474-81D7-AEE84A5C4B4B}"/>
              </a:ext>
            </a:extLst>
          </p:cNvPr>
          <p:cNvSpPr/>
          <p:nvPr userDrawn="1"/>
        </p:nvSpPr>
        <p:spPr>
          <a:xfrm>
            <a:off x="1741304" y="6998400"/>
            <a:ext cx="80077" cy="77446"/>
          </a:xfrm>
          <a:custGeom>
            <a:avLst/>
            <a:gdLst/>
            <a:ahLst/>
            <a:cxnLst/>
            <a:rect l="l" t="t" r="r" b="b"/>
            <a:pathLst>
              <a:path w="71705" h="71679">
                <a:moveTo>
                  <a:pt x="0" y="35852"/>
                </a:moveTo>
                <a:lnTo>
                  <a:pt x="2837" y="49805"/>
                </a:lnTo>
                <a:lnTo>
                  <a:pt x="10564" y="61210"/>
                </a:lnTo>
                <a:lnTo>
                  <a:pt x="22006" y="68893"/>
                </a:lnTo>
                <a:lnTo>
                  <a:pt x="35852" y="71678"/>
                </a:lnTo>
                <a:lnTo>
                  <a:pt x="49862" y="68843"/>
                </a:lnTo>
                <a:lnTo>
                  <a:pt x="61270" y="61121"/>
                </a:lnTo>
                <a:lnTo>
                  <a:pt x="68932" y="49688"/>
                </a:lnTo>
                <a:lnTo>
                  <a:pt x="71704" y="35852"/>
                </a:lnTo>
                <a:lnTo>
                  <a:pt x="68885" y="21888"/>
                </a:lnTo>
                <a:lnTo>
                  <a:pt x="61189" y="10478"/>
                </a:lnTo>
                <a:lnTo>
                  <a:pt x="49759" y="2791"/>
                </a:lnTo>
                <a:lnTo>
                  <a:pt x="35852" y="0"/>
                </a:lnTo>
                <a:lnTo>
                  <a:pt x="21894" y="2833"/>
                </a:lnTo>
                <a:lnTo>
                  <a:pt x="10482" y="10553"/>
                </a:lnTo>
                <a:lnTo>
                  <a:pt x="2793" y="21987"/>
                </a:lnTo>
                <a:lnTo>
                  <a:pt x="0" y="35852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CustomShape 386">
            <a:extLst>
              <a:ext uri="{FF2B5EF4-FFF2-40B4-BE49-F238E27FC236}">
                <a16:creationId xmlns:a16="http://schemas.microsoft.com/office/drawing/2014/main" id="{69BCB298-C965-44C0-87E0-7DC9F3D422F5}"/>
              </a:ext>
            </a:extLst>
          </p:cNvPr>
          <p:cNvSpPr/>
          <p:nvPr userDrawn="1"/>
        </p:nvSpPr>
        <p:spPr>
          <a:xfrm>
            <a:off x="1485363" y="2320560"/>
            <a:ext cx="80077" cy="77446"/>
          </a:xfrm>
          <a:custGeom>
            <a:avLst/>
            <a:gdLst/>
            <a:ahLst/>
            <a:cxnLst/>
            <a:rect l="l" t="t" r="r" b="b"/>
            <a:pathLst>
              <a:path w="71705" h="71679">
                <a:moveTo>
                  <a:pt x="0" y="35839"/>
                </a:moveTo>
                <a:lnTo>
                  <a:pt x="2822" y="49795"/>
                </a:lnTo>
                <a:lnTo>
                  <a:pt x="10526" y="61202"/>
                </a:lnTo>
                <a:lnTo>
                  <a:pt x="21960" y="68887"/>
                </a:lnTo>
                <a:lnTo>
                  <a:pt x="35864" y="71678"/>
                </a:lnTo>
                <a:lnTo>
                  <a:pt x="49830" y="68843"/>
                </a:lnTo>
                <a:lnTo>
                  <a:pt x="61239" y="61120"/>
                </a:lnTo>
                <a:lnTo>
                  <a:pt x="68920" y="49682"/>
                </a:lnTo>
                <a:lnTo>
                  <a:pt x="71704" y="35839"/>
                </a:lnTo>
                <a:lnTo>
                  <a:pt x="68870" y="21878"/>
                </a:lnTo>
                <a:lnTo>
                  <a:pt x="61150" y="10469"/>
                </a:lnTo>
                <a:lnTo>
                  <a:pt x="49713" y="2785"/>
                </a:lnTo>
                <a:lnTo>
                  <a:pt x="35864" y="0"/>
                </a:lnTo>
                <a:lnTo>
                  <a:pt x="21861" y="2833"/>
                </a:lnTo>
                <a:lnTo>
                  <a:pt x="10451" y="10551"/>
                </a:lnTo>
                <a:lnTo>
                  <a:pt x="2781" y="21982"/>
                </a:lnTo>
                <a:lnTo>
                  <a:pt x="0" y="35839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387">
            <a:extLst>
              <a:ext uri="{FF2B5EF4-FFF2-40B4-BE49-F238E27FC236}">
                <a16:creationId xmlns:a16="http://schemas.microsoft.com/office/drawing/2014/main" id="{E9A26012-58C0-4C37-91B0-F0E73955F054}"/>
              </a:ext>
            </a:extLst>
          </p:cNvPr>
          <p:cNvSpPr/>
          <p:nvPr userDrawn="1"/>
        </p:nvSpPr>
        <p:spPr>
          <a:xfrm>
            <a:off x="1229422" y="6184800"/>
            <a:ext cx="80077" cy="77446"/>
          </a:xfrm>
          <a:custGeom>
            <a:avLst/>
            <a:gdLst/>
            <a:ahLst/>
            <a:cxnLst/>
            <a:rect l="l" t="t" r="r" b="b"/>
            <a:pathLst>
              <a:path w="71667" h="71705">
                <a:moveTo>
                  <a:pt x="71666" y="35852"/>
                </a:moveTo>
                <a:lnTo>
                  <a:pt x="68828" y="21886"/>
                </a:lnTo>
                <a:lnTo>
                  <a:pt x="61101" y="10474"/>
                </a:lnTo>
                <a:lnTo>
                  <a:pt x="49666" y="2788"/>
                </a:lnTo>
                <a:lnTo>
                  <a:pt x="35826" y="0"/>
                </a:lnTo>
                <a:lnTo>
                  <a:pt x="21873" y="2835"/>
                </a:lnTo>
                <a:lnTo>
                  <a:pt x="10468" y="10559"/>
                </a:lnTo>
                <a:lnTo>
                  <a:pt x="2785" y="22001"/>
                </a:lnTo>
                <a:lnTo>
                  <a:pt x="0" y="35852"/>
                </a:lnTo>
                <a:lnTo>
                  <a:pt x="2835" y="49820"/>
                </a:lnTo>
                <a:lnTo>
                  <a:pt x="10556" y="61232"/>
                </a:lnTo>
                <a:lnTo>
                  <a:pt x="21990" y="68918"/>
                </a:lnTo>
                <a:lnTo>
                  <a:pt x="35826" y="71704"/>
                </a:lnTo>
                <a:lnTo>
                  <a:pt x="49774" y="68869"/>
                </a:lnTo>
                <a:lnTo>
                  <a:pt x="61183" y="61147"/>
                </a:lnTo>
                <a:lnTo>
                  <a:pt x="68874" y="49709"/>
                </a:lnTo>
                <a:lnTo>
                  <a:pt x="71666" y="35852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388">
            <a:extLst>
              <a:ext uri="{FF2B5EF4-FFF2-40B4-BE49-F238E27FC236}">
                <a16:creationId xmlns:a16="http://schemas.microsoft.com/office/drawing/2014/main" id="{F657050E-988A-4756-BE70-C1ECB1B9F976}"/>
              </a:ext>
            </a:extLst>
          </p:cNvPr>
          <p:cNvSpPr/>
          <p:nvPr userDrawn="1"/>
        </p:nvSpPr>
        <p:spPr>
          <a:xfrm>
            <a:off x="973481" y="2727360"/>
            <a:ext cx="80077" cy="77446"/>
          </a:xfrm>
          <a:custGeom>
            <a:avLst/>
            <a:gdLst/>
            <a:ahLst/>
            <a:cxnLst/>
            <a:rect l="l" t="t" r="r" b="b"/>
            <a:pathLst>
              <a:path w="71679" h="71679">
                <a:moveTo>
                  <a:pt x="0" y="35839"/>
                </a:moveTo>
                <a:lnTo>
                  <a:pt x="2835" y="49826"/>
                </a:lnTo>
                <a:lnTo>
                  <a:pt x="10558" y="61232"/>
                </a:lnTo>
                <a:lnTo>
                  <a:pt x="21995" y="68901"/>
                </a:lnTo>
                <a:lnTo>
                  <a:pt x="35839" y="71678"/>
                </a:lnTo>
                <a:lnTo>
                  <a:pt x="49805" y="68852"/>
                </a:lnTo>
                <a:lnTo>
                  <a:pt x="61213" y="61144"/>
                </a:lnTo>
                <a:lnTo>
                  <a:pt x="68894" y="49709"/>
                </a:lnTo>
                <a:lnTo>
                  <a:pt x="71678" y="35839"/>
                </a:lnTo>
                <a:lnTo>
                  <a:pt x="68845" y="21884"/>
                </a:lnTo>
                <a:lnTo>
                  <a:pt x="61125" y="10474"/>
                </a:lnTo>
                <a:lnTo>
                  <a:pt x="49688" y="2787"/>
                </a:lnTo>
                <a:lnTo>
                  <a:pt x="35839" y="0"/>
                </a:lnTo>
                <a:lnTo>
                  <a:pt x="21878" y="2836"/>
                </a:lnTo>
                <a:lnTo>
                  <a:pt x="10469" y="10563"/>
                </a:lnTo>
                <a:lnTo>
                  <a:pt x="2785" y="22001"/>
                </a:lnTo>
                <a:lnTo>
                  <a:pt x="0" y="35839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389">
            <a:extLst>
              <a:ext uri="{FF2B5EF4-FFF2-40B4-BE49-F238E27FC236}">
                <a16:creationId xmlns:a16="http://schemas.microsoft.com/office/drawing/2014/main" id="{B4ED4708-5B39-44AD-995A-98D89F374C4B}"/>
              </a:ext>
            </a:extLst>
          </p:cNvPr>
          <p:cNvSpPr/>
          <p:nvPr userDrawn="1"/>
        </p:nvSpPr>
        <p:spPr>
          <a:xfrm>
            <a:off x="973481" y="5778000"/>
            <a:ext cx="80077" cy="77446"/>
          </a:xfrm>
          <a:custGeom>
            <a:avLst/>
            <a:gdLst/>
            <a:ahLst/>
            <a:cxnLst/>
            <a:rect l="l" t="t" r="r" b="b"/>
            <a:pathLst>
              <a:path w="71679" h="71679">
                <a:moveTo>
                  <a:pt x="0" y="35839"/>
                </a:moveTo>
                <a:lnTo>
                  <a:pt x="2835" y="49837"/>
                </a:lnTo>
                <a:lnTo>
                  <a:pt x="10558" y="61242"/>
                </a:lnTo>
                <a:lnTo>
                  <a:pt x="21995" y="68905"/>
                </a:lnTo>
                <a:lnTo>
                  <a:pt x="35839" y="71678"/>
                </a:lnTo>
                <a:lnTo>
                  <a:pt x="49805" y="68856"/>
                </a:lnTo>
                <a:lnTo>
                  <a:pt x="61213" y="61153"/>
                </a:lnTo>
                <a:lnTo>
                  <a:pt x="68894" y="49720"/>
                </a:lnTo>
                <a:lnTo>
                  <a:pt x="71678" y="35839"/>
                </a:lnTo>
                <a:lnTo>
                  <a:pt x="68845" y="21878"/>
                </a:lnTo>
                <a:lnTo>
                  <a:pt x="61125" y="10469"/>
                </a:lnTo>
                <a:lnTo>
                  <a:pt x="49688" y="2785"/>
                </a:lnTo>
                <a:lnTo>
                  <a:pt x="35839" y="0"/>
                </a:lnTo>
                <a:lnTo>
                  <a:pt x="21878" y="2835"/>
                </a:lnTo>
                <a:lnTo>
                  <a:pt x="10469" y="10558"/>
                </a:lnTo>
                <a:lnTo>
                  <a:pt x="2785" y="21995"/>
                </a:lnTo>
                <a:lnTo>
                  <a:pt x="0" y="35839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390">
            <a:extLst>
              <a:ext uri="{FF2B5EF4-FFF2-40B4-BE49-F238E27FC236}">
                <a16:creationId xmlns:a16="http://schemas.microsoft.com/office/drawing/2014/main" id="{D3C3DE05-93CA-4B3B-9479-D09C13C4E289}"/>
              </a:ext>
            </a:extLst>
          </p:cNvPr>
          <p:cNvSpPr/>
          <p:nvPr userDrawn="1"/>
        </p:nvSpPr>
        <p:spPr>
          <a:xfrm>
            <a:off x="717541" y="3540600"/>
            <a:ext cx="80077" cy="77446"/>
          </a:xfrm>
          <a:custGeom>
            <a:avLst/>
            <a:gdLst/>
            <a:ahLst/>
            <a:cxnLst/>
            <a:rect l="l" t="t" r="r" b="b"/>
            <a:pathLst>
              <a:path w="71705" h="71679">
                <a:moveTo>
                  <a:pt x="0" y="35852"/>
                </a:moveTo>
                <a:lnTo>
                  <a:pt x="2836" y="49808"/>
                </a:lnTo>
                <a:lnTo>
                  <a:pt x="10562" y="61211"/>
                </a:lnTo>
                <a:lnTo>
                  <a:pt x="22005" y="68892"/>
                </a:lnTo>
                <a:lnTo>
                  <a:pt x="35864" y="71678"/>
                </a:lnTo>
                <a:lnTo>
                  <a:pt x="49870" y="68844"/>
                </a:lnTo>
                <a:lnTo>
                  <a:pt x="61275" y="61123"/>
                </a:lnTo>
                <a:lnTo>
                  <a:pt x="68935" y="49686"/>
                </a:lnTo>
                <a:lnTo>
                  <a:pt x="71704" y="35852"/>
                </a:lnTo>
                <a:lnTo>
                  <a:pt x="68884" y="21886"/>
                </a:lnTo>
                <a:lnTo>
                  <a:pt x="61187" y="10474"/>
                </a:lnTo>
                <a:lnTo>
                  <a:pt x="49757" y="2788"/>
                </a:lnTo>
                <a:lnTo>
                  <a:pt x="35864" y="0"/>
                </a:lnTo>
                <a:lnTo>
                  <a:pt x="21901" y="2832"/>
                </a:lnTo>
                <a:lnTo>
                  <a:pt x="10487" y="10549"/>
                </a:lnTo>
                <a:lnTo>
                  <a:pt x="2796" y="21980"/>
                </a:lnTo>
                <a:lnTo>
                  <a:pt x="0" y="35852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391">
            <a:extLst>
              <a:ext uri="{FF2B5EF4-FFF2-40B4-BE49-F238E27FC236}">
                <a16:creationId xmlns:a16="http://schemas.microsoft.com/office/drawing/2014/main" id="{A2D84A75-AD92-40A8-8C61-A78CCD0C0369}"/>
              </a:ext>
            </a:extLst>
          </p:cNvPr>
          <p:cNvSpPr/>
          <p:nvPr userDrawn="1"/>
        </p:nvSpPr>
        <p:spPr>
          <a:xfrm>
            <a:off x="717541" y="5371200"/>
            <a:ext cx="80077" cy="77446"/>
          </a:xfrm>
          <a:custGeom>
            <a:avLst/>
            <a:gdLst/>
            <a:ahLst/>
            <a:cxnLst/>
            <a:rect l="l" t="t" r="r" b="b"/>
            <a:pathLst>
              <a:path w="71705" h="71679">
                <a:moveTo>
                  <a:pt x="0" y="35826"/>
                </a:moveTo>
                <a:lnTo>
                  <a:pt x="2834" y="49782"/>
                </a:lnTo>
                <a:lnTo>
                  <a:pt x="10555" y="61192"/>
                </a:lnTo>
                <a:lnTo>
                  <a:pt x="21991" y="68882"/>
                </a:lnTo>
                <a:lnTo>
                  <a:pt x="35864" y="71678"/>
                </a:lnTo>
                <a:lnTo>
                  <a:pt x="49865" y="68842"/>
                </a:lnTo>
                <a:lnTo>
                  <a:pt x="61269" y="61117"/>
                </a:lnTo>
                <a:lnTo>
                  <a:pt x="68929" y="49678"/>
                </a:lnTo>
                <a:lnTo>
                  <a:pt x="71704" y="35826"/>
                </a:lnTo>
                <a:lnTo>
                  <a:pt x="68882" y="21822"/>
                </a:lnTo>
                <a:lnTo>
                  <a:pt x="61180" y="10421"/>
                </a:lnTo>
                <a:lnTo>
                  <a:pt x="49744" y="2766"/>
                </a:lnTo>
                <a:lnTo>
                  <a:pt x="35864" y="0"/>
                </a:lnTo>
                <a:lnTo>
                  <a:pt x="21897" y="2817"/>
                </a:lnTo>
                <a:lnTo>
                  <a:pt x="10481" y="10510"/>
                </a:lnTo>
                <a:lnTo>
                  <a:pt x="2790" y="21935"/>
                </a:lnTo>
                <a:lnTo>
                  <a:pt x="0" y="35826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392">
            <a:extLst>
              <a:ext uri="{FF2B5EF4-FFF2-40B4-BE49-F238E27FC236}">
                <a16:creationId xmlns:a16="http://schemas.microsoft.com/office/drawing/2014/main" id="{DD6BCF37-28A8-4CE1-A08E-5121C883E2B4}"/>
              </a:ext>
            </a:extLst>
          </p:cNvPr>
          <p:cNvSpPr/>
          <p:nvPr userDrawn="1"/>
        </p:nvSpPr>
        <p:spPr>
          <a:xfrm>
            <a:off x="1983656" y="2105999"/>
            <a:ext cx="105126" cy="101673"/>
          </a:xfrm>
          <a:custGeom>
            <a:avLst/>
            <a:gdLst/>
            <a:ahLst/>
            <a:cxnLst/>
            <a:rect l="l" t="t" r="r" b="b"/>
            <a:pathLst>
              <a:path w="93600" h="93625">
                <a:moveTo>
                  <a:pt x="0" y="46799"/>
                </a:moveTo>
                <a:lnTo>
                  <a:pt x="2205" y="60994"/>
                </a:lnTo>
                <a:lnTo>
                  <a:pt x="8364" y="73454"/>
                </a:lnTo>
                <a:lnTo>
                  <a:pt x="17787" y="83488"/>
                </a:lnTo>
                <a:lnTo>
                  <a:pt x="29785" y="90406"/>
                </a:lnTo>
                <a:lnTo>
                  <a:pt x="43671" y="93518"/>
                </a:lnTo>
                <a:lnTo>
                  <a:pt x="46824" y="93624"/>
                </a:lnTo>
                <a:lnTo>
                  <a:pt x="61060" y="91415"/>
                </a:lnTo>
                <a:lnTo>
                  <a:pt x="73520" y="85247"/>
                </a:lnTo>
                <a:lnTo>
                  <a:pt x="83528" y="75814"/>
                </a:lnTo>
                <a:lnTo>
                  <a:pt x="90412" y="63805"/>
                </a:lnTo>
                <a:lnTo>
                  <a:pt x="93496" y="49912"/>
                </a:lnTo>
                <a:lnTo>
                  <a:pt x="93599" y="46799"/>
                </a:lnTo>
                <a:lnTo>
                  <a:pt x="91402" y="32586"/>
                </a:lnTo>
                <a:lnTo>
                  <a:pt x="85262" y="20123"/>
                </a:lnTo>
                <a:lnTo>
                  <a:pt x="75853" y="10096"/>
                </a:lnTo>
                <a:lnTo>
                  <a:pt x="63851" y="3194"/>
                </a:lnTo>
                <a:lnTo>
                  <a:pt x="49928" y="101"/>
                </a:lnTo>
                <a:lnTo>
                  <a:pt x="46824" y="0"/>
                </a:lnTo>
                <a:lnTo>
                  <a:pt x="32621" y="2203"/>
                </a:lnTo>
                <a:lnTo>
                  <a:pt x="20157" y="8356"/>
                </a:lnTo>
                <a:lnTo>
                  <a:pt x="10124" y="17775"/>
                </a:lnTo>
                <a:lnTo>
                  <a:pt x="3210" y="29772"/>
                </a:lnTo>
                <a:lnTo>
                  <a:pt x="104" y="43664"/>
                </a:lnTo>
                <a:lnTo>
                  <a:pt x="0" y="46799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393">
            <a:extLst>
              <a:ext uri="{FF2B5EF4-FFF2-40B4-BE49-F238E27FC236}">
                <a16:creationId xmlns:a16="http://schemas.microsoft.com/office/drawing/2014/main" id="{990FFFC5-8178-4A84-BB5A-78AAF9E80AA2}"/>
              </a:ext>
            </a:extLst>
          </p:cNvPr>
          <p:cNvSpPr/>
          <p:nvPr userDrawn="1"/>
        </p:nvSpPr>
        <p:spPr>
          <a:xfrm>
            <a:off x="1471774" y="1699199"/>
            <a:ext cx="105126" cy="101673"/>
          </a:xfrm>
          <a:custGeom>
            <a:avLst/>
            <a:gdLst/>
            <a:ahLst/>
            <a:cxnLst/>
            <a:rect l="l" t="t" r="r" b="b"/>
            <a:pathLst>
              <a:path w="93612" h="93600">
                <a:moveTo>
                  <a:pt x="0" y="46799"/>
                </a:moveTo>
                <a:lnTo>
                  <a:pt x="2198" y="61012"/>
                </a:lnTo>
                <a:lnTo>
                  <a:pt x="8342" y="73472"/>
                </a:lnTo>
                <a:lnTo>
                  <a:pt x="17755" y="83495"/>
                </a:lnTo>
                <a:lnTo>
                  <a:pt x="29759" y="90398"/>
                </a:lnTo>
                <a:lnTo>
                  <a:pt x="43678" y="93495"/>
                </a:lnTo>
                <a:lnTo>
                  <a:pt x="46812" y="93599"/>
                </a:lnTo>
                <a:lnTo>
                  <a:pt x="61007" y="91395"/>
                </a:lnTo>
                <a:lnTo>
                  <a:pt x="73465" y="85241"/>
                </a:lnTo>
                <a:lnTo>
                  <a:pt x="83495" y="75820"/>
                </a:lnTo>
                <a:lnTo>
                  <a:pt x="90407" y="63817"/>
                </a:lnTo>
                <a:lnTo>
                  <a:pt x="93508" y="49916"/>
                </a:lnTo>
                <a:lnTo>
                  <a:pt x="93611" y="46799"/>
                </a:lnTo>
                <a:lnTo>
                  <a:pt x="91403" y="32604"/>
                </a:lnTo>
                <a:lnTo>
                  <a:pt x="85240" y="20145"/>
                </a:lnTo>
                <a:lnTo>
                  <a:pt x="75811" y="10115"/>
                </a:lnTo>
                <a:lnTo>
                  <a:pt x="63809" y="3204"/>
                </a:lnTo>
                <a:lnTo>
                  <a:pt x="49923" y="102"/>
                </a:lnTo>
                <a:lnTo>
                  <a:pt x="46812" y="0"/>
                </a:lnTo>
                <a:lnTo>
                  <a:pt x="32574" y="2207"/>
                </a:lnTo>
                <a:lnTo>
                  <a:pt x="20107" y="8369"/>
                </a:lnTo>
                <a:lnTo>
                  <a:pt x="10088" y="17795"/>
                </a:lnTo>
                <a:lnTo>
                  <a:pt x="3194" y="29795"/>
                </a:lnTo>
                <a:lnTo>
                  <a:pt x="102" y="43678"/>
                </a:lnTo>
                <a:lnTo>
                  <a:pt x="0" y="46799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394">
            <a:extLst>
              <a:ext uri="{FF2B5EF4-FFF2-40B4-BE49-F238E27FC236}">
                <a16:creationId xmlns:a16="http://schemas.microsoft.com/office/drawing/2014/main" id="{50430CC9-04EA-46F8-9563-64DF75039CEC}"/>
              </a:ext>
            </a:extLst>
          </p:cNvPr>
          <p:cNvSpPr/>
          <p:nvPr userDrawn="1"/>
        </p:nvSpPr>
        <p:spPr>
          <a:xfrm>
            <a:off x="959892" y="2512799"/>
            <a:ext cx="105126" cy="101673"/>
          </a:xfrm>
          <a:custGeom>
            <a:avLst/>
            <a:gdLst/>
            <a:ahLst/>
            <a:cxnLst/>
            <a:rect l="l" t="t" r="r" b="b"/>
            <a:pathLst>
              <a:path w="93612" h="93612">
                <a:moveTo>
                  <a:pt x="0" y="46799"/>
                </a:moveTo>
                <a:lnTo>
                  <a:pt x="2208" y="60990"/>
                </a:lnTo>
                <a:lnTo>
                  <a:pt x="8373" y="73448"/>
                </a:lnTo>
                <a:lnTo>
                  <a:pt x="17802" y="83480"/>
                </a:lnTo>
                <a:lnTo>
                  <a:pt x="29803" y="90397"/>
                </a:lnTo>
                <a:lnTo>
                  <a:pt x="43684" y="93506"/>
                </a:lnTo>
                <a:lnTo>
                  <a:pt x="46824" y="93611"/>
                </a:lnTo>
                <a:lnTo>
                  <a:pt x="61023" y="91402"/>
                </a:lnTo>
                <a:lnTo>
                  <a:pt x="73479" y="85235"/>
                </a:lnTo>
                <a:lnTo>
                  <a:pt x="83504" y="75803"/>
                </a:lnTo>
                <a:lnTo>
                  <a:pt x="90410" y="63798"/>
                </a:lnTo>
                <a:lnTo>
                  <a:pt x="93509" y="49910"/>
                </a:lnTo>
                <a:lnTo>
                  <a:pt x="93611" y="46799"/>
                </a:lnTo>
                <a:lnTo>
                  <a:pt x="91405" y="32592"/>
                </a:lnTo>
                <a:lnTo>
                  <a:pt x="85245" y="20131"/>
                </a:lnTo>
                <a:lnTo>
                  <a:pt x="75820" y="10104"/>
                </a:lnTo>
                <a:lnTo>
                  <a:pt x="63818" y="3198"/>
                </a:lnTo>
                <a:lnTo>
                  <a:pt x="49927" y="101"/>
                </a:lnTo>
                <a:lnTo>
                  <a:pt x="46824" y="0"/>
                </a:lnTo>
                <a:lnTo>
                  <a:pt x="32630" y="2204"/>
                </a:lnTo>
                <a:lnTo>
                  <a:pt x="20169" y="8360"/>
                </a:lnTo>
                <a:lnTo>
                  <a:pt x="10132" y="17780"/>
                </a:lnTo>
                <a:lnTo>
                  <a:pt x="3213" y="29777"/>
                </a:lnTo>
                <a:lnTo>
                  <a:pt x="104" y="43665"/>
                </a:lnTo>
                <a:lnTo>
                  <a:pt x="0" y="46799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395">
            <a:extLst>
              <a:ext uri="{FF2B5EF4-FFF2-40B4-BE49-F238E27FC236}">
                <a16:creationId xmlns:a16="http://schemas.microsoft.com/office/drawing/2014/main" id="{DCC4456F-C01E-44AE-9408-61A4FDA39464}"/>
              </a:ext>
            </a:extLst>
          </p:cNvPr>
          <p:cNvSpPr/>
          <p:nvPr userDrawn="1"/>
        </p:nvSpPr>
        <p:spPr>
          <a:xfrm>
            <a:off x="703951" y="72359"/>
            <a:ext cx="105126" cy="101673"/>
          </a:xfrm>
          <a:custGeom>
            <a:avLst/>
            <a:gdLst/>
            <a:ahLst/>
            <a:cxnLst/>
            <a:rect l="l" t="t" r="r" b="b"/>
            <a:pathLst>
              <a:path w="93599" h="93561">
                <a:moveTo>
                  <a:pt x="93598" y="46735"/>
                </a:moveTo>
                <a:lnTo>
                  <a:pt x="91390" y="32545"/>
                </a:lnTo>
                <a:lnTo>
                  <a:pt x="85225" y="20095"/>
                </a:lnTo>
                <a:lnTo>
                  <a:pt x="75790" y="10078"/>
                </a:lnTo>
                <a:lnTo>
                  <a:pt x="63775" y="3182"/>
                </a:lnTo>
                <a:lnTo>
                  <a:pt x="49866" y="98"/>
                </a:lnTo>
                <a:lnTo>
                  <a:pt x="46812" y="0"/>
                </a:lnTo>
                <a:lnTo>
                  <a:pt x="32598" y="2206"/>
                </a:lnTo>
                <a:lnTo>
                  <a:pt x="20130" y="8366"/>
                </a:lnTo>
                <a:lnTo>
                  <a:pt x="10098" y="17789"/>
                </a:lnTo>
                <a:lnTo>
                  <a:pt x="3191" y="29786"/>
                </a:lnTo>
                <a:lnTo>
                  <a:pt x="100" y="43667"/>
                </a:lnTo>
                <a:lnTo>
                  <a:pt x="0" y="46735"/>
                </a:lnTo>
                <a:lnTo>
                  <a:pt x="2205" y="60952"/>
                </a:lnTo>
                <a:lnTo>
                  <a:pt x="8362" y="73416"/>
                </a:lnTo>
                <a:lnTo>
                  <a:pt x="17783" y="83444"/>
                </a:lnTo>
                <a:lnTo>
                  <a:pt x="29781" y="90352"/>
                </a:lnTo>
                <a:lnTo>
                  <a:pt x="43668" y="93456"/>
                </a:lnTo>
                <a:lnTo>
                  <a:pt x="46812" y="93560"/>
                </a:lnTo>
                <a:lnTo>
                  <a:pt x="61014" y="91356"/>
                </a:lnTo>
                <a:lnTo>
                  <a:pt x="73469" y="85200"/>
                </a:lnTo>
                <a:lnTo>
                  <a:pt x="83492" y="75776"/>
                </a:lnTo>
                <a:lnTo>
                  <a:pt x="90396" y="63769"/>
                </a:lnTo>
                <a:lnTo>
                  <a:pt x="93495" y="49864"/>
                </a:lnTo>
                <a:lnTo>
                  <a:pt x="93598" y="46735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CustomShape 396">
            <a:extLst>
              <a:ext uri="{FF2B5EF4-FFF2-40B4-BE49-F238E27FC236}">
                <a16:creationId xmlns:a16="http://schemas.microsoft.com/office/drawing/2014/main" id="{66C5ED49-6712-4F70-B778-3540BFF0D4AC}"/>
              </a:ext>
            </a:extLst>
          </p:cNvPr>
          <p:cNvSpPr/>
          <p:nvPr userDrawn="1"/>
        </p:nvSpPr>
        <p:spPr>
          <a:xfrm>
            <a:off x="703951" y="2716199"/>
            <a:ext cx="105126" cy="101673"/>
          </a:xfrm>
          <a:custGeom>
            <a:avLst/>
            <a:gdLst/>
            <a:ahLst/>
            <a:cxnLst/>
            <a:rect l="l" t="t" r="r" b="b"/>
            <a:pathLst>
              <a:path w="93600" h="93612">
                <a:moveTo>
                  <a:pt x="0" y="46786"/>
                </a:moveTo>
                <a:lnTo>
                  <a:pt x="2204" y="61001"/>
                </a:lnTo>
                <a:lnTo>
                  <a:pt x="8361" y="73464"/>
                </a:lnTo>
                <a:lnTo>
                  <a:pt x="17781" y="83491"/>
                </a:lnTo>
                <a:lnTo>
                  <a:pt x="29780" y="90400"/>
                </a:lnTo>
                <a:lnTo>
                  <a:pt x="43669" y="93506"/>
                </a:lnTo>
                <a:lnTo>
                  <a:pt x="46824" y="93611"/>
                </a:lnTo>
                <a:lnTo>
                  <a:pt x="61022" y="91406"/>
                </a:lnTo>
                <a:lnTo>
                  <a:pt x="73475" y="85248"/>
                </a:lnTo>
                <a:lnTo>
                  <a:pt x="83497" y="75822"/>
                </a:lnTo>
                <a:lnTo>
                  <a:pt x="90399" y="63813"/>
                </a:lnTo>
                <a:lnTo>
                  <a:pt x="93496" y="49905"/>
                </a:lnTo>
                <a:lnTo>
                  <a:pt x="93599" y="46786"/>
                </a:lnTo>
                <a:lnTo>
                  <a:pt x="91392" y="32591"/>
                </a:lnTo>
                <a:lnTo>
                  <a:pt x="85232" y="20133"/>
                </a:lnTo>
                <a:lnTo>
                  <a:pt x="75806" y="10104"/>
                </a:lnTo>
                <a:lnTo>
                  <a:pt x="63802" y="3195"/>
                </a:lnTo>
                <a:lnTo>
                  <a:pt x="49907" y="100"/>
                </a:lnTo>
                <a:lnTo>
                  <a:pt x="46824" y="0"/>
                </a:lnTo>
                <a:lnTo>
                  <a:pt x="32614" y="2207"/>
                </a:lnTo>
                <a:lnTo>
                  <a:pt x="20149" y="8368"/>
                </a:lnTo>
                <a:lnTo>
                  <a:pt x="10117" y="17793"/>
                </a:lnTo>
                <a:lnTo>
                  <a:pt x="3205" y="29789"/>
                </a:lnTo>
                <a:lnTo>
                  <a:pt x="103" y="43667"/>
                </a:lnTo>
                <a:lnTo>
                  <a:pt x="0" y="46786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" name="CustomShape 397">
            <a:extLst>
              <a:ext uri="{FF2B5EF4-FFF2-40B4-BE49-F238E27FC236}">
                <a16:creationId xmlns:a16="http://schemas.microsoft.com/office/drawing/2014/main" id="{479B125D-6B18-4160-BDE7-676D940E8933}"/>
              </a:ext>
            </a:extLst>
          </p:cNvPr>
          <p:cNvSpPr/>
          <p:nvPr userDrawn="1"/>
        </p:nvSpPr>
        <p:spPr>
          <a:xfrm>
            <a:off x="703951" y="6173639"/>
            <a:ext cx="105126" cy="101673"/>
          </a:xfrm>
          <a:custGeom>
            <a:avLst/>
            <a:gdLst/>
            <a:ahLst/>
            <a:cxnLst/>
            <a:rect l="l" t="t" r="r" b="b"/>
            <a:pathLst>
              <a:path w="93600" h="93612">
                <a:moveTo>
                  <a:pt x="0" y="46812"/>
                </a:moveTo>
                <a:lnTo>
                  <a:pt x="2205" y="60999"/>
                </a:lnTo>
                <a:lnTo>
                  <a:pt x="8365" y="73454"/>
                </a:lnTo>
                <a:lnTo>
                  <a:pt x="17790" y="83485"/>
                </a:lnTo>
                <a:lnTo>
                  <a:pt x="29794" y="90400"/>
                </a:lnTo>
                <a:lnTo>
                  <a:pt x="43689" y="93507"/>
                </a:lnTo>
                <a:lnTo>
                  <a:pt x="46824" y="93611"/>
                </a:lnTo>
                <a:lnTo>
                  <a:pt x="61026" y="91401"/>
                </a:lnTo>
                <a:lnTo>
                  <a:pt x="73481" y="85232"/>
                </a:lnTo>
                <a:lnTo>
                  <a:pt x="83504" y="75797"/>
                </a:lnTo>
                <a:lnTo>
                  <a:pt x="90405" y="63789"/>
                </a:lnTo>
                <a:lnTo>
                  <a:pt x="93497" y="49902"/>
                </a:lnTo>
                <a:lnTo>
                  <a:pt x="93599" y="46812"/>
                </a:lnTo>
                <a:lnTo>
                  <a:pt x="91393" y="32608"/>
                </a:lnTo>
                <a:lnTo>
                  <a:pt x="85237" y="20145"/>
                </a:lnTo>
                <a:lnTo>
                  <a:pt x="75815" y="10113"/>
                </a:lnTo>
                <a:lnTo>
                  <a:pt x="63816" y="3201"/>
                </a:lnTo>
                <a:lnTo>
                  <a:pt x="49927" y="102"/>
                </a:lnTo>
                <a:lnTo>
                  <a:pt x="46824" y="0"/>
                </a:lnTo>
                <a:lnTo>
                  <a:pt x="32618" y="2206"/>
                </a:lnTo>
                <a:lnTo>
                  <a:pt x="20155" y="8365"/>
                </a:lnTo>
                <a:lnTo>
                  <a:pt x="10124" y="17789"/>
                </a:lnTo>
                <a:lnTo>
                  <a:pt x="3211" y="29787"/>
                </a:lnTo>
                <a:lnTo>
                  <a:pt x="104" y="43669"/>
                </a:lnTo>
                <a:lnTo>
                  <a:pt x="0" y="46812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9" name="CustomShape 398">
            <a:extLst>
              <a:ext uri="{FF2B5EF4-FFF2-40B4-BE49-F238E27FC236}">
                <a16:creationId xmlns:a16="http://schemas.microsoft.com/office/drawing/2014/main" id="{E0F3EBF7-700B-4769-A030-DAAB96FFAF02}"/>
              </a:ext>
            </a:extLst>
          </p:cNvPr>
          <p:cNvSpPr/>
          <p:nvPr userDrawn="1"/>
        </p:nvSpPr>
        <p:spPr>
          <a:xfrm>
            <a:off x="3526098" y="4145400"/>
            <a:ext cx="92395" cy="89758"/>
          </a:xfrm>
          <a:custGeom>
            <a:avLst/>
            <a:gdLst/>
            <a:ahLst/>
            <a:cxnLst/>
            <a:rect l="l" t="t" r="r" b="b"/>
            <a:pathLst>
              <a:path w="82589" h="82652">
                <a:moveTo>
                  <a:pt x="0" y="41313"/>
                </a:moveTo>
                <a:lnTo>
                  <a:pt x="2475" y="55419"/>
                </a:lnTo>
                <a:lnTo>
                  <a:pt x="9318" y="67448"/>
                </a:lnTo>
                <a:lnTo>
                  <a:pt x="19656" y="76514"/>
                </a:lnTo>
                <a:lnTo>
                  <a:pt x="32613" y="81734"/>
                </a:lnTo>
                <a:lnTo>
                  <a:pt x="41287" y="82651"/>
                </a:lnTo>
                <a:lnTo>
                  <a:pt x="55402" y="80167"/>
                </a:lnTo>
                <a:lnTo>
                  <a:pt x="67419" y="73306"/>
                </a:lnTo>
                <a:lnTo>
                  <a:pt x="76467" y="62952"/>
                </a:lnTo>
                <a:lnTo>
                  <a:pt x="81672" y="49991"/>
                </a:lnTo>
                <a:lnTo>
                  <a:pt x="82588" y="41313"/>
                </a:lnTo>
                <a:lnTo>
                  <a:pt x="80111" y="27187"/>
                </a:lnTo>
                <a:lnTo>
                  <a:pt x="73265" y="15163"/>
                </a:lnTo>
                <a:lnTo>
                  <a:pt x="62922" y="6114"/>
                </a:lnTo>
                <a:lnTo>
                  <a:pt x="49957" y="911"/>
                </a:lnTo>
                <a:lnTo>
                  <a:pt x="41287" y="0"/>
                </a:lnTo>
                <a:lnTo>
                  <a:pt x="27173" y="2477"/>
                </a:lnTo>
                <a:lnTo>
                  <a:pt x="15156" y="9326"/>
                </a:lnTo>
                <a:lnTo>
                  <a:pt x="6109" y="19674"/>
                </a:lnTo>
                <a:lnTo>
                  <a:pt x="909" y="32647"/>
                </a:lnTo>
                <a:lnTo>
                  <a:pt x="0" y="41313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0" name="CustomShape 399">
            <a:extLst>
              <a:ext uri="{FF2B5EF4-FFF2-40B4-BE49-F238E27FC236}">
                <a16:creationId xmlns:a16="http://schemas.microsoft.com/office/drawing/2014/main" id="{A8CF7278-B443-423C-A8CA-0B12225F7DD6}"/>
              </a:ext>
            </a:extLst>
          </p:cNvPr>
          <p:cNvSpPr/>
          <p:nvPr userDrawn="1"/>
        </p:nvSpPr>
        <p:spPr>
          <a:xfrm>
            <a:off x="3014215" y="6179400"/>
            <a:ext cx="92806" cy="89758"/>
          </a:xfrm>
          <a:custGeom>
            <a:avLst/>
            <a:gdLst/>
            <a:ahLst/>
            <a:cxnLst/>
            <a:rect l="l" t="t" r="r" b="b"/>
            <a:pathLst>
              <a:path w="82678" h="82639">
                <a:moveTo>
                  <a:pt x="0" y="41376"/>
                </a:moveTo>
                <a:lnTo>
                  <a:pt x="2487" y="55498"/>
                </a:lnTo>
                <a:lnTo>
                  <a:pt x="9357" y="67513"/>
                </a:lnTo>
                <a:lnTo>
                  <a:pt x="19720" y="76549"/>
                </a:lnTo>
                <a:lnTo>
                  <a:pt x="32687" y="81736"/>
                </a:lnTo>
                <a:lnTo>
                  <a:pt x="41300" y="82638"/>
                </a:lnTo>
                <a:lnTo>
                  <a:pt x="55413" y="80168"/>
                </a:lnTo>
                <a:lnTo>
                  <a:pt x="67452" y="73336"/>
                </a:lnTo>
                <a:lnTo>
                  <a:pt x="76529" y="63012"/>
                </a:lnTo>
                <a:lnTo>
                  <a:pt x="81756" y="50062"/>
                </a:lnTo>
                <a:lnTo>
                  <a:pt x="82677" y="41376"/>
                </a:lnTo>
                <a:lnTo>
                  <a:pt x="80196" y="27271"/>
                </a:lnTo>
                <a:lnTo>
                  <a:pt x="73345" y="15243"/>
                </a:lnTo>
                <a:lnTo>
                  <a:pt x="63005" y="6171"/>
                </a:lnTo>
                <a:lnTo>
                  <a:pt x="50061" y="935"/>
                </a:lnTo>
                <a:lnTo>
                  <a:pt x="41300" y="0"/>
                </a:lnTo>
                <a:lnTo>
                  <a:pt x="27222" y="2481"/>
                </a:lnTo>
                <a:lnTo>
                  <a:pt x="15209" y="9339"/>
                </a:lnTo>
                <a:lnTo>
                  <a:pt x="6148" y="19692"/>
                </a:lnTo>
                <a:lnTo>
                  <a:pt x="924" y="32659"/>
                </a:lnTo>
                <a:lnTo>
                  <a:pt x="0" y="41376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1" name="CustomShape 400">
            <a:extLst>
              <a:ext uri="{FF2B5EF4-FFF2-40B4-BE49-F238E27FC236}">
                <a16:creationId xmlns:a16="http://schemas.microsoft.com/office/drawing/2014/main" id="{B0BB5C30-862F-4034-88B7-DB539C6C4557}"/>
              </a:ext>
            </a:extLst>
          </p:cNvPr>
          <p:cNvSpPr/>
          <p:nvPr userDrawn="1"/>
        </p:nvSpPr>
        <p:spPr>
          <a:xfrm>
            <a:off x="2502333" y="3128399"/>
            <a:ext cx="92806" cy="89361"/>
          </a:xfrm>
          <a:custGeom>
            <a:avLst/>
            <a:gdLst/>
            <a:ahLst/>
            <a:cxnLst/>
            <a:rect l="l" t="t" r="r" b="b"/>
            <a:pathLst>
              <a:path w="82639" h="82576">
                <a:moveTo>
                  <a:pt x="0" y="41300"/>
                </a:moveTo>
                <a:lnTo>
                  <a:pt x="2481" y="55389"/>
                </a:lnTo>
                <a:lnTo>
                  <a:pt x="9341" y="67397"/>
                </a:lnTo>
                <a:lnTo>
                  <a:pt x="19698" y="76446"/>
                </a:lnTo>
                <a:lnTo>
                  <a:pt x="32673" y="81657"/>
                </a:lnTo>
                <a:lnTo>
                  <a:pt x="41376" y="82575"/>
                </a:lnTo>
                <a:lnTo>
                  <a:pt x="55497" y="80092"/>
                </a:lnTo>
                <a:lnTo>
                  <a:pt x="67514" y="73230"/>
                </a:lnTo>
                <a:lnTo>
                  <a:pt x="76552" y="62873"/>
                </a:lnTo>
                <a:lnTo>
                  <a:pt x="81739" y="49902"/>
                </a:lnTo>
                <a:lnTo>
                  <a:pt x="82638" y="41300"/>
                </a:lnTo>
                <a:lnTo>
                  <a:pt x="80162" y="27178"/>
                </a:lnTo>
                <a:lnTo>
                  <a:pt x="73316" y="15153"/>
                </a:lnTo>
                <a:lnTo>
                  <a:pt x="62973" y="6103"/>
                </a:lnTo>
                <a:lnTo>
                  <a:pt x="50006" y="904"/>
                </a:lnTo>
                <a:lnTo>
                  <a:pt x="41376" y="0"/>
                </a:lnTo>
                <a:lnTo>
                  <a:pt x="27253" y="2474"/>
                </a:lnTo>
                <a:lnTo>
                  <a:pt x="15218" y="9313"/>
                </a:lnTo>
                <a:lnTo>
                  <a:pt x="6148" y="19643"/>
                </a:lnTo>
                <a:lnTo>
                  <a:pt x="923" y="32590"/>
                </a:lnTo>
                <a:lnTo>
                  <a:pt x="0" y="41300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2" name="CustomShape 401">
            <a:extLst>
              <a:ext uri="{FF2B5EF4-FFF2-40B4-BE49-F238E27FC236}">
                <a16:creationId xmlns:a16="http://schemas.microsoft.com/office/drawing/2014/main" id="{32078754-71AF-43E2-806C-2E4CA0CC18FF}"/>
              </a:ext>
            </a:extLst>
          </p:cNvPr>
          <p:cNvSpPr/>
          <p:nvPr userDrawn="1"/>
        </p:nvSpPr>
        <p:spPr>
          <a:xfrm>
            <a:off x="2246393" y="3738600"/>
            <a:ext cx="92395" cy="89758"/>
          </a:xfrm>
          <a:custGeom>
            <a:avLst/>
            <a:gdLst/>
            <a:ahLst/>
            <a:cxnLst/>
            <a:rect l="l" t="t" r="r" b="b"/>
            <a:pathLst>
              <a:path w="82551" h="82639">
                <a:moveTo>
                  <a:pt x="0" y="41287"/>
                </a:moveTo>
                <a:lnTo>
                  <a:pt x="2473" y="55405"/>
                </a:lnTo>
                <a:lnTo>
                  <a:pt x="9313" y="67438"/>
                </a:lnTo>
                <a:lnTo>
                  <a:pt x="19647" y="76504"/>
                </a:lnTo>
                <a:lnTo>
                  <a:pt x="32601" y="81722"/>
                </a:lnTo>
                <a:lnTo>
                  <a:pt x="41275" y="82638"/>
                </a:lnTo>
                <a:lnTo>
                  <a:pt x="55393" y="80155"/>
                </a:lnTo>
                <a:lnTo>
                  <a:pt x="67405" y="73294"/>
                </a:lnTo>
                <a:lnTo>
                  <a:pt x="76443" y="62936"/>
                </a:lnTo>
                <a:lnTo>
                  <a:pt x="81638" y="49965"/>
                </a:lnTo>
                <a:lnTo>
                  <a:pt x="82550" y="41287"/>
                </a:lnTo>
                <a:lnTo>
                  <a:pt x="80075" y="27172"/>
                </a:lnTo>
                <a:lnTo>
                  <a:pt x="73230" y="15151"/>
                </a:lnTo>
                <a:lnTo>
                  <a:pt x="62886" y="6102"/>
                </a:lnTo>
                <a:lnTo>
                  <a:pt x="49913" y="904"/>
                </a:lnTo>
                <a:lnTo>
                  <a:pt x="41275" y="0"/>
                </a:lnTo>
                <a:lnTo>
                  <a:pt x="27156" y="2480"/>
                </a:lnTo>
                <a:lnTo>
                  <a:pt x="15138" y="9336"/>
                </a:lnTo>
                <a:lnTo>
                  <a:pt x="6096" y="19689"/>
                </a:lnTo>
                <a:lnTo>
                  <a:pt x="903" y="32659"/>
                </a:lnTo>
                <a:lnTo>
                  <a:pt x="0" y="41287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3" name="CustomShape 402">
            <a:extLst>
              <a:ext uri="{FF2B5EF4-FFF2-40B4-BE49-F238E27FC236}">
                <a16:creationId xmlns:a16="http://schemas.microsoft.com/office/drawing/2014/main" id="{8814BC75-FC87-447A-90CF-EF6D5671EAA4}"/>
              </a:ext>
            </a:extLst>
          </p:cNvPr>
          <p:cNvSpPr/>
          <p:nvPr userDrawn="1"/>
        </p:nvSpPr>
        <p:spPr>
          <a:xfrm>
            <a:off x="2246393" y="5569200"/>
            <a:ext cx="92395" cy="89758"/>
          </a:xfrm>
          <a:custGeom>
            <a:avLst/>
            <a:gdLst/>
            <a:ahLst/>
            <a:cxnLst/>
            <a:rect l="l" t="t" r="r" b="b"/>
            <a:pathLst>
              <a:path w="82551" h="82639">
                <a:moveTo>
                  <a:pt x="82550" y="41363"/>
                </a:moveTo>
                <a:lnTo>
                  <a:pt x="80079" y="27241"/>
                </a:lnTo>
                <a:lnTo>
                  <a:pt x="73247" y="15206"/>
                </a:lnTo>
                <a:lnTo>
                  <a:pt x="62919" y="6138"/>
                </a:lnTo>
                <a:lnTo>
                  <a:pt x="49965" y="918"/>
                </a:lnTo>
                <a:lnTo>
                  <a:pt x="41275" y="0"/>
                </a:lnTo>
                <a:lnTo>
                  <a:pt x="27168" y="2482"/>
                </a:lnTo>
                <a:lnTo>
                  <a:pt x="15158" y="9342"/>
                </a:lnTo>
                <a:lnTo>
                  <a:pt x="6116" y="19700"/>
                </a:lnTo>
                <a:lnTo>
                  <a:pt x="914" y="32673"/>
                </a:lnTo>
                <a:lnTo>
                  <a:pt x="0" y="41363"/>
                </a:lnTo>
                <a:lnTo>
                  <a:pt x="2478" y="55448"/>
                </a:lnTo>
                <a:lnTo>
                  <a:pt x="9329" y="67466"/>
                </a:lnTo>
                <a:lnTo>
                  <a:pt x="19679" y="76525"/>
                </a:lnTo>
                <a:lnTo>
                  <a:pt x="32652" y="81733"/>
                </a:lnTo>
                <a:lnTo>
                  <a:pt x="41275" y="82638"/>
                </a:lnTo>
                <a:lnTo>
                  <a:pt x="55405" y="80150"/>
                </a:lnTo>
                <a:lnTo>
                  <a:pt x="67425" y="73280"/>
                </a:lnTo>
                <a:lnTo>
                  <a:pt x="76463" y="62919"/>
                </a:lnTo>
                <a:lnTo>
                  <a:pt x="81649" y="49959"/>
                </a:lnTo>
                <a:lnTo>
                  <a:pt x="82550" y="41363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4" name="CustomShape 403">
            <a:extLst>
              <a:ext uri="{FF2B5EF4-FFF2-40B4-BE49-F238E27FC236}">
                <a16:creationId xmlns:a16="http://schemas.microsoft.com/office/drawing/2014/main" id="{BAADB20F-78B4-4FB6-BEDC-908ACE56917A}"/>
              </a:ext>
            </a:extLst>
          </p:cNvPr>
          <p:cNvSpPr/>
          <p:nvPr userDrawn="1"/>
        </p:nvSpPr>
        <p:spPr>
          <a:xfrm>
            <a:off x="1734510" y="6179400"/>
            <a:ext cx="92806" cy="89758"/>
          </a:xfrm>
          <a:custGeom>
            <a:avLst/>
            <a:gdLst/>
            <a:ahLst/>
            <a:cxnLst/>
            <a:rect l="l" t="t" r="r" b="b"/>
            <a:pathLst>
              <a:path w="82627" h="82639">
                <a:moveTo>
                  <a:pt x="0" y="41376"/>
                </a:moveTo>
                <a:lnTo>
                  <a:pt x="2487" y="55506"/>
                </a:lnTo>
                <a:lnTo>
                  <a:pt x="9356" y="67526"/>
                </a:lnTo>
                <a:lnTo>
                  <a:pt x="19717" y="76562"/>
                </a:lnTo>
                <a:lnTo>
                  <a:pt x="32680" y="81743"/>
                </a:lnTo>
                <a:lnTo>
                  <a:pt x="41249" y="82638"/>
                </a:lnTo>
                <a:lnTo>
                  <a:pt x="55378" y="80168"/>
                </a:lnTo>
                <a:lnTo>
                  <a:pt x="67417" y="73336"/>
                </a:lnTo>
                <a:lnTo>
                  <a:pt x="76487" y="63012"/>
                </a:lnTo>
                <a:lnTo>
                  <a:pt x="81707" y="50062"/>
                </a:lnTo>
                <a:lnTo>
                  <a:pt x="82626" y="41376"/>
                </a:lnTo>
                <a:lnTo>
                  <a:pt x="80150" y="27271"/>
                </a:lnTo>
                <a:lnTo>
                  <a:pt x="73306" y="15243"/>
                </a:lnTo>
                <a:lnTo>
                  <a:pt x="62971" y="6171"/>
                </a:lnTo>
                <a:lnTo>
                  <a:pt x="50021" y="935"/>
                </a:lnTo>
                <a:lnTo>
                  <a:pt x="41249" y="0"/>
                </a:lnTo>
                <a:lnTo>
                  <a:pt x="27179" y="2484"/>
                </a:lnTo>
                <a:lnTo>
                  <a:pt x="15176" y="9350"/>
                </a:lnTo>
                <a:lnTo>
                  <a:pt x="6126" y="19714"/>
                </a:lnTo>
                <a:lnTo>
                  <a:pt x="915" y="32694"/>
                </a:lnTo>
                <a:lnTo>
                  <a:pt x="0" y="41376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" name="CustomShape 404">
            <a:extLst>
              <a:ext uri="{FF2B5EF4-FFF2-40B4-BE49-F238E27FC236}">
                <a16:creationId xmlns:a16="http://schemas.microsoft.com/office/drawing/2014/main" id="{75E76280-090E-48AA-B8E3-4738F0E7586B}"/>
              </a:ext>
            </a:extLst>
          </p:cNvPr>
          <p:cNvSpPr/>
          <p:nvPr userDrawn="1"/>
        </p:nvSpPr>
        <p:spPr>
          <a:xfrm>
            <a:off x="966687" y="6993000"/>
            <a:ext cx="92806" cy="89758"/>
          </a:xfrm>
          <a:custGeom>
            <a:avLst/>
            <a:gdLst/>
            <a:ahLst/>
            <a:cxnLst/>
            <a:rect l="l" t="t" r="r" b="b"/>
            <a:pathLst>
              <a:path w="82652" h="82652">
                <a:moveTo>
                  <a:pt x="0" y="41287"/>
                </a:moveTo>
                <a:lnTo>
                  <a:pt x="2478" y="55386"/>
                </a:lnTo>
                <a:lnTo>
                  <a:pt x="9328" y="67410"/>
                </a:lnTo>
                <a:lnTo>
                  <a:pt x="19669" y="76480"/>
                </a:lnTo>
                <a:lnTo>
                  <a:pt x="32620" y="81716"/>
                </a:lnTo>
                <a:lnTo>
                  <a:pt x="41389" y="82651"/>
                </a:lnTo>
                <a:lnTo>
                  <a:pt x="55496" y="80166"/>
                </a:lnTo>
                <a:lnTo>
                  <a:pt x="67504" y="73302"/>
                </a:lnTo>
                <a:lnTo>
                  <a:pt x="76542" y="62940"/>
                </a:lnTo>
                <a:lnTo>
                  <a:pt x="81739" y="49965"/>
                </a:lnTo>
                <a:lnTo>
                  <a:pt x="82651" y="41287"/>
                </a:lnTo>
                <a:lnTo>
                  <a:pt x="80174" y="27160"/>
                </a:lnTo>
                <a:lnTo>
                  <a:pt x="73326" y="15137"/>
                </a:lnTo>
                <a:lnTo>
                  <a:pt x="62981" y="6093"/>
                </a:lnTo>
                <a:lnTo>
                  <a:pt x="50010" y="901"/>
                </a:lnTo>
                <a:lnTo>
                  <a:pt x="41389" y="0"/>
                </a:lnTo>
                <a:lnTo>
                  <a:pt x="27270" y="2471"/>
                </a:lnTo>
                <a:lnTo>
                  <a:pt x="15231" y="9304"/>
                </a:lnTo>
                <a:lnTo>
                  <a:pt x="6155" y="19628"/>
                </a:lnTo>
                <a:lnTo>
                  <a:pt x="925" y="32575"/>
                </a:lnTo>
                <a:lnTo>
                  <a:pt x="0" y="41287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6" name="CustomShape 405">
            <a:extLst>
              <a:ext uri="{FF2B5EF4-FFF2-40B4-BE49-F238E27FC236}">
                <a16:creationId xmlns:a16="http://schemas.microsoft.com/office/drawing/2014/main" id="{040D9C28-7AB6-42DB-B132-A954DE1172DD}"/>
              </a:ext>
            </a:extLst>
          </p:cNvPr>
          <p:cNvSpPr/>
          <p:nvPr userDrawn="1"/>
        </p:nvSpPr>
        <p:spPr>
          <a:xfrm>
            <a:off x="710746" y="5976000"/>
            <a:ext cx="92806" cy="89758"/>
          </a:xfrm>
          <a:custGeom>
            <a:avLst/>
            <a:gdLst/>
            <a:ahLst/>
            <a:cxnLst/>
            <a:rect l="l" t="t" r="r" b="b"/>
            <a:pathLst>
              <a:path w="82690" h="82652">
                <a:moveTo>
                  <a:pt x="82689" y="41287"/>
                </a:moveTo>
                <a:lnTo>
                  <a:pt x="80208" y="27172"/>
                </a:lnTo>
                <a:lnTo>
                  <a:pt x="73350" y="15157"/>
                </a:lnTo>
                <a:lnTo>
                  <a:pt x="62996" y="6113"/>
                </a:lnTo>
                <a:lnTo>
                  <a:pt x="50028" y="912"/>
                </a:lnTo>
                <a:lnTo>
                  <a:pt x="41351" y="0"/>
                </a:lnTo>
                <a:lnTo>
                  <a:pt x="27225" y="2473"/>
                </a:lnTo>
                <a:lnTo>
                  <a:pt x="15193" y="9312"/>
                </a:lnTo>
                <a:lnTo>
                  <a:pt x="6131" y="19645"/>
                </a:lnTo>
                <a:lnTo>
                  <a:pt x="917" y="32600"/>
                </a:lnTo>
                <a:lnTo>
                  <a:pt x="0" y="41287"/>
                </a:lnTo>
                <a:lnTo>
                  <a:pt x="2475" y="55397"/>
                </a:lnTo>
                <a:lnTo>
                  <a:pt x="9317" y="67425"/>
                </a:lnTo>
                <a:lnTo>
                  <a:pt x="19652" y="76493"/>
                </a:lnTo>
                <a:lnTo>
                  <a:pt x="32606" y="81722"/>
                </a:lnTo>
                <a:lnTo>
                  <a:pt x="41351" y="82651"/>
                </a:lnTo>
                <a:lnTo>
                  <a:pt x="55455" y="80172"/>
                </a:lnTo>
                <a:lnTo>
                  <a:pt x="67476" y="73322"/>
                </a:lnTo>
                <a:lnTo>
                  <a:pt x="76538" y="62978"/>
                </a:lnTo>
                <a:lnTo>
                  <a:pt x="81762" y="50021"/>
                </a:lnTo>
                <a:lnTo>
                  <a:pt x="82689" y="41287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" name="CustomShape 406">
            <a:extLst>
              <a:ext uri="{FF2B5EF4-FFF2-40B4-BE49-F238E27FC236}">
                <a16:creationId xmlns:a16="http://schemas.microsoft.com/office/drawing/2014/main" id="{B2720386-2AA8-474E-94D5-84B342D62788}"/>
              </a:ext>
            </a:extLst>
          </p:cNvPr>
          <p:cNvSpPr/>
          <p:nvPr userDrawn="1"/>
        </p:nvSpPr>
        <p:spPr>
          <a:xfrm>
            <a:off x="3546481" y="3958559"/>
            <a:ext cx="55027" cy="53219"/>
          </a:xfrm>
          <a:custGeom>
            <a:avLst/>
            <a:gdLst/>
            <a:ahLst/>
            <a:cxnLst/>
            <a:rect l="l" t="t" r="r" b="b"/>
            <a:pathLst>
              <a:path w="49772" h="49772">
                <a:moveTo>
                  <a:pt x="0" y="24891"/>
                </a:moveTo>
                <a:lnTo>
                  <a:pt x="3958" y="38341"/>
                </a:lnTo>
                <a:lnTo>
                  <a:pt x="14213" y="47366"/>
                </a:lnTo>
                <a:lnTo>
                  <a:pt x="24879" y="49771"/>
                </a:lnTo>
                <a:lnTo>
                  <a:pt x="38335" y="45814"/>
                </a:lnTo>
                <a:lnTo>
                  <a:pt x="47363" y="35564"/>
                </a:lnTo>
                <a:lnTo>
                  <a:pt x="49771" y="24891"/>
                </a:lnTo>
                <a:lnTo>
                  <a:pt x="45816" y="11438"/>
                </a:lnTo>
                <a:lnTo>
                  <a:pt x="35565" y="2411"/>
                </a:lnTo>
                <a:lnTo>
                  <a:pt x="24879" y="0"/>
                </a:lnTo>
                <a:lnTo>
                  <a:pt x="11432" y="3957"/>
                </a:lnTo>
                <a:lnTo>
                  <a:pt x="2407" y="14212"/>
                </a:lnTo>
                <a:lnTo>
                  <a:pt x="0" y="24891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8" name="CustomShape 407">
            <a:extLst>
              <a:ext uri="{FF2B5EF4-FFF2-40B4-BE49-F238E27FC236}">
                <a16:creationId xmlns:a16="http://schemas.microsoft.com/office/drawing/2014/main" id="{0CD0DA9E-3FB2-475A-BA3C-5D54E1276F8F}"/>
              </a:ext>
            </a:extLst>
          </p:cNvPr>
          <p:cNvSpPr/>
          <p:nvPr userDrawn="1"/>
        </p:nvSpPr>
        <p:spPr>
          <a:xfrm>
            <a:off x="3546481" y="4772159"/>
            <a:ext cx="55027" cy="53219"/>
          </a:xfrm>
          <a:custGeom>
            <a:avLst/>
            <a:gdLst/>
            <a:ahLst/>
            <a:cxnLst/>
            <a:rect l="l" t="t" r="r" b="b"/>
            <a:pathLst>
              <a:path w="49772" h="49708">
                <a:moveTo>
                  <a:pt x="24879" y="0"/>
                </a:moveTo>
                <a:lnTo>
                  <a:pt x="11417" y="3960"/>
                </a:lnTo>
                <a:lnTo>
                  <a:pt x="2392" y="14214"/>
                </a:lnTo>
                <a:lnTo>
                  <a:pt x="0" y="24828"/>
                </a:lnTo>
                <a:lnTo>
                  <a:pt x="3958" y="38272"/>
                </a:lnTo>
                <a:lnTo>
                  <a:pt x="14213" y="47300"/>
                </a:lnTo>
                <a:lnTo>
                  <a:pt x="24879" y="49707"/>
                </a:lnTo>
                <a:lnTo>
                  <a:pt x="38335" y="45748"/>
                </a:lnTo>
                <a:lnTo>
                  <a:pt x="47363" y="35494"/>
                </a:lnTo>
                <a:lnTo>
                  <a:pt x="49771" y="24828"/>
                </a:lnTo>
                <a:lnTo>
                  <a:pt x="45806" y="11401"/>
                </a:lnTo>
                <a:lnTo>
                  <a:pt x="35533" y="2392"/>
                </a:lnTo>
                <a:lnTo>
                  <a:pt x="24879" y="0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9" name="CustomShape 408">
            <a:extLst>
              <a:ext uri="{FF2B5EF4-FFF2-40B4-BE49-F238E27FC236}">
                <a16:creationId xmlns:a16="http://schemas.microsoft.com/office/drawing/2014/main" id="{B8976F82-B36D-4D80-8075-2F2BC59ACF3B}"/>
              </a:ext>
            </a:extLst>
          </p:cNvPr>
          <p:cNvSpPr/>
          <p:nvPr userDrawn="1"/>
        </p:nvSpPr>
        <p:spPr>
          <a:xfrm>
            <a:off x="3034599" y="4365359"/>
            <a:ext cx="55027" cy="53219"/>
          </a:xfrm>
          <a:custGeom>
            <a:avLst/>
            <a:gdLst/>
            <a:ahLst/>
            <a:cxnLst/>
            <a:rect l="l" t="t" r="r" b="b"/>
            <a:pathLst>
              <a:path w="49759" h="49785">
                <a:moveTo>
                  <a:pt x="49758" y="24892"/>
                </a:moveTo>
                <a:lnTo>
                  <a:pt x="45804" y="11438"/>
                </a:lnTo>
                <a:lnTo>
                  <a:pt x="35555" y="2407"/>
                </a:lnTo>
                <a:lnTo>
                  <a:pt x="24892" y="0"/>
                </a:lnTo>
                <a:lnTo>
                  <a:pt x="11433" y="3958"/>
                </a:lnTo>
                <a:lnTo>
                  <a:pt x="2409" y="14211"/>
                </a:lnTo>
                <a:lnTo>
                  <a:pt x="0" y="24892"/>
                </a:lnTo>
                <a:lnTo>
                  <a:pt x="3951" y="38339"/>
                </a:lnTo>
                <a:lnTo>
                  <a:pt x="14200" y="47370"/>
                </a:lnTo>
                <a:lnTo>
                  <a:pt x="24892" y="49784"/>
                </a:lnTo>
                <a:lnTo>
                  <a:pt x="38338" y="45821"/>
                </a:lnTo>
                <a:lnTo>
                  <a:pt x="47356" y="35559"/>
                </a:lnTo>
                <a:lnTo>
                  <a:pt x="49758" y="24892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" name="CustomShape 409">
            <a:extLst>
              <a:ext uri="{FF2B5EF4-FFF2-40B4-BE49-F238E27FC236}">
                <a16:creationId xmlns:a16="http://schemas.microsoft.com/office/drawing/2014/main" id="{31854A2F-B8BB-45C3-A542-34DF44865A94}"/>
              </a:ext>
            </a:extLst>
          </p:cNvPr>
          <p:cNvSpPr/>
          <p:nvPr userDrawn="1"/>
        </p:nvSpPr>
        <p:spPr>
          <a:xfrm>
            <a:off x="3034599" y="6805799"/>
            <a:ext cx="55027" cy="53219"/>
          </a:xfrm>
          <a:custGeom>
            <a:avLst/>
            <a:gdLst/>
            <a:ahLst/>
            <a:cxnLst/>
            <a:rect l="l" t="t" r="r" b="b"/>
            <a:pathLst>
              <a:path w="49759" h="49759">
                <a:moveTo>
                  <a:pt x="49758" y="24879"/>
                </a:moveTo>
                <a:lnTo>
                  <a:pt x="45802" y="11420"/>
                </a:lnTo>
                <a:lnTo>
                  <a:pt x="35548" y="2399"/>
                </a:lnTo>
                <a:lnTo>
                  <a:pt x="24892" y="0"/>
                </a:lnTo>
                <a:lnTo>
                  <a:pt x="11430" y="3953"/>
                </a:lnTo>
                <a:lnTo>
                  <a:pt x="2406" y="14201"/>
                </a:lnTo>
                <a:lnTo>
                  <a:pt x="0" y="24879"/>
                </a:lnTo>
                <a:lnTo>
                  <a:pt x="3953" y="38331"/>
                </a:lnTo>
                <a:lnTo>
                  <a:pt x="14206" y="47352"/>
                </a:lnTo>
                <a:lnTo>
                  <a:pt x="24892" y="49758"/>
                </a:lnTo>
                <a:lnTo>
                  <a:pt x="38341" y="45801"/>
                </a:lnTo>
                <a:lnTo>
                  <a:pt x="47359" y="35543"/>
                </a:lnTo>
                <a:lnTo>
                  <a:pt x="49758" y="24879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1" name="CustomShape 410">
            <a:extLst>
              <a:ext uri="{FF2B5EF4-FFF2-40B4-BE49-F238E27FC236}">
                <a16:creationId xmlns:a16="http://schemas.microsoft.com/office/drawing/2014/main" id="{C66FF751-E06B-4083-B8E8-82FF1ECBC275}"/>
              </a:ext>
            </a:extLst>
          </p:cNvPr>
          <p:cNvSpPr/>
          <p:nvPr userDrawn="1"/>
        </p:nvSpPr>
        <p:spPr>
          <a:xfrm>
            <a:off x="2779111" y="94319"/>
            <a:ext cx="55027" cy="53219"/>
          </a:xfrm>
          <a:custGeom>
            <a:avLst/>
            <a:gdLst/>
            <a:ahLst/>
            <a:cxnLst/>
            <a:rect l="l" t="t" r="r" b="b"/>
            <a:pathLst>
              <a:path w="49759" h="49708">
                <a:moveTo>
                  <a:pt x="49758" y="24815"/>
                </a:moveTo>
                <a:lnTo>
                  <a:pt x="45793" y="11403"/>
                </a:lnTo>
                <a:lnTo>
                  <a:pt x="35518" y="2390"/>
                </a:lnTo>
                <a:lnTo>
                  <a:pt x="24879" y="0"/>
                </a:lnTo>
                <a:lnTo>
                  <a:pt x="11403" y="3968"/>
                </a:lnTo>
                <a:lnTo>
                  <a:pt x="2385" y="14227"/>
                </a:lnTo>
                <a:lnTo>
                  <a:pt x="0" y="24815"/>
                </a:lnTo>
                <a:lnTo>
                  <a:pt x="3950" y="38272"/>
                </a:lnTo>
                <a:lnTo>
                  <a:pt x="14196" y="47299"/>
                </a:lnTo>
                <a:lnTo>
                  <a:pt x="24879" y="49707"/>
                </a:lnTo>
                <a:lnTo>
                  <a:pt x="38331" y="45750"/>
                </a:lnTo>
                <a:lnTo>
                  <a:pt x="47352" y="35495"/>
                </a:lnTo>
                <a:lnTo>
                  <a:pt x="49758" y="24815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2" name="CustomShape 411">
            <a:extLst>
              <a:ext uri="{FF2B5EF4-FFF2-40B4-BE49-F238E27FC236}">
                <a16:creationId xmlns:a16="http://schemas.microsoft.com/office/drawing/2014/main" id="{7A14B80C-F97B-4CCB-B0BD-3C6D45CB4AE3}"/>
              </a:ext>
            </a:extLst>
          </p:cNvPr>
          <p:cNvSpPr/>
          <p:nvPr userDrawn="1"/>
        </p:nvSpPr>
        <p:spPr>
          <a:xfrm>
            <a:off x="2779111" y="3144959"/>
            <a:ext cx="55027" cy="53219"/>
          </a:xfrm>
          <a:custGeom>
            <a:avLst/>
            <a:gdLst/>
            <a:ahLst/>
            <a:cxnLst/>
            <a:rect l="l" t="t" r="r" b="b"/>
            <a:pathLst>
              <a:path w="49759" h="49708">
                <a:moveTo>
                  <a:pt x="0" y="24866"/>
                </a:moveTo>
                <a:lnTo>
                  <a:pt x="3957" y="38325"/>
                </a:lnTo>
                <a:lnTo>
                  <a:pt x="14221" y="47323"/>
                </a:lnTo>
                <a:lnTo>
                  <a:pt x="24879" y="49707"/>
                </a:lnTo>
                <a:lnTo>
                  <a:pt x="38343" y="45761"/>
                </a:lnTo>
                <a:lnTo>
                  <a:pt x="47365" y="35516"/>
                </a:lnTo>
                <a:lnTo>
                  <a:pt x="49758" y="24866"/>
                </a:lnTo>
                <a:lnTo>
                  <a:pt x="45801" y="11417"/>
                </a:lnTo>
                <a:lnTo>
                  <a:pt x="35543" y="2399"/>
                </a:lnTo>
                <a:lnTo>
                  <a:pt x="24879" y="0"/>
                </a:lnTo>
                <a:lnTo>
                  <a:pt x="11415" y="3956"/>
                </a:lnTo>
                <a:lnTo>
                  <a:pt x="2397" y="14209"/>
                </a:lnTo>
                <a:lnTo>
                  <a:pt x="0" y="24866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3" name="CustomShape 412">
            <a:extLst>
              <a:ext uri="{FF2B5EF4-FFF2-40B4-BE49-F238E27FC236}">
                <a16:creationId xmlns:a16="http://schemas.microsoft.com/office/drawing/2014/main" id="{4F901D70-08AC-40A6-AB3B-E62532F5A983}"/>
              </a:ext>
            </a:extLst>
          </p:cNvPr>
          <p:cNvSpPr/>
          <p:nvPr userDrawn="1"/>
        </p:nvSpPr>
        <p:spPr>
          <a:xfrm>
            <a:off x="2523170" y="1517759"/>
            <a:ext cx="55027" cy="53219"/>
          </a:xfrm>
          <a:custGeom>
            <a:avLst/>
            <a:gdLst/>
            <a:ahLst/>
            <a:cxnLst/>
            <a:rect l="l" t="t" r="r" b="b"/>
            <a:pathLst>
              <a:path w="49759" h="49759">
                <a:moveTo>
                  <a:pt x="49758" y="24866"/>
                </a:moveTo>
                <a:lnTo>
                  <a:pt x="45801" y="11423"/>
                </a:lnTo>
                <a:lnTo>
                  <a:pt x="35543" y="2401"/>
                </a:lnTo>
                <a:lnTo>
                  <a:pt x="24879" y="0"/>
                </a:lnTo>
                <a:lnTo>
                  <a:pt x="11409" y="3959"/>
                </a:lnTo>
                <a:lnTo>
                  <a:pt x="2395" y="14215"/>
                </a:lnTo>
                <a:lnTo>
                  <a:pt x="0" y="24866"/>
                </a:lnTo>
                <a:lnTo>
                  <a:pt x="3946" y="38300"/>
                </a:lnTo>
                <a:lnTo>
                  <a:pt x="14190" y="47341"/>
                </a:lnTo>
                <a:lnTo>
                  <a:pt x="24879" y="49758"/>
                </a:lnTo>
                <a:lnTo>
                  <a:pt x="38331" y="45788"/>
                </a:lnTo>
                <a:lnTo>
                  <a:pt x="47352" y="35524"/>
                </a:lnTo>
                <a:lnTo>
                  <a:pt x="49758" y="24866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4" name="CustomShape 413">
            <a:extLst>
              <a:ext uri="{FF2B5EF4-FFF2-40B4-BE49-F238E27FC236}">
                <a16:creationId xmlns:a16="http://schemas.microsoft.com/office/drawing/2014/main" id="{DDECF139-5AB2-4237-9B98-8CDF901D0E67}"/>
              </a:ext>
            </a:extLst>
          </p:cNvPr>
          <p:cNvSpPr/>
          <p:nvPr userDrawn="1"/>
        </p:nvSpPr>
        <p:spPr>
          <a:xfrm>
            <a:off x="2266776" y="4568759"/>
            <a:ext cx="55027" cy="53219"/>
          </a:xfrm>
          <a:custGeom>
            <a:avLst/>
            <a:gdLst/>
            <a:ahLst/>
            <a:cxnLst/>
            <a:rect l="l" t="t" r="r" b="b"/>
            <a:pathLst>
              <a:path w="49772" h="49746">
                <a:moveTo>
                  <a:pt x="49771" y="24866"/>
                </a:moveTo>
                <a:lnTo>
                  <a:pt x="45815" y="11414"/>
                </a:lnTo>
                <a:lnTo>
                  <a:pt x="35558" y="2400"/>
                </a:lnTo>
                <a:lnTo>
                  <a:pt x="24879" y="0"/>
                </a:lnTo>
                <a:lnTo>
                  <a:pt x="11426" y="3953"/>
                </a:lnTo>
                <a:lnTo>
                  <a:pt x="2401" y="14204"/>
                </a:lnTo>
                <a:lnTo>
                  <a:pt x="0" y="24866"/>
                </a:lnTo>
                <a:lnTo>
                  <a:pt x="3958" y="38322"/>
                </a:lnTo>
                <a:lnTo>
                  <a:pt x="14213" y="47343"/>
                </a:lnTo>
                <a:lnTo>
                  <a:pt x="24879" y="49745"/>
                </a:lnTo>
                <a:lnTo>
                  <a:pt x="38341" y="45792"/>
                </a:lnTo>
                <a:lnTo>
                  <a:pt x="47365" y="35544"/>
                </a:lnTo>
                <a:lnTo>
                  <a:pt x="49771" y="24866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" name="CustomShape 414">
            <a:extLst>
              <a:ext uri="{FF2B5EF4-FFF2-40B4-BE49-F238E27FC236}">
                <a16:creationId xmlns:a16="http://schemas.microsoft.com/office/drawing/2014/main" id="{434FFAE6-47C8-4263-957A-960A7109E478}"/>
              </a:ext>
            </a:extLst>
          </p:cNvPr>
          <p:cNvSpPr/>
          <p:nvPr userDrawn="1"/>
        </p:nvSpPr>
        <p:spPr>
          <a:xfrm>
            <a:off x="2010835" y="3348359"/>
            <a:ext cx="55027" cy="53219"/>
          </a:xfrm>
          <a:custGeom>
            <a:avLst/>
            <a:gdLst/>
            <a:ahLst/>
            <a:cxnLst/>
            <a:rect l="l" t="t" r="r" b="b"/>
            <a:pathLst>
              <a:path w="49785" h="49784">
                <a:moveTo>
                  <a:pt x="49784" y="24891"/>
                </a:moveTo>
                <a:lnTo>
                  <a:pt x="45828" y="11461"/>
                </a:lnTo>
                <a:lnTo>
                  <a:pt x="35578" y="2419"/>
                </a:lnTo>
                <a:lnTo>
                  <a:pt x="24892" y="0"/>
                </a:lnTo>
                <a:lnTo>
                  <a:pt x="11433" y="3967"/>
                </a:lnTo>
                <a:lnTo>
                  <a:pt x="2409" y="14227"/>
                </a:lnTo>
                <a:lnTo>
                  <a:pt x="0" y="24891"/>
                </a:lnTo>
                <a:lnTo>
                  <a:pt x="3951" y="38339"/>
                </a:lnTo>
                <a:lnTo>
                  <a:pt x="14200" y="47370"/>
                </a:lnTo>
                <a:lnTo>
                  <a:pt x="24892" y="49783"/>
                </a:lnTo>
                <a:lnTo>
                  <a:pt x="38345" y="45825"/>
                </a:lnTo>
                <a:lnTo>
                  <a:pt x="47372" y="35572"/>
                </a:lnTo>
                <a:lnTo>
                  <a:pt x="49784" y="24891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6" name="CustomShape 415">
            <a:extLst>
              <a:ext uri="{FF2B5EF4-FFF2-40B4-BE49-F238E27FC236}">
                <a16:creationId xmlns:a16="http://schemas.microsoft.com/office/drawing/2014/main" id="{9A954FA2-0AA5-4702-8FFE-6648E5431E9A}"/>
              </a:ext>
            </a:extLst>
          </p:cNvPr>
          <p:cNvSpPr/>
          <p:nvPr userDrawn="1"/>
        </p:nvSpPr>
        <p:spPr>
          <a:xfrm>
            <a:off x="3249320" y="2502000"/>
            <a:ext cx="130176" cy="125900"/>
          </a:xfrm>
          <a:custGeom>
            <a:avLst/>
            <a:gdLst/>
            <a:ahLst/>
            <a:cxnLst/>
            <a:rect l="l" t="t" r="r" b="b"/>
            <a:pathLst>
              <a:path w="115520" h="115558">
                <a:moveTo>
                  <a:pt x="115519" y="57772"/>
                </a:moveTo>
                <a:lnTo>
                  <a:pt x="113717" y="43422"/>
                </a:lnTo>
                <a:lnTo>
                  <a:pt x="108610" y="30383"/>
                </a:lnTo>
                <a:lnTo>
                  <a:pt x="100647" y="19105"/>
                </a:lnTo>
                <a:lnTo>
                  <a:pt x="90276" y="10039"/>
                </a:lnTo>
                <a:lnTo>
                  <a:pt x="77945" y="3635"/>
                </a:lnTo>
                <a:lnTo>
                  <a:pt x="64102" y="345"/>
                </a:lnTo>
                <a:lnTo>
                  <a:pt x="57759" y="0"/>
                </a:lnTo>
                <a:lnTo>
                  <a:pt x="43431" y="1804"/>
                </a:lnTo>
                <a:lnTo>
                  <a:pt x="30401" y="6916"/>
                </a:lnTo>
                <a:lnTo>
                  <a:pt x="19123" y="14886"/>
                </a:lnTo>
                <a:lnTo>
                  <a:pt x="10052" y="25262"/>
                </a:lnTo>
                <a:lnTo>
                  <a:pt x="3641" y="37595"/>
                </a:lnTo>
                <a:lnTo>
                  <a:pt x="346" y="51433"/>
                </a:lnTo>
                <a:lnTo>
                  <a:pt x="0" y="57772"/>
                </a:lnTo>
                <a:lnTo>
                  <a:pt x="1806" y="72121"/>
                </a:lnTo>
                <a:lnTo>
                  <a:pt x="6924" y="85161"/>
                </a:lnTo>
                <a:lnTo>
                  <a:pt x="14899" y="96441"/>
                </a:lnTo>
                <a:lnTo>
                  <a:pt x="25276" y="105510"/>
                </a:lnTo>
                <a:lnTo>
                  <a:pt x="37602" y="111917"/>
                </a:lnTo>
                <a:lnTo>
                  <a:pt x="51422" y="115210"/>
                </a:lnTo>
                <a:lnTo>
                  <a:pt x="57759" y="115557"/>
                </a:lnTo>
                <a:lnTo>
                  <a:pt x="72115" y="113752"/>
                </a:lnTo>
                <a:lnTo>
                  <a:pt x="85154" y="108639"/>
                </a:lnTo>
                <a:lnTo>
                  <a:pt x="96427" y="100668"/>
                </a:lnTo>
                <a:lnTo>
                  <a:pt x="105487" y="90291"/>
                </a:lnTo>
                <a:lnTo>
                  <a:pt x="111885" y="77958"/>
                </a:lnTo>
                <a:lnTo>
                  <a:pt x="115173" y="64120"/>
                </a:lnTo>
                <a:lnTo>
                  <a:pt x="115519" y="57772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" name="CustomShape 416">
            <a:extLst>
              <a:ext uri="{FF2B5EF4-FFF2-40B4-BE49-F238E27FC236}">
                <a16:creationId xmlns:a16="http://schemas.microsoft.com/office/drawing/2014/main" id="{14E03E70-17DD-430E-88A2-D423EC63575E}"/>
              </a:ext>
            </a:extLst>
          </p:cNvPr>
          <p:cNvSpPr/>
          <p:nvPr userDrawn="1"/>
        </p:nvSpPr>
        <p:spPr>
          <a:xfrm>
            <a:off x="2993379" y="7179840"/>
            <a:ext cx="130176" cy="125900"/>
          </a:xfrm>
          <a:custGeom>
            <a:avLst/>
            <a:gdLst/>
            <a:ahLst/>
            <a:cxnLst/>
            <a:rect l="l" t="t" r="r" b="b"/>
            <a:pathLst>
              <a:path w="115520" h="115532">
                <a:moveTo>
                  <a:pt x="115519" y="57746"/>
                </a:moveTo>
                <a:lnTo>
                  <a:pt x="113717" y="43380"/>
                </a:lnTo>
                <a:lnTo>
                  <a:pt x="108610" y="30336"/>
                </a:lnTo>
                <a:lnTo>
                  <a:pt x="100646" y="19062"/>
                </a:lnTo>
                <a:lnTo>
                  <a:pt x="90273" y="10007"/>
                </a:lnTo>
                <a:lnTo>
                  <a:pt x="77938" y="3617"/>
                </a:lnTo>
                <a:lnTo>
                  <a:pt x="64089" y="340"/>
                </a:lnTo>
                <a:lnTo>
                  <a:pt x="57785" y="0"/>
                </a:lnTo>
                <a:lnTo>
                  <a:pt x="43455" y="1800"/>
                </a:lnTo>
                <a:lnTo>
                  <a:pt x="30421" y="6903"/>
                </a:lnTo>
                <a:lnTo>
                  <a:pt x="19137" y="14861"/>
                </a:lnTo>
                <a:lnTo>
                  <a:pt x="10060" y="25228"/>
                </a:lnTo>
                <a:lnTo>
                  <a:pt x="3644" y="37557"/>
                </a:lnTo>
                <a:lnTo>
                  <a:pt x="346" y="51401"/>
                </a:lnTo>
                <a:lnTo>
                  <a:pt x="0" y="57746"/>
                </a:lnTo>
                <a:lnTo>
                  <a:pt x="1807" y="72076"/>
                </a:lnTo>
                <a:lnTo>
                  <a:pt x="6927" y="85108"/>
                </a:lnTo>
                <a:lnTo>
                  <a:pt x="14904" y="96389"/>
                </a:lnTo>
                <a:lnTo>
                  <a:pt x="25283" y="105464"/>
                </a:lnTo>
                <a:lnTo>
                  <a:pt x="37610" y="111880"/>
                </a:lnTo>
                <a:lnTo>
                  <a:pt x="51428" y="115182"/>
                </a:lnTo>
                <a:lnTo>
                  <a:pt x="57785" y="115531"/>
                </a:lnTo>
                <a:lnTo>
                  <a:pt x="72142" y="113723"/>
                </a:lnTo>
                <a:lnTo>
                  <a:pt x="85179" y="108600"/>
                </a:lnTo>
                <a:lnTo>
                  <a:pt x="96448" y="100619"/>
                </a:lnTo>
                <a:lnTo>
                  <a:pt x="105502" y="90233"/>
                </a:lnTo>
                <a:lnTo>
                  <a:pt x="111893" y="77897"/>
                </a:lnTo>
                <a:lnTo>
                  <a:pt x="115175" y="64067"/>
                </a:lnTo>
                <a:lnTo>
                  <a:pt x="115519" y="57746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8" name="CustomShape 417">
            <a:extLst>
              <a:ext uri="{FF2B5EF4-FFF2-40B4-BE49-F238E27FC236}">
                <a16:creationId xmlns:a16="http://schemas.microsoft.com/office/drawing/2014/main" id="{23F1E796-7523-49B9-A43F-46CDAAD61690}"/>
              </a:ext>
            </a:extLst>
          </p:cNvPr>
          <p:cNvSpPr/>
          <p:nvPr userDrawn="1"/>
        </p:nvSpPr>
        <p:spPr>
          <a:xfrm>
            <a:off x="2737438" y="4535640"/>
            <a:ext cx="130176" cy="125900"/>
          </a:xfrm>
          <a:custGeom>
            <a:avLst/>
            <a:gdLst/>
            <a:ahLst/>
            <a:cxnLst/>
            <a:rect l="l" t="t" r="r" b="b"/>
            <a:pathLst>
              <a:path w="115520" h="115520">
                <a:moveTo>
                  <a:pt x="115519" y="57759"/>
                </a:moveTo>
                <a:lnTo>
                  <a:pt x="113714" y="43422"/>
                </a:lnTo>
                <a:lnTo>
                  <a:pt x="108600" y="30392"/>
                </a:lnTo>
                <a:lnTo>
                  <a:pt x="100628" y="19120"/>
                </a:lnTo>
                <a:lnTo>
                  <a:pt x="90249" y="10055"/>
                </a:lnTo>
                <a:lnTo>
                  <a:pt x="77915" y="3649"/>
                </a:lnTo>
                <a:lnTo>
                  <a:pt x="64075" y="350"/>
                </a:lnTo>
                <a:lnTo>
                  <a:pt x="57683" y="0"/>
                </a:lnTo>
                <a:lnTo>
                  <a:pt x="43341" y="1806"/>
                </a:lnTo>
                <a:lnTo>
                  <a:pt x="30312" y="6926"/>
                </a:lnTo>
                <a:lnTo>
                  <a:pt x="19048" y="14906"/>
                </a:lnTo>
                <a:lnTo>
                  <a:pt x="9997" y="25294"/>
                </a:lnTo>
                <a:lnTo>
                  <a:pt x="3610" y="37639"/>
                </a:lnTo>
                <a:lnTo>
                  <a:pt x="337" y="51489"/>
                </a:lnTo>
                <a:lnTo>
                  <a:pt x="0" y="57759"/>
                </a:lnTo>
                <a:lnTo>
                  <a:pt x="1803" y="72119"/>
                </a:lnTo>
                <a:lnTo>
                  <a:pt x="6913" y="85164"/>
                </a:lnTo>
                <a:lnTo>
                  <a:pt x="14880" y="96444"/>
                </a:lnTo>
                <a:lnTo>
                  <a:pt x="25254" y="105507"/>
                </a:lnTo>
                <a:lnTo>
                  <a:pt x="37583" y="111903"/>
                </a:lnTo>
                <a:lnTo>
                  <a:pt x="51418" y="115181"/>
                </a:lnTo>
                <a:lnTo>
                  <a:pt x="57683" y="115519"/>
                </a:lnTo>
                <a:lnTo>
                  <a:pt x="72038" y="113717"/>
                </a:lnTo>
                <a:lnTo>
                  <a:pt x="85084" y="108612"/>
                </a:lnTo>
                <a:lnTo>
                  <a:pt x="96371" y="100654"/>
                </a:lnTo>
                <a:lnTo>
                  <a:pt x="105448" y="90290"/>
                </a:lnTo>
                <a:lnTo>
                  <a:pt x="111864" y="77971"/>
                </a:lnTo>
                <a:lnTo>
                  <a:pt x="115167" y="64145"/>
                </a:lnTo>
                <a:lnTo>
                  <a:pt x="115519" y="57759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9" name="CustomShape 418">
            <a:extLst>
              <a:ext uri="{FF2B5EF4-FFF2-40B4-BE49-F238E27FC236}">
                <a16:creationId xmlns:a16="http://schemas.microsoft.com/office/drawing/2014/main" id="{C7FDF699-D042-4CEC-9BE6-FF28BB6190D8}"/>
              </a:ext>
            </a:extLst>
          </p:cNvPr>
          <p:cNvSpPr/>
          <p:nvPr userDrawn="1"/>
        </p:nvSpPr>
        <p:spPr>
          <a:xfrm>
            <a:off x="2481497" y="1891800"/>
            <a:ext cx="130176" cy="125900"/>
          </a:xfrm>
          <a:custGeom>
            <a:avLst/>
            <a:gdLst/>
            <a:ahLst/>
            <a:cxnLst/>
            <a:rect l="l" t="t" r="r" b="b"/>
            <a:pathLst>
              <a:path w="115507" h="115520">
                <a:moveTo>
                  <a:pt x="115506" y="57759"/>
                </a:moveTo>
                <a:lnTo>
                  <a:pt x="113698" y="43413"/>
                </a:lnTo>
                <a:lnTo>
                  <a:pt x="108576" y="30376"/>
                </a:lnTo>
                <a:lnTo>
                  <a:pt x="100596" y="19100"/>
                </a:lnTo>
                <a:lnTo>
                  <a:pt x="90214" y="10035"/>
                </a:lnTo>
                <a:lnTo>
                  <a:pt x="77884" y="3633"/>
                </a:lnTo>
                <a:lnTo>
                  <a:pt x="64062" y="344"/>
                </a:lnTo>
                <a:lnTo>
                  <a:pt x="57746" y="0"/>
                </a:lnTo>
                <a:lnTo>
                  <a:pt x="43387" y="1804"/>
                </a:lnTo>
                <a:lnTo>
                  <a:pt x="30347" y="6918"/>
                </a:lnTo>
                <a:lnTo>
                  <a:pt x="19074" y="14890"/>
                </a:lnTo>
                <a:lnTo>
                  <a:pt x="10017" y="25269"/>
                </a:lnTo>
                <a:lnTo>
                  <a:pt x="3624" y="37603"/>
                </a:lnTo>
                <a:lnTo>
                  <a:pt x="342" y="51442"/>
                </a:lnTo>
                <a:lnTo>
                  <a:pt x="0" y="57759"/>
                </a:lnTo>
                <a:lnTo>
                  <a:pt x="1801" y="72107"/>
                </a:lnTo>
                <a:lnTo>
                  <a:pt x="6908" y="85145"/>
                </a:lnTo>
                <a:lnTo>
                  <a:pt x="14871" y="96422"/>
                </a:lnTo>
                <a:lnTo>
                  <a:pt x="25244" y="105487"/>
                </a:lnTo>
                <a:lnTo>
                  <a:pt x="37577" y="111888"/>
                </a:lnTo>
                <a:lnTo>
                  <a:pt x="51422" y="115175"/>
                </a:lnTo>
                <a:lnTo>
                  <a:pt x="57746" y="115519"/>
                </a:lnTo>
                <a:lnTo>
                  <a:pt x="72072" y="113714"/>
                </a:lnTo>
                <a:lnTo>
                  <a:pt x="85101" y="108601"/>
                </a:lnTo>
                <a:lnTo>
                  <a:pt x="96381" y="100631"/>
                </a:lnTo>
                <a:lnTo>
                  <a:pt x="105454" y="90254"/>
                </a:lnTo>
                <a:lnTo>
                  <a:pt x="111866" y="77922"/>
                </a:lnTo>
                <a:lnTo>
                  <a:pt x="115161" y="64086"/>
                </a:lnTo>
                <a:lnTo>
                  <a:pt x="115506" y="57759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" name="CustomShape 419">
            <a:extLst>
              <a:ext uri="{FF2B5EF4-FFF2-40B4-BE49-F238E27FC236}">
                <a16:creationId xmlns:a16="http://schemas.microsoft.com/office/drawing/2014/main" id="{61DCADF8-4589-4EF6-AC09-6908BA1DDA68}"/>
              </a:ext>
            </a:extLst>
          </p:cNvPr>
          <p:cNvSpPr/>
          <p:nvPr userDrawn="1"/>
        </p:nvSpPr>
        <p:spPr>
          <a:xfrm>
            <a:off x="2481497" y="5145840"/>
            <a:ext cx="130176" cy="125900"/>
          </a:xfrm>
          <a:custGeom>
            <a:avLst/>
            <a:gdLst/>
            <a:ahLst/>
            <a:cxnLst/>
            <a:rect l="l" t="t" r="r" b="b"/>
            <a:pathLst>
              <a:path w="115507" h="115532">
                <a:moveTo>
                  <a:pt x="115506" y="57772"/>
                </a:moveTo>
                <a:lnTo>
                  <a:pt x="113698" y="43401"/>
                </a:lnTo>
                <a:lnTo>
                  <a:pt x="108577" y="30355"/>
                </a:lnTo>
                <a:lnTo>
                  <a:pt x="100599" y="19080"/>
                </a:lnTo>
                <a:lnTo>
                  <a:pt x="90219" y="10022"/>
                </a:lnTo>
                <a:lnTo>
                  <a:pt x="77891" y="3628"/>
                </a:lnTo>
                <a:lnTo>
                  <a:pt x="64072" y="344"/>
                </a:lnTo>
                <a:lnTo>
                  <a:pt x="57746" y="0"/>
                </a:lnTo>
                <a:lnTo>
                  <a:pt x="43388" y="1800"/>
                </a:lnTo>
                <a:lnTo>
                  <a:pt x="30349" y="6905"/>
                </a:lnTo>
                <a:lnTo>
                  <a:pt x="19078" y="14867"/>
                </a:lnTo>
                <a:lnTo>
                  <a:pt x="10021" y="25239"/>
                </a:lnTo>
                <a:lnTo>
                  <a:pt x="3627" y="37576"/>
                </a:lnTo>
                <a:lnTo>
                  <a:pt x="343" y="51431"/>
                </a:lnTo>
                <a:lnTo>
                  <a:pt x="0" y="57772"/>
                </a:lnTo>
                <a:lnTo>
                  <a:pt x="1801" y="72103"/>
                </a:lnTo>
                <a:lnTo>
                  <a:pt x="6908" y="85135"/>
                </a:lnTo>
                <a:lnTo>
                  <a:pt x="14871" y="96414"/>
                </a:lnTo>
                <a:lnTo>
                  <a:pt x="25244" y="105486"/>
                </a:lnTo>
                <a:lnTo>
                  <a:pt x="37577" y="111895"/>
                </a:lnTo>
                <a:lnTo>
                  <a:pt x="51422" y="115187"/>
                </a:lnTo>
                <a:lnTo>
                  <a:pt x="57746" y="115531"/>
                </a:lnTo>
                <a:lnTo>
                  <a:pt x="72072" y="113724"/>
                </a:lnTo>
                <a:lnTo>
                  <a:pt x="85101" y="108604"/>
                </a:lnTo>
                <a:lnTo>
                  <a:pt x="96381" y="100626"/>
                </a:lnTo>
                <a:lnTo>
                  <a:pt x="105454" y="90245"/>
                </a:lnTo>
                <a:lnTo>
                  <a:pt x="111866" y="77914"/>
                </a:lnTo>
                <a:lnTo>
                  <a:pt x="115161" y="64090"/>
                </a:lnTo>
                <a:lnTo>
                  <a:pt x="115506" y="57772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" name="CustomShape 420">
            <a:extLst>
              <a:ext uri="{FF2B5EF4-FFF2-40B4-BE49-F238E27FC236}">
                <a16:creationId xmlns:a16="http://schemas.microsoft.com/office/drawing/2014/main" id="{E5A3061C-37C0-49C0-BEE6-2099920850FC}"/>
              </a:ext>
            </a:extLst>
          </p:cNvPr>
          <p:cNvSpPr/>
          <p:nvPr userDrawn="1"/>
        </p:nvSpPr>
        <p:spPr>
          <a:xfrm>
            <a:off x="1969614" y="3112200"/>
            <a:ext cx="130176" cy="125900"/>
          </a:xfrm>
          <a:custGeom>
            <a:avLst/>
            <a:gdLst/>
            <a:ahLst/>
            <a:cxnLst/>
            <a:rect l="l" t="t" r="r" b="b"/>
            <a:pathLst>
              <a:path w="115545" h="115520">
                <a:moveTo>
                  <a:pt x="115544" y="57746"/>
                </a:moveTo>
                <a:lnTo>
                  <a:pt x="113743" y="43390"/>
                </a:lnTo>
                <a:lnTo>
                  <a:pt x="108637" y="30350"/>
                </a:lnTo>
                <a:lnTo>
                  <a:pt x="100674" y="19076"/>
                </a:lnTo>
                <a:lnTo>
                  <a:pt x="90300" y="10017"/>
                </a:lnTo>
                <a:lnTo>
                  <a:pt x="77965" y="3623"/>
                </a:lnTo>
                <a:lnTo>
                  <a:pt x="64114" y="341"/>
                </a:lnTo>
                <a:lnTo>
                  <a:pt x="57797" y="0"/>
                </a:lnTo>
                <a:lnTo>
                  <a:pt x="43460" y="1801"/>
                </a:lnTo>
                <a:lnTo>
                  <a:pt x="30422" y="6906"/>
                </a:lnTo>
                <a:lnTo>
                  <a:pt x="19138" y="14867"/>
                </a:lnTo>
                <a:lnTo>
                  <a:pt x="10061" y="25234"/>
                </a:lnTo>
                <a:lnTo>
                  <a:pt x="3646" y="37560"/>
                </a:lnTo>
                <a:lnTo>
                  <a:pt x="347" y="51396"/>
                </a:lnTo>
                <a:lnTo>
                  <a:pt x="0" y="57746"/>
                </a:lnTo>
                <a:lnTo>
                  <a:pt x="1807" y="72096"/>
                </a:lnTo>
                <a:lnTo>
                  <a:pt x="6925" y="85133"/>
                </a:lnTo>
                <a:lnTo>
                  <a:pt x="14901" y="96408"/>
                </a:lnTo>
                <a:lnTo>
                  <a:pt x="25281" y="105472"/>
                </a:lnTo>
                <a:lnTo>
                  <a:pt x="37611" y="111876"/>
                </a:lnTo>
                <a:lnTo>
                  <a:pt x="51436" y="115170"/>
                </a:lnTo>
                <a:lnTo>
                  <a:pt x="57797" y="115519"/>
                </a:lnTo>
                <a:lnTo>
                  <a:pt x="72160" y="113715"/>
                </a:lnTo>
                <a:lnTo>
                  <a:pt x="85200" y="108603"/>
                </a:lnTo>
                <a:lnTo>
                  <a:pt x="96471" y="100634"/>
                </a:lnTo>
                <a:lnTo>
                  <a:pt x="105526" y="90257"/>
                </a:lnTo>
                <a:lnTo>
                  <a:pt x="111918" y="77921"/>
                </a:lnTo>
                <a:lnTo>
                  <a:pt x="115200" y="64078"/>
                </a:lnTo>
                <a:lnTo>
                  <a:pt x="115544" y="57746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CustomShape 421">
            <a:extLst>
              <a:ext uri="{FF2B5EF4-FFF2-40B4-BE49-F238E27FC236}">
                <a16:creationId xmlns:a16="http://schemas.microsoft.com/office/drawing/2014/main" id="{2BC9EF49-A2BE-4125-9D2B-7E7B66BE1ED3}"/>
              </a:ext>
            </a:extLst>
          </p:cNvPr>
          <p:cNvSpPr/>
          <p:nvPr userDrawn="1"/>
        </p:nvSpPr>
        <p:spPr>
          <a:xfrm>
            <a:off x="1969614" y="4128840"/>
            <a:ext cx="130176" cy="125900"/>
          </a:xfrm>
          <a:custGeom>
            <a:avLst/>
            <a:gdLst/>
            <a:ahLst/>
            <a:cxnLst/>
            <a:rect l="l" t="t" r="r" b="b"/>
            <a:pathLst>
              <a:path w="115545" h="115532">
                <a:moveTo>
                  <a:pt x="115544" y="57772"/>
                </a:moveTo>
                <a:lnTo>
                  <a:pt x="113743" y="43408"/>
                </a:lnTo>
                <a:lnTo>
                  <a:pt x="108640" y="30363"/>
                </a:lnTo>
                <a:lnTo>
                  <a:pt x="100680" y="19086"/>
                </a:lnTo>
                <a:lnTo>
                  <a:pt x="90310" y="10025"/>
                </a:lnTo>
                <a:lnTo>
                  <a:pt x="77979" y="3628"/>
                </a:lnTo>
                <a:lnTo>
                  <a:pt x="64133" y="344"/>
                </a:lnTo>
                <a:lnTo>
                  <a:pt x="57797" y="0"/>
                </a:lnTo>
                <a:lnTo>
                  <a:pt x="43463" y="1800"/>
                </a:lnTo>
                <a:lnTo>
                  <a:pt x="30427" y="6904"/>
                </a:lnTo>
                <a:lnTo>
                  <a:pt x="19144" y="14863"/>
                </a:lnTo>
                <a:lnTo>
                  <a:pt x="10068" y="25230"/>
                </a:lnTo>
                <a:lnTo>
                  <a:pt x="3651" y="37558"/>
                </a:lnTo>
                <a:lnTo>
                  <a:pt x="349" y="51398"/>
                </a:lnTo>
                <a:lnTo>
                  <a:pt x="0" y="57772"/>
                </a:lnTo>
                <a:lnTo>
                  <a:pt x="1807" y="72118"/>
                </a:lnTo>
                <a:lnTo>
                  <a:pt x="6927" y="85152"/>
                </a:lnTo>
                <a:lnTo>
                  <a:pt x="14904" y="96426"/>
                </a:lnTo>
                <a:lnTo>
                  <a:pt x="25286" y="105489"/>
                </a:lnTo>
                <a:lnTo>
                  <a:pt x="37618" y="111892"/>
                </a:lnTo>
                <a:lnTo>
                  <a:pt x="51446" y="115184"/>
                </a:lnTo>
                <a:lnTo>
                  <a:pt x="57797" y="115531"/>
                </a:lnTo>
                <a:lnTo>
                  <a:pt x="72161" y="113727"/>
                </a:lnTo>
                <a:lnTo>
                  <a:pt x="85203" y="108615"/>
                </a:lnTo>
                <a:lnTo>
                  <a:pt x="96475" y="100645"/>
                </a:lnTo>
                <a:lnTo>
                  <a:pt x="105530" y="90267"/>
                </a:lnTo>
                <a:lnTo>
                  <a:pt x="111921" y="77933"/>
                </a:lnTo>
                <a:lnTo>
                  <a:pt x="115201" y="64092"/>
                </a:lnTo>
                <a:lnTo>
                  <a:pt x="115544" y="57772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3" name="CustomShape 422">
            <a:extLst>
              <a:ext uri="{FF2B5EF4-FFF2-40B4-BE49-F238E27FC236}">
                <a16:creationId xmlns:a16="http://schemas.microsoft.com/office/drawing/2014/main" id="{4D42E2E7-6812-4A16-B335-F6E322E74FCF}"/>
              </a:ext>
            </a:extLst>
          </p:cNvPr>
          <p:cNvSpPr/>
          <p:nvPr userDrawn="1"/>
        </p:nvSpPr>
        <p:spPr>
          <a:xfrm>
            <a:off x="1201791" y="2095200"/>
            <a:ext cx="130176" cy="125900"/>
          </a:xfrm>
          <a:custGeom>
            <a:avLst/>
            <a:gdLst/>
            <a:ahLst/>
            <a:cxnLst/>
            <a:rect l="l" t="t" r="r" b="b"/>
            <a:pathLst>
              <a:path w="115545" h="115571">
                <a:moveTo>
                  <a:pt x="115544" y="57810"/>
                </a:moveTo>
                <a:lnTo>
                  <a:pt x="113736" y="43450"/>
                </a:lnTo>
                <a:lnTo>
                  <a:pt x="108615" y="30406"/>
                </a:lnTo>
                <a:lnTo>
                  <a:pt x="100638" y="19126"/>
                </a:lnTo>
                <a:lnTo>
                  <a:pt x="90261" y="10058"/>
                </a:lnTo>
                <a:lnTo>
                  <a:pt x="77939" y="3651"/>
                </a:lnTo>
                <a:lnTo>
                  <a:pt x="64129" y="351"/>
                </a:lnTo>
                <a:lnTo>
                  <a:pt x="57746" y="0"/>
                </a:lnTo>
                <a:lnTo>
                  <a:pt x="43393" y="1802"/>
                </a:lnTo>
                <a:lnTo>
                  <a:pt x="30357" y="6912"/>
                </a:lnTo>
                <a:lnTo>
                  <a:pt x="19088" y="14879"/>
                </a:lnTo>
                <a:lnTo>
                  <a:pt x="10031" y="25256"/>
                </a:lnTo>
                <a:lnTo>
                  <a:pt x="3635" y="37593"/>
                </a:lnTo>
                <a:lnTo>
                  <a:pt x="346" y="51442"/>
                </a:lnTo>
                <a:lnTo>
                  <a:pt x="0" y="57810"/>
                </a:lnTo>
                <a:lnTo>
                  <a:pt x="1801" y="72166"/>
                </a:lnTo>
                <a:lnTo>
                  <a:pt x="6908" y="85207"/>
                </a:lnTo>
                <a:lnTo>
                  <a:pt x="14871" y="96483"/>
                </a:lnTo>
                <a:lnTo>
                  <a:pt x="25244" y="105544"/>
                </a:lnTo>
                <a:lnTo>
                  <a:pt x="37577" y="111942"/>
                </a:lnTo>
                <a:lnTo>
                  <a:pt x="51422" y="115226"/>
                </a:lnTo>
                <a:lnTo>
                  <a:pt x="57746" y="115570"/>
                </a:lnTo>
                <a:lnTo>
                  <a:pt x="72069" y="113768"/>
                </a:lnTo>
                <a:lnTo>
                  <a:pt x="85102" y="108661"/>
                </a:lnTo>
                <a:lnTo>
                  <a:pt x="96388" y="100700"/>
                </a:lnTo>
                <a:lnTo>
                  <a:pt x="105469" y="90331"/>
                </a:lnTo>
                <a:lnTo>
                  <a:pt x="111891" y="78005"/>
                </a:lnTo>
                <a:lnTo>
                  <a:pt x="115195" y="64170"/>
                </a:lnTo>
                <a:lnTo>
                  <a:pt x="115544" y="57810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" name="CustomShape 423">
            <a:extLst>
              <a:ext uri="{FF2B5EF4-FFF2-40B4-BE49-F238E27FC236}">
                <a16:creationId xmlns:a16="http://schemas.microsoft.com/office/drawing/2014/main" id="{A4C2C828-E9AC-46C0-B953-BC5FC3EC9DBC}"/>
              </a:ext>
            </a:extLst>
          </p:cNvPr>
          <p:cNvSpPr/>
          <p:nvPr userDrawn="1"/>
        </p:nvSpPr>
        <p:spPr>
          <a:xfrm>
            <a:off x="1201791" y="7383240"/>
            <a:ext cx="130176" cy="125900"/>
          </a:xfrm>
          <a:custGeom>
            <a:avLst/>
            <a:gdLst/>
            <a:ahLst/>
            <a:cxnLst/>
            <a:rect l="l" t="t" r="r" b="b"/>
            <a:pathLst>
              <a:path w="115545" h="115545">
                <a:moveTo>
                  <a:pt x="115544" y="57759"/>
                </a:moveTo>
                <a:lnTo>
                  <a:pt x="113734" y="43401"/>
                </a:lnTo>
                <a:lnTo>
                  <a:pt x="108609" y="30362"/>
                </a:lnTo>
                <a:lnTo>
                  <a:pt x="100626" y="19090"/>
                </a:lnTo>
                <a:lnTo>
                  <a:pt x="90241" y="10032"/>
                </a:lnTo>
                <a:lnTo>
                  <a:pt x="77910" y="3635"/>
                </a:lnTo>
                <a:lnTo>
                  <a:pt x="64091" y="346"/>
                </a:lnTo>
                <a:lnTo>
                  <a:pt x="57746" y="0"/>
                </a:lnTo>
                <a:lnTo>
                  <a:pt x="43387" y="1801"/>
                </a:lnTo>
                <a:lnTo>
                  <a:pt x="30347" y="6908"/>
                </a:lnTo>
                <a:lnTo>
                  <a:pt x="19074" y="14873"/>
                </a:lnTo>
                <a:lnTo>
                  <a:pt x="10017" y="25247"/>
                </a:lnTo>
                <a:lnTo>
                  <a:pt x="3624" y="37583"/>
                </a:lnTo>
                <a:lnTo>
                  <a:pt x="342" y="51433"/>
                </a:lnTo>
                <a:lnTo>
                  <a:pt x="0" y="57759"/>
                </a:lnTo>
                <a:lnTo>
                  <a:pt x="1801" y="72093"/>
                </a:lnTo>
                <a:lnTo>
                  <a:pt x="6905" y="85128"/>
                </a:lnTo>
                <a:lnTo>
                  <a:pt x="14865" y="96411"/>
                </a:lnTo>
                <a:lnTo>
                  <a:pt x="25234" y="105487"/>
                </a:lnTo>
                <a:lnTo>
                  <a:pt x="37562" y="111901"/>
                </a:lnTo>
                <a:lnTo>
                  <a:pt x="51403" y="115198"/>
                </a:lnTo>
                <a:lnTo>
                  <a:pt x="57746" y="115544"/>
                </a:lnTo>
                <a:lnTo>
                  <a:pt x="72066" y="113737"/>
                </a:lnTo>
                <a:lnTo>
                  <a:pt x="85097" y="108620"/>
                </a:lnTo>
                <a:lnTo>
                  <a:pt x="96381" y="100647"/>
                </a:lnTo>
                <a:lnTo>
                  <a:pt x="105462" y="90271"/>
                </a:lnTo>
                <a:lnTo>
                  <a:pt x="111885" y="77946"/>
                </a:lnTo>
                <a:lnTo>
                  <a:pt x="115193" y="64127"/>
                </a:lnTo>
                <a:lnTo>
                  <a:pt x="115544" y="57759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5" name="CustomShape 424">
            <a:extLst>
              <a:ext uri="{FF2B5EF4-FFF2-40B4-BE49-F238E27FC236}">
                <a16:creationId xmlns:a16="http://schemas.microsoft.com/office/drawing/2014/main" id="{2682D7F2-C9B6-44C9-983A-A5BCCA744006}"/>
              </a:ext>
            </a:extLst>
          </p:cNvPr>
          <p:cNvSpPr/>
          <p:nvPr userDrawn="1"/>
        </p:nvSpPr>
        <p:spPr>
          <a:xfrm>
            <a:off x="3000172" y="1897200"/>
            <a:ext cx="117445" cy="113588"/>
          </a:xfrm>
          <a:custGeom>
            <a:avLst/>
            <a:gdLst/>
            <a:ahLst/>
            <a:cxnLst/>
            <a:rect l="l" t="t" r="r" b="b"/>
            <a:pathLst>
              <a:path w="104547" h="104560">
                <a:moveTo>
                  <a:pt x="0" y="52273"/>
                </a:moveTo>
                <a:lnTo>
                  <a:pt x="1981" y="66570"/>
                </a:lnTo>
                <a:lnTo>
                  <a:pt x="7562" y="79361"/>
                </a:lnTo>
                <a:lnTo>
                  <a:pt x="16194" y="90098"/>
                </a:lnTo>
                <a:lnTo>
                  <a:pt x="27332" y="98232"/>
                </a:lnTo>
                <a:lnTo>
                  <a:pt x="40428" y="103212"/>
                </a:lnTo>
                <a:lnTo>
                  <a:pt x="52247" y="104559"/>
                </a:lnTo>
                <a:lnTo>
                  <a:pt x="66530" y="102576"/>
                </a:lnTo>
                <a:lnTo>
                  <a:pt x="79316" y="96993"/>
                </a:lnTo>
                <a:lnTo>
                  <a:pt x="90056" y="88358"/>
                </a:lnTo>
                <a:lnTo>
                  <a:pt x="98198" y="77220"/>
                </a:lnTo>
                <a:lnTo>
                  <a:pt x="103190" y="64128"/>
                </a:lnTo>
                <a:lnTo>
                  <a:pt x="104546" y="52273"/>
                </a:lnTo>
                <a:lnTo>
                  <a:pt x="102560" y="37986"/>
                </a:lnTo>
                <a:lnTo>
                  <a:pt x="96969" y="25202"/>
                </a:lnTo>
                <a:lnTo>
                  <a:pt x="88325" y="14469"/>
                </a:lnTo>
                <a:lnTo>
                  <a:pt x="77181" y="6336"/>
                </a:lnTo>
                <a:lnTo>
                  <a:pt x="64087" y="1352"/>
                </a:lnTo>
                <a:lnTo>
                  <a:pt x="52247" y="0"/>
                </a:lnTo>
                <a:lnTo>
                  <a:pt x="37952" y="1985"/>
                </a:lnTo>
                <a:lnTo>
                  <a:pt x="25166" y="7573"/>
                </a:lnTo>
                <a:lnTo>
                  <a:pt x="14438" y="16216"/>
                </a:lnTo>
                <a:lnTo>
                  <a:pt x="6314" y="27363"/>
                </a:lnTo>
                <a:lnTo>
                  <a:pt x="1342" y="40465"/>
                </a:lnTo>
                <a:lnTo>
                  <a:pt x="0" y="52273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6" name="CustomShape 425">
            <a:extLst>
              <a:ext uri="{FF2B5EF4-FFF2-40B4-BE49-F238E27FC236}">
                <a16:creationId xmlns:a16="http://schemas.microsoft.com/office/drawing/2014/main" id="{F2A8D3D2-187D-4766-8007-C88281291218}"/>
              </a:ext>
            </a:extLst>
          </p:cNvPr>
          <p:cNvSpPr/>
          <p:nvPr userDrawn="1"/>
        </p:nvSpPr>
        <p:spPr>
          <a:xfrm>
            <a:off x="3000172" y="5354640"/>
            <a:ext cx="117445" cy="113588"/>
          </a:xfrm>
          <a:custGeom>
            <a:avLst/>
            <a:gdLst/>
            <a:ahLst/>
            <a:cxnLst/>
            <a:rect l="l" t="t" r="r" b="b"/>
            <a:pathLst>
              <a:path w="104547" h="104572">
                <a:moveTo>
                  <a:pt x="0" y="52336"/>
                </a:moveTo>
                <a:lnTo>
                  <a:pt x="1983" y="66636"/>
                </a:lnTo>
                <a:lnTo>
                  <a:pt x="7569" y="79422"/>
                </a:lnTo>
                <a:lnTo>
                  <a:pt x="16209" y="90149"/>
                </a:lnTo>
                <a:lnTo>
                  <a:pt x="27356" y="98269"/>
                </a:lnTo>
                <a:lnTo>
                  <a:pt x="40462" y="103236"/>
                </a:lnTo>
                <a:lnTo>
                  <a:pt x="52247" y="104571"/>
                </a:lnTo>
                <a:lnTo>
                  <a:pt x="66536" y="102591"/>
                </a:lnTo>
                <a:lnTo>
                  <a:pt x="79328" y="97012"/>
                </a:lnTo>
                <a:lnTo>
                  <a:pt x="90070" y="88383"/>
                </a:lnTo>
                <a:lnTo>
                  <a:pt x="98211" y="77248"/>
                </a:lnTo>
                <a:lnTo>
                  <a:pt x="103198" y="64155"/>
                </a:lnTo>
                <a:lnTo>
                  <a:pt x="104546" y="52336"/>
                </a:lnTo>
                <a:lnTo>
                  <a:pt x="102562" y="38053"/>
                </a:lnTo>
                <a:lnTo>
                  <a:pt x="96978" y="25263"/>
                </a:lnTo>
                <a:lnTo>
                  <a:pt x="88344" y="14517"/>
                </a:lnTo>
                <a:lnTo>
                  <a:pt x="77210" y="6367"/>
                </a:lnTo>
                <a:lnTo>
                  <a:pt x="64129" y="1365"/>
                </a:lnTo>
                <a:lnTo>
                  <a:pt x="52247" y="0"/>
                </a:lnTo>
                <a:lnTo>
                  <a:pt x="37960" y="1987"/>
                </a:lnTo>
                <a:lnTo>
                  <a:pt x="25181" y="7582"/>
                </a:lnTo>
                <a:lnTo>
                  <a:pt x="14456" y="16231"/>
                </a:lnTo>
                <a:lnTo>
                  <a:pt x="6330" y="27382"/>
                </a:lnTo>
                <a:lnTo>
                  <a:pt x="1352" y="40482"/>
                </a:lnTo>
                <a:lnTo>
                  <a:pt x="0" y="52336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7" name="CustomShape 426">
            <a:extLst>
              <a:ext uri="{FF2B5EF4-FFF2-40B4-BE49-F238E27FC236}">
                <a16:creationId xmlns:a16="http://schemas.microsoft.com/office/drawing/2014/main" id="{F907C6CB-2E21-4A95-A511-CD8D8B5C42EB}"/>
              </a:ext>
            </a:extLst>
          </p:cNvPr>
          <p:cNvSpPr/>
          <p:nvPr userDrawn="1"/>
        </p:nvSpPr>
        <p:spPr>
          <a:xfrm>
            <a:off x="2488290" y="880200"/>
            <a:ext cx="117445" cy="113588"/>
          </a:xfrm>
          <a:custGeom>
            <a:avLst/>
            <a:gdLst/>
            <a:ahLst/>
            <a:cxnLst/>
            <a:rect l="l" t="t" r="r" b="b"/>
            <a:pathLst>
              <a:path w="104534" h="104572">
                <a:moveTo>
                  <a:pt x="104533" y="52285"/>
                </a:moveTo>
                <a:lnTo>
                  <a:pt x="102550" y="37984"/>
                </a:lnTo>
                <a:lnTo>
                  <a:pt x="96967" y="25188"/>
                </a:lnTo>
                <a:lnTo>
                  <a:pt x="88333" y="14449"/>
                </a:lnTo>
                <a:lnTo>
                  <a:pt x="77195" y="6317"/>
                </a:lnTo>
                <a:lnTo>
                  <a:pt x="64103" y="1340"/>
                </a:lnTo>
                <a:lnTo>
                  <a:pt x="52323" y="0"/>
                </a:lnTo>
                <a:lnTo>
                  <a:pt x="38034" y="1981"/>
                </a:lnTo>
                <a:lnTo>
                  <a:pt x="25242" y="7562"/>
                </a:lnTo>
                <a:lnTo>
                  <a:pt x="14499" y="16193"/>
                </a:lnTo>
                <a:lnTo>
                  <a:pt x="6355" y="27326"/>
                </a:lnTo>
                <a:lnTo>
                  <a:pt x="1360" y="40414"/>
                </a:lnTo>
                <a:lnTo>
                  <a:pt x="0" y="52285"/>
                </a:lnTo>
                <a:lnTo>
                  <a:pt x="1984" y="66572"/>
                </a:lnTo>
                <a:lnTo>
                  <a:pt x="7572" y="79357"/>
                </a:lnTo>
                <a:lnTo>
                  <a:pt x="16212" y="90090"/>
                </a:lnTo>
                <a:lnTo>
                  <a:pt x="27355" y="98225"/>
                </a:lnTo>
                <a:lnTo>
                  <a:pt x="40450" y="103213"/>
                </a:lnTo>
                <a:lnTo>
                  <a:pt x="52323" y="104571"/>
                </a:lnTo>
                <a:lnTo>
                  <a:pt x="66606" y="102585"/>
                </a:lnTo>
                <a:lnTo>
                  <a:pt x="79383" y="96993"/>
                </a:lnTo>
                <a:lnTo>
                  <a:pt x="90106" y="88345"/>
                </a:lnTo>
                <a:lnTo>
                  <a:pt x="98226" y="77192"/>
                </a:lnTo>
                <a:lnTo>
                  <a:pt x="103195" y="64081"/>
                </a:lnTo>
                <a:lnTo>
                  <a:pt x="104533" y="52285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8" name="CustomShape 427">
            <a:extLst>
              <a:ext uri="{FF2B5EF4-FFF2-40B4-BE49-F238E27FC236}">
                <a16:creationId xmlns:a16="http://schemas.microsoft.com/office/drawing/2014/main" id="{21ABEFA3-CC22-481F-B2AE-860929B22B9D}"/>
              </a:ext>
            </a:extLst>
          </p:cNvPr>
          <p:cNvSpPr/>
          <p:nvPr userDrawn="1"/>
        </p:nvSpPr>
        <p:spPr>
          <a:xfrm>
            <a:off x="2232349" y="2710800"/>
            <a:ext cx="117445" cy="113588"/>
          </a:xfrm>
          <a:custGeom>
            <a:avLst/>
            <a:gdLst/>
            <a:ahLst/>
            <a:cxnLst/>
            <a:rect l="l" t="t" r="r" b="b"/>
            <a:pathLst>
              <a:path w="104534" h="104522">
                <a:moveTo>
                  <a:pt x="0" y="52222"/>
                </a:moveTo>
                <a:lnTo>
                  <a:pt x="1985" y="66510"/>
                </a:lnTo>
                <a:lnTo>
                  <a:pt x="7575" y="79296"/>
                </a:lnTo>
                <a:lnTo>
                  <a:pt x="16216" y="90033"/>
                </a:lnTo>
                <a:lnTo>
                  <a:pt x="27357" y="98171"/>
                </a:lnTo>
                <a:lnTo>
                  <a:pt x="40446" y="103162"/>
                </a:lnTo>
                <a:lnTo>
                  <a:pt x="52311" y="104521"/>
                </a:lnTo>
                <a:lnTo>
                  <a:pt x="66609" y="102534"/>
                </a:lnTo>
                <a:lnTo>
                  <a:pt x="79390" y="96943"/>
                </a:lnTo>
                <a:lnTo>
                  <a:pt x="90111" y="88295"/>
                </a:lnTo>
                <a:lnTo>
                  <a:pt x="98227" y="77143"/>
                </a:lnTo>
                <a:lnTo>
                  <a:pt x="103193" y="64035"/>
                </a:lnTo>
                <a:lnTo>
                  <a:pt x="104533" y="52222"/>
                </a:lnTo>
                <a:lnTo>
                  <a:pt x="102551" y="37927"/>
                </a:lnTo>
                <a:lnTo>
                  <a:pt x="96968" y="25142"/>
                </a:lnTo>
                <a:lnTo>
                  <a:pt x="88331" y="14415"/>
                </a:lnTo>
                <a:lnTo>
                  <a:pt x="77184" y="6294"/>
                </a:lnTo>
                <a:lnTo>
                  <a:pt x="64073" y="1330"/>
                </a:lnTo>
                <a:lnTo>
                  <a:pt x="52311" y="0"/>
                </a:lnTo>
                <a:lnTo>
                  <a:pt x="38021" y="1981"/>
                </a:lnTo>
                <a:lnTo>
                  <a:pt x="25227" y="7561"/>
                </a:lnTo>
                <a:lnTo>
                  <a:pt x="14481" y="16191"/>
                </a:lnTo>
                <a:lnTo>
                  <a:pt x="6337" y="27324"/>
                </a:lnTo>
                <a:lnTo>
                  <a:pt x="1348" y="40412"/>
                </a:lnTo>
                <a:lnTo>
                  <a:pt x="0" y="52222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CustomShape 428">
            <a:extLst>
              <a:ext uri="{FF2B5EF4-FFF2-40B4-BE49-F238E27FC236}">
                <a16:creationId xmlns:a16="http://schemas.microsoft.com/office/drawing/2014/main" id="{ED2315C8-CFF0-4986-8B17-BE01E49DE651}"/>
              </a:ext>
            </a:extLst>
          </p:cNvPr>
          <p:cNvSpPr/>
          <p:nvPr userDrawn="1"/>
        </p:nvSpPr>
        <p:spPr>
          <a:xfrm>
            <a:off x="1976861" y="6371640"/>
            <a:ext cx="117445" cy="113588"/>
          </a:xfrm>
          <a:custGeom>
            <a:avLst/>
            <a:gdLst/>
            <a:ahLst/>
            <a:cxnLst/>
            <a:rect l="l" t="t" r="r" b="b"/>
            <a:pathLst>
              <a:path w="104560" h="104547">
                <a:moveTo>
                  <a:pt x="0" y="52336"/>
                </a:moveTo>
                <a:lnTo>
                  <a:pt x="1984" y="66634"/>
                </a:lnTo>
                <a:lnTo>
                  <a:pt x="7574" y="79418"/>
                </a:lnTo>
                <a:lnTo>
                  <a:pt x="16218" y="90142"/>
                </a:lnTo>
                <a:lnTo>
                  <a:pt x="27370" y="98257"/>
                </a:lnTo>
                <a:lnTo>
                  <a:pt x="40479" y="103217"/>
                </a:lnTo>
                <a:lnTo>
                  <a:pt x="52235" y="104546"/>
                </a:lnTo>
                <a:lnTo>
                  <a:pt x="66530" y="102566"/>
                </a:lnTo>
                <a:lnTo>
                  <a:pt x="79328" y="96991"/>
                </a:lnTo>
                <a:lnTo>
                  <a:pt x="90075" y="88366"/>
                </a:lnTo>
                <a:lnTo>
                  <a:pt x="98220" y="77237"/>
                </a:lnTo>
                <a:lnTo>
                  <a:pt x="103210" y="64149"/>
                </a:lnTo>
                <a:lnTo>
                  <a:pt x="104559" y="52336"/>
                </a:lnTo>
                <a:lnTo>
                  <a:pt x="102575" y="38052"/>
                </a:lnTo>
                <a:lnTo>
                  <a:pt x="96990" y="25263"/>
                </a:lnTo>
                <a:lnTo>
                  <a:pt x="88355" y="14519"/>
                </a:lnTo>
                <a:lnTo>
                  <a:pt x="77221" y="6371"/>
                </a:lnTo>
                <a:lnTo>
                  <a:pt x="64138" y="1368"/>
                </a:lnTo>
                <a:lnTo>
                  <a:pt x="52235" y="0"/>
                </a:lnTo>
                <a:lnTo>
                  <a:pt x="37951" y="1987"/>
                </a:lnTo>
                <a:lnTo>
                  <a:pt x="25174" y="7581"/>
                </a:lnTo>
                <a:lnTo>
                  <a:pt x="14451" y="16230"/>
                </a:lnTo>
                <a:lnTo>
                  <a:pt x="6327" y="27383"/>
                </a:lnTo>
                <a:lnTo>
                  <a:pt x="1350" y="40487"/>
                </a:lnTo>
                <a:lnTo>
                  <a:pt x="0" y="52336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" name="CustomShape 429">
            <a:extLst>
              <a:ext uri="{FF2B5EF4-FFF2-40B4-BE49-F238E27FC236}">
                <a16:creationId xmlns:a16="http://schemas.microsoft.com/office/drawing/2014/main" id="{B54C7D67-89C1-42FD-9F6C-9B51DC07B967}"/>
              </a:ext>
            </a:extLst>
          </p:cNvPr>
          <p:cNvSpPr/>
          <p:nvPr userDrawn="1"/>
        </p:nvSpPr>
        <p:spPr>
          <a:xfrm>
            <a:off x="1976861" y="6575040"/>
            <a:ext cx="117445" cy="113588"/>
          </a:xfrm>
          <a:custGeom>
            <a:avLst/>
            <a:gdLst/>
            <a:ahLst/>
            <a:cxnLst/>
            <a:rect l="l" t="t" r="r" b="b"/>
            <a:pathLst>
              <a:path w="104560" h="104560">
                <a:moveTo>
                  <a:pt x="104559" y="52222"/>
                </a:moveTo>
                <a:lnTo>
                  <a:pt x="102569" y="37968"/>
                </a:lnTo>
                <a:lnTo>
                  <a:pt x="96971" y="25199"/>
                </a:lnTo>
                <a:lnTo>
                  <a:pt x="88318" y="14470"/>
                </a:lnTo>
                <a:lnTo>
                  <a:pt x="77162" y="6335"/>
                </a:lnTo>
                <a:lnTo>
                  <a:pt x="64058" y="1349"/>
                </a:lnTo>
                <a:lnTo>
                  <a:pt x="52235" y="0"/>
                </a:lnTo>
                <a:lnTo>
                  <a:pt x="37932" y="1990"/>
                </a:lnTo>
                <a:lnTo>
                  <a:pt x="25143" y="7589"/>
                </a:lnTo>
                <a:lnTo>
                  <a:pt x="14415" y="16242"/>
                </a:lnTo>
                <a:lnTo>
                  <a:pt x="6295" y="27393"/>
                </a:lnTo>
                <a:lnTo>
                  <a:pt x="1331" y="40486"/>
                </a:lnTo>
                <a:lnTo>
                  <a:pt x="0" y="52222"/>
                </a:lnTo>
                <a:lnTo>
                  <a:pt x="1979" y="66518"/>
                </a:lnTo>
                <a:lnTo>
                  <a:pt x="7553" y="79316"/>
                </a:lnTo>
                <a:lnTo>
                  <a:pt x="16177" y="90064"/>
                </a:lnTo>
                <a:lnTo>
                  <a:pt x="27305" y="98210"/>
                </a:lnTo>
                <a:lnTo>
                  <a:pt x="40391" y="103204"/>
                </a:lnTo>
                <a:lnTo>
                  <a:pt x="52235" y="104559"/>
                </a:lnTo>
                <a:lnTo>
                  <a:pt x="66509" y="102575"/>
                </a:lnTo>
                <a:lnTo>
                  <a:pt x="79293" y="96989"/>
                </a:lnTo>
                <a:lnTo>
                  <a:pt x="90036" y="88354"/>
                </a:lnTo>
                <a:lnTo>
                  <a:pt x="98185" y="77217"/>
                </a:lnTo>
                <a:lnTo>
                  <a:pt x="103189" y="64130"/>
                </a:lnTo>
                <a:lnTo>
                  <a:pt x="104559" y="52222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1" name="CustomShape 430">
            <a:extLst>
              <a:ext uri="{FF2B5EF4-FFF2-40B4-BE49-F238E27FC236}">
                <a16:creationId xmlns:a16="http://schemas.microsoft.com/office/drawing/2014/main" id="{B837ED66-69C4-4375-A4BA-A13E5079B723}"/>
              </a:ext>
            </a:extLst>
          </p:cNvPr>
          <p:cNvSpPr/>
          <p:nvPr userDrawn="1"/>
        </p:nvSpPr>
        <p:spPr>
          <a:xfrm>
            <a:off x="1720920" y="2914200"/>
            <a:ext cx="117445" cy="113588"/>
          </a:xfrm>
          <a:custGeom>
            <a:avLst/>
            <a:gdLst/>
            <a:ahLst/>
            <a:cxnLst/>
            <a:rect l="l" t="t" r="r" b="b"/>
            <a:pathLst>
              <a:path w="104534" h="104560">
                <a:moveTo>
                  <a:pt x="104533" y="52285"/>
                </a:moveTo>
                <a:lnTo>
                  <a:pt x="102548" y="37997"/>
                </a:lnTo>
                <a:lnTo>
                  <a:pt x="96959" y="25211"/>
                </a:lnTo>
                <a:lnTo>
                  <a:pt x="88318" y="14477"/>
                </a:lnTo>
                <a:lnTo>
                  <a:pt x="77176" y="6343"/>
                </a:lnTo>
                <a:lnTo>
                  <a:pt x="64083" y="1356"/>
                </a:lnTo>
                <a:lnTo>
                  <a:pt x="52222" y="0"/>
                </a:lnTo>
                <a:lnTo>
                  <a:pt x="37927" y="1985"/>
                </a:lnTo>
                <a:lnTo>
                  <a:pt x="25145" y="7576"/>
                </a:lnTo>
                <a:lnTo>
                  <a:pt x="14423" y="16222"/>
                </a:lnTo>
                <a:lnTo>
                  <a:pt x="6305" y="27373"/>
                </a:lnTo>
                <a:lnTo>
                  <a:pt x="1338" y="40481"/>
                </a:lnTo>
                <a:lnTo>
                  <a:pt x="0" y="52285"/>
                </a:lnTo>
                <a:lnTo>
                  <a:pt x="1981" y="66582"/>
                </a:lnTo>
                <a:lnTo>
                  <a:pt x="7560" y="79373"/>
                </a:lnTo>
                <a:lnTo>
                  <a:pt x="16192" y="90110"/>
                </a:lnTo>
                <a:lnTo>
                  <a:pt x="27330" y="98242"/>
                </a:lnTo>
                <a:lnTo>
                  <a:pt x="40429" y="103218"/>
                </a:lnTo>
                <a:lnTo>
                  <a:pt x="52222" y="104559"/>
                </a:lnTo>
                <a:lnTo>
                  <a:pt x="66510" y="102576"/>
                </a:lnTo>
                <a:lnTo>
                  <a:pt x="79300" y="96993"/>
                </a:lnTo>
                <a:lnTo>
                  <a:pt x="90042" y="88360"/>
                </a:lnTo>
                <a:lnTo>
                  <a:pt x="98185" y="77225"/>
                </a:lnTo>
                <a:lnTo>
                  <a:pt x="103177" y="64136"/>
                </a:lnTo>
                <a:lnTo>
                  <a:pt x="104533" y="52285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" name="CustomShape 431">
            <a:extLst>
              <a:ext uri="{FF2B5EF4-FFF2-40B4-BE49-F238E27FC236}">
                <a16:creationId xmlns:a16="http://schemas.microsoft.com/office/drawing/2014/main" id="{0BB47860-B77A-4A12-96D6-BBB6FE969F2D}"/>
              </a:ext>
            </a:extLst>
          </p:cNvPr>
          <p:cNvSpPr/>
          <p:nvPr userDrawn="1"/>
        </p:nvSpPr>
        <p:spPr>
          <a:xfrm>
            <a:off x="1720920" y="4338000"/>
            <a:ext cx="117445" cy="113588"/>
          </a:xfrm>
          <a:custGeom>
            <a:avLst/>
            <a:gdLst/>
            <a:ahLst/>
            <a:cxnLst/>
            <a:rect l="l" t="t" r="r" b="b"/>
            <a:pathLst>
              <a:path w="104534" h="104572">
                <a:moveTo>
                  <a:pt x="0" y="52285"/>
                </a:moveTo>
                <a:lnTo>
                  <a:pt x="1981" y="66586"/>
                </a:lnTo>
                <a:lnTo>
                  <a:pt x="7561" y="79380"/>
                </a:lnTo>
                <a:lnTo>
                  <a:pt x="16193" y="90118"/>
                </a:lnTo>
                <a:lnTo>
                  <a:pt x="27330" y="98251"/>
                </a:lnTo>
                <a:lnTo>
                  <a:pt x="40425" y="103229"/>
                </a:lnTo>
                <a:lnTo>
                  <a:pt x="52222" y="104571"/>
                </a:lnTo>
                <a:lnTo>
                  <a:pt x="66512" y="102589"/>
                </a:lnTo>
                <a:lnTo>
                  <a:pt x="79303" y="97007"/>
                </a:lnTo>
                <a:lnTo>
                  <a:pt x="90043" y="88375"/>
                </a:lnTo>
                <a:lnTo>
                  <a:pt x="98184" y="77239"/>
                </a:lnTo>
                <a:lnTo>
                  <a:pt x="103176" y="64149"/>
                </a:lnTo>
                <a:lnTo>
                  <a:pt x="104533" y="52285"/>
                </a:lnTo>
                <a:lnTo>
                  <a:pt x="102549" y="38001"/>
                </a:lnTo>
                <a:lnTo>
                  <a:pt x="96962" y="25217"/>
                </a:lnTo>
                <a:lnTo>
                  <a:pt x="88323" y="14482"/>
                </a:lnTo>
                <a:lnTo>
                  <a:pt x="77181" y="6345"/>
                </a:lnTo>
                <a:lnTo>
                  <a:pt x="64087" y="1356"/>
                </a:lnTo>
                <a:lnTo>
                  <a:pt x="52222" y="0"/>
                </a:lnTo>
                <a:lnTo>
                  <a:pt x="37931" y="1986"/>
                </a:lnTo>
                <a:lnTo>
                  <a:pt x="25151" y="7579"/>
                </a:lnTo>
                <a:lnTo>
                  <a:pt x="14427" y="16227"/>
                </a:lnTo>
                <a:lnTo>
                  <a:pt x="6308" y="27379"/>
                </a:lnTo>
                <a:lnTo>
                  <a:pt x="1339" y="40485"/>
                </a:lnTo>
                <a:lnTo>
                  <a:pt x="0" y="52285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3" name="CustomShape 432">
            <a:extLst>
              <a:ext uri="{FF2B5EF4-FFF2-40B4-BE49-F238E27FC236}">
                <a16:creationId xmlns:a16="http://schemas.microsoft.com/office/drawing/2014/main" id="{FBE2B500-860A-417B-B8ED-C995AF3DAD72}"/>
              </a:ext>
            </a:extLst>
          </p:cNvPr>
          <p:cNvSpPr/>
          <p:nvPr userDrawn="1"/>
        </p:nvSpPr>
        <p:spPr>
          <a:xfrm>
            <a:off x="1720920" y="5354640"/>
            <a:ext cx="117445" cy="113588"/>
          </a:xfrm>
          <a:custGeom>
            <a:avLst/>
            <a:gdLst/>
            <a:ahLst/>
            <a:cxnLst/>
            <a:rect l="l" t="t" r="r" b="b"/>
            <a:pathLst>
              <a:path w="104534" h="104572">
                <a:moveTo>
                  <a:pt x="0" y="52336"/>
                </a:moveTo>
                <a:lnTo>
                  <a:pt x="1983" y="66639"/>
                </a:lnTo>
                <a:lnTo>
                  <a:pt x="7568" y="79428"/>
                </a:lnTo>
                <a:lnTo>
                  <a:pt x="16208" y="90156"/>
                </a:lnTo>
                <a:lnTo>
                  <a:pt x="27354" y="98276"/>
                </a:lnTo>
                <a:lnTo>
                  <a:pt x="40459" y="103240"/>
                </a:lnTo>
                <a:lnTo>
                  <a:pt x="52222" y="104571"/>
                </a:lnTo>
                <a:lnTo>
                  <a:pt x="66519" y="102591"/>
                </a:lnTo>
                <a:lnTo>
                  <a:pt x="79314" y="97014"/>
                </a:lnTo>
                <a:lnTo>
                  <a:pt x="90057" y="88387"/>
                </a:lnTo>
                <a:lnTo>
                  <a:pt x="98197" y="77254"/>
                </a:lnTo>
                <a:lnTo>
                  <a:pt x="103184" y="64163"/>
                </a:lnTo>
                <a:lnTo>
                  <a:pt x="104533" y="52336"/>
                </a:lnTo>
                <a:lnTo>
                  <a:pt x="102551" y="38055"/>
                </a:lnTo>
                <a:lnTo>
                  <a:pt x="96969" y="25266"/>
                </a:lnTo>
                <a:lnTo>
                  <a:pt x="88338" y="14520"/>
                </a:lnTo>
                <a:lnTo>
                  <a:pt x="77205" y="6370"/>
                </a:lnTo>
                <a:lnTo>
                  <a:pt x="64120" y="1367"/>
                </a:lnTo>
                <a:lnTo>
                  <a:pt x="52222" y="0"/>
                </a:lnTo>
                <a:lnTo>
                  <a:pt x="37938" y="1988"/>
                </a:lnTo>
                <a:lnTo>
                  <a:pt x="25162" y="7586"/>
                </a:lnTo>
                <a:lnTo>
                  <a:pt x="14441" y="16239"/>
                </a:lnTo>
                <a:lnTo>
                  <a:pt x="6321" y="27394"/>
                </a:lnTo>
                <a:lnTo>
                  <a:pt x="1347" y="40499"/>
                </a:lnTo>
                <a:lnTo>
                  <a:pt x="0" y="52336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4" name="CustomShape 433">
            <a:extLst>
              <a:ext uri="{FF2B5EF4-FFF2-40B4-BE49-F238E27FC236}">
                <a16:creationId xmlns:a16="http://schemas.microsoft.com/office/drawing/2014/main" id="{B43C27E1-A409-4AFE-967B-40CCF44C8C62}"/>
              </a:ext>
            </a:extLst>
          </p:cNvPr>
          <p:cNvSpPr/>
          <p:nvPr userDrawn="1"/>
        </p:nvSpPr>
        <p:spPr>
          <a:xfrm>
            <a:off x="1464526" y="7388640"/>
            <a:ext cx="117445" cy="113588"/>
          </a:xfrm>
          <a:custGeom>
            <a:avLst/>
            <a:gdLst/>
            <a:ahLst/>
            <a:cxnLst/>
            <a:rect l="l" t="t" r="r" b="b"/>
            <a:pathLst>
              <a:path w="104560" h="104572">
                <a:moveTo>
                  <a:pt x="0" y="52311"/>
                </a:moveTo>
                <a:lnTo>
                  <a:pt x="1986" y="66602"/>
                </a:lnTo>
                <a:lnTo>
                  <a:pt x="7577" y="79383"/>
                </a:lnTo>
                <a:lnTo>
                  <a:pt x="16223" y="90110"/>
                </a:lnTo>
                <a:lnTo>
                  <a:pt x="27371" y="98237"/>
                </a:lnTo>
                <a:lnTo>
                  <a:pt x="40470" y="103217"/>
                </a:lnTo>
                <a:lnTo>
                  <a:pt x="52336" y="104571"/>
                </a:lnTo>
                <a:lnTo>
                  <a:pt x="66630" y="102588"/>
                </a:lnTo>
                <a:lnTo>
                  <a:pt x="79413" y="97001"/>
                </a:lnTo>
                <a:lnTo>
                  <a:pt x="90138" y="88360"/>
                </a:lnTo>
                <a:lnTo>
                  <a:pt x="98257" y="77211"/>
                </a:lnTo>
                <a:lnTo>
                  <a:pt x="103223" y="64101"/>
                </a:lnTo>
                <a:lnTo>
                  <a:pt x="104559" y="52311"/>
                </a:lnTo>
                <a:lnTo>
                  <a:pt x="102578" y="38016"/>
                </a:lnTo>
                <a:lnTo>
                  <a:pt x="97000" y="25221"/>
                </a:lnTo>
                <a:lnTo>
                  <a:pt x="88372" y="14477"/>
                </a:lnTo>
                <a:lnTo>
                  <a:pt x="77240" y="6335"/>
                </a:lnTo>
                <a:lnTo>
                  <a:pt x="64150" y="1348"/>
                </a:lnTo>
                <a:lnTo>
                  <a:pt x="52336" y="0"/>
                </a:lnTo>
                <a:lnTo>
                  <a:pt x="38050" y="1983"/>
                </a:lnTo>
                <a:lnTo>
                  <a:pt x="25260" y="7566"/>
                </a:lnTo>
                <a:lnTo>
                  <a:pt x="14515" y="16200"/>
                </a:lnTo>
                <a:lnTo>
                  <a:pt x="6367" y="27333"/>
                </a:lnTo>
                <a:lnTo>
                  <a:pt x="1366" y="40416"/>
                </a:lnTo>
                <a:lnTo>
                  <a:pt x="0" y="52311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CustomShape 434">
            <a:extLst>
              <a:ext uri="{FF2B5EF4-FFF2-40B4-BE49-F238E27FC236}">
                <a16:creationId xmlns:a16="http://schemas.microsoft.com/office/drawing/2014/main" id="{F19B19E6-152E-4EB2-9AEF-A452636595FC}"/>
              </a:ext>
            </a:extLst>
          </p:cNvPr>
          <p:cNvSpPr/>
          <p:nvPr userDrawn="1"/>
        </p:nvSpPr>
        <p:spPr>
          <a:xfrm>
            <a:off x="953097" y="1287000"/>
            <a:ext cx="117445" cy="113588"/>
          </a:xfrm>
          <a:custGeom>
            <a:avLst/>
            <a:gdLst/>
            <a:ahLst/>
            <a:cxnLst/>
            <a:rect l="l" t="t" r="r" b="b"/>
            <a:pathLst>
              <a:path w="104547" h="104560">
                <a:moveTo>
                  <a:pt x="104546" y="52273"/>
                </a:moveTo>
                <a:lnTo>
                  <a:pt x="102560" y="37994"/>
                </a:lnTo>
                <a:lnTo>
                  <a:pt x="96969" y="25213"/>
                </a:lnTo>
                <a:lnTo>
                  <a:pt x="88324" y="14480"/>
                </a:lnTo>
                <a:lnTo>
                  <a:pt x="77179" y="6345"/>
                </a:lnTo>
                <a:lnTo>
                  <a:pt x="64083" y="1356"/>
                </a:lnTo>
                <a:lnTo>
                  <a:pt x="52222" y="0"/>
                </a:lnTo>
                <a:lnTo>
                  <a:pt x="37934" y="1987"/>
                </a:lnTo>
                <a:lnTo>
                  <a:pt x="25154" y="7580"/>
                </a:lnTo>
                <a:lnTo>
                  <a:pt x="14428" y="16228"/>
                </a:lnTo>
                <a:lnTo>
                  <a:pt x="6307" y="27381"/>
                </a:lnTo>
                <a:lnTo>
                  <a:pt x="1338" y="40485"/>
                </a:lnTo>
                <a:lnTo>
                  <a:pt x="0" y="52273"/>
                </a:lnTo>
                <a:lnTo>
                  <a:pt x="1982" y="66573"/>
                </a:lnTo>
                <a:lnTo>
                  <a:pt x="7564" y="79367"/>
                </a:lnTo>
                <a:lnTo>
                  <a:pt x="16198" y="90105"/>
                </a:lnTo>
                <a:lnTo>
                  <a:pt x="27336" y="98238"/>
                </a:lnTo>
                <a:lnTo>
                  <a:pt x="40429" y="103216"/>
                </a:lnTo>
                <a:lnTo>
                  <a:pt x="52222" y="104559"/>
                </a:lnTo>
                <a:lnTo>
                  <a:pt x="66507" y="102577"/>
                </a:lnTo>
                <a:lnTo>
                  <a:pt x="79298" y="96996"/>
                </a:lnTo>
                <a:lnTo>
                  <a:pt x="90042" y="88366"/>
                </a:lnTo>
                <a:lnTo>
                  <a:pt x="98188" y="77232"/>
                </a:lnTo>
                <a:lnTo>
                  <a:pt x="103185" y="64145"/>
                </a:lnTo>
                <a:lnTo>
                  <a:pt x="104546" y="52273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6" name="CustomShape 435">
            <a:extLst>
              <a:ext uri="{FF2B5EF4-FFF2-40B4-BE49-F238E27FC236}">
                <a16:creationId xmlns:a16="http://schemas.microsoft.com/office/drawing/2014/main" id="{DCCEC9F6-4096-4EB2-A63E-7F25C9AA9664}"/>
              </a:ext>
            </a:extLst>
          </p:cNvPr>
          <p:cNvSpPr/>
          <p:nvPr userDrawn="1"/>
        </p:nvSpPr>
        <p:spPr>
          <a:xfrm>
            <a:off x="697156" y="4744439"/>
            <a:ext cx="117445" cy="113985"/>
          </a:xfrm>
          <a:custGeom>
            <a:avLst/>
            <a:gdLst/>
            <a:ahLst/>
            <a:cxnLst/>
            <a:rect l="l" t="t" r="r" b="b"/>
            <a:pathLst>
              <a:path w="104496" h="104610">
                <a:moveTo>
                  <a:pt x="0" y="52298"/>
                </a:moveTo>
                <a:lnTo>
                  <a:pt x="1980" y="66594"/>
                </a:lnTo>
                <a:lnTo>
                  <a:pt x="7558" y="79388"/>
                </a:lnTo>
                <a:lnTo>
                  <a:pt x="16187" y="90130"/>
                </a:lnTo>
                <a:lnTo>
                  <a:pt x="27320" y="98270"/>
                </a:lnTo>
                <a:lnTo>
                  <a:pt x="40411" y="103258"/>
                </a:lnTo>
                <a:lnTo>
                  <a:pt x="52247" y="104609"/>
                </a:lnTo>
                <a:lnTo>
                  <a:pt x="66533" y="102624"/>
                </a:lnTo>
                <a:lnTo>
                  <a:pt x="79314" y="97033"/>
                </a:lnTo>
                <a:lnTo>
                  <a:pt x="90041" y="88389"/>
                </a:lnTo>
                <a:lnTo>
                  <a:pt x="98168" y="77240"/>
                </a:lnTo>
                <a:lnTo>
                  <a:pt x="103146" y="64138"/>
                </a:lnTo>
                <a:lnTo>
                  <a:pt x="104495" y="52298"/>
                </a:lnTo>
                <a:lnTo>
                  <a:pt x="102513" y="38015"/>
                </a:lnTo>
                <a:lnTo>
                  <a:pt x="96932" y="25226"/>
                </a:lnTo>
                <a:lnTo>
                  <a:pt x="88299" y="14483"/>
                </a:lnTo>
                <a:lnTo>
                  <a:pt x="77163" y="6340"/>
                </a:lnTo>
                <a:lnTo>
                  <a:pt x="64071" y="1350"/>
                </a:lnTo>
                <a:lnTo>
                  <a:pt x="52247" y="0"/>
                </a:lnTo>
                <a:lnTo>
                  <a:pt x="37955" y="1988"/>
                </a:lnTo>
                <a:lnTo>
                  <a:pt x="25172" y="7583"/>
                </a:lnTo>
                <a:lnTo>
                  <a:pt x="14445" y="16232"/>
                </a:lnTo>
                <a:lnTo>
                  <a:pt x="6321" y="27382"/>
                </a:lnTo>
                <a:lnTo>
                  <a:pt x="1346" y="40480"/>
                </a:lnTo>
                <a:lnTo>
                  <a:pt x="0" y="52298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7" name="CustomShape 436">
            <a:extLst>
              <a:ext uri="{FF2B5EF4-FFF2-40B4-BE49-F238E27FC236}">
                <a16:creationId xmlns:a16="http://schemas.microsoft.com/office/drawing/2014/main" id="{BCAF0D1D-D996-46C9-A405-5C28689CD796}"/>
              </a:ext>
            </a:extLst>
          </p:cNvPr>
          <p:cNvSpPr/>
          <p:nvPr userDrawn="1"/>
        </p:nvSpPr>
        <p:spPr>
          <a:xfrm>
            <a:off x="3283745" y="3953159"/>
            <a:ext cx="67757" cy="65531"/>
          </a:xfrm>
          <a:custGeom>
            <a:avLst/>
            <a:gdLst/>
            <a:ahLst/>
            <a:cxnLst/>
            <a:rect l="l" t="t" r="r" b="b"/>
            <a:pathLst>
              <a:path w="60732" h="60745">
                <a:moveTo>
                  <a:pt x="0" y="30378"/>
                </a:moveTo>
                <a:lnTo>
                  <a:pt x="3306" y="44137"/>
                </a:lnTo>
                <a:lnTo>
                  <a:pt x="12132" y="54641"/>
                </a:lnTo>
                <a:lnTo>
                  <a:pt x="24835" y="60243"/>
                </a:lnTo>
                <a:lnTo>
                  <a:pt x="30327" y="60744"/>
                </a:lnTo>
                <a:lnTo>
                  <a:pt x="44101" y="57439"/>
                </a:lnTo>
                <a:lnTo>
                  <a:pt x="54608" y="48621"/>
                </a:lnTo>
                <a:lnTo>
                  <a:pt x="60221" y="35928"/>
                </a:lnTo>
                <a:lnTo>
                  <a:pt x="60731" y="30378"/>
                </a:lnTo>
                <a:lnTo>
                  <a:pt x="57429" y="16623"/>
                </a:lnTo>
                <a:lnTo>
                  <a:pt x="48610" y="6124"/>
                </a:lnTo>
                <a:lnTo>
                  <a:pt x="35901" y="511"/>
                </a:lnTo>
                <a:lnTo>
                  <a:pt x="30327" y="0"/>
                </a:lnTo>
                <a:lnTo>
                  <a:pt x="16584" y="3308"/>
                </a:lnTo>
                <a:lnTo>
                  <a:pt x="6096" y="12143"/>
                </a:lnTo>
                <a:lnTo>
                  <a:pt x="501" y="24865"/>
                </a:lnTo>
                <a:lnTo>
                  <a:pt x="0" y="30378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437">
            <a:extLst>
              <a:ext uri="{FF2B5EF4-FFF2-40B4-BE49-F238E27FC236}">
                <a16:creationId xmlns:a16="http://schemas.microsoft.com/office/drawing/2014/main" id="{7D8047FC-58A8-4F93-A7C9-E57B440FB65E}"/>
              </a:ext>
            </a:extLst>
          </p:cNvPr>
          <p:cNvSpPr/>
          <p:nvPr userDrawn="1"/>
        </p:nvSpPr>
        <p:spPr>
          <a:xfrm>
            <a:off x="3283745" y="5173199"/>
            <a:ext cx="67757" cy="65531"/>
          </a:xfrm>
          <a:custGeom>
            <a:avLst/>
            <a:gdLst/>
            <a:ahLst/>
            <a:cxnLst/>
            <a:rect l="l" t="t" r="r" b="b"/>
            <a:pathLst>
              <a:path w="60732" h="60732">
                <a:moveTo>
                  <a:pt x="0" y="30429"/>
                </a:moveTo>
                <a:lnTo>
                  <a:pt x="3313" y="44170"/>
                </a:lnTo>
                <a:lnTo>
                  <a:pt x="12155" y="54657"/>
                </a:lnTo>
                <a:lnTo>
                  <a:pt x="24879" y="60239"/>
                </a:lnTo>
                <a:lnTo>
                  <a:pt x="30327" y="60731"/>
                </a:lnTo>
                <a:lnTo>
                  <a:pt x="44114" y="57426"/>
                </a:lnTo>
                <a:lnTo>
                  <a:pt x="54626" y="48609"/>
                </a:lnTo>
                <a:lnTo>
                  <a:pt x="60229" y="35922"/>
                </a:lnTo>
                <a:lnTo>
                  <a:pt x="60731" y="30429"/>
                </a:lnTo>
                <a:lnTo>
                  <a:pt x="57435" y="16651"/>
                </a:lnTo>
                <a:lnTo>
                  <a:pt x="48628" y="6141"/>
                </a:lnTo>
                <a:lnTo>
                  <a:pt x="35936" y="518"/>
                </a:lnTo>
                <a:lnTo>
                  <a:pt x="30327" y="0"/>
                </a:lnTo>
                <a:lnTo>
                  <a:pt x="16595" y="3304"/>
                </a:lnTo>
                <a:lnTo>
                  <a:pt x="6110" y="12135"/>
                </a:lnTo>
                <a:lnTo>
                  <a:pt x="508" y="24865"/>
                </a:lnTo>
                <a:lnTo>
                  <a:pt x="0" y="30429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438">
            <a:extLst>
              <a:ext uri="{FF2B5EF4-FFF2-40B4-BE49-F238E27FC236}">
                <a16:creationId xmlns:a16="http://schemas.microsoft.com/office/drawing/2014/main" id="{E9541F6D-C944-46BE-9B58-B92E4192A7AA}"/>
              </a:ext>
            </a:extLst>
          </p:cNvPr>
          <p:cNvSpPr/>
          <p:nvPr userDrawn="1"/>
        </p:nvSpPr>
        <p:spPr>
          <a:xfrm>
            <a:off x="3027804" y="2936159"/>
            <a:ext cx="67757" cy="65531"/>
          </a:xfrm>
          <a:custGeom>
            <a:avLst/>
            <a:gdLst/>
            <a:ahLst/>
            <a:cxnLst/>
            <a:rect l="l" t="t" r="r" b="b"/>
            <a:pathLst>
              <a:path w="60694" h="60732">
                <a:moveTo>
                  <a:pt x="60693" y="30365"/>
                </a:moveTo>
                <a:lnTo>
                  <a:pt x="57396" y="16603"/>
                </a:lnTo>
                <a:lnTo>
                  <a:pt x="48583" y="6105"/>
                </a:lnTo>
                <a:lnTo>
                  <a:pt x="35867" y="504"/>
                </a:lnTo>
                <a:lnTo>
                  <a:pt x="30327" y="0"/>
                </a:lnTo>
                <a:lnTo>
                  <a:pt x="16576" y="3307"/>
                </a:lnTo>
                <a:lnTo>
                  <a:pt x="6089" y="12139"/>
                </a:lnTo>
                <a:lnTo>
                  <a:pt x="499" y="24862"/>
                </a:lnTo>
                <a:lnTo>
                  <a:pt x="0" y="30365"/>
                </a:lnTo>
                <a:lnTo>
                  <a:pt x="3304" y="44135"/>
                </a:lnTo>
                <a:lnTo>
                  <a:pt x="12126" y="54635"/>
                </a:lnTo>
                <a:lnTo>
                  <a:pt x="24832" y="60231"/>
                </a:lnTo>
                <a:lnTo>
                  <a:pt x="30327" y="60731"/>
                </a:lnTo>
                <a:lnTo>
                  <a:pt x="44106" y="57427"/>
                </a:lnTo>
                <a:lnTo>
                  <a:pt x="54598" y="48605"/>
                </a:lnTo>
                <a:lnTo>
                  <a:pt x="60189" y="35895"/>
                </a:lnTo>
                <a:lnTo>
                  <a:pt x="60693" y="30365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CustomShape 439">
            <a:extLst>
              <a:ext uri="{FF2B5EF4-FFF2-40B4-BE49-F238E27FC236}">
                <a16:creationId xmlns:a16="http://schemas.microsoft.com/office/drawing/2014/main" id="{3E0FFFE4-E65F-40E5-9D5A-9DC0D683185A}"/>
              </a:ext>
            </a:extLst>
          </p:cNvPr>
          <p:cNvSpPr/>
          <p:nvPr userDrawn="1"/>
        </p:nvSpPr>
        <p:spPr>
          <a:xfrm>
            <a:off x="3027804" y="5173199"/>
            <a:ext cx="67757" cy="65531"/>
          </a:xfrm>
          <a:custGeom>
            <a:avLst/>
            <a:gdLst/>
            <a:ahLst/>
            <a:cxnLst/>
            <a:rect l="l" t="t" r="r" b="b"/>
            <a:pathLst>
              <a:path w="60694" h="60732">
                <a:moveTo>
                  <a:pt x="0" y="30429"/>
                </a:moveTo>
                <a:lnTo>
                  <a:pt x="3309" y="44168"/>
                </a:lnTo>
                <a:lnTo>
                  <a:pt x="12147" y="54654"/>
                </a:lnTo>
                <a:lnTo>
                  <a:pt x="24876" y="60237"/>
                </a:lnTo>
                <a:lnTo>
                  <a:pt x="30340" y="60731"/>
                </a:lnTo>
                <a:lnTo>
                  <a:pt x="44126" y="57421"/>
                </a:lnTo>
                <a:lnTo>
                  <a:pt x="54620" y="48590"/>
                </a:lnTo>
                <a:lnTo>
                  <a:pt x="60199" y="35887"/>
                </a:lnTo>
                <a:lnTo>
                  <a:pt x="60693" y="30429"/>
                </a:lnTo>
                <a:lnTo>
                  <a:pt x="57402" y="16641"/>
                </a:lnTo>
                <a:lnTo>
                  <a:pt x="48604" y="6127"/>
                </a:lnTo>
                <a:lnTo>
                  <a:pt x="35912" y="512"/>
                </a:lnTo>
                <a:lnTo>
                  <a:pt x="30340" y="0"/>
                </a:lnTo>
                <a:lnTo>
                  <a:pt x="16596" y="3303"/>
                </a:lnTo>
                <a:lnTo>
                  <a:pt x="6110" y="12130"/>
                </a:lnTo>
                <a:lnTo>
                  <a:pt x="509" y="24856"/>
                </a:lnTo>
                <a:lnTo>
                  <a:pt x="0" y="30429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CustomShape 440">
            <a:extLst>
              <a:ext uri="{FF2B5EF4-FFF2-40B4-BE49-F238E27FC236}">
                <a16:creationId xmlns:a16="http://schemas.microsoft.com/office/drawing/2014/main" id="{81C79452-BA0A-447D-814E-CE38DF72C42F}"/>
              </a:ext>
            </a:extLst>
          </p:cNvPr>
          <p:cNvSpPr/>
          <p:nvPr userDrawn="1"/>
        </p:nvSpPr>
        <p:spPr>
          <a:xfrm>
            <a:off x="2004040" y="1715759"/>
            <a:ext cx="67757" cy="65531"/>
          </a:xfrm>
          <a:custGeom>
            <a:avLst/>
            <a:gdLst/>
            <a:ahLst/>
            <a:cxnLst/>
            <a:rect l="l" t="t" r="r" b="b"/>
            <a:pathLst>
              <a:path w="60707" h="60745">
                <a:moveTo>
                  <a:pt x="60706" y="30378"/>
                </a:moveTo>
                <a:lnTo>
                  <a:pt x="57409" y="16629"/>
                </a:lnTo>
                <a:lnTo>
                  <a:pt x="48595" y="6128"/>
                </a:lnTo>
                <a:lnTo>
                  <a:pt x="35882" y="512"/>
                </a:lnTo>
                <a:lnTo>
                  <a:pt x="30302" y="0"/>
                </a:lnTo>
                <a:lnTo>
                  <a:pt x="16559" y="3313"/>
                </a:lnTo>
                <a:lnTo>
                  <a:pt x="6080" y="12158"/>
                </a:lnTo>
                <a:lnTo>
                  <a:pt x="497" y="24886"/>
                </a:lnTo>
                <a:lnTo>
                  <a:pt x="0" y="30378"/>
                </a:lnTo>
                <a:lnTo>
                  <a:pt x="3303" y="44170"/>
                </a:lnTo>
                <a:lnTo>
                  <a:pt x="12125" y="54666"/>
                </a:lnTo>
                <a:lnTo>
                  <a:pt x="24828" y="60248"/>
                </a:lnTo>
                <a:lnTo>
                  <a:pt x="30302" y="60744"/>
                </a:lnTo>
                <a:lnTo>
                  <a:pt x="44087" y="57451"/>
                </a:lnTo>
                <a:lnTo>
                  <a:pt x="54590" y="48648"/>
                </a:lnTo>
                <a:lnTo>
                  <a:pt x="60196" y="35945"/>
                </a:lnTo>
                <a:lnTo>
                  <a:pt x="60706" y="30378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CustomShape 441">
            <a:extLst>
              <a:ext uri="{FF2B5EF4-FFF2-40B4-BE49-F238E27FC236}">
                <a16:creationId xmlns:a16="http://schemas.microsoft.com/office/drawing/2014/main" id="{E157756D-29F4-4960-83C6-DE48B5C1C891}"/>
              </a:ext>
            </a:extLst>
          </p:cNvPr>
          <p:cNvSpPr/>
          <p:nvPr userDrawn="1"/>
        </p:nvSpPr>
        <p:spPr>
          <a:xfrm>
            <a:off x="1748099" y="4156559"/>
            <a:ext cx="67757" cy="65531"/>
          </a:xfrm>
          <a:custGeom>
            <a:avLst/>
            <a:gdLst/>
            <a:ahLst/>
            <a:cxnLst/>
            <a:rect l="l" t="t" r="r" b="b"/>
            <a:pathLst>
              <a:path w="60719" h="60732">
                <a:moveTo>
                  <a:pt x="60718" y="30365"/>
                </a:moveTo>
                <a:lnTo>
                  <a:pt x="57419" y="16619"/>
                </a:lnTo>
                <a:lnTo>
                  <a:pt x="48600" y="6123"/>
                </a:lnTo>
                <a:lnTo>
                  <a:pt x="35882" y="511"/>
                </a:lnTo>
                <a:lnTo>
                  <a:pt x="30302" y="0"/>
                </a:lnTo>
                <a:lnTo>
                  <a:pt x="16568" y="3312"/>
                </a:lnTo>
                <a:lnTo>
                  <a:pt x="6084" y="12154"/>
                </a:lnTo>
                <a:lnTo>
                  <a:pt x="496" y="24883"/>
                </a:lnTo>
                <a:lnTo>
                  <a:pt x="0" y="30365"/>
                </a:lnTo>
                <a:lnTo>
                  <a:pt x="3308" y="44140"/>
                </a:lnTo>
                <a:lnTo>
                  <a:pt x="12135" y="54642"/>
                </a:lnTo>
                <a:lnTo>
                  <a:pt x="24835" y="60234"/>
                </a:lnTo>
                <a:lnTo>
                  <a:pt x="30302" y="60731"/>
                </a:lnTo>
                <a:lnTo>
                  <a:pt x="44087" y="57433"/>
                </a:lnTo>
                <a:lnTo>
                  <a:pt x="54595" y="48623"/>
                </a:lnTo>
                <a:lnTo>
                  <a:pt x="60207" y="35931"/>
                </a:lnTo>
                <a:lnTo>
                  <a:pt x="60718" y="30365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CustomShape 442">
            <a:extLst>
              <a:ext uri="{FF2B5EF4-FFF2-40B4-BE49-F238E27FC236}">
                <a16:creationId xmlns:a16="http://schemas.microsoft.com/office/drawing/2014/main" id="{9D7D3227-203C-40A6-8B14-41B5D3532717}"/>
              </a:ext>
            </a:extLst>
          </p:cNvPr>
          <p:cNvSpPr/>
          <p:nvPr userDrawn="1"/>
        </p:nvSpPr>
        <p:spPr>
          <a:xfrm>
            <a:off x="1492158" y="7207199"/>
            <a:ext cx="67757" cy="65531"/>
          </a:xfrm>
          <a:custGeom>
            <a:avLst/>
            <a:gdLst/>
            <a:ahLst/>
            <a:cxnLst/>
            <a:rect l="l" t="t" r="r" b="b"/>
            <a:pathLst>
              <a:path w="60745" h="60719">
                <a:moveTo>
                  <a:pt x="0" y="30403"/>
                </a:moveTo>
                <a:lnTo>
                  <a:pt x="3303" y="44135"/>
                </a:lnTo>
                <a:lnTo>
                  <a:pt x="12134" y="54616"/>
                </a:lnTo>
                <a:lnTo>
                  <a:pt x="24871" y="60212"/>
                </a:lnTo>
                <a:lnTo>
                  <a:pt x="30429" y="60718"/>
                </a:lnTo>
                <a:lnTo>
                  <a:pt x="44173" y="57408"/>
                </a:lnTo>
                <a:lnTo>
                  <a:pt x="54665" y="48571"/>
                </a:lnTo>
                <a:lnTo>
                  <a:pt x="60251" y="35851"/>
                </a:lnTo>
                <a:lnTo>
                  <a:pt x="60744" y="30403"/>
                </a:lnTo>
                <a:lnTo>
                  <a:pt x="57438" y="16614"/>
                </a:lnTo>
                <a:lnTo>
                  <a:pt x="48618" y="6105"/>
                </a:lnTo>
                <a:lnTo>
                  <a:pt x="35931" y="503"/>
                </a:lnTo>
                <a:lnTo>
                  <a:pt x="30429" y="0"/>
                </a:lnTo>
                <a:lnTo>
                  <a:pt x="16646" y="3293"/>
                </a:lnTo>
                <a:lnTo>
                  <a:pt x="6138" y="12097"/>
                </a:lnTo>
                <a:lnTo>
                  <a:pt x="518" y="24791"/>
                </a:lnTo>
                <a:lnTo>
                  <a:pt x="0" y="30403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CustomShape 443">
            <a:extLst>
              <a:ext uri="{FF2B5EF4-FFF2-40B4-BE49-F238E27FC236}">
                <a16:creationId xmlns:a16="http://schemas.microsoft.com/office/drawing/2014/main" id="{A5BF7366-AB6D-4FAD-8969-E156F8DF0B66}"/>
              </a:ext>
            </a:extLst>
          </p:cNvPr>
          <p:cNvSpPr/>
          <p:nvPr userDrawn="1"/>
        </p:nvSpPr>
        <p:spPr>
          <a:xfrm>
            <a:off x="1236217" y="2529359"/>
            <a:ext cx="67757" cy="65531"/>
          </a:xfrm>
          <a:custGeom>
            <a:avLst/>
            <a:gdLst/>
            <a:ahLst/>
            <a:cxnLst/>
            <a:rect l="l" t="t" r="r" b="b"/>
            <a:pathLst>
              <a:path w="60707" h="60745">
                <a:moveTo>
                  <a:pt x="0" y="30365"/>
                </a:moveTo>
                <a:lnTo>
                  <a:pt x="3296" y="44120"/>
                </a:lnTo>
                <a:lnTo>
                  <a:pt x="12110" y="54619"/>
                </a:lnTo>
                <a:lnTo>
                  <a:pt x="24823" y="60232"/>
                </a:lnTo>
                <a:lnTo>
                  <a:pt x="30403" y="60744"/>
                </a:lnTo>
                <a:lnTo>
                  <a:pt x="44146" y="57432"/>
                </a:lnTo>
                <a:lnTo>
                  <a:pt x="54625" y="48591"/>
                </a:lnTo>
                <a:lnTo>
                  <a:pt x="60208" y="35860"/>
                </a:lnTo>
                <a:lnTo>
                  <a:pt x="60706" y="30365"/>
                </a:lnTo>
                <a:lnTo>
                  <a:pt x="57402" y="16590"/>
                </a:lnTo>
                <a:lnTo>
                  <a:pt x="48580" y="6088"/>
                </a:lnTo>
                <a:lnTo>
                  <a:pt x="35877" y="496"/>
                </a:lnTo>
                <a:lnTo>
                  <a:pt x="30403" y="0"/>
                </a:lnTo>
                <a:lnTo>
                  <a:pt x="16618" y="3299"/>
                </a:lnTo>
                <a:lnTo>
                  <a:pt x="6115" y="12112"/>
                </a:lnTo>
                <a:lnTo>
                  <a:pt x="509" y="24809"/>
                </a:lnTo>
                <a:lnTo>
                  <a:pt x="0" y="30365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CustomShape 444">
            <a:extLst>
              <a:ext uri="{FF2B5EF4-FFF2-40B4-BE49-F238E27FC236}">
                <a16:creationId xmlns:a16="http://schemas.microsoft.com/office/drawing/2014/main" id="{6C81C306-1F44-47F9-B166-1C919FBFA90E}"/>
              </a:ext>
            </a:extLst>
          </p:cNvPr>
          <p:cNvSpPr/>
          <p:nvPr userDrawn="1"/>
        </p:nvSpPr>
        <p:spPr>
          <a:xfrm>
            <a:off x="980730" y="291959"/>
            <a:ext cx="67346" cy="65531"/>
          </a:xfrm>
          <a:custGeom>
            <a:avLst/>
            <a:gdLst/>
            <a:ahLst/>
            <a:cxnLst/>
            <a:rect l="l" t="t" r="r" b="b"/>
            <a:pathLst>
              <a:path w="60643" h="60732">
                <a:moveTo>
                  <a:pt x="0" y="30365"/>
                </a:moveTo>
                <a:lnTo>
                  <a:pt x="3290" y="44130"/>
                </a:lnTo>
                <a:lnTo>
                  <a:pt x="12093" y="54632"/>
                </a:lnTo>
                <a:lnTo>
                  <a:pt x="24812" y="60230"/>
                </a:lnTo>
                <a:lnTo>
                  <a:pt x="30327" y="60731"/>
                </a:lnTo>
                <a:lnTo>
                  <a:pt x="44067" y="57420"/>
                </a:lnTo>
                <a:lnTo>
                  <a:pt x="54553" y="48581"/>
                </a:lnTo>
                <a:lnTo>
                  <a:pt x="60144" y="35856"/>
                </a:lnTo>
                <a:lnTo>
                  <a:pt x="60642" y="30365"/>
                </a:lnTo>
                <a:lnTo>
                  <a:pt x="57335" y="16593"/>
                </a:lnTo>
                <a:lnTo>
                  <a:pt x="48508" y="6091"/>
                </a:lnTo>
                <a:lnTo>
                  <a:pt x="35806" y="498"/>
                </a:lnTo>
                <a:lnTo>
                  <a:pt x="30327" y="0"/>
                </a:lnTo>
                <a:lnTo>
                  <a:pt x="16543" y="3307"/>
                </a:lnTo>
                <a:lnTo>
                  <a:pt x="6066" y="12139"/>
                </a:lnTo>
                <a:lnTo>
                  <a:pt x="497" y="24862"/>
                </a:lnTo>
                <a:lnTo>
                  <a:pt x="0" y="30365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CustomShape 445">
            <a:extLst>
              <a:ext uri="{FF2B5EF4-FFF2-40B4-BE49-F238E27FC236}">
                <a16:creationId xmlns:a16="http://schemas.microsoft.com/office/drawing/2014/main" id="{DA7D9713-29C0-4A90-B083-848790532552}"/>
              </a:ext>
            </a:extLst>
          </p:cNvPr>
          <p:cNvSpPr/>
          <p:nvPr userDrawn="1"/>
        </p:nvSpPr>
        <p:spPr>
          <a:xfrm>
            <a:off x="980730" y="1919159"/>
            <a:ext cx="67346" cy="65531"/>
          </a:xfrm>
          <a:custGeom>
            <a:avLst/>
            <a:gdLst/>
            <a:ahLst/>
            <a:cxnLst/>
            <a:rect l="l" t="t" r="r" b="b"/>
            <a:pathLst>
              <a:path w="60643" h="60757">
                <a:moveTo>
                  <a:pt x="0" y="30378"/>
                </a:moveTo>
                <a:lnTo>
                  <a:pt x="3288" y="44142"/>
                </a:lnTo>
                <a:lnTo>
                  <a:pt x="12089" y="54649"/>
                </a:lnTo>
                <a:lnTo>
                  <a:pt x="24803" y="60254"/>
                </a:lnTo>
                <a:lnTo>
                  <a:pt x="30327" y="60756"/>
                </a:lnTo>
                <a:lnTo>
                  <a:pt x="44064" y="57444"/>
                </a:lnTo>
                <a:lnTo>
                  <a:pt x="54550" y="48603"/>
                </a:lnTo>
                <a:lnTo>
                  <a:pt x="60142" y="35878"/>
                </a:lnTo>
                <a:lnTo>
                  <a:pt x="60642" y="30378"/>
                </a:lnTo>
                <a:lnTo>
                  <a:pt x="57336" y="16611"/>
                </a:lnTo>
                <a:lnTo>
                  <a:pt x="48513" y="6103"/>
                </a:lnTo>
                <a:lnTo>
                  <a:pt x="35815" y="500"/>
                </a:lnTo>
                <a:lnTo>
                  <a:pt x="30327" y="0"/>
                </a:lnTo>
                <a:lnTo>
                  <a:pt x="16545" y="3311"/>
                </a:lnTo>
                <a:lnTo>
                  <a:pt x="6070" y="12148"/>
                </a:lnTo>
                <a:lnTo>
                  <a:pt x="498" y="24869"/>
                </a:lnTo>
                <a:lnTo>
                  <a:pt x="0" y="30378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4087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672694" y="301680"/>
            <a:ext cx="12109406" cy="1263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63BAD-0D78-40C1-AC30-23CF2231A2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2694" y="1565280"/>
            <a:ext cx="12109450" cy="466725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672694" y="301680"/>
            <a:ext cx="12109406" cy="1263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265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1E31A-B33C-428E-8FAF-1C85534A0D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3100" y="1755775"/>
            <a:ext cx="12109450" cy="5038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72694" y="301680"/>
            <a:ext cx="12109406" cy="1263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7C3AC-F609-4BF0-9047-474BB6B634D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3100" y="1771201"/>
            <a:ext cx="5935663" cy="4389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DBA23-0555-49FB-A06C-1C1F7BF0166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877050" y="1771650"/>
            <a:ext cx="5905500" cy="4389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672694" y="301680"/>
            <a:ext cx="12109406" cy="1263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subTitle"/>
          </p:nvPr>
        </p:nvSpPr>
        <p:spPr>
          <a:xfrm>
            <a:off x="672694" y="301680"/>
            <a:ext cx="12109406" cy="5858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02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672694" y="301680"/>
            <a:ext cx="12109406" cy="1263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672694" y="1771200"/>
            <a:ext cx="5909292" cy="209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 type="body"/>
          </p:nvPr>
        </p:nvSpPr>
        <p:spPr>
          <a:xfrm>
            <a:off x="672694" y="4064400"/>
            <a:ext cx="5909292" cy="209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PlaceHolder 4"/>
          <p:cNvSpPr>
            <a:spLocks noGrp="1"/>
          </p:cNvSpPr>
          <p:nvPr>
            <p:ph type="body"/>
          </p:nvPr>
        </p:nvSpPr>
        <p:spPr>
          <a:xfrm>
            <a:off x="6877791" y="1771200"/>
            <a:ext cx="5909292" cy="4389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72694" y="301680"/>
            <a:ext cx="12109406" cy="1263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72694" y="1771200"/>
            <a:ext cx="5909292" cy="4389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6877791" y="1771200"/>
            <a:ext cx="5909292" cy="209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 type="body"/>
          </p:nvPr>
        </p:nvSpPr>
        <p:spPr>
          <a:xfrm>
            <a:off x="6877791" y="4064400"/>
            <a:ext cx="5909292" cy="209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 userDrawn="1"/>
        </p:nvSpPr>
        <p:spPr>
          <a:xfrm>
            <a:off x="13070657" y="7339320"/>
            <a:ext cx="543138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3248" tIns="56624" rIns="113248" bIns="56624"/>
          <a:lstStyle/>
          <a:p>
            <a:pPr>
              <a:lnSpc>
                <a:spcPct val="100000"/>
              </a:lnSpc>
            </a:pPr>
            <a:fld id="{16C3C094-4B70-46B1-94F4-ADF69C59CE82}" type="slidenum">
              <a:rPr lang="pl-PL" sz="1384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‹#›</a:t>
            </a:fld>
            <a:endParaRPr lang="pl-PL" sz="2265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5" name="PlaceHolder 446"/>
          <p:cNvSpPr>
            <a:spLocks noGrp="1"/>
          </p:cNvSpPr>
          <p:nvPr>
            <p:ph type="title"/>
          </p:nvPr>
        </p:nvSpPr>
        <p:spPr>
          <a:xfrm>
            <a:off x="672694" y="301680"/>
            <a:ext cx="12109406" cy="1263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265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Kliknij</a:t>
            </a:r>
            <a:r>
              <a:rPr lang="en-US" sz="2265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aby </a:t>
            </a:r>
            <a:r>
              <a:rPr lang="en-US" sz="2265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edytować</a:t>
            </a:r>
            <a:r>
              <a:rPr lang="en-US" sz="2265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format </a:t>
            </a:r>
            <a:r>
              <a:rPr lang="en-US" sz="2265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tekstu</a:t>
            </a:r>
            <a:r>
              <a:rPr lang="en-US" sz="2265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265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tytułu</a:t>
            </a:r>
            <a:endParaRPr lang="en-US" sz="2265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6" name="PlaceHolder 447"/>
          <p:cNvSpPr>
            <a:spLocks noGrp="1"/>
          </p:cNvSpPr>
          <p:nvPr>
            <p:ph type="body"/>
          </p:nvPr>
        </p:nvSpPr>
        <p:spPr>
          <a:xfrm>
            <a:off x="672694" y="1771200"/>
            <a:ext cx="12109406" cy="43898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65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Kliknij</a:t>
            </a:r>
            <a:r>
              <a:rPr lang="en-US" sz="2265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aby </a:t>
            </a:r>
            <a:r>
              <a:rPr lang="en-US" sz="2265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edytować</a:t>
            </a:r>
            <a:r>
              <a:rPr lang="en-US" sz="2265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format </a:t>
            </a:r>
            <a:r>
              <a:rPr lang="en-US" sz="2265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tekstu</a:t>
            </a:r>
            <a:r>
              <a:rPr lang="en-US" sz="2265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265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konspektu</a:t>
            </a:r>
            <a:endParaRPr lang="en-US" sz="2265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7045" lvl="1" indent="-407641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65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Drugi</a:t>
            </a:r>
            <a:r>
              <a:rPr lang="en-US" sz="2265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265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poziom</a:t>
            </a:r>
            <a:r>
              <a:rPr lang="en-US" sz="2265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265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konspektu</a:t>
            </a:r>
            <a:endParaRPr lang="en-US" sz="2265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30568" lvl="2" indent="-362349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65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Trzeci</a:t>
            </a:r>
            <a:r>
              <a:rPr lang="en-US" sz="2265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265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poziom</a:t>
            </a:r>
            <a:r>
              <a:rPr lang="en-US" sz="2265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265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konspektu</a:t>
            </a:r>
            <a:endParaRPr lang="en-US" sz="2265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74091" lvl="3" indent="-271763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65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Czwarty</a:t>
            </a:r>
            <a:r>
              <a:rPr lang="en-US" sz="2265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265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poziom</a:t>
            </a:r>
            <a:r>
              <a:rPr lang="en-US" sz="2265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265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konspektu</a:t>
            </a:r>
            <a:endParaRPr lang="en-US" sz="2265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17615" lvl="4" indent="-271763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17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Piąty</a:t>
            </a:r>
            <a:r>
              <a:rPr lang="en-US" sz="2517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517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poziom</a:t>
            </a:r>
            <a:r>
              <a:rPr lang="en-US" sz="2517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517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konspektu</a:t>
            </a:r>
            <a:endParaRPr lang="en-US" sz="2517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61135" lvl="5" indent="-271763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17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Szósty</a:t>
            </a:r>
            <a:r>
              <a:rPr lang="en-US" sz="2517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517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poziom</a:t>
            </a:r>
            <a:r>
              <a:rPr lang="en-US" sz="2517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517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konspektu</a:t>
            </a:r>
            <a:endParaRPr lang="en-US" sz="2517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04658" lvl="6" indent="-271763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17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Siódmy</a:t>
            </a:r>
            <a:r>
              <a:rPr lang="en-US" sz="2517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517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poziom</a:t>
            </a:r>
            <a:r>
              <a:rPr lang="en-US" sz="2517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517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konspektu</a:t>
            </a:r>
            <a:endParaRPr lang="en-US" sz="2517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C8C7D83F-80E7-4DA4-A826-EF76C768D2F7}"/>
              </a:ext>
            </a:extLst>
          </p:cNvPr>
          <p:cNvSpPr txBox="1"/>
          <p:nvPr userDrawn="1"/>
        </p:nvSpPr>
        <p:spPr>
          <a:xfrm>
            <a:off x="1805342" y="6983856"/>
            <a:ext cx="3060453" cy="440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5" dirty="0"/>
              <a:t>ISSA </a:t>
            </a:r>
            <a:r>
              <a:rPr lang="pl-PL" sz="2265" dirty="0" err="1"/>
              <a:t>September</a:t>
            </a:r>
            <a:r>
              <a:rPr lang="en-US" sz="2265" dirty="0"/>
              <a:t> 2021</a:t>
            </a:r>
          </a:p>
        </p:txBody>
      </p:sp>
      <p:pic>
        <p:nvPicPr>
          <p:cNvPr id="450" name="Obraz 483">
            <a:extLst>
              <a:ext uri="{FF2B5EF4-FFF2-40B4-BE49-F238E27FC236}">
                <a16:creationId xmlns:a16="http://schemas.microsoft.com/office/drawing/2014/main" id="{A1A1238F-665C-4D46-8FDC-4BB7A6D5590A}"/>
              </a:ext>
            </a:extLst>
          </p:cNvPr>
          <p:cNvPicPr/>
          <p:nvPr userDrawn="1"/>
        </p:nvPicPr>
        <p:blipFill>
          <a:blip r:embed="rId18"/>
          <a:stretch/>
        </p:blipFill>
        <p:spPr>
          <a:xfrm>
            <a:off x="336425" y="6985842"/>
            <a:ext cx="1366699" cy="438904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2" r:id="rId14"/>
    <p:sldLayoutId id="2147483663" r:id="rId15"/>
    <p:sldLayoutId id="2147483664" r:id="rId16"/>
  </p:sldLayoutIdLst>
  <p:txStyles>
    <p:titleStyle>
      <a:lvl1pPr algn="l" defTabSz="1150456" rtl="0" eaLnBrk="1" latinLnBrk="0" hangingPunct="1">
        <a:lnSpc>
          <a:spcPct val="90000"/>
        </a:lnSpc>
        <a:spcBef>
          <a:spcPct val="0"/>
        </a:spcBef>
        <a:buNone/>
        <a:defRPr sz="55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3586" indent="-407689" algn="l" defTabSz="1150456" rtl="0" eaLnBrk="1" latinLnBrk="0" hangingPunct="1">
        <a:lnSpc>
          <a:spcPct val="90000"/>
        </a:lnSpc>
        <a:spcBef>
          <a:spcPts val="1258"/>
        </a:spcBef>
        <a:buClr>
          <a:srgbClr val="000000"/>
        </a:buClr>
        <a:buSzPct val="45000"/>
        <a:buFont typeface="Wingdings" charset="2"/>
        <a:buChar char=""/>
        <a:defRPr sz="3523" kern="1200">
          <a:solidFill>
            <a:schemeClr val="tx1"/>
          </a:solidFill>
          <a:latin typeface="+mn-lt"/>
          <a:ea typeface="+mn-ea"/>
          <a:cs typeface="+mn-cs"/>
        </a:defRPr>
      </a:lvl1pPr>
      <a:lvl2pPr marL="862841" indent="-287613" algn="l" defTabSz="1150456" rtl="0" eaLnBrk="1" latinLnBrk="0" hangingPunct="1">
        <a:lnSpc>
          <a:spcPct val="90000"/>
        </a:lnSpc>
        <a:spcBef>
          <a:spcPts val="629"/>
        </a:spcBef>
        <a:buFont typeface="Arial" panose="020B0604020202020204" pitchFamily="34" charset="0"/>
        <a:buChar char="•"/>
        <a:defRPr sz="3020" kern="1200">
          <a:solidFill>
            <a:schemeClr val="tx1"/>
          </a:solidFill>
          <a:latin typeface="+mn-lt"/>
          <a:ea typeface="+mn-ea"/>
          <a:cs typeface="+mn-cs"/>
        </a:defRPr>
      </a:lvl2pPr>
      <a:lvl3pPr marL="1438071" indent="-287613" algn="l" defTabSz="1150456" rtl="0" eaLnBrk="1" latinLnBrk="0" hangingPunct="1">
        <a:lnSpc>
          <a:spcPct val="90000"/>
        </a:lnSpc>
        <a:spcBef>
          <a:spcPts val="629"/>
        </a:spcBef>
        <a:buFont typeface="Arial" panose="020B0604020202020204" pitchFamily="34" charset="0"/>
        <a:buChar char="•"/>
        <a:defRPr sz="2517" kern="1200">
          <a:solidFill>
            <a:schemeClr val="tx1"/>
          </a:solidFill>
          <a:latin typeface="+mn-lt"/>
          <a:ea typeface="+mn-ea"/>
          <a:cs typeface="+mn-cs"/>
        </a:defRPr>
      </a:lvl3pPr>
      <a:lvl4pPr marL="2013300" indent="-287613" algn="l" defTabSz="1150456" rtl="0" eaLnBrk="1" latinLnBrk="0" hangingPunct="1">
        <a:lnSpc>
          <a:spcPct val="90000"/>
        </a:lnSpc>
        <a:spcBef>
          <a:spcPts val="629"/>
        </a:spcBef>
        <a:buFont typeface="Arial" panose="020B0604020202020204" pitchFamily="34" charset="0"/>
        <a:buChar char="•"/>
        <a:defRPr sz="2265" kern="1200">
          <a:solidFill>
            <a:schemeClr val="tx1"/>
          </a:solidFill>
          <a:latin typeface="+mn-lt"/>
          <a:ea typeface="+mn-ea"/>
          <a:cs typeface="+mn-cs"/>
        </a:defRPr>
      </a:lvl4pPr>
      <a:lvl5pPr marL="2588524" indent="-287613" algn="l" defTabSz="1150456" rtl="0" eaLnBrk="1" latinLnBrk="0" hangingPunct="1">
        <a:lnSpc>
          <a:spcPct val="90000"/>
        </a:lnSpc>
        <a:spcBef>
          <a:spcPts val="629"/>
        </a:spcBef>
        <a:buFont typeface="Arial" panose="020B0604020202020204" pitchFamily="34" charset="0"/>
        <a:buChar char="•"/>
        <a:defRPr sz="2265" kern="1200">
          <a:solidFill>
            <a:schemeClr val="tx1"/>
          </a:solidFill>
          <a:latin typeface="+mn-lt"/>
          <a:ea typeface="+mn-ea"/>
          <a:cs typeface="+mn-cs"/>
        </a:defRPr>
      </a:lvl5pPr>
      <a:lvl6pPr marL="3163754" indent="-287613" algn="l" defTabSz="1150456" rtl="0" eaLnBrk="1" latinLnBrk="0" hangingPunct="1">
        <a:lnSpc>
          <a:spcPct val="90000"/>
        </a:lnSpc>
        <a:spcBef>
          <a:spcPts val="629"/>
        </a:spcBef>
        <a:buFont typeface="Arial" panose="020B0604020202020204" pitchFamily="34" charset="0"/>
        <a:buChar char="•"/>
        <a:defRPr sz="2265" kern="1200">
          <a:solidFill>
            <a:schemeClr val="tx1"/>
          </a:solidFill>
          <a:latin typeface="+mn-lt"/>
          <a:ea typeface="+mn-ea"/>
          <a:cs typeface="+mn-cs"/>
        </a:defRPr>
      </a:lvl6pPr>
      <a:lvl7pPr marL="3738983" indent="-287613" algn="l" defTabSz="1150456" rtl="0" eaLnBrk="1" latinLnBrk="0" hangingPunct="1">
        <a:lnSpc>
          <a:spcPct val="90000"/>
        </a:lnSpc>
        <a:spcBef>
          <a:spcPts val="629"/>
        </a:spcBef>
        <a:buFont typeface="Arial" panose="020B0604020202020204" pitchFamily="34" charset="0"/>
        <a:buChar char="•"/>
        <a:defRPr sz="2265" kern="1200">
          <a:solidFill>
            <a:schemeClr val="tx1"/>
          </a:solidFill>
          <a:latin typeface="+mn-lt"/>
          <a:ea typeface="+mn-ea"/>
          <a:cs typeface="+mn-cs"/>
        </a:defRPr>
      </a:lvl7pPr>
      <a:lvl8pPr marL="4314209" indent="-287613" algn="l" defTabSz="1150456" rtl="0" eaLnBrk="1" latinLnBrk="0" hangingPunct="1">
        <a:lnSpc>
          <a:spcPct val="90000"/>
        </a:lnSpc>
        <a:spcBef>
          <a:spcPts val="629"/>
        </a:spcBef>
        <a:buFont typeface="Arial" panose="020B0604020202020204" pitchFamily="34" charset="0"/>
        <a:buChar char="•"/>
        <a:defRPr sz="2265" kern="1200">
          <a:solidFill>
            <a:schemeClr val="tx1"/>
          </a:solidFill>
          <a:latin typeface="+mn-lt"/>
          <a:ea typeface="+mn-ea"/>
          <a:cs typeface="+mn-cs"/>
        </a:defRPr>
      </a:lvl8pPr>
      <a:lvl9pPr marL="4889437" indent="-287613" algn="l" defTabSz="1150456" rtl="0" eaLnBrk="1" latinLnBrk="0" hangingPunct="1">
        <a:lnSpc>
          <a:spcPct val="90000"/>
        </a:lnSpc>
        <a:spcBef>
          <a:spcPts val="629"/>
        </a:spcBef>
        <a:buFont typeface="Arial" panose="020B0604020202020204" pitchFamily="34" charset="0"/>
        <a:buChar char="•"/>
        <a:defRPr sz="22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1150456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1pPr>
      <a:lvl2pPr marL="575227" algn="l" defTabSz="1150456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2pPr>
      <a:lvl3pPr marL="1150456" algn="l" defTabSz="1150456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3pPr>
      <a:lvl4pPr marL="1725685" algn="l" defTabSz="1150456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4pPr>
      <a:lvl5pPr marL="2300912" algn="l" defTabSz="1150456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5pPr>
      <a:lvl6pPr marL="2876142" algn="l" defTabSz="1150456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6pPr>
      <a:lvl7pPr marL="3451368" algn="l" defTabSz="1150456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7pPr>
      <a:lvl8pPr marL="4026595" algn="l" defTabSz="1150456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8pPr>
      <a:lvl9pPr marL="4601825" algn="l" defTabSz="1150456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sv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40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2746496" y="8321877"/>
            <a:ext cx="125479" cy="125479"/>
          </a:xfrm>
          <a:custGeom>
            <a:avLst/>
            <a:gdLst/>
            <a:ahLst/>
            <a:cxnLst/>
            <a:rect l="l" t="t" r="r" b="b"/>
            <a:pathLst>
              <a:path w="101207" h="101207">
                <a:moveTo>
                  <a:pt x="0" y="50634"/>
                </a:moveTo>
                <a:lnTo>
                  <a:pt x="2049" y="64926"/>
                </a:lnTo>
                <a:lnTo>
                  <a:pt x="7804" y="77627"/>
                </a:lnTo>
                <a:lnTo>
                  <a:pt x="16676" y="88157"/>
                </a:lnTo>
                <a:lnTo>
                  <a:pt x="28076" y="95934"/>
                </a:lnTo>
                <a:lnTo>
                  <a:pt x="41414" y="100379"/>
                </a:lnTo>
                <a:lnTo>
                  <a:pt x="50558" y="101206"/>
                </a:lnTo>
                <a:lnTo>
                  <a:pt x="64844" y="99166"/>
                </a:lnTo>
                <a:lnTo>
                  <a:pt x="77552" y="93432"/>
                </a:lnTo>
                <a:lnTo>
                  <a:pt x="88098" y="84585"/>
                </a:lnTo>
                <a:lnTo>
                  <a:pt x="95897" y="73202"/>
                </a:lnTo>
                <a:lnTo>
                  <a:pt x="100365" y="59864"/>
                </a:lnTo>
                <a:lnTo>
                  <a:pt x="101206" y="50634"/>
                </a:lnTo>
                <a:lnTo>
                  <a:pt x="99162" y="36367"/>
                </a:lnTo>
                <a:lnTo>
                  <a:pt x="93420" y="23670"/>
                </a:lnTo>
                <a:lnTo>
                  <a:pt x="84562" y="13128"/>
                </a:lnTo>
                <a:lnTo>
                  <a:pt x="73173" y="5326"/>
                </a:lnTo>
                <a:lnTo>
                  <a:pt x="59835" y="849"/>
                </a:lnTo>
                <a:lnTo>
                  <a:pt x="50558" y="0"/>
                </a:lnTo>
                <a:lnTo>
                  <a:pt x="36308" y="2048"/>
                </a:lnTo>
                <a:lnTo>
                  <a:pt x="23623" y="7801"/>
                </a:lnTo>
                <a:lnTo>
                  <a:pt x="13091" y="16673"/>
                </a:lnTo>
                <a:lnTo>
                  <a:pt x="5300" y="28077"/>
                </a:lnTo>
                <a:lnTo>
                  <a:pt x="837" y="41427"/>
                </a:lnTo>
                <a:lnTo>
                  <a:pt x="0" y="50634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CustomShape 2"/>
          <p:cNvSpPr/>
          <p:nvPr/>
        </p:nvSpPr>
        <p:spPr>
          <a:xfrm>
            <a:off x="3251583" y="8315082"/>
            <a:ext cx="139522" cy="139522"/>
          </a:xfrm>
          <a:custGeom>
            <a:avLst/>
            <a:gdLst/>
            <a:ahLst/>
            <a:cxnLst/>
            <a:rect l="l" t="t" r="r" b="b"/>
            <a:pathLst>
              <a:path w="112154" h="112154">
                <a:moveTo>
                  <a:pt x="112153" y="56057"/>
                </a:moveTo>
                <a:lnTo>
                  <a:pt x="110302" y="41702"/>
                </a:lnTo>
                <a:lnTo>
                  <a:pt x="105062" y="28730"/>
                </a:lnTo>
                <a:lnTo>
                  <a:pt x="96907" y="17613"/>
                </a:lnTo>
                <a:lnTo>
                  <a:pt x="86309" y="8823"/>
                </a:lnTo>
                <a:lnTo>
                  <a:pt x="73740" y="2832"/>
                </a:lnTo>
                <a:lnTo>
                  <a:pt x="59673" y="113"/>
                </a:lnTo>
                <a:lnTo>
                  <a:pt x="56070" y="0"/>
                </a:lnTo>
                <a:lnTo>
                  <a:pt x="41734" y="1850"/>
                </a:lnTo>
                <a:lnTo>
                  <a:pt x="28765" y="7088"/>
                </a:lnTo>
                <a:lnTo>
                  <a:pt x="17641" y="15241"/>
                </a:lnTo>
                <a:lnTo>
                  <a:pt x="8839" y="25837"/>
                </a:lnTo>
                <a:lnTo>
                  <a:pt x="2837" y="38402"/>
                </a:lnTo>
                <a:lnTo>
                  <a:pt x="113" y="52466"/>
                </a:lnTo>
                <a:lnTo>
                  <a:pt x="0" y="56057"/>
                </a:lnTo>
                <a:lnTo>
                  <a:pt x="1854" y="70390"/>
                </a:lnTo>
                <a:lnTo>
                  <a:pt x="7100" y="83360"/>
                </a:lnTo>
                <a:lnTo>
                  <a:pt x="15260" y="94488"/>
                </a:lnTo>
                <a:lnTo>
                  <a:pt x="25858" y="103296"/>
                </a:lnTo>
                <a:lnTo>
                  <a:pt x="38415" y="109305"/>
                </a:lnTo>
                <a:lnTo>
                  <a:pt x="52456" y="112038"/>
                </a:lnTo>
                <a:lnTo>
                  <a:pt x="56070" y="112153"/>
                </a:lnTo>
                <a:lnTo>
                  <a:pt x="70426" y="110297"/>
                </a:lnTo>
                <a:lnTo>
                  <a:pt x="83401" y="105048"/>
                </a:lnTo>
                <a:lnTo>
                  <a:pt x="94521" y="96884"/>
                </a:lnTo>
                <a:lnTo>
                  <a:pt x="103315" y="86282"/>
                </a:lnTo>
                <a:lnTo>
                  <a:pt x="109311" y="73722"/>
                </a:lnTo>
                <a:lnTo>
                  <a:pt x="112038" y="59681"/>
                </a:lnTo>
                <a:lnTo>
                  <a:pt x="112153" y="56057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3" name="CustomShape 3"/>
          <p:cNvSpPr/>
          <p:nvPr/>
        </p:nvSpPr>
        <p:spPr>
          <a:xfrm>
            <a:off x="671336" y="8294245"/>
            <a:ext cx="180744" cy="180744"/>
          </a:xfrm>
          <a:custGeom>
            <a:avLst/>
            <a:gdLst/>
            <a:ahLst/>
            <a:cxnLst/>
            <a:rect l="l" t="t" r="r" b="b"/>
            <a:pathLst>
              <a:path w="145149" h="145136">
                <a:moveTo>
                  <a:pt x="145148" y="72555"/>
                </a:moveTo>
                <a:lnTo>
                  <a:pt x="143698" y="58106"/>
                </a:lnTo>
                <a:lnTo>
                  <a:pt x="139540" y="44620"/>
                </a:lnTo>
                <a:lnTo>
                  <a:pt x="132961" y="32385"/>
                </a:lnTo>
                <a:lnTo>
                  <a:pt x="124246" y="21687"/>
                </a:lnTo>
                <a:lnTo>
                  <a:pt x="113682" y="12813"/>
                </a:lnTo>
                <a:lnTo>
                  <a:pt x="101557" y="6050"/>
                </a:lnTo>
                <a:lnTo>
                  <a:pt x="88156" y="1687"/>
                </a:lnTo>
                <a:lnTo>
                  <a:pt x="73767" y="9"/>
                </a:lnTo>
                <a:lnTo>
                  <a:pt x="72580" y="0"/>
                </a:lnTo>
                <a:lnTo>
                  <a:pt x="58124" y="1449"/>
                </a:lnTo>
                <a:lnTo>
                  <a:pt x="44634" y="5608"/>
                </a:lnTo>
                <a:lnTo>
                  <a:pt x="32394" y="12187"/>
                </a:lnTo>
                <a:lnTo>
                  <a:pt x="21693" y="20901"/>
                </a:lnTo>
                <a:lnTo>
                  <a:pt x="12818" y="31462"/>
                </a:lnTo>
                <a:lnTo>
                  <a:pt x="6054" y="43584"/>
                </a:lnTo>
                <a:lnTo>
                  <a:pt x="1689" y="56978"/>
                </a:lnTo>
                <a:lnTo>
                  <a:pt x="9" y="71358"/>
                </a:lnTo>
                <a:lnTo>
                  <a:pt x="0" y="72555"/>
                </a:lnTo>
                <a:lnTo>
                  <a:pt x="1449" y="87015"/>
                </a:lnTo>
                <a:lnTo>
                  <a:pt x="5606" y="100507"/>
                </a:lnTo>
                <a:lnTo>
                  <a:pt x="12185" y="112745"/>
                </a:lnTo>
                <a:lnTo>
                  <a:pt x="20898" y="123444"/>
                </a:lnTo>
                <a:lnTo>
                  <a:pt x="31459" y="132317"/>
                </a:lnTo>
                <a:lnTo>
                  <a:pt x="43581" y="139079"/>
                </a:lnTo>
                <a:lnTo>
                  <a:pt x="56977" y="143443"/>
                </a:lnTo>
                <a:lnTo>
                  <a:pt x="71362" y="145125"/>
                </a:lnTo>
                <a:lnTo>
                  <a:pt x="72580" y="145135"/>
                </a:lnTo>
                <a:lnTo>
                  <a:pt x="87034" y="143686"/>
                </a:lnTo>
                <a:lnTo>
                  <a:pt x="100522" y="139531"/>
                </a:lnTo>
                <a:lnTo>
                  <a:pt x="112759" y="132955"/>
                </a:lnTo>
                <a:lnTo>
                  <a:pt x="123457" y="124243"/>
                </a:lnTo>
                <a:lnTo>
                  <a:pt x="132330" y="113682"/>
                </a:lnTo>
                <a:lnTo>
                  <a:pt x="139093" y="101558"/>
                </a:lnTo>
                <a:lnTo>
                  <a:pt x="143457" y="88156"/>
                </a:lnTo>
                <a:lnTo>
                  <a:pt x="145138" y="73763"/>
                </a:lnTo>
                <a:lnTo>
                  <a:pt x="145148" y="72555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4"/>
          <p:cNvSpPr/>
          <p:nvPr/>
        </p:nvSpPr>
        <p:spPr>
          <a:xfrm>
            <a:off x="2213776" y="8301040"/>
            <a:ext cx="166701" cy="167154"/>
          </a:xfrm>
          <a:custGeom>
            <a:avLst/>
            <a:gdLst/>
            <a:ahLst/>
            <a:cxnLst/>
            <a:rect l="l" t="t" r="r" b="b"/>
            <a:pathLst>
              <a:path w="134087" h="134163">
                <a:moveTo>
                  <a:pt x="134086" y="67106"/>
                </a:moveTo>
                <a:lnTo>
                  <a:pt x="132522" y="52669"/>
                </a:lnTo>
                <a:lnTo>
                  <a:pt x="128054" y="39309"/>
                </a:lnTo>
                <a:lnTo>
                  <a:pt x="121018" y="27360"/>
                </a:lnTo>
                <a:lnTo>
                  <a:pt x="111751" y="17155"/>
                </a:lnTo>
                <a:lnTo>
                  <a:pt x="100586" y="9030"/>
                </a:lnTo>
                <a:lnTo>
                  <a:pt x="87862" y="3317"/>
                </a:lnTo>
                <a:lnTo>
                  <a:pt x="73914" y="350"/>
                </a:lnTo>
                <a:lnTo>
                  <a:pt x="67043" y="0"/>
                </a:lnTo>
                <a:lnTo>
                  <a:pt x="52605" y="1562"/>
                </a:lnTo>
                <a:lnTo>
                  <a:pt x="39251" y="6029"/>
                </a:lnTo>
                <a:lnTo>
                  <a:pt x="27313" y="13064"/>
                </a:lnTo>
                <a:lnTo>
                  <a:pt x="17123" y="22335"/>
                </a:lnTo>
                <a:lnTo>
                  <a:pt x="9011" y="33507"/>
                </a:lnTo>
                <a:lnTo>
                  <a:pt x="3309" y="46247"/>
                </a:lnTo>
                <a:lnTo>
                  <a:pt x="349" y="60220"/>
                </a:lnTo>
                <a:lnTo>
                  <a:pt x="0" y="67106"/>
                </a:lnTo>
                <a:lnTo>
                  <a:pt x="1560" y="81527"/>
                </a:lnTo>
                <a:lnTo>
                  <a:pt x="6020" y="94877"/>
                </a:lnTo>
                <a:lnTo>
                  <a:pt x="13047" y="106820"/>
                </a:lnTo>
                <a:lnTo>
                  <a:pt x="22310" y="117021"/>
                </a:lnTo>
                <a:lnTo>
                  <a:pt x="33477" y="125144"/>
                </a:lnTo>
                <a:lnTo>
                  <a:pt x="46215" y="130854"/>
                </a:lnTo>
                <a:lnTo>
                  <a:pt x="60194" y="133816"/>
                </a:lnTo>
                <a:lnTo>
                  <a:pt x="67043" y="134162"/>
                </a:lnTo>
                <a:lnTo>
                  <a:pt x="81455" y="132598"/>
                </a:lnTo>
                <a:lnTo>
                  <a:pt x="94800" y="128128"/>
                </a:lnTo>
                <a:lnTo>
                  <a:pt x="106741" y="121088"/>
                </a:lnTo>
                <a:lnTo>
                  <a:pt x="116942" y="111814"/>
                </a:lnTo>
                <a:lnTo>
                  <a:pt x="125066" y="100642"/>
                </a:lnTo>
                <a:lnTo>
                  <a:pt x="130777" y="87906"/>
                </a:lnTo>
                <a:lnTo>
                  <a:pt x="133739" y="73943"/>
                </a:lnTo>
                <a:lnTo>
                  <a:pt x="134086" y="67106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5"/>
          <p:cNvSpPr/>
          <p:nvPr/>
        </p:nvSpPr>
        <p:spPr>
          <a:xfrm>
            <a:off x="1701894" y="8301040"/>
            <a:ext cx="167154" cy="167154"/>
          </a:xfrm>
          <a:custGeom>
            <a:avLst/>
            <a:gdLst/>
            <a:ahLst/>
            <a:cxnLst/>
            <a:rect l="l" t="t" r="r" b="b"/>
            <a:pathLst>
              <a:path w="134176" h="134163">
                <a:moveTo>
                  <a:pt x="134175" y="67106"/>
                </a:moveTo>
                <a:lnTo>
                  <a:pt x="132614" y="52680"/>
                </a:lnTo>
                <a:lnTo>
                  <a:pt x="128152" y="39328"/>
                </a:lnTo>
                <a:lnTo>
                  <a:pt x="121123" y="27385"/>
                </a:lnTo>
                <a:lnTo>
                  <a:pt x="111860" y="17183"/>
                </a:lnTo>
                <a:lnTo>
                  <a:pt x="100696" y="9056"/>
                </a:lnTo>
                <a:lnTo>
                  <a:pt x="87964" y="3337"/>
                </a:lnTo>
                <a:lnTo>
                  <a:pt x="73998" y="358"/>
                </a:lnTo>
                <a:lnTo>
                  <a:pt x="67030" y="0"/>
                </a:lnTo>
                <a:lnTo>
                  <a:pt x="52622" y="1563"/>
                </a:lnTo>
                <a:lnTo>
                  <a:pt x="39282" y="6030"/>
                </a:lnTo>
                <a:lnTo>
                  <a:pt x="27346" y="13066"/>
                </a:lnTo>
                <a:lnTo>
                  <a:pt x="17149" y="22339"/>
                </a:lnTo>
                <a:lnTo>
                  <a:pt x="9026" y="33513"/>
                </a:lnTo>
                <a:lnTo>
                  <a:pt x="3315" y="46254"/>
                </a:lnTo>
                <a:lnTo>
                  <a:pt x="349" y="60230"/>
                </a:lnTo>
                <a:lnTo>
                  <a:pt x="0" y="67106"/>
                </a:lnTo>
                <a:lnTo>
                  <a:pt x="1564" y="81528"/>
                </a:lnTo>
                <a:lnTo>
                  <a:pt x="6035" y="94879"/>
                </a:lnTo>
                <a:lnTo>
                  <a:pt x="13074" y="106823"/>
                </a:lnTo>
                <a:lnTo>
                  <a:pt x="22348" y="117024"/>
                </a:lnTo>
                <a:lnTo>
                  <a:pt x="33518" y="125148"/>
                </a:lnTo>
                <a:lnTo>
                  <a:pt x="46250" y="130857"/>
                </a:lnTo>
                <a:lnTo>
                  <a:pt x="60207" y="133817"/>
                </a:lnTo>
                <a:lnTo>
                  <a:pt x="67030" y="134162"/>
                </a:lnTo>
                <a:lnTo>
                  <a:pt x="81471" y="132600"/>
                </a:lnTo>
                <a:lnTo>
                  <a:pt x="94835" y="128137"/>
                </a:lnTo>
                <a:lnTo>
                  <a:pt x="106788" y="121107"/>
                </a:lnTo>
                <a:lnTo>
                  <a:pt x="116997" y="111845"/>
                </a:lnTo>
                <a:lnTo>
                  <a:pt x="125127" y="100687"/>
                </a:lnTo>
                <a:lnTo>
                  <a:pt x="130846" y="87967"/>
                </a:lnTo>
                <a:lnTo>
                  <a:pt x="133820" y="74020"/>
                </a:lnTo>
                <a:lnTo>
                  <a:pt x="134175" y="67106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6"/>
          <p:cNvSpPr/>
          <p:nvPr/>
        </p:nvSpPr>
        <p:spPr>
          <a:xfrm>
            <a:off x="3009232" y="8328672"/>
            <a:ext cx="111889" cy="111889"/>
          </a:xfrm>
          <a:custGeom>
            <a:avLst/>
            <a:gdLst/>
            <a:ahLst/>
            <a:cxnLst/>
            <a:rect l="l" t="t" r="r" b="b"/>
            <a:pathLst>
              <a:path w="90374" h="90374">
                <a:moveTo>
                  <a:pt x="90373" y="45211"/>
                </a:moveTo>
                <a:lnTo>
                  <a:pt x="88098" y="31060"/>
                </a:lnTo>
                <a:lnTo>
                  <a:pt x="81760" y="18718"/>
                </a:lnTo>
                <a:lnTo>
                  <a:pt x="72089" y="8930"/>
                </a:lnTo>
                <a:lnTo>
                  <a:pt x="59816" y="2444"/>
                </a:lnTo>
                <a:lnTo>
                  <a:pt x="45673" y="2"/>
                </a:lnTo>
                <a:lnTo>
                  <a:pt x="45148" y="0"/>
                </a:lnTo>
                <a:lnTo>
                  <a:pt x="30977" y="2288"/>
                </a:lnTo>
                <a:lnTo>
                  <a:pt x="18641" y="8655"/>
                </a:lnTo>
                <a:lnTo>
                  <a:pt x="8876" y="18352"/>
                </a:lnTo>
                <a:lnTo>
                  <a:pt x="2417" y="30634"/>
                </a:lnTo>
                <a:lnTo>
                  <a:pt x="2" y="44752"/>
                </a:lnTo>
                <a:lnTo>
                  <a:pt x="0" y="45211"/>
                </a:lnTo>
                <a:lnTo>
                  <a:pt x="2280" y="59396"/>
                </a:lnTo>
                <a:lnTo>
                  <a:pt x="8631" y="71741"/>
                </a:lnTo>
                <a:lnTo>
                  <a:pt x="18314" y="81509"/>
                </a:lnTo>
                <a:lnTo>
                  <a:pt x="30592" y="87965"/>
                </a:lnTo>
                <a:lnTo>
                  <a:pt x="44729" y="90371"/>
                </a:lnTo>
                <a:lnTo>
                  <a:pt x="45148" y="90373"/>
                </a:lnTo>
                <a:lnTo>
                  <a:pt x="59352" y="88096"/>
                </a:lnTo>
                <a:lnTo>
                  <a:pt x="71708" y="81754"/>
                </a:lnTo>
                <a:lnTo>
                  <a:pt x="81484" y="72084"/>
                </a:lnTo>
                <a:lnTo>
                  <a:pt x="87949" y="59818"/>
                </a:lnTo>
                <a:lnTo>
                  <a:pt x="90370" y="45693"/>
                </a:lnTo>
                <a:lnTo>
                  <a:pt x="90373" y="45211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7"/>
          <p:cNvSpPr/>
          <p:nvPr/>
        </p:nvSpPr>
        <p:spPr>
          <a:xfrm>
            <a:off x="1201790" y="8312817"/>
            <a:ext cx="143599" cy="143599"/>
          </a:xfrm>
          <a:custGeom>
            <a:avLst/>
            <a:gdLst/>
            <a:ahLst/>
            <a:cxnLst/>
            <a:rect l="l" t="t" r="r" b="b"/>
            <a:pathLst>
              <a:path w="115545" h="115545">
                <a:moveTo>
                  <a:pt x="115544" y="57759"/>
                </a:moveTo>
                <a:lnTo>
                  <a:pt x="113734" y="43401"/>
                </a:lnTo>
                <a:lnTo>
                  <a:pt x="108609" y="30362"/>
                </a:lnTo>
                <a:lnTo>
                  <a:pt x="100626" y="19090"/>
                </a:lnTo>
                <a:lnTo>
                  <a:pt x="90241" y="10032"/>
                </a:lnTo>
                <a:lnTo>
                  <a:pt x="77910" y="3635"/>
                </a:lnTo>
                <a:lnTo>
                  <a:pt x="64091" y="346"/>
                </a:lnTo>
                <a:lnTo>
                  <a:pt x="57746" y="0"/>
                </a:lnTo>
                <a:lnTo>
                  <a:pt x="43387" y="1801"/>
                </a:lnTo>
                <a:lnTo>
                  <a:pt x="30347" y="6908"/>
                </a:lnTo>
                <a:lnTo>
                  <a:pt x="19074" y="14873"/>
                </a:lnTo>
                <a:lnTo>
                  <a:pt x="10017" y="25247"/>
                </a:lnTo>
                <a:lnTo>
                  <a:pt x="3624" y="37583"/>
                </a:lnTo>
                <a:lnTo>
                  <a:pt x="342" y="51433"/>
                </a:lnTo>
                <a:lnTo>
                  <a:pt x="0" y="57759"/>
                </a:lnTo>
                <a:lnTo>
                  <a:pt x="1801" y="72093"/>
                </a:lnTo>
                <a:lnTo>
                  <a:pt x="6905" y="85128"/>
                </a:lnTo>
                <a:lnTo>
                  <a:pt x="14865" y="96411"/>
                </a:lnTo>
                <a:lnTo>
                  <a:pt x="25234" y="105487"/>
                </a:lnTo>
                <a:lnTo>
                  <a:pt x="37562" y="111901"/>
                </a:lnTo>
                <a:lnTo>
                  <a:pt x="51403" y="115198"/>
                </a:lnTo>
                <a:lnTo>
                  <a:pt x="57746" y="115544"/>
                </a:lnTo>
                <a:lnTo>
                  <a:pt x="72066" y="113737"/>
                </a:lnTo>
                <a:lnTo>
                  <a:pt x="85097" y="108620"/>
                </a:lnTo>
                <a:lnTo>
                  <a:pt x="96381" y="100647"/>
                </a:lnTo>
                <a:lnTo>
                  <a:pt x="105462" y="90271"/>
                </a:lnTo>
                <a:lnTo>
                  <a:pt x="111885" y="77946"/>
                </a:lnTo>
                <a:lnTo>
                  <a:pt x="115193" y="64127"/>
                </a:lnTo>
                <a:lnTo>
                  <a:pt x="115544" y="57759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8"/>
          <p:cNvSpPr/>
          <p:nvPr/>
        </p:nvSpPr>
        <p:spPr>
          <a:xfrm>
            <a:off x="1464526" y="8319612"/>
            <a:ext cx="129556" cy="129556"/>
          </a:xfrm>
          <a:custGeom>
            <a:avLst/>
            <a:gdLst/>
            <a:ahLst/>
            <a:cxnLst/>
            <a:rect l="l" t="t" r="r" b="b"/>
            <a:pathLst>
              <a:path w="104560" h="104572">
                <a:moveTo>
                  <a:pt x="0" y="52311"/>
                </a:moveTo>
                <a:lnTo>
                  <a:pt x="1986" y="66602"/>
                </a:lnTo>
                <a:lnTo>
                  <a:pt x="7577" y="79383"/>
                </a:lnTo>
                <a:lnTo>
                  <a:pt x="16223" y="90110"/>
                </a:lnTo>
                <a:lnTo>
                  <a:pt x="27371" y="98237"/>
                </a:lnTo>
                <a:lnTo>
                  <a:pt x="40470" y="103217"/>
                </a:lnTo>
                <a:lnTo>
                  <a:pt x="52336" y="104571"/>
                </a:lnTo>
                <a:lnTo>
                  <a:pt x="66630" y="102588"/>
                </a:lnTo>
                <a:lnTo>
                  <a:pt x="79413" y="97001"/>
                </a:lnTo>
                <a:lnTo>
                  <a:pt x="90138" y="88360"/>
                </a:lnTo>
                <a:lnTo>
                  <a:pt x="98257" y="77211"/>
                </a:lnTo>
                <a:lnTo>
                  <a:pt x="103223" y="64101"/>
                </a:lnTo>
                <a:lnTo>
                  <a:pt x="104559" y="52311"/>
                </a:lnTo>
                <a:lnTo>
                  <a:pt x="102578" y="38016"/>
                </a:lnTo>
                <a:lnTo>
                  <a:pt x="97000" y="25221"/>
                </a:lnTo>
                <a:lnTo>
                  <a:pt x="88372" y="14477"/>
                </a:lnTo>
                <a:lnTo>
                  <a:pt x="77240" y="6335"/>
                </a:lnTo>
                <a:lnTo>
                  <a:pt x="64150" y="1348"/>
                </a:lnTo>
                <a:lnTo>
                  <a:pt x="52336" y="0"/>
                </a:lnTo>
                <a:lnTo>
                  <a:pt x="38050" y="1983"/>
                </a:lnTo>
                <a:lnTo>
                  <a:pt x="25260" y="7566"/>
                </a:lnTo>
                <a:lnTo>
                  <a:pt x="14515" y="16200"/>
                </a:lnTo>
                <a:lnTo>
                  <a:pt x="6367" y="27333"/>
                </a:lnTo>
                <a:lnTo>
                  <a:pt x="1366" y="40416"/>
                </a:lnTo>
                <a:lnTo>
                  <a:pt x="0" y="52311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9"/>
          <p:cNvSpPr/>
          <p:nvPr/>
        </p:nvSpPr>
        <p:spPr>
          <a:xfrm>
            <a:off x="4227812" y="1405927"/>
            <a:ext cx="8877301" cy="19107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l-PL" sz="4530" spc="-1" dirty="0">
                <a:solidFill>
                  <a:srgbClr val="E3051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Security Automation – </a:t>
            </a:r>
            <a:r>
              <a:rPr lang="pl-PL" sz="4530" spc="-1" dirty="0" err="1">
                <a:solidFill>
                  <a:srgbClr val="E3051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</a:t>
            </a:r>
            <a:r>
              <a:rPr lang="pl-PL" sz="4530" spc="-1" dirty="0">
                <a:solidFill>
                  <a:srgbClr val="E3051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l-PL" sz="4530" spc="-1" dirty="0" err="1">
                <a:solidFill>
                  <a:srgbClr val="E3051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</a:t>
            </a:r>
            <a:r>
              <a:rPr lang="pl-PL" sz="4530" spc="-1" dirty="0">
                <a:solidFill>
                  <a:srgbClr val="E3051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l-PL" sz="4530" spc="-1" dirty="0" err="1">
                <a:solidFill>
                  <a:srgbClr val="E3051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need</a:t>
            </a:r>
            <a:r>
              <a:rPr lang="pl-PL" sz="4530" spc="-1" dirty="0">
                <a:solidFill>
                  <a:srgbClr val="E3051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to </a:t>
            </a:r>
            <a:r>
              <a:rPr lang="pl-PL" sz="4530" spc="-1" dirty="0" err="1">
                <a:solidFill>
                  <a:srgbClr val="E3051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know</a:t>
            </a:r>
            <a:endParaRPr lang="pl-PL" sz="2265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5000"/>
              </a:lnSpc>
            </a:pPr>
            <a:endParaRPr lang="pl-PL" sz="2265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5000"/>
              </a:lnSpc>
            </a:pPr>
            <a:r>
              <a:rPr lang="pl-PL" sz="1887" spc="-1" dirty="0">
                <a:solidFill>
                  <a:srgbClr val="3C3C3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ISSA Polska  – Stowarzyszenie ds. Bezpieczeństwa</a:t>
            </a:r>
            <a:endParaRPr lang="pl-PL" sz="2265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5000"/>
              </a:lnSpc>
            </a:pPr>
            <a:r>
              <a:rPr lang="pl-PL" sz="1887" spc="-1" dirty="0">
                <a:solidFill>
                  <a:srgbClr val="3C3C3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Systemów Informacyjnych,</a:t>
            </a:r>
            <a:endParaRPr lang="pl-PL" sz="2265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5000"/>
              </a:lnSpc>
            </a:pPr>
            <a:endParaRPr lang="pl-PL" sz="2265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0" name="CustomShape 10"/>
          <p:cNvSpPr/>
          <p:nvPr/>
        </p:nvSpPr>
        <p:spPr>
          <a:xfrm>
            <a:off x="5839078" y="4440424"/>
            <a:ext cx="1539723" cy="749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CustomShape 11"/>
          <p:cNvSpPr/>
          <p:nvPr/>
        </p:nvSpPr>
        <p:spPr>
          <a:xfrm>
            <a:off x="8792999" y="5548908"/>
            <a:ext cx="3236634" cy="749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12"/>
          <p:cNvSpPr/>
          <p:nvPr/>
        </p:nvSpPr>
        <p:spPr>
          <a:xfrm>
            <a:off x="6036583" y="5334389"/>
            <a:ext cx="4417134" cy="8452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CustomShape 13"/>
          <p:cNvSpPr/>
          <p:nvPr/>
        </p:nvSpPr>
        <p:spPr>
          <a:xfrm>
            <a:off x="3661542" y="7991645"/>
            <a:ext cx="9837193" cy="3175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3248" tIns="56624" rIns="113248" bIns="56624"/>
          <a:lstStyle/>
          <a:p>
            <a:pPr algn="r">
              <a:lnSpc>
                <a:spcPct val="100000"/>
              </a:lnSpc>
            </a:pPr>
            <a:r>
              <a:rPr lang="pl-PL" sz="1384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Warszawa, 28-02-2021r.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CDF75E-60C3-439E-A956-71B3609107A4}"/>
              </a:ext>
            </a:extLst>
          </p:cNvPr>
          <p:cNvSpPr txBox="1"/>
          <p:nvPr/>
        </p:nvSpPr>
        <p:spPr>
          <a:xfrm>
            <a:off x="6901306" y="5215905"/>
            <a:ext cx="5128327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5" dirty="0"/>
              <a:t>Lech Lachowicz</a:t>
            </a:r>
          </a:p>
          <a:p>
            <a:r>
              <a:rPr lang="en-US" sz="2265" dirty="0" err="1"/>
              <a:t>Dyrektor</a:t>
            </a:r>
            <a:r>
              <a:rPr lang="en-US" sz="2265" dirty="0"/>
              <a:t> ds. </a:t>
            </a:r>
            <a:r>
              <a:rPr lang="en-US" sz="2265" dirty="0" err="1"/>
              <a:t>Profesjonalnego</a:t>
            </a:r>
            <a:r>
              <a:rPr lang="en-US" sz="2265" dirty="0"/>
              <a:t> </a:t>
            </a:r>
            <a:r>
              <a:rPr lang="en-US" sz="2265" dirty="0" err="1"/>
              <a:t>Rozwoju</a:t>
            </a:r>
            <a:endParaRPr lang="en-US" sz="226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3F07747-BB70-4F99-B0BA-122E7C15E088}"/>
              </a:ext>
            </a:extLst>
          </p:cNvPr>
          <p:cNvCxnSpPr>
            <a:cxnSpLocks/>
          </p:cNvCxnSpPr>
          <p:nvPr/>
        </p:nvCxnSpPr>
        <p:spPr>
          <a:xfrm>
            <a:off x="1605736" y="4350508"/>
            <a:ext cx="9866111" cy="49555"/>
          </a:xfrm>
          <a:prstGeom prst="line">
            <a:avLst/>
          </a:prstGeom>
          <a:ln w="7302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9CE9788B-8815-49D4-B3BC-AB49F6AD2ED5}"/>
              </a:ext>
            </a:extLst>
          </p:cNvPr>
          <p:cNvSpPr txBox="1">
            <a:spLocks/>
          </p:cNvSpPr>
          <p:nvPr/>
        </p:nvSpPr>
        <p:spPr bwMode="auto">
          <a:xfrm>
            <a:off x="375405" y="159028"/>
            <a:ext cx="10428129" cy="888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4557" tIns="67278" rIns="134557" bIns="67278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6005A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6005A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6005A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6005A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6005A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6005A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6005A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6005A"/>
                </a:solidFill>
                <a:latin typeface="Arial" charset="0"/>
              </a:defRPr>
            </a:lvl9pPr>
          </a:lstStyle>
          <a:p>
            <a:r>
              <a:rPr lang="en-US" sz="4415" kern="0" dirty="0">
                <a:solidFill>
                  <a:schemeClr val="tx1"/>
                </a:solidFill>
              </a:rPr>
              <a:t>Anatomy of phishing attack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7C7B436-AEFF-4DD0-9BDD-E6D99C6079D7}"/>
              </a:ext>
            </a:extLst>
          </p:cNvPr>
          <p:cNvGrpSpPr/>
          <p:nvPr/>
        </p:nvGrpSpPr>
        <p:grpSpPr>
          <a:xfrm>
            <a:off x="4728793" y="3645095"/>
            <a:ext cx="1410829" cy="1410829"/>
            <a:chOff x="2057400" y="2501503"/>
            <a:chExt cx="1219200" cy="12192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130576E-6D37-45B8-947D-2B84561D495C}"/>
                </a:ext>
              </a:extLst>
            </p:cNvPr>
            <p:cNvSpPr/>
            <p:nvPr/>
          </p:nvSpPr>
          <p:spPr>
            <a:xfrm>
              <a:off x="2057400" y="2501503"/>
              <a:ext cx="1219200" cy="1219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9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06D4B68-28AB-4FE9-9806-1D5A887364B3}"/>
                </a:ext>
              </a:extLst>
            </p:cNvPr>
            <p:cNvSpPr/>
            <p:nvPr/>
          </p:nvSpPr>
          <p:spPr>
            <a:xfrm>
              <a:off x="2209800" y="2653903"/>
              <a:ext cx="914400" cy="9144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9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C37D7C-E9D5-421A-A7F3-E148DDFA5114}"/>
                </a:ext>
              </a:extLst>
            </p:cNvPr>
            <p:cNvSpPr/>
            <p:nvPr/>
          </p:nvSpPr>
          <p:spPr>
            <a:xfrm>
              <a:off x="2355056" y="2799159"/>
              <a:ext cx="623888" cy="6238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19" dirty="0">
                  <a:latin typeface="Calibri" panose="020F0502020204030204" pitchFamily="34" charset="0"/>
                  <a:cs typeface="Calibri" panose="020F0502020204030204" pitchFamily="34" charset="0"/>
                </a:rPr>
                <a:t>30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A83125E-818E-4971-B83A-51576570B0F9}"/>
              </a:ext>
            </a:extLst>
          </p:cNvPr>
          <p:cNvGrpSpPr/>
          <p:nvPr/>
        </p:nvGrpSpPr>
        <p:grpSpPr>
          <a:xfrm>
            <a:off x="6961617" y="3934446"/>
            <a:ext cx="832125" cy="832125"/>
            <a:chOff x="2057400" y="2501503"/>
            <a:chExt cx="1219200" cy="12192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9FA2E22-A038-47F6-A5BE-9CD2F78D0B3C}"/>
                </a:ext>
              </a:extLst>
            </p:cNvPr>
            <p:cNvSpPr/>
            <p:nvPr/>
          </p:nvSpPr>
          <p:spPr>
            <a:xfrm>
              <a:off x="2057400" y="2501503"/>
              <a:ext cx="1219200" cy="12192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12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64B3847-7816-450D-92B4-5529B8B4DAA4}"/>
                </a:ext>
              </a:extLst>
            </p:cNvPr>
            <p:cNvSpPr/>
            <p:nvPr/>
          </p:nvSpPr>
          <p:spPr>
            <a:xfrm>
              <a:off x="2209800" y="2653903"/>
              <a:ext cx="914400" cy="9144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12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A678B52-CF7E-452F-9AF7-3E83147F62E8}"/>
                </a:ext>
              </a:extLst>
            </p:cNvPr>
            <p:cNvSpPr/>
            <p:nvPr/>
          </p:nvSpPr>
          <p:spPr>
            <a:xfrm>
              <a:off x="2355057" y="2799160"/>
              <a:ext cx="623888" cy="62388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6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970043-518C-42C8-8D49-16F0A192E2F7}"/>
              </a:ext>
            </a:extLst>
          </p:cNvPr>
          <p:cNvGrpSpPr/>
          <p:nvPr/>
        </p:nvGrpSpPr>
        <p:grpSpPr>
          <a:xfrm>
            <a:off x="8615738" y="3672469"/>
            <a:ext cx="1356078" cy="1356078"/>
            <a:chOff x="2057400" y="2501503"/>
            <a:chExt cx="1219200" cy="12192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5426C26-D803-459C-874C-29BA9E1BEB0B}"/>
                </a:ext>
              </a:extLst>
            </p:cNvPr>
            <p:cNvSpPr/>
            <p:nvPr/>
          </p:nvSpPr>
          <p:spPr>
            <a:xfrm>
              <a:off x="2057400" y="2501503"/>
              <a:ext cx="1219200" cy="12192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9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A268896-2CEC-4CD3-8941-971A0918709D}"/>
                </a:ext>
              </a:extLst>
            </p:cNvPr>
            <p:cNvSpPr/>
            <p:nvPr/>
          </p:nvSpPr>
          <p:spPr>
            <a:xfrm>
              <a:off x="2209800" y="2653903"/>
              <a:ext cx="914400" cy="914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9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ECB861F-45A8-4A3E-9837-247947AD2E23}"/>
                </a:ext>
              </a:extLst>
            </p:cNvPr>
            <p:cNvSpPr/>
            <p:nvPr/>
          </p:nvSpPr>
          <p:spPr>
            <a:xfrm>
              <a:off x="2355056" y="2799159"/>
              <a:ext cx="623888" cy="62388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72" dirty="0">
                  <a:latin typeface="Calibri" panose="020F0502020204030204" pitchFamily="34" charset="0"/>
                  <a:cs typeface="Calibri" panose="020F0502020204030204" pitchFamily="34" charset="0"/>
                </a:rPr>
                <a:t>50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2ED575F-7392-43AC-91BC-64CCDEA2FD77}"/>
              </a:ext>
            </a:extLst>
          </p:cNvPr>
          <p:cNvGrpSpPr/>
          <p:nvPr/>
        </p:nvGrpSpPr>
        <p:grpSpPr>
          <a:xfrm>
            <a:off x="10793808" y="3722025"/>
            <a:ext cx="1356078" cy="1356078"/>
            <a:chOff x="2057400" y="2501503"/>
            <a:chExt cx="1219200" cy="12192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2D40114-8C5F-4F61-B715-E4DFE130D860}"/>
                </a:ext>
              </a:extLst>
            </p:cNvPr>
            <p:cNvSpPr/>
            <p:nvPr/>
          </p:nvSpPr>
          <p:spPr>
            <a:xfrm>
              <a:off x="2057400" y="2501503"/>
              <a:ext cx="1219200" cy="12192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9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B44BAC0-D367-4790-A169-76DCFF48F6BF}"/>
                </a:ext>
              </a:extLst>
            </p:cNvPr>
            <p:cNvSpPr/>
            <p:nvPr/>
          </p:nvSpPr>
          <p:spPr>
            <a:xfrm>
              <a:off x="2209800" y="2653903"/>
              <a:ext cx="914400" cy="914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9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9F49B5C-21CB-4861-9A18-FACC77FE903E}"/>
                </a:ext>
              </a:extLst>
            </p:cNvPr>
            <p:cNvSpPr/>
            <p:nvPr/>
          </p:nvSpPr>
          <p:spPr>
            <a:xfrm>
              <a:off x="2355056" y="2799159"/>
              <a:ext cx="623888" cy="62388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72" dirty="0">
                  <a:latin typeface="Calibri" panose="020F0502020204030204" pitchFamily="34" charset="0"/>
                  <a:cs typeface="Calibri" panose="020F0502020204030204" pitchFamily="34" charset="0"/>
                </a:rPr>
                <a:t>60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10F60FC-1B4A-4C9D-AC7A-5FEA9CDA38F5}"/>
              </a:ext>
            </a:extLst>
          </p:cNvPr>
          <p:cNvGrpSpPr/>
          <p:nvPr/>
        </p:nvGrpSpPr>
        <p:grpSpPr>
          <a:xfrm>
            <a:off x="1458041" y="3881370"/>
            <a:ext cx="1037392" cy="1037392"/>
            <a:chOff x="558340" y="2422922"/>
            <a:chExt cx="758428" cy="75842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F3782C3-7393-4F67-AB4F-3AF4521B0E61}"/>
                </a:ext>
              </a:extLst>
            </p:cNvPr>
            <p:cNvGrpSpPr/>
            <p:nvPr/>
          </p:nvGrpSpPr>
          <p:grpSpPr>
            <a:xfrm>
              <a:off x="558340" y="2422922"/>
              <a:ext cx="758428" cy="758428"/>
              <a:chOff x="2057400" y="2501503"/>
              <a:chExt cx="1219200" cy="12192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BCC1243-73C4-4319-B677-536286E8FEAF}"/>
                  </a:ext>
                </a:extLst>
              </p:cNvPr>
              <p:cNvSpPr/>
              <p:nvPr/>
            </p:nvSpPr>
            <p:spPr>
              <a:xfrm>
                <a:off x="2057400" y="2501503"/>
                <a:ext cx="1219200" cy="1219200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49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38D9B90-C2E2-4298-813B-DD85875A924C}"/>
                  </a:ext>
                </a:extLst>
              </p:cNvPr>
              <p:cNvSpPr/>
              <p:nvPr/>
            </p:nvSpPr>
            <p:spPr>
              <a:xfrm>
                <a:off x="2209800" y="2653903"/>
                <a:ext cx="914400" cy="9144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49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3F8A7F7-769A-49F8-8447-BE833E687284}"/>
                  </a:ext>
                </a:extLst>
              </p:cNvPr>
              <p:cNvSpPr/>
              <p:nvPr/>
            </p:nvSpPr>
            <p:spPr>
              <a:xfrm>
                <a:off x="2355056" y="2799159"/>
                <a:ext cx="623888" cy="623888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3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17C5961-3F67-4C4E-8E5A-8485C6CA8381}"/>
                </a:ext>
              </a:extLst>
            </p:cNvPr>
            <p:cNvSpPr txBox="1"/>
            <p:nvPr/>
          </p:nvSpPr>
          <p:spPr>
            <a:xfrm>
              <a:off x="698270" y="2681471"/>
              <a:ext cx="478569" cy="2413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545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8505395-03C1-4078-8178-9AD441C3A121}"/>
              </a:ext>
            </a:extLst>
          </p:cNvPr>
          <p:cNvGrpSpPr/>
          <p:nvPr/>
        </p:nvGrpSpPr>
        <p:grpSpPr>
          <a:xfrm>
            <a:off x="3338545" y="4113389"/>
            <a:ext cx="568254" cy="568254"/>
            <a:chOff x="1941972" y="2569619"/>
            <a:chExt cx="921544" cy="92154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A60C714-C287-4FE5-BF9B-668F3DECFE14}"/>
                </a:ext>
              </a:extLst>
            </p:cNvPr>
            <p:cNvGrpSpPr/>
            <p:nvPr/>
          </p:nvGrpSpPr>
          <p:grpSpPr>
            <a:xfrm>
              <a:off x="1941972" y="2569619"/>
              <a:ext cx="921544" cy="921544"/>
              <a:chOff x="2057400" y="2501503"/>
              <a:chExt cx="1219200" cy="121920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5AF371D-2E94-49F7-B7A9-DD86A4530741}"/>
                  </a:ext>
                </a:extLst>
              </p:cNvPr>
              <p:cNvSpPr/>
              <p:nvPr/>
            </p:nvSpPr>
            <p:spPr>
              <a:xfrm>
                <a:off x="2057400" y="2501503"/>
                <a:ext cx="1219200" cy="1219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49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93F8D24-6C5D-48CA-B5FC-E9D1018268A0}"/>
                  </a:ext>
                </a:extLst>
              </p:cNvPr>
              <p:cNvSpPr/>
              <p:nvPr/>
            </p:nvSpPr>
            <p:spPr>
              <a:xfrm>
                <a:off x="2209800" y="2653903"/>
                <a:ext cx="914400" cy="9144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49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73B34B5-0D6D-461D-AEC0-D520983594D9}"/>
                  </a:ext>
                </a:extLst>
              </p:cNvPr>
              <p:cNvSpPr/>
              <p:nvPr/>
            </p:nvSpPr>
            <p:spPr>
              <a:xfrm>
                <a:off x="2355056" y="2799159"/>
                <a:ext cx="623888" cy="623888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72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F432E6C-47E4-4009-AEDE-35C3ECFD6F12}"/>
                </a:ext>
              </a:extLst>
            </p:cNvPr>
            <p:cNvSpPr txBox="1"/>
            <p:nvPr/>
          </p:nvSpPr>
          <p:spPr>
            <a:xfrm>
              <a:off x="1941974" y="2755144"/>
              <a:ext cx="921542" cy="53531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545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20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A24DA65-DD45-46E8-A0F5-5D1AFF27AF5C}"/>
              </a:ext>
            </a:extLst>
          </p:cNvPr>
          <p:cNvSpPr txBox="1"/>
          <p:nvPr/>
        </p:nvSpPr>
        <p:spPr>
          <a:xfrm>
            <a:off x="112131" y="1263680"/>
            <a:ext cx="1121304" cy="99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2" dirty="0">
                <a:solidFill>
                  <a:srgbClr val="2725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Broadcast phishing email to a user group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C4CB460-FC08-44B8-A844-A1E7F488D988}"/>
              </a:ext>
            </a:extLst>
          </p:cNvPr>
          <p:cNvSpPr txBox="1"/>
          <p:nvPr/>
        </p:nvSpPr>
        <p:spPr>
          <a:xfrm>
            <a:off x="7093768" y="4191043"/>
            <a:ext cx="568253" cy="3300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45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E93A01-BBC4-4A3E-92B5-F11B315E575E}"/>
              </a:ext>
            </a:extLst>
          </p:cNvPr>
          <p:cNvSpPr/>
          <p:nvPr/>
        </p:nvSpPr>
        <p:spPr>
          <a:xfrm>
            <a:off x="1293979" y="2205822"/>
            <a:ext cx="1457695" cy="136103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receives the legitimate looking email from a known contact, forwards it to SPAM box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E31E9E8-7CBC-4D28-9FD5-F70AED99C2BE}"/>
              </a:ext>
            </a:extLst>
          </p:cNvPr>
          <p:cNvSpPr/>
          <p:nvPr/>
        </p:nvSpPr>
        <p:spPr>
          <a:xfrm>
            <a:off x="2772793" y="5183716"/>
            <a:ext cx="1699757" cy="165900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clicks on the link and is taken to genuine O365 login page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B7CE25-A0A6-42D9-B035-1FEC4CF894C1}"/>
              </a:ext>
            </a:extLst>
          </p:cNvPr>
          <p:cNvSpPr/>
          <p:nvPr/>
        </p:nvSpPr>
        <p:spPr>
          <a:xfrm>
            <a:off x="4750592" y="2244222"/>
            <a:ext cx="1420631" cy="136103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puts his credentials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D968711-45EE-4A33-A0D7-B8081A9C2F2F}"/>
              </a:ext>
            </a:extLst>
          </p:cNvPr>
          <p:cNvSpPr/>
          <p:nvPr/>
        </p:nvSpPr>
        <p:spPr>
          <a:xfrm>
            <a:off x="6735848" y="5171085"/>
            <a:ext cx="1271859" cy="1456951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Attacker now has f</a:t>
            </a:r>
            <a:r>
              <a:rPr lang="pl-PL" sz="11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en-US" sz="1177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ll</a:t>
            </a:r>
            <a:r>
              <a:rPr lang="en-US" sz="11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access to O365 account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A14C0A1-69A6-42B1-AD0F-5BE597253E25}"/>
              </a:ext>
            </a:extLst>
          </p:cNvPr>
          <p:cNvSpPr/>
          <p:nvPr/>
        </p:nvSpPr>
        <p:spPr>
          <a:xfrm>
            <a:off x="8633280" y="2148308"/>
            <a:ext cx="1271859" cy="1456951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Next step is to replicate the email to everyone ever emailed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09F31BE-9DFD-4DE7-B4E7-BE39C84F9156}"/>
              </a:ext>
            </a:extLst>
          </p:cNvPr>
          <p:cNvSpPr/>
          <p:nvPr/>
        </p:nvSpPr>
        <p:spPr>
          <a:xfrm>
            <a:off x="10835120" y="5176487"/>
            <a:ext cx="1271859" cy="1456951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Steal data, user info, ask for Ransom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5EA1E98-5703-421D-A622-8A1D41DEBD1C}"/>
              </a:ext>
            </a:extLst>
          </p:cNvPr>
          <p:cNvSpPr txBox="1"/>
          <p:nvPr/>
        </p:nvSpPr>
        <p:spPr>
          <a:xfrm>
            <a:off x="3139651" y="1263680"/>
            <a:ext cx="1233421" cy="545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2" dirty="0">
                <a:solidFill>
                  <a:srgbClr val="2725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Cross the trust barrier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2BF2EDC-2F36-4BF8-BFBF-879989CB36EB}"/>
              </a:ext>
            </a:extLst>
          </p:cNvPr>
          <p:cNvSpPr txBox="1"/>
          <p:nvPr/>
        </p:nvSpPr>
        <p:spPr>
          <a:xfrm>
            <a:off x="6959087" y="1263680"/>
            <a:ext cx="1121304" cy="318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2" dirty="0">
                <a:solidFill>
                  <a:srgbClr val="2725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Infect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E6D23E-A5AE-4C68-BD8B-6DA0D09B663B}"/>
              </a:ext>
            </a:extLst>
          </p:cNvPr>
          <p:cNvSpPr txBox="1"/>
          <p:nvPr/>
        </p:nvSpPr>
        <p:spPr>
          <a:xfrm>
            <a:off x="11058090" y="1263680"/>
            <a:ext cx="1121304" cy="318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2" dirty="0">
                <a:solidFill>
                  <a:srgbClr val="2725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Monetize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65A385D-FBE4-489C-8CB4-2AC58C64F929}"/>
              </a:ext>
            </a:extLst>
          </p:cNvPr>
          <p:cNvCxnSpPr>
            <a:cxnSpLocks/>
          </p:cNvCxnSpPr>
          <p:nvPr/>
        </p:nvCxnSpPr>
        <p:spPr>
          <a:xfrm>
            <a:off x="560652" y="1955903"/>
            <a:ext cx="0" cy="1828697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9B379F0-FD3A-46AF-AB02-254FB254215E}"/>
              </a:ext>
            </a:extLst>
          </p:cNvPr>
          <p:cNvCxnSpPr>
            <a:cxnSpLocks/>
          </p:cNvCxnSpPr>
          <p:nvPr/>
        </p:nvCxnSpPr>
        <p:spPr>
          <a:xfrm>
            <a:off x="3694401" y="1955903"/>
            <a:ext cx="0" cy="1828697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626D613-124A-42B7-A22B-416EA24EB1CF}"/>
              </a:ext>
            </a:extLst>
          </p:cNvPr>
          <p:cNvCxnSpPr>
            <a:cxnSpLocks/>
          </p:cNvCxnSpPr>
          <p:nvPr/>
        </p:nvCxnSpPr>
        <p:spPr>
          <a:xfrm>
            <a:off x="7371777" y="1955903"/>
            <a:ext cx="0" cy="1828697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4FF83A0-553E-46C2-9AC8-CF9F5990A85B}"/>
              </a:ext>
            </a:extLst>
          </p:cNvPr>
          <p:cNvCxnSpPr>
            <a:cxnSpLocks/>
          </p:cNvCxnSpPr>
          <p:nvPr/>
        </p:nvCxnSpPr>
        <p:spPr>
          <a:xfrm>
            <a:off x="11477749" y="1955903"/>
            <a:ext cx="0" cy="1828697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1D517F6-1313-4AD6-8EA0-2C985E71F8B3}"/>
              </a:ext>
            </a:extLst>
          </p:cNvPr>
          <p:cNvSpPr txBox="1"/>
          <p:nvPr/>
        </p:nvSpPr>
        <p:spPr>
          <a:xfrm>
            <a:off x="153188" y="4217337"/>
            <a:ext cx="1233421" cy="318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2" b="1" dirty="0">
                <a:solidFill>
                  <a:srgbClr val="2725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(min)</a:t>
            </a:r>
          </a:p>
        </p:txBody>
      </p:sp>
    </p:spTree>
    <p:extLst>
      <p:ext uri="{BB962C8B-B14F-4D97-AF65-F5344CB8AC3E}">
        <p14:creationId xmlns:p14="http://schemas.microsoft.com/office/powerpoint/2010/main" val="378924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2975-5298-4467-A6E0-D5AE3F91331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60652" y="165247"/>
            <a:ext cx="10428129" cy="88828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normAutofit/>
          </a:bodyPr>
          <a:lstStyle/>
          <a:p>
            <a:pPr algn="l"/>
            <a:r>
              <a:rPr lang="pl-PL" dirty="0">
                <a:solidFill>
                  <a:schemeClr val="tx1"/>
                </a:solidFill>
              </a:rPr>
              <a:t>The </a:t>
            </a:r>
            <a:r>
              <a:rPr lang="pl-PL" dirty="0" err="1">
                <a:solidFill>
                  <a:schemeClr val="tx1"/>
                </a:solidFill>
              </a:rPr>
              <a:t>process</a:t>
            </a:r>
            <a:r>
              <a:rPr lang="pl-PL" dirty="0">
                <a:solidFill>
                  <a:schemeClr val="tx1"/>
                </a:solidFill>
              </a:rPr>
              <a:t> for </a:t>
            </a:r>
            <a:r>
              <a:rPr lang="pl-PL" dirty="0" err="1">
                <a:solidFill>
                  <a:schemeClr val="tx1"/>
                </a:solidFill>
              </a:rPr>
              <a:t>handling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Phishing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emails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938AA9-94FA-48D5-A2D4-D7A7C92C2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12516"/>
              </p:ext>
            </p:extLst>
          </p:nvPr>
        </p:nvGraphicFramePr>
        <p:xfrm>
          <a:off x="560652" y="1193057"/>
          <a:ext cx="8970434" cy="5032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522">
                  <a:extLst>
                    <a:ext uri="{9D8B030D-6E8A-4147-A177-3AD203B41FA5}">
                      <a16:colId xmlns:a16="http://schemas.microsoft.com/office/drawing/2014/main" val="1969949923"/>
                    </a:ext>
                  </a:extLst>
                </a:gridCol>
                <a:gridCol w="1569826">
                  <a:extLst>
                    <a:ext uri="{9D8B030D-6E8A-4147-A177-3AD203B41FA5}">
                      <a16:colId xmlns:a16="http://schemas.microsoft.com/office/drawing/2014/main" val="2552344182"/>
                    </a:ext>
                  </a:extLst>
                </a:gridCol>
                <a:gridCol w="2221408">
                  <a:extLst>
                    <a:ext uri="{9D8B030D-6E8A-4147-A177-3AD203B41FA5}">
                      <a16:colId xmlns:a16="http://schemas.microsoft.com/office/drawing/2014/main" val="1783361831"/>
                    </a:ext>
                  </a:extLst>
                </a:gridCol>
                <a:gridCol w="4730678">
                  <a:extLst>
                    <a:ext uri="{9D8B030D-6E8A-4147-A177-3AD203B41FA5}">
                      <a16:colId xmlns:a16="http://schemas.microsoft.com/office/drawing/2014/main" val="1607650632"/>
                    </a:ext>
                  </a:extLst>
                </a:gridCol>
              </a:tblGrid>
              <a:tr h="553965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800" u="none" strike="noStrike">
                          <a:effectLst/>
                        </a:rPr>
                        <a:t>#</a:t>
                      </a:r>
                      <a:endParaRPr lang="pl-PL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39" marR="15739" marT="157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800" u="none" strike="noStrike">
                          <a:effectLst/>
                        </a:rPr>
                        <a:t>Action</a:t>
                      </a:r>
                      <a:endParaRPr lang="pl-PL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39" marR="15739" marT="157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Current manual time spent (sec)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39" marR="15739" marT="157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Current manual time spent - Explanation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39" marR="15739" marT="15739" marB="0" anchor="ctr"/>
                </a:tc>
                <a:extLst>
                  <a:ext uri="{0D108BD9-81ED-4DB2-BD59-A6C34878D82A}">
                    <a16:rowId xmlns:a16="http://schemas.microsoft.com/office/drawing/2014/main" val="385818598"/>
                  </a:ext>
                </a:extLst>
              </a:tr>
              <a:tr h="823078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800" u="none" strike="noStrike">
                          <a:effectLst/>
                        </a:rPr>
                        <a:t>A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39" marR="15739" marT="157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Have a look at the email content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39" marR="15739" marT="157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800" u="none" strike="noStrike" dirty="0">
                          <a:effectLst/>
                        </a:rPr>
                        <a:t>30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39" marR="15739" marT="157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Need to download the email, open it and save a screenshot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39" marR="15739" marT="15739" marB="0" anchor="ctr"/>
                </a:tc>
                <a:extLst>
                  <a:ext uri="{0D108BD9-81ED-4DB2-BD59-A6C34878D82A}">
                    <a16:rowId xmlns:a16="http://schemas.microsoft.com/office/drawing/2014/main" val="4260525169"/>
                  </a:ext>
                </a:extLst>
              </a:tr>
              <a:tr h="823078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800" u="none" strike="noStrike">
                          <a:effectLst/>
                        </a:rPr>
                        <a:t>B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39" marR="15739" marT="157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u="none" strike="noStrike">
                          <a:effectLst/>
                        </a:rPr>
                        <a:t>Collect email header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39" marR="15739" marT="157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800" u="none" strike="noStrike" dirty="0">
                          <a:effectLst/>
                        </a:rPr>
                        <a:t>60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39" marR="15739" marT="157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Need to grab the email header then run it into a parsing script/tool and finally attach the data into the ticket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39" marR="15739" marT="15739" marB="0" anchor="ctr"/>
                </a:tc>
                <a:extLst>
                  <a:ext uri="{0D108BD9-81ED-4DB2-BD59-A6C34878D82A}">
                    <a16:rowId xmlns:a16="http://schemas.microsoft.com/office/drawing/2014/main" val="775771679"/>
                  </a:ext>
                </a:extLst>
              </a:tr>
              <a:tr h="823078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800" u="none" strike="noStrike">
                          <a:effectLst/>
                        </a:rPr>
                        <a:t>C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39" marR="15739" marT="157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u="none" strike="noStrike">
                          <a:effectLst/>
                        </a:rPr>
                        <a:t>Check URL &amp; determination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39" marR="15739" marT="157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800" u="none" strike="noStrike">
                          <a:effectLst/>
                        </a:rPr>
                        <a:t>300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39" marR="15739" marT="157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Need to manually check it against VT/OSINT,  test it within </a:t>
                      </a:r>
                      <a:r>
                        <a:rPr lang="pl-PL" sz="1800" u="none" strike="noStrike" dirty="0" err="1">
                          <a:effectLst/>
                        </a:rPr>
                        <a:t>Safe</a:t>
                      </a:r>
                      <a:r>
                        <a:rPr lang="pl-PL" sz="1800" u="none" strike="noStrike" dirty="0">
                          <a:effectLst/>
                        </a:rPr>
                        <a:t> </a:t>
                      </a:r>
                      <a:r>
                        <a:rPr lang="pl-PL" sz="1800" u="none" strike="noStrike" dirty="0" err="1">
                          <a:effectLst/>
                        </a:rPr>
                        <a:t>Browser</a:t>
                      </a:r>
                      <a:r>
                        <a:rPr lang="en-US" sz="1800" u="none" strike="noStrike" dirty="0">
                          <a:effectLst/>
                        </a:rPr>
                        <a:t> and document it into </a:t>
                      </a:r>
                      <a:r>
                        <a:rPr lang="pl-PL" sz="1800" u="none" strike="noStrike" dirty="0">
                          <a:effectLst/>
                        </a:rPr>
                        <a:t>IOC </a:t>
                      </a:r>
                      <a:r>
                        <a:rPr lang="pl-PL" sz="1800" u="none" strike="noStrike" dirty="0" err="1">
                          <a:effectLst/>
                        </a:rPr>
                        <a:t>feeds</a:t>
                      </a:r>
                      <a:r>
                        <a:rPr lang="en-US" sz="1800" u="none" strike="noStrike" dirty="0">
                          <a:effectLst/>
                        </a:rPr>
                        <a:t>. Finally determine if bad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39" marR="15739" marT="15739" marB="0" anchor="ctr"/>
                </a:tc>
                <a:extLst>
                  <a:ext uri="{0D108BD9-81ED-4DB2-BD59-A6C34878D82A}">
                    <a16:rowId xmlns:a16="http://schemas.microsoft.com/office/drawing/2014/main" val="2264457750"/>
                  </a:ext>
                </a:extLst>
              </a:tr>
              <a:tr h="823078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800" u="none" strike="noStrike">
                          <a:effectLst/>
                        </a:rPr>
                        <a:t>D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39" marR="15739" marT="157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u="none" strike="noStrike">
                          <a:effectLst/>
                        </a:rPr>
                        <a:t>Check attachment &amp; determination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39" marR="15739" marT="157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800" u="none" strike="noStrike">
                          <a:effectLst/>
                        </a:rPr>
                        <a:t>300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39" marR="15739" marT="157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Need to grab the sample, detonate it manually in </a:t>
                      </a:r>
                      <a:r>
                        <a:rPr lang="pl-PL" sz="1800" u="none" strike="noStrike" dirty="0" err="1">
                          <a:effectLst/>
                        </a:rPr>
                        <a:t>Sandbox</a:t>
                      </a:r>
                      <a:r>
                        <a:rPr lang="en-US" sz="1800" u="none" strike="noStrike" dirty="0">
                          <a:effectLst/>
                        </a:rPr>
                        <a:t>, create </a:t>
                      </a:r>
                      <a:r>
                        <a:rPr lang="pl-PL" sz="1800" u="none" strike="noStrike" dirty="0">
                          <a:effectLst/>
                        </a:rPr>
                        <a:t>IOC</a:t>
                      </a:r>
                      <a:r>
                        <a:rPr lang="en-US" sz="1800" u="none" strike="noStrike" dirty="0">
                          <a:effectLst/>
                        </a:rPr>
                        <a:t> and attach the report into </a:t>
                      </a:r>
                      <a:r>
                        <a:rPr lang="pl-PL" sz="1800" u="none" strike="noStrike" dirty="0">
                          <a:effectLst/>
                        </a:rPr>
                        <a:t>Incident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39" marR="15739" marT="15739" marB="0" anchor="ctr"/>
                </a:tc>
                <a:extLst>
                  <a:ext uri="{0D108BD9-81ED-4DB2-BD59-A6C34878D82A}">
                    <a16:rowId xmlns:a16="http://schemas.microsoft.com/office/drawing/2014/main" val="3951367212"/>
                  </a:ext>
                </a:extLst>
              </a:tr>
              <a:tr h="109219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800" u="none" strike="noStrike">
                          <a:effectLst/>
                        </a:rPr>
                        <a:t>E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39" marR="15739" marT="157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u="none" strike="noStrike">
                          <a:effectLst/>
                        </a:rPr>
                        <a:t>Check downloaded malware &amp; determination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39" marR="15739" marT="157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800" u="none" strike="noStrike">
                          <a:effectLst/>
                        </a:rPr>
                        <a:t>300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39" marR="15739" marT="157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Need to grab the sample, detonate it manually in </a:t>
                      </a:r>
                      <a:r>
                        <a:rPr lang="pl-PL" sz="1800" u="none" strike="noStrike" dirty="0" err="1">
                          <a:effectLst/>
                        </a:rPr>
                        <a:t>Sandbox</a:t>
                      </a:r>
                      <a:r>
                        <a:rPr lang="en-US" sz="1800" u="none" strike="noStrike" dirty="0">
                          <a:effectLst/>
                        </a:rPr>
                        <a:t>, create </a:t>
                      </a:r>
                      <a:r>
                        <a:rPr lang="pl-PL" sz="1800" u="none" strike="noStrike" dirty="0">
                          <a:effectLst/>
                        </a:rPr>
                        <a:t>IOC</a:t>
                      </a:r>
                      <a:r>
                        <a:rPr lang="en-US" sz="1800" u="none" strike="noStrike" dirty="0">
                          <a:effectLst/>
                        </a:rPr>
                        <a:t> and attach the report into </a:t>
                      </a:r>
                      <a:r>
                        <a:rPr lang="pl-PL" sz="1800" u="none" strike="noStrike" dirty="0">
                          <a:effectLst/>
                        </a:rPr>
                        <a:t>Incident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39" marR="15739" marT="15739" marB="0" anchor="ctr"/>
                </a:tc>
                <a:extLst>
                  <a:ext uri="{0D108BD9-81ED-4DB2-BD59-A6C34878D82A}">
                    <a16:rowId xmlns:a16="http://schemas.microsoft.com/office/drawing/2014/main" val="3561686001"/>
                  </a:ext>
                </a:extLst>
              </a:tr>
            </a:tbl>
          </a:graphicData>
        </a:graphic>
      </p:graphicFrame>
      <p:pic>
        <p:nvPicPr>
          <p:cNvPr id="1026" name="Picture 2" descr="Znalezione obrazy dla zapytania: automate meme">
            <a:extLst>
              <a:ext uri="{FF2B5EF4-FFF2-40B4-BE49-F238E27FC236}">
                <a16:creationId xmlns:a16="http://schemas.microsoft.com/office/drawing/2014/main" id="{521F5B0B-1C7E-4B69-9FC1-4630FC219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477" y="2207766"/>
            <a:ext cx="3153668" cy="31536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71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9F7A3-44DD-4038-B4D1-B72192502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43" y="145996"/>
            <a:ext cx="10428129" cy="88828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The times after automation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F6BE6A-64A3-4E0D-900F-BCB63A153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389937"/>
              </p:ext>
            </p:extLst>
          </p:nvPr>
        </p:nvGraphicFramePr>
        <p:xfrm>
          <a:off x="448527" y="1428360"/>
          <a:ext cx="12670737" cy="4181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511">
                  <a:extLst>
                    <a:ext uri="{9D8B030D-6E8A-4147-A177-3AD203B41FA5}">
                      <a16:colId xmlns:a16="http://schemas.microsoft.com/office/drawing/2014/main" val="123698590"/>
                    </a:ext>
                  </a:extLst>
                </a:gridCol>
                <a:gridCol w="1759771">
                  <a:extLst>
                    <a:ext uri="{9D8B030D-6E8A-4147-A177-3AD203B41FA5}">
                      <a16:colId xmlns:a16="http://schemas.microsoft.com/office/drawing/2014/main" val="2665155474"/>
                    </a:ext>
                  </a:extLst>
                </a:gridCol>
                <a:gridCol w="1407434">
                  <a:extLst>
                    <a:ext uri="{9D8B030D-6E8A-4147-A177-3AD203B41FA5}">
                      <a16:colId xmlns:a16="http://schemas.microsoft.com/office/drawing/2014/main" val="2995413966"/>
                    </a:ext>
                  </a:extLst>
                </a:gridCol>
                <a:gridCol w="3264408">
                  <a:extLst>
                    <a:ext uri="{9D8B030D-6E8A-4147-A177-3AD203B41FA5}">
                      <a16:colId xmlns:a16="http://schemas.microsoft.com/office/drawing/2014/main" val="2165437437"/>
                    </a:ext>
                  </a:extLst>
                </a:gridCol>
                <a:gridCol w="1407434">
                  <a:extLst>
                    <a:ext uri="{9D8B030D-6E8A-4147-A177-3AD203B41FA5}">
                      <a16:colId xmlns:a16="http://schemas.microsoft.com/office/drawing/2014/main" val="416137193"/>
                    </a:ext>
                  </a:extLst>
                </a:gridCol>
                <a:gridCol w="3430604">
                  <a:extLst>
                    <a:ext uri="{9D8B030D-6E8A-4147-A177-3AD203B41FA5}">
                      <a16:colId xmlns:a16="http://schemas.microsoft.com/office/drawing/2014/main" val="2040894260"/>
                    </a:ext>
                  </a:extLst>
                </a:gridCol>
                <a:gridCol w="1121575">
                  <a:extLst>
                    <a:ext uri="{9D8B030D-6E8A-4147-A177-3AD203B41FA5}">
                      <a16:colId xmlns:a16="http://schemas.microsoft.com/office/drawing/2014/main" val="3794373468"/>
                    </a:ext>
                  </a:extLst>
                </a:gridCol>
              </a:tblGrid>
              <a:tr h="484205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u="none" strike="noStrike">
                          <a:effectLst/>
                        </a:rPr>
                        <a:t>#</a:t>
                      </a:r>
                      <a:endParaRPr lang="pl-PL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u="none" strike="noStrike">
                          <a:effectLst/>
                        </a:rPr>
                        <a:t>Action</a:t>
                      </a:r>
                      <a:endParaRPr lang="pl-PL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Current manual time spent (sec)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Current manual time spent - Explanation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New manual time spent (sec)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New manual time spent - Explanation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u="none" strike="noStrike">
                          <a:effectLst/>
                        </a:rPr>
                        <a:t>Manual time saved (sec)</a:t>
                      </a:r>
                      <a:endParaRPr lang="pl-PL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3439962894"/>
                  </a:ext>
                </a:extLst>
              </a:tr>
              <a:tr h="484205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u="none" strike="noStrike">
                          <a:effectLst/>
                        </a:rPr>
                        <a:t>A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Have a look at the email content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u="none" strike="noStrike">
                          <a:effectLst/>
                        </a:rPr>
                        <a:t>30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Need to download the email, open it and save a screenshot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u="none" strike="noStrike" dirty="0">
                          <a:effectLst/>
                        </a:rPr>
                        <a:t>5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Screenshot already present in the </a:t>
                      </a:r>
                      <a:r>
                        <a:rPr lang="pl-PL" sz="1300" u="none" strike="noStrike" dirty="0">
                          <a:effectLst/>
                        </a:rPr>
                        <a:t>Incident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b="1" u="none" strike="noStrike" dirty="0">
                          <a:effectLst/>
                        </a:rPr>
                        <a:t>25</a:t>
                      </a:r>
                      <a:endParaRPr lang="pl-PL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372701"/>
                  </a:ext>
                </a:extLst>
              </a:tr>
              <a:tr h="696936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u="none" strike="noStrike">
                          <a:effectLst/>
                        </a:rPr>
                        <a:t>B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300" u="none" strike="noStrike">
                          <a:effectLst/>
                        </a:rPr>
                        <a:t>Collect email header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u="none" strike="noStrike">
                          <a:effectLst/>
                        </a:rPr>
                        <a:t>60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Need to grab the email header then run it into a parsing script/tool and finally attach the data into the ticket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u="none" strike="noStrike">
                          <a:effectLst/>
                        </a:rPr>
                        <a:t>5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Header already displayed in the </a:t>
                      </a:r>
                      <a:r>
                        <a:rPr lang="pl-PL" sz="1300" u="none" strike="noStrike" dirty="0">
                          <a:effectLst/>
                        </a:rPr>
                        <a:t>Incident</a:t>
                      </a:r>
                      <a:r>
                        <a:rPr lang="en-US" sz="1300" u="none" strike="noStrike" dirty="0">
                          <a:effectLst/>
                        </a:rPr>
                        <a:t>, with quick spoof check for determination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b="1" u="none" strike="noStrike" dirty="0">
                          <a:effectLst/>
                        </a:rPr>
                        <a:t>55</a:t>
                      </a:r>
                      <a:endParaRPr lang="pl-PL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093125"/>
                  </a:ext>
                </a:extLst>
              </a:tr>
              <a:tr h="112240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u="none" strike="noStrike">
                          <a:effectLst/>
                        </a:rPr>
                        <a:t>C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300" u="none" strike="noStrike">
                          <a:effectLst/>
                        </a:rPr>
                        <a:t>Check URL &amp; determination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u="none" strike="noStrike">
                          <a:effectLst/>
                        </a:rPr>
                        <a:t>300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Need to manually check it against VT/OSINT,  test it within </a:t>
                      </a:r>
                      <a:r>
                        <a:rPr lang="pl-PL" sz="1300" u="none" strike="noStrike" dirty="0" err="1">
                          <a:effectLst/>
                        </a:rPr>
                        <a:t>SafeBrowser</a:t>
                      </a:r>
                      <a:r>
                        <a:rPr lang="en-US" sz="1300" u="none" strike="noStrike" dirty="0">
                          <a:effectLst/>
                        </a:rPr>
                        <a:t> and document it into </a:t>
                      </a:r>
                      <a:r>
                        <a:rPr lang="pl-PL" sz="1300" u="none" strike="noStrike" dirty="0" err="1">
                          <a:effectLst/>
                        </a:rPr>
                        <a:t>IOCs</a:t>
                      </a:r>
                      <a:r>
                        <a:rPr lang="en-US" sz="1300" u="none" strike="noStrike" dirty="0">
                          <a:effectLst/>
                        </a:rPr>
                        <a:t>. Finally determine if bad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u="none" strike="noStrike">
                          <a:effectLst/>
                        </a:rPr>
                        <a:t>120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OSINT is automatically gathered, and </a:t>
                      </a:r>
                      <a:r>
                        <a:rPr lang="pl-PL" sz="1300" u="none" strike="noStrike" dirty="0" err="1">
                          <a:effectLst/>
                        </a:rPr>
                        <a:t>IOCs</a:t>
                      </a:r>
                      <a:r>
                        <a:rPr lang="en-US" sz="1300" u="none" strike="noStrike" dirty="0">
                          <a:effectLst/>
                        </a:rPr>
                        <a:t> created. URL is detonated in </a:t>
                      </a:r>
                      <a:r>
                        <a:rPr lang="pl-PL" sz="1300" u="none" strike="noStrike" dirty="0" err="1">
                          <a:effectLst/>
                        </a:rPr>
                        <a:t>Sandbox</a:t>
                      </a:r>
                      <a:r>
                        <a:rPr lang="en-US" sz="1300" u="none" strike="noStrike" dirty="0">
                          <a:effectLst/>
                        </a:rPr>
                        <a:t>. Use </a:t>
                      </a:r>
                      <a:r>
                        <a:rPr lang="pl-PL" sz="1300" u="none" strike="noStrike" dirty="0" err="1">
                          <a:effectLst/>
                        </a:rPr>
                        <a:t>Sandbox</a:t>
                      </a:r>
                      <a:r>
                        <a:rPr lang="en-US" sz="1300" u="none" strike="noStrike" dirty="0">
                          <a:effectLst/>
                        </a:rPr>
                        <a:t> score and OSINT for determination.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b="1" u="none" strike="noStrike" dirty="0">
                          <a:effectLst/>
                        </a:rPr>
                        <a:t>180</a:t>
                      </a:r>
                      <a:endParaRPr lang="pl-PL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638766"/>
                  </a:ext>
                </a:extLst>
              </a:tr>
              <a:tr h="696936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u="none" strike="noStrike">
                          <a:effectLst/>
                        </a:rPr>
                        <a:t>D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300" u="none" strike="noStrike">
                          <a:effectLst/>
                        </a:rPr>
                        <a:t>Check attachment &amp; determination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u="none" strike="noStrike">
                          <a:effectLst/>
                        </a:rPr>
                        <a:t>300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Need to grab the sample, detonate it manually in </a:t>
                      </a:r>
                      <a:r>
                        <a:rPr lang="pl-PL" sz="1300" u="none" strike="noStrike" dirty="0" err="1">
                          <a:effectLst/>
                        </a:rPr>
                        <a:t>Sandbox</a:t>
                      </a:r>
                      <a:r>
                        <a:rPr lang="en-US" sz="1300" u="none" strike="noStrike" dirty="0">
                          <a:effectLst/>
                        </a:rPr>
                        <a:t>, create </a:t>
                      </a:r>
                      <a:r>
                        <a:rPr lang="pl-PL" sz="1300" u="none" strike="noStrike" dirty="0">
                          <a:effectLst/>
                        </a:rPr>
                        <a:t>IOC</a:t>
                      </a:r>
                      <a:r>
                        <a:rPr lang="en-US" sz="1300" u="none" strike="noStrike" dirty="0">
                          <a:effectLst/>
                        </a:rPr>
                        <a:t> and attach the report into </a:t>
                      </a:r>
                      <a:r>
                        <a:rPr lang="pl-PL" sz="1300" u="none" strike="noStrike" dirty="0">
                          <a:effectLst/>
                        </a:rPr>
                        <a:t>Incident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u="none" strike="noStrike">
                          <a:effectLst/>
                        </a:rPr>
                        <a:t>60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300" u="none" strike="noStrike" dirty="0">
                          <a:effectLst/>
                        </a:rPr>
                        <a:t>IOC</a:t>
                      </a:r>
                      <a:r>
                        <a:rPr lang="en-US" sz="1300" u="none" strike="noStrike" dirty="0">
                          <a:effectLst/>
                        </a:rPr>
                        <a:t> already created with </a:t>
                      </a:r>
                      <a:r>
                        <a:rPr lang="pl-PL" sz="1300" u="none" strike="noStrike" dirty="0" err="1">
                          <a:effectLst/>
                        </a:rPr>
                        <a:t>Sandbox</a:t>
                      </a:r>
                      <a:r>
                        <a:rPr lang="en-US" sz="1300" u="none" strike="noStrike" dirty="0">
                          <a:effectLst/>
                        </a:rPr>
                        <a:t> report, for quick determination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b="1" u="none" strike="noStrike" dirty="0">
                          <a:effectLst/>
                        </a:rPr>
                        <a:t>240</a:t>
                      </a:r>
                      <a:endParaRPr lang="pl-PL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867861"/>
                  </a:ext>
                </a:extLst>
              </a:tr>
              <a:tr h="696936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u="none" strike="noStrike">
                          <a:effectLst/>
                        </a:rPr>
                        <a:t>E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300" u="none" strike="noStrike">
                          <a:effectLst/>
                        </a:rPr>
                        <a:t>Check downloaded malware &amp; determination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u="none" strike="noStrike">
                          <a:effectLst/>
                        </a:rPr>
                        <a:t>300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Need to grab the sample, detonate it manually in </a:t>
                      </a:r>
                      <a:r>
                        <a:rPr lang="pl-PL" sz="1300" u="none" strike="noStrike" dirty="0" err="1">
                          <a:effectLst/>
                        </a:rPr>
                        <a:t>Sandbox</a:t>
                      </a:r>
                      <a:r>
                        <a:rPr lang="en-US" sz="1300" u="none" strike="noStrike" dirty="0">
                          <a:effectLst/>
                        </a:rPr>
                        <a:t>, create </a:t>
                      </a:r>
                      <a:r>
                        <a:rPr lang="pl-PL" sz="1300" u="none" strike="noStrike" dirty="0">
                          <a:effectLst/>
                        </a:rPr>
                        <a:t>IOC</a:t>
                      </a:r>
                      <a:r>
                        <a:rPr lang="en-US" sz="1300" u="none" strike="noStrike" dirty="0">
                          <a:effectLst/>
                        </a:rPr>
                        <a:t> and attach the report into </a:t>
                      </a:r>
                      <a:r>
                        <a:rPr lang="pl-PL" sz="1300" u="none" strike="noStrike" dirty="0">
                          <a:effectLst/>
                        </a:rPr>
                        <a:t>Incident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u="none" strike="noStrike" dirty="0">
                          <a:effectLst/>
                        </a:rPr>
                        <a:t>60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300" u="none" strike="noStrike" dirty="0">
                          <a:effectLst/>
                        </a:rPr>
                        <a:t>IOC</a:t>
                      </a:r>
                      <a:r>
                        <a:rPr lang="en-US" sz="1300" u="none" strike="noStrike" dirty="0">
                          <a:effectLst/>
                        </a:rPr>
                        <a:t> already created with </a:t>
                      </a:r>
                      <a:r>
                        <a:rPr lang="pl-PL" sz="1300" u="none" strike="noStrike" dirty="0" err="1">
                          <a:effectLst/>
                        </a:rPr>
                        <a:t>Sandbox</a:t>
                      </a:r>
                      <a:r>
                        <a:rPr lang="en-US" sz="1300" u="none" strike="noStrike" dirty="0">
                          <a:effectLst/>
                        </a:rPr>
                        <a:t> report, for quick determination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b="1" u="none" strike="noStrike" dirty="0">
                          <a:effectLst/>
                        </a:rPr>
                        <a:t>240</a:t>
                      </a:r>
                      <a:endParaRPr lang="pl-PL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28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708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11CB07-C2DD-4622-942F-46B4C2BA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Demo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4E316A-F492-4942-86C8-1528DF81438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pl-PL" dirty="0" err="1"/>
              <a:t>Lets</a:t>
            </a:r>
            <a:r>
              <a:rPr lang="pl-PL" dirty="0"/>
              <a:t> </a:t>
            </a:r>
            <a:r>
              <a:rPr lang="pl-PL" dirty="0" err="1"/>
              <a:t>build</a:t>
            </a:r>
            <a:r>
              <a:rPr lang="pl-PL" dirty="0"/>
              <a:t> a </a:t>
            </a:r>
            <a:r>
              <a:rPr lang="pl-PL" dirty="0" err="1"/>
              <a:t>sample</a:t>
            </a:r>
            <a:r>
              <a:rPr lang="pl-PL" dirty="0"/>
              <a:t> </a:t>
            </a:r>
            <a:r>
              <a:rPr lang="pl-PL" dirty="0" err="1"/>
              <a:t>playbook</a:t>
            </a:r>
            <a:r>
              <a:rPr lang="pl-P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29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reach Attack Simulation - Advanced Penetration Testing | ImmuniWeb">
            <a:extLst>
              <a:ext uri="{FF2B5EF4-FFF2-40B4-BE49-F238E27FC236}">
                <a16:creationId xmlns:a16="http://schemas.microsoft.com/office/drawing/2014/main" id="{8BD6DAB3-8AE2-4469-879D-03419CD99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0810" y="-43376"/>
            <a:ext cx="14474206" cy="756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180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48;p2">
            <a:extLst>
              <a:ext uri="{FF2B5EF4-FFF2-40B4-BE49-F238E27FC236}">
                <a16:creationId xmlns:a16="http://schemas.microsoft.com/office/drawing/2014/main" id="{637AA925-12EB-468B-81AD-117A184331EC}"/>
              </a:ext>
            </a:extLst>
          </p:cNvPr>
          <p:cNvSpPr txBox="1">
            <a:spLocks/>
          </p:cNvSpPr>
          <p:nvPr/>
        </p:nvSpPr>
        <p:spPr>
          <a:xfrm>
            <a:off x="52938" y="2481872"/>
            <a:ext cx="13455650" cy="432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534" tIns="134534" rIns="134534" bIns="13453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None/>
              <a:defRPr sz="2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None/>
              <a:defRPr sz="2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None/>
              <a:defRPr sz="2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None/>
              <a:defRPr sz="2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None/>
              <a:defRPr sz="2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None/>
              <a:defRPr sz="2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None/>
              <a:defRPr sz="2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None/>
              <a:defRPr sz="2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None/>
              <a:defRPr sz="2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/>
            <a:r>
              <a:rPr lang="pl-PL" sz="2649" dirty="0">
                <a:solidFill>
                  <a:schemeClr val="bg1"/>
                </a:solidFill>
                <a:latin typeface="Roboto Medium"/>
                <a:ea typeface="Roboto Medium"/>
                <a:cs typeface="Roboto Medium"/>
                <a:sym typeface="Roboto Medium"/>
              </a:rPr>
              <a:t>A </a:t>
            </a:r>
            <a:r>
              <a:rPr lang="pl-PL" sz="2649" dirty="0" err="1">
                <a:solidFill>
                  <a:schemeClr val="bg1"/>
                </a:solidFill>
                <a:latin typeface="Roboto Medium"/>
                <a:ea typeface="Roboto Medium"/>
                <a:cs typeface="Roboto Medium"/>
                <a:sym typeface="Roboto Medium"/>
              </a:rPr>
              <a:t>tool</a:t>
            </a:r>
            <a:r>
              <a:rPr lang="pl-PL" sz="2649" dirty="0">
                <a:solidFill>
                  <a:schemeClr val="bg1"/>
                </a:solidFill>
                <a:latin typeface="Roboto Medium"/>
                <a:ea typeface="Roboto Medium"/>
                <a:cs typeface="Roboto Medium"/>
                <a:sym typeface="Roboto Medium"/>
              </a:rPr>
              <a:t> f</a:t>
            </a:r>
            <a:r>
              <a:rPr lang="en-US" sz="2649" dirty="0">
                <a:solidFill>
                  <a:schemeClr val="bg1"/>
                </a:solidFill>
                <a:latin typeface="Roboto Medium"/>
                <a:ea typeface="Roboto Medium"/>
                <a:cs typeface="Roboto Medium"/>
                <a:sym typeface="Roboto Medium"/>
              </a:rPr>
              <a:t>or Security Control Validation</a:t>
            </a:r>
          </a:p>
        </p:txBody>
      </p:sp>
      <p:sp>
        <p:nvSpPr>
          <p:cNvPr id="19" name="Google Shape;175;p2">
            <a:extLst>
              <a:ext uri="{FF2B5EF4-FFF2-40B4-BE49-F238E27FC236}">
                <a16:creationId xmlns:a16="http://schemas.microsoft.com/office/drawing/2014/main" id="{346154E7-7283-4BEB-AF3A-C3B06089F51C}"/>
              </a:ext>
            </a:extLst>
          </p:cNvPr>
          <p:cNvSpPr txBox="1"/>
          <p:nvPr/>
        </p:nvSpPr>
        <p:spPr>
          <a:xfrm>
            <a:off x="1310025" y="5017800"/>
            <a:ext cx="2509411" cy="8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342" tIns="179342" rIns="179342" bIns="179342" anchor="ctr" anchorCtr="0">
            <a:noAutofit/>
          </a:bodyPr>
          <a:lstStyle/>
          <a:p>
            <a:pPr lvl="0" algn="ctr">
              <a:lnSpc>
                <a:spcPct val="115000"/>
              </a:lnSpc>
              <a:buClr>
                <a:srgbClr val="000000"/>
              </a:buClr>
              <a:buSzPts val="1600"/>
            </a:pPr>
            <a:r>
              <a:rPr lang="en-US" sz="2354" dirty="0">
                <a:solidFill>
                  <a:schemeClr val="bg1"/>
                </a:solidFill>
                <a:latin typeface="Roboto Medium"/>
                <a:ea typeface="Roboto Medium"/>
                <a:cs typeface="Roboto Medium"/>
                <a:sym typeface="Roboto Medium"/>
              </a:rPr>
              <a:t>Simulate TTPs to </a:t>
            </a:r>
            <a:r>
              <a:rPr lang="en-US" sz="2354" dirty="0">
                <a:solidFill>
                  <a:srgbClr val="00A3FF"/>
                </a:solidFill>
                <a:latin typeface="Roboto Medium"/>
                <a:ea typeface="Roboto Medium"/>
                <a:cs typeface="Roboto Medium"/>
                <a:sym typeface="Roboto Medium"/>
              </a:rPr>
              <a:t>test defenses</a:t>
            </a:r>
            <a:endParaRPr sz="2354" dirty="0">
              <a:solidFill>
                <a:srgbClr val="00A3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" name="Google Shape;176;p2">
            <a:extLst>
              <a:ext uri="{FF2B5EF4-FFF2-40B4-BE49-F238E27FC236}">
                <a16:creationId xmlns:a16="http://schemas.microsoft.com/office/drawing/2014/main" id="{B15B751A-7D7C-4CB0-847C-E5FE3AFE1505}"/>
              </a:ext>
            </a:extLst>
          </p:cNvPr>
          <p:cNvSpPr txBox="1"/>
          <p:nvPr/>
        </p:nvSpPr>
        <p:spPr>
          <a:xfrm>
            <a:off x="4980727" y="5017800"/>
            <a:ext cx="3340027" cy="8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342" tIns="179342" rIns="179342" bIns="179342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rgbClr val="CCDDEA"/>
              </a:buClr>
              <a:buSzPts val="1600"/>
            </a:pPr>
            <a:r>
              <a:rPr lang="en-US" sz="2354" dirty="0">
                <a:solidFill>
                  <a:schemeClr val="bg1"/>
                </a:solidFill>
                <a:latin typeface="Roboto Medium"/>
                <a:ea typeface="Roboto Medium"/>
                <a:cs typeface="Roboto Medium"/>
                <a:sym typeface="Roboto Medium"/>
              </a:rPr>
              <a:t>Visualize exposures with </a:t>
            </a:r>
            <a:r>
              <a:rPr lang="en-US" sz="2354" dirty="0">
                <a:solidFill>
                  <a:srgbClr val="00A3FF"/>
                </a:solidFill>
                <a:latin typeface="Roboto Medium"/>
                <a:ea typeface="Roboto Medium"/>
                <a:cs typeface="Roboto Medium"/>
                <a:sym typeface="Roboto Medium"/>
              </a:rPr>
              <a:t>data-driven results</a:t>
            </a:r>
            <a:endParaRPr sz="3532" dirty="0">
              <a:solidFill>
                <a:srgbClr val="00A3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" name="Google Shape;177;p2">
            <a:extLst>
              <a:ext uri="{FF2B5EF4-FFF2-40B4-BE49-F238E27FC236}">
                <a16:creationId xmlns:a16="http://schemas.microsoft.com/office/drawing/2014/main" id="{04FF00BE-1403-46EF-A340-91D95A9726AE}"/>
              </a:ext>
            </a:extLst>
          </p:cNvPr>
          <p:cNvSpPr txBox="1"/>
          <p:nvPr/>
        </p:nvSpPr>
        <p:spPr>
          <a:xfrm>
            <a:off x="9066737" y="5017800"/>
            <a:ext cx="3340027" cy="8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342" tIns="179342" rIns="179342" bIns="179342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rgbClr val="CCDDEA"/>
              </a:buClr>
              <a:buSzPts val="1600"/>
            </a:pPr>
            <a:r>
              <a:rPr lang="en-US" sz="2354" dirty="0">
                <a:solidFill>
                  <a:schemeClr val="bg1"/>
                </a:solidFill>
                <a:latin typeface="Roboto Medium"/>
                <a:ea typeface="Roboto Medium"/>
                <a:cs typeface="Roboto Medium"/>
                <a:sym typeface="Roboto Medium"/>
              </a:rPr>
              <a:t>Holistically remediate to</a:t>
            </a:r>
            <a:r>
              <a:rPr lang="en-US" sz="2354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-US" sz="2354" dirty="0">
                <a:solidFill>
                  <a:srgbClr val="00A3FF"/>
                </a:solidFill>
                <a:latin typeface="Roboto Medium"/>
                <a:ea typeface="Roboto Medium"/>
                <a:cs typeface="Roboto Medium"/>
                <a:sym typeface="Roboto Medium"/>
              </a:rPr>
              <a:t>defend </a:t>
            </a:r>
            <a:r>
              <a:rPr lang="pl-PL" sz="2354" dirty="0" err="1">
                <a:solidFill>
                  <a:srgbClr val="00A3FF"/>
                </a:solidFill>
                <a:latin typeface="Roboto Medium"/>
                <a:ea typeface="Roboto Medium"/>
                <a:cs typeface="Roboto Medium"/>
                <a:sym typeface="Roboto Medium"/>
              </a:rPr>
              <a:t>infrastructure</a:t>
            </a:r>
            <a:endParaRPr sz="2649" dirty="0"/>
          </a:p>
        </p:txBody>
      </p:sp>
      <p:pic>
        <p:nvPicPr>
          <p:cNvPr id="22" name="Google Shape;179;p2" descr="A close up of a sign&#10;&#10;Description automatically generated">
            <a:extLst>
              <a:ext uri="{FF2B5EF4-FFF2-40B4-BE49-F238E27FC236}">
                <a16:creationId xmlns:a16="http://schemas.microsoft.com/office/drawing/2014/main" id="{00C78552-77BE-49F8-A433-12E4C38AA0B4}"/>
              </a:ext>
            </a:extLst>
          </p:cNvPr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94224" y="3094811"/>
            <a:ext cx="1296722" cy="1296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180;p2" descr="Shape 339">
            <a:extLst>
              <a:ext uri="{FF2B5EF4-FFF2-40B4-BE49-F238E27FC236}">
                <a16:creationId xmlns:a16="http://schemas.microsoft.com/office/drawing/2014/main" id="{EB2A33DB-7B17-47D9-9255-C36506DF2711}"/>
              </a:ext>
            </a:extLst>
          </p:cNvPr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9822" y="3278251"/>
            <a:ext cx="840980" cy="929845"/>
          </a:xfrm>
          <a:prstGeom prst="rect">
            <a:avLst/>
          </a:prstGeom>
          <a:solidFill>
            <a:srgbClr val="00273B"/>
          </a:solidFill>
          <a:ln>
            <a:noFill/>
          </a:ln>
        </p:spPr>
      </p:pic>
      <p:pic>
        <p:nvPicPr>
          <p:cNvPr id="24" name="Google Shape;181;p2" descr="A close up of a logo&#10;&#10;Description automatically generated">
            <a:extLst>
              <a:ext uri="{FF2B5EF4-FFF2-40B4-BE49-F238E27FC236}">
                <a16:creationId xmlns:a16="http://schemas.microsoft.com/office/drawing/2014/main" id="{49007ABF-85AF-450B-B25F-D7C16E35974C}"/>
              </a:ext>
            </a:extLst>
          </p:cNvPr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04560" y="3196967"/>
            <a:ext cx="1092414" cy="109241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5">
            <a:extLst>
              <a:ext uri="{FF2B5EF4-FFF2-40B4-BE49-F238E27FC236}">
                <a16:creationId xmlns:a16="http://schemas.microsoft.com/office/drawing/2014/main" id="{2EA8171C-DF0E-44CB-A323-D459E2D34868}"/>
              </a:ext>
            </a:extLst>
          </p:cNvPr>
          <p:cNvSpPr txBox="1">
            <a:spLocks/>
          </p:cNvSpPr>
          <p:nvPr/>
        </p:nvSpPr>
        <p:spPr>
          <a:xfrm>
            <a:off x="672694" y="301680"/>
            <a:ext cx="12109406" cy="12636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115045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3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</a:rPr>
              <a:t>Breach and attack simulation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000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FFFC8AD-A030-4126-8F5C-CB382FD56F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1533798"/>
              </p:ext>
            </p:extLst>
          </p:nvPr>
        </p:nvGraphicFramePr>
        <p:xfrm>
          <a:off x="741941" y="1317731"/>
          <a:ext cx="5759963" cy="5830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ED541235-6882-48A8-B84E-144B13935B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5071040"/>
              </p:ext>
            </p:extLst>
          </p:nvPr>
        </p:nvGraphicFramePr>
        <p:xfrm>
          <a:off x="7035343" y="1327076"/>
          <a:ext cx="5423569" cy="5830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itle 5">
            <a:extLst>
              <a:ext uri="{FF2B5EF4-FFF2-40B4-BE49-F238E27FC236}">
                <a16:creationId xmlns:a16="http://schemas.microsoft.com/office/drawing/2014/main" id="{9FD563B1-EF36-489C-B026-616D2F11CD48}"/>
              </a:ext>
            </a:extLst>
          </p:cNvPr>
          <p:cNvSpPr txBox="1">
            <a:spLocks/>
          </p:cNvSpPr>
          <p:nvPr/>
        </p:nvSpPr>
        <p:spPr>
          <a:xfrm>
            <a:off x="672693" y="301680"/>
            <a:ext cx="12782957" cy="12636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115045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3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6000" dirty="0" err="1"/>
              <a:t>Sample</a:t>
            </a:r>
            <a:r>
              <a:rPr lang="pl-PL" sz="6000" dirty="0"/>
              <a:t> </a:t>
            </a:r>
            <a:r>
              <a:rPr lang="pl-PL" sz="6000" dirty="0" err="1"/>
              <a:t>Breach</a:t>
            </a:r>
            <a:r>
              <a:rPr lang="pl-PL" sz="6000" dirty="0"/>
              <a:t> </a:t>
            </a:r>
            <a:r>
              <a:rPr lang="pl-PL" sz="6000" dirty="0" err="1"/>
              <a:t>Simulation</a:t>
            </a:r>
            <a:r>
              <a:rPr lang="pl-PL" sz="6000" dirty="0"/>
              <a:t> </a:t>
            </a:r>
            <a:r>
              <a:rPr lang="pl-PL" sz="6000" dirty="0" err="1"/>
              <a:t>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81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C8474-57FF-4ADC-AE79-C91A1072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783" y="88676"/>
            <a:ext cx="10091738" cy="888283"/>
          </a:xfrm>
        </p:spPr>
        <p:txBody>
          <a:bodyPr/>
          <a:lstStyle/>
          <a:p>
            <a:r>
              <a:rPr lang="pl-PL" sz="4120" dirty="0"/>
              <a:t>Organization </a:t>
            </a:r>
            <a:r>
              <a:rPr lang="pl-PL" sz="4120" dirty="0" err="1"/>
              <a:t>wide</a:t>
            </a:r>
            <a:r>
              <a:rPr lang="pl-PL" sz="4120" dirty="0"/>
              <a:t> Security </a:t>
            </a:r>
            <a:r>
              <a:rPr lang="pl-PL" sz="4120" dirty="0" err="1"/>
              <a:t>Posture</a:t>
            </a:r>
            <a:endParaRPr lang="en-US" sz="412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4C6E54-7CFC-489E-ADE8-C2395653E24D}"/>
              </a:ext>
            </a:extLst>
          </p:cNvPr>
          <p:cNvGrpSpPr/>
          <p:nvPr/>
        </p:nvGrpSpPr>
        <p:grpSpPr>
          <a:xfrm>
            <a:off x="672783" y="1205600"/>
            <a:ext cx="11885824" cy="5830782"/>
            <a:chOff x="415200" y="1308100"/>
            <a:chExt cx="5377350" cy="4327479"/>
          </a:xfrm>
        </p:grpSpPr>
        <p:sp>
          <p:nvSpPr>
            <p:cNvPr id="11" name="Google Shape;4232;p54">
              <a:extLst>
                <a:ext uri="{FF2B5EF4-FFF2-40B4-BE49-F238E27FC236}">
                  <a16:creationId xmlns:a16="http://schemas.microsoft.com/office/drawing/2014/main" id="{3ED5AB60-F256-49FC-A809-3AD092691707}"/>
                </a:ext>
              </a:extLst>
            </p:cNvPr>
            <p:cNvSpPr txBox="1">
              <a:spLocks/>
            </p:cNvSpPr>
            <p:nvPr/>
          </p:nvSpPr>
          <p:spPr>
            <a:xfrm>
              <a:off x="415200" y="1308104"/>
              <a:ext cx="2590800" cy="20448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>
              <a:lvl1pPr marL="174625" indent="-1746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C2D83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1963" indent="-1730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85CA"/>
                </a:buClr>
                <a:buFont typeface="Arial" charset="0"/>
                <a:buChar char="–"/>
                <a:defRPr>
                  <a:solidFill>
                    <a:schemeClr val="tx1"/>
                  </a:solidFill>
                  <a:latin typeface="+mn-lt"/>
                </a:defRPr>
              </a:lvl2pPr>
              <a:lvl3pPr marL="688975" indent="-1127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FC4C0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914400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+mn-lt"/>
                </a:defRPr>
              </a:lvl4pPr>
              <a:lvl5pPr marL="11398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5pPr>
              <a:lvl6pPr marL="15970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0542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25114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29686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52973" marR="105948" indent="0">
                <a:spcBef>
                  <a:spcPts val="1472"/>
                </a:spcBef>
                <a:spcAft>
                  <a:spcPts val="0"/>
                </a:spcAft>
                <a:buNone/>
              </a:pPr>
              <a:r>
                <a:rPr lang="en-US" sz="2354" b="1" kern="0" dirty="0"/>
                <a:t>Description</a:t>
              </a:r>
            </a:p>
            <a:p>
              <a:pPr marL="672770" marR="105948" indent="-429825">
                <a:spcBef>
                  <a:spcPts val="1472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US" sz="1472" kern="0" dirty="0"/>
                <a:t>Assessment of overall </a:t>
              </a:r>
              <a:r>
                <a:rPr lang="en-US" sz="1472" b="1" kern="0" dirty="0"/>
                <a:t>security posture</a:t>
              </a:r>
              <a:r>
                <a:rPr lang="en-US" sz="1472" kern="0" dirty="0"/>
                <a:t> based on continuous baseline assessment and </a:t>
              </a:r>
              <a:r>
                <a:rPr lang="en-US" sz="1472" b="1" kern="0" dirty="0"/>
                <a:t>tracking over time</a:t>
              </a:r>
            </a:p>
            <a:p>
              <a:pPr marL="672770" marR="105948" indent="-429825">
                <a:spcBef>
                  <a:spcPts val="0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US" sz="1472" kern="0" dirty="0"/>
                <a:t>Produce </a:t>
              </a:r>
              <a:r>
                <a:rPr lang="en-US" sz="1472" b="1" kern="0" dirty="0"/>
                <a:t>risk reports</a:t>
              </a:r>
              <a:r>
                <a:rPr lang="en-US" sz="1472" kern="0" dirty="0"/>
                <a:t> to track at the executive level</a:t>
              </a:r>
            </a:p>
            <a:p>
              <a:pPr marL="672770" marR="105948" indent="-429825">
                <a:spcBef>
                  <a:spcPts val="0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US" sz="1472" kern="0" dirty="0"/>
                <a:t>Produce </a:t>
              </a:r>
              <a:r>
                <a:rPr lang="en-US" sz="1472" b="1" kern="0" dirty="0"/>
                <a:t>operational reports</a:t>
              </a:r>
              <a:r>
                <a:rPr lang="en-US" sz="1472" kern="0" dirty="0"/>
                <a:t> to drive remediation processes </a:t>
              </a:r>
            </a:p>
            <a:p>
              <a:pPr marL="0" marR="105948" indent="0">
                <a:spcBef>
                  <a:spcPts val="1472"/>
                </a:spcBef>
                <a:spcAft>
                  <a:spcPts val="0"/>
                </a:spcAft>
                <a:buNone/>
              </a:pPr>
              <a:endParaRPr lang="en-US" sz="2943" kern="0" dirty="0"/>
            </a:p>
          </p:txBody>
        </p:sp>
        <p:sp>
          <p:nvSpPr>
            <p:cNvPr id="12" name="Google Shape;4233;p54">
              <a:extLst>
                <a:ext uri="{FF2B5EF4-FFF2-40B4-BE49-F238E27FC236}">
                  <a16:creationId xmlns:a16="http://schemas.microsoft.com/office/drawing/2014/main" id="{79FFED24-7FAF-41DD-A2C8-74C59001F889}"/>
                </a:ext>
              </a:extLst>
            </p:cNvPr>
            <p:cNvSpPr txBox="1">
              <a:spLocks/>
            </p:cNvSpPr>
            <p:nvPr/>
          </p:nvSpPr>
          <p:spPr>
            <a:xfrm>
              <a:off x="3201750" y="1308100"/>
              <a:ext cx="2590800" cy="2044800"/>
            </a:xfrm>
            <a:prstGeom prst="rect">
              <a:avLst/>
            </a:prstGeom>
            <a:solidFill>
              <a:srgbClr val="D0E0E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>
              <a:lvl1pPr marL="174625" indent="-1746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C2D83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1963" indent="-1730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85CA"/>
                </a:buClr>
                <a:buFont typeface="Arial" charset="0"/>
                <a:buChar char="–"/>
                <a:defRPr>
                  <a:solidFill>
                    <a:schemeClr val="tx1"/>
                  </a:solidFill>
                  <a:latin typeface="+mn-lt"/>
                </a:defRPr>
              </a:lvl2pPr>
              <a:lvl3pPr marL="688975" indent="-1127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FC4C0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914400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+mn-lt"/>
                </a:defRPr>
              </a:lvl4pPr>
              <a:lvl5pPr marL="11398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5pPr>
              <a:lvl6pPr marL="15970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0542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25114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29686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52973" marR="105948" indent="0">
                <a:spcBef>
                  <a:spcPts val="1472"/>
                </a:spcBef>
                <a:spcAft>
                  <a:spcPts val="0"/>
                </a:spcAft>
                <a:buNone/>
              </a:pPr>
              <a:r>
                <a:rPr lang="en-US" sz="2354" b="1" kern="0"/>
                <a:t>Benefits</a:t>
              </a:r>
            </a:p>
            <a:p>
              <a:pPr marL="672770" marR="105948" indent="-429825">
                <a:spcBef>
                  <a:spcPts val="1472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US" sz="1472" b="1" kern="0"/>
                <a:t>Uniform KPIs</a:t>
              </a:r>
              <a:r>
                <a:rPr lang="en-US" sz="1472" kern="0"/>
                <a:t> across organization and programs</a:t>
              </a:r>
            </a:p>
            <a:p>
              <a:pPr marL="672770" marR="105948" indent="-429825">
                <a:spcBef>
                  <a:spcPts val="0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US" sz="1472" b="1" kern="0"/>
                <a:t>Common terminology</a:t>
              </a:r>
              <a:r>
                <a:rPr lang="en-US" sz="1472" kern="0"/>
                <a:t> across different teams</a:t>
              </a:r>
            </a:p>
            <a:p>
              <a:pPr marL="672770" marR="105948" indent="-429825">
                <a:spcBef>
                  <a:spcPts val="0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US" sz="1472" kern="0"/>
                <a:t>Track program </a:t>
              </a:r>
              <a:r>
                <a:rPr lang="en-US" sz="1472" b="1" kern="0"/>
                <a:t>progress over time</a:t>
              </a:r>
              <a:r>
                <a:rPr lang="en-US" sz="1472" kern="0"/>
                <a:t> against a clear target</a:t>
              </a:r>
            </a:p>
            <a:p>
              <a:pPr marL="672770" marR="105948" indent="-429825">
                <a:spcBef>
                  <a:spcPts val="0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US" sz="1472" kern="0"/>
                <a:t>Proven </a:t>
              </a:r>
              <a:r>
                <a:rPr lang="en-US" sz="1472" b="1" kern="0"/>
                <a:t>attack surface reduction</a:t>
              </a:r>
              <a:r>
                <a:rPr lang="en-US" sz="1472" kern="0"/>
                <a:t> based on data</a:t>
              </a:r>
            </a:p>
            <a:p>
              <a:pPr marL="672770" marR="105948" indent="-429825">
                <a:spcBef>
                  <a:spcPts val="0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US" sz="1472" kern="0"/>
                <a:t>Prove overall </a:t>
              </a:r>
              <a:r>
                <a:rPr lang="en-US" sz="1472" b="1" kern="0"/>
                <a:t>effectiveness </a:t>
              </a:r>
              <a:endParaRPr lang="en-US" sz="2943" kern="0" dirty="0"/>
            </a:p>
          </p:txBody>
        </p:sp>
        <p:sp>
          <p:nvSpPr>
            <p:cNvPr id="13" name="Google Shape;4237;p54">
              <a:extLst>
                <a:ext uri="{FF2B5EF4-FFF2-40B4-BE49-F238E27FC236}">
                  <a16:creationId xmlns:a16="http://schemas.microsoft.com/office/drawing/2014/main" id="{395A590B-E67A-43E7-80C1-7334B112E3A8}"/>
                </a:ext>
              </a:extLst>
            </p:cNvPr>
            <p:cNvSpPr txBox="1">
              <a:spLocks/>
            </p:cNvSpPr>
            <p:nvPr/>
          </p:nvSpPr>
          <p:spPr>
            <a:xfrm>
              <a:off x="415200" y="3590779"/>
              <a:ext cx="2590800" cy="20448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>
              <a:lvl1pPr marL="174625" indent="-1746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C2D83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1963" indent="-1730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85CA"/>
                </a:buClr>
                <a:buFont typeface="Arial" charset="0"/>
                <a:buChar char="–"/>
                <a:defRPr>
                  <a:solidFill>
                    <a:schemeClr val="tx1"/>
                  </a:solidFill>
                  <a:latin typeface="+mn-lt"/>
                </a:defRPr>
              </a:lvl2pPr>
              <a:lvl3pPr marL="688975" indent="-1127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FC4C0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914400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+mn-lt"/>
                </a:defRPr>
              </a:lvl4pPr>
              <a:lvl5pPr marL="11398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5pPr>
              <a:lvl6pPr marL="15970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0542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25114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29686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52973" marR="105948" indent="0">
                <a:spcBef>
                  <a:spcPts val="1472"/>
                </a:spcBef>
                <a:spcAft>
                  <a:spcPts val="0"/>
                </a:spcAft>
                <a:buNone/>
              </a:pPr>
              <a:r>
                <a:rPr lang="en-US" sz="2354" b="1" kern="0" dirty="0"/>
                <a:t>Examples</a:t>
              </a:r>
            </a:p>
            <a:p>
              <a:pPr marL="672770" marR="105948" indent="-429825">
                <a:spcBef>
                  <a:spcPts val="0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pl-PL" sz="1472" kern="0" dirty="0" err="1"/>
                <a:t>Validating</a:t>
              </a:r>
              <a:r>
                <a:rPr lang="pl-PL" sz="1472" kern="0" dirty="0"/>
                <a:t> </a:t>
              </a:r>
              <a:r>
                <a:rPr lang="pl-PL" sz="1472" kern="0" dirty="0" err="1"/>
                <a:t>security</a:t>
              </a:r>
              <a:r>
                <a:rPr lang="pl-PL" sz="1472" kern="0" dirty="0"/>
                <a:t> controls </a:t>
              </a:r>
              <a:r>
                <a:rPr lang="pl-PL" sz="1472" kern="0" dirty="0" err="1"/>
                <a:t>effectivenes</a:t>
              </a:r>
              <a:r>
                <a:rPr lang="pl-PL" sz="1472" kern="0" dirty="0"/>
                <a:t> for </a:t>
              </a:r>
              <a:r>
                <a:rPr lang="pl-PL" sz="1472" kern="0" dirty="0" err="1"/>
                <a:t>different</a:t>
              </a:r>
              <a:r>
                <a:rPr lang="pl-PL" sz="1472" kern="0" dirty="0"/>
                <a:t> </a:t>
              </a:r>
              <a:r>
                <a:rPr lang="pl-PL" sz="1472" kern="0" dirty="0" err="1"/>
                <a:t>assets</a:t>
              </a:r>
              <a:r>
                <a:rPr lang="pl-PL" sz="1472" kern="0" dirty="0"/>
                <a:t> and </a:t>
              </a:r>
              <a:r>
                <a:rPr lang="pl-PL" sz="1472" kern="0" dirty="0" err="1"/>
                <a:t>environments</a:t>
              </a:r>
              <a:endParaRPr lang="en-US" sz="1472" kern="0" dirty="0"/>
            </a:p>
          </p:txBody>
        </p:sp>
        <p:sp>
          <p:nvSpPr>
            <p:cNvPr id="14" name="Google Shape;4238;p54">
              <a:extLst>
                <a:ext uri="{FF2B5EF4-FFF2-40B4-BE49-F238E27FC236}">
                  <a16:creationId xmlns:a16="http://schemas.microsoft.com/office/drawing/2014/main" id="{B6AEA371-C473-4069-BC8B-DDBD46CCA11F}"/>
                </a:ext>
              </a:extLst>
            </p:cNvPr>
            <p:cNvSpPr txBox="1">
              <a:spLocks/>
            </p:cNvSpPr>
            <p:nvPr/>
          </p:nvSpPr>
          <p:spPr>
            <a:xfrm>
              <a:off x="3201750" y="3590779"/>
              <a:ext cx="2590800" cy="2044800"/>
            </a:xfrm>
            <a:prstGeom prst="rect">
              <a:avLst/>
            </a:prstGeom>
            <a:solidFill>
              <a:srgbClr val="D0E0E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>
              <a:lvl1pPr marL="174625" indent="-1746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C2D83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1963" indent="-1730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85CA"/>
                </a:buClr>
                <a:buFont typeface="Arial" charset="0"/>
                <a:buChar char="–"/>
                <a:defRPr>
                  <a:solidFill>
                    <a:schemeClr val="tx1"/>
                  </a:solidFill>
                  <a:latin typeface="+mn-lt"/>
                </a:defRPr>
              </a:lvl2pPr>
              <a:lvl3pPr marL="688975" indent="-1127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FC4C0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914400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+mn-lt"/>
                </a:defRPr>
              </a:lvl4pPr>
              <a:lvl5pPr marL="11398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5pPr>
              <a:lvl6pPr marL="15970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0542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25114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29686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52973" marR="105948" indent="0">
                <a:spcBef>
                  <a:spcPts val="1472"/>
                </a:spcBef>
                <a:spcAft>
                  <a:spcPts val="0"/>
                </a:spcAft>
                <a:buNone/>
              </a:pPr>
              <a:r>
                <a:rPr lang="en-US" sz="2354" b="1" kern="0"/>
                <a:t>Users / Roles</a:t>
              </a:r>
            </a:p>
            <a:p>
              <a:pPr marL="672770" marR="105948" indent="-429825">
                <a:spcBef>
                  <a:spcPts val="1472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US" sz="1472" kern="0"/>
                <a:t>Security Operations</a:t>
              </a:r>
            </a:p>
            <a:p>
              <a:pPr marL="672770" marR="105948" indent="-429825">
                <a:spcBef>
                  <a:spcPts val="0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US" sz="1472" kern="0"/>
                <a:t>CISO &amp; Executives</a:t>
              </a:r>
            </a:p>
            <a:p>
              <a:pPr marL="0" marR="105948" indent="0">
                <a:spcBef>
                  <a:spcPts val="1472"/>
                </a:spcBef>
                <a:spcAft>
                  <a:spcPts val="0"/>
                </a:spcAft>
                <a:buNone/>
              </a:pPr>
              <a:endParaRPr lang="en-US" sz="2354" b="1" kern="0"/>
            </a:p>
            <a:p>
              <a:pPr marL="0" marR="105948" indent="0">
                <a:spcBef>
                  <a:spcPts val="1472"/>
                </a:spcBef>
                <a:spcAft>
                  <a:spcPts val="0"/>
                </a:spcAft>
                <a:buNone/>
              </a:pPr>
              <a:endParaRPr lang="en-US" sz="2943" kern="0"/>
            </a:p>
          </p:txBody>
        </p:sp>
      </p:grpSp>
    </p:spTree>
    <p:extLst>
      <p:ext uri="{BB962C8B-B14F-4D97-AF65-F5344CB8AC3E}">
        <p14:creationId xmlns:p14="http://schemas.microsoft.com/office/powerpoint/2010/main" val="2874249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C8474-57FF-4ADC-AE79-C91A1072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783" y="160145"/>
            <a:ext cx="10091738" cy="888283"/>
          </a:xfrm>
        </p:spPr>
        <p:txBody>
          <a:bodyPr/>
          <a:lstStyle/>
          <a:p>
            <a:r>
              <a:rPr lang="pl-PL" sz="4120" dirty="0" err="1"/>
              <a:t>Environmental</a:t>
            </a:r>
            <a:r>
              <a:rPr lang="pl-PL" sz="4120" dirty="0"/>
              <a:t> </a:t>
            </a:r>
            <a:r>
              <a:rPr lang="pl-PL" sz="4120" dirty="0" err="1"/>
              <a:t>Drift</a:t>
            </a:r>
            <a:r>
              <a:rPr lang="pl-PL" sz="4120" dirty="0"/>
              <a:t> </a:t>
            </a:r>
            <a:r>
              <a:rPr lang="pl-PL" sz="4120" dirty="0" err="1"/>
              <a:t>Detection</a:t>
            </a:r>
            <a:endParaRPr lang="en-US" sz="412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A9CF5B-80B6-4251-8DDA-197A67D52960}"/>
              </a:ext>
            </a:extLst>
          </p:cNvPr>
          <p:cNvGrpSpPr/>
          <p:nvPr/>
        </p:nvGrpSpPr>
        <p:grpSpPr>
          <a:xfrm>
            <a:off x="672783" y="1205603"/>
            <a:ext cx="12110085" cy="5718650"/>
            <a:chOff x="415200" y="1308100"/>
            <a:chExt cx="5377350" cy="4327479"/>
          </a:xfrm>
        </p:grpSpPr>
        <p:sp>
          <p:nvSpPr>
            <p:cNvPr id="8" name="Google Shape;4258;p56">
              <a:extLst>
                <a:ext uri="{FF2B5EF4-FFF2-40B4-BE49-F238E27FC236}">
                  <a16:creationId xmlns:a16="http://schemas.microsoft.com/office/drawing/2014/main" id="{8DBE0CB1-E6BF-41A0-A673-DA45D1FD75EA}"/>
                </a:ext>
              </a:extLst>
            </p:cNvPr>
            <p:cNvSpPr txBox="1">
              <a:spLocks/>
            </p:cNvSpPr>
            <p:nvPr/>
          </p:nvSpPr>
          <p:spPr>
            <a:xfrm>
              <a:off x="415200" y="1308104"/>
              <a:ext cx="2590800" cy="20448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>
              <a:lvl1pPr marL="174625" indent="-1746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C2D83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1963" indent="-1730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85CA"/>
                </a:buClr>
                <a:buFont typeface="Arial" charset="0"/>
                <a:buChar char="–"/>
                <a:defRPr>
                  <a:solidFill>
                    <a:schemeClr val="tx1"/>
                  </a:solidFill>
                  <a:latin typeface="+mn-lt"/>
                </a:defRPr>
              </a:lvl2pPr>
              <a:lvl3pPr marL="688975" indent="-1127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FC4C0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914400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+mn-lt"/>
                </a:defRPr>
              </a:lvl4pPr>
              <a:lvl5pPr marL="11398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5pPr>
              <a:lvl6pPr marL="15970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0542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25114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29686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52973" marR="105948" indent="0">
                <a:spcBef>
                  <a:spcPts val="1472"/>
                </a:spcBef>
                <a:spcAft>
                  <a:spcPts val="0"/>
                </a:spcAft>
                <a:buNone/>
              </a:pPr>
              <a:r>
                <a:rPr lang="en-US" sz="2354" b="1" kern="0"/>
                <a:t>Description</a:t>
              </a:r>
            </a:p>
            <a:p>
              <a:pPr marL="672770" marR="105948" indent="-429825">
                <a:spcBef>
                  <a:spcPts val="1472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US" sz="1472" kern="0"/>
                <a:t>Continuous evaluation of security posture on a </a:t>
              </a:r>
              <a:r>
                <a:rPr lang="en-US" sz="1472" b="1" kern="0"/>
                <a:t>target environment</a:t>
              </a:r>
              <a:r>
                <a:rPr lang="en-US" sz="1472" kern="0"/>
                <a:t> against a </a:t>
              </a:r>
              <a:r>
                <a:rPr lang="en-US" sz="1472" b="1" kern="0"/>
                <a:t>baseline performance</a:t>
              </a:r>
              <a:r>
                <a:rPr lang="en-US" sz="1472" kern="0"/>
                <a:t> </a:t>
              </a:r>
            </a:p>
            <a:p>
              <a:pPr marL="672770" marR="105948" indent="-429825">
                <a:spcBef>
                  <a:spcPts val="0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US" sz="1472" b="1" kern="0"/>
                <a:t>Monitoring deviations</a:t>
              </a:r>
              <a:r>
                <a:rPr lang="en-US" sz="1472" kern="0"/>
                <a:t> from the baseline performance</a:t>
              </a:r>
            </a:p>
            <a:p>
              <a:pPr marL="672770" marR="105948" indent="-429825">
                <a:spcBef>
                  <a:spcPts val="0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US" sz="1472" kern="0"/>
                <a:t>Baseline performance can be defined in terms of </a:t>
              </a:r>
              <a:r>
                <a:rPr lang="en-US" sz="1472" b="1" kern="0"/>
                <a:t>detection, prevention or both</a:t>
              </a:r>
            </a:p>
            <a:p>
              <a:pPr marL="672770" marR="105948" indent="-429825">
                <a:spcBef>
                  <a:spcPts val="0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US" sz="1472" kern="0"/>
                <a:t>Can target </a:t>
              </a:r>
              <a:r>
                <a:rPr lang="en-US" sz="1472" b="1" kern="0"/>
                <a:t>static/dynamic threat landscape</a:t>
              </a:r>
              <a:r>
                <a:rPr lang="en-US" sz="1472" kern="0"/>
                <a:t> to measure</a:t>
              </a:r>
            </a:p>
            <a:p>
              <a:pPr marL="0" marR="105948" indent="0">
                <a:spcBef>
                  <a:spcPts val="1472"/>
                </a:spcBef>
                <a:spcAft>
                  <a:spcPts val="0"/>
                </a:spcAft>
                <a:buNone/>
              </a:pPr>
              <a:endParaRPr lang="en-US" sz="2943" kern="0" dirty="0"/>
            </a:p>
          </p:txBody>
        </p:sp>
        <p:sp>
          <p:nvSpPr>
            <p:cNvPr id="9" name="Google Shape;4259;p56">
              <a:extLst>
                <a:ext uri="{FF2B5EF4-FFF2-40B4-BE49-F238E27FC236}">
                  <a16:creationId xmlns:a16="http://schemas.microsoft.com/office/drawing/2014/main" id="{8AFCFA19-4284-403B-BCB2-39654C17386F}"/>
                </a:ext>
              </a:extLst>
            </p:cNvPr>
            <p:cNvSpPr txBox="1">
              <a:spLocks/>
            </p:cNvSpPr>
            <p:nvPr/>
          </p:nvSpPr>
          <p:spPr>
            <a:xfrm>
              <a:off x="3201750" y="1308100"/>
              <a:ext cx="2590800" cy="2044800"/>
            </a:xfrm>
            <a:prstGeom prst="rect">
              <a:avLst/>
            </a:prstGeom>
            <a:solidFill>
              <a:srgbClr val="D0E0E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>
              <a:lvl1pPr marL="174625" indent="-1746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C2D83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1963" indent="-1730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85CA"/>
                </a:buClr>
                <a:buFont typeface="Arial" charset="0"/>
                <a:buChar char="–"/>
                <a:defRPr>
                  <a:solidFill>
                    <a:schemeClr val="tx1"/>
                  </a:solidFill>
                  <a:latin typeface="+mn-lt"/>
                </a:defRPr>
              </a:lvl2pPr>
              <a:lvl3pPr marL="688975" indent="-1127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FC4C0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914400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+mn-lt"/>
                </a:defRPr>
              </a:lvl4pPr>
              <a:lvl5pPr marL="11398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5pPr>
              <a:lvl6pPr marL="15970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0542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25114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29686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52973" marR="105948" indent="0">
                <a:spcBef>
                  <a:spcPts val="1472"/>
                </a:spcBef>
                <a:spcAft>
                  <a:spcPts val="0"/>
                </a:spcAft>
                <a:buNone/>
              </a:pPr>
              <a:r>
                <a:rPr lang="en-US" sz="2354" b="1" kern="0"/>
                <a:t>Benefits</a:t>
              </a:r>
            </a:p>
            <a:p>
              <a:pPr marL="672770" marR="105948" indent="-429825">
                <a:spcBef>
                  <a:spcPts val="1472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US" sz="1472" kern="0"/>
                <a:t>Ensure a certain </a:t>
              </a:r>
              <a:r>
                <a:rPr lang="en-US" sz="1472" b="1" kern="0"/>
                <a:t>performance level</a:t>
              </a:r>
              <a:r>
                <a:rPr lang="en-US" sz="1472" kern="0"/>
                <a:t> is maintained against a threat or a reference set of attacks. </a:t>
              </a:r>
            </a:p>
            <a:p>
              <a:pPr marL="672770" marR="105948" indent="-429825">
                <a:spcBef>
                  <a:spcPts val="0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US" sz="1472" b="1" kern="0"/>
                <a:t>Alert on deviation</a:t>
              </a:r>
              <a:r>
                <a:rPr lang="en-US" sz="1472" kern="0"/>
                <a:t> and reduce time to resolution </a:t>
              </a:r>
            </a:p>
            <a:p>
              <a:pPr marL="672770" marR="105948" indent="-429825">
                <a:spcBef>
                  <a:spcPts val="0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US" sz="1472" kern="0"/>
                <a:t>Clear </a:t>
              </a:r>
              <a:r>
                <a:rPr lang="en-US" sz="1472" b="1" kern="0"/>
                <a:t>remediation steps</a:t>
              </a:r>
              <a:r>
                <a:rPr lang="en-US" sz="1472" kern="0"/>
                <a:t> to return to baseline </a:t>
              </a:r>
              <a:endParaRPr lang="en-US" sz="1472" kern="0" dirty="0"/>
            </a:p>
          </p:txBody>
        </p:sp>
        <p:sp>
          <p:nvSpPr>
            <p:cNvPr id="10" name="Google Shape;4263;p56">
              <a:extLst>
                <a:ext uri="{FF2B5EF4-FFF2-40B4-BE49-F238E27FC236}">
                  <a16:creationId xmlns:a16="http://schemas.microsoft.com/office/drawing/2014/main" id="{D9127DB1-D9CA-448C-A35D-9A0E4DC219EC}"/>
                </a:ext>
              </a:extLst>
            </p:cNvPr>
            <p:cNvSpPr txBox="1">
              <a:spLocks/>
            </p:cNvSpPr>
            <p:nvPr/>
          </p:nvSpPr>
          <p:spPr>
            <a:xfrm>
              <a:off x="415200" y="3590779"/>
              <a:ext cx="2590800" cy="20448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>
              <a:lvl1pPr marL="174625" indent="-1746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C2D83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1963" indent="-1730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85CA"/>
                </a:buClr>
                <a:buFont typeface="Arial" charset="0"/>
                <a:buChar char="–"/>
                <a:defRPr>
                  <a:solidFill>
                    <a:schemeClr val="tx1"/>
                  </a:solidFill>
                  <a:latin typeface="+mn-lt"/>
                </a:defRPr>
              </a:lvl2pPr>
              <a:lvl3pPr marL="688975" indent="-1127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FC4C0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914400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+mn-lt"/>
                </a:defRPr>
              </a:lvl4pPr>
              <a:lvl5pPr marL="11398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5pPr>
              <a:lvl6pPr marL="15970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0542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25114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29686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52973" marR="105948" indent="0">
                <a:spcBef>
                  <a:spcPts val="1472"/>
                </a:spcBef>
                <a:spcAft>
                  <a:spcPts val="0"/>
                </a:spcAft>
                <a:buNone/>
              </a:pPr>
              <a:r>
                <a:rPr lang="en-US" sz="2354" b="1" kern="0" dirty="0"/>
                <a:t>Examples</a:t>
              </a:r>
            </a:p>
            <a:p>
              <a:pPr marL="672770" marR="105948" indent="-429825">
                <a:spcBef>
                  <a:spcPts val="0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US" sz="1472" kern="0" dirty="0"/>
                <a:t>Corporate network vs. Remote Workforce Threats</a:t>
              </a:r>
            </a:p>
            <a:p>
              <a:pPr marL="672770" marR="105948" indent="-429825">
                <a:spcBef>
                  <a:spcPts val="0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US" sz="1472" kern="0" dirty="0"/>
                <a:t>Production DC vs. Data Theft</a:t>
              </a:r>
            </a:p>
            <a:p>
              <a:pPr marL="672770" marR="105948" indent="-429825">
                <a:spcBef>
                  <a:spcPts val="0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US" sz="1472" kern="0" dirty="0"/>
                <a:t>Corporate vs. Credential Access</a:t>
              </a:r>
              <a:endParaRPr lang="pl-PL" sz="1472" kern="0" dirty="0"/>
            </a:p>
            <a:p>
              <a:pPr marL="672770" marR="105948" indent="-429825">
                <a:spcBef>
                  <a:spcPts val="0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pl-PL" sz="1472" kern="0" dirty="0" err="1"/>
                <a:t>Validating</a:t>
              </a:r>
              <a:r>
                <a:rPr lang="pl-PL" sz="1472" kern="0" dirty="0"/>
                <a:t> </a:t>
              </a:r>
              <a:r>
                <a:rPr lang="pl-PL" sz="1472" kern="0" dirty="0" err="1"/>
                <a:t>Alerting</a:t>
              </a:r>
              <a:r>
                <a:rPr lang="pl-PL" sz="1472" kern="0" dirty="0"/>
                <a:t> </a:t>
              </a:r>
              <a:r>
                <a:rPr lang="pl-PL" sz="1472" kern="0" dirty="0" err="1"/>
                <a:t>state</a:t>
              </a:r>
              <a:endParaRPr lang="en-US" sz="1472" kern="0" dirty="0"/>
            </a:p>
            <a:p>
              <a:pPr marL="672770" marR="105948" indent="-429825">
                <a:spcBef>
                  <a:spcPts val="0"/>
                </a:spcBef>
                <a:spcAft>
                  <a:spcPts val="0"/>
                </a:spcAft>
                <a:buSzPts val="1000"/>
                <a:buFontTx/>
                <a:buChar char="●"/>
              </a:pPr>
              <a:endParaRPr lang="en-US" sz="1472" kern="0" dirty="0"/>
            </a:p>
          </p:txBody>
        </p:sp>
        <p:sp>
          <p:nvSpPr>
            <p:cNvPr id="15" name="Google Shape;4264;p56">
              <a:extLst>
                <a:ext uri="{FF2B5EF4-FFF2-40B4-BE49-F238E27FC236}">
                  <a16:creationId xmlns:a16="http://schemas.microsoft.com/office/drawing/2014/main" id="{960C5B1A-6E1A-479F-B6DE-7BCE95726ADC}"/>
                </a:ext>
              </a:extLst>
            </p:cNvPr>
            <p:cNvSpPr txBox="1">
              <a:spLocks/>
            </p:cNvSpPr>
            <p:nvPr/>
          </p:nvSpPr>
          <p:spPr>
            <a:xfrm>
              <a:off x="3201750" y="3590779"/>
              <a:ext cx="2590800" cy="2044800"/>
            </a:xfrm>
            <a:prstGeom prst="rect">
              <a:avLst/>
            </a:prstGeom>
            <a:solidFill>
              <a:srgbClr val="D0E0E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>
              <a:lvl1pPr marL="174625" indent="-1746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C2D83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1963" indent="-1730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85CA"/>
                </a:buClr>
                <a:buFont typeface="Arial" charset="0"/>
                <a:buChar char="–"/>
                <a:defRPr>
                  <a:solidFill>
                    <a:schemeClr val="tx1"/>
                  </a:solidFill>
                  <a:latin typeface="+mn-lt"/>
                </a:defRPr>
              </a:lvl2pPr>
              <a:lvl3pPr marL="688975" indent="-1127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FC4C0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914400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+mn-lt"/>
                </a:defRPr>
              </a:lvl4pPr>
              <a:lvl5pPr marL="11398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5pPr>
              <a:lvl6pPr marL="15970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0542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25114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29686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52973" marR="105948" indent="0">
                <a:spcBef>
                  <a:spcPts val="1472"/>
                </a:spcBef>
                <a:spcAft>
                  <a:spcPts val="0"/>
                </a:spcAft>
                <a:buNone/>
              </a:pPr>
              <a:r>
                <a:rPr lang="en-US" sz="2354" b="1" kern="0" dirty="0"/>
                <a:t>Users / Roles</a:t>
              </a:r>
            </a:p>
            <a:p>
              <a:pPr marL="672770" marR="105948" indent="-429825">
                <a:spcBef>
                  <a:spcPts val="1472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US" sz="1472" kern="0" dirty="0"/>
                <a:t>Security </a:t>
              </a:r>
              <a:r>
                <a:rPr lang="pl-PL" sz="1472" kern="0" dirty="0"/>
                <a:t>Engineering</a:t>
              </a:r>
              <a:endParaRPr lang="en-US" sz="1472" kern="0" dirty="0"/>
            </a:p>
            <a:p>
              <a:pPr marL="672770" marR="105948" indent="-429825">
                <a:spcBef>
                  <a:spcPts val="0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US" sz="1472" kern="0" dirty="0"/>
                <a:t>SOC</a:t>
              </a:r>
            </a:p>
            <a:p>
              <a:pPr marL="672770" marR="105948" indent="-429825">
                <a:spcBef>
                  <a:spcPts val="0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US" sz="1472" kern="0" dirty="0"/>
                <a:t>Security Managers</a:t>
              </a:r>
            </a:p>
            <a:p>
              <a:pPr marL="0" marR="105948" indent="0">
                <a:spcBef>
                  <a:spcPts val="1472"/>
                </a:spcBef>
                <a:spcAft>
                  <a:spcPts val="0"/>
                </a:spcAft>
                <a:buNone/>
              </a:pPr>
              <a:endParaRPr lang="en-US" sz="2354" b="1" kern="0" dirty="0"/>
            </a:p>
            <a:p>
              <a:pPr marL="0" marR="105948" indent="0">
                <a:spcBef>
                  <a:spcPts val="1472"/>
                </a:spcBef>
                <a:spcAft>
                  <a:spcPts val="0"/>
                </a:spcAft>
                <a:buNone/>
              </a:pPr>
              <a:endParaRPr lang="en-US" sz="2943" kern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8191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C8474-57FF-4ADC-AE79-C91A1072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783" y="117120"/>
            <a:ext cx="10091738" cy="888283"/>
          </a:xfrm>
        </p:spPr>
        <p:txBody>
          <a:bodyPr/>
          <a:lstStyle/>
          <a:p>
            <a:r>
              <a:rPr lang="pl-PL" sz="4120" dirty="0" err="1"/>
              <a:t>Segmentation</a:t>
            </a:r>
            <a:r>
              <a:rPr lang="pl-PL" sz="4120" dirty="0"/>
              <a:t> Control </a:t>
            </a:r>
            <a:r>
              <a:rPr lang="pl-PL" sz="4120" dirty="0" err="1"/>
              <a:t>Validation</a:t>
            </a:r>
            <a:endParaRPr lang="en-US" sz="412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1A0608-F602-45A2-B508-8C454C3E68AD}"/>
              </a:ext>
            </a:extLst>
          </p:cNvPr>
          <p:cNvGrpSpPr/>
          <p:nvPr/>
        </p:nvGrpSpPr>
        <p:grpSpPr>
          <a:xfrm>
            <a:off x="672783" y="1200997"/>
            <a:ext cx="12110085" cy="5723256"/>
            <a:chOff x="415200" y="1308100"/>
            <a:chExt cx="5377350" cy="4327479"/>
          </a:xfrm>
        </p:grpSpPr>
        <p:sp>
          <p:nvSpPr>
            <p:cNvPr id="12" name="Google Shape;4336;p62">
              <a:extLst>
                <a:ext uri="{FF2B5EF4-FFF2-40B4-BE49-F238E27FC236}">
                  <a16:creationId xmlns:a16="http://schemas.microsoft.com/office/drawing/2014/main" id="{CD55BFFE-6381-4EB6-9C80-BB778A2FE602}"/>
                </a:ext>
              </a:extLst>
            </p:cNvPr>
            <p:cNvSpPr txBox="1">
              <a:spLocks/>
            </p:cNvSpPr>
            <p:nvPr/>
          </p:nvSpPr>
          <p:spPr>
            <a:xfrm>
              <a:off x="415200" y="3590779"/>
              <a:ext cx="2590800" cy="20448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>
              <a:lvl1pPr marL="174625" indent="-1746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C2D83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1963" indent="-1730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85CA"/>
                </a:buClr>
                <a:buFont typeface="Arial" charset="0"/>
                <a:buChar char="–"/>
                <a:defRPr>
                  <a:solidFill>
                    <a:schemeClr val="tx1"/>
                  </a:solidFill>
                  <a:latin typeface="+mn-lt"/>
                </a:defRPr>
              </a:lvl2pPr>
              <a:lvl3pPr marL="688975" indent="-1127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FC4C0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914400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+mn-lt"/>
                </a:defRPr>
              </a:lvl4pPr>
              <a:lvl5pPr marL="11398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5pPr>
              <a:lvl6pPr marL="15970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0542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25114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29686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52973" marR="105948" indent="0">
                <a:spcBef>
                  <a:spcPts val="1472"/>
                </a:spcBef>
                <a:spcAft>
                  <a:spcPts val="0"/>
                </a:spcAft>
                <a:buNone/>
              </a:pPr>
              <a:r>
                <a:rPr lang="en-GB" sz="2354" b="1" kern="0" dirty="0"/>
                <a:t>Examples</a:t>
              </a:r>
            </a:p>
            <a:p>
              <a:pPr marL="672770" marR="105948" indent="-429825">
                <a:spcBef>
                  <a:spcPts val="0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GB" sz="1472" kern="0" dirty="0"/>
                <a:t>Validation of network security vs. Brute Force techniques</a:t>
              </a:r>
            </a:p>
            <a:p>
              <a:pPr marL="672770" marR="105948" indent="-429825">
                <a:spcBef>
                  <a:spcPts val="0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GB" sz="1472" kern="0" dirty="0"/>
                <a:t>Validation of windows networks remote control techniques </a:t>
              </a:r>
            </a:p>
            <a:p>
              <a:pPr marL="672770" marR="105948" indent="-429825">
                <a:spcBef>
                  <a:spcPts val="0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GB" sz="1472" kern="0" dirty="0"/>
                <a:t>Validation of network inspection vs. Ransomware propagation attacks </a:t>
              </a:r>
              <a:endParaRPr lang="pl-PL" sz="1472" kern="0" dirty="0"/>
            </a:p>
            <a:p>
              <a:pPr marL="672770" marR="105948" indent="-429825">
                <a:spcBef>
                  <a:spcPts val="0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pl-PL" sz="1472" kern="0" dirty="0" err="1"/>
                <a:t>Validating</a:t>
              </a:r>
              <a:r>
                <a:rPr lang="pl-PL" sz="1472" kern="0" dirty="0"/>
                <a:t> Azure NSG Deployment.</a:t>
              </a:r>
              <a:endParaRPr lang="en-US" sz="1472" kern="0" dirty="0"/>
            </a:p>
            <a:p>
              <a:pPr marL="672770" marR="105948" indent="-429825">
                <a:spcBef>
                  <a:spcPts val="0"/>
                </a:spcBef>
                <a:spcAft>
                  <a:spcPts val="0"/>
                </a:spcAft>
                <a:buSzPts val="1000"/>
                <a:buFontTx/>
                <a:buChar char="●"/>
              </a:pPr>
              <a:endParaRPr lang="en-GB" sz="1472" kern="0" dirty="0"/>
            </a:p>
          </p:txBody>
        </p:sp>
        <p:sp>
          <p:nvSpPr>
            <p:cNvPr id="14" name="Google Shape;4337;p62">
              <a:extLst>
                <a:ext uri="{FF2B5EF4-FFF2-40B4-BE49-F238E27FC236}">
                  <a16:creationId xmlns:a16="http://schemas.microsoft.com/office/drawing/2014/main" id="{E8951995-CF65-44C0-9D91-BEC561715FDF}"/>
                </a:ext>
              </a:extLst>
            </p:cNvPr>
            <p:cNvSpPr txBox="1">
              <a:spLocks/>
            </p:cNvSpPr>
            <p:nvPr/>
          </p:nvSpPr>
          <p:spPr>
            <a:xfrm>
              <a:off x="415200" y="1308104"/>
              <a:ext cx="2590800" cy="20448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>
              <a:lvl1pPr marL="174625" indent="-1746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C2D83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1963" indent="-1730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85CA"/>
                </a:buClr>
                <a:buFont typeface="Arial" charset="0"/>
                <a:buChar char="–"/>
                <a:defRPr>
                  <a:solidFill>
                    <a:schemeClr val="tx1"/>
                  </a:solidFill>
                  <a:latin typeface="+mn-lt"/>
                </a:defRPr>
              </a:lvl2pPr>
              <a:lvl3pPr marL="688975" indent="-1127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FC4C0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914400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+mn-lt"/>
                </a:defRPr>
              </a:lvl4pPr>
              <a:lvl5pPr marL="11398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5pPr>
              <a:lvl6pPr marL="15970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0542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25114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29686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52973" marR="105948" indent="0">
                <a:spcBef>
                  <a:spcPts val="1472"/>
                </a:spcBef>
                <a:spcAft>
                  <a:spcPts val="0"/>
                </a:spcAft>
                <a:buNone/>
              </a:pPr>
              <a:r>
                <a:rPr lang="en-US" sz="2354" b="1" kern="0" dirty="0"/>
                <a:t>Description</a:t>
              </a:r>
            </a:p>
            <a:p>
              <a:pPr marL="672770" marR="105948" indent="-429825">
                <a:spcBef>
                  <a:spcPts val="1472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US" sz="1472" kern="0" dirty="0"/>
                <a:t>Comprehensive validation of </a:t>
              </a:r>
              <a:r>
                <a:rPr lang="en-US" sz="1472" b="1" kern="0" dirty="0"/>
                <a:t>Network security</a:t>
              </a:r>
              <a:r>
                <a:rPr lang="en-US" sz="1472" kern="0" dirty="0"/>
                <a:t> against Lateral Movement attacks and techniques</a:t>
              </a:r>
            </a:p>
            <a:p>
              <a:pPr marL="672770" marR="105948" indent="-429825">
                <a:spcBef>
                  <a:spcPts val="0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US" sz="1472" b="1" kern="0" dirty="0"/>
                <a:t>Lateral movement</a:t>
              </a:r>
              <a:r>
                <a:rPr lang="en-US" sz="1472" kern="0" dirty="0"/>
                <a:t> and </a:t>
              </a:r>
              <a:r>
                <a:rPr lang="en-US" sz="1472" b="1" kern="0" dirty="0"/>
                <a:t>credential abuse</a:t>
              </a:r>
              <a:r>
                <a:rPr lang="en-US" sz="1472" kern="0" dirty="0"/>
                <a:t> validation</a:t>
              </a:r>
            </a:p>
            <a:p>
              <a:pPr marL="672770" marR="105948" indent="-429825">
                <a:spcBef>
                  <a:spcPts val="0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US" sz="1472" kern="0" dirty="0"/>
                <a:t>Wide </a:t>
              </a:r>
              <a:r>
                <a:rPr lang="en-US" sz="1472" b="1" kern="0" dirty="0"/>
                <a:t>threat coverage</a:t>
              </a:r>
              <a:r>
                <a:rPr lang="en-US" sz="1472" kern="0" dirty="0"/>
                <a:t> and </a:t>
              </a:r>
              <a:r>
                <a:rPr lang="en-US" sz="1472" b="1" kern="0" dirty="0"/>
                <a:t>malware</a:t>
              </a:r>
              <a:r>
                <a:rPr lang="en-US" sz="1472" kern="0" dirty="0"/>
                <a:t> </a:t>
              </a:r>
              <a:r>
                <a:rPr lang="en-US" sz="1472" b="1" kern="0" dirty="0"/>
                <a:t>infection</a:t>
              </a:r>
              <a:r>
                <a:rPr lang="en-US" sz="1472" kern="0" dirty="0"/>
                <a:t> techniques between hosts in the network </a:t>
              </a:r>
            </a:p>
            <a:p>
              <a:pPr marL="0" marR="105948" indent="0">
                <a:spcBef>
                  <a:spcPts val="1472"/>
                </a:spcBef>
                <a:spcAft>
                  <a:spcPts val="0"/>
                </a:spcAft>
                <a:buNone/>
              </a:pPr>
              <a:endParaRPr lang="en-US" sz="2943" kern="0" dirty="0"/>
            </a:p>
          </p:txBody>
        </p:sp>
        <p:sp>
          <p:nvSpPr>
            <p:cNvPr id="16" name="Google Shape;4338;p62">
              <a:extLst>
                <a:ext uri="{FF2B5EF4-FFF2-40B4-BE49-F238E27FC236}">
                  <a16:creationId xmlns:a16="http://schemas.microsoft.com/office/drawing/2014/main" id="{6F929D07-DFA6-4B29-ADC2-82ACCDCFFE90}"/>
                </a:ext>
              </a:extLst>
            </p:cNvPr>
            <p:cNvSpPr txBox="1">
              <a:spLocks/>
            </p:cNvSpPr>
            <p:nvPr/>
          </p:nvSpPr>
          <p:spPr>
            <a:xfrm>
              <a:off x="3201750" y="1308100"/>
              <a:ext cx="2590800" cy="2044800"/>
            </a:xfrm>
            <a:prstGeom prst="rect">
              <a:avLst/>
            </a:prstGeom>
            <a:solidFill>
              <a:srgbClr val="D0E0E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>
              <a:lvl1pPr marL="174625" indent="-1746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C2D83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1963" indent="-1730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85CA"/>
                </a:buClr>
                <a:buFont typeface="Arial" charset="0"/>
                <a:buChar char="–"/>
                <a:defRPr>
                  <a:solidFill>
                    <a:schemeClr val="tx1"/>
                  </a:solidFill>
                  <a:latin typeface="+mn-lt"/>
                </a:defRPr>
              </a:lvl2pPr>
              <a:lvl3pPr marL="688975" indent="-1127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FC4C0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914400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+mn-lt"/>
                </a:defRPr>
              </a:lvl4pPr>
              <a:lvl5pPr marL="11398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5pPr>
              <a:lvl6pPr marL="15970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0542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25114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29686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52973" marR="105948" indent="0">
                <a:spcBef>
                  <a:spcPts val="1472"/>
                </a:spcBef>
                <a:spcAft>
                  <a:spcPts val="0"/>
                </a:spcAft>
                <a:buNone/>
              </a:pPr>
              <a:r>
                <a:rPr lang="en-US" sz="2354" b="1" kern="0" dirty="0"/>
                <a:t>Benefits</a:t>
              </a:r>
            </a:p>
            <a:p>
              <a:pPr marL="672770" marR="105948" indent="-429825">
                <a:spcBef>
                  <a:spcPts val="1472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US" sz="1472" b="1" kern="0" dirty="0"/>
                <a:t>Focus</a:t>
              </a:r>
              <a:r>
                <a:rPr lang="en-US" sz="1472" kern="0" dirty="0"/>
                <a:t> on </a:t>
              </a:r>
              <a:r>
                <a:rPr lang="en-US" sz="1472" b="1" kern="0" dirty="0"/>
                <a:t>segmentation</a:t>
              </a:r>
              <a:r>
                <a:rPr lang="en-US" sz="1472" kern="0" dirty="0"/>
                <a:t> security and ability to enhance email security gateway coverage</a:t>
              </a:r>
            </a:p>
            <a:p>
              <a:pPr marL="672770" marR="105948" indent="-429825">
                <a:spcBef>
                  <a:spcPts val="0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US" sz="1472" kern="0" dirty="0"/>
                <a:t>Validation of segmentation security posture over time against an evolving </a:t>
              </a:r>
              <a:r>
                <a:rPr lang="en-US" sz="1472" b="1" kern="0" dirty="0"/>
                <a:t>threat landscape</a:t>
              </a:r>
              <a:r>
                <a:rPr lang="en-US" sz="1472" kern="0" dirty="0"/>
                <a:t> </a:t>
              </a:r>
            </a:p>
            <a:p>
              <a:pPr marL="672770" marR="105948" indent="-429825">
                <a:spcBef>
                  <a:spcPts val="0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US" sz="1472" kern="0" dirty="0"/>
                <a:t>Enablement of remediation efforts on a </a:t>
              </a:r>
              <a:r>
                <a:rPr lang="en-US" sz="1472" b="1" kern="0" dirty="0"/>
                <a:t>defined scope</a:t>
              </a:r>
            </a:p>
          </p:txBody>
        </p:sp>
        <p:sp>
          <p:nvSpPr>
            <p:cNvPr id="17" name="Google Shape;4342;p62">
              <a:extLst>
                <a:ext uri="{FF2B5EF4-FFF2-40B4-BE49-F238E27FC236}">
                  <a16:creationId xmlns:a16="http://schemas.microsoft.com/office/drawing/2014/main" id="{792965E3-EFE8-494E-B3D8-1E7DFC7CA3FE}"/>
                </a:ext>
              </a:extLst>
            </p:cNvPr>
            <p:cNvSpPr txBox="1">
              <a:spLocks/>
            </p:cNvSpPr>
            <p:nvPr/>
          </p:nvSpPr>
          <p:spPr>
            <a:xfrm>
              <a:off x="3201750" y="3590779"/>
              <a:ext cx="2590800" cy="2044800"/>
            </a:xfrm>
            <a:prstGeom prst="rect">
              <a:avLst/>
            </a:prstGeom>
            <a:solidFill>
              <a:srgbClr val="D0E0E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>
              <a:lvl1pPr marL="174625" indent="-1746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C2D83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1963" indent="-1730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85CA"/>
                </a:buClr>
                <a:buFont typeface="Arial" charset="0"/>
                <a:buChar char="–"/>
                <a:defRPr>
                  <a:solidFill>
                    <a:schemeClr val="tx1"/>
                  </a:solidFill>
                  <a:latin typeface="+mn-lt"/>
                </a:defRPr>
              </a:lvl2pPr>
              <a:lvl3pPr marL="688975" indent="-1127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FC4C0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914400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+mn-lt"/>
                </a:defRPr>
              </a:lvl4pPr>
              <a:lvl5pPr marL="11398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5pPr>
              <a:lvl6pPr marL="15970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0542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25114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29686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52973" marR="105948" indent="0">
                <a:spcBef>
                  <a:spcPts val="1472"/>
                </a:spcBef>
                <a:spcAft>
                  <a:spcPts val="0"/>
                </a:spcAft>
                <a:buNone/>
              </a:pPr>
              <a:r>
                <a:rPr lang="en-US" sz="2354" b="1" kern="0" dirty="0"/>
                <a:t>Users / Roles</a:t>
              </a:r>
            </a:p>
            <a:p>
              <a:pPr marL="672770" marR="105948" indent="-429825">
                <a:spcBef>
                  <a:spcPts val="1472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US" sz="1472" kern="0" dirty="0"/>
                <a:t>Security Operations</a:t>
              </a:r>
            </a:p>
            <a:p>
              <a:pPr marL="672770" marR="105948" indent="-429825">
                <a:spcBef>
                  <a:spcPts val="0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US" sz="1472" kern="0" dirty="0"/>
                <a:t>Network Security</a:t>
              </a:r>
            </a:p>
            <a:p>
              <a:pPr marL="672770" marR="105948" indent="-429825">
                <a:spcBef>
                  <a:spcPts val="0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US" sz="1472" kern="0" dirty="0"/>
                <a:t>Security Managers</a:t>
              </a:r>
            </a:p>
            <a:p>
              <a:pPr marL="0" marR="105948" indent="0">
                <a:spcBef>
                  <a:spcPts val="1472"/>
                </a:spcBef>
                <a:spcAft>
                  <a:spcPts val="0"/>
                </a:spcAft>
                <a:buNone/>
              </a:pPr>
              <a:endParaRPr lang="en-US" sz="2943" kern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631487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BC4AB-CC9B-4B8D-AADD-A71DC10DACB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028273" y="1230293"/>
            <a:ext cx="6335895" cy="679247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Who am I</a:t>
            </a:r>
            <a:r>
              <a:rPr lang="en-US" sz="2400" dirty="0"/>
              <a:t>:</a:t>
            </a:r>
          </a:p>
          <a:p>
            <a:pPr lvl="1"/>
            <a:r>
              <a:rPr lang="en-US" dirty="0"/>
              <a:t>IT Security freak with decent background in dev</a:t>
            </a:r>
          </a:p>
          <a:p>
            <a:pPr lvl="1"/>
            <a:r>
              <a:rPr lang="pl-PL"/>
              <a:t>Global </a:t>
            </a:r>
            <a:r>
              <a:rPr lang="en-US"/>
              <a:t>Threat </a:t>
            </a:r>
            <a:r>
              <a:rPr lang="en-US" dirty="0"/>
              <a:t>Defense lead responsible for detections, hunting, automation and breach simulation</a:t>
            </a:r>
          </a:p>
          <a:p>
            <a:pPr lvl="1"/>
            <a:r>
              <a:rPr lang="en-US" dirty="0"/>
              <a:t>Big fan of opensource and automation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400" b="1" dirty="0"/>
              <a:t>Who I’m not</a:t>
            </a:r>
            <a:r>
              <a:rPr lang="en-US" sz="2400" dirty="0"/>
              <a:t>:</a:t>
            </a:r>
          </a:p>
          <a:p>
            <a:pPr lvl="1"/>
            <a:r>
              <a:rPr lang="en-US" dirty="0"/>
              <a:t>NOT a full time Developer </a:t>
            </a:r>
          </a:p>
          <a:p>
            <a:pPr lvl="1"/>
            <a:r>
              <a:rPr lang="en-US" dirty="0"/>
              <a:t>NOT A DEVOPS</a:t>
            </a:r>
          </a:p>
          <a:p>
            <a:pPr lvl="1"/>
            <a:r>
              <a:rPr lang="en-US" dirty="0"/>
              <a:t>NOT Alfa and Omega, you can actually do it differently</a:t>
            </a:r>
          </a:p>
          <a:p>
            <a:pPr lvl="1"/>
            <a:endParaRPr lang="en-US" dirty="0"/>
          </a:p>
          <a:p>
            <a:pPr lvl="1"/>
            <a:r>
              <a:rPr lang="en-US" sz="2400" b="1" dirty="0"/>
              <a:t>What is it going to be about:</a:t>
            </a:r>
          </a:p>
          <a:p>
            <a:pPr lvl="1"/>
            <a:r>
              <a:rPr lang="en-US" dirty="0"/>
              <a:t>Better SECURITY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8D3C6-4D37-4350-B5B0-48A8357C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09C522-1D1D-4150-A871-A8E1E5FE3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79" y="1783210"/>
            <a:ext cx="6392278" cy="476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98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C8474-57FF-4ADC-AE79-C91A1072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783" y="158493"/>
            <a:ext cx="10091738" cy="888283"/>
          </a:xfrm>
        </p:spPr>
        <p:txBody>
          <a:bodyPr/>
          <a:lstStyle/>
          <a:p>
            <a:r>
              <a:rPr lang="en-US" sz="4120" dirty="0"/>
              <a:t>MITRE Threat Actor Assessment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54C5344-532E-41A8-A545-6026B5FB860B}"/>
              </a:ext>
            </a:extLst>
          </p:cNvPr>
          <p:cNvGrpSpPr/>
          <p:nvPr/>
        </p:nvGrpSpPr>
        <p:grpSpPr>
          <a:xfrm>
            <a:off x="672783" y="1200997"/>
            <a:ext cx="12110085" cy="5611125"/>
            <a:chOff x="415200" y="1308100"/>
            <a:chExt cx="5377350" cy="4327479"/>
          </a:xfrm>
        </p:grpSpPr>
        <p:sp>
          <p:nvSpPr>
            <p:cNvPr id="3" name="Google Shape;4401;p67">
              <a:extLst>
                <a:ext uri="{FF2B5EF4-FFF2-40B4-BE49-F238E27FC236}">
                  <a16:creationId xmlns:a16="http://schemas.microsoft.com/office/drawing/2014/main" id="{F4E4DFE7-9C1A-48B6-B020-3689E1D05071}"/>
                </a:ext>
              </a:extLst>
            </p:cNvPr>
            <p:cNvSpPr txBox="1">
              <a:spLocks/>
            </p:cNvSpPr>
            <p:nvPr/>
          </p:nvSpPr>
          <p:spPr>
            <a:xfrm>
              <a:off x="415200" y="1308104"/>
              <a:ext cx="2590800" cy="20448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>
              <a:lvl1pPr marL="174625" indent="-1746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C2D83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1963" indent="-1730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85CA"/>
                </a:buClr>
                <a:buFont typeface="Arial" charset="0"/>
                <a:buChar char="–"/>
                <a:defRPr>
                  <a:solidFill>
                    <a:schemeClr val="tx1"/>
                  </a:solidFill>
                  <a:latin typeface="+mn-lt"/>
                </a:defRPr>
              </a:lvl2pPr>
              <a:lvl3pPr marL="688975" indent="-1127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FC4C0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914400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+mn-lt"/>
                </a:defRPr>
              </a:lvl4pPr>
              <a:lvl5pPr marL="11398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5pPr>
              <a:lvl6pPr marL="15970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0542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25114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29686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52973" marR="105948" indent="0">
                <a:spcBef>
                  <a:spcPts val="1472"/>
                </a:spcBef>
                <a:spcAft>
                  <a:spcPts val="0"/>
                </a:spcAft>
                <a:buNone/>
              </a:pPr>
              <a:r>
                <a:rPr lang="en-US" sz="2354" b="1" kern="0"/>
                <a:t>Description</a:t>
              </a:r>
            </a:p>
            <a:p>
              <a:pPr marL="672770" marR="105948" indent="-429825">
                <a:spcBef>
                  <a:spcPts val="1472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US" sz="1472" kern="0"/>
                <a:t>Assessment of overall </a:t>
              </a:r>
              <a:r>
                <a:rPr lang="en-US" sz="1472" b="1" kern="0"/>
                <a:t>security posture</a:t>
              </a:r>
              <a:r>
                <a:rPr lang="en-US" sz="1472" kern="0"/>
                <a:t> vs. a </a:t>
              </a:r>
              <a:r>
                <a:rPr lang="en-US" sz="1472" b="1" kern="0"/>
                <a:t>threat actor</a:t>
              </a:r>
              <a:r>
                <a:rPr lang="en-US" sz="1472" kern="0"/>
                <a:t> TTPs</a:t>
              </a:r>
              <a:endParaRPr lang="en-US" sz="1472" b="1" kern="0"/>
            </a:p>
            <a:p>
              <a:pPr marL="672770" marR="105948" indent="-429825">
                <a:spcBef>
                  <a:spcPts val="0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US" sz="1472" kern="0"/>
                <a:t>Evaluate overall </a:t>
              </a:r>
              <a:r>
                <a:rPr lang="en-US" sz="1472" b="1" kern="0"/>
                <a:t>organization risk vs. a threat actor. </a:t>
              </a:r>
            </a:p>
            <a:p>
              <a:pPr marL="672770" marR="105948" indent="-429825">
                <a:spcBef>
                  <a:spcPts val="0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US" sz="1472" kern="0"/>
                <a:t>Produce </a:t>
              </a:r>
              <a:r>
                <a:rPr lang="en-US" sz="1472" b="1" kern="0"/>
                <a:t>operational reports</a:t>
              </a:r>
              <a:r>
                <a:rPr lang="en-US" sz="1472" kern="0"/>
                <a:t> to understand gaps and plan remediation </a:t>
              </a:r>
            </a:p>
            <a:p>
              <a:pPr marL="0" marR="105948" indent="0">
                <a:spcBef>
                  <a:spcPts val="1472"/>
                </a:spcBef>
                <a:spcAft>
                  <a:spcPts val="0"/>
                </a:spcAft>
                <a:buNone/>
              </a:pPr>
              <a:endParaRPr lang="en-US" sz="2943" kern="0" dirty="0"/>
            </a:p>
          </p:txBody>
        </p:sp>
        <p:sp>
          <p:nvSpPr>
            <p:cNvPr id="4" name="Google Shape;4402;p67">
              <a:extLst>
                <a:ext uri="{FF2B5EF4-FFF2-40B4-BE49-F238E27FC236}">
                  <a16:creationId xmlns:a16="http://schemas.microsoft.com/office/drawing/2014/main" id="{515E6689-901D-476E-B96D-5CD5EAB57811}"/>
                </a:ext>
              </a:extLst>
            </p:cNvPr>
            <p:cNvSpPr txBox="1">
              <a:spLocks/>
            </p:cNvSpPr>
            <p:nvPr/>
          </p:nvSpPr>
          <p:spPr>
            <a:xfrm>
              <a:off x="3201750" y="1308100"/>
              <a:ext cx="2590800" cy="2044800"/>
            </a:xfrm>
            <a:prstGeom prst="rect">
              <a:avLst/>
            </a:prstGeom>
            <a:solidFill>
              <a:srgbClr val="D0E0E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>
              <a:lvl1pPr marL="174625" indent="-1746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C2D83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1963" indent="-1730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85CA"/>
                </a:buClr>
                <a:buFont typeface="Arial" charset="0"/>
                <a:buChar char="–"/>
                <a:defRPr>
                  <a:solidFill>
                    <a:schemeClr val="tx1"/>
                  </a:solidFill>
                  <a:latin typeface="+mn-lt"/>
                </a:defRPr>
              </a:lvl2pPr>
              <a:lvl3pPr marL="688975" indent="-1127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FC4C0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914400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+mn-lt"/>
                </a:defRPr>
              </a:lvl4pPr>
              <a:lvl5pPr marL="11398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5pPr>
              <a:lvl6pPr marL="15970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0542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25114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29686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52973" marR="105948" indent="0">
                <a:spcBef>
                  <a:spcPts val="1472"/>
                </a:spcBef>
                <a:spcAft>
                  <a:spcPts val="0"/>
                </a:spcAft>
                <a:buNone/>
              </a:pPr>
              <a:r>
                <a:rPr lang="en-US" sz="2354" b="1" kern="0"/>
                <a:t>Benefits</a:t>
              </a:r>
            </a:p>
            <a:p>
              <a:pPr marL="672770" marR="105948" indent="-429825">
                <a:spcBef>
                  <a:spcPts val="1472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US" sz="1472" b="1" kern="0"/>
                <a:t>Consistent</a:t>
              </a:r>
              <a:r>
                <a:rPr lang="en-US" sz="1472" kern="0"/>
                <a:t> assessment and ability to review change over time</a:t>
              </a:r>
            </a:p>
            <a:p>
              <a:pPr marL="672770" marR="105948" indent="-429825">
                <a:spcBef>
                  <a:spcPts val="0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US" sz="1472" b="1" kern="0"/>
                <a:t>Focus </a:t>
              </a:r>
              <a:r>
                <a:rPr lang="en-US" sz="1472" kern="0"/>
                <a:t>on relevant threats for the organization</a:t>
              </a:r>
            </a:p>
            <a:p>
              <a:pPr marL="672770" marR="105948" indent="-429825">
                <a:spcBef>
                  <a:spcPts val="0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US" sz="1472" kern="0"/>
                <a:t>Clear </a:t>
              </a:r>
              <a:r>
                <a:rPr lang="en-US" sz="1472" b="1" kern="0"/>
                <a:t>quantifiable data</a:t>
              </a:r>
              <a:r>
                <a:rPr lang="en-US" sz="1472" kern="0"/>
                <a:t> on security posture </a:t>
              </a:r>
            </a:p>
          </p:txBody>
        </p:sp>
        <p:sp>
          <p:nvSpPr>
            <p:cNvPr id="5" name="Google Shape;4406;p67">
              <a:extLst>
                <a:ext uri="{FF2B5EF4-FFF2-40B4-BE49-F238E27FC236}">
                  <a16:creationId xmlns:a16="http://schemas.microsoft.com/office/drawing/2014/main" id="{777EE05F-68E8-4D58-B348-179D321A095E}"/>
                </a:ext>
              </a:extLst>
            </p:cNvPr>
            <p:cNvSpPr txBox="1">
              <a:spLocks/>
            </p:cNvSpPr>
            <p:nvPr/>
          </p:nvSpPr>
          <p:spPr>
            <a:xfrm>
              <a:off x="415200" y="3590779"/>
              <a:ext cx="2590800" cy="20448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>
              <a:lvl1pPr marL="174625" indent="-1746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C2D83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1963" indent="-1730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85CA"/>
                </a:buClr>
                <a:buFont typeface="Arial" charset="0"/>
                <a:buChar char="–"/>
                <a:defRPr>
                  <a:solidFill>
                    <a:schemeClr val="tx1"/>
                  </a:solidFill>
                  <a:latin typeface="+mn-lt"/>
                </a:defRPr>
              </a:lvl2pPr>
              <a:lvl3pPr marL="688975" indent="-1127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FC4C0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914400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+mn-lt"/>
                </a:defRPr>
              </a:lvl4pPr>
              <a:lvl5pPr marL="11398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5pPr>
              <a:lvl6pPr marL="15970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0542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25114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29686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52973" marR="105948" indent="0">
                <a:spcBef>
                  <a:spcPts val="1472"/>
                </a:spcBef>
                <a:spcAft>
                  <a:spcPts val="0"/>
                </a:spcAft>
                <a:buNone/>
              </a:pPr>
              <a:r>
                <a:rPr lang="en-US" sz="2354" b="1" kern="0" dirty="0"/>
                <a:t>Examples</a:t>
              </a:r>
            </a:p>
            <a:p>
              <a:pPr marL="672770" marR="105948" indent="-429825">
                <a:spcBef>
                  <a:spcPts val="0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US" sz="1472" kern="0" dirty="0"/>
                <a:t>Assessment of security posture vs. APT29 TTPs</a:t>
              </a:r>
              <a:endParaRPr lang="pl-PL" sz="1472" kern="0" dirty="0"/>
            </a:p>
          </p:txBody>
        </p:sp>
        <p:sp>
          <p:nvSpPr>
            <p:cNvPr id="6" name="Google Shape;4407;p67">
              <a:extLst>
                <a:ext uri="{FF2B5EF4-FFF2-40B4-BE49-F238E27FC236}">
                  <a16:creationId xmlns:a16="http://schemas.microsoft.com/office/drawing/2014/main" id="{468DF1B0-3481-4BF8-A152-846765995452}"/>
                </a:ext>
              </a:extLst>
            </p:cNvPr>
            <p:cNvSpPr txBox="1">
              <a:spLocks/>
            </p:cNvSpPr>
            <p:nvPr/>
          </p:nvSpPr>
          <p:spPr>
            <a:xfrm>
              <a:off x="3201750" y="3590779"/>
              <a:ext cx="2590800" cy="2044800"/>
            </a:xfrm>
            <a:prstGeom prst="rect">
              <a:avLst/>
            </a:prstGeom>
            <a:solidFill>
              <a:srgbClr val="D0E0E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>
              <a:lvl1pPr marL="174625" indent="-1746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C2D83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1963" indent="-1730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85CA"/>
                </a:buClr>
                <a:buFont typeface="Arial" charset="0"/>
                <a:buChar char="–"/>
                <a:defRPr>
                  <a:solidFill>
                    <a:schemeClr val="tx1"/>
                  </a:solidFill>
                  <a:latin typeface="+mn-lt"/>
                </a:defRPr>
              </a:lvl2pPr>
              <a:lvl3pPr marL="688975" indent="-1127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FC4C0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914400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+mn-lt"/>
                </a:defRPr>
              </a:lvl4pPr>
              <a:lvl5pPr marL="11398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5pPr>
              <a:lvl6pPr marL="15970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0542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25114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29686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52973" marR="105948" indent="0">
                <a:spcBef>
                  <a:spcPts val="1472"/>
                </a:spcBef>
                <a:spcAft>
                  <a:spcPts val="0"/>
                </a:spcAft>
                <a:buNone/>
              </a:pPr>
              <a:r>
                <a:rPr lang="en-US" sz="2354" b="1" kern="0" dirty="0"/>
                <a:t>Users / Roles</a:t>
              </a:r>
            </a:p>
            <a:p>
              <a:pPr marL="672770" marR="105948" indent="-429825">
                <a:spcBef>
                  <a:spcPts val="1472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US" sz="1472" kern="0" dirty="0"/>
                <a:t>Security Operations</a:t>
              </a:r>
            </a:p>
            <a:p>
              <a:pPr marL="672770" marR="105948" indent="-429825">
                <a:spcBef>
                  <a:spcPts val="0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US" sz="1472" kern="0" dirty="0"/>
                <a:t>Threat Intelligence</a:t>
              </a:r>
            </a:p>
            <a:p>
              <a:pPr marL="672770" marR="105948" indent="-429825">
                <a:spcBef>
                  <a:spcPts val="0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US" sz="1472" kern="0" dirty="0"/>
                <a:t>CISO &amp; Executives</a:t>
              </a:r>
            </a:p>
            <a:p>
              <a:pPr marL="0" marR="105948" indent="0">
                <a:spcBef>
                  <a:spcPts val="1472"/>
                </a:spcBef>
                <a:spcAft>
                  <a:spcPts val="0"/>
                </a:spcAft>
                <a:buNone/>
              </a:pPr>
              <a:endParaRPr lang="en-US" sz="2354" b="1" kern="0" dirty="0"/>
            </a:p>
            <a:p>
              <a:pPr marL="0" marR="105948" indent="0">
                <a:spcBef>
                  <a:spcPts val="1472"/>
                </a:spcBef>
                <a:spcAft>
                  <a:spcPts val="0"/>
                </a:spcAft>
                <a:buNone/>
              </a:pPr>
              <a:endParaRPr lang="en-US" sz="2943" kern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262528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C8474-57FF-4ADC-AE79-C91A1072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783" y="168332"/>
            <a:ext cx="10091738" cy="888283"/>
          </a:xfrm>
        </p:spPr>
        <p:txBody>
          <a:bodyPr/>
          <a:lstStyle/>
          <a:p>
            <a:r>
              <a:rPr lang="en-US" sz="4120" dirty="0"/>
              <a:t>Cloud Threats Assessment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E7F4A4-F310-4DCE-95F2-D70FED8A84AF}"/>
              </a:ext>
            </a:extLst>
          </p:cNvPr>
          <p:cNvGrpSpPr/>
          <p:nvPr/>
        </p:nvGrpSpPr>
        <p:grpSpPr>
          <a:xfrm>
            <a:off x="672783" y="1216571"/>
            <a:ext cx="12222215" cy="5819813"/>
            <a:chOff x="415200" y="1308100"/>
            <a:chExt cx="5377350" cy="4327479"/>
          </a:xfrm>
        </p:grpSpPr>
        <p:sp>
          <p:nvSpPr>
            <p:cNvPr id="3" name="Google Shape;4427;p69">
              <a:extLst>
                <a:ext uri="{FF2B5EF4-FFF2-40B4-BE49-F238E27FC236}">
                  <a16:creationId xmlns:a16="http://schemas.microsoft.com/office/drawing/2014/main" id="{ADA58643-7498-4F81-AFD9-7E5ACC73710E}"/>
                </a:ext>
              </a:extLst>
            </p:cNvPr>
            <p:cNvSpPr txBox="1">
              <a:spLocks/>
            </p:cNvSpPr>
            <p:nvPr/>
          </p:nvSpPr>
          <p:spPr>
            <a:xfrm>
              <a:off x="415200" y="1308104"/>
              <a:ext cx="2590800" cy="20448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>
              <a:lvl1pPr marL="174625" indent="-1746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C2D83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1963" indent="-1730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85CA"/>
                </a:buClr>
                <a:buFont typeface="Arial" charset="0"/>
                <a:buChar char="–"/>
                <a:defRPr>
                  <a:solidFill>
                    <a:schemeClr val="tx1"/>
                  </a:solidFill>
                  <a:latin typeface="+mn-lt"/>
                </a:defRPr>
              </a:lvl2pPr>
              <a:lvl3pPr marL="688975" indent="-1127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FC4C0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914400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+mn-lt"/>
                </a:defRPr>
              </a:lvl4pPr>
              <a:lvl5pPr marL="11398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5pPr>
              <a:lvl6pPr marL="15970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0542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25114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29686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52973" marR="105948" indent="0">
                <a:spcBef>
                  <a:spcPts val="1472"/>
                </a:spcBef>
                <a:spcAft>
                  <a:spcPts val="0"/>
                </a:spcAft>
                <a:buNone/>
              </a:pPr>
              <a:r>
                <a:rPr lang="en-US" sz="2354" b="1" kern="0" dirty="0"/>
                <a:t>Description</a:t>
              </a:r>
            </a:p>
            <a:p>
              <a:pPr marL="672770" marR="105948" indent="-429825">
                <a:spcBef>
                  <a:spcPts val="1472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US" sz="1472" kern="0" dirty="0"/>
                <a:t>Assessment of </a:t>
              </a:r>
              <a:r>
                <a:rPr lang="en-US" sz="1472" b="1" kern="0" dirty="0"/>
                <a:t>cloud security</a:t>
              </a:r>
              <a:r>
                <a:rPr lang="en-US" sz="1472" kern="0" dirty="0"/>
                <a:t> posture vs. cloud specific threats. </a:t>
              </a:r>
              <a:endParaRPr lang="en-US" sz="1472" b="1" kern="0" dirty="0"/>
            </a:p>
            <a:p>
              <a:pPr marL="672770" marR="105948" indent="-429825">
                <a:spcBef>
                  <a:spcPts val="0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US" sz="1472" kern="0" dirty="0"/>
                <a:t>Evaluate overall cloud security posture vs. a </a:t>
              </a:r>
              <a:r>
                <a:rPr lang="en-US" sz="1472" b="1" kern="0" dirty="0"/>
                <a:t>cloud baseline</a:t>
              </a:r>
              <a:r>
                <a:rPr lang="en-US" sz="1472" kern="0" dirty="0"/>
                <a:t> set of attacks and techniques.</a:t>
              </a:r>
            </a:p>
            <a:p>
              <a:pPr marL="672770" marR="105948" indent="-429825">
                <a:spcBef>
                  <a:spcPts val="0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US" sz="1472" kern="0" dirty="0"/>
                <a:t>Produce </a:t>
              </a:r>
              <a:r>
                <a:rPr lang="en-US" sz="1472" b="1" kern="0" dirty="0"/>
                <a:t>operational reports</a:t>
              </a:r>
              <a:r>
                <a:rPr lang="en-US" sz="1472" kern="0" dirty="0"/>
                <a:t> to understand gaps and plan remediation </a:t>
              </a:r>
            </a:p>
            <a:p>
              <a:pPr marL="0" marR="105948" indent="0">
                <a:spcBef>
                  <a:spcPts val="1472"/>
                </a:spcBef>
                <a:spcAft>
                  <a:spcPts val="0"/>
                </a:spcAft>
                <a:buNone/>
              </a:pPr>
              <a:endParaRPr lang="en-US" sz="2943" kern="0" dirty="0"/>
            </a:p>
          </p:txBody>
        </p:sp>
        <p:sp>
          <p:nvSpPr>
            <p:cNvPr id="4" name="Google Shape;4428;p69">
              <a:extLst>
                <a:ext uri="{FF2B5EF4-FFF2-40B4-BE49-F238E27FC236}">
                  <a16:creationId xmlns:a16="http://schemas.microsoft.com/office/drawing/2014/main" id="{7EF180D9-EA3C-4A9C-A123-57F21A3741DD}"/>
                </a:ext>
              </a:extLst>
            </p:cNvPr>
            <p:cNvSpPr txBox="1">
              <a:spLocks/>
            </p:cNvSpPr>
            <p:nvPr/>
          </p:nvSpPr>
          <p:spPr>
            <a:xfrm>
              <a:off x="3201750" y="1308100"/>
              <a:ext cx="2590800" cy="2044800"/>
            </a:xfrm>
            <a:prstGeom prst="rect">
              <a:avLst/>
            </a:prstGeom>
            <a:solidFill>
              <a:srgbClr val="D0E0E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>
              <a:lvl1pPr marL="174625" indent="-1746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C2D83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1963" indent="-1730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85CA"/>
                </a:buClr>
                <a:buFont typeface="Arial" charset="0"/>
                <a:buChar char="–"/>
                <a:defRPr>
                  <a:solidFill>
                    <a:schemeClr val="tx1"/>
                  </a:solidFill>
                  <a:latin typeface="+mn-lt"/>
                </a:defRPr>
              </a:lvl2pPr>
              <a:lvl3pPr marL="688975" indent="-1127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FC4C0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914400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+mn-lt"/>
                </a:defRPr>
              </a:lvl4pPr>
              <a:lvl5pPr marL="11398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5pPr>
              <a:lvl6pPr marL="15970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0542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25114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29686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52973" marR="105948" indent="0">
                <a:spcBef>
                  <a:spcPts val="1472"/>
                </a:spcBef>
                <a:spcAft>
                  <a:spcPts val="0"/>
                </a:spcAft>
                <a:buNone/>
              </a:pPr>
              <a:r>
                <a:rPr lang="en-US" sz="2354" b="1" kern="0" dirty="0"/>
                <a:t>Benefits</a:t>
              </a:r>
            </a:p>
            <a:p>
              <a:pPr marL="672770" marR="105948" indent="-429825">
                <a:spcBef>
                  <a:spcPts val="1472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US" sz="1472" b="1" kern="0" dirty="0"/>
                <a:t>Consistent</a:t>
              </a:r>
              <a:r>
                <a:rPr lang="en-US" sz="1472" kern="0" dirty="0"/>
                <a:t> assessment and ability to review change over time</a:t>
              </a:r>
            </a:p>
            <a:p>
              <a:pPr marL="672770" marR="105948" indent="-429825">
                <a:spcBef>
                  <a:spcPts val="0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US" sz="1472" kern="0" dirty="0"/>
                <a:t>Ability to take a data driven approach to </a:t>
              </a:r>
              <a:r>
                <a:rPr lang="en-US" sz="1472" b="1" kern="0" dirty="0"/>
                <a:t>enable cloud transition</a:t>
              </a:r>
            </a:p>
            <a:p>
              <a:pPr marL="672770" marR="105948" indent="-429825">
                <a:spcBef>
                  <a:spcPts val="0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US" sz="1472" kern="0" dirty="0"/>
                <a:t>Validate </a:t>
              </a:r>
              <a:r>
                <a:rPr lang="en-US" sz="1472" b="1" kern="0" dirty="0"/>
                <a:t>enforcement of cloud policies</a:t>
              </a:r>
              <a:r>
                <a:rPr lang="en-US" sz="1472" kern="0" dirty="0"/>
                <a:t> and generate </a:t>
              </a:r>
              <a:r>
                <a:rPr lang="en-US" sz="1472" b="1" kern="0" dirty="0"/>
                <a:t>visibility to effectiveness</a:t>
              </a:r>
            </a:p>
            <a:p>
              <a:pPr marL="0" marR="105948" indent="0">
                <a:spcBef>
                  <a:spcPts val="1472"/>
                </a:spcBef>
                <a:spcAft>
                  <a:spcPts val="0"/>
                </a:spcAft>
                <a:buNone/>
              </a:pPr>
              <a:endParaRPr lang="en-US" sz="1472" kern="0" dirty="0"/>
            </a:p>
          </p:txBody>
        </p:sp>
        <p:sp>
          <p:nvSpPr>
            <p:cNvPr id="5" name="Google Shape;4432;p69">
              <a:extLst>
                <a:ext uri="{FF2B5EF4-FFF2-40B4-BE49-F238E27FC236}">
                  <a16:creationId xmlns:a16="http://schemas.microsoft.com/office/drawing/2014/main" id="{7E54F1D3-7A8D-4ECF-B425-9E5B4149812E}"/>
                </a:ext>
              </a:extLst>
            </p:cNvPr>
            <p:cNvSpPr txBox="1">
              <a:spLocks/>
            </p:cNvSpPr>
            <p:nvPr/>
          </p:nvSpPr>
          <p:spPr>
            <a:xfrm>
              <a:off x="415200" y="3590779"/>
              <a:ext cx="2590800" cy="20448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>
              <a:lvl1pPr marL="174625" indent="-1746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C2D83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1963" indent="-1730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85CA"/>
                </a:buClr>
                <a:buFont typeface="Arial" charset="0"/>
                <a:buChar char="–"/>
                <a:defRPr>
                  <a:solidFill>
                    <a:schemeClr val="tx1"/>
                  </a:solidFill>
                  <a:latin typeface="+mn-lt"/>
                </a:defRPr>
              </a:lvl2pPr>
              <a:lvl3pPr marL="688975" indent="-1127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FC4C0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914400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+mn-lt"/>
                </a:defRPr>
              </a:lvl4pPr>
              <a:lvl5pPr marL="11398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5pPr>
              <a:lvl6pPr marL="15970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0542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25114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29686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52973" marR="105948" indent="0">
                <a:spcBef>
                  <a:spcPts val="1472"/>
                </a:spcBef>
                <a:spcAft>
                  <a:spcPts val="0"/>
                </a:spcAft>
                <a:buNone/>
              </a:pPr>
              <a:r>
                <a:rPr lang="en-US" sz="2354" b="1" kern="0" dirty="0"/>
                <a:t>Examples</a:t>
              </a:r>
            </a:p>
            <a:p>
              <a:pPr marL="672770" marR="105948" indent="-429825">
                <a:spcBef>
                  <a:spcPts val="0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US" sz="1472" kern="0" dirty="0"/>
                <a:t>Assessment of overall cloud security posture vs. </a:t>
              </a:r>
              <a:r>
                <a:rPr lang="en-US" sz="1472" kern="0" dirty="0" err="1"/>
                <a:t>SafeBreach</a:t>
              </a:r>
              <a:r>
                <a:rPr lang="en-US" sz="1472" kern="0" dirty="0"/>
                <a:t> cloud baseline </a:t>
              </a:r>
            </a:p>
            <a:p>
              <a:pPr marL="672770" marR="105948" indent="-429825">
                <a:spcBef>
                  <a:spcPts val="0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US" sz="1472" kern="0" dirty="0"/>
                <a:t>Assessment of overall cloud security program based on MITRE ATT&amp;CK </a:t>
              </a:r>
              <a:endParaRPr lang="pl-PL" sz="1472" kern="0" dirty="0"/>
            </a:p>
            <a:p>
              <a:pPr marL="672770" marR="105948" indent="-429825">
                <a:spcBef>
                  <a:spcPts val="0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pl-PL" sz="1472" kern="0" dirty="0" err="1"/>
                <a:t>Assessing</a:t>
              </a:r>
              <a:r>
                <a:rPr lang="pl-PL" sz="1472" kern="0" dirty="0"/>
                <a:t> </a:t>
              </a:r>
              <a:r>
                <a:rPr lang="pl-PL" sz="1472" kern="0" dirty="0" err="1"/>
                <a:t>visibility</a:t>
              </a:r>
              <a:r>
                <a:rPr lang="pl-PL" sz="1472" kern="0" dirty="0"/>
                <a:t> and </a:t>
              </a:r>
              <a:r>
                <a:rPr lang="pl-PL" sz="1472" kern="0" dirty="0" err="1"/>
                <a:t>understanding</a:t>
              </a:r>
              <a:r>
                <a:rPr lang="pl-PL" sz="1472" kern="0" dirty="0"/>
                <a:t> the </a:t>
              </a:r>
              <a:r>
                <a:rPr lang="pl-PL" sz="1472" kern="0" dirty="0" err="1"/>
                <a:t>gaps</a:t>
              </a:r>
              <a:r>
                <a:rPr lang="pl-PL" sz="1472" kern="0" dirty="0"/>
                <a:t> in </a:t>
              </a:r>
              <a:r>
                <a:rPr lang="pl-PL" sz="1472" kern="0" dirty="0" err="1"/>
                <a:t>newly</a:t>
              </a:r>
              <a:r>
                <a:rPr lang="pl-PL" sz="1472" kern="0" dirty="0"/>
                <a:t> </a:t>
              </a:r>
              <a:r>
                <a:rPr lang="pl-PL" sz="1472" kern="0" dirty="0" err="1"/>
                <a:t>created</a:t>
              </a:r>
              <a:r>
                <a:rPr lang="pl-PL" sz="1472" kern="0" dirty="0"/>
                <a:t> Azure </a:t>
              </a:r>
              <a:r>
                <a:rPr lang="pl-PL" sz="1472" kern="0" dirty="0" err="1"/>
                <a:t>subscriptions</a:t>
              </a:r>
              <a:r>
                <a:rPr lang="pl-PL" sz="1472" kern="0" dirty="0"/>
                <a:t>.</a:t>
              </a:r>
              <a:endParaRPr lang="en-US" sz="1472" kern="0" dirty="0"/>
            </a:p>
            <a:p>
              <a:pPr marL="242945" marR="105948" indent="0"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endParaRPr lang="en-US" sz="1472" kern="0" dirty="0"/>
            </a:p>
          </p:txBody>
        </p:sp>
        <p:sp>
          <p:nvSpPr>
            <p:cNvPr id="6" name="Google Shape;4433;p69">
              <a:extLst>
                <a:ext uri="{FF2B5EF4-FFF2-40B4-BE49-F238E27FC236}">
                  <a16:creationId xmlns:a16="http://schemas.microsoft.com/office/drawing/2014/main" id="{5178F073-58D4-4227-8634-56F8EC2A8EFC}"/>
                </a:ext>
              </a:extLst>
            </p:cNvPr>
            <p:cNvSpPr txBox="1">
              <a:spLocks/>
            </p:cNvSpPr>
            <p:nvPr/>
          </p:nvSpPr>
          <p:spPr>
            <a:xfrm>
              <a:off x="3201750" y="3590779"/>
              <a:ext cx="2590800" cy="2044800"/>
            </a:xfrm>
            <a:prstGeom prst="rect">
              <a:avLst/>
            </a:prstGeom>
            <a:solidFill>
              <a:srgbClr val="D0E0E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>
              <a:lvl1pPr marL="174625" indent="-1746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C2D83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1963" indent="-1730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85CA"/>
                </a:buClr>
                <a:buFont typeface="Arial" charset="0"/>
                <a:buChar char="–"/>
                <a:defRPr>
                  <a:solidFill>
                    <a:schemeClr val="tx1"/>
                  </a:solidFill>
                  <a:latin typeface="+mn-lt"/>
                </a:defRPr>
              </a:lvl2pPr>
              <a:lvl3pPr marL="688975" indent="-1127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FC4C02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914400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+mn-lt"/>
                </a:defRPr>
              </a:lvl4pPr>
              <a:lvl5pPr marL="11398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5pPr>
              <a:lvl6pPr marL="15970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6pPr>
              <a:lvl7pPr marL="20542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7pPr>
              <a:lvl8pPr marL="25114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8pPr>
              <a:lvl9pPr marL="2968625" indent="-1111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6005A"/>
                </a:buClr>
                <a:buChar char="•"/>
                <a:defRPr sz="1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52973" marR="105948" indent="0">
                <a:spcBef>
                  <a:spcPts val="1472"/>
                </a:spcBef>
                <a:spcAft>
                  <a:spcPts val="0"/>
                </a:spcAft>
                <a:buNone/>
              </a:pPr>
              <a:r>
                <a:rPr lang="en-US" sz="2354" b="1" kern="0"/>
                <a:t>Users / Roles</a:t>
              </a:r>
            </a:p>
            <a:p>
              <a:pPr marL="672770" marR="105948" indent="-429825">
                <a:spcBef>
                  <a:spcPts val="1472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US" sz="1472" kern="0"/>
                <a:t>Security Operations</a:t>
              </a:r>
            </a:p>
            <a:p>
              <a:pPr marL="672770" marR="105948" indent="-429825">
                <a:spcBef>
                  <a:spcPts val="0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US" sz="1472" kern="0"/>
                <a:t>Cloud Security</a:t>
              </a:r>
            </a:p>
            <a:p>
              <a:pPr marL="672770" marR="105948" indent="-429825">
                <a:spcBef>
                  <a:spcPts val="0"/>
                </a:spcBef>
                <a:spcAft>
                  <a:spcPts val="0"/>
                </a:spcAft>
                <a:buSzPts val="1000"/>
                <a:buFontTx/>
                <a:buChar char="●"/>
              </a:pPr>
              <a:r>
                <a:rPr lang="en-US" sz="1472" kern="0"/>
                <a:t>CISO &amp; Executives</a:t>
              </a:r>
            </a:p>
            <a:p>
              <a:pPr marL="0" marR="105948" indent="0">
                <a:spcBef>
                  <a:spcPts val="1472"/>
                </a:spcBef>
                <a:spcAft>
                  <a:spcPts val="0"/>
                </a:spcAft>
                <a:buNone/>
              </a:pPr>
              <a:endParaRPr lang="en-US" sz="2354" b="1" kern="0"/>
            </a:p>
            <a:p>
              <a:pPr marL="0" marR="105948" indent="0">
                <a:spcBef>
                  <a:spcPts val="1472"/>
                </a:spcBef>
                <a:spcAft>
                  <a:spcPts val="0"/>
                </a:spcAft>
                <a:buNone/>
              </a:pPr>
              <a:endParaRPr lang="en-US" sz="2943" kern="0"/>
            </a:p>
          </p:txBody>
        </p:sp>
      </p:grpSp>
    </p:spTree>
    <p:extLst>
      <p:ext uri="{BB962C8B-B14F-4D97-AF65-F5344CB8AC3E}">
        <p14:creationId xmlns:p14="http://schemas.microsoft.com/office/powerpoint/2010/main" val="2605223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9BC71A-7BEB-4B67-B7FB-39FCFDC2CD56}"/>
              </a:ext>
            </a:extLst>
          </p:cNvPr>
          <p:cNvSpPr/>
          <p:nvPr/>
        </p:nvSpPr>
        <p:spPr>
          <a:xfrm>
            <a:off x="-411972" y="-453921"/>
            <a:ext cx="15810389" cy="8477042"/>
          </a:xfrm>
          <a:prstGeom prst="rect">
            <a:avLst/>
          </a:prstGeom>
          <a:solidFill>
            <a:srgbClr val="0027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9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41D0595-FBE8-DE4D-8711-292B8247E033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54" y="2819871"/>
            <a:ext cx="1401630" cy="1401630"/>
          </a:xfrm>
          <a:prstGeom prst="rect">
            <a:avLst/>
          </a:prstGeom>
        </p:spPr>
      </p:pic>
      <p:grpSp>
        <p:nvGrpSpPr>
          <p:cNvPr id="84" name="Shape 352">
            <a:extLst>
              <a:ext uri="{FF2B5EF4-FFF2-40B4-BE49-F238E27FC236}">
                <a16:creationId xmlns:a16="http://schemas.microsoft.com/office/drawing/2014/main" id="{7C37D006-C7C5-2946-A447-793B7B08EB7D}"/>
              </a:ext>
            </a:extLst>
          </p:cNvPr>
          <p:cNvGrpSpPr/>
          <p:nvPr/>
        </p:nvGrpSpPr>
        <p:grpSpPr>
          <a:xfrm>
            <a:off x="8116049" y="-114042"/>
            <a:ext cx="5617153" cy="4180496"/>
            <a:chOff x="514342" y="1518944"/>
            <a:chExt cx="1846562" cy="1170672"/>
          </a:xfrm>
          <a:solidFill>
            <a:srgbClr val="008FDB"/>
          </a:solidFill>
        </p:grpSpPr>
        <p:sp>
          <p:nvSpPr>
            <p:cNvPr id="85" name="Shape 353">
              <a:extLst>
                <a:ext uri="{FF2B5EF4-FFF2-40B4-BE49-F238E27FC236}">
                  <a16:creationId xmlns:a16="http://schemas.microsoft.com/office/drawing/2014/main" id="{1721A2DA-8848-3647-B8F1-4A2E65255E0B}"/>
                </a:ext>
              </a:extLst>
            </p:cNvPr>
            <p:cNvSpPr/>
            <p:nvPr/>
          </p:nvSpPr>
          <p:spPr>
            <a:xfrm rot="-277991">
              <a:off x="542870" y="1889019"/>
              <a:ext cx="809645" cy="736822"/>
            </a:xfrm>
            <a:prstGeom prst="ellipse">
              <a:avLst/>
            </a:prstGeom>
            <a:grpFill/>
            <a:ln>
              <a:noFill/>
            </a:ln>
          </p:spPr>
          <p:txBody>
            <a:bodyPr lIns="134534" tIns="134534" rIns="134534" bIns="134534" anchor="ctr" anchorCtr="0">
              <a:noAutofit/>
            </a:bodyPr>
            <a:lstStyle/>
            <a:p>
              <a:pPr>
                <a:defRPr/>
              </a:pPr>
              <a:endParaRPr sz="2649" kern="0">
                <a:solidFill>
                  <a:schemeClr val="bg1"/>
                </a:solidFill>
              </a:endParaRPr>
            </a:p>
          </p:txBody>
        </p:sp>
        <p:sp>
          <p:nvSpPr>
            <p:cNvPr id="86" name="Shape 354">
              <a:extLst>
                <a:ext uri="{FF2B5EF4-FFF2-40B4-BE49-F238E27FC236}">
                  <a16:creationId xmlns:a16="http://schemas.microsoft.com/office/drawing/2014/main" id="{64AA3035-FE59-5349-B0D5-5F8BE0A88E4A}"/>
                </a:ext>
              </a:extLst>
            </p:cNvPr>
            <p:cNvSpPr/>
            <p:nvPr/>
          </p:nvSpPr>
          <p:spPr>
            <a:xfrm rot="-278473">
              <a:off x="897929" y="1553466"/>
              <a:ext cx="886105" cy="806655"/>
            </a:xfrm>
            <a:prstGeom prst="ellipse">
              <a:avLst/>
            </a:prstGeom>
            <a:grpFill/>
            <a:ln>
              <a:noFill/>
            </a:ln>
          </p:spPr>
          <p:txBody>
            <a:bodyPr lIns="134534" tIns="134534" rIns="134534" bIns="134534" anchor="ctr" anchorCtr="0">
              <a:noAutofit/>
            </a:bodyPr>
            <a:lstStyle/>
            <a:p>
              <a:pPr>
                <a:defRPr/>
              </a:pPr>
              <a:endParaRPr sz="2649" kern="0">
                <a:solidFill>
                  <a:schemeClr val="bg1"/>
                </a:solidFill>
              </a:endParaRPr>
            </a:p>
          </p:txBody>
        </p:sp>
        <p:sp>
          <p:nvSpPr>
            <p:cNvPr id="98" name="Shape 355">
              <a:extLst>
                <a:ext uri="{FF2B5EF4-FFF2-40B4-BE49-F238E27FC236}">
                  <a16:creationId xmlns:a16="http://schemas.microsoft.com/office/drawing/2014/main" id="{C08155BF-79BF-4646-B0A5-D3A8E50661E6}"/>
                </a:ext>
              </a:extLst>
            </p:cNvPr>
            <p:cNvSpPr/>
            <p:nvPr/>
          </p:nvSpPr>
          <p:spPr>
            <a:xfrm rot="-278274">
              <a:off x="1297011" y="1734702"/>
              <a:ext cx="760590" cy="692276"/>
            </a:xfrm>
            <a:prstGeom prst="ellipse">
              <a:avLst/>
            </a:prstGeom>
            <a:grpFill/>
            <a:ln>
              <a:noFill/>
            </a:ln>
          </p:spPr>
          <p:txBody>
            <a:bodyPr lIns="134534" tIns="134534" rIns="134534" bIns="134534" anchor="ctr" anchorCtr="0">
              <a:noAutofit/>
            </a:bodyPr>
            <a:lstStyle/>
            <a:p>
              <a:pPr>
                <a:defRPr/>
              </a:pPr>
              <a:endParaRPr sz="2649" kern="0">
                <a:solidFill>
                  <a:schemeClr val="bg1"/>
                </a:solidFill>
              </a:endParaRPr>
            </a:p>
          </p:txBody>
        </p:sp>
        <p:sp>
          <p:nvSpPr>
            <p:cNvPr id="99" name="Shape 356">
              <a:extLst>
                <a:ext uri="{FF2B5EF4-FFF2-40B4-BE49-F238E27FC236}">
                  <a16:creationId xmlns:a16="http://schemas.microsoft.com/office/drawing/2014/main" id="{006C8836-BB6D-4F41-84BD-A941FAFF7251}"/>
                </a:ext>
              </a:extLst>
            </p:cNvPr>
            <p:cNvSpPr/>
            <p:nvPr/>
          </p:nvSpPr>
          <p:spPr>
            <a:xfrm rot="-278274">
              <a:off x="1573509" y="1921797"/>
              <a:ext cx="760590" cy="692276"/>
            </a:xfrm>
            <a:prstGeom prst="ellipse">
              <a:avLst/>
            </a:prstGeom>
            <a:grpFill/>
            <a:ln>
              <a:noFill/>
            </a:ln>
          </p:spPr>
          <p:txBody>
            <a:bodyPr lIns="134534" tIns="134534" rIns="134534" bIns="134534" anchor="ctr" anchorCtr="0">
              <a:noAutofit/>
            </a:bodyPr>
            <a:lstStyle/>
            <a:p>
              <a:pPr>
                <a:defRPr/>
              </a:pPr>
              <a:endParaRPr sz="2649" kern="0">
                <a:solidFill>
                  <a:schemeClr val="bg1"/>
                </a:solidFill>
              </a:endParaRPr>
            </a:p>
          </p:txBody>
        </p:sp>
        <p:sp>
          <p:nvSpPr>
            <p:cNvPr id="100" name="Shape 357">
              <a:extLst>
                <a:ext uri="{FF2B5EF4-FFF2-40B4-BE49-F238E27FC236}">
                  <a16:creationId xmlns:a16="http://schemas.microsoft.com/office/drawing/2014/main" id="{9A19F07D-44B8-E448-AFA8-674DAFAA09DD}"/>
                </a:ext>
              </a:extLst>
            </p:cNvPr>
            <p:cNvSpPr/>
            <p:nvPr/>
          </p:nvSpPr>
          <p:spPr>
            <a:xfrm rot="-278473">
              <a:off x="1005049" y="1848439"/>
              <a:ext cx="886105" cy="806655"/>
            </a:xfrm>
            <a:prstGeom prst="ellipse">
              <a:avLst/>
            </a:prstGeom>
            <a:grpFill/>
            <a:ln>
              <a:noFill/>
            </a:ln>
          </p:spPr>
          <p:txBody>
            <a:bodyPr lIns="134534" tIns="134534" rIns="134534" bIns="134534" anchor="ctr" anchorCtr="0">
              <a:noAutofit/>
            </a:bodyPr>
            <a:lstStyle/>
            <a:p>
              <a:pPr>
                <a:defRPr/>
              </a:pPr>
              <a:endParaRPr sz="2649" kern="0">
                <a:solidFill>
                  <a:schemeClr val="bg1"/>
                </a:solidFill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9ED943B-C34E-0F42-A991-7462507AF6C1}"/>
              </a:ext>
            </a:extLst>
          </p:cNvPr>
          <p:cNvSpPr/>
          <p:nvPr/>
        </p:nvSpPr>
        <p:spPr>
          <a:xfrm>
            <a:off x="5681582" y="5161072"/>
            <a:ext cx="7774067" cy="2059734"/>
          </a:xfrm>
          <a:prstGeom prst="rect">
            <a:avLst/>
          </a:prstGeom>
          <a:solidFill>
            <a:srgbClr val="4E6378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9" dirty="0">
              <a:solidFill>
                <a:schemeClr val="bg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CEB0B59-F773-AF42-B55D-E4BF7A8A8DE9}"/>
              </a:ext>
            </a:extLst>
          </p:cNvPr>
          <p:cNvSpPr/>
          <p:nvPr/>
        </p:nvSpPr>
        <p:spPr>
          <a:xfrm>
            <a:off x="5669983" y="6689554"/>
            <a:ext cx="7774065" cy="537648"/>
          </a:xfrm>
          <a:prstGeom prst="rect">
            <a:avLst/>
          </a:prstGeom>
          <a:solidFill>
            <a:srgbClr val="00273B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9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1A756-FFC0-4D45-B2CC-F9A147FBC3B1}"/>
              </a:ext>
            </a:extLst>
          </p:cNvPr>
          <p:cNvSpPr/>
          <p:nvPr/>
        </p:nvSpPr>
        <p:spPr>
          <a:xfrm>
            <a:off x="5685759" y="134138"/>
            <a:ext cx="7769892" cy="2122330"/>
          </a:xfrm>
          <a:prstGeom prst="rect">
            <a:avLst/>
          </a:prstGeom>
          <a:solidFill>
            <a:srgbClr val="365D7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9" dirty="0">
              <a:solidFill>
                <a:schemeClr val="bg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561D3BE-C84B-8D45-83C4-38BE329BF9DC}"/>
              </a:ext>
            </a:extLst>
          </p:cNvPr>
          <p:cNvSpPr/>
          <p:nvPr/>
        </p:nvSpPr>
        <p:spPr>
          <a:xfrm>
            <a:off x="5650958" y="1730430"/>
            <a:ext cx="7769890" cy="537648"/>
          </a:xfrm>
          <a:prstGeom prst="rect">
            <a:avLst/>
          </a:prstGeom>
          <a:solidFill>
            <a:srgbClr val="00273B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9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05D67B-A5A2-714E-AB09-195DC69E9F41}"/>
              </a:ext>
            </a:extLst>
          </p:cNvPr>
          <p:cNvSpPr/>
          <p:nvPr/>
        </p:nvSpPr>
        <p:spPr>
          <a:xfrm>
            <a:off x="5685757" y="2635114"/>
            <a:ext cx="7769892" cy="2122330"/>
          </a:xfrm>
          <a:prstGeom prst="rect">
            <a:avLst/>
          </a:prstGeom>
          <a:solidFill>
            <a:srgbClr val="4E6378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9" dirty="0">
              <a:solidFill>
                <a:schemeClr val="bg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348AFCF-9F8F-DA4A-9DB8-AFF48EA39248}"/>
              </a:ext>
            </a:extLst>
          </p:cNvPr>
          <p:cNvSpPr/>
          <p:nvPr/>
        </p:nvSpPr>
        <p:spPr>
          <a:xfrm>
            <a:off x="5685756" y="4212767"/>
            <a:ext cx="7769892" cy="537648"/>
          </a:xfrm>
          <a:prstGeom prst="rect">
            <a:avLst/>
          </a:prstGeom>
          <a:solidFill>
            <a:srgbClr val="00273B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9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07B1E7-A241-134E-8116-A6324A17496D}"/>
              </a:ext>
            </a:extLst>
          </p:cNvPr>
          <p:cNvSpPr/>
          <p:nvPr/>
        </p:nvSpPr>
        <p:spPr>
          <a:xfrm>
            <a:off x="2822519" y="-180195"/>
            <a:ext cx="2557599" cy="7929589"/>
          </a:xfrm>
          <a:prstGeom prst="rect">
            <a:avLst/>
          </a:prstGeom>
          <a:solidFill>
            <a:srgbClr val="00273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9" dirty="0">
              <a:solidFill>
                <a:schemeClr val="bg1"/>
              </a:solidFill>
            </a:endParaRPr>
          </a:p>
          <a:p>
            <a:pPr algn="ctr"/>
            <a:endParaRPr lang="en-US" sz="2649" dirty="0">
              <a:solidFill>
                <a:schemeClr val="bg1"/>
              </a:solidFill>
            </a:endParaRPr>
          </a:p>
          <a:p>
            <a:pPr algn="ctr"/>
            <a:endParaRPr lang="en-US" sz="2649" dirty="0">
              <a:solidFill>
                <a:schemeClr val="bg1"/>
              </a:solidFill>
            </a:endParaRPr>
          </a:p>
          <a:p>
            <a:pPr algn="ctr"/>
            <a:endParaRPr lang="en-US" sz="2649" dirty="0">
              <a:solidFill>
                <a:schemeClr val="bg1"/>
              </a:solidFill>
            </a:endParaRPr>
          </a:p>
          <a:p>
            <a:pPr algn="ctr"/>
            <a:endParaRPr lang="en-US" sz="2649" dirty="0">
              <a:solidFill>
                <a:schemeClr val="bg1"/>
              </a:solidFill>
            </a:endParaRPr>
          </a:p>
          <a:p>
            <a:pPr algn="ctr"/>
            <a:endParaRPr lang="en-US" sz="2649" dirty="0">
              <a:solidFill>
                <a:schemeClr val="bg1"/>
              </a:solidFill>
            </a:endParaRPr>
          </a:p>
          <a:p>
            <a:pPr algn="ctr"/>
            <a:endParaRPr lang="en-US" sz="2649" dirty="0">
              <a:solidFill>
                <a:schemeClr val="bg1"/>
              </a:solidFill>
            </a:endParaRPr>
          </a:p>
          <a:p>
            <a:pPr algn="ctr"/>
            <a:endParaRPr lang="en-US" sz="2649" dirty="0">
              <a:solidFill>
                <a:schemeClr val="bg1"/>
              </a:solidFill>
            </a:endParaRPr>
          </a:p>
          <a:p>
            <a:pPr algn="ctr"/>
            <a:endParaRPr lang="en-US" sz="2649" dirty="0">
              <a:solidFill>
                <a:schemeClr val="bg1"/>
              </a:solidFill>
            </a:endParaRPr>
          </a:p>
          <a:p>
            <a:pPr algn="ctr"/>
            <a:endParaRPr lang="en-US" sz="2649" dirty="0">
              <a:solidFill>
                <a:schemeClr val="bg1"/>
              </a:solidFill>
            </a:endParaRPr>
          </a:p>
          <a:p>
            <a:pPr algn="ctr"/>
            <a:endParaRPr lang="en-US" sz="2649" dirty="0">
              <a:solidFill>
                <a:schemeClr val="bg1"/>
              </a:solidFill>
            </a:endParaRPr>
          </a:p>
          <a:p>
            <a:pPr algn="ctr"/>
            <a:endParaRPr lang="en-US" sz="2649" dirty="0">
              <a:solidFill>
                <a:schemeClr val="bg1"/>
              </a:solidFill>
            </a:endParaRPr>
          </a:p>
          <a:p>
            <a:pPr algn="ctr"/>
            <a:endParaRPr lang="en-US" sz="2649" dirty="0">
              <a:solidFill>
                <a:schemeClr val="bg1"/>
              </a:solidFill>
            </a:endParaRPr>
          </a:p>
          <a:p>
            <a:pPr algn="ctr"/>
            <a:endParaRPr lang="en-US" sz="2649" dirty="0">
              <a:solidFill>
                <a:schemeClr val="bg1"/>
              </a:solidFill>
            </a:endParaRPr>
          </a:p>
          <a:p>
            <a:pPr algn="ctr"/>
            <a:endParaRPr lang="en-US" sz="2649" dirty="0">
              <a:solidFill>
                <a:schemeClr val="bg1"/>
              </a:solidFill>
            </a:endParaRPr>
          </a:p>
          <a:p>
            <a:pPr algn="ctr"/>
            <a:endParaRPr lang="en-US" sz="2649" dirty="0">
              <a:solidFill>
                <a:schemeClr val="bg1"/>
              </a:solidFill>
            </a:endParaRPr>
          </a:p>
          <a:p>
            <a:pPr algn="ctr"/>
            <a:endParaRPr lang="en-US" sz="2649" dirty="0">
              <a:solidFill>
                <a:schemeClr val="bg1"/>
              </a:solidFill>
            </a:endParaRPr>
          </a:p>
          <a:p>
            <a:pPr algn="ctr"/>
            <a:endParaRPr lang="en-US" sz="2649" dirty="0">
              <a:solidFill>
                <a:schemeClr val="bg1"/>
              </a:solidFill>
            </a:endParaRPr>
          </a:p>
          <a:p>
            <a:pPr algn="ctr"/>
            <a:endParaRPr lang="en-US" sz="2649" dirty="0">
              <a:solidFill>
                <a:schemeClr val="bg1"/>
              </a:solidFill>
            </a:endParaRPr>
          </a:p>
          <a:p>
            <a:pPr algn="ctr"/>
            <a:endParaRPr lang="en-US" sz="2649" dirty="0">
              <a:solidFill>
                <a:schemeClr val="bg1"/>
              </a:solidFill>
            </a:endParaRPr>
          </a:p>
          <a:p>
            <a:pPr algn="ctr"/>
            <a:endParaRPr lang="en-US" sz="2649" dirty="0">
              <a:solidFill>
                <a:schemeClr val="bg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8058BD1-3433-094E-91E7-87DBCD7753B2}"/>
              </a:ext>
            </a:extLst>
          </p:cNvPr>
          <p:cNvGrpSpPr/>
          <p:nvPr/>
        </p:nvGrpSpPr>
        <p:grpSpPr>
          <a:xfrm>
            <a:off x="74920" y="3472024"/>
            <a:ext cx="1963379" cy="1593697"/>
            <a:chOff x="259454" y="1545272"/>
            <a:chExt cx="894105" cy="725755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1059594-BC08-EC4F-87A1-F97C6BE63A6B}"/>
                </a:ext>
              </a:extLst>
            </p:cNvPr>
            <p:cNvSpPr txBox="1"/>
            <p:nvPr/>
          </p:nvSpPr>
          <p:spPr>
            <a:xfrm>
              <a:off x="259454" y="2002039"/>
              <a:ext cx="894105" cy="268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19" dirty="0">
                  <a:solidFill>
                    <a:schemeClr val="bg1"/>
                  </a:solidFill>
                </a:rPr>
                <a:t>Virtual Ethical Hacker</a:t>
              </a:r>
            </a:p>
          </p:txBody>
        </p:sp>
        <p:pic>
          <p:nvPicPr>
            <p:cNvPr id="52" name="Picture 51" descr="A close up of graphics&#10;&#10;Description automatically generated">
              <a:extLst>
                <a:ext uri="{FF2B5EF4-FFF2-40B4-BE49-F238E27FC236}">
                  <a16:creationId xmlns:a16="http://schemas.microsoft.com/office/drawing/2014/main" id="{60D7133C-EF78-8E45-8FD1-46EA2788A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2110" y="1545272"/>
              <a:ext cx="480429" cy="490651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BC9AD45-FFFB-CF40-9277-B9554D128DDA}"/>
              </a:ext>
            </a:extLst>
          </p:cNvPr>
          <p:cNvGrpSpPr/>
          <p:nvPr/>
        </p:nvGrpSpPr>
        <p:grpSpPr>
          <a:xfrm>
            <a:off x="8978210" y="5409992"/>
            <a:ext cx="756342" cy="964226"/>
            <a:chOff x="1037188" y="2605696"/>
            <a:chExt cx="513984" cy="655255"/>
          </a:xfrm>
        </p:grpSpPr>
        <p:pic>
          <p:nvPicPr>
            <p:cNvPr id="60" name="Picture 59" descr="A close up of graphics&#10;&#10;Description automatically generated">
              <a:extLst>
                <a:ext uri="{FF2B5EF4-FFF2-40B4-BE49-F238E27FC236}">
                  <a16:creationId xmlns:a16="http://schemas.microsoft.com/office/drawing/2014/main" id="{99D1FE53-04ED-0B4C-A6E8-5E264EB52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7188" y="2605696"/>
              <a:ext cx="480429" cy="490651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B026EFE-0A51-2646-A909-73C74D5DC35E}"/>
                </a:ext>
              </a:extLst>
            </p:cNvPr>
            <p:cNvSpPr txBox="1"/>
            <p:nvPr/>
          </p:nvSpPr>
          <p:spPr>
            <a:xfrm>
              <a:off x="1070743" y="3059727"/>
              <a:ext cx="480429" cy="20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24" dirty="0">
                  <a:solidFill>
                    <a:schemeClr val="bg1"/>
                  </a:solidFill>
                </a:rPr>
                <a:t>Win7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1C7BA43-B379-1E4F-8D90-838681CC97A7}"/>
              </a:ext>
            </a:extLst>
          </p:cNvPr>
          <p:cNvGrpSpPr/>
          <p:nvPr/>
        </p:nvGrpSpPr>
        <p:grpSpPr>
          <a:xfrm>
            <a:off x="8259714" y="5173151"/>
            <a:ext cx="783940" cy="956533"/>
            <a:chOff x="344146" y="3257039"/>
            <a:chExt cx="532739" cy="650027"/>
          </a:xfrm>
        </p:grpSpPr>
        <p:pic>
          <p:nvPicPr>
            <p:cNvPr id="58" name="Picture 57" descr="A close up of graphics&#10;&#10;Description automatically generated">
              <a:extLst>
                <a:ext uri="{FF2B5EF4-FFF2-40B4-BE49-F238E27FC236}">
                  <a16:creationId xmlns:a16="http://schemas.microsoft.com/office/drawing/2014/main" id="{FC5A69E4-E409-7440-89E5-989718220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3646" y="3257039"/>
              <a:ext cx="480429" cy="490651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D71B217-D1EC-3349-8E59-5AD1EAAF9F05}"/>
                </a:ext>
              </a:extLst>
            </p:cNvPr>
            <p:cNvSpPr txBox="1"/>
            <p:nvPr/>
          </p:nvSpPr>
          <p:spPr>
            <a:xfrm>
              <a:off x="344146" y="3705842"/>
              <a:ext cx="532739" cy="20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24" dirty="0">
                  <a:solidFill>
                    <a:schemeClr val="bg1"/>
                  </a:solidFill>
                </a:rPr>
                <a:t>Win10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E08D7D4-4FB1-D04F-BE96-747E7C465A21}"/>
              </a:ext>
            </a:extLst>
          </p:cNvPr>
          <p:cNvGrpSpPr/>
          <p:nvPr/>
        </p:nvGrpSpPr>
        <p:grpSpPr>
          <a:xfrm>
            <a:off x="9695253" y="5672424"/>
            <a:ext cx="894826" cy="969431"/>
            <a:chOff x="1264992" y="3615600"/>
            <a:chExt cx="608093" cy="658792"/>
          </a:xfrm>
        </p:grpSpPr>
        <p:pic>
          <p:nvPicPr>
            <p:cNvPr id="59" name="Picture 58" descr="A close up of graphics&#10;&#10;Description automatically generated">
              <a:extLst>
                <a:ext uri="{FF2B5EF4-FFF2-40B4-BE49-F238E27FC236}">
                  <a16:creationId xmlns:a16="http://schemas.microsoft.com/office/drawing/2014/main" id="{29419C6C-3C18-234C-987E-E45EF406C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64992" y="3615600"/>
              <a:ext cx="480429" cy="490651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428AAB7-2296-7A47-9120-B0F6747970C5}"/>
                </a:ext>
              </a:extLst>
            </p:cNvPr>
            <p:cNvSpPr txBox="1"/>
            <p:nvPr/>
          </p:nvSpPr>
          <p:spPr>
            <a:xfrm>
              <a:off x="1328118" y="4073168"/>
              <a:ext cx="544967" cy="20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24" dirty="0">
                  <a:solidFill>
                    <a:schemeClr val="bg1"/>
                  </a:solidFill>
                </a:rPr>
                <a:t>Mac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14DA27A-506A-BA45-A2B8-735891A7D563}"/>
              </a:ext>
            </a:extLst>
          </p:cNvPr>
          <p:cNvGrpSpPr/>
          <p:nvPr/>
        </p:nvGrpSpPr>
        <p:grpSpPr>
          <a:xfrm>
            <a:off x="7337833" y="2951504"/>
            <a:ext cx="1107544" cy="959364"/>
            <a:chOff x="1047738" y="3467339"/>
            <a:chExt cx="752649" cy="651951"/>
          </a:xfrm>
        </p:grpSpPr>
        <p:pic>
          <p:nvPicPr>
            <p:cNvPr id="63" name="Picture 62" descr="A close up of graphics&#10;&#10;Description automatically generated">
              <a:extLst>
                <a:ext uri="{FF2B5EF4-FFF2-40B4-BE49-F238E27FC236}">
                  <a16:creationId xmlns:a16="http://schemas.microsoft.com/office/drawing/2014/main" id="{12302CE7-C2D4-E541-834C-40E13454C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53336" y="3467339"/>
              <a:ext cx="480429" cy="490651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E4A455C-8543-AC43-BC84-52EF2CD51A6A}"/>
                </a:ext>
              </a:extLst>
            </p:cNvPr>
            <p:cNvSpPr txBox="1"/>
            <p:nvPr/>
          </p:nvSpPr>
          <p:spPr>
            <a:xfrm>
              <a:off x="1047738" y="3918066"/>
              <a:ext cx="752649" cy="20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24" dirty="0">
                  <a:solidFill>
                    <a:schemeClr val="bg1"/>
                  </a:solidFill>
                </a:rPr>
                <a:t>Win Server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F96E530-B87E-5449-A5FB-F807F3DA4B90}"/>
              </a:ext>
            </a:extLst>
          </p:cNvPr>
          <p:cNvGrpSpPr/>
          <p:nvPr/>
        </p:nvGrpSpPr>
        <p:grpSpPr>
          <a:xfrm>
            <a:off x="12208468" y="2948374"/>
            <a:ext cx="1297749" cy="962494"/>
            <a:chOff x="246080" y="3439913"/>
            <a:chExt cx="881906" cy="654078"/>
          </a:xfrm>
        </p:grpSpPr>
        <p:pic>
          <p:nvPicPr>
            <p:cNvPr id="61" name="Picture 60" descr="A close up of graphics&#10;&#10;Description automatically generated">
              <a:extLst>
                <a:ext uri="{FF2B5EF4-FFF2-40B4-BE49-F238E27FC236}">
                  <a16:creationId xmlns:a16="http://schemas.microsoft.com/office/drawing/2014/main" id="{E14699B9-69B7-EF4C-A4B4-1A589699C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1233" y="3439913"/>
              <a:ext cx="480429" cy="490651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CA152DF-9B42-8F49-9739-E73302B7161F}"/>
                </a:ext>
              </a:extLst>
            </p:cNvPr>
            <p:cNvSpPr txBox="1"/>
            <p:nvPr/>
          </p:nvSpPr>
          <p:spPr>
            <a:xfrm>
              <a:off x="246080" y="3892767"/>
              <a:ext cx="881906" cy="20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24" dirty="0">
                  <a:solidFill>
                    <a:schemeClr val="bg1"/>
                  </a:solidFill>
                </a:rPr>
                <a:t>Linux Server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2B2040E-A014-D34A-B699-41B1703F2FF8}"/>
              </a:ext>
            </a:extLst>
          </p:cNvPr>
          <p:cNvGrpSpPr/>
          <p:nvPr/>
        </p:nvGrpSpPr>
        <p:grpSpPr>
          <a:xfrm>
            <a:off x="8388005" y="389211"/>
            <a:ext cx="1107544" cy="937879"/>
            <a:chOff x="1039173" y="3467339"/>
            <a:chExt cx="752649" cy="637351"/>
          </a:xfrm>
        </p:grpSpPr>
        <p:pic>
          <p:nvPicPr>
            <p:cNvPr id="75" name="Picture 74" descr="A close up of graphics&#10;&#10;Description automatically generated">
              <a:extLst>
                <a:ext uri="{FF2B5EF4-FFF2-40B4-BE49-F238E27FC236}">
                  <a16:creationId xmlns:a16="http://schemas.microsoft.com/office/drawing/2014/main" id="{F764391A-B8BF-0B40-B1E1-1F285D4BC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53336" y="3467339"/>
              <a:ext cx="480429" cy="490651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239618B-A30A-624B-B7EF-F3D5D55D0970}"/>
                </a:ext>
              </a:extLst>
            </p:cNvPr>
            <p:cNvSpPr txBox="1"/>
            <p:nvPr/>
          </p:nvSpPr>
          <p:spPr>
            <a:xfrm>
              <a:off x="1039173" y="3903466"/>
              <a:ext cx="752649" cy="20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24" dirty="0">
                  <a:solidFill>
                    <a:schemeClr val="bg1"/>
                  </a:solidFill>
                </a:rPr>
                <a:t>Win Server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1073B08F-35A5-5A42-A909-ADC0B049DFC5}"/>
              </a:ext>
            </a:extLst>
          </p:cNvPr>
          <p:cNvSpPr/>
          <p:nvPr/>
        </p:nvSpPr>
        <p:spPr>
          <a:xfrm>
            <a:off x="2822519" y="6689553"/>
            <a:ext cx="2557599" cy="1048472"/>
          </a:xfrm>
          <a:prstGeom prst="rect">
            <a:avLst/>
          </a:prstGeom>
          <a:solidFill>
            <a:srgbClr val="BDC8D2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9">
              <a:solidFill>
                <a:schemeClr val="bg1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65EB07C-D518-D043-BCF6-624A9F77A51A}"/>
              </a:ext>
            </a:extLst>
          </p:cNvPr>
          <p:cNvGrpSpPr/>
          <p:nvPr/>
        </p:nvGrpSpPr>
        <p:grpSpPr>
          <a:xfrm>
            <a:off x="9490948" y="379583"/>
            <a:ext cx="1297749" cy="953313"/>
            <a:chOff x="231665" y="3439913"/>
            <a:chExt cx="881906" cy="647839"/>
          </a:xfrm>
        </p:grpSpPr>
        <p:pic>
          <p:nvPicPr>
            <p:cNvPr id="78" name="Picture 77" descr="A close up of graphics&#10;&#10;Description automatically generated">
              <a:extLst>
                <a:ext uri="{FF2B5EF4-FFF2-40B4-BE49-F238E27FC236}">
                  <a16:creationId xmlns:a16="http://schemas.microsoft.com/office/drawing/2014/main" id="{DA237A46-BBC1-8340-A5B9-E2D10D1CF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1233" y="3439913"/>
              <a:ext cx="480429" cy="490651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0A3D55-7324-3842-9BEE-274DEDA99398}"/>
                </a:ext>
              </a:extLst>
            </p:cNvPr>
            <p:cNvSpPr txBox="1"/>
            <p:nvPr/>
          </p:nvSpPr>
          <p:spPr>
            <a:xfrm>
              <a:off x="231665" y="3886528"/>
              <a:ext cx="881906" cy="20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24" dirty="0">
                  <a:solidFill>
                    <a:schemeClr val="bg1"/>
                  </a:solidFill>
                </a:rPr>
                <a:t>Linux Server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FE8EABB1-71FA-3C4C-A2BA-0B124B39F0F5}"/>
              </a:ext>
            </a:extLst>
          </p:cNvPr>
          <p:cNvSpPr/>
          <p:nvPr/>
        </p:nvSpPr>
        <p:spPr>
          <a:xfrm>
            <a:off x="5053097" y="461206"/>
            <a:ext cx="962167" cy="962167"/>
          </a:xfrm>
          <a:prstGeom prst="ellipse">
            <a:avLst/>
          </a:prstGeom>
          <a:solidFill>
            <a:srgbClr val="00273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9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AB0C2A-0CAD-6C4E-89AE-08B483B0AA94}"/>
              </a:ext>
            </a:extLst>
          </p:cNvPr>
          <p:cNvSpPr/>
          <p:nvPr/>
        </p:nvSpPr>
        <p:spPr>
          <a:xfrm>
            <a:off x="8169952" y="4259535"/>
            <a:ext cx="3169457" cy="500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649" dirty="0">
                <a:solidFill>
                  <a:schemeClr val="bg1"/>
                </a:solidFill>
              </a:rPr>
              <a:t>Crown Jewels Zone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2282A20-E289-B345-995E-82AE6E608D1D}"/>
              </a:ext>
            </a:extLst>
          </p:cNvPr>
          <p:cNvSpPr/>
          <p:nvPr/>
        </p:nvSpPr>
        <p:spPr>
          <a:xfrm>
            <a:off x="8772019" y="1787883"/>
            <a:ext cx="2055370" cy="500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649" dirty="0">
                <a:solidFill>
                  <a:schemeClr val="bg1"/>
                </a:solidFill>
              </a:rPr>
              <a:t>Server Zone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E9D8E4-2AFD-4942-9317-77A86877A34A}"/>
              </a:ext>
            </a:extLst>
          </p:cNvPr>
          <p:cNvSpPr/>
          <p:nvPr/>
        </p:nvSpPr>
        <p:spPr>
          <a:xfrm>
            <a:off x="8783824" y="6773908"/>
            <a:ext cx="1771639" cy="500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649" dirty="0">
                <a:solidFill>
                  <a:schemeClr val="bg1"/>
                </a:solidFill>
              </a:rPr>
              <a:t>User Zone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37DB03B-9DCA-3E4B-8762-D810D484397F}"/>
              </a:ext>
            </a:extLst>
          </p:cNvPr>
          <p:cNvSpPr/>
          <p:nvPr/>
        </p:nvSpPr>
        <p:spPr>
          <a:xfrm>
            <a:off x="3073744" y="6693086"/>
            <a:ext cx="2044218" cy="90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49" dirty="0">
                <a:solidFill>
                  <a:schemeClr val="bg1"/>
                </a:solidFill>
              </a:rPr>
              <a:t>Access Zone / DMZ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EAF03AF-1D25-AC43-A9BB-50A3BAE26EEC}"/>
              </a:ext>
            </a:extLst>
          </p:cNvPr>
          <p:cNvSpPr/>
          <p:nvPr/>
        </p:nvSpPr>
        <p:spPr>
          <a:xfrm>
            <a:off x="5053097" y="3023498"/>
            <a:ext cx="962167" cy="962167"/>
          </a:xfrm>
          <a:prstGeom prst="ellipse">
            <a:avLst/>
          </a:prstGeom>
          <a:solidFill>
            <a:srgbClr val="00273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9">
              <a:solidFill>
                <a:schemeClr val="bg1"/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6D0AC83-B646-0C4D-B52D-B7EF6B34E8C5}"/>
              </a:ext>
            </a:extLst>
          </p:cNvPr>
          <p:cNvSpPr/>
          <p:nvPr/>
        </p:nvSpPr>
        <p:spPr>
          <a:xfrm>
            <a:off x="5082369" y="5412541"/>
            <a:ext cx="962167" cy="962167"/>
          </a:xfrm>
          <a:prstGeom prst="ellipse">
            <a:avLst/>
          </a:prstGeom>
          <a:solidFill>
            <a:srgbClr val="00273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9">
              <a:solidFill>
                <a:schemeClr val="bg1"/>
              </a:solidFill>
            </a:endParaRPr>
          </a:p>
        </p:txBody>
      </p:sp>
      <p:grpSp>
        <p:nvGrpSpPr>
          <p:cNvPr id="101" name="Shape 352">
            <a:extLst>
              <a:ext uri="{FF2B5EF4-FFF2-40B4-BE49-F238E27FC236}">
                <a16:creationId xmlns:a16="http://schemas.microsoft.com/office/drawing/2014/main" id="{598591DD-D2F3-CE41-8F25-C7CC551FB383}"/>
              </a:ext>
            </a:extLst>
          </p:cNvPr>
          <p:cNvGrpSpPr/>
          <p:nvPr/>
        </p:nvGrpSpPr>
        <p:grpSpPr>
          <a:xfrm>
            <a:off x="1051452" y="101911"/>
            <a:ext cx="1654745" cy="976593"/>
            <a:chOff x="514342" y="1518944"/>
            <a:chExt cx="1846562" cy="1170672"/>
          </a:xfrm>
          <a:solidFill>
            <a:srgbClr val="008FDB"/>
          </a:solidFill>
        </p:grpSpPr>
        <p:sp>
          <p:nvSpPr>
            <p:cNvPr id="102" name="Shape 353">
              <a:extLst>
                <a:ext uri="{FF2B5EF4-FFF2-40B4-BE49-F238E27FC236}">
                  <a16:creationId xmlns:a16="http://schemas.microsoft.com/office/drawing/2014/main" id="{E0C88950-93EC-E042-8E3C-83C089572E83}"/>
                </a:ext>
              </a:extLst>
            </p:cNvPr>
            <p:cNvSpPr/>
            <p:nvPr/>
          </p:nvSpPr>
          <p:spPr>
            <a:xfrm rot="-277991">
              <a:off x="542870" y="1889019"/>
              <a:ext cx="809645" cy="736822"/>
            </a:xfrm>
            <a:prstGeom prst="ellipse">
              <a:avLst/>
            </a:prstGeom>
            <a:grpFill/>
            <a:ln>
              <a:noFill/>
            </a:ln>
          </p:spPr>
          <p:txBody>
            <a:bodyPr lIns="134534" tIns="134534" rIns="134534" bIns="134534" anchor="ctr" anchorCtr="0">
              <a:noAutofit/>
            </a:bodyPr>
            <a:lstStyle/>
            <a:p>
              <a:pPr>
                <a:defRPr/>
              </a:pPr>
              <a:endParaRPr sz="2649" kern="0">
                <a:solidFill>
                  <a:schemeClr val="bg1"/>
                </a:solidFill>
              </a:endParaRPr>
            </a:p>
          </p:txBody>
        </p:sp>
        <p:sp>
          <p:nvSpPr>
            <p:cNvPr id="103" name="Shape 354">
              <a:extLst>
                <a:ext uri="{FF2B5EF4-FFF2-40B4-BE49-F238E27FC236}">
                  <a16:creationId xmlns:a16="http://schemas.microsoft.com/office/drawing/2014/main" id="{64697D7A-EFB4-F442-8838-B40729643DC3}"/>
                </a:ext>
              </a:extLst>
            </p:cNvPr>
            <p:cNvSpPr/>
            <p:nvPr/>
          </p:nvSpPr>
          <p:spPr>
            <a:xfrm rot="-278473">
              <a:off x="897929" y="1553466"/>
              <a:ext cx="886105" cy="806655"/>
            </a:xfrm>
            <a:prstGeom prst="ellipse">
              <a:avLst/>
            </a:prstGeom>
            <a:grpFill/>
            <a:ln>
              <a:noFill/>
            </a:ln>
          </p:spPr>
          <p:txBody>
            <a:bodyPr lIns="134534" tIns="134534" rIns="134534" bIns="134534" anchor="ctr" anchorCtr="0">
              <a:noAutofit/>
            </a:bodyPr>
            <a:lstStyle/>
            <a:p>
              <a:pPr>
                <a:defRPr/>
              </a:pPr>
              <a:endParaRPr sz="2649" kern="0">
                <a:solidFill>
                  <a:schemeClr val="bg1"/>
                </a:solidFill>
              </a:endParaRPr>
            </a:p>
          </p:txBody>
        </p:sp>
        <p:sp>
          <p:nvSpPr>
            <p:cNvPr id="111" name="Shape 355">
              <a:extLst>
                <a:ext uri="{FF2B5EF4-FFF2-40B4-BE49-F238E27FC236}">
                  <a16:creationId xmlns:a16="http://schemas.microsoft.com/office/drawing/2014/main" id="{1B273810-8525-A047-9B81-9F92BAC3F8BF}"/>
                </a:ext>
              </a:extLst>
            </p:cNvPr>
            <p:cNvSpPr/>
            <p:nvPr/>
          </p:nvSpPr>
          <p:spPr>
            <a:xfrm rot="-278274">
              <a:off x="1297011" y="1734702"/>
              <a:ext cx="760590" cy="692276"/>
            </a:xfrm>
            <a:prstGeom prst="ellipse">
              <a:avLst/>
            </a:prstGeom>
            <a:grpFill/>
            <a:ln>
              <a:noFill/>
            </a:ln>
          </p:spPr>
          <p:txBody>
            <a:bodyPr lIns="134534" tIns="134534" rIns="134534" bIns="134534" anchor="ctr" anchorCtr="0">
              <a:noAutofit/>
            </a:bodyPr>
            <a:lstStyle/>
            <a:p>
              <a:pPr>
                <a:defRPr/>
              </a:pPr>
              <a:endParaRPr sz="2649" kern="0">
                <a:solidFill>
                  <a:schemeClr val="bg1"/>
                </a:solidFill>
              </a:endParaRPr>
            </a:p>
          </p:txBody>
        </p:sp>
        <p:sp>
          <p:nvSpPr>
            <p:cNvPr id="112" name="Shape 356">
              <a:extLst>
                <a:ext uri="{FF2B5EF4-FFF2-40B4-BE49-F238E27FC236}">
                  <a16:creationId xmlns:a16="http://schemas.microsoft.com/office/drawing/2014/main" id="{40D71315-EE9D-824E-BEDE-E153FC7F630B}"/>
                </a:ext>
              </a:extLst>
            </p:cNvPr>
            <p:cNvSpPr/>
            <p:nvPr/>
          </p:nvSpPr>
          <p:spPr>
            <a:xfrm rot="-278274">
              <a:off x="1573509" y="1921797"/>
              <a:ext cx="760590" cy="692276"/>
            </a:xfrm>
            <a:prstGeom prst="ellipse">
              <a:avLst/>
            </a:prstGeom>
            <a:grpFill/>
            <a:ln>
              <a:noFill/>
            </a:ln>
          </p:spPr>
          <p:txBody>
            <a:bodyPr lIns="134534" tIns="134534" rIns="134534" bIns="134534" anchor="ctr" anchorCtr="0">
              <a:noAutofit/>
            </a:bodyPr>
            <a:lstStyle/>
            <a:p>
              <a:pPr>
                <a:defRPr/>
              </a:pPr>
              <a:endParaRPr sz="2649" kern="0">
                <a:solidFill>
                  <a:schemeClr val="bg1"/>
                </a:solidFill>
              </a:endParaRPr>
            </a:p>
          </p:txBody>
        </p:sp>
        <p:sp>
          <p:nvSpPr>
            <p:cNvPr id="113" name="Shape 357">
              <a:extLst>
                <a:ext uri="{FF2B5EF4-FFF2-40B4-BE49-F238E27FC236}">
                  <a16:creationId xmlns:a16="http://schemas.microsoft.com/office/drawing/2014/main" id="{5C3B5A78-5936-7546-8A20-C985B19F24E9}"/>
                </a:ext>
              </a:extLst>
            </p:cNvPr>
            <p:cNvSpPr/>
            <p:nvPr/>
          </p:nvSpPr>
          <p:spPr>
            <a:xfrm rot="-278473">
              <a:off x="1005049" y="1848439"/>
              <a:ext cx="886105" cy="806655"/>
            </a:xfrm>
            <a:prstGeom prst="ellipse">
              <a:avLst/>
            </a:prstGeom>
            <a:grpFill/>
            <a:ln>
              <a:noFill/>
            </a:ln>
          </p:spPr>
          <p:txBody>
            <a:bodyPr lIns="134534" tIns="134534" rIns="134534" bIns="134534" anchor="ctr" anchorCtr="0">
              <a:noAutofit/>
            </a:bodyPr>
            <a:lstStyle/>
            <a:p>
              <a:pPr>
                <a:defRPr/>
              </a:pPr>
              <a:endParaRPr sz="2649" kern="0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E9FC14B-179C-7043-87F4-AC2827C4BEB7}"/>
              </a:ext>
            </a:extLst>
          </p:cNvPr>
          <p:cNvGrpSpPr/>
          <p:nvPr/>
        </p:nvGrpSpPr>
        <p:grpSpPr>
          <a:xfrm>
            <a:off x="362260" y="410405"/>
            <a:ext cx="1868271" cy="1400245"/>
            <a:chOff x="246179" y="278762"/>
            <a:chExt cx="1269613" cy="952500"/>
          </a:xfrm>
        </p:grpSpPr>
        <p:pic>
          <p:nvPicPr>
            <p:cNvPr id="114" name="Graphic 113">
              <a:extLst>
                <a:ext uri="{FF2B5EF4-FFF2-40B4-BE49-F238E27FC236}">
                  <a16:creationId xmlns:a16="http://schemas.microsoft.com/office/drawing/2014/main" id="{BD353784-FACB-D749-B067-9657C097E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25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23744" y="278762"/>
              <a:ext cx="952500" cy="952500"/>
            </a:xfrm>
            <a:prstGeom prst="rect">
              <a:avLst/>
            </a:prstGeom>
          </p:spPr>
        </p:pic>
        <p:pic>
          <p:nvPicPr>
            <p:cNvPr id="115" name="Google Shape;383;p17" descr="A close up of graphics&#10;&#10;Description automatically generated">
              <a:extLst>
                <a:ext uri="{FF2B5EF4-FFF2-40B4-BE49-F238E27FC236}">
                  <a16:creationId xmlns:a16="http://schemas.microsoft.com/office/drawing/2014/main" id="{F6C082B8-D601-8D4E-BB97-2488A5A358A0}"/>
                </a:ext>
              </a:extLst>
            </p:cNvPr>
            <p:cNvPicPr preferRelativeResize="0"/>
            <p:nvPr/>
          </p:nvPicPr>
          <p:blipFill rotWithShape="1"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80986" y="471945"/>
              <a:ext cx="235148" cy="2251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E4E77CE-BDBB-644B-8476-4EB951667CBC}"/>
                </a:ext>
              </a:extLst>
            </p:cNvPr>
            <p:cNvSpPr txBox="1"/>
            <p:nvPr/>
          </p:nvSpPr>
          <p:spPr>
            <a:xfrm>
              <a:off x="246179" y="1033541"/>
              <a:ext cx="1269613" cy="186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77" dirty="0">
                  <a:solidFill>
                    <a:schemeClr val="bg1"/>
                  </a:solidFill>
                </a:rPr>
                <a:t>Console</a:t>
              </a:r>
            </a:p>
          </p:txBody>
        </p:sp>
      </p:grpSp>
      <p:pic>
        <p:nvPicPr>
          <p:cNvPr id="122" name="Google Shape;383;p17" descr="A close up of graphics&#10;&#10;Description automatically generated">
            <a:extLst>
              <a:ext uri="{FF2B5EF4-FFF2-40B4-BE49-F238E27FC236}">
                <a16:creationId xmlns:a16="http://schemas.microsoft.com/office/drawing/2014/main" id="{A972D79A-FAEA-7448-90CD-6B64B5354D8A}"/>
              </a:ext>
            </a:extLst>
          </p:cNvPr>
          <p:cNvPicPr preferRelativeResize="0"/>
          <p:nvPr/>
        </p:nvPicPr>
        <p:blipFill rotWithShape="1">
          <a:blip r:embed="rId10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61795" y="3248348"/>
            <a:ext cx="706965" cy="7220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332;p10">
            <a:extLst>
              <a:ext uri="{FF2B5EF4-FFF2-40B4-BE49-F238E27FC236}">
                <a16:creationId xmlns:a16="http://schemas.microsoft.com/office/drawing/2014/main" id="{949DA6F7-AF19-AA4A-B990-55446924F6A7}"/>
              </a:ext>
            </a:extLst>
          </p:cNvPr>
          <p:cNvGrpSpPr/>
          <p:nvPr/>
        </p:nvGrpSpPr>
        <p:grpSpPr>
          <a:xfrm>
            <a:off x="3460656" y="333309"/>
            <a:ext cx="1229381" cy="1212208"/>
            <a:chOff x="2413342" y="1459534"/>
            <a:chExt cx="835445" cy="823775"/>
          </a:xfrm>
        </p:grpSpPr>
        <p:pic>
          <p:nvPicPr>
            <p:cNvPr id="97" name="Google Shape;333;p10">
              <a:extLst>
                <a:ext uri="{FF2B5EF4-FFF2-40B4-BE49-F238E27FC236}">
                  <a16:creationId xmlns:a16="http://schemas.microsoft.com/office/drawing/2014/main" id="{409F0E56-44D4-DC4F-A9CC-887F0A2327A0}"/>
                </a:ext>
              </a:extLst>
            </p:cNvPr>
            <p:cNvPicPr preferRelativeResize="0"/>
            <p:nvPr/>
          </p:nvPicPr>
          <p:blipFill rotWithShape="1">
            <a:blip r:embed="rId11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548367" y="1459534"/>
              <a:ext cx="640080" cy="6400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334;p10">
              <a:extLst>
                <a:ext uri="{FF2B5EF4-FFF2-40B4-BE49-F238E27FC236}">
                  <a16:creationId xmlns:a16="http://schemas.microsoft.com/office/drawing/2014/main" id="{818CAB1A-7CEC-E543-91BA-6A0703A4A20E}"/>
                </a:ext>
              </a:extLst>
            </p:cNvPr>
            <p:cNvSpPr txBox="1"/>
            <p:nvPr/>
          </p:nvSpPr>
          <p:spPr>
            <a:xfrm>
              <a:off x="2413342" y="2067920"/>
              <a:ext cx="835445" cy="2153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4534" tIns="67249" rIns="134534" bIns="67249" anchor="t" anchorCtr="0">
              <a:spAutoFit/>
            </a:bodyPr>
            <a:lstStyle/>
            <a:p>
              <a:pPr algn="ctr"/>
              <a:r>
                <a:rPr lang="en-US" sz="1177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IPS / IDS</a:t>
              </a:r>
              <a:endParaRPr sz="2649">
                <a:solidFill>
                  <a:schemeClr val="bg1"/>
                </a:solidFill>
              </a:endParaRPr>
            </a:p>
          </p:txBody>
        </p:sp>
      </p:grpSp>
      <p:pic>
        <p:nvPicPr>
          <p:cNvPr id="105" name="Google Shape;328;p10">
            <a:extLst>
              <a:ext uri="{FF2B5EF4-FFF2-40B4-BE49-F238E27FC236}">
                <a16:creationId xmlns:a16="http://schemas.microsoft.com/office/drawing/2014/main" id="{8E5D4D77-E232-7B48-8C13-8D47662F7E03}"/>
              </a:ext>
            </a:extLst>
          </p:cNvPr>
          <p:cNvPicPr preferRelativeResize="0"/>
          <p:nvPr/>
        </p:nvPicPr>
        <p:blipFill rotWithShape="1">
          <a:blip r:embed="rId1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30369" y="1957763"/>
            <a:ext cx="941896" cy="9418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ED08009-DF0F-4D46-BC61-D9892C4418F4}"/>
              </a:ext>
            </a:extLst>
          </p:cNvPr>
          <p:cNvGrpSpPr/>
          <p:nvPr/>
        </p:nvGrpSpPr>
        <p:grpSpPr>
          <a:xfrm>
            <a:off x="3290847" y="4193199"/>
            <a:ext cx="1620941" cy="2158307"/>
            <a:chOff x="2236347" y="2849420"/>
            <a:chExt cx="1101536" cy="1466712"/>
          </a:xfrm>
        </p:grpSpPr>
        <p:pic>
          <p:nvPicPr>
            <p:cNvPr id="106" name="Google Shape;327;p10">
              <a:extLst>
                <a:ext uri="{FF2B5EF4-FFF2-40B4-BE49-F238E27FC236}">
                  <a16:creationId xmlns:a16="http://schemas.microsoft.com/office/drawing/2014/main" id="{DBBAF02B-3123-EE48-AFD5-2A906943BB36}"/>
                </a:ext>
              </a:extLst>
            </p:cNvPr>
            <p:cNvPicPr preferRelativeResize="0"/>
            <p:nvPr/>
          </p:nvPicPr>
          <p:blipFill rotWithShape="1">
            <a:blip r:embed="rId13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467075" y="2849420"/>
              <a:ext cx="640080" cy="6400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7" name="Google Shape;329;p10">
              <a:extLst>
                <a:ext uri="{FF2B5EF4-FFF2-40B4-BE49-F238E27FC236}">
                  <a16:creationId xmlns:a16="http://schemas.microsoft.com/office/drawing/2014/main" id="{6B255829-807F-F94F-B841-6711DB34CE82}"/>
                </a:ext>
              </a:extLst>
            </p:cNvPr>
            <p:cNvGrpSpPr/>
            <p:nvPr/>
          </p:nvGrpSpPr>
          <p:grpSpPr>
            <a:xfrm>
              <a:off x="2236347" y="3676052"/>
              <a:ext cx="1101536" cy="640080"/>
              <a:chOff x="2197804" y="4244513"/>
              <a:chExt cx="1101536" cy="640080"/>
            </a:xfrm>
          </p:grpSpPr>
          <p:pic>
            <p:nvPicPr>
              <p:cNvPr id="108" name="Google Shape;330;p10">
                <a:extLst>
                  <a:ext uri="{FF2B5EF4-FFF2-40B4-BE49-F238E27FC236}">
                    <a16:creationId xmlns:a16="http://schemas.microsoft.com/office/drawing/2014/main" id="{9B249F28-999D-9047-B14E-4A704A583847}"/>
                  </a:ext>
                </a:extLst>
              </p:cNvPr>
              <p:cNvPicPr preferRelativeResize="0"/>
              <p:nvPr/>
            </p:nvPicPr>
            <p:blipFill rotWithShape="1">
              <a:blip r:embed="rId14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197804" y="4244513"/>
                <a:ext cx="640080" cy="6400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9" name="Google Shape;331;p10">
                <a:extLst>
                  <a:ext uri="{FF2B5EF4-FFF2-40B4-BE49-F238E27FC236}">
                    <a16:creationId xmlns:a16="http://schemas.microsoft.com/office/drawing/2014/main" id="{B710723D-7548-0C46-B427-DE7F5F84ACF2}"/>
                  </a:ext>
                </a:extLst>
              </p:cNvPr>
              <p:cNvPicPr preferRelativeResize="0"/>
              <p:nvPr/>
            </p:nvPicPr>
            <p:blipFill rotWithShape="1">
              <a:blip r:embed="rId14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659260" y="4244513"/>
                <a:ext cx="640080" cy="6400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23" name="Google Shape;390;p10">
            <a:extLst>
              <a:ext uri="{FF2B5EF4-FFF2-40B4-BE49-F238E27FC236}">
                <a16:creationId xmlns:a16="http://schemas.microsoft.com/office/drawing/2014/main" id="{4342A598-37DC-484B-B5C0-16BD3216172C}"/>
              </a:ext>
            </a:extLst>
          </p:cNvPr>
          <p:cNvPicPr preferRelativeResize="0"/>
          <p:nvPr/>
        </p:nvPicPr>
        <p:blipFill rotWithShape="1">
          <a:blip r:embed="rId1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7153" y="600694"/>
            <a:ext cx="730990" cy="73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390;p10">
            <a:extLst>
              <a:ext uri="{FF2B5EF4-FFF2-40B4-BE49-F238E27FC236}">
                <a16:creationId xmlns:a16="http://schemas.microsoft.com/office/drawing/2014/main" id="{B51C5B41-3A7C-8F49-9FB7-2A580D4FD4BB}"/>
              </a:ext>
            </a:extLst>
          </p:cNvPr>
          <p:cNvPicPr preferRelativeResize="0"/>
          <p:nvPr/>
        </p:nvPicPr>
        <p:blipFill rotWithShape="1">
          <a:blip r:embed="rId1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5262" y="3155191"/>
            <a:ext cx="730990" cy="73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390;p10">
            <a:extLst>
              <a:ext uri="{FF2B5EF4-FFF2-40B4-BE49-F238E27FC236}">
                <a16:creationId xmlns:a16="http://schemas.microsoft.com/office/drawing/2014/main" id="{E75B25F2-1C54-064F-9CB8-1118EFB07447}"/>
              </a:ext>
            </a:extLst>
          </p:cNvPr>
          <p:cNvPicPr preferRelativeResize="0"/>
          <p:nvPr/>
        </p:nvPicPr>
        <p:blipFill rotWithShape="1">
          <a:blip r:embed="rId1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85542" y="5531496"/>
            <a:ext cx="730990" cy="73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336;p10">
            <a:extLst>
              <a:ext uri="{FF2B5EF4-FFF2-40B4-BE49-F238E27FC236}">
                <a16:creationId xmlns:a16="http://schemas.microsoft.com/office/drawing/2014/main" id="{975F6671-0E6D-3749-B730-AAFFF41ACE72}"/>
              </a:ext>
            </a:extLst>
          </p:cNvPr>
          <p:cNvPicPr preferRelativeResize="0"/>
          <p:nvPr/>
        </p:nvPicPr>
        <p:blipFill rotWithShape="1">
          <a:blip r:embed="rId1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35710" y="480853"/>
            <a:ext cx="922880" cy="9228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338;p10">
            <a:extLst>
              <a:ext uri="{FF2B5EF4-FFF2-40B4-BE49-F238E27FC236}">
                <a16:creationId xmlns:a16="http://schemas.microsoft.com/office/drawing/2014/main" id="{6053B920-7980-B549-9783-D1DFB178AA5F}"/>
              </a:ext>
            </a:extLst>
          </p:cNvPr>
          <p:cNvGrpSpPr/>
          <p:nvPr/>
        </p:nvGrpSpPr>
        <p:grpSpPr>
          <a:xfrm>
            <a:off x="10561907" y="494591"/>
            <a:ext cx="1466800" cy="895400"/>
            <a:chOff x="7194654" y="404665"/>
            <a:chExt cx="996787" cy="608483"/>
          </a:xfrm>
        </p:grpSpPr>
        <p:pic>
          <p:nvPicPr>
            <p:cNvPr id="128" name="Google Shape;339;p10">
              <a:extLst>
                <a:ext uri="{FF2B5EF4-FFF2-40B4-BE49-F238E27FC236}">
                  <a16:creationId xmlns:a16="http://schemas.microsoft.com/office/drawing/2014/main" id="{9A9C0CD0-AC0F-6248-9D2D-3CB1C6842753}"/>
                </a:ext>
              </a:extLst>
            </p:cNvPr>
            <p:cNvPicPr preferRelativeResize="0"/>
            <p:nvPr/>
          </p:nvPicPr>
          <p:blipFill rotWithShape="1">
            <a:blip r:embed="rId17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194654" y="404665"/>
              <a:ext cx="608483" cy="6084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340;p10">
              <a:extLst>
                <a:ext uri="{FF2B5EF4-FFF2-40B4-BE49-F238E27FC236}">
                  <a16:creationId xmlns:a16="http://schemas.microsoft.com/office/drawing/2014/main" id="{C0337E1F-05F6-134A-83BF-137BAC1A7CCE}"/>
                </a:ext>
              </a:extLst>
            </p:cNvPr>
            <p:cNvPicPr preferRelativeResize="0"/>
            <p:nvPr/>
          </p:nvPicPr>
          <p:blipFill rotWithShape="1">
            <a:blip r:embed="rId17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82958" y="404665"/>
              <a:ext cx="608483" cy="6084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" name="Google Shape;341;p10">
            <a:extLst>
              <a:ext uri="{FF2B5EF4-FFF2-40B4-BE49-F238E27FC236}">
                <a16:creationId xmlns:a16="http://schemas.microsoft.com/office/drawing/2014/main" id="{2682B1D1-E06D-CC40-A908-3BFFE73AB7D3}"/>
              </a:ext>
            </a:extLst>
          </p:cNvPr>
          <p:cNvGrpSpPr/>
          <p:nvPr/>
        </p:nvGrpSpPr>
        <p:grpSpPr>
          <a:xfrm>
            <a:off x="11937621" y="491755"/>
            <a:ext cx="1483225" cy="901069"/>
            <a:chOff x="8112399" y="413114"/>
            <a:chExt cx="1007949" cy="612336"/>
          </a:xfrm>
        </p:grpSpPr>
        <p:pic>
          <p:nvPicPr>
            <p:cNvPr id="131" name="Google Shape;342;p10">
              <a:extLst>
                <a:ext uri="{FF2B5EF4-FFF2-40B4-BE49-F238E27FC236}">
                  <a16:creationId xmlns:a16="http://schemas.microsoft.com/office/drawing/2014/main" id="{18ED78DD-A8AF-8846-8E08-FF56A30FA57F}"/>
                </a:ext>
              </a:extLst>
            </p:cNvPr>
            <p:cNvPicPr preferRelativeResize="0"/>
            <p:nvPr/>
          </p:nvPicPr>
          <p:blipFill rotWithShape="1">
            <a:blip r:embed="rId18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12399" y="416967"/>
              <a:ext cx="608483" cy="6084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343;p10">
              <a:extLst>
                <a:ext uri="{FF2B5EF4-FFF2-40B4-BE49-F238E27FC236}">
                  <a16:creationId xmlns:a16="http://schemas.microsoft.com/office/drawing/2014/main" id="{EF5B33F0-C3F0-C044-8278-FCC41B15DBF3}"/>
                </a:ext>
              </a:extLst>
            </p:cNvPr>
            <p:cNvPicPr preferRelativeResize="0"/>
            <p:nvPr/>
          </p:nvPicPr>
          <p:blipFill rotWithShape="1">
            <a:blip r:embed="rId18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511866" y="413114"/>
              <a:ext cx="608483" cy="6084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3" name="Google Shape;357;p10">
            <a:extLst>
              <a:ext uri="{FF2B5EF4-FFF2-40B4-BE49-F238E27FC236}">
                <a16:creationId xmlns:a16="http://schemas.microsoft.com/office/drawing/2014/main" id="{E0349FA3-4800-DB4C-ADE0-FB9F3149299B}"/>
              </a:ext>
            </a:extLst>
          </p:cNvPr>
          <p:cNvGrpSpPr/>
          <p:nvPr/>
        </p:nvGrpSpPr>
        <p:grpSpPr>
          <a:xfrm>
            <a:off x="6967501" y="524244"/>
            <a:ext cx="1462368" cy="836094"/>
            <a:chOff x="4762258" y="257780"/>
            <a:chExt cx="993775" cy="568181"/>
          </a:xfrm>
        </p:grpSpPr>
        <p:pic>
          <p:nvPicPr>
            <p:cNvPr id="134" name="Google Shape;358;p10">
              <a:extLst>
                <a:ext uri="{FF2B5EF4-FFF2-40B4-BE49-F238E27FC236}">
                  <a16:creationId xmlns:a16="http://schemas.microsoft.com/office/drawing/2014/main" id="{F392B425-8913-664A-9C16-9C9DB873C4D2}"/>
                </a:ext>
              </a:extLst>
            </p:cNvPr>
            <p:cNvPicPr preferRelativeResize="0"/>
            <p:nvPr/>
          </p:nvPicPr>
          <p:blipFill rotWithShape="1">
            <a:blip r:embed="rId1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62258" y="257890"/>
              <a:ext cx="568071" cy="5680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359;p10">
              <a:extLst>
                <a:ext uri="{FF2B5EF4-FFF2-40B4-BE49-F238E27FC236}">
                  <a16:creationId xmlns:a16="http://schemas.microsoft.com/office/drawing/2014/main" id="{82C52CBA-7BD4-4F40-A127-4B00AAA76924}"/>
                </a:ext>
              </a:extLst>
            </p:cNvPr>
            <p:cNvPicPr preferRelativeResize="0"/>
            <p:nvPr/>
          </p:nvPicPr>
          <p:blipFill rotWithShape="1">
            <a:blip r:embed="rId1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187962" y="257780"/>
              <a:ext cx="568071" cy="56807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0" name="Google Shape;346;p10">
            <a:extLst>
              <a:ext uri="{FF2B5EF4-FFF2-40B4-BE49-F238E27FC236}">
                <a16:creationId xmlns:a16="http://schemas.microsoft.com/office/drawing/2014/main" id="{8C63CAC5-3D02-8F40-B49D-B51794B9BD6B}"/>
              </a:ext>
            </a:extLst>
          </p:cNvPr>
          <p:cNvGrpSpPr/>
          <p:nvPr/>
        </p:nvGrpSpPr>
        <p:grpSpPr>
          <a:xfrm>
            <a:off x="10500946" y="5161463"/>
            <a:ext cx="1870768" cy="1660852"/>
            <a:chOff x="7132335" y="3532930"/>
            <a:chExt cx="1271310" cy="1128658"/>
          </a:xfrm>
        </p:grpSpPr>
        <p:pic>
          <p:nvPicPr>
            <p:cNvPr id="141" name="Google Shape;347;p10">
              <a:extLst>
                <a:ext uri="{FF2B5EF4-FFF2-40B4-BE49-F238E27FC236}">
                  <a16:creationId xmlns:a16="http://schemas.microsoft.com/office/drawing/2014/main" id="{68216D12-00DE-4745-983F-59B81FBBE821}"/>
                </a:ext>
              </a:extLst>
            </p:cNvPr>
            <p:cNvPicPr preferRelativeResize="0"/>
            <p:nvPr/>
          </p:nvPicPr>
          <p:blipFill rotWithShape="1">
            <a:blip r:embed="rId20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132335" y="3532930"/>
              <a:ext cx="537417" cy="5374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348;p10">
              <a:extLst>
                <a:ext uri="{FF2B5EF4-FFF2-40B4-BE49-F238E27FC236}">
                  <a16:creationId xmlns:a16="http://schemas.microsoft.com/office/drawing/2014/main" id="{A37FC480-8EBC-7F46-94BC-34ED58CBDBE5}"/>
                </a:ext>
              </a:extLst>
            </p:cNvPr>
            <p:cNvPicPr preferRelativeResize="0"/>
            <p:nvPr/>
          </p:nvPicPr>
          <p:blipFill rotWithShape="1">
            <a:blip r:embed="rId20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99281" y="3810538"/>
              <a:ext cx="537417" cy="5374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349;p10">
              <a:extLst>
                <a:ext uri="{FF2B5EF4-FFF2-40B4-BE49-F238E27FC236}">
                  <a16:creationId xmlns:a16="http://schemas.microsoft.com/office/drawing/2014/main" id="{8F41E35F-0996-2648-AD83-70B94A892231}"/>
                </a:ext>
              </a:extLst>
            </p:cNvPr>
            <p:cNvPicPr preferRelativeResize="0"/>
            <p:nvPr/>
          </p:nvPicPr>
          <p:blipFill rotWithShape="1">
            <a:blip r:embed="rId20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866228" y="4124171"/>
              <a:ext cx="537417" cy="53741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" name="Google Shape;350;p10">
            <a:extLst>
              <a:ext uri="{FF2B5EF4-FFF2-40B4-BE49-F238E27FC236}">
                <a16:creationId xmlns:a16="http://schemas.microsoft.com/office/drawing/2014/main" id="{46909293-9686-414E-9DC4-7FC1CF1FE9F0}"/>
              </a:ext>
            </a:extLst>
          </p:cNvPr>
          <p:cNvGrpSpPr/>
          <p:nvPr/>
        </p:nvGrpSpPr>
        <p:grpSpPr>
          <a:xfrm>
            <a:off x="12428171" y="5254328"/>
            <a:ext cx="790824" cy="1475121"/>
            <a:chOff x="8445760" y="3544936"/>
            <a:chExt cx="537417" cy="1002442"/>
          </a:xfrm>
        </p:grpSpPr>
        <p:pic>
          <p:nvPicPr>
            <p:cNvPr id="145" name="Google Shape;351;p10">
              <a:extLst>
                <a:ext uri="{FF2B5EF4-FFF2-40B4-BE49-F238E27FC236}">
                  <a16:creationId xmlns:a16="http://schemas.microsoft.com/office/drawing/2014/main" id="{90195C79-B652-A94D-9D31-3F974ACA04E3}"/>
                </a:ext>
              </a:extLst>
            </p:cNvPr>
            <p:cNvPicPr preferRelativeResize="0"/>
            <p:nvPr/>
          </p:nvPicPr>
          <p:blipFill rotWithShape="1">
            <a:blip r:embed="rId21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45760" y="3544936"/>
              <a:ext cx="537417" cy="5374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352;p10">
              <a:extLst>
                <a:ext uri="{FF2B5EF4-FFF2-40B4-BE49-F238E27FC236}">
                  <a16:creationId xmlns:a16="http://schemas.microsoft.com/office/drawing/2014/main" id="{198B555F-1DEE-DC47-8B51-EAA6B92EA9CC}"/>
                </a:ext>
              </a:extLst>
            </p:cNvPr>
            <p:cNvPicPr preferRelativeResize="0"/>
            <p:nvPr/>
          </p:nvPicPr>
          <p:blipFill rotWithShape="1">
            <a:blip r:embed="rId21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45760" y="4009961"/>
              <a:ext cx="537417" cy="53741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" name="Google Shape;353;p10">
            <a:extLst>
              <a:ext uri="{FF2B5EF4-FFF2-40B4-BE49-F238E27FC236}">
                <a16:creationId xmlns:a16="http://schemas.microsoft.com/office/drawing/2014/main" id="{A28ECBDE-C165-4648-A9A5-B6BC001B2C37}"/>
              </a:ext>
            </a:extLst>
          </p:cNvPr>
          <p:cNvGrpSpPr/>
          <p:nvPr/>
        </p:nvGrpSpPr>
        <p:grpSpPr>
          <a:xfrm>
            <a:off x="7166421" y="5155127"/>
            <a:ext cx="1674219" cy="1673526"/>
            <a:chOff x="4833863" y="3532930"/>
            <a:chExt cx="1137742" cy="1137271"/>
          </a:xfrm>
        </p:grpSpPr>
        <p:pic>
          <p:nvPicPr>
            <p:cNvPr id="148" name="Google Shape;354;p10">
              <a:extLst>
                <a:ext uri="{FF2B5EF4-FFF2-40B4-BE49-F238E27FC236}">
                  <a16:creationId xmlns:a16="http://schemas.microsoft.com/office/drawing/2014/main" id="{8DD71495-8F91-324A-A43E-4C5A9382BF92}"/>
                </a:ext>
              </a:extLst>
            </p:cNvPr>
            <p:cNvPicPr preferRelativeResize="0"/>
            <p:nvPr/>
          </p:nvPicPr>
          <p:blipFill rotWithShape="1">
            <a:blip r:embed="rId2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134026" y="3840508"/>
              <a:ext cx="537417" cy="5374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355;p10">
              <a:extLst>
                <a:ext uri="{FF2B5EF4-FFF2-40B4-BE49-F238E27FC236}">
                  <a16:creationId xmlns:a16="http://schemas.microsoft.com/office/drawing/2014/main" id="{34889B89-D7B5-B042-80B7-B242194FBD06}"/>
                </a:ext>
              </a:extLst>
            </p:cNvPr>
            <p:cNvPicPr preferRelativeResize="0"/>
            <p:nvPr/>
          </p:nvPicPr>
          <p:blipFill rotWithShape="1">
            <a:blip r:embed="rId2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833863" y="3532930"/>
              <a:ext cx="537417" cy="5374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356;p10">
              <a:extLst>
                <a:ext uri="{FF2B5EF4-FFF2-40B4-BE49-F238E27FC236}">
                  <a16:creationId xmlns:a16="http://schemas.microsoft.com/office/drawing/2014/main" id="{D8B4D292-CA35-314B-95E8-53C114F4FDC7}"/>
                </a:ext>
              </a:extLst>
            </p:cNvPr>
            <p:cNvPicPr preferRelativeResize="0"/>
            <p:nvPr/>
          </p:nvPicPr>
          <p:blipFill rotWithShape="1">
            <a:blip r:embed="rId2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4188" y="4132784"/>
              <a:ext cx="537417" cy="53741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" name="Graphic 7">
            <a:extLst>
              <a:ext uri="{FF2B5EF4-FFF2-40B4-BE49-F238E27FC236}">
                <a16:creationId xmlns:a16="http://schemas.microsoft.com/office/drawing/2014/main" id="{DBDBABCB-4BDE-7942-A6C9-2750E065E715}"/>
              </a:ext>
            </a:extLst>
          </p:cNvPr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174452" y="5841159"/>
            <a:ext cx="847540" cy="847540"/>
          </a:xfrm>
          <a:prstGeom prst="rect">
            <a:avLst/>
          </a:prstGeom>
        </p:spPr>
      </p:pic>
      <p:pic>
        <p:nvPicPr>
          <p:cNvPr id="95" name="Google Shape;335;p10">
            <a:extLst>
              <a:ext uri="{FF2B5EF4-FFF2-40B4-BE49-F238E27FC236}">
                <a16:creationId xmlns:a16="http://schemas.microsoft.com/office/drawing/2014/main" id="{0FF94198-031B-8844-AE9F-793F6DA5391B}"/>
              </a:ext>
            </a:extLst>
          </p:cNvPr>
          <p:cNvPicPr preferRelativeResize="0"/>
          <p:nvPr/>
        </p:nvPicPr>
        <p:blipFill rotWithShape="1">
          <a:blip r:embed="rId2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86879" y="3033634"/>
            <a:ext cx="941896" cy="94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337;p10">
            <a:extLst>
              <a:ext uri="{FF2B5EF4-FFF2-40B4-BE49-F238E27FC236}">
                <a16:creationId xmlns:a16="http://schemas.microsoft.com/office/drawing/2014/main" id="{3CD18521-CBE9-7B4B-AC67-AD72AB0D662A}"/>
              </a:ext>
            </a:extLst>
          </p:cNvPr>
          <p:cNvPicPr preferRelativeResize="0"/>
          <p:nvPr/>
        </p:nvPicPr>
        <p:blipFill rotWithShape="1">
          <a:blip r:embed="rId2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27544" y="2855707"/>
            <a:ext cx="1297749" cy="1297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344;p10">
            <a:extLst>
              <a:ext uri="{FF2B5EF4-FFF2-40B4-BE49-F238E27FC236}">
                <a16:creationId xmlns:a16="http://schemas.microsoft.com/office/drawing/2014/main" id="{ADBB3AA3-6EEE-7349-9F76-BEF01AB8385F}"/>
              </a:ext>
            </a:extLst>
          </p:cNvPr>
          <p:cNvPicPr preferRelativeResize="0"/>
          <p:nvPr/>
        </p:nvPicPr>
        <p:blipFill rotWithShape="1">
          <a:blip r:embed="rId27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58533" y="3033634"/>
            <a:ext cx="941896" cy="94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345;p10">
            <a:extLst>
              <a:ext uri="{FF2B5EF4-FFF2-40B4-BE49-F238E27FC236}">
                <a16:creationId xmlns:a16="http://schemas.microsoft.com/office/drawing/2014/main" id="{E750FB87-F41C-1246-A93E-C2279AC4D12D}"/>
              </a:ext>
            </a:extLst>
          </p:cNvPr>
          <p:cNvPicPr preferRelativeResize="0"/>
          <p:nvPr/>
        </p:nvPicPr>
        <p:blipFill rotWithShape="1">
          <a:blip r:embed="rId27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70965" y="3033634"/>
            <a:ext cx="941896" cy="941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605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C8474-57FF-4ADC-AE79-C91A1072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782" y="93057"/>
            <a:ext cx="10091738" cy="888283"/>
          </a:xfrm>
        </p:spPr>
        <p:txBody>
          <a:bodyPr/>
          <a:lstStyle/>
          <a:p>
            <a:pPr algn="r"/>
            <a:r>
              <a:rPr lang="en-US" sz="4120" dirty="0">
                <a:solidFill>
                  <a:schemeClr val="bg1"/>
                </a:solidFill>
              </a:rPr>
              <a:t>Sample dashboard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C249C34-7ED8-4AA1-9DAC-74010A4A36FF}"/>
              </a:ext>
            </a:extLst>
          </p:cNvPr>
          <p:cNvCxnSpPr>
            <a:cxnSpLocks/>
          </p:cNvCxnSpPr>
          <p:nvPr/>
        </p:nvCxnSpPr>
        <p:spPr>
          <a:xfrm>
            <a:off x="728848" y="3784600"/>
            <a:ext cx="8129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367F43-8089-4443-8D84-CDF116628B85}"/>
              </a:ext>
            </a:extLst>
          </p:cNvPr>
          <p:cNvGrpSpPr/>
          <p:nvPr/>
        </p:nvGrpSpPr>
        <p:grpSpPr>
          <a:xfrm>
            <a:off x="1121304" y="1320650"/>
            <a:ext cx="448522" cy="2241100"/>
            <a:chOff x="762000" y="901699"/>
            <a:chExt cx="304800" cy="29591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5890AA-E7D0-4267-8F33-0CF8370F4345}"/>
                </a:ext>
              </a:extLst>
            </p:cNvPr>
            <p:cNvSpPr/>
            <p:nvPr/>
          </p:nvSpPr>
          <p:spPr>
            <a:xfrm>
              <a:off x="762000" y="2870201"/>
              <a:ext cx="304800" cy="99060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78BE2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9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9F6271-0E27-4C59-8AF3-5E315C660B54}"/>
                </a:ext>
              </a:extLst>
            </p:cNvPr>
            <p:cNvSpPr/>
            <p:nvPr/>
          </p:nvSpPr>
          <p:spPr>
            <a:xfrm>
              <a:off x="762000" y="2266950"/>
              <a:ext cx="304800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rgbClr val="ED8B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9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A31A1A-AC49-4428-BEAD-D63321E74FE4}"/>
                </a:ext>
              </a:extLst>
            </p:cNvPr>
            <p:cNvSpPr/>
            <p:nvPr/>
          </p:nvSpPr>
          <p:spPr>
            <a:xfrm>
              <a:off x="762000" y="1885950"/>
              <a:ext cx="3048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rgbClr val="004C97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9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C290E4D-76F6-4A04-9D49-FF6612026EA6}"/>
                </a:ext>
              </a:extLst>
            </p:cNvPr>
            <p:cNvSpPr/>
            <p:nvPr/>
          </p:nvSpPr>
          <p:spPr>
            <a:xfrm>
              <a:off x="762000" y="1581150"/>
              <a:ext cx="304800" cy="304800"/>
            </a:xfrm>
            <a:prstGeom prst="rect">
              <a:avLst/>
            </a:prstGeom>
            <a:ln>
              <a:solidFill>
                <a:srgbClr val="96005A"/>
              </a:solidFill>
            </a:ln>
          </p:spPr>
          <p:style>
            <a:lnRef idx="0">
              <a:scrgbClr r="0" g="0" b="0"/>
            </a:lnRef>
            <a:fillRef idx="1001">
              <a:schemeClr val="dk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9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B67D23-FAC3-4593-9204-247B93D924BF}"/>
                </a:ext>
              </a:extLst>
            </p:cNvPr>
            <p:cNvSpPr/>
            <p:nvPr/>
          </p:nvSpPr>
          <p:spPr>
            <a:xfrm>
              <a:off x="762000" y="901699"/>
              <a:ext cx="304800" cy="679451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sz="2649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3F34ED5-A4FD-4D2C-AEAD-C430565BDCF7}"/>
              </a:ext>
            </a:extLst>
          </p:cNvPr>
          <p:cNvGrpSpPr/>
          <p:nvPr/>
        </p:nvGrpSpPr>
        <p:grpSpPr>
          <a:xfrm>
            <a:off x="2448928" y="1317733"/>
            <a:ext cx="448522" cy="2242602"/>
            <a:chOff x="2209800" y="896541"/>
            <a:chExt cx="304800" cy="296108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440656C-586A-4BE0-85CB-028E16F86AEE}"/>
                </a:ext>
              </a:extLst>
            </p:cNvPr>
            <p:cNvSpPr/>
            <p:nvPr/>
          </p:nvSpPr>
          <p:spPr>
            <a:xfrm>
              <a:off x="2209800" y="2647950"/>
              <a:ext cx="304800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rgbClr val="ED8B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9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59289C0-E4E8-492D-8791-CA4DB40690D8}"/>
                </a:ext>
              </a:extLst>
            </p:cNvPr>
            <p:cNvSpPr/>
            <p:nvPr/>
          </p:nvSpPr>
          <p:spPr>
            <a:xfrm>
              <a:off x="2209800" y="3257549"/>
              <a:ext cx="304800" cy="600077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78BE2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9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B5EB44-52B7-40A6-BF41-47A77E79BF93}"/>
                </a:ext>
              </a:extLst>
            </p:cNvPr>
            <p:cNvSpPr/>
            <p:nvPr/>
          </p:nvSpPr>
          <p:spPr>
            <a:xfrm>
              <a:off x="2209800" y="1885950"/>
              <a:ext cx="304800" cy="757238"/>
            </a:xfrm>
            <a:prstGeom prst="rect">
              <a:avLst/>
            </a:prstGeom>
            <a:solidFill>
              <a:schemeClr val="accent3"/>
            </a:solidFill>
            <a:ln>
              <a:solidFill>
                <a:srgbClr val="004C97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9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947AC9-A113-4346-9AD2-934D5A664E37}"/>
                </a:ext>
              </a:extLst>
            </p:cNvPr>
            <p:cNvSpPr/>
            <p:nvPr/>
          </p:nvSpPr>
          <p:spPr>
            <a:xfrm>
              <a:off x="2209800" y="1504950"/>
              <a:ext cx="304800" cy="385762"/>
            </a:xfrm>
            <a:prstGeom prst="rect">
              <a:avLst/>
            </a:prstGeom>
            <a:ln>
              <a:solidFill>
                <a:srgbClr val="96005A"/>
              </a:solidFill>
            </a:ln>
          </p:spPr>
          <p:style>
            <a:lnRef idx="0">
              <a:scrgbClr r="0" g="0" b="0"/>
            </a:lnRef>
            <a:fillRef idx="1001">
              <a:schemeClr val="dk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9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30E5516-C1AC-4A50-8878-D1A5044EF0C3}"/>
                </a:ext>
              </a:extLst>
            </p:cNvPr>
            <p:cNvSpPr/>
            <p:nvPr/>
          </p:nvSpPr>
          <p:spPr>
            <a:xfrm>
              <a:off x="2209800" y="896541"/>
              <a:ext cx="304800" cy="603647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sz="2649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CE2F819-049D-44B9-B803-9A1C3E12A462}"/>
              </a:ext>
            </a:extLst>
          </p:cNvPr>
          <p:cNvGrpSpPr/>
          <p:nvPr/>
        </p:nvGrpSpPr>
        <p:grpSpPr>
          <a:xfrm>
            <a:off x="3812434" y="1317733"/>
            <a:ext cx="448522" cy="2242602"/>
            <a:chOff x="3634740" y="894314"/>
            <a:chExt cx="304800" cy="296108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4E8E79A-84C5-45A1-81CB-F59EBEF73E59}"/>
                </a:ext>
              </a:extLst>
            </p:cNvPr>
            <p:cNvSpPr/>
            <p:nvPr/>
          </p:nvSpPr>
          <p:spPr>
            <a:xfrm>
              <a:off x="3634740" y="2645723"/>
              <a:ext cx="304800" cy="307027"/>
            </a:xfrm>
            <a:prstGeom prst="rect">
              <a:avLst/>
            </a:prstGeom>
            <a:solidFill>
              <a:schemeClr val="accent5"/>
            </a:solidFill>
            <a:ln>
              <a:solidFill>
                <a:srgbClr val="ED8B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9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D5BE795-C179-45E4-BB62-BFF4922971F9}"/>
                </a:ext>
              </a:extLst>
            </p:cNvPr>
            <p:cNvSpPr/>
            <p:nvPr/>
          </p:nvSpPr>
          <p:spPr>
            <a:xfrm>
              <a:off x="3634740" y="2952750"/>
              <a:ext cx="304800" cy="902649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78BE2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9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333F42B-39D3-45E1-94D5-B409E0C06DB6}"/>
                </a:ext>
              </a:extLst>
            </p:cNvPr>
            <p:cNvSpPr/>
            <p:nvPr/>
          </p:nvSpPr>
          <p:spPr>
            <a:xfrm>
              <a:off x="3634740" y="2571750"/>
              <a:ext cx="304800" cy="228599"/>
            </a:xfrm>
            <a:prstGeom prst="rect">
              <a:avLst/>
            </a:prstGeom>
            <a:solidFill>
              <a:schemeClr val="accent3"/>
            </a:solidFill>
            <a:ln>
              <a:solidFill>
                <a:srgbClr val="004C97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9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27203CF-8D5F-48C8-8515-ADF9E3E2FB33}"/>
                </a:ext>
              </a:extLst>
            </p:cNvPr>
            <p:cNvSpPr/>
            <p:nvPr/>
          </p:nvSpPr>
          <p:spPr>
            <a:xfrm>
              <a:off x="3634740" y="2190750"/>
              <a:ext cx="304800" cy="380999"/>
            </a:xfrm>
            <a:prstGeom prst="rect">
              <a:avLst/>
            </a:prstGeom>
            <a:ln>
              <a:solidFill>
                <a:srgbClr val="96005A"/>
              </a:solidFill>
            </a:ln>
          </p:spPr>
          <p:style>
            <a:lnRef idx="0">
              <a:scrgbClr r="0" g="0" b="0"/>
            </a:lnRef>
            <a:fillRef idx="1001">
              <a:schemeClr val="dk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9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7D53847-BD9E-4F4F-8415-16B62EE51C80}"/>
                </a:ext>
              </a:extLst>
            </p:cNvPr>
            <p:cNvSpPr/>
            <p:nvPr/>
          </p:nvSpPr>
          <p:spPr>
            <a:xfrm>
              <a:off x="3634740" y="894314"/>
              <a:ext cx="304800" cy="1296436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sz="2649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550A548-8B7E-46DB-80B4-F6B62AE2EECD}"/>
              </a:ext>
            </a:extLst>
          </p:cNvPr>
          <p:cNvGrpSpPr/>
          <p:nvPr/>
        </p:nvGrpSpPr>
        <p:grpSpPr>
          <a:xfrm>
            <a:off x="5172701" y="1317733"/>
            <a:ext cx="448522" cy="2242602"/>
            <a:chOff x="5067300" y="907797"/>
            <a:chExt cx="304800" cy="296108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05CEB60-B4D2-41B3-93B5-5171F49EAE21}"/>
                </a:ext>
              </a:extLst>
            </p:cNvPr>
            <p:cNvSpPr/>
            <p:nvPr/>
          </p:nvSpPr>
          <p:spPr>
            <a:xfrm>
              <a:off x="5067300" y="1428750"/>
              <a:ext cx="304800" cy="1840056"/>
            </a:xfrm>
            <a:prstGeom prst="rect">
              <a:avLst/>
            </a:prstGeom>
            <a:solidFill>
              <a:schemeClr val="accent5"/>
            </a:solidFill>
            <a:ln>
              <a:solidFill>
                <a:srgbClr val="ED8B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9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8CAD19F-FC66-4EE1-95B0-4FBACC00B464}"/>
                </a:ext>
              </a:extLst>
            </p:cNvPr>
            <p:cNvSpPr/>
            <p:nvPr/>
          </p:nvSpPr>
          <p:spPr>
            <a:xfrm>
              <a:off x="5067300" y="3268805"/>
              <a:ext cx="304800" cy="600077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78BE2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9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62DDE0D-288B-40B9-8514-EE758D548C82}"/>
                </a:ext>
              </a:extLst>
            </p:cNvPr>
            <p:cNvSpPr/>
            <p:nvPr/>
          </p:nvSpPr>
          <p:spPr>
            <a:xfrm>
              <a:off x="5067300" y="1209674"/>
              <a:ext cx="304800" cy="219076"/>
            </a:xfrm>
            <a:prstGeom prst="rect">
              <a:avLst/>
            </a:prstGeom>
            <a:solidFill>
              <a:schemeClr val="accent3"/>
            </a:solidFill>
            <a:ln>
              <a:solidFill>
                <a:srgbClr val="004C97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9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E90512F-FCC5-45FD-B845-56CC4E7F7A6E}"/>
                </a:ext>
              </a:extLst>
            </p:cNvPr>
            <p:cNvSpPr/>
            <p:nvPr/>
          </p:nvSpPr>
          <p:spPr>
            <a:xfrm>
              <a:off x="5067300" y="1057274"/>
              <a:ext cx="304800" cy="142876"/>
            </a:xfrm>
            <a:prstGeom prst="rect">
              <a:avLst/>
            </a:prstGeom>
            <a:ln>
              <a:solidFill>
                <a:srgbClr val="96005A"/>
              </a:solidFill>
            </a:ln>
          </p:spPr>
          <p:style>
            <a:lnRef idx="0">
              <a:scrgbClr r="0" g="0" b="0"/>
            </a:lnRef>
            <a:fillRef idx="1001">
              <a:schemeClr val="dk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9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7143198-0D10-45D4-B437-5C93A8A65701}"/>
                </a:ext>
              </a:extLst>
            </p:cNvPr>
            <p:cNvSpPr/>
            <p:nvPr/>
          </p:nvSpPr>
          <p:spPr>
            <a:xfrm>
              <a:off x="5067300" y="907797"/>
              <a:ext cx="304800" cy="139953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sz="2649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7431DDD-6FAE-44AA-9B2F-3F26FB7DD06A}"/>
              </a:ext>
            </a:extLst>
          </p:cNvPr>
          <p:cNvGrpSpPr/>
          <p:nvPr/>
        </p:nvGrpSpPr>
        <p:grpSpPr>
          <a:xfrm>
            <a:off x="6599996" y="1317733"/>
            <a:ext cx="448522" cy="2242602"/>
            <a:chOff x="6492240" y="898922"/>
            <a:chExt cx="304800" cy="296108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C6BB435-5BFF-4870-B20A-E9B84EAF24CA}"/>
                </a:ext>
              </a:extLst>
            </p:cNvPr>
            <p:cNvSpPr/>
            <p:nvPr/>
          </p:nvSpPr>
          <p:spPr>
            <a:xfrm>
              <a:off x="6492240" y="2650331"/>
              <a:ext cx="304800" cy="1076324"/>
            </a:xfrm>
            <a:prstGeom prst="rect">
              <a:avLst/>
            </a:prstGeom>
            <a:solidFill>
              <a:schemeClr val="accent5"/>
            </a:solidFill>
            <a:ln>
              <a:solidFill>
                <a:srgbClr val="ED8B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9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3632023-E8F0-4B8A-82A3-FE7E66A3B20B}"/>
                </a:ext>
              </a:extLst>
            </p:cNvPr>
            <p:cNvSpPr/>
            <p:nvPr/>
          </p:nvSpPr>
          <p:spPr>
            <a:xfrm>
              <a:off x="6492240" y="3721893"/>
              <a:ext cx="304800" cy="138114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78BE2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9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67EAC05-C8D4-47B3-8FFE-EE1AA7E9B058}"/>
                </a:ext>
              </a:extLst>
            </p:cNvPr>
            <p:cNvSpPr/>
            <p:nvPr/>
          </p:nvSpPr>
          <p:spPr>
            <a:xfrm>
              <a:off x="6492240" y="1888331"/>
              <a:ext cx="304800" cy="919162"/>
            </a:xfrm>
            <a:prstGeom prst="rect">
              <a:avLst/>
            </a:prstGeom>
            <a:solidFill>
              <a:schemeClr val="accent3"/>
            </a:solidFill>
            <a:ln>
              <a:solidFill>
                <a:srgbClr val="004C97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9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05CBF7D-FCEA-4F42-A956-90EFF57D1662}"/>
                </a:ext>
              </a:extLst>
            </p:cNvPr>
            <p:cNvSpPr/>
            <p:nvPr/>
          </p:nvSpPr>
          <p:spPr>
            <a:xfrm>
              <a:off x="6492240" y="1507331"/>
              <a:ext cx="304800" cy="385762"/>
            </a:xfrm>
            <a:prstGeom prst="rect">
              <a:avLst/>
            </a:prstGeom>
            <a:ln>
              <a:solidFill>
                <a:srgbClr val="96005A"/>
              </a:solidFill>
            </a:ln>
          </p:spPr>
          <p:style>
            <a:lnRef idx="0">
              <a:scrgbClr r="0" g="0" b="0"/>
            </a:lnRef>
            <a:fillRef idx="1001">
              <a:schemeClr val="dk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9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C7B3FE5-11F0-40DD-84BE-0FB28E9C27CD}"/>
                </a:ext>
              </a:extLst>
            </p:cNvPr>
            <p:cNvSpPr/>
            <p:nvPr/>
          </p:nvSpPr>
          <p:spPr>
            <a:xfrm>
              <a:off x="6492240" y="898922"/>
              <a:ext cx="304800" cy="60840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sz="2649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4E9AAE0-DCF5-4496-8026-7F4659733407}"/>
              </a:ext>
            </a:extLst>
          </p:cNvPr>
          <p:cNvGrpSpPr/>
          <p:nvPr/>
        </p:nvGrpSpPr>
        <p:grpSpPr>
          <a:xfrm>
            <a:off x="7927620" y="1317733"/>
            <a:ext cx="448522" cy="2242602"/>
            <a:chOff x="7940040" y="907796"/>
            <a:chExt cx="304800" cy="296108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0D25E3-996A-4C67-B39C-F54B1FAC0A89}"/>
                </a:ext>
              </a:extLst>
            </p:cNvPr>
            <p:cNvSpPr/>
            <p:nvPr/>
          </p:nvSpPr>
          <p:spPr>
            <a:xfrm>
              <a:off x="7940040" y="2367499"/>
              <a:ext cx="304800" cy="901306"/>
            </a:xfrm>
            <a:prstGeom prst="rect">
              <a:avLst/>
            </a:prstGeom>
            <a:solidFill>
              <a:schemeClr val="accent5"/>
            </a:solidFill>
            <a:ln>
              <a:solidFill>
                <a:srgbClr val="ED8B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9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531D2D3-6C4D-42FB-8F31-241F762C1CA4}"/>
                </a:ext>
              </a:extLst>
            </p:cNvPr>
            <p:cNvSpPr/>
            <p:nvPr/>
          </p:nvSpPr>
          <p:spPr>
            <a:xfrm>
              <a:off x="7940040" y="3268804"/>
              <a:ext cx="304800" cy="600077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78BE2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9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BA529D6-FEAA-45A4-8065-0BB75DE239AF}"/>
                </a:ext>
              </a:extLst>
            </p:cNvPr>
            <p:cNvSpPr/>
            <p:nvPr/>
          </p:nvSpPr>
          <p:spPr>
            <a:xfrm>
              <a:off x="7940040" y="1655510"/>
              <a:ext cx="304800" cy="757238"/>
            </a:xfrm>
            <a:prstGeom prst="rect">
              <a:avLst/>
            </a:prstGeom>
            <a:solidFill>
              <a:schemeClr val="accent3"/>
            </a:solidFill>
            <a:ln>
              <a:solidFill>
                <a:srgbClr val="004C97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9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40F2EA8-B8DC-422E-9045-8EEBEFE8B164}"/>
                </a:ext>
              </a:extLst>
            </p:cNvPr>
            <p:cNvSpPr/>
            <p:nvPr/>
          </p:nvSpPr>
          <p:spPr>
            <a:xfrm>
              <a:off x="7940040" y="1516205"/>
              <a:ext cx="304800" cy="153591"/>
            </a:xfrm>
            <a:prstGeom prst="rect">
              <a:avLst/>
            </a:prstGeom>
            <a:ln>
              <a:solidFill>
                <a:srgbClr val="96005A"/>
              </a:solidFill>
            </a:ln>
          </p:spPr>
          <p:style>
            <a:lnRef idx="0">
              <a:scrgbClr r="0" g="0" b="0"/>
            </a:lnRef>
            <a:fillRef idx="1001">
              <a:schemeClr val="dk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9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3EE9D3F-0C88-40C6-8394-67902B257156}"/>
                </a:ext>
              </a:extLst>
            </p:cNvPr>
            <p:cNvSpPr/>
            <p:nvPr/>
          </p:nvSpPr>
          <p:spPr>
            <a:xfrm>
              <a:off x="7940040" y="907796"/>
              <a:ext cx="304800" cy="603647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sz="2649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BAA3E4B-02CE-4077-8AF0-C57B381E652C}"/>
              </a:ext>
            </a:extLst>
          </p:cNvPr>
          <p:cNvSpPr txBox="1"/>
          <p:nvPr/>
        </p:nvSpPr>
        <p:spPr>
          <a:xfrm>
            <a:off x="3363913" y="3872321"/>
            <a:ext cx="1345565" cy="330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45" dirty="0"/>
              <a:t>Azure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6F0E4B-14F5-4E01-9C0B-ADCF64FD4369}"/>
              </a:ext>
            </a:extLst>
          </p:cNvPr>
          <p:cNvSpPr txBox="1"/>
          <p:nvPr/>
        </p:nvSpPr>
        <p:spPr>
          <a:xfrm>
            <a:off x="2018348" y="3872321"/>
            <a:ext cx="1345565" cy="567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45" dirty="0"/>
              <a:t>Enterprise DMZ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298FDB-2E53-4FC4-A3DA-3C1BDDFA84C0}"/>
              </a:ext>
            </a:extLst>
          </p:cNvPr>
          <p:cNvSpPr txBox="1"/>
          <p:nvPr/>
        </p:nvSpPr>
        <p:spPr>
          <a:xfrm>
            <a:off x="671287" y="3872322"/>
            <a:ext cx="1345565" cy="567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45" dirty="0"/>
              <a:t>Enterprise network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8EE29B-934E-415E-9E02-032FA97C0C42}"/>
              </a:ext>
            </a:extLst>
          </p:cNvPr>
          <p:cNvSpPr txBox="1"/>
          <p:nvPr/>
        </p:nvSpPr>
        <p:spPr>
          <a:xfrm>
            <a:off x="4485217" y="3872322"/>
            <a:ext cx="1681956" cy="567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45" dirty="0"/>
              <a:t>OT Infrastructure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DC1A68-9578-4F02-A3A7-B63FF602CDD5}"/>
              </a:ext>
            </a:extLst>
          </p:cNvPr>
          <p:cNvSpPr txBox="1"/>
          <p:nvPr/>
        </p:nvSpPr>
        <p:spPr>
          <a:xfrm>
            <a:off x="5942912" y="3872322"/>
            <a:ext cx="1681956" cy="567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45" dirty="0"/>
              <a:t>OT Infrastructure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9122249-475D-479F-BF36-512A8419AB6D}"/>
              </a:ext>
            </a:extLst>
          </p:cNvPr>
          <p:cNvSpPr txBox="1"/>
          <p:nvPr/>
        </p:nvSpPr>
        <p:spPr>
          <a:xfrm>
            <a:off x="7288477" y="3872321"/>
            <a:ext cx="1681956" cy="567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45" dirty="0"/>
              <a:t>Key Critical environment</a:t>
            </a:r>
          </a:p>
        </p:txBody>
      </p:sp>
      <p:graphicFrame>
        <p:nvGraphicFramePr>
          <p:cNvPr id="63" name="Diagram 62">
            <a:extLst>
              <a:ext uri="{FF2B5EF4-FFF2-40B4-BE49-F238E27FC236}">
                <a16:creationId xmlns:a16="http://schemas.microsoft.com/office/drawing/2014/main" id="{7786FBEE-4BB9-4552-BDFE-51EB8925D60E}"/>
              </a:ext>
            </a:extLst>
          </p:cNvPr>
          <p:cNvGraphicFramePr/>
          <p:nvPr/>
        </p:nvGraphicFramePr>
        <p:xfrm>
          <a:off x="9867477" y="1109139"/>
          <a:ext cx="2965227" cy="2675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95BCA015-ED62-431B-BD10-9689909CB052}"/>
              </a:ext>
            </a:extLst>
          </p:cNvPr>
          <p:cNvSpPr txBox="1"/>
          <p:nvPr/>
        </p:nvSpPr>
        <p:spPr>
          <a:xfrm>
            <a:off x="9720745" y="3849676"/>
            <a:ext cx="3258689" cy="590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9" dirty="0"/>
              <a:t>Detection efficacy for “in the wild” scenarios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35C0526-A83D-423E-8163-02FB67EF8368}"/>
              </a:ext>
            </a:extLst>
          </p:cNvPr>
          <p:cNvSpPr/>
          <p:nvPr/>
        </p:nvSpPr>
        <p:spPr>
          <a:xfrm>
            <a:off x="778309" y="5720843"/>
            <a:ext cx="1238544" cy="452499"/>
          </a:xfrm>
          <a:prstGeom prst="rect">
            <a:avLst/>
          </a:prstGeom>
          <a:solidFill>
            <a:schemeClr val="accent5"/>
          </a:solidFill>
          <a:ln>
            <a:solidFill>
              <a:srgbClr val="ED8B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9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BBF1045-D3B5-41FC-96A2-363BE93CAD17}"/>
              </a:ext>
            </a:extLst>
          </p:cNvPr>
          <p:cNvSpPr/>
          <p:nvPr/>
        </p:nvSpPr>
        <p:spPr>
          <a:xfrm flipH="1">
            <a:off x="6467390" y="4944341"/>
            <a:ext cx="1238545" cy="454474"/>
          </a:xfrm>
          <a:prstGeom prst="rect">
            <a:avLst/>
          </a:prstGeom>
          <a:solidFill>
            <a:schemeClr val="accent6"/>
          </a:solidFill>
          <a:ln>
            <a:solidFill>
              <a:srgbClr val="78BE2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9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DAD303-0F33-4D5C-A232-C02CEFDFD615}"/>
              </a:ext>
            </a:extLst>
          </p:cNvPr>
          <p:cNvSpPr/>
          <p:nvPr/>
        </p:nvSpPr>
        <p:spPr>
          <a:xfrm>
            <a:off x="6467391" y="5720842"/>
            <a:ext cx="1238544" cy="452499"/>
          </a:xfrm>
          <a:prstGeom prst="rect">
            <a:avLst/>
          </a:prstGeom>
          <a:solidFill>
            <a:schemeClr val="accent3"/>
          </a:solidFill>
          <a:ln>
            <a:solidFill>
              <a:srgbClr val="004C97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9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9C0ED1F-09F6-4978-A8B2-ED40C88ACC99}"/>
              </a:ext>
            </a:extLst>
          </p:cNvPr>
          <p:cNvSpPr/>
          <p:nvPr/>
        </p:nvSpPr>
        <p:spPr>
          <a:xfrm>
            <a:off x="6467391" y="6495366"/>
            <a:ext cx="1238544" cy="452498"/>
          </a:xfrm>
          <a:prstGeom prst="rect">
            <a:avLst/>
          </a:prstGeom>
          <a:ln>
            <a:solidFill>
              <a:srgbClr val="96005A"/>
            </a:solidFill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9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EDDC0EC-6AA2-41BB-B9FF-FD6C55CBD5CD}"/>
              </a:ext>
            </a:extLst>
          </p:cNvPr>
          <p:cNvSpPr/>
          <p:nvPr/>
        </p:nvSpPr>
        <p:spPr>
          <a:xfrm>
            <a:off x="778309" y="4948604"/>
            <a:ext cx="1238544" cy="457177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2649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7EE82A-BCAA-4E7F-8E50-C0E633043228}"/>
              </a:ext>
            </a:extLst>
          </p:cNvPr>
          <p:cNvSpPr txBox="1"/>
          <p:nvPr/>
        </p:nvSpPr>
        <p:spPr>
          <a:xfrm>
            <a:off x="2016852" y="4984709"/>
            <a:ext cx="3754554" cy="341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19" dirty="0"/>
              <a:t>Missed – no signals from security tools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9B4709-D232-4CA9-BCFC-6D1FF36B2965}"/>
              </a:ext>
            </a:extLst>
          </p:cNvPr>
          <p:cNvSpPr txBox="1"/>
          <p:nvPr/>
        </p:nvSpPr>
        <p:spPr>
          <a:xfrm>
            <a:off x="2016853" y="5509699"/>
            <a:ext cx="4142399" cy="839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9" dirty="0"/>
              <a:t>Noticed – security tools signaled activity (event has been generated) but no alert has been generated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ECE679-4F69-4F80-B376-063184C4134F}"/>
              </a:ext>
            </a:extLst>
          </p:cNvPr>
          <p:cNvSpPr txBox="1"/>
          <p:nvPr/>
        </p:nvSpPr>
        <p:spPr>
          <a:xfrm>
            <a:off x="7705936" y="4984709"/>
            <a:ext cx="4076757" cy="341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19" dirty="0"/>
              <a:t>Blocked – security tools blocked the threat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A49571-5DFC-4C66-B2DE-067DE5324710}"/>
              </a:ext>
            </a:extLst>
          </p:cNvPr>
          <p:cNvSpPr txBox="1"/>
          <p:nvPr/>
        </p:nvSpPr>
        <p:spPr>
          <a:xfrm>
            <a:off x="7705936" y="5509699"/>
            <a:ext cx="5126769" cy="590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9" dirty="0"/>
              <a:t>Detected – security tools signaled activity and alert has been generated but not escalated for remediation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12A8125-31D3-414D-8AB0-62694EFA968A}"/>
              </a:ext>
            </a:extLst>
          </p:cNvPr>
          <p:cNvSpPr txBox="1"/>
          <p:nvPr/>
        </p:nvSpPr>
        <p:spPr>
          <a:xfrm>
            <a:off x="7705936" y="6424776"/>
            <a:ext cx="5126769" cy="590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9" dirty="0"/>
              <a:t>Reacted – security tools signaled activity and alert has been generated, IR has been notified via SIR</a:t>
            </a:r>
          </a:p>
        </p:txBody>
      </p:sp>
      <p:sp>
        <p:nvSpPr>
          <p:cNvPr id="58" name="Title 5">
            <a:extLst>
              <a:ext uri="{FF2B5EF4-FFF2-40B4-BE49-F238E27FC236}">
                <a16:creationId xmlns:a16="http://schemas.microsoft.com/office/drawing/2014/main" id="{7078D9BF-E097-45CD-87B7-F655F5B5E4D7}"/>
              </a:ext>
            </a:extLst>
          </p:cNvPr>
          <p:cNvSpPr txBox="1">
            <a:spLocks/>
          </p:cNvSpPr>
          <p:nvPr/>
        </p:nvSpPr>
        <p:spPr>
          <a:xfrm>
            <a:off x="672694" y="301680"/>
            <a:ext cx="12109406" cy="12636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115045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3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err="1"/>
              <a:t>Sample</a:t>
            </a:r>
            <a:r>
              <a:rPr lang="pl-PL" dirty="0"/>
              <a:t>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471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11CB07-C2DD-4622-942F-46B4C2BA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Demo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4E316A-F492-4942-86C8-1528DF81438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pl-PL" dirty="0" err="1"/>
              <a:t>Lets</a:t>
            </a:r>
            <a:r>
              <a:rPr lang="pl-PL" dirty="0"/>
              <a:t> </a:t>
            </a:r>
            <a:r>
              <a:rPr lang="pl-PL" dirty="0" err="1"/>
              <a:t>build</a:t>
            </a:r>
            <a:r>
              <a:rPr lang="pl-PL" dirty="0"/>
              <a:t> a </a:t>
            </a:r>
            <a:r>
              <a:rPr lang="pl-PL" dirty="0" err="1"/>
              <a:t>sample</a:t>
            </a:r>
            <a:r>
              <a:rPr lang="pl-PL" dirty="0"/>
              <a:t> </a:t>
            </a:r>
            <a:r>
              <a:rPr lang="pl-PL" dirty="0" err="1"/>
              <a:t>scenario</a:t>
            </a:r>
            <a:r>
              <a:rPr lang="pl-P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89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16D5ADEB-0D2A-464B-910F-A0CF9D606FD0}"/>
              </a:ext>
            </a:extLst>
          </p:cNvPr>
          <p:cNvSpPr/>
          <p:nvPr/>
        </p:nvSpPr>
        <p:spPr>
          <a:xfrm>
            <a:off x="6050063" y="1525410"/>
            <a:ext cx="7405587" cy="6032615"/>
          </a:xfrm>
          <a:prstGeom prst="rect">
            <a:avLst/>
          </a:prstGeom>
          <a:solidFill>
            <a:srgbClr val="123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09155">
              <a:defRPr/>
            </a:pPr>
            <a:endParaRPr lang="en-US" sz="1987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D2E1FA-BCFD-4E9E-A900-5303714BC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6" y="3813971"/>
            <a:ext cx="5600023" cy="30511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9AEC59-2E37-4D97-9CC6-FFC49351A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081" y="2677907"/>
            <a:ext cx="6986122" cy="2388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78" name="Diagram 77">
            <a:extLst>
              <a:ext uri="{FF2B5EF4-FFF2-40B4-BE49-F238E27FC236}">
                <a16:creationId xmlns:a16="http://schemas.microsoft.com/office/drawing/2014/main" id="{E7CF6510-38EE-47EF-B02D-3C06916AD655}"/>
              </a:ext>
            </a:extLst>
          </p:cNvPr>
          <p:cNvGraphicFramePr/>
          <p:nvPr/>
        </p:nvGraphicFramePr>
        <p:xfrm>
          <a:off x="-278037" y="704069"/>
          <a:ext cx="6226727" cy="344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81" name="Group 80">
            <a:extLst>
              <a:ext uri="{FF2B5EF4-FFF2-40B4-BE49-F238E27FC236}">
                <a16:creationId xmlns:a16="http://schemas.microsoft.com/office/drawing/2014/main" id="{812DB474-E831-4CAA-BE82-EB768EE5689E}"/>
              </a:ext>
            </a:extLst>
          </p:cNvPr>
          <p:cNvGrpSpPr/>
          <p:nvPr/>
        </p:nvGrpSpPr>
        <p:grpSpPr>
          <a:xfrm>
            <a:off x="6285082" y="1742234"/>
            <a:ext cx="6690820" cy="671458"/>
            <a:chOff x="0" y="99541"/>
            <a:chExt cx="6062471" cy="608400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EDAF5B6E-165C-4227-BFC9-005E4F5F46BF}"/>
                </a:ext>
              </a:extLst>
            </p:cNvPr>
            <p:cNvSpPr/>
            <p:nvPr/>
          </p:nvSpPr>
          <p:spPr>
            <a:xfrm>
              <a:off x="0" y="99541"/>
              <a:ext cx="6062471" cy="608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Rectangle: Rounded Corners 4">
              <a:extLst>
                <a:ext uri="{FF2B5EF4-FFF2-40B4-BE49-F238E27FC236}">
                  <a16:creationId xmlns:a16="http://schemas.microsoft.com/office/drawing/2014/main" id="{AEE1D2C4-126E-4E84-9FB3-9DE86A87FA75}"/>
                </a:ext>
              </a:extLst>
            </p:cNvPr>
            <p:cNvSpPr txBox="1"/>
            <p:nvPr/>
          </p:nvSpPr>
          <p:spPr>
            <a:xfrm>
              <a:off x="29700" y="129241"/>
              <a:ext cx="6003071" cy="549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9327" tIns="109327" rIns="109327" bIns="109327" numCol="1" spcCol="1270" anchor="ctr" anchorCtr="0">
              <a:noAutofit/>
            </a:bodyPr>
            <a:lstStyle/>
            <a:p>
              <a:pPr defTabSz="127545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pl-PL" sz="2869" dirty="0" err="1">
                  <a:solidFill>
                    <a:srgbClr val="FFFFFF"/>
                  </a:solidFill>
                  <a:latin typeface="Arial"/>
                </a:rPr>
                <a:t>Detection</a:t>
              </a:r>
              <a:r>
                <a:rPr lang="pl-PL" sz="2869" dirty="0">
                  <a:solidFill>
                    <a:srgbClr val="FFFFFF"/>
                  </a:solidFill>
                  <a:latin typeface="Arial"/>
                </a:rPr>
                <a:t> </a:t>
              </a:r>
              <a:r>
                <a:rPr lang="pl-PL" sz="2869" dirty="0" err="1">
                  <a:solidFill>
                    <a:srgbClr val="FFFFFF"/>
                  </a:solidFill>
                  <a:latin typeface="Arial"/>
                </a:rPr>
                <a:t>Pipeline</a:t>
              </a:r>
              <a:endParaRPr lang="en-US" sz="2869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85FD71F-BE0E-4B00-9780-6464F4422A5B}"/>
              </a:ext>
            </a:extLst>
          </p:cNvPr>
          <p:cNvSpPr/>
          <p:nvPr/>
        </p:nvSpPr>
        <p:spPr>
          <a:xfrm>
            <a:off x="6248076" y="5445248"/>
            <a:ext cx="6727825" cy="162127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009155">
              <a:buClr>
                <a:srgbClr val="00B0F0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pl-PL" sz="1987" err="1">
                <a:solidFill>
                  <a:srgbClr val="FFFFFF"/>
                </a:solidFill>
                <a:latin typeface="Arial"/>
              </a:rPr>
              <a:t>Multiple</a:t>
            </a:r>
            <a:r>
              <a:rPr lang="pl-PL" sz="1987">
                <a:solidFill>
                  <a:srgbClr val="FFFFFF"/>
                </a:solidFill>
                <a:latin typeface="Arial"/>
              </a:rPr>
              <a:t> </a:t>
            </a:r>
            <a:r>
              <a:rPr lang="pl-PL" sz="1987" err="1">
                <a:solidFill>
                  <a:srgbClr val="FFFFFF"/>
                </a:solidFill>
                <a:latin typeface="Arial"/>
              </a:rPr>
              <a:t>approvers</a:t>
            </a:r>
            <a:endParaRPr lang="pl-PL" sz="1987">
              <a:solidFill>
                <a:srgbClr val="FFFFFF"/>
              </a:solidFill>
              <a:latin typeface="Arial"/>
            </a:endParaRPr>
          </a:p>
          <a:p>
            <a:pPr defTabSz="1009155">
              <a:buClr>
                <a:srgbClr val="00B0F0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pl-PL" sz="1987" err="1">
                <a:solidFill>
                  <a:srgbClr val="FFFFFF"/>
                </a:solidFill>
                <a:latin typeface="Arial"/>
              </a:rPr>
              <a:t>Automated</a:t>
            </a:r>
            <a:r>
              <a:rPr lang="pl-PL" sz="1987">
                <a:solidFill>
                  <a:srgbClr val="FFFFFF"/>
                </a:solidFill>
                <a:latin typeface="Arial"/>
              </a:rPr>
              <a:t> </a:t>
            </a:r>
            <a:r>
              <a:rPr lang="pl-PL" sz="1987" err="1">
                <a:solidFill>
                  <a:srgbClr val="FFFFFF"/>
                </a:solidFill>
                <a:latin typeface="Arial"/>
              </a:rPr>
              <a:t>testing</a:t>
            </a:r>
            <a:r>
              <a:rPr lang="pl-PL" sz="1987">
                <a:solidFill>
                  <a:srgbClr val="FFFFFF"/>
                </a:solidFill>
                <a:latin typeface="Arial"/>
              </a:rPr>
              <a:t> (</a:t>
            </a:r>
            <a:r>
              <a:rPr lang="pl-PL" sz="1987" err="1">
                <a:solidFill>
                  <a:srgbClr val="FFFFFF"/>
                </a:solidFill>
                <a:latin typeface="Arial"/>
              </a:rPr>
              <a:t>basic</a:t>
            </a:r>
            <a:r>
              <a:rPr lang="pl-PL" sz="1987">
                <a:solidFill>
                  <a:srgbClr val="FFFFFF"/>
                </a:solidFill>
                <a:latin typeface="Arial"/>
              </a:rPr>
              <a:t> </a:t>
            </a:r>
            <a:r>
              <a:rPr lang="pl-PL" sz="1987" err="1">
                <a:solidFill>
                  <a:srgbClr val="FFFFFF"/>
                </a:solidFill>
                <a:latin typeface="Arial"/>
              </a:rPr>
              <a:t>linting</a:t>
            </a:r>
            <a:r>
              <a:rPr lang="pl-PL" sz="1987">
                <a:solidFill>
                  <a:srgbClr val="FFFFFF"/>
                </a:solidFill>
                <a:latin typeface="Arial"/>
              </a:rPr>
              <a:t> and </a:t>
            </a:r>
            <a:r>
              <a:rPr lang="pl-PL" sz="1987" err="1">
                <a:solidFill>
                  <a:srgbClr val="FFFFFF"/>
                </a:solidFill>
                <a:latin typeface="Arial"/>
              </a:rPr>
              <a:t>integrations</a:t>
            </a:r>
            <a:r>
              <a:rPr lang="pl-PL" sz="1987">
                <a:solidFill>
                  <a:srgbClr val="FFFFFF"/>
                </a:solidFill>
                <a:latin typeface="Arial"/>
              </a:rPr>
              <a:t>)</a:t>
            </a:r>
          </a:p>
          <a:p>
            <a:pPr defTabSz="1009155">
              <a:buClr>
                <a:srgbClr val="00B0F0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pl-PL" sz="1987" err="1">
                <a:solidFill>
                  <a:srgbClr val="FFFFFF"/>
                </a:solidFill>
                <a:latin typeface="Arial"/>
              </a:rPr>
              <a:t>Importers</a:t>
            </a:r>
            <a:r>
              <a:rPr lang="pl-PL" sz="1987">
                <a:solidFill>
                  <a:srgbClr val="FFFFFF"/>
                </a:solidFill>
                <a:latin typeface="Arial"/>
              </a:rPr>
              <a:t> from </a:t>
            </a:r>
            <a:r>
              <a:rPr lang="pl-PL" sz="1987" err="1">
                <a:solidFill>
                  <a:srgbClr val="FFFFFF"/>
                </a:solidFill>
                <a:latin typeface="Arial"/>
              </a:rPr>
              <a:t>other</a:t>
            </a:r>
            <a:r>
              <a:rPr lang="pl-PL" sz="1987">
                <a:solidFill>
                  <a:srgbClr val="FFFFFF"/>
                </a:solidFill>
                <a:latin typeface="Arial"/>
              </a:rPr>
              <a:t> </a:t>
            </a:r>
            <a:r>
              <a:rPr lang="pl-PL" sz="1987" err="1">
                <a:solidFill>
                  <a:srgbClr val="FFFFFF"/>
                </a:solidFill>
                <a:latin typeface="Arial"/>
              </a:rPr>
              <a:t>detection</a:t>
            </a:r>
            <a:r>
              <a:rPr lang="pl-PL" sz="1987">
                <a:solidFill>
                  <a:srgbClr val="FFFFFF"/>
                </a:solidFill>
                <a:latin typeface="Arial"/>
              </a:rPr>
              <a:t> </a:t>
            </a:r>
            <a:r>
              <a:rPr lang="pl-PL" sz="1987" err="1">
                <a:solidFill>
                  <a:srgbClr val="FFFFFF"/>
                </a:solidFill>
                <a:latin typeface="Arial"/>
              </a:rPr>
              <a:t>sources</a:t>
            </a:r>
            <a:r>
              <a:rPr lang="pl-PL" sz="1987">
                <a:solidFill>
                  <a:srgbClr val="FFFFFF"/>
                </a:solidFill>
                <a:latin typeface="Arial"/>
              </a:rPr>
              <a:t> (Sigma, SSC </a:t>
            </a:r>
            <a:r>
              <a:rPr lang="pl-PL" sz="1987" err="1">
                <a:solidFill>
                  <a:srgbClr val="FFFFFF"/>
                </a:solidFill>
                <a:latin typeface="Arial"/>
              </a:rPr>
              <a:t>etc</a:t>
            </a:r>
            <a:r>
              <a:rPr lang="pl-PL" sz="1987">
                <a:solidFill>
                  <a:srgbClr val="FFFFFF"/>
                </a:solidFill>
                <a:latin typeface="Arial"/>
              </a:rPr>
              <a:t>).</a:t>
            </a:r>
          </a:p>
          <a:p>
            <a:pPr defTabSz="1009155">
              <a:buClr>
                <a:srgbClr val="00B0F0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pl-PL" sz="1987">
                <a:solidFill>
                  <a:srgbClr val="FFFFFF"/>
                </a:solidFill>
                <a:latin typeface="Arial"/>
              </a:rPr>
              <a:t>Reporting</a:t>
            </a:r>
          </a:p>
          <a:p>
            <a:pPr defTabSz="1009155">
              <a:buClr>
                <a:srgbClr val="00B0F0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pl-PL" sz="1987" err="1">
                <a:solidFill>
                  <a:srgbClr val="FFFFFF"/>
                </a:solidFill>
                <a:latin typeface="Arial"/>
              </a:rPr>
              <a:t>Continuous</a:t>
            </a:r>
            <a:r>
              <a:rPr lang="pl-PL" sz="1987">
                <a:solidFill>
                  <a:srgbClr val="FFFFFF"/>
                </a:solidFill>
                <a:latin typeface="Arial"/>
              </a:rPr>
              <a:t> </a:t>
            </a:r>
            <a:r>
              <a:rPr lang="pl-PL" sz="1987" err="1">
                <a:solidFill>
                  <a:srgbClr val="FFFFFF"/>
                </a:solidFill>
                <a:latin typeface="Arial"/>
              </a:rPr>
              <a:t>validation</a:t>
            </a:r>
            <a:endParaRPr lang="en-US" sz="1987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55C4CE5F-9EDE-40FE-A6B9-DF70E11A4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94" y="301680"/>
            <a:ext cx="12109406" cy="1263600"/>
          </a:xfrm>
        </p:spPr>
        <p:txBody>
          <a:bodyPr/>
          <a:lstStyle/>
          <a:p>
            <a:pPr algn="l"/>
            <a:r>
              <a:rPr lang="pl-PL" dirty="0" err="1">
                <a:solidFill>
                  <a:schemeClr val="tx1"/>
                </a:solidFill>
              </a:rPr>
              <a:t>Shift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Left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Detection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42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11CB07-C2DD-4622-942F-46B4C2BA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The </a:t>
            </a:r>
            <a:r>
              <a:rPr lang="pl-PL" dirty="0" err="1"/>
              <a:t>benefits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937475-C330-489E-B058-3BD9A6CACBBF}"/>
              </a:ext>
            </a:extLst>
          </p:cNvPr>
          <p:cNvGrpSpPr/>
          <p:nvPr/>
        </p:nvGrpSpPr>
        <p:grpSpPr>
          <a:xfrm>
            <a:off x="2137632" y="1453290"/>
            <a:ext cx="9180385" cy="5230383"/>
            <a:chOff x="2610562" y="1438853"/>
            <a:chExt cx="8234525" cy="46914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FD1054C-2322-4118-B64A-45745BCDA7AF}"/>
                </a:ext>
              </a:extLst>
            </p:cNvPr>
            <p:cNvSpPr/>
            <p:nvPr/>
          </p:nvSpPr>
          <p:spPr>
            <a:xfrm>
              <a:off x="8259733" y="4651550"/>
              <a:ext cx="2585354" cy="147879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91440" rIns="91440" bIns="9144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FFE600"/>
                </a:buClr>
                <a:defRPr/>
              </a:pPr>
              <a:r>
                <a:rPr lang="en-US" sz="1200" b="1" kern="0" dirty="0">
                  <a:solidFill>
                    <a:schemeClr val="tx2"/>
                  </a:solidFill>
                </a:rPr>
                <a:t>Visibility</a:t>
              </a:r>
              <a:br>
                <a:rPr lang="en-US" sz="1200" kern="0" dirty="0">
                  <a:solidFill>
                    <a:schemeClr val="tx2"/>
                  </a:solidFill>
                </a:rPr>
              </a:br>
              <a:endParaRPr lang="en-US" sz="1200" kern="0" dirty="0">
                <a:solidFill>
                  <a:schemeClr val="tx2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chemeClr val="tx2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chemeClr val="tx2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chemeClr val="tx2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r>
                <a:rPr lang="en-US" sz="1200" kern="0" dirty="0">
                  <a:solidFill>
                    <a:schemeClr val="tx2"/>
                  </a:solidFill>
                </a:rPr>
                <a:t>Single pane of glass</a:t>
              </a:r>
            </a:p>
            <a:p>
              <a:pPr algn="r">
                <a:buClr>
                  <a:srgbClr val="FFE600"/>
                </a:buClr>
                <a:defRPr/>
              </a:pPr>
              <a:endParaRPr lang="en-US" sz="1200" kern="0" dirty="0">
                <a:solidFill>
                  <a:schemeClr val="tx2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87A8C2-C04E-48F3-A07A-A9EA5C53460F}"/>
                </a:ext>
              </a:extLst>
            </p:cNvPr>
            <p:cNvSpPr/>
            <p:nvPr/>
          </p:nvSpPr>
          <p:spPr>
            <a:xfrm>
              <a:off x="2610562" y="3049793"/>
              <a:ext cx="2585354" cy="1478797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91440" rIns="91440" bIns="9144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FFE600"/>
                </a:buClr>
                <a:defRPr/>
              </a:pPr>
              <a:r>
                <a:rPr lang="en-US" sz="1200" b="1" kern="0" dirty="0">
                  <a:solidFill>
                    <a:srgbClr val="646464"/>
                  </a:solidFill>
                </a:rPr>
                <a:t>Consistent</a:t>
              </a: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rgbClr val="646464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rgbClr val="646464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rgbClr val="646464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rgbClr val="646464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rgbClr val="646464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r>
                <a:rPr lang="en-US" sz="1200" kern="0" dirty="0">
                  <a:solidFill>
                    <a:srgbClr val="646464"/>
                  </a:solidFill>
                </a:rPr>
                <a:t>Eliminating variations in processes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475F09B-FF5A-4770-AF04-7E59FF181EFD}"/>
                </a:ext>
              </a:extLst>
            </p:cNvPr>
            <p:cNvGrpSpPr/>
            <p:nvPr/>
          </p:nvGrpSpPr>
          <p:grpSpPr>
            <a:xfrm>
              <a:off x="3472340" y="3364773"/>
              <a:ext cx="997347" cy="694804"/>
              <a:chOff x="1317228" y="3373726"/>
              <a:chExt cx="884463" cy="616164"/>
            </a:xfrm>
            <a:solidFill>
              <a:schemeClr val="accent2"/>
            </a:solidFill>
          </p:grpSpPr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A50FEA27-639C-4168-A603-7C6C3067F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7228" y="3643151"/>
                <a:ext cx="497721" cy="346739"/>
              </a:xfrm>
              <a:custGeom>
                <a:avLst/>
                <a:gdLst>
                  <a:gd name="T0" fmla="*/ 2147483647 w 1960"/>
                  <a:gd name="T1" fmla="*/ 2147483647 h 1958"/>
                  <a:gd name="T2" fmla="*/ 2147483647 w 1960"/>
                  <a:gd name="T3" fmla="*/ 2147483647 h 1958"/>
                  <a:gd name="T4" fmla="*/ 2147483647 w 1960"/>
                  <a:gd name="T5" fmla="*/ 2147483647 h 1958"/>
                  <a:gd name="T6" fmla="*/ 2147483647 w 1960"/>
                  <a:gd name="T7" fmla="*/ 2147483647 h 1958"/>
                  <a:gd name="T8" fmla="*/ 2147483647 w 1960"/>
                  <a:gd name="T9" fmla="*/ 2147483647 h 1958"/>
                  <a:gd name="T10" fmla="*/ 2147483647 w 1960"/>
                  <a:gd name="T11" fmla="*/ 2147483647 h 1958"/>
                  <a:gd name="T12" fmla="*/ 2147483647 w 1960"/>
                  <a:gd name="T13" fmla="*/ 2147483647 h 1958"/>
                  <a:gd name="T14" fmla="*/ 2147483647 w 1960"/>
                  <a:gd name="T15" fmla="*/ 2147483647 h 1958"/>
                  <a:gd name="T16" fmla="*/ 2147483647 w 1960"/>
                  <a:gd name="T17" fmla="*/ 2147483647 h 1958"/>
                  <a:gd name="T18" fmla="*/ 2147483647 w 1960"/>
                  <a:gd name="T19" fmla="*/ 2147483647 h 1958"/>
                  <a:gd name="T20" fmla="*/ 2147483647 w 1960"/>
                  <a:gd name="T21" fmla="*/ 2147483647 h 1958"/>
                  <a:gd name="T22" fmla="*/ 2147483647 w 1960"/>
                  <a:gd name="T23" fmla="*/ 2147483647 h 1958"/>
                  <a:gd name="T24" fmla="*/ 2147483647 w 1960"/>
                  <a:gd name="T25" fmla="*/ 2147483647 h 1958"/>
                  <a:gd name="T26" fmla="*/ 2147483647 w 1960"/>
                  <a:gd name="T27" fmla="*/ 2147483647 h 1958"/>
                  <a:gd name="T28" fmla="*/ 2147483647 w 1960"/>
                  <a:gd name="T29" fmla="*/ 2147483647 h 1958"/>
                  <a:gd name="T30" fmla="*/ 2147483647 w 1960"/>
                  <a:gd name="T31" fmla="*/ 2147483647 h 1958"/>
                  <a:gd name="T32" fmla="*/ 2147483647 w 1960"/>
                  <a:gd name="T33" fmla="*/ 0 h 1958"/>
                  <a:gd name="T34" fmla="*/ 2147483647 w 1960"/>
                  <a:gd name="T35" fmla="*/ 2147483647 h 1958"/>
                  <a:gd name="T36" fmla="*/ 2147483647 w 1960"/>
                  <a:gd name="T37" fmla="*/ 2147483647 h 1958"/>
                  <a:gd name="T38" fmla="*/ 2147483647 w 1960"/>
                  <a:gd name="T39" fmla="*/ 2147483647 h 1958"/>
                  <a:gd name="T40" fmla="*/ 2147483647 w 1960"/>
                  <a:gd name="T41" fmla="*/ 2147483647 h 1958"/>
                  <a:gd name="T42" fmla="*/ 2147483647 w 1960"/>
                  <a:gd name="T43" fmla="*/ 2147483647 h 1958"/>
                  <a:gd name="T44" fmla="*/ 0 w 1960"/>
                  <a:gd name="T45" fmla="*/ 2147483647 h 1958"/>
                  <a:gd name="T46" fmla="*/ 0 w 1960"/>
                  <a:gd name="T47" fmla="*/ 2147483647 h 1958"/>
                  <a:gd name="T48" fmla="*/ 2147483647 w 1960"/>
                  <a:gd name="T49" fmla="*/ 2147483647 h 1958"/>
                  <a:gd name="T50" fmla="*/ 2147483647 w 1960"/>
                  <a:gd name="T51" fmla="*/ 2147483647 h 1958"/>
                  <a:gd name="T52" fmla="*/ 2147483647 w 1960"/>
                  <a:gd name="T53" fmla="*/ 2147483647 h 1958"/>
                  <a:gd name="T54" fmla="*/ 2147483647 w 1960"/>
                  <a:gd name="T55" fmla="*/ 2147483647 h 1958"/>
                  <a:gd name="T56" fmla="*/ 2147483647 w 1960"/>
                  <a:gd name="T57" fmla="*/ 2147483647 h 1958"/>
                  <a:gd name="T58" fmla="*/ 2147483647 w 1960"/>
                  <a:gd name="T59" fmla="*/ 2147483647 h 1958"/>
                  <a:gd name="T60" fmla="*/ 2147483647 w 1960"/>
                  <a:gd name="T61" fmla="*/ 2147483647 h 1958"/>
                  <a:gd name="T62" fmla="*/ 2147483647 w 1960"/>
                  <a:gd name="T63" fmla="*/ 2147483647 h 1958"/>
                  <a:gd name="T64" fmla="*/ 2147483647 w 1960"/>
                  <a:gd name="T65" fmla="*/ 2147483647 h 1958"/>
                  <a:gd name="T66" fmla="*/ 0 w 1960"/>
                  <a:gd name="T67" fmla="*/ 2147483647 h 1958"/>
                  <a:gd name="T68" fmla="*/ 0 w 1960"/>
                  <a:gd name="T69" fmla="*/ 2147483647 h 1958"/>
                  <a:gd name="T70" fmla="*/ 2147483647 w 1960"/>
                  <a:gd name="T71" fmla="*/ 2147483647 h 1958"/>
                  <a:gd name="T72" fmla="*/ 2147483647 w 1960"/>
                  <a:gd name="T73" fmla="*/ 2147483647 h 1958"/>
                  <a:gd name="T74" fmla="*/ 2147483647 w 1960"/>
                  <a:gd name="T75" fmla="*/ 2147483647 h 1958"/>
                  <a:gd name="T76" fmla="*/ 2147483647 w 1960"/>
                  <a:gd name="T77" fmla="*/ 2147483647 h 1958"/>
                  <a:gd name="T78" fmla="*/ 2147483647 w 1960"/>
                  <a:gd name="T79" fmla="*/ 2147483647 h 1958"/>
                  <a:gd name="T80" fmla="*/ 2147483647 w 1960"/>
                  <a:gd name="T81" fmla="*/ 2147483647 h 1958"/>
                  <a:gd name="T82" fmla="*/ 2147483647 w 1960"/>
                  <a:gd name="T83" fmla="*/ 2147483647 h 1958"/>
                  <a:gd name="T84" fmla="*/ 2147483647 w 1960"/>
                  <a:gd name="T85" fmla="*/ 2147483647 h 1958"/>
                  <a:gd name="T86" fmla="*/ 2147483647 w 1960"/>
                  <a:gd name="T87" fmla="*/ 2147483647 h 1958"/>
                  <a:gd name="T88" fmla="*/ 2147483647 w 1960"/>
                  <a:gd name="T89" fmla="*/ 2147483647 h 1958"/>
                  <a:gd name="T90" fmla="*/ 2147483647 w 1960"/>
                  <a:gd name="T91" fmla="*/ 2147483647 h 1958"/>
                  <a:gd name="T92" fmla="*/ 2147483647 w 1960"/>
                  <a:gd name="T93" fmla="*/ 2147483647 h 1958"/>
                  <a:gd name="T94" fmla="*/ 2147483647 w 1960"/>
                  <a:gd name="T95" fmla="*/ 2147483647 h 195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960" h="1958">
                    <a:moveTo>
                      <a:pt x="1500" y="1406"/>
                    </a:moveTo>
                    <a:lnTo>
                      <a:pt x="1500" y="1406"/>
                    </a:lnTo>
                    <a:cubicBezTo>
                      <a:pt x="1500" y="1385"/>
                      <a:pt x="1511" y="1375"/>
                      <a:pt x="1521" y="1364"/>
                    </a:cubicBezTo>
                    <a:cubicBezTo>
                      <a:pt x="1532" y="1364"/>
                      <a:pt x="1552" y="1364"/>
                      <a:pt x="1563" y="1375"/>
                    </a:cubicBezTo>
                    <a:cubicBezTo>
                      <a:pt x="1604" y="1406"/>
                      <a:pt x="1657" y="1415"/>
                      <a:pt x="1709" y="1415"/>
                    </a:cubicBezTo>
                    <a:cubicBezTo>
                      <a:pt x="1844" y="1415"/>
                      <a:pt x="1959" y="1302"/>
                      <a:pt x="1959" y="1166"/>
                    </a:cubicBezTo>
                    <a:cubicBezTo>
                      <a:pt x="1959" y="1031"/>
                      <a:pt x="1844" y="916"/>
                      <a:pt x="1709" y="916"/>
                    </a:cubicBezTo>
                    <a:cubicBezTo>
                      <a:pt x="1657" y="916"/>
                      <a:pt x="1604" y="927"/>
                      <a:pt x="1563" y="958"/>
                    </a:cubicBezTo>
                    <a:cubicBezTo>
                      <a:pt x="1552" y="968"/>
                      <a:pt x="1532" y="968"/>
                      <a:pt x="1521" y="968"/>
                    </a:cubicBezTo>
                    <a:cubicBezTo>
                      <a:pt x="1511" y="958"/>
                      <a:pt x="1500" y="948"/>
                      <a:pt x="1500" y="927"/>
                    </a:cubicBezTo>
                    <a:cubicBezTo>
                      <a:pt x="1500" y="583"/>
                      <a:pt x="1500" y="583"/>
                      <a:pt x="1500" y="583"/>
                    </a:cubicBezTo>
                    <a:cubicBezTo>
                      <a:pt x="1500" y="510"/>
                      <a:pt x="1448" y="458"/>
                      <a:pt x="1375" y="458"/>
                    </a:cubicBezTo>
                    <a:cubicBezTo>
                      <a:pt x="990" y="458"/>
                      <a:pt x="990" y="458"/>
                      <a:pt x="990" y="458"/>
                    </a:cubicBezTo>
                    <a:cubicBezTo>
                      <a:pt x="969" y="458"/>
                      <a:pt x="959" y="448"/>
                      <a:pt x="948" y="437"/>
                    </a:cubicBezTo>
                    <a:cubicBezTo>
                      <a:pt x="948" y="427"/>
                      <a:pt x="948" y="406"/>
                      <a:pt x="959" y="395"/>
                    </a:cubicBezTo>
                    <a:cubicBezTo>
                      <a:pt x="990" y="354"/>
                      <a:pt x="1000" y="302"/>
                      <a:pt x="1000" y="250"/>
                    </a:cubicBezTo>
                    <a:cubicBezTo>
                      <a:pt x="1000" y="114"/>
                      <a:pt x="886" y="0"/>
                      <a:pt x="750" y="0"/>
                    </a:cubicBezTo>
                    <a:cubicBezTo>
                      <a:pt x="615" y="0"/>
                      <a:pt x="500" y="114"/>
                      <a:pt x="500" y="250"/>
                    </a:cubicBezTo>
                    <a:cubicBezTo>
                      <a:pt x="500" y="302"/>
                      <a:pt x="511" y="354"/>
                      <a:pt x="542" y="395"/>
                    </a:cubicBezTo>
                    <a:cubicBezTo>
                      <a:pt x="552" y="406"/>
                      <a:pt x="552" y="427"/>
                      <a:pt x="552" y="437"/>
                    </a:cubicBezTo>
                    <a:cubicBezTo>
                      <a:pt x="542" y="448"/>
                      <a:pt x="532" y="458"/>
                      <a:pt x="511" y="458"/>
                    </a:cubicBezTo>
                    <a:cubicBezTo>
                      <a:pt x="125" y="458"/>
                      <a:pt x="125" y="458"/>
                      <a:pt x="125" y="458"/>
                    </a:cubicBezTo>
                    <a:cubicBezTo>
                      <a:pt x="52" y="458"/>
                      <a:pt x="0" y="510"/>
                      <a:pt x="0" y="583"/>
                    </a:cubicBezTo>
                    <a:cubicBezTo>
                      <a:pt x="0" y="916"/>
                      <a:pt x="0" y="916"/>
                      <a:pt x="0" y="916"/>
                    </a:cubicBezTo>
                    <a:cubicBezTo>
                      <a:pt x="0" y="927"/>
                      <a:pt x="11" y="948"/>
                      <a:pt x="21" y="948"/>
                    </a:cubicBezTo>
                    <a:cubicBezTo>
                      <a:pt x="32" y="958"/>
                      <a:pt x="32" y="958"/>
                      <a:pt x="42" y="958"/>
                    </a:cubicBezTo>
                    <a:cubicBezTo>
                      <a:pt x="52" y="958"/>
                      <a:pt x="63" y="958"/>
                      <a:pt x="63" y="948"/>
                    </a:cubicBezTo>
                    <a:cubicBezTo>
                      <a:pt x="105" y="916"/>
                      <a:pt x="157" y="906"/>
                      <a:pt x="209" y="906"/>
                    </a:cubicBezTo>
                    <a:cubicBezTo>
                      <a:pt x="355" y="906"/>
                      <a:pt x="469" y="1021"/>
                      <a:pt x="469" y="1166"/>
                    </a:cubicBezTo>
                    <a:cubicBezTo>
                      <a:pt x="469" y="1312"/>
                      <a:pt x="355" y="1426"/>
                      <a:pt x="209" y="1426"/>
                    </a:cubicBezTo>
                    <a:cubicBezTo>
                      <a:pt x="157" y="1426"/>
                      <a:pt x="105" y="1415"/>
                      <a:pt x="63" y="1385"/>
                    </a:cubicBezTo>
                    <a:cubicBezTo>
                      <a:pt x="63" y="1375"/>
                      <a:pt x="52" y="1375"/>
                      <a:pt x="42" y="1375"/>
                    </a:cubicBezTo>
                    <a:cubicBezTo>
                      <a:pt x="32" y="1375"/>
                      <a:pt x="32" y="1375"/>
                      <a:pt x="21" y="1385"/>
                    </a:cubicBezTo>
                    <a:cubicBezTo>
                      <a:pt x="11" y="1385"/>
                      <a:pt x="0" y="1406"/>
                      <a:pt x="0" y="1415"/>
                    </a:cubicBezTo>
                    <a:cubicBezTo>
                      <a:pt x="0" y="1832"/>
                      <a:pt x="0" y="1832"/>
                      <a:pt x="0" y="1832"/>
                    </a:cubicBezTo>
                    <a:cubicBezTo>
                      <a:pt x="0" y="1905"/>
                      <a:pt x="52" y="1957"/>
                      <a:pt x="125" y="1957"/>
                    </a:cubicBezTo>
                    <a:cubicBezTo>
                      <a:pt x="500" y="1957"/>
                      <a:pt x="500" y="1957"/>
                      <a:pt x="500" y="1957"/>
                    </a:cubicBezTo>
                    <a:cubicBezTo>
                      <a:pt x="511" y="1957"/>
                      <a:pt x="532" y="1947"/>
                      <a:pt x="532" y="1936"/>
                    </a:cubicBezTo>
                    <a:cubicBezTo>
                      <a:pt x="542" y="1926"/>
                      <a:pt x="542" y="1905"/>
                      <a:pt x="532" y="1895"/>
                    </a:cubicBezTo>
                    <a:cubicBezTo>
                      <a:pt x="500" y="1853"/>
                      <a:pt x="490" y="1801"/>
                      <a:pt x="490" y="1749"/>
                    </a:cubicBezTo>
                    <a:cubicBezTo>
                      <a:pt x="490" y="1603"/>
                      <a:pt x="605" y="1488"/>
                      <a:pt x="750" y="1488"/>
                    </a:cubicBezTo>
                    <a:cubicBezTo>
                      <a:pt x="896" y="1488"/>
                      <a:pt x="1011" y="1603"/>
                      <a:pt x="1011" y="1749"/>
                    </a:cubicBezTo>
                    <a:cubicBezTo>
                      <a:pt x="1011" y="1801"/>
                      <a:pt x="1000" y="1853"/>
                      <a:pt x="969" y="1895"/>
                    </a:cubicBezTo>
                    <a:cubicBezTo>
                      <a:pt x="959" y="1905"/>
                      <a:pt x="959" y="1926"/>
                      <a:pt x="969" y="1936"/>
                    </a:cubicBezTo>
                    <a:cubicBezTo>
                      <a:pt x="969" y="1947"/>
                      <a:pt x="990" y="1957"/>
                      <a:pt x="1000" y="1957"/>
                    </a:cubicBezTo>
                    <a:cubicBezTo>
                      <a:pt x="1375" y="1957"/>
                      <a:pt x="1375" y="1957"/>
                      <a:pt x="1375" y="1957"/>
                    </a:cubicBezTo>
                    <a:cubicBezTo>
                      <a:pt x="1448" y="1957"/>
                      <a:pt x="1500" y="1905"/>
                      <a:pt x="1500" y="1832"/>
                    </a:cubicBezTo>
                    <a:lnTo>
                      <a:pt x="1500" y="1406"/>
                    </a:lnTo>
                  </a:path>
                </a:pathLst>
              </a:custGeom>
              <a:grpFill/>
              <a:ln w="635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FFE600"/>
                  </a:buClr>
                  <a:buSzPct val="80000"/>
                  <a:defRPr/>
                </a:pPr>
                <a:endParaRPr lang="en-US" sz="1200" kern="0" dirty="0">
                  <a:solidFill>
                    <a:srgbClr val="646464"/>
                  </a:solidFill>
                </a:endParaRPr>
              </a:p>
            </p:txBody>
          </p:sp>
          <p:sp>
            <p:nvSpPr>
              <p:cNvPr id="37" name="Freeform 8">
                <a:extLst>
                  <a:ext uri="{FF2B5EF4-FFF2-40B4-BE49-F238E27FC236}">
                    <a16:creationId xmlns:a16="http://schemas.microsoft.com/office/drawing/2014/main" id="{5E20A5F8-08BB-4F66-9CF7-30B381588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3970" y="3643151"/>
                <a:ext cx="497721" cy="346739"/>
              </a:xfrm>
              <a:custGeom>
                <a:avLst/>
                <a:gdLst>
                  <a:gd name="T0" fmla="*/ 2147483647 w 1960"/>
                  <a:gd name="T1" fmla="*/ 2147483647 h 1958"/>
                  <a:gd name="T2" fmla="*/ 2147483647 w 1960"/>
                  <a:gd name="T3" fmla="*/ 2147483647 h 1958"/>
                  <a:gd name="T4" fmla="*/ 2147483647 w 1960"/>
                  <a:gd name="T5" fmla="*/ 2147483647 h 1958"/>
                  <a:gd name="T6" fmla="*/ 2147483647 w 1960"/>
                  <a:gd name="T7" fmla="*/ 2147483647 h 1958"/>
                  <a:gd name="T8" fmla="*/ 2147483647 w 1960"/>
                  <a:gd name="T9" fmla="*/ 2147483647 h 1958"/>
                  <a:gd name="T10" fmla="*/ 2147483647 w 1960"/>
                  <a:gd name="T11" fmla="*/ 2147483647 h 1958"/>
                  <a:gd name="T12" fmla="*/ 2147483647 w 1960"/>
                  <a:gd name="T13" fmla="*/ 2147483647 h 1958"/>
                  <a:gd name="T14" fmla="*/ 2147483647 w 1960"/>
                  <a:gd name="T15" fmla="*/ 2147483647 h 1958"/>
                  <a:gd name="T16" fmla="*/ 2147483647 w 1960"/>
                  <a:gd name="T17" fmla="*/ 2147483647 h 1958"/>
                  <a:gd name="T18" fmla="*/ 2147483647 w 1960"/>
                  <a:gd name="T19" fmla="*/ 2147483647 h 1958"/>
                  <a:gd name="T20" fmla="*/ 2147483647 w 1960"/>
                  <a:gd name="T21" fmla="*/ 2147483647 h 1958"/>
                  <a:gd name="T22" fmla="*/ 2147483647 w 1960"/>
                  <a:gd name="T23" fmla="*/ 2147483647 h 1958"/>
                  <a:gd name="T24" fmla="*/ 2147483647 w 1960"/>
                  <a:gd name="T25" fmla="*/ 2147483647 h 1958"/>
                  <a:gd name="T26" fmla="*/ 2147483647 w 1960"/>
                  <a:gd name="T27" fmla="*/ 2147483647 h 1958"/>
                  <a:gd name="T28" fmla="*/ 2147483647 w 1960"/>
                  <a:gd name="T29" fmla="*/ 2147483647 h 1958"/>
                  <a:gd name="T30" fmla="*/ 2147483647 w 1960"/>
                  <a:gd name="T31" fmla="*/ 2147483647 h 1958"/>
                  <a:gd name="T32" fmla="*/ 2147483647 w 1960"/>
                  <a:gd name="T33" fmla="*/ 0 h 1958"/>
                  <a:gd name="T34" fmla="*/ 2147483647 w 1960"/>
                  <a:gd name="T35" fmla="*/ 2147483647 h 1958"/>
                  <a:gd name="T36" fmla="*/ 2147483647 w 1960"/>
                  <a:gd name="T37" fmla="*/ 2147483647 h 1958"/>
                  <a:gd name="T38" fmla="*/ 2147483647 w 1960"/>
                  <a:gd name="T39" fmla="*/ 2147483647 h 1958"/>
                  <a:gd name="T40" fmla="*/ 2147483647 w 1960"/>
                  <a:gd name="T41" fmla="*/ 2147483647 h 1958"/>
                  <a:gd name="T42" fmla="*/ 2147483647 w 1960"/>
                  <a:gd name="T43" fmla="*/ 2147483647 h 1958"/>
                  <a:gd name="T44" fmla="*/ 0 w 1960"/>
                  <a:gd name="T45" fmla="*/ 2147483647 h 1958"/>
                  <a:gd name="T46" fmla="*/ 0 w 1960"/>
                  <a:gd name="T47" fmla="*/ 2147483647 h 1958"/>
                  <a:gd name="T48" fmla="*/ 2147483647 w 1960"/>
                  <a:gd name="T49" fmla="*/ 2147483647 h 1958"/>
                  <a:gd name="T50" fmla="*/ 2147483647 w 1960"/>
                  <a:gd name="T51" fmla="*/ 2147483647 h 1958"/>
                  <a:gd name="T52" fmla="*/ 2147483647 w 1960"/>
                  <a:gd name="T53" fmla="*/ 2147483647 h 1958"/>
                  <a:gd name="T54" fmla="*/ 2147483647 w 1960"/>
                  <a:gd name="T55" fmla="*/ 2147483647 h 1958"/>
                  <a:gd name="T56" fmla="*/ 2147483647 w 1960"/>
                  <a:gd name="T57" fmla="*/ 2147483647 h 1958"/>
                  <a:gd name="T58" fmla="*/ 2147483647 w 1960"/>
                  <a:gd name="T59" fmla="*/ 2147483647 h 1958"/>
                  <a:gd name="T60" fmla="*/ 2147483647 w 1960"/>
                  <a:gd name="T61" fmla="*/ 2147483647 h 1958"/>
                  <a:gd name="T62" fmla="*/ 2147483647 w 1960"/>
                  <a:gd name="T63" fmla="*/ 2147483647 h 1958"/>
                  <a:gd name="T64" fmla="*/ 2147483647 w 1960"/>
                  <a:gd name="T65" fmla="*/ 2147483647 h 1958"/>
                  <a:gd name="T66" fmla="*/ 0 w 1960"/>
                  <a:gd name="T67" fmla="*/ 2147483647 h 1958"/>
                  <a:gd name="T68" fmla="*/ 0 w 1960"/>
                  <a:gd name="T69" fmla="*/ 2147483647 h 1958"/>
                  <a:gd name="T70" fmla="*/ 2147483647 w 1960"/>
                  <a:gd name="T71" fmla="*/ 2147483647 h 1958"/>
                  <a:gd name="T72" fmla="*/ 2147483647 w 1960"/>
                  <a:gd name="T73" fmla="*/ 2147483647 h 1958"/>
                  <a:gd name="T74" fmla="*/ 2147483647 w 1960"/>
                  <a:gd name="T75" fmla="*/ 2147483647 h 1958"/>
                  <a:gd name="T76" fmla="*/ 2147483647 w 1960"/>
                  <a:gd name="T77" fmla="*/ 2147483647 h 1958"/>
                  <a:gd name="T78" fmla="*/ 2147483647 w 1960"/>
                  <a:gd name="T79" fmla="*/ 2147483647 h 1958"/>
                  <a:gd name="T80" fmla="*/ 2147483647 w 1960"/>
                  <a:gd name="T81" fmla="*/ 2147483647 h 1958"/>
                  <a:gd name="T82" fmla="*/ 2147483647 w 1960"/>
                  <a:gd name="T83" fmla="*/ 2147483647 h 1958"/>
                  <a:gd name="T84" fmla="*/ 2147483647 w 1960"/>
                  <a:gd name="T85" fmla="*/ 2147483647 h 1958"/>
                  <a:gd name="T86" fmla="*/ 2147483647 w 1960"/>
                  <a:gd name="T87" fmla="*/ 2147483647 h 1958"/>
                  <a:gd name="T88" fmla="*/ 2147483647 w 1960"/>
                  <a:gd name="T89" fmla="*/ 2147483647 h 1958"/>
                  <a:gd name="T90" fmla="*/ 2147483647 w 1960"/>
                  <a:gd name="T91" fmla="*/ 2147483647 h 1958"/>
                  <a:gd name="T92" fmla="*/ 2147483647 w 1960"/>
                  <a:gd name="T93" fmla="*/ 2147483647 h 1958"/>
                  <a:gd name="T94" fmla="*/ 2147483647 w 1960"/>
                  <a:gd name="T95" fmla="*/ 2147483647 h 195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960" h="1958">
                    <a:moveTo>
                      <a:pt x="1500" y="1406"/>
                    </a:moveTo>
                    <a:lnTo>
                      <a:pt x="1500" y="1406"/>
                    </a:lnTo>
                    <a:cubicBezTo>
                      <a:pt x="1500" y="1385"/>
                      <a:pt x="1511" y="1375"/>
                      <a:pt x="1521" y="1364"/>
                    </a:cubicBezTo>
                    <a:cubicBezTo>
                      <a:pt x="1532" y="1364"/>
                      <a:pt x="1552" y="1364"/>
                      <a:pt x="1563" y="1375"/>
                    </a:cubicBezTo>
                    <a:cubicBezTo>
                      <a:pt x="1604" y="1406"/>
                      <a:pt x="1657" y="1415"/>
                      <a:pt x="1709" y="1415"/>
                    </a:cubicBezTo>
                    <a:cubicBezTo>
                      <a:pt x="1844" y="1415"/>
                      <a:pt x="1959" y="1302"/>
                      <a:pt x="1959" y="1166"/>
                    </a:cubicBezTo>
                    <a:cubicBezTo>
                      <a:pt x="1959" y="1031"/>
                      <a:pt x="1844" y="916"/>
                      <a:pt x="1709" y="916"/>
                    </a:cubicBezTo>
                    <a:cubicBezTo>
                      <a:pt x="1657" y="916"/>
                      <a:pt x="1604" y="927"/>
                      <a:pt x="1563" y="958"/>
                    </a:cubicBezTo>
                    <a:cubicBezTo>
                      <a:pt x="1552" y="968"/>
                      <a:pt x="1532" y="968"/>
                      <a:pt x="1521" y="968"/>
                    </a:cubicBezTo>
                    <a:cubicBezTo>
                      <a:pt x="1511" y="958"/>
                      <a:pt x="1500" y="948"/>
                      <a:pt x="1500" y="927"/>
                    </a:cubicBezTo>
                    <a:cubicBezTo>
                      <a:pt x="1500" y="583"/>
                      <a:pt x="1500" y="583"/>
                      <a:pt x="1500" y="583"/>
                    </a:cubicBezTo>
                    <a:cubicBezTo>
                      <a:pt x="1500" y="510"/>
                      <a:pt x="1448" y="458"/>
                      <a:pt x="1375" y="458"/>
                    </a:cubicBezTo>
                    <a:cubicBezTo>
                      <a:pt x="990" y="458"/>
                      <a:pt x="990" y="458"/>
                      <a:pt x="990" y="458"/>
                    </a:cubicBezTo>
                    <a:cubicBezTo>
                      <a:pt x="969" y="458"/>
                      <a:pt x="959" y="448"/>
                      <a:pt x="948" y="437"/>
                    </a:cubicBezTo>
                    <a:cubicBezTo>
                      <a:pt x="948" y="427"/>
                      <a:pt x="948" y="406"/>
                      <a:pt x="959" y="395"/>
                    </a:cubicBezTo>
                    <a:cubicBezTo>
                      <a:pt x="990" y="354"/>
                      <a:pt x="1000" y="302"/>
                      <a:pt x="1000" y="250"/>
                    </a:cubicBezTo>
                    <a:cubicBezTo>
                      <a:pt x="1000" y="114"/>
                      <a:pt x="886" y="0"/>
                      <a:pt x="750" y="0"/>
                    </a:cubicBezTo>
                    <a:cubicBezTo>
                      <a:pt x="615" y="0"/>
                      <a:pt x="500" y="114"/>
                      <a:pt x="500" y="250"/>
                    </a:cubicBezTo>
                    <a:cubicBezTo>
                      <a:pt x="500" y="302"/>
                      <a:pt x="511" y="354"/>
                      <a:pt x="542" y="395"/>
                    </a:cubicBezTo>
                    <a:cubicBezTo>
                      <a:pt x="552" y="406"/>
                      <a:pt x="552" y="427"/>
                      <a:pt x="552" y="437"/>
                    </a:cubicBezTo>
                    <a:cubicBezTo>
                      <a:pt x="542" y="448"/>
                      <a:pt x="532" y="458"/>
                      <a:pt x="511" y="458"/>
                    </a:cubicBezTo>
                    <a:cubicBezTo>
                      <a:pt x="125" y="458"/>
                      <a:pt x="125" y="458"/>
                      <a:pt x="125" y="458"/>
                    </a:cubicBezTo>
                    <a:cubicBezTo>
                      <a:pt x="52" y="458"/>
                      <a:pt x="0" y="510"/>
                      <a:pt x="0" y="583"/>
                    </a:cubicBezTo>
                    <a:cubicBezTo>
                      <a:pt x="0" y="916"/>
                      <a:pt x="0" y="916"/>
                      <a:pt x="0" y="916"/>
                    </a:cubicBezTo>
                    <a:cubicBezTo>
                      <a:pt x="0" y="927"/>
                      <a:pt x="11" y="948"/>
                      <a:pt x="21" y="948"/>
                    </a:cubicBezTo>
                    <a:cubicBezTo>
                      <a:pt x="32" y="958"/>
                      <a:pt x="32" y="958"/>
                      <a:pt x="42" y="958"/>
                    </a:cubicBezTo>
                    <a:cubicBezTo>
                      <a:pt x="52" y="958"/>
                      <a:pt x="63" y="958"/>
                      <a:pt x="63" y="948"/>
                    </a:cubicBezTo>
                    <a:cubicBezTo>
                      <a:pt x="105" y="916"/>
                      <a:pt x="157" y="906"/>
                      <a:pt x="209" y="906"/>
                    </a:cubicBezTo>
                    <a:cubicBezTo>
                      <a:pt x="355" y="906"/>
                      <a:pt x="469" y="1021"/>
                      <a:pt x="469" y="1166"/>
                    </a:cubicBezTo>
                    <a:cubicBezTo>
                      <a:pt x="469" y="1312"/>
                      <a:pt x="355" y="1426"/>
                      <a:pt x="209" y="1426"/>
                    </a:cubicBezTo>
                    <a:cubicBezTo>
                      <a:pt x="157" y="1426"/>
                      <a:pt x="105" y="1415"/>
                      <a:pt x="63" y="1385"/>
                    </a:cubicBezTo>
                    <a:cubicBezTo>
                      <a:pt x="63" y="1375"/>
                      <a:pt x="52" y="1375"/>
                      <a:pt x="42" y="1375"/>
                    </a:cubicBezTo>
                    <a:cubicBezTo>
                      <a:pt x="32" y="1375"/>
                      <a:pt x="32" y="1375"/>
                      <a:pt x="21" y="1385"/>
                    </a:cubicBezTo>
                    <a:cubicBezTo>
                      <a:pt x="11" y="1385"/>
                      <a:pt x="0" y="1406"/>
                      <a:pt x="0" y="1415"/>
                    </a:cubicBezTo>
                    <a:cubicBezTo>
                      <a:pt x="0" y="1832"/>
                      <a:pt x="0" y="1832"/>
                      <a:pt x="0" y="1832"/>
                    </a:cubicBezTo>
                    <a:cubicBezTo>
                      <a:pt x="0" y="1905"/>
                      <a:pt x="52" y="1957"/>
                      <a:pt x="125" y="1957"/>
                    </a:cubicBezTo>
                    <a:cubicBezTo>
                      <a:pt x="500" y="1957"/>
                      <a:pt x="500" y="1957"/>
                      <a:pt x="500" y="1957"/>
                    </a:cubicBezTo>
                    <a:cubicBezTo>
                      <a:pt x="511" y="1957"/>
                      <a:pt x="532" y="1947"/>
                      <a:pt x="532" y="1936"/>
                    </a:cubicBezTo>
                    <a:cubicBezTo>
                      <a:pt x="542" y="1926"/>
                      <a:pt x="542" y="1905"/>
                      <a:pt x="532" y="1895"/>
                    </a:cubicBezTo>
                    <a:cubicBezTo>
                      <a:pt x="500" y="1853"/>
                      <a:pt x="490" y="1801"/>
                      <a:pt x="490" y="1749"/>
                    </a:cubicBezTo>
                    <a:cubicBezTo>
                      <a:pt x="490" y="1603"/>
                      <a:pt x="605" y="1488"/>
                      <a:pt x="750" y="1488"/>
                    </a:cubicBezTo>
                    <a:cubicBezTo>
                      <a:pt x="896" y="1488"/>
                      <a:pt x="1011" y="1603"/>
                      <a:pt x="1011" y="1749"/>
                    </a:cubicBezTo>
                    <a:cubicBezTo>
                      <a:pt x="1011" y="1801"/>
                      <a:pt x="1000" y="1853"/>
                      <a:pt x="969" y="1895"/>
                    </a:cubicBezTo>
                    <a:cubicBezTo>
                      <a:pt x="959" y="1905"/>
                      <a:pt x="959" y="1926"/>
                      <a:pt x="969" y="1936"/>
                    </a:cubicBezTo>
                    <a:cubicBezTo>
                      <a:pt x="969" y="1947"/>
                      <a:pt x="990" y="1957"/>
                      <a:pt x="1000" y="1957"/>
                    </a:cubicBezTo>
                    <a:cubicBezTo>
                      <a:pt x="1375" y="1957"/>
                      <a:pt x="1375" y="1957"/>
                      <a:pt x="1375" y="1957"/>
                    </a:cubicBezTo>
                    <a:cubicBezTo>
                      <a:pt x="1448" y="1957"/>
                      <a:pt x="1500" y="1905"/>
                      <a:pt x="1500" y="1832"/>
                    </a:cubicBezTo>
                    <a:lnTo>
                      <a:pt x="1500" y="1406"/>
                    </a:lnTo>
                  </a:path>
                </a:pathLst>
              </a:custGeom>
              <a:grpFill/>
              <a:ln w="635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FFE600"/>
                  </a:buClr>
                  <a:buSzPct val="80000"/>
                  <a:defRPr/>
                </a:pPr>
                <a:endParaRPr lang="en-US" sz="1200" kern="0" dirty="0">
                  <a:solidFill>
                    <a:srgbClr val="646464"/>
                  </a:solidFill>
                </a:endParaRPr>
              </a:p>
            </p:txBody>
          </p:sp>
          <p:sp>
            <p:nvSpPr>
              <p:cNvPr id="38" name="Freeform 8">
                <a:extLst>
                  <a:ext uri="{FF2B5EF4-FFF2-40B4-BE49-F238E27FC236}">
                    <a16:creationId xmlns:a16="http://schemas.microsoft.com/office/drawing/2014/main" id="{41C25946-A84A-4EA7-AD64-0655F3B24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7228" y="3373726"/>
                <a:ext cx="497721" cy="346739"/>
              </a:xfrm>
              <a:custGeom>
                <a:avLst/>
                <a:gdLst>
                  <a:gd name="T0" fmla="*/ 2147483647 w 1960"/>
                  <a:gd name="T1" fmla="*/ 2147483647 h 1958"/>
                  <a:gd name="T2" fmla="*/ 2147483647 w 1960"/>
                  <a:gd name="T3" fmla="*/ 2147483647 h 1958"/>
                  <a:gd name="T4" fmla="*/ 2147483647 w 1960"/>
                  <a:gd name="T5" fmla="*/ 2147483647 h 1958"/>
                  <a:gd name="T6" fmla="*/ 2147483647 w 1960"/>
                  <a:gd name="T7" fmla="*/ 2147483647 h 1958"/>
                  <a:gd name="T8" fmla="*/ 2147483647 w 1960"/>
                  <a:gd name="T9" fmla="*/ 2147483647 h 1958"/>
                  <a:gd name="T10" fmla="*/ 2147483647 w 1960"/>
                  <a:gd name="T11" fmla="*/ 2147483647 h 1958"/>
                  <a:gd name="T12" fmla="*/ 2147483647 w 1960"/>
                  <a:gd name="T13" fmla="*/ 2147483647 h 1958"/>
                  <a:gd name="T14" fmla="*/ 2147483647 w 1960"/>
                  <a:gd name="T15" fmla="*/ 2147483647 h 1958"/>
                  <a:gd name="T16" fmla="*/ 2147483647 w 1960"/>
                  <a:gd name="T17" fmla="*/ 2147483647 h 1958"/>
                  <a:gd name="T18" fmla="*/ 2147483647 w 1960"/>
                  <a:gd name="T19" fmla="*/ 2147483647 h 1958"/>
                  <a:gd name="T20" fmla="*/ 2147483647 w 1960"/>
                  <a:gd name="T21" fmla="*/ 2147483647 h 1958"/>
                  <a:gd name="T22" fmla="*/ 2147483647 w 1960"/>
                  <a:gd name="T23" fmla="*/ 2147483647 h 1958"/>
                  <a:gd name="T24" fmla="*/ 2147483647 w 1960"/>
                  <a:gd name="T25" fmla="*/ 2147483647 h 1958"/>
                  <a:gd name="T26" fmla="*/ 2147483647 w 1960"/>
                  <a:gd name="T27" fmla="*/ 2147483647 h 1958"/>
                  <a:gd name="T28" fmla="*/ 2147483647 w 1960"/>
                  <a:gd name="T29" fmla="*/ 2147483647 h 1958"/>
                  <a:gd name="T30" fmla="*/ 2147483647 w 1960"/>
                  <a:gd name="T31" fmla="*/ 2147483647 h 1958"/>
                  <a:gd name="T32" fmla="*/ 2147483647 w 1960"/>
                  <a:gd name="T33" fmla="*/ 0 h 1958"/>
                  <a:gd name="T34" fmla="*/ 2147483647 w 1960"/>
                  <a:gd name="T35" fmla="*/ 2147483647 h 1958"/>
                  <a:gd name="T36" fmla="*/ 2147483647 w 1960"/>
                  <a:gd name="T37" fmla="*/ 2147483647 h 1958"/>
                  <a:gd name="T38" fmla="*/ 2147483647 w 1960"/>
                  <a:gd name="T39" fmla="*/ 2147483647 h 1958"/>
                  <a:gd name="T40" fmla="*/ 2147483647 w 1960"/>
                  <a:gd name="T41" fmla="*/ 2147483647 h 1958"/>
                  <a:gd name="T42" fmla="*/ 2147483647 w 1960"/>
                  <a:gd name="T43" fmla="*/ 2147483647 h 1958"/>
                  <a:gd name="T44" fmla="*/ 0 w 1960"/>
                  <a:gd name="T45" fmla="*/ 2147483647 h 1958"/>
                  <a:gd name="T46" fmla="*/ 0 w 1960"/>
                  <a:gd name="T47" fmla="*/ 2147483647 h 1958"/>
                  <a:gd name="T48" fmla="*/ 2147483647 w 1960"/>
                  <a:gd name="T49" fmla="*/ 2147483647 h 1958"/>
                  <a:gd name="T50" fmla="*/ 2147483647 w 1960"/>
                  <a:gd name="T51" fmla="*/ 2147483647 h 1958"/>
                  <a:gd name="T52" fmla="*/ 2147483647 w 1960"/>
                  <a:gd name="T53" fmla="*/ 2147483647 h 1958"/>
                  <a:gd name="T54" fmla="*/ 2147483647 w 1960"/>
                  <a:gd name="T55" fmla="*/ 2147483647 h 1958"/>
                  <a:gd name="T56" fmla="*/ 2147483647 w 1960"/>
                  <a:gd name="T57" fmla="*/ 2147483647 h 1958"/>
                  <a:gd name="T58" fmla="*/ 2147483647 w 1960"/>
                  <a:gd name="T59" fmla="*/ 2147483647 h 1958"/>
                  <a:gd name="T60" fmla="*/ 2147483647 w 1960"/>
                  <a:gd name="T61" fmla="*/ 2147483647 h 1958"/>
                  <a:gd name="T62" fmla="*/ 2147483647 w 1960"/>
                  <a:gd name="T63" fmla="*/ 2147483647 h 1958"/>
                  <a:gd name="T64" fmla="*/ 2147483647 w 1960"/>
                  <a:gd name="T65" fmla="*/ 2147483647 h 1958"/>
                  <a:gd name="T66" fmla="*/ 0 w 1960"/>
                  <a:gd name="T67" fmla="*/ 2147483647 h 1958"/>
                  <a:gd name="T68" fmla="*/ 0 w 1960"/>
                  <a:gd name="T69" fmla="*/ 2147483647 h 1958"/>
                  <a:gd name="T70" fmla="*/ 2147483647 w 1960"/>
                  <a:gd name="T71" fmla="*/ 2147483647 h 1958"/>
                  <a:gd name="T72" fmla="*/ 2147483647 w 1960"/>
                  <a:gd name="T73" fmla="*/ 2147483647 h 1958"/>
                  <a:gd name="T74" fmla="*/ 2147483647 w 1960"/>
                  <a:gd name="T75" fmla="*/ 2147483647 h 1958"/>
                  <a:gd name="T76" fmla="*/ 2147483647 w 1960"/>
                  <a:gd name="T77" fmla="*/ 2147483647 h 1958"/>
                  <a:gd name="T78" fmla="*/ 2147483647 w 1960"/>
                  <a:gd name="T79" fmla="*/ 2147483647 h 1958"/>
                  <a:gd name="T80" fmla="*/ 2147483647 w 1960"/>
                  <a:gd name="T81" fmla="*/ 2147483647 h 1958"/>
                  <a:gd name="T82" fmla="*/ 2147483647 w 1960"/>
                  <a:gd name="T83" fmla="*/ 2147483647 h 1958"/>
                  <a:gd name="T84" fmla="*/ 2147483647 w 1960"/>
                  <a:gd name="T85" fmla="*/ 2147483647 h 1958"/>
                  <a:gd name="T86" fmla="*/ 2147483647 w 1960"/>
                  <a:gd name="T87" fmla="*/ 2147483647 h 1958"/>
                  <a:gd name="T88" fmla="*/ 2147483647 w 1960"/>
                  <a:gd name="T89" fmla="*/ 2147483647 h 1958"/>
                  <a:gd name="T90" fmla="*/ 2147483647 w 1960"/>
                  <a:gd name="T91" fmla="*/ 2147483647 h 1958"/>
                  <a:gd name="T92" fmla="*/ 2147483647 w 1960"/>
                  <a:gd name="T93" fmla="*/ 2147483647 h 1958"/>
                  <a:gd name="T94" fmla="*/ 2147483647 w 1960"/>
                  <a:gd name="T95" fmla="*/ 2147483647 h 195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960" h="1958">
                    <a:moveTo>
                      <a:pt x="1500" y="1406"/>
                    </a:moveTo>
                    <a:lnTo>
                      <a:pt x="1500" y="1406"/>
                    </a:lnTo>
                    <a:cubicBezTo>
                      <a:pt x="1500" y="1385"/>
                      <a:pt x="1511" y="1375"/>
                      <a:pt x="1521" y="1364"/>
                    </a:cubicBezTo>
                    <a:cubicBezTo>
                      <a:pt x="1532" y="1364"/>
                      <a:pt x="1552" y="1364"/>
                      <a:pt x="1563" y="1375"/>
                    </a:cubicBezTo>
                    <a:cubicBezTo>
                      <a:pt x="1604" y="1406"/>
                      <a:pt x="1657" y="1415"/>
                      <a:pt x="1709" y="1415"/>
                    </a:cubicBezTo>
                    <a:cubicBezTo>
                      <a:pt x="1844" y="1415"/>
                      <a:pt x="1959" y="1302"/>
                      <a:pt x="1959" y="1166"/>
                    </a:cubicBezTo>
                    <a:cubicBezTo>
                      <a:pt x="1959" y="1031"/>
                      <a:pt x="1844" y="916"/>
                      <a:pt x="1709" y="916"/>
                    </a:cubicBezTo>
                    <a:cubicBezTo>
                      <a:pt x="1657" y="916"/>
                      <a:pt x="1604" y="927"/>
                      <a:pt x="1563" y="958"/>
                    </a:cubicBezTo>
                    <a:cubicBezTo>
                      <a:pt x="1552" y="968"/>
                      <a:pt x="1532" y="968"/>
                      <a:pt x="1521" y="968"/>
                    </a:cubicBezTo>
                    <a:cubicBezTo>
                      <a:pt x="1511" y="958"/>
                      <a:pt x="1500" y="948"/>
                      <a:pt x="1500" y="927"/>
                    </a:cubicBezTo>
                    <a:cubicBezTo>
                      <a:pt x="1500" y="583"/>
                      <a:pt x="1500" y="583"/>
                      <a:pt x="1500" y="583"/>
                    </a:cubicBezTo>
                    <a:cubicBezTo>
                      <a:pt x="1500" y="510"/>
                      <a:pt x="1448" y="458"/>
                      <a:pt x="1375" y="458"/>
                    </a:cubicBezTo>
                    <a:cubicBezTo>
                      <a:pt x="990" y="458"/>
                      <a:pt x="990" y="458"/>
                      <a:pt x="990" y="458"/>
                    </a:cubicBezTo>
                    <a:cubicBezTo>
                      <a:pt x="969" y="458"/>
                      <a:pt x="959" y="448"/>
                      <a:pt x="948" y="437"/>
                    </a:cubicBezTo>
                    <a:cubicBezTo>
                      <a:pt x="948" y="427"/>
                      <a:pt x="948" y="406"/>
                      <a:pt x="959" y="395"/>
                    </a:cubicBezTo>
                    <a:cubicBezTo>
                      <a:pt x="990" y="354"/>
                      <a:pt x="1000" y="302"/>
                      <a:pt x="1000" y="250"/>
                    </a:cubicBezTo>
                    <a:cubicBezTo>
                      <a:pt x="1000" y="114"/>
                      <a:pt x="886" y="0"/>
                      <a:pt x="750" y="0"/>
                    </a:cubicBezTo>
                    <a:cubicBezTo>
                      <a:pt x="615" y="0"/>
                      <a:pt x="500" y="114"/>
                      <a:pt x="500" y="250"/>
                    </a:cubicBezTo>
                    <a:cubicBezTo>
                      <a:pt x="500" y="302"/>
                      <a:pt x="511" y="354"/>
                      <a:pt x="542" y="395"/>
                    </a:cubicBezTo>
                    <a:cubicBezTo>
                      <a:pt x="552" y="406"/>
                      <a:pt x="552" y="427"/>
                      <a:pt x="552" y="437"/>
                    </a:cubicBezTo>
                    <a:cubicBezTo>
                      <a:pt x="542" y="448"/>
                      <a:pt x="532" y="458"/>
                      <a:pt x="511" y="458"/>
                    </a:cubicBezTo>
                    <a:cubicBezTo>
                      <a:pt x="125" y="458"/>
                      <a:pt x="125" y="458"/>
                      <a:pt x="125" y="458"/>
                    </a:cubicBezTo>
                    <a:cubicBezTo>
                      <a:pt x="52" y="458"/>
                      <a:pt x="0" y="510"/>
                      <a:pt x="0" y="583"/>
                    </a:cubicBezTo>
                    <a:cubicBezTo>
                      <a:pt x="0" y="916"/>
                      <a:pt x="0" y="916"/>
                      <a:pt x="0" y="916"/>
                    </a:cubicBezTo>
                    <a:cubicBezTo>
                      <a:pt x="0" y="927"/>
                      <a:pt x="11" y="948"/>
                      <a:pt x="21" y="948"/>
                    </a:cubicBezTo>
                    <a:cubicBezTo>
                      <a:pt x="32" y="958"/>
                      <a:pt x="32" y="958"/>
                      <a:pt x="42" y="958"/>
                    </a:cubicBezTo>
                    <a:cubicBezTo>
                      <a:pt x="52" y="958"/>
                      <a:pt x="63" y="958"/>
                      <a:pt x="63" y="948"/>
                    </a:cubicBezTo>
                    <a:cubicBezTo>
                      <a:pt x="105" y="916"/>
                      <a:pt x="157" y="906"/>
                      <a:pt x="209" y="906"/>
                    </a:cubicBezTo>
                    <a:cubicBezTo>
                      <a:pt x="355" y="906"/>
                      <a:pt x="469" y="1021"/>
                      <a:pt x="469" y="1166"/>
                    </a:cubicBezTo>
                    <a:cubicBezTo>
                      <a:pt x="469" y="1312"/>
                      <a:pt x="355" y="1426"/>
                      <a:pt x="209" y="1426"/>
                    </a:cubicBezTo>
                    <a:cubicBezTo>
                      <a:pt x="157" y="1426"/>
                      <a:pt x="105" y="1415"/>
                      <a:pt x="63" y="1385"/>
                    </a:cubicBezTo>
                    <a:cubicBezTo>
                      <a:pt x="63" y="1375"/>
                      <a:pt x="52" y="1375"/>
                      <a:pt x="42" y="1375"/>
                    </a:cubicBezTo>
                    <a:cubicBezTo>
                      <a:pt x="32" y="1375"/>
                      <a:pt x="32" y="1375"/>
                      <a:pt x="21" y="1385"/>
                    </a:cubicBezTo>
                    <a:cubicBezTo>
                      <a:pt x="11" y="1385"/>
                      <a:pt x="0" y="1406"/>
                      <a:pt x="0" y="1415"/>
                    </a:cubicBezTo>
                    <a:cubicBezTo>
                      <a:pt x="0" y="1832"/>
                      <a:pt x="0" y="1832"/>
                      <a:pt x="0" y="1832"/>
                    </a:cubicBezTo>
                    <a:cubicBezTo>
                      <a:pt x="0" y="1905"/>
                      <a:pt x="52" y="1957"/>
                      <a:pt x="125" y="1957"/>
                    </a:cubicBezTo>
                    <a:cubicBezTo>
                      <a:pt x="500" y="1957"/>
                      <a:pt x="500" y="1957"/>
                      <a:pt x="500" y="1957"/>
                    </a:cubicBezTo>
                    <a:cubicBezTo>
                      <a:pt x="511" y="1957"/>
                      <a:pt x="532" y="1947"/>
                      <a:pt x="532" y="1936"/>
                    </a:cubicBezTo>
                    <a:cubicBezTo>
                      <a:pt x="542" y="1926"/>
                      <a:pt x="542" y="1905"/>
                      <a:pt x="532" y="1895"/>
                    </a:cubicBezTo>
                    <a:cubicBezTo>
                      <a:pt x="500" y="1853"/>
                      <a:pt x="490" y="1801"/>
                      <a:pt x="490" y="1749"/>
                    </a:cubicBezTo>
                    <a:cubicBezTo>
                      <a:pt x="490" y="1603"/>
                      <a:pt x="605" y="1488"/>
                      <a:pt x="750" y="1488"/>
                    </a:cubicBezTo>
                    <a:cubicBezTo>
                      <a:pt x="896" y="1488"/>
                      <a:pt x="1011" y="1603"/>
                      <a:pt x="1011" y="1749"/>
                    </a:cubicBezTo>
                    <a:cubicBezTo>
                      <a:pt x="1011" y="1801"/>
                      <a:pt x="1000" y="1853"/>
                      <a:pt x="969" y="1895"/>
                    </a:cubicBezTo>
                    <a:cubicBezTo>
                      <a:pt x="959" y="1905"/>
                      <a:pt x="959" y="1926"/>
                      <a:pt x="969" y="1936"/>
                    </a:cubicBezTo>
                    <a:cubicBezTo>
                      <a:pt x="969" y="1947"/>
                      <a:pt x="990" y="1957"/>
                      <a:pt x="1000" y="1957"/>
                    </a:cubicBezTo>
                    <a:cubicBezTo>
                      <a:pt x="1375" y="1957"/>
                      <a:pt x="1375" y="1957"/>
                      <a:pt x="1375" y="1957"/>
                    </a:cubicBezTo>
                    <a:cubicBezTo>
                      <a:pt x="1448" y="1957"/>
                      <a:pt x="1500" y="1905"/>
                      <a:pt x="1500" y="1832"/>
                    </a:cubicBezTo>
                    <a:lnTo>
                      <a:pt x="1500" y="1406"/>
                    </a:lnTo>
                  </a:path>
                </a:pathLst>
              </a:custGeom>
              <a:grpFill/>
              <a:ln w="635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FFE600"/>
                  </a:buClr>
                  <a:buSzPct val="80000"/>
                  <a:defRPr/>
                </a:pPr>
                <a:endParaRPr lang="en-US" sz="1200" kern="0" dirty="0">
                  <a:solidFill>
                    <a:srgbClr val="646464"/>
                  </a:solidFill>
                </a:endParaRPr>
              </a:p>
            </p:txBody>
          </p:sp>
          <p:sp>
            <p:nvSpPr>
              <p:cNvPr id="39" name="Freeform 8">
                <a:extLst>
                  <a:ext uri="{FF2B5EF4-FFF2-40B4-BE49-F238E27FC236}">
                    <a16:creationId xmlns:a16="http://schemas.microsoft.com/office/drawing/2014/main" id="{514EA522-81CB-4B9A-B7F9-3CF29A5EB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3970" y="3373726"/>
                <a:ext cx="497721" cy="346739"/>
              </a:xfrm>
              <a:custGeom>
                <a:avLst/>
                <a:gdLst>
                  <a:gd name="T0" fmla="*/ 2147483647 w 1960"/>
                  <a:gd name="T1" fmla="*/ 2147483647 h 1958"/>
                  <a:gd name="T2" fmla="*/ 2147483647 w 1960"/>
                  <a:gd name="T3" fmla="*/ 2147483647 h 1958"/>
                  <a:gd name="T4" fmla="*/ 2147483647 w 1960"/>
                  <a:gd name="T5" fmla="*/ 2147483647 h 1958"/>
                  <a:gd name="T6" fmla="*/ 2147483647 w 1960"/>
                  <a:gd name="T7" fmla="*/ 2147483647 h 1958"/>
                  <a:gd name="T8" fmla="*/ 2147483647 w 1960"/>
                  <a:gd name="T9" fmla="*/ 2147483647 h 1958"/>
                  <a:gd name="T10" fmla="*/ 2147483647 w 1960"/>
                  <a:gd name="T11" fmla="*/ 2147483647 h 1958"/>
                  <a:gd name="T12" fmla="*/ 2147483647 w 1960"/>
                  <a:gd name="T13" fmla="*/ 2147483647 h 1958"/>
                  <a:gd name="T14" fmla="*/ 2147483647 w 1960"/>
                  <a:gd name="T15" fmla="*/ 2147483647 h 1958"/>
                  <a:gd name="T16" fmla="*/ 2147483647 w 1960"/>
                  <a:gd name="T17" fmla="*/ 2147483647 h 1958"/>
                  <a:gd name="T18" fmla="*/ 2147483647 w 1960"/>
                  <a:gd name="T19" fmla="*/ 2147483647 h 1958"/>
                  <a:gd name="T20" fmla="*/ 2147483647 w 1960"/>
                  <a:gd name="T21" fmla="*/ 2147483647 h 1958"/>
                  <a:gd name="T22" fmla="*/ 2147483647 w 1960"/>
                  <a:gd name="T23" fmla="*/ 2147483647 h 1958"/>
                  <a:gd name="T24" fmla="*/ 2147483647 w 1960"/>
                  <a:gd name="T25" fmla="*/ 2147483647 h 1958"/>
                  <a:gd name="T26" fmla="*/ 2147483647 w 1960"/>
                  <a:gd name="T27" fmla="*/ 2147483647 h 1958"/>
                  <a:gd name="T28" fmla="*/ 2147483647 w 1960"/>
                  <a:gd name="T29" fmla="*/ 2147483647 h 1958"/>
                  <a:gd name="T30" fmla="*/ 2147483647 w 1960"/>
                  <a:gd name="T31" fmla="*/ 2147483647 h 1958"/>
                  <a:gd name="T32" fmla="*/ 2147483647 w 1960"/>
                  <a:gd name="T33" fmla="*/ 0 h 1958"/>
                  <a:gd name="T34" fmla="*/ 2147483647 w 1960"/>
                  <a:gd name="T35" fmla="*/ 2147483647 h 1958"/>
                  <a:gd name="T36" fmla="*/ 2147483647 w 1960"/>
                  <a:gd name="T37" fmla="*/ 2147483647 h 1958"/>
                  <a:gd name="T38" fmla="*/ 2147483647 w 1960"/>
                  <a:gd name="T39" fmla="*/ 2147483647 h 1958"/>
                  <a:gd name="T40" fmla="*/ 2147483647 w 1960"/>
                  <a:gd name="T41" fmla="*/ 2147483647 h 1958"/>
                  <a:gd name="T42" fmla="*/ 2147483647 w 1960"/>
                  <a:gd name="T43" fmla="*/ 2147483647 h 1958"/>
                  <a:gd name="T44" fmla="*/ 0 w 1960"/>
                  <a:gd name="T45" fmla="*/ 2147483647 h 1958"/>
                  <a:gd name="T46" fmla="*/ 0 w 1960"/>
                  <a:gd name="T47" fmla="*/ 2147483647 h 1958"/>
                  <a:gd name="T48" fmla="*/ 2147483647 w 1960"/>
                  <a:gd name="T49" fmla="*/ 2147483647 h 1958"/>
                  <a:gd name="T50" fmla="*/ 2147483647 w 1960"/>
                  <a:gd name="T51" fmla="*/ 2147483647 h 1958"/>
                  <a:gd name="T52" fmla="*/ 2147483647 w 1960"/>
                  <a:gd name="T53" fmla="*/ 2147483647 h 1958"/>
                  <a:gd name="T54" fmla="*/ 2147483647 w 1960"/>
                  <a:gd name="T55" fmla="*/ 2147483647 h 1958"/>
                  <a:gd name="T56" fmla="*/ 2147483647 w 1960"/>
                  <a:gd name="T57" fmla="*/ 2147483647 h 1958"/>
                  <a:gd name="T58" fmla="*/ 2147483647 w 1960"/>
                  <a:gd name="T59" fmla="*/ 2147483647 h 1958"/>
                  <a:gd name="T60" fmla="*/ 2147483647 w 1960"/>
                  <a:gd name="T61" fmla="*/ 2147483647 h 1958"/>
                  <a:gd name="T62" fmla="*/ 2147483647 w 1960"/>
                  <a:gd name="T63" fmla="*/ 2147483647 h 1958"/>
                  <a:gd name="T64" fmla="*/ 2147483647 w 1960"/>
                  <a:gd name="T65" fmla="*/ 2147483647 h 1958"/>
                  <a:gd name="T66" fmla="*/ 0 w 1960"/>
                  <a:gd name="T67" fmla="*/ 2147483647 h 1958"/>
                  <a:gd name="T68" fmla="*/ 0 w 1960"/>
                  <a:gd name="T69" fmla="*/ 2147483647 h 1958"/>
                  <a:gd name="T70" fmla="*/ 2147483647 w 1960"/>
                  <a:gd name="T71" fmla="*/ 2147483647 h 1958"/>
                  <a:gd name="T72" fmla="*/ 2147483647 w 1960"/>
                  <a:gd name="T73" fmla="*/ 2147483647 h 1958"/>
                  <a:gd name="T74" fmla="*/ 2147483647 w 1960"/>
                  <a:gd name="T75" fmla="*/ 2147483647 h 1958"/>
                  <a:gd name="T76" fmla="*/ 2147483647 w 1960"/>
                  <a:gd name="T77" fmla="*/ 2147483647 h 1958"/>
                  <a:gd name="T78" fmla="*/ 2147483647 w 1960"/>
                  <a:gd name="T79" fmla="*/ 2147483647 h 1958"/>
                  <a:gd name="T80" fmla="*/ 2147483647 w 1960"/>
                  <a:gd name="T81" fmla="*/ 2147483647 h 1958"/>
                  <a:gd name="T82" fmla="*/ 2147483647 w 1960"/>
                  <a:gd name="T83" fmla="*/ 2147483647 h 1958"/>
                  <a:gd name="T84" fmla="*/ 2147483647 w 1960"/>
                  <a:gd name="T85" fmla="*/ 2147483647 h 1958"/>
                  <a:gd name="T86" fmla="*/ 2147483647 w 1960"/>
                  <a:gd name="T87" fmla="*/ 2147483647 h 1958"/>
                  <a:gd name="T88" fmla="*/ 2147483647 w 1960"/>
                  <a:gd name="T89" fmla="*/ 2147483647 h 1958"/>
                  <a:gd name="T90" fmla="*/ 2147483647 w 1960"/>
                  <a:gd name="T91" fmla="*/ 2147483647 h 1958"/>
                  <a:gd name="T92" fmla="*/ 2147483647 w 1960"/>
                  <a:gd name="T93" fmla="*/ 2147483647 h 1958"/>
                  <a:gd name="T94" fmla="*/ 2147483647 w 1960"/>
                  <a:gd name="T95" fmla="*/ 2147483647 h 195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960" h="1958">
                    <a:moveTo>
                      <a:pt x="1500" y="1406"/>
                    </a:moveTo>
                    <a:lnTo>
                      <a:pt x="1500" y="1406"/>
                    </a:lnTo>
                    <a:cubicBezTo>
                      <a:pt x="1500" y="1385"/>
                      <a:pt x="1511" y="1375"/>
                      <a:pt x="1521" y="1364"/>
                    </a:cubicBezTo>
                    <a:cubicBezTo>
                      <a:pt x="1532" y="1364"/>
                      <a:pt x="1552" y="1364"/>
                      <a:pt x="1563" y="1375"/>
                    </a:cubicBezTo>
                    <a:cubicBezTo>
                      <a:pt x="1604" y="1406"/>
                      <a:pt x="1657" y="1415"/>
                      <a:pt x="1709" y="1415"/>
                    </a:cubicBezTo>
                    <a:cubicBezTo>
                      <a:pt x="1844" y="1415"/>
                      <a:pt x="1959" y="1302"/>
                      <a:pt x="1959" y="1166"/>
                    </a:cubicBezTo>
                    <a:cubicBezTo>
                      <a:pt x="1959" y="1031"/>
                      <a:pt x="1844" y="916"/>
                      <a:pt x="1709" y="916"/>
                    </a:cubicBezTo>
                    <a:cubicBezTo>
                      <a:pt x="1657" y="916"/>
                      <a:pt x="1604" y="927"/>
                      <a:pt x="1563" y="958"/>
                    </a:cubicBezTo>
                    <a:cubicBezTo>
                      <a:pt x="1552" y="968"/>
                      <a:pt x="1532" y="968"/>
                      <a:pt x="1521" y="968"/>
                    </a:cubicBezTo>
                    <a:cubicBezTo>
                      <a:pt x="1511" y="958"/>
                      <a:pt x="1500" y="948"/>
                      <a:pt x="1500" y="927"/>
                    </a:cubicBezTo>
                    <a:cubicBezTo>
                      <a:pt x="1500" y="583"/>
                      <a:pt x="1500" y="583"/>
                      <a:pt x="1500" y="583"/>
                    </a:cubicBezTo>
                    <a:cubicBezTo>
                      <a:pt x="1500" y="510"/>
                      <a:pt x="1448" y="458"/>
                      <a:pt x="1375" y="458"/>
                    </a:cubicBezTo>
                    <a:cubicBezTo>
                      <a:pt x="990" y="458"/>
                      <a:pt x="990" y="458"/>
                      <a:pt x="990" y="458"/>
                    </a:cubicBezTo>
                    <a:cubicBezTo>
                      <a:pt x="969" y="458"/>
                      <a:pt x="959" y="448"/>
                      <a:pt x="948" y="437"/>
                    </a:cubicBezTo>
                    <a:cubicBezTo>
                      <a:pt x="948" y="427"/>
                      <a:pt x="948" y="406"/>
                      <a:pt x="959" y="395"/>
                    </a:cubicBezTo>
                    <a:cubicBezTo>
                      <a:pt x="990" y="354"/>
                      <a:pt x="1000" y="302"/>
                      <a:pt x="1000" y="250"/>
                    </a:cubicBezTo>
                    <a:cubicBezTo>
                      <a:pt x="1000" y="114"/>
                      <a:pt x="886" y="0"/>
                      <a:pt x="750" y="0"/>
                    </a:cubicBezTo>
                    <a:cubicBezTo>
                      <a:pt x="615" y="0"/>
                      <a:pt x="500" y="114"/>
                      <a:pt x="500" y="250"/>
                    </a:cubicBezTo>
                    <a:cubicBezTo>
                      <a:pt x="500" y="302"/>
                      <a:pt x="511" y="354"/>
                      <a:pt x="542" y="395"/>
                    </a:cubicBezTo>
                    <a:cubicBezTo>
                      <a:pt x="552" y="406"/>
                      <a:pt x="552" y="427"/>
                      <a:pt x="552" y="437"/>
                    </a:cubicBezTo>
                    <a:cubicBezTo>
                      <a:pt x="542" y="448"/>
                      <a:pt x="532" y="458"/>
                      <a:pt x="511" y="458"/>
                    </a:cubicBezTo>
                    <a:cubicBezTo>
                      <a:pt x="125" y="458"/>
                      <a:pt x="125" y="458"/>
                      <a:pt x="125" y="458"/>
                    </a:cubicBezTo>
                    <a:cubicBezTo>
                      <a:pt x="52" y="458"/>
                      <a:pt x="0" y="510"/>
                      <a:pt x="0" y="583"/>
                    </a:cubicBezTo>
                    <a:cubicBezTo>
                      <a:pt x="0" y="916"/>
                      <a:pt x="0" y="916"/>
                      <a:pt x="0" y="916"/>
                    </a:cubicBezTo>
                    <a:cubicBezTo>
                      <a:pt x="0" y="927"/>
                      <a:pt x="11" y="948"/>
                      <a:pt x="21" y="948"/>
                    </a:cubicBezTo>
                    <a:cubicBezTo>
                      <a:pt x="32" y="958"/>
                      <a:pt x="32" y="958"/>
                      <a:pt x="42" y="958"/>
                    </a:cubicBezTo>
                    <a:cubicBezTo>
                      <a:pt x="52" y="958"/>
                      <a:pt x="63" y="958"/>
                      <a:pt x="63" y="948"/>
                    </a:cubicBezTo>
                    <a:cubicBezTo>
                      <a:pt x="105" y="916"/>
                      <a:pt x="157" y="906"/>
                      <a:pt x="209" y="906"/>
                    </a:cubicBezTo>
                    <a:cubicBezTo>
                      <a:pt x="355" y="906"/>
                      <a:pt x="469" y="1021"/>
                      <a:pt x="469" y="1166"/>
                    </a:cubicBezTo>
                    <a:cubicBezTo>
                      <a:pt x="469" y="1312"/>
                      <a:pt x="355" y="1426"/>
                      <a:pt x="209" y="1426"/>
                    </a:cubicBezTo>
                    <a:cubicBezTo>
                      <a:pt x="157" y="1426"/>
                      <a:pt x="105" y="1415"/>
                      <a:pt x="63" y="1385"/>
                    </a:cubicBezTo>
                    <a:cubicBezTo>
                      <a:pt x="63" y="1375"/>
                      <a:pt x="52" y="1375"/>
                      <a:pt x="42" y="1375"/>
                    </a:cubicBezTo>
                    <a:cubicBezTo>
                      <a:pt x="32" y="1375"/>
                      <a:pt x="32" y="1375"/>
                      <a:pt x="21" y="1385"/>
                    </a:cubicBezTo>
                    <a:cubicBezTo>
                      <a:pt x="11" y="1385"/>
                      <a:pt x="0" y="1406"/>
                      <a:pt x="0" y="1415"/>
                    </a:cubicBezTo>
                    <a:cubicBezTo>
                      <a:pt x="0" y="1832"/>
                      <a:pt x="0" y="1832"/>
                      <a:pt x="0" y="1832"/>
                    </a:cubicBezTo>
                    <a:cubicBezTo>
                      <a:pt x="0" y="1905"/>
                      <a:pt x="52" y="1957"/>
                      <a:pt x="125" y="1957"/>
                    </a:cubicBezTo>
                    <a:cubicBezTo>
                      <a:pt x="500" y="1957"/>
                      <a:pt x="500" y="1957"/>
                      <a:pt x="500" y="1957"/>
                    </a:cubicBezTo>
                    <a:cubicBezTo>
                      <a:pt x="511" y="1957"/>
                      <a:pt x="532" y="1947"/>
                      <a:pt x="532" y="1936"/>
                    </a:cubicBezTo>
                    <a:cubicBezTo>
                      <a:pt x="542" y="1926"/>
                      <a:pt x="542" y="1905"/>
                      <a:pt x="532" y="1895"/>
                    </a:cubicBezTo>
                    <a:cubicBezTo>
                      <a:pt x="500" y="1853"/>
                      <a:pt x="490" y="1801"/>
                      <a:pt x="490" y="1749"/>
                    </a:cubicBezTo>
                    <a:cubicBezTo>
                      <a:pt x="490" y="1603"/>
                      <a:pt x="605" y="1488"/>
                      <a:pt x="750" y="1488"/>
                    </a:cubicBezTo>
                    <a:cubicBezTo>
                      <a:pt x="896" y="1488"/>
                      <a:pt x="1011" y="1603"/>
                      <a:pt x="1011" y="1749"/>
                    </a:cubicBezTo>
                    <a:cubicBezTo>
                      <a:pt x="1011" y="1801"/>
                      <a:pt x="1000" y="1853"/>
                      <a:pt x="969" y="1895"/>
                    </a:cubicBezTo>
                    <a:cubicBezTo>
                      <a:pt x="959" y="1905"/>
                      <a:pt x="959" y="1926"/>
                      <a:pt x="969" y="1936"/>
                    </a:cubicBezTo>
                    <a:cubicBezTo>
                      <a:pt x="969" y="1947"/>
                      <a:pt x="990" y="1957"/>
                      <a:pt x="1000" y="1957"/>
                    </a:cubicBezTo>
                    <a:cubicBezTo>
                      <a:pt x="1375" y="1957"/>
                      <a:pt x="1375" y="1957"/>
                      <a:pt x="1375" y="1957"/>
                    </a:cubicBezTo>
                    <a:cubicBezTo>
                      <a:pt x="1448" y="1957"/>
                      <a:pt x="1500" y="1905"/>
                      <a:pt x="1500" y="1832"/>
                    </a:cubicBezTo>
                    <a:lnTo>
                      <a:pt x="1500" y="1406"/>
                    </a:lnTo>
                  </a:path>
                </a:pathLst>
              </a:custGeom>
              <a:grpFill/>
              <a:ln w="635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FFE600"/>
                  </a:buClr>
                  <a:buSzPct val="80000"/>
                  <a:defRPr/>
                </a:pPr>
                <a:endParaRPr lang="en-US" sz="1200" kern="0" dirty="0">
                  <a:solidFill>
                    <a:srgbClr val="646464"/>
                  </a:solidFill>
                </a:endParaRP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55FCF2-A65B-4342-ABD7-5B2FD46F983C}"/>
                </a:ext>
              </a:extLst>
            </p:cNvPr>
            <p:cNvSpPr/>
            <p:nvPr/>
          </p:nvSpPr>
          <p:spPr>
            <a:xfrm>
              <a:off x="2610562" y="1438853"/>
              <a:ext cx="2585354" cy="147879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91440" rIns="91440" bIns="9144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FFE600"/>
                </a:buClr>
                <a:defRPr/>
              </a:pPr>
              <a:r>
                <a:rPr lang="en-US" sz="1200" b="1" kern="0" dirty="0">
                  <a:solidFill>
                    <a:schemeClr val="tx2"/>
                  </a:solidFill>
                </a:rPr>
                <a:t>Reliable</a:t>
              </a: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chemeClr val="tx2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chemeClr val="tx2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chemeClr val="tx2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chemeClr val="tx2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br>
                <a:rPr lang="en-US" sz="1200" kern="0" dirty="0">
                  <a:solidFill>
                    <a:schemeClr val="tx2"/>
                  </a:solidFill>
                </a:rPr>
              </a:br>
              <a:r>
                <a:rPr lang="en-US" sz="1200" kern="0" dirty="0">
                  <a:solidFill>
                    <a:schemeClr val="tx2"/>
                  </a:solidFill>
                </a:rPr>
                <a:t>Operate 365 days a year!</a:t>
              </a:r>
            </a:p>
          </p:txBody>
        </p:sp>
        <p:sp>
          <p:nvSpPr>
            <p:cNvPr id="12" name="Freeform 145">
              <a:extLst>
                <a:ext uri="{FF2B5EF4-FFF2-40B4-BE49-F238E27FC236}">
                  <a16:creationId xmlns:a16="http://schemas.microsoft.com/office/drawing/2014/main" id="{4DC6887D-A28E-4193-8C9C-FF896E103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144" y="1818962"/>
              <a:ext cx="656608" cy="616165"/>
            </a:xfrm>
            <a:custGeom>
              <a:avLst/>
              <a:gdLst>
                <a:gd name="T0" fmla="*/ 2147483647 w 929"/>
                <a:gd name="T1" fmla="*/ 2147483647 h 909"/>
                <a:gd name="T2" fmla="*/ 2147483647 w 929"/>
                <a:gd name="T3" fmla="*/ 2147483647 h 909"/>
                <a:gd name="T4" fmla="*/ 2147483647 w 929"/>
                <a:gd name="T5" fmla="*/ 2147483647 h 909"/>
                <a:gd name="T6" fmla="*/ 2147483647 w 929"/>
                <a:gd name="T7" fmla="*/ 2147483647 h 909"/>
                <a:gd name="T8" fmla="*/ 2147483647 w 929"/>
                <a:gd name="T9" fmla="*/ 2147483647 h 909"/>
                <a:gd name="T10" fmla="*/ 2147483647 w 929"/>
                <a:gd name="T11" fmla="*/ 2147483647 h 909"/>
                <a:gd name="T12" fmla="*/ 2147483647 w 929"/>
                <a:gd name="T13" fmla="*/ 2147483647 h 909"/>
                <a:gd name="T14" fmla="*/ 2147483647 w 929"/>
                <a:gd name="T15" fmla="*/ 2147483647 h 909"/>
                <a:gd name="T16" fmla="*/ 2147483647 w 929"/>
                <a:gd name="T17" fmla="*/ 2147483647 h 909"/>
                <a:gd name="T18" fmla="*/ 2147483647 w 929"/>
                <a:gd name="T19" fmla="*/ 2147483647 h 909"/>
                <a:gd name="T20" fmla="*/ 2147483647 w 929"/>
                <a:gd name="T21" fmla="*/ 2147483647 h 909"/>
                <a:gd name="T22" fmla="*/ 2147483647 w 929"/>
                <a:gd name="T23" fmla="*/ 2147483647 h 909"/>
                <a:gd name="T24" fmla="*/ 2147483647 w 929"/>
                <a:gd name="T25" fmla="*/ 2147483647 h 909"/>
                <a:gd name="T26" fmla="*/ 2147483647 w 929"/>
                <a:gd name="T27" fmla="*/ 0 h 909"/>
                <a:gd name="T28" fmla="*/ 2147483647 w 929"/>
                <a:gd name="T29" fmla="*/ 2147483647 h 909"/>
                <a:gd name="T30" fmla="*/ 2147483647 w 929"/>
                <a:gd name="T31" fmla="*/ 2147483647 h 909"/>
                <a:gd name="T32" fmla="*/ 2147483647 w 929"/>
                <a:gd name="T33" fmla="*/ 2147483647 h 909"/>
                <a:gd name="T34" fmla="*/ 2147483647 w 929"/>
                <a:gd name="T35" fmla="*/ 2147483647 h 909"/>
                <a:gd name="T36" fmla="*/ 2147483647 w 929"/>
                <a:gd name="T37" fmla="*/ 2147483647 h 909"/>
                <a:gd name="T38" fmla="*/ 2147483647 w 929"/>
                <a:gd name="T39" fmla="*/ 2147483647 h 909"/>
                <a:gd name="T40" fmla="*/ 2147483647 w 929"/>
                <a:gd name="T41" fmla="*/ 2147483647 h 909"/>
                <a:gd name="T42" fmla="*/ 2147483647 w 929"/>
                <a:gd name="T43" fmla="*/ 2147483647 h 909"/>
                <a:gd name="T44" fmla="*/ 2147483647 w 929"/>
                <a:gd name="T45" fmla="*/ 2147483647 h 909"/>
                <a:gd name="T46" fmla="*/ 2147483647 w 929"/>
                <a:gd name="T47" fmla="*/ 2147483647 h 909"/>
                <a:gd name="T48" fmla="*/ 2147483647 w 929"/>
                <a:gd name="T49" fmla="*/ 2147483647 h 909"/>
                <a:gd name="T50" fmla="*/ 2147483647 w 929"/>
                <a:gd name="T51" fmla="*/ 2147483647 h 909"/>
                <a:gd name="T52" fmla="*/ 2147483647 w 929"/>
                <a:gd name="T53" fmla="*/ 2147483647 h 909"/>
                <a:gd name="T54" fmla="*/ 2147483647 w 929"/>
                <a:gd name="T55" fmla="*/ 2147483647 h 909"/>
                <a:gd name="T56" fmla="*/ 2147483647 w 929"/>
                <a:gd name="T57" fmla="*/ 2147483647 h 909"/>
                <a:gd name="T58" fmla="*/ 2147483647 w 929"/>
                <a:gd name="T59" fmla="*/ 2147483647 h 909"/>
                <a:gd name="T60" fmla="*/ 2147483647 w 929"/>
                <a:gd name="T61" fmla="*/ 2147483647 h 909"/>
                <a:gd name="T62" fmla="*/ 2147483647 w 929"/>
                <a:gd name="T63" fmla="*/ 2147483647 h 909"/>
                <a:gd name="T64" fmla="*/ 2147483647 w 929"/>
                <a:gd name="T65" fmla="*/ 2147483647 h 909"/>
                <a:gd name="T66" fmla="*/ 2147483647 w 929"/>
                <a:gd name="T67" fmla="*/ 2147483647 h 90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929" h="909">
                  <a:moveTo>
                    <a:pt x="869" y="620"/>
                  </a:moveTo>
                  <a:lnTo>
                    <a:pt x="869" y="620"/>
                  </a:lnTo>
                  <a:cubicBezTo>
                    <a:pt x="824" y="568"/>
                    <a:pt x="751" y="561"/>
                    <a:pt x="692" y="581"/>
                  </a:cubicBezTo>
                  <a:cubicBezTo>
                    <a:pt x="543" y="438"/>
                    <a:pt x="543" y="438"/>
                    <a:pt x="543" y="438"/>
                  </a:cubicBezTo>
                  <a:cubicBezTo>
                    <a:pt x="725" y="254"/>
                    <a:pt x="725" y="254"/>
                    <a:pt x="725" y="254"/>
                  </a:cubicBezTo>
                  <a:cubicBezTo>
                    <a:pt x="778" y="248"/>
                    <a:pt x="778" y="248"/>
                    <a:pt x="778" y="248"/>
                  </a:cubicBezTo>
                  <a:cubicBezTo>
                    <a:pt x="869" y="105"/>
                    <a:pt x="869" y="105"/>
                    <a:pt x="869" y="105"/>
                  </a:cubicBezTo>
                  <a:cubicBezTo>
                    <a:pt x="817" y="58"/>
                    <a:pt x="817" y="58"/>
                    <a:pt x="817" y="58"/>
                  </a:cubicBezTo>
                  <a:cubicBezTo>
                    <a:pt x="680" y="150"/>
                    <a:pt x="680" y="150"/>
                    <a:pt x="680" y="150"/>
                  </a:cubicBezTo>
                  <a:cubicBezTo>
                    <a:pt x="673" y="195"/>
                    <a:pt x="673" y="195"/>
                    <a:pt x="673" y="195"/>
                  </a:cubicBezTo>
                  <a:cubicBezTo>
                    <a:pt x="490" y="379"/>
                    <a:pt x="490" y="379"/>
                    <a:pt x="490" y="379"/>
                  </a:cubicBezTo>
                  <a:cubicBezTo>
                    <a:pt x="333" y="222"/>
                    <a:pt x="333" y="222"/>
                    <a:pt x="333" y="222"/>
                  </a:cubicBezTo>
                  <a:cubicBezTo>
                    <a:pt x="353" y="163"/>
                    <a:pt x="340" y="91"/>
                    <a:pt x="294" y="46"/>
                  </a:cubicBezTo>
                  <a:cubicBezTo>
                    <a:pt x="268" y="13"/>
                    <a:pt x="229" y="0"/>
                    <a:pt x="189" y="0"/>
                  </a:cubicBezTo>
                  <a:cubicBezTo>
                    <a:pt x="254" y="64"/>
                    <a:pt x="254" y="64"/>
                    <a:pt x="254" y="64"/>
                  </a:cubicBezTo>
                  <a:cubicBezTo>
                    <a:pt x="229" y="175"/>
                    <a:pt x="229" y="175"/>
                    <a:pt x="229" y="175"/>
                  </a:cubicBezTo>
                  <a:cubicBezTo>
                    <a:pt x="118" y="209"/>
                    <a:pt x="118" y="209"/>
                    <a:pt x="118" y="209"/>
                  </a:cubicBezTo>
                  <a:cubicBezTo>
                    <a:pt x="20" y="111"/>
                    <a:pt x="20" y="111"/>
                    <a:pt x="20" y="111"/>
                  </a:cubicBezTo>
                  <a:cubicBezTo>
                    <a:pt x="0" y="169"/>
                    <a:pt x="20" y="235"/>
                    <a:pt x="59" y="280"/>
                  </a:cubicBezTo>
                  <a:cubicBezTo>
                    <a:pt x="111" y="327"/>
                    <a:pt x="183" y="339"/>
                    <a:pt x="242" y="313"/>
                  </a:cubicBezTo>
                  <a:cubicBezTo>
                    <a:pt x="379" y="457"/>
                    <a:pt x="379" y="457"/>
                    <a:pt x="379" y="457"/>
                  </a:cubicBezTo>
                  <a:cubicBezTo>
                    <a:pt x="78" y="751"/>
                    <a:pt x="78" y="751"/>
                    <a:pt x="78" y="751"/>
                  </a:cubicBezTo>
                  <a:cubicBezTo>
                    <a:pt x="59" y="777"/>
                    <a:pt x="59" y="816"/>
                    <a:pt x="78" y="842"/>
                  </a:cubicBezTo>
                  <a:cubicBezTo>
                    <a:pt x="85" y="849"/>
                    <a:pt x="85" y="849"/>
                    <a:pt x="85" y="849"/>
                  </a:cubicBezTo>
                  <a:cubicBezTo>
                    <a:pt x="111" y="868"/>
                    <a:pt x="150" y="868"/>
                    <a:pt x="170" y="849"/>
                  </a:cubicBezTo>
                  <a:cubicBezTo>
                    <a:pt x="470" y="549"/>
                    <a:pt x="470" y="549"/>
                    <a:pt x="470" y="549"/>
                  </a:cubicBezTo>
                  <a:cubicBezTo>
                    <a:pt x="602" y="672"/>
                    <a:pt x="602" y="672"/>
                    <a:pt x="602" y="672"/>
                  </a:cubicBezTo>
                  <a:cubicBezTo>
                    <a:pt x="575" y="731"/>
                    <a:pt x="588" y="803"/>
                    <a:pt x="634" y="856"/>
                  </a:cubicBezTo>
                  <a:cubicBezTo>
                    <a:pt x="673" y="888"/>
                    <a:pt x="725" y="908"/>
                    <a:pt x="778" y="901"/>
                  </a:cubicBezTo>
                  <a:cubicBezTo>
                    <a:pt x="686" y="810"/>
                    <a:pt x="686" y="810"/>
                    <a:pt x="686" y="810"/>
                  </a:cubicBezTo>
                  <a:cubicBezTo>
                    <a:pt x="713" y="719"/>
                    <a:pt x="713" y="719"/>
                    <a:pt x="713" y="719"/>
                  </a:cubicBezTo>
                  <a:cubicBezTo>
                    <a:pt x="803" y="692"/>
                    <a:pt x="803" y="692"/>
                    <a:pt x="803" y="692"/>
                  </a:cubicBezTo>
                  <a:cubicBezTo>
                    <a:pt x="908" y="797"/>
                    <a:pt x="908" y="797"/>
                    <a:pt x="908" y="797"/>
                  </a:cubicBezTo>
                  <a:cubicBezTo>
                    <a:pt x="928" y="738"/>
                    <a:pt x="915" y="666"/>
                    <a:pt x="869" y="6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FFE600"/>
                </a:buClr>
                <a:buSzPct val="80000"/>
                <a:defRPr/>
              </a:pPr>
              <a:endParaRPr lang="en-US" sz="1200" kern="0" dirty="0">
                <a:solidFill>
                  <a:srgbClr val="646464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900B37-1E25-4173-8BDE-EC2A34F445CB}"/>
                </a:ext>
              </a:extLst>
            </p:cNvPr>
            <p:cNvSpPr/>
            <p:nvPr/>
          </p:nvSpPr>
          <p:spPr>
            <a:xfrm>
              <a:off x="5435148" y="4651550"/>
              <a:ext cx="2585354" cy="1478797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91440" rIns="91440" bIns="9144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FFE600"/>
                </a:buClr>
                <a:defRPr/>
              </a:pPr>
              <a:r>
                <a:rPr lang="en-US" sz="1200" b="1" kern="0" dirty="0">
                  <a:solidFill>
                    <a:srgbClr val="646464"/>
                  </a:solidFill>
                </a:rPr>
                <a:t>Scalable</a:t>
              </a:r>
              <a:endParaRPr lang="en-US" sz="1200" kern="0" dirty="0">
                <a:solidFill>
                  <a:srgbClr val="646464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rgbClr val="646464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rgbClr val="646464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rgbClr val="646464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rgbClr val="646464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r>
                <a:rPr lang="en-US" sz="1200" kern="0" dirty="0">
                  <a:solidFill>
                    <a:srgbClr val="646464"/>
                  </a:solidFill>
                </a:rPr>
                <a:t>Ramp up and down </a:t>
              </a:r>
            </a:p>
            <a:p>
              <a:pPr algn="ctr">
                <a:buClr>
                  <a:srgbClr val="FFE600"/>
                </a:buClr>
                <a:defRPr/>
              </a:pPr>
              <a:r>
                <a:rPr lang="en-US" sz="1200" kern="0" dirty="0">
                  <a:solidFill>
                    <a:srgbClr val="646464"/>
                  </a:solidFill>
                </a:rPr>
                <a:t>to match demand</a:t>
              </a:r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8DA5ECFC-084F-4DCD-AFBB-12CEB6825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5673" y="4973995"/>
              <a:ext cx="686039" cy="604555"/>
            </a:xfrm>
            <a:custGeom>
              <a:avLst/>
              <a:gdLst>
                <a:gd name="T0" fmla="*/ 2147483647 w 2001"/>
                <a:gd name="T1" fmla="*/ 2147483647 h 2001"/>
                <a:gd name="T2" fmla="*/ 2147483647 w 2001"/>
                <a:gd name="T3" fmla="*/ 2147483647 h 2001"/>
                <a:gd name="T4" fmla="*/ 2147483647 w 2001"/>
                <a:gd name="T5" fmla="*/ 2147483647 h 2001"/>
                <a:gd name="T6" fmla="*/ 2147483647 w 2001"/>
                <a:gd name="T7" fmla="*/ 2147483647 h 2001"/>
                <a:gd name="T8" fmla="*/ 2147483647 w 2001"/>
                <a:gd name="T9" fmla="*/ 2147483647 h 2001"/>
                <a:gd name="T10" fmla="*/ 2147483647 w 2001"/>
                <a:gd name="T11" fmla="*/ 2147483647 h 2001"/>
                <a:gd name="T12" fmla="*/ 2147483647 w 2001"/>
                <a:gd name="T13" fmla="*/ 2147483647 h 2001"/>
                <a:gd name="T14" fmla="*/ 2147483647 w 2001"/>
                <a:gd name="T15" fmla="*/ 2147483647 h 2001"/>
                <a:gd name="T16" fmla="*/ 2147483647 w 2001"/>
                <a:gd name="T17" fmla="*/ 2147483647 h 2001"/>
                <a:gd name="T18" fmla="*/ 2147483647 w 2001"/>
                <a:gd name="T19" fmla="*/ 2147483647 h 2001"/>
                <a:gd name="T20" fmla="*/ 2147483647 w 2001"/>
                <a:gd name="T21" fmla="*/ 2147483647 h 2001"/>
                <a:gd name="T22" fmla="*/ 2147483647 w 2001"/>
                <a:gd name="T23" fmla="*/ 2147483647 h 2001"/>
                <a:gd name="T24" fmla="*/ 2147483647 w 2001"/>
                <a:gd name="T25" fmla="*/ 0 h 2001"/>
                <a:gd name="T26" fmla="*/ 0 w 2001"/>
                <a:gd name="T27" fmla="*/ 2147483647 h 2001"/>
                <a:gd name="T28" fmla="*/ 2147483647 w 2001"/>
                <a:gd name="T29" fmla="*/ 2147483647 h 2001"/>
                <a:gd name="T30" fmla="*/ 2147483647 w 2001"/>
                <a:gd name="T31" fmla="*/ 2147483647 h 2001"/>
                <a:gd name="T32" fmla="*/ 2147483647 w 2001"/>
                <a:gd name="T33" fmla="*/ 2147483647 h 2001"/>
                <a:gd name="T34" fmla="*/ 2147483647 w 2001"/>
                <a:gd name="T35" fmla="*/ 2147483647 h 2001"/>
                <a:gd name="T36" fmla="*/ 2147483647 w 2001"/>
                <a:gd name="T37" fmla="*/ 2147483647 h 2001"/>
                <a:gd name="T38" fmla="*/ 2147483647 w 2001"/>
                <a:gd name="T39" fmla="*/ 2147483647 h 2001"/>
                <a:gd name="T40" fmla="*/ 2147483647 w 2001"/>
                <a:gd name="T41" fmla="*/ 2147483647 h 2001"/>
                <a:gd name="T42" fmla="*/ 2147483647 w 2001"/>
                <a:gd name="T43" fmla="*/ 2147483647 h 2001"/>
                <a:gd name="T44" fmla="*/ 2147483647 w 2001"/>
                <a:gd name="T45" fmla="*/ 2147483647 h 2001"/>
                <a:gd name="T46" fmla="*/ 2147483647 w 2001"/>
                <a:gd name="T47" fmla="*/ 2147483647 h 2001"/>
                <a:gd name="T48" fmla="*/ 2147483647 w 2001"/>
                <a:gd name="T49" fmla="*/ 2147483647 h 2001"/>
                <a:gd name="T50" fmla="*/ 2147483647 w 2001"/>
                <a:gd name="T51" fmla="*/ 0 h 2001"/>
                <a:gd name="T52" fmla="*/ 2147483647 w 2001"/>
                <a:gd name="T53" fmla="*/ 2147483647 h 2001"/>
                <a:gd name="T54" fmla="*/ 2147483647 w 2001"/>
                <a:gd name="T55" fmla="*/ 2147483647 h 2001"/>
                <a:gd name="T56" fmla="*/ 2147483647 w 2001"/>
                <a:gd name="T57" fmla="*/ 2147483647 h 2001"/>
                <a:gd name="T58" fmla="*/ 2147483647 w 2001"/>
                <a:gd name="T59" fmla="*/ 2147483647 h 2001"/>
                <a:gd name="T60" fmla="*/ 2147483647 w 2001"/>
                <a:gd name="T61" fmla="*/ 2147483647 h 2001"/>
                <a:gd name="T62" fmla="*/ 2147483647 w 2001"/>
                <a:gd name="T63" fmla="*/ 2147483647 h 2001"/>
                <a:gd name="T64" fmla="*/ 2147483647 w 2001"/>
                <a:gd name="T65" fmla="*/ 2147483647 h 20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001" h="2001">
                  <a:moveTo>
                    <a:pt x="791" y="875"/>
                  </a:moveTo>
                  <a:lnTo>
                    <a:pt x="791" y="875"/>
                  </a:lnTo>
                  <a:cubicBezTo>
                    <a:pt x="625" y="875"/>
                    <a:pt x="625" y="875"/>
                    <a:pt x="625" y="875"/>
                  </a:cubicBezTo>
                  <a:cubicBezTo>
                    <a:pt x="625" y="1000"/>
                    <a:pt x="625" y="1000"/>
                    <a:pt x="625" y="1000"/>
                  </a:cubicBezTo>
                  <a:cubicBezTo>
                    <a:pt x="791" y="1000"/>
                    <a:pt x="791" y="1000"/>
                    <a:pt x="791" y="1000"/>
                  </a:cubicBezTo>
                  <a:lnTo>
                    <a:pt x="791" y="875"/>
                  </a:lnTo>
                  <a:close/>
                  <a:moveTo>
                    <a:pt x="1041" y="791"/>
                  </a:moveTo>
                  <a:lnTo>
                    <a:pt x="1041" y="791"/>
                  </a:lnTo>
                  <a:cubicBezTo>
                    <a:pt x="875" y="791"/>
                    <a:pt x="875" y="791"/>
                    <a:pt x="875" y="791"/>
                  </a:cubicBezTo>
                  <a:cubicBezTo>
                    <a:pt x="875" y="1000"/>
                    <a:pt x="875" y="1000"/>
                    <a:pt x="875" y="1000"/>
                  </a:cubicBezTo>
                  <a:cubicBezTo>
                    <a:pt x="1041" y="1000"/>
                    <a:pt x="1041" y="1000"/>
                    <a:pt x="1041" y="1000"/>
                  </a:cubicBezTo>
                  <a:lnTo>
                    <a:pt x="1041" y="791"/>
                  </a:lnTo>
                  <a:close/>
                  <a:moveTo>
                    <a:pt x="1291" y="625"/>
                  </a:moveTo>
                  <a:lnTo>
                    <a:pt x="1291" y="625"/>
                  </a:lnTo>
                  <a:cubicBezTo>
                    <a:pt x="1125" y="625"/>
                    <a:pt x="1125" y="625"/>
                    <a:pt x="1125" y="625"/>
                  </a:cubicBezTo>
                  <a:cubicBezTo>
                    <a:pt x="1125" y="1000"/>
                    <a:pt x="1125" y="1000"/>
                    <a:pt x="1125" y="1000"/>
                  </a:cubicBezTo>
                  <a:cubicBezTo>
                    <a:pt x="1291" y="1000"/>
                    <a:pt x="1291" y="1000"/>
                    <a:pt x="1291" y="1000"/>
                  </a:cubicBezTo>
                  <a:lnTo>
                    <a:pt x="1291" y="625"/>
                  </a:lnTo>
                  <a:close/>
                  <a:moveTo>
                    <a:pt x="1541" y="416"/>
                  </a:moveTo>
                  <a:lnTo>
                    <a:pt x="1541" y="416"/>
                  </a:lnTo>
                  <a:cubicBezTo>
                    <a:pt x="1375" y="416"/>
                    <a:pt x="1375" y="416"/>
                    <a:pt x="1375" y="416"/>
                  </a:cubicBezTo>
                  <a:cubicBezTo>
                    <a:pt x="1375" y="1000"/>
                    <a:pt x="1375" y="1000"/>
                    <a:pt x="1375" y="1000"/>
                  </a:cubicBezTo>
                  <a:cubicBezTo>
                    <a:pt x="1541" y="1000"/>
                    <a:pt x="1541" y="1000"/>
                    <a:pt x="1541" y="1000"/>
                  </a:cubicBezTo>
                  <a:lnTo>
                    <a:pt x="1541" y="416"/>
                  </a:lnTo>
                  <a:close/>
                  <a:moveTo>
                    <a:pt x="1916" y="0"/>
                  </a:moveTo>
                  <a:lnTo>
                    <a:pt x="1916" y="0"/>
                  </a:lnTo>
                  <a:cubicBezTo>
                    <a:pt x="83" y="0"/>
                    <a:pt x="83" y="0"/>
                    <a:pt x="83" y="0"/>
                  </a:cubicBezTo>
                  <a:cubicBezTo>
                    <a:pt x="41" y="0"/>
                    <a:pt x="0" y="41"/>
                    <a:pt x="0" y="83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208"/>
                    <a:pt x="41" y="250"/>
                    <a:pt x="83" y="250"/>
                  </a:cubicBezTo>
                  <a:cubicBezTo>
                    <a:pt x="125" y="250"/>
                    <a:pt x="125" y="250"/>
                    <a:pt x="125" y="250"/>
                  </a:cubicBezTo>
                  <a:cubicBezTo>
                    <a:pt x="125" y="1333"/>
                    <a:pt x="125" y="1333"/>
                    <a:pt x="125" y="1333"/>
                  </a:cubicBezTo>
                  <a:cubicBezTo>
                    <a:pt x="125" y="1375"/>
                    <a:pt x="166" y="1416"/>
                    <a:pt x="208" y="1416"/>
                  </a:cubicBezTo>
                  <a:cubicBezTo>
                    <a:pt x="958" y="1416"/>
                    <a:pt x="958" y="1416"/>
                    <a:pt x="958" y="1416"/>
                  </a:cubicBezTo>
                  <a:cubicBezTo>
                    <a:pt x="958" y="1614"/>
                    <a:pt x="958" y="1614"/>
                    <a:pt x="958" y="1614"/>
                  </a:cubicBezTo>
                  <a:cubicBezTo>
                    <a:pt x="541" y="1864"/>
                    <a:pt x="541" y="1864"/>
                    <a:pt x="541" y="1864"/>
                  </a:cubicBezTo>
                  <a:cubicBezTo>
                    <a:pt x="583" y="1916"/>
                    <a:pt x="583" y="1916"/>
                    <a:pt x="583" y="1916"/>
                  </a:cubicBezTo>
                  <a:cubicBezTo>
                    <a:pt x="958" y="1687"/>
                    <a:pt x="958" y="1687"/>
                    <a:pt x="958" y="1687"/>
                  </a:cubicBezTo>
                  <a:cubicBezTo>
                    <a:pt x="958" y="2000"/>
                    <a:pt x="958" y="2000"/>
                    <a:pt x="958" y="2000"/>
                  </a:cubicBezTo>
                  <a:cubicBezTo>
                    <a:pt x="1041" y="2000"/>
                    <a:pt x="1041" y="2000"/>
                    <a:pt x="1041" y="2000"/>
                  </a:cubicBezTo>
                  <a:cubicBezTo>
                    <a:pt x="1041" y="1687"/>
                    <a:pt x="1041" y="1687"/>
                    <a:pt x="1041" y="1687"/>
                  </a:cubicBezTo>
                  <a:cubicBezTo>
                    <a:pt x="1416" y="1916"/>
                    <a:pt x="1416" y="1916"/>
                    <a:pt x="1416" y="1916"/>
                  </a:cubicBezTo>
                  <a:cubicBezTo>
                    <a:pt x="1458" y="1864"/>
                    <a:pt x="1458" y="1864"/>
                    <a:pt x="1458" y="1864"/>
                  </a:cubicBezTo>
                  <a:cubicBezTo>
                    <a:pt x="1041" y="1614"/>
                    <a:pt x="1041" y="1614"/>
                    <a:pt x="1041" y="1614"/>
                  </a:cubicBezTo>
                  <a:cubicBezTo>
                    <a:pt x="1041" y="1416"/>
                    <a:pt x="1041" y="1416"/>
                    <a:pt x="1041" y="1416"/>
                  </a:cubicBezTo>
                  <a:cubicBezTo>
                    <a:pt x="1791" y="1416"/>
                    <a:pt x="1791" y="1416"/>
                    <a:pt x="1791" y="1416"/>
                  </a:cubicBezTo>
                  <a:cubicBezTo>
                    <a:pt x="1833" y="1416"/>
                    <a:pt x="1875" y="1375"/>
                    <a:pt x="1875" y="1333"/>
                  </a:cubicBezTo>
                  <a:cubicBezTo>
                    <a:pt x="1875" y="250"/>
                    <a:pt x="1875" y="250"/>
                    <a:pt x="1875" y="250"/>
                  </a:cubicBezTo>
                  <a:cubicBezTo>
                    <a:pt x="1916" y="250"/>
                    <a:pt x="1916" y="250"/>
                    <a:pt x="1916" y="250"/>
                  </a:cubicBezTo>
                  <a:cubicBezTo>
                    <a:pt x="1958" y="250"/>
                    <a:pt x="2000" y="208"/>
                    <a:pt x="2000" y="166"/>
                  </a:cubicBezTo>
                  <a:cubicBezTo>
                    <a:pt x="2000" y="83"/>
                    <a:pt x="2000" y="83"/>
                    <a:pt x="2000" y="83"/>
                  </a:cubicBezTo>
                  <a:cubicBezTo>
                    <a:pt x="2000" y="41"/>
                    <a:pt x="1958" y="0"/>
                    <a:pt x="1916" y="0"/>
                  </a:cubicBezTo>
                  <a:close/>
                  <a:moveTo>
                    <a:pt x="1791" y="1250"/>
                  </a:moveTo>
                  <a:lnTo>
                    <a:pt x="1791" y="1250"/>
                  </a:lnTo>
                  <a:cubicBezTo>
                    <a:pt x="208" y="1250"/>
                    <a:pt x="208" y="1250"/>
                    <a:pt x="208" y="1250"/>
                  </a:cubicBezTo>
                  <a:cubicBezTo>
                    <a:pt x="208" y="250"/>
                    <a:pt x="208" y="250"/>
                    <a:pt x="208" y="250"/>
                  </a:cubicBezTo>
                  <a:cubicBezTo>
                    <a:pt x="1791" y="250"/>
                    <a:pt x="1791" y="250"/>
                    <a:pt x="1791" y="250"/>
                  </a:cubicBezTo>
                  <a:lnTo>
                    <a:pt x="1791" y="1250"/>
                  </a:lnTo>
                  <a:close/>
                  <a:moveTo>
                    <a:pt x="1541" y="1041"/>
                  </a:moveTo>
                  <a:lnTo>
                    <a:pt x="1541" y="1041"/>
                  </a:lnTo>
                  <a:cubicBezTo>
                    <a:pt x="541" y="1041"/>
                    <a:pt x="541" y="1041"/>
                    <a:pt x="541" y="1041"/>
                  </a:cubicBezTo>
                  <a:cubicBezTo>
                    <a:pt x="541" y="416"/>
                    <a:pt x="541" y="416"/>
                    <a:pt x="541" y="416"/>
                  </a:cubicBezTo>
                  <a:cubicBezTo>
                    <a:pt x="458" y="416"/>
                    <a:pt x="458" y="416"/>
                    <a:pt x="458" y="416"/>
                  </a:cubicBezTo>
                  <a:cubicBezTo>
                    <a:pt x="458" y="1125"/>
                    <a:pt x="458" y="1125"/>
                    <a:pt x="458" y="1125"/>
                  </a:cubicBezTo>
                  <a:cubicBezTo>
                    <a:pt x="1541" y="1125"/>
                    <a:pt x="1541" y="1125"/>
                    <a:pt x="1541" y="1125"/>
                  </a:cubicBezTo>
                  <a:lnTo>
                    <a:pt x="1541" y="10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E600"/>
                </a:buClr>
                <a:buSzPct val="80000"/>
                <a:defRPr/>
              </a:pPr>
              <a:endParaRPr lang="en-US" sz="1200" kern="0" dirty="0">
                <a:solidFill>
                  <a:srgbClr val="646464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E4A446-4068-44E9-969B-92C6C02EF227}"/>
                </a:ext>
              </a:extLst>
            </p:cNvPr>
            <p:cNvSpPr/>
            <p:nvPr/>
          </p:nvSpPr>
          <p:spPr>
            <a:xfrm>
              <a:off x="5435148" y="1438853"/>
              <a:ext cx="2585354" cy="1478797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91440" rIns="91440" bIns="9144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FFE600"/>
                </a:buClr>
                <a:defRPr/>
              </a:pPr>
              <a:r>
                <a:rPr lang="en-US" sz="1200" b="1" kern="0" dirty="0">
                  <a:solidFill>
                    <a:srgbClr val="646464"/>
                  </a:solidFill>
                </a:rPr>
                <a:t>Retention</a:t>
              </a:r>
              <a:br>
                <a:rPr lang="en-US" sz="1200" kern="0" dirty="0">
                  <a:solidFill>
                    <a:srgbClr val="646464"/>
                  </a:solidFill>
                </a:rPr>
              </a:br>
              <a:endParaRPr lang="en-US" sz="1200" kern="0" dirty="0">
                <a:solidFill>
                  <a:srgbClr val="646464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rgbClr val="646464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rgbClr val="646464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rgbClr val="646464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r>
                <a:rPr lang="en-US" sz="1200" kern="0" dirty="0">
                  <a:solidFill>
                    <a:srgbClr val="646464"/>
                  </a:solidFill>
                </a:rPr>
                <a:t>Freed up human resources for higher value-added tasks</a:t>
              </a:r>
            </a:p>
            <a:p>
              <a:pPr algn="r">
                <a:buClr>
                  <a:srgbClr val="FFE600"/>
                </a:buClr>
                <a:defRPr/>
              </a:pPr>
              <a:endParaRPr lang="en-US" sz="1200" kern="0" dirty="0">
                <a:solidFill>
                  <a:srgbClr val="646464"/>
                </a:solidFill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E703E25-00CC-445F-AAA9-ED45697AC469}"/>
                </a:ext>
              </a:extLst>
            </p:cNvPr>
            <p:cNvGrpSpPr/>
            <p:nvPr/>
          </p:nvGrpSpPr>
          <p:grpSpPr>
            <a:xfrm>
              <a:off x="6247910" y="1735130"/>
              <a:ext cx="897642" cy="615503"/>
              <a:chOff x="4002130" y="1744077"/>
              <a:chExt cx="1078977" cy="615503"/>
            </a:xfrm>
          </p:grpSpPr>
          <p:sp>
            <p:nvSpPr>
              <p:cNvPr id="31" name="Freeform 1641">
                <a:extLst>
                  <a:ext uri="{FF2B5EF4-FFF2-40B4-BE49-F238E27FC236}">
                    <a16:creationId xmlns:a16="http://schemas.microsoft.com/office/drawing/2014/main" id="{F25110AE-8ABC-453F-986C-E40FA0F738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2130" y="2191916"/>
                <a:ext cx="1078977" cy="167664"/>
              </a:xfrm>
              <a:custGeom>
                <a:avLst/>
                <a:gdLst>
                  <a:gd name="T0" fmla="*/ 2147483647 w 392"/>
                  <a:gd name="T1" fmla="*/ 0 h 117"/>
                  <a:gd name="T2" fmla="*/ 2147483647 w 392"/>
                  <a:gd name="T3" fmla="*/ 2147483647 h 117"/>
                  <a:gd name="T4" fmla="*/ 2147483647 w 392"/>
                  <a:gd name="T5" fmla="*/ 2147483647 h 117"/>
                  <a:gd name="T6" fmla="*/ 2147483647 w 392"/>
                  <a:gd name="T7" fmla="*/ 2147483647 h 117"/>
                  <a:gd name="T8" fmla="*/ 2147483647 w 392"/>
                  <a:gd name="T9" fmla="*/ 2147483647 h 117"/>
                  <a:gd name="T10" fmla="*/ 2147483647 w 392"/>
                  <a:gd name="T11" fmla="*/ 2147483647 h 117"/>
                  <a:gd name="T12" fmla="*/ 2147483647 w 392"/>
                  <a:gd name="T13" fmla="*/ 2147483647 h 117"/>
                  <a:gd name="T14" fmla="*/ 2147483647 w 392"/>
                  <a:gd name="T15" fmla="*/ 2147483647 h 117"/>
                  <a:gd name="T16" fmla="*/ 2147483647 w 392"/>
                  <a:gd name="T17" fmla="*/ 2147483647 h 117"/>
                  <a:gd name="T18" fmla="*/ 2147483647 w 392"/>
                  <a:gd name="T19" fmla="*/ 2147483647 h 117"/>
                  <a:gd name="T20" fmla="*/ 2147483647 w 392"/>
                  <a:gd name="T21" fmla="*/ 2147483647 h 117"/>
                  <a:gd name="T22" fmla="*/ 2147483647 w 392"/>
                  <a:gd name="T23" fmla="*/ 2147483647 h 117"/>
                  <a:gd name="T24" fmla="*/ 2147483647 w 392"/>
                  <a:gd name="T25" fmla="*/ 2147483647 h 117"/>
                  <a:gd name="T26" fmla="*/ 2147483647 w 392"/>
                  <a:gd name="T27" fmla="*/ 2147483647 h 117"/>
                  <a:gd name="T28" fmla="*/ 2147483647 w 392"/>
                  <a:gd name="T29" fmla="*/ 2147483647 h 117"/>
                  <a:gd name="T30" fmla="*/ 2147483647 w 392"/>
                  <a:gd name="T31" fmla="*/ 2147483647 h 117"/>
                  <a:gd name="T32" fmla="*/ 2147483647 w 392"/>
                  <a:gd name="T33" fmla="*/ 2147483647 h 117"/>
                  <a:gd name="T34" fmla="*/ 2147483647 w 392"/>
                  <a:gd name="T35" fmla="*/ 2147483647 h 117"/>
                  <a:gd name="T36" fmla="*/ 2147483647 w 392"/>
                  <a:gd name="T37" fmla="*/ 2147483647 h 117"/>
                  <a:gd name="T38" fmla="*/ 2147483647 w 392"/>
                  <a:gd name="T39" fmla="*/ 2147483647 h 117"/>
                  <a:gd name="T40" fmla="*/ 2147483647 w 392"/>
                  <a:gd name="T41" fmla="*/ 2147483647 h 117"/>
                  <a:gd name="T42" fmla="*/ 2147483647 w 392"/>
                  <a:gd name="T43" fmla="*/ 2147483647 h 117"/>
                  <a:gd name="T44" fmla="*/ 2147483647 w 392"/>
                  <a:gd name="T45" fmla="*/ 2147483647 h 117"/>
                  <a:gd name="T46" fmla="*/ 2147483647 w 392"/>
                  <a:gd name="T47" fmla="*/ 2147483647 h 117"/>
                  <a:gd name="T48" fmla="*/ 2147483647 w 392"/>
                  <a:gd name="T49" fmla="*/ 2147483647 h 117"/>
                  <a:gd name="T50" fmla="*/ 2147483647 w 392"/>
                  <a:gd name="T51" fmla="*/ 2147483647 h 117"/>
                  <a:gd name="T52" fmla="*/ 2147483647 w 392"/>
                  <a:gd name="T53" fmla="*/ 2147483647 h 117"/>
                  <a:gd name="T54" fmla="*/ 2147483647 w 392"/>
                  <a:gd name="T55" fmla="*/ 2147483647 h 117"/>
                  <a:gd name="T56" fmla="*/ 2147483647 w 392"/>
                  <a:gd name="T57" fmla="*/ 0 h 117"/>
                  <a:gd name="T58" fmla="*/ 2147483647 w 392"/>
                  <a:gd name="T59" fmla="*/ 2147483647 h 117"/>
                  <a:gd name="T60" fmla="*/ 2147483647 w 392"/>
                  <a:gd name="T61" fmla="*/ 2147483647 h 117"/>
                  <a:gd name="T62" fmla="*/ 2147483647 w 392"/>
                  <a:gd name="T63" fmla="*/ 2147483647 h 117"/>
                  <a:gd name="T64" fmla="*/ 2147483647 w 392"/>
                  <a:gd name="T65" fmla="*/ 2147483647 h 117"/>
                  <a:gd name="T66" fmla="*/ 2147483647 w 392"/>
                  <a:gd name="T67" fmla="*/ 2147483647 h 117"/>
                  <a:gd name="T68" fmla="*/ 2147483647 w 392"/>
                  <a:gd name="T69" fmla="*/ 2147483647 h 117"/>
                  <a:gd name="T70" fmla="*/ 2147483647 w 392"/>
                  <a:gd name="T71" fmla="*/ 2147483647 h 117"/>
                  <a:gd name="T72" fmla="*/ 2147483647 w 392"/>
                  <a:gd name="T73" fmla="*/ 2147483647 h 117"/>
                  <a:gd name="T74" fmla="*/ 2147483647 w 392"/>
                  <a:gd name="T75" fmla="*/ 2147483647 h 117"/>
                  <a:gd name="T76" fmla="*/ 2147483647 w 392"/>
                  <a:gd name="T77" fmla="*/ 2147483647 h 117"/>
                  <a:gd name="T78" fmla="*/ 2147483647 w 392"/>
                  <a:gd name="T79" fmla="*/ 2147483647 h 117"/>
                  <a:gd name="T80" fmla="*/ 2147483647 w 392"/>
                  <a:gd name="T81" fmla="*/ 2147483647 h 117"/>
                  <a:gd name="T82" fmla="*/ 2147483647 w 392"/>
                  <a:gd name="T83" fmla="*/ 2147483647 h 117"/>
                  <a:gd name="T84" fmla="*/ 2147483647 w 392"/>
                  <a:gd name="T85" fmla="*/ 2147483647 h 117"/>
                  <a:gd name="T86" fmla="*/ 2147483647 w 392"/>
                  <a:gd name="T87" fmla="*/ 2147483647 h 117"/>
                  <a:gd name="T88" fmla="*/ 2147483647 w 392"/>
                  <a:gd name="T89" fmla="*/ 2147483647 h 117"/>
                  <a:gd name="T90" fmla="*/ 2147483647 w 392"/>
                  <a:gd name="T91" fmla="*/ 2147483647 h 117"/>
                  <a:gd name="T92" fmla="*/ 2147483647 w 392"/>
                  <a:gd name="T93" fmla="*/ 2147483647 h 117"/>
                  <a:gd name="T94" fmla="*/ 2147483647 w 392"/>
                  <a:gd name="T95" fmla="*/ 2147483647 h 117"/>
                  <a:gd name="T96" fmla="*/ 2147483647 w 392"/>
                  <a:gd name="T97" fmla="*/ 2147483647 h 117"/>
                  <a:gd name="T98" fmla="*/ 2147483647 w 392"/>
                  <a:gd name="T99" fmla="*/ 2147483647 h 117"/>
                  <a:gd name="T100" fmla="*/ 0 w 392"/>
                  <a:gd name="T101" fmla="*/ 2147483647 h 117"/>
                  <a:gd name="T102" fmla="*/ 2147483647 w 392"/>
                  <a:gd name="T103" fmla="*/ 2147483647 h 117"/>
                  <a:gd name="T104" fmla="*/ 2147483647 w 392"/>
                  <a:gd name="T105" fmla="*/ 2147483647 h 117"/>
                  <a:gd name="T106" fmla="*/ 2147483647 w 392"/>
                  <a:gd name="T107" fmla="*/ 2147483647 h 117"/>
                  <a:gd name="T108" fmla="*/ 2147483647 w 392"/>
                  <a:gd name="T109" fmla="*/ 2147483647 h 117"/>
                  <a:gd name="T110" fmla="*/ 2147483647 w 392"/>
                  <a:gd name="T111" fmla="*/ 2147483647 h 117"/>
                  <a:gd name="T112" fmla="*/ 2147483647 w 392"/>
                  <a:gd name="T113" fmla="*/ 0 h 117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92" h="117">
                    <a:moveTo>
                      <a:pt x="122" y="0"/>
                    </a:moveTo>
                    <a:lnTo>
                      <a:pt x="127" y="8"/>
                    </a:lnTo>
                    <a:lnTo>
                      <a:pt x="133" y="15"/>
                    </a:lnTo>
                    <a:lnTo>
                      <a:pt x="105" y="20"/>
                    </a:lnTo>
                    <a:lnTo>
                      <a:pt x="81" y="27"/>
                    </a:lnTo>
                    <a:lnTo>
                      <a:pt x="63" y="36"/>
                    </a:lnTo>
                    <a:lnTo>
                      <a:pt x="52" y="46"/>
                    </a:lnTo>
                    <a:lnTo>
                      <a:pt x="48" y="56"/>
                    </a:lnTo>
                    <a:lnTo>
                      <a:pt x="52" y="67"/>
                    </a:lnTo>
                    <a:lnTo>
                      <a:pt x="63" y="76"/>
                    </a:lnTo>
                    <a:lnTo>
                      <a:pt x="80" y="84"/>
                    </a:lnTo>
                    <a:lnTo>
                      <a:pt x="102" y="92"/>
                    </a:lnTo>
                    <a:lnTo>
                      <a:pt x="131" y="97"/>
                    </a:lnTo>
                    <a:lnTo>
                      <a:pt x="162" y="100"/>
                    </a:lnTo>
                    <a:lnTo>
                      <a:pt x="195" y="102"/>
                    </a:lnTo>
                    <a:lnTo>
                      <a:pt x="229" y="100"/>
                    </a:lnTo>
                    <a:lnTo>
                      <a:pt x="261" y="97"/>
                    </a:lnTo>
                    <a:lnTo>
                      <a:pt x="288" y="92"/>
                    </a:lnTo>
                    <a:lnTo>
                      <a:pt x="310" y="84"/>
                    </a:lnTo>
                    <a:lnTo>
                      <a:pt x="328" y="76"/>
                    </a:lnTo>
                    <a:lnTo>
                      <a:pt x="339" y="67"/>
                    </a:lnTo>
                    <a:lnTo>
                      <a:pt x="344" y="56"/>
                    </a:lnTo>
                    <a:lnTo>
                      <a:pt x="339" y="46"/>
                    </a:lnTo>
                    <a:lnTo>
                      <a:pt x="328" y="36"/>
                    </a:lnTo>
                    <a:lnTo>
                      <a:pt x="309" y="27"/>
                    </a:lnTo>
                    <a:lnTo>
                      <a:pt x="286" y="20"/>
                    </a:lnTo>
                    <a:lnTo>
                      <a:pt x="257" y="15"/>
                    </a:lnTo>
                    <a:lnTo>
                      <a:pt x="263" y="8"/>
                    </a:lnTo>
                    <a:lnTo>
                      <a:pt x="268" y="0"/>
                    </a:lnTo>
                    <a:lnTo>
                      <a:pt x="303" y="5"/>
                    </a:lnTo>
                    <a:lnTo>
                      <a:pt x="333" y="12"/>
                    </a:lnTo>
                    <a:lnTo>
                      <a:pt x="357" y="21"/>
                    </a:lnTo>
                    <a:lnTo>
                      <a:pt x="376" y="32"/>
                    </a:lnTo>
                    <a:lnTo>
                      <a:pt x="387" y="43"/>
                    </a:lnTo>
                    <a:lnTo>
                      <a:pt x="392" y="56"/>
                    </a:lnTo>
                    <a:lnTo>
                      <a:pt x="387" y="68"/>
                    </a:lnTo>
                    <a:lnTo>
                      <a:pt x="376" y="79"/>
                    </a:lnTo>
                    <a:lnTo>
                      <a:pt x="359" y="91"/>
                    </a:lnTo>
                    <a:lnTo>
                      <a:pt x="334" y="99"/>
                    </a:lnTo>
                    <a:lnTo>
                      <a:pt x="305" y="107"/>
                    </a:lnTo>
                    <a:lnTo>
                      <a:pt x="272" y="112"/>
                    </a:lnTo>
                    <a:lnTo>
                      <a:pt x="235" y="115"/>
                    </a:lnTo>
                    <a:lnTo>
                      <a:pt x="195" y="117"/>
                    </a:lnTo>
                    <a:lnTo>
                      <a:pt x="156" y="115"/>
                    </a:lnTo>
                    <a:lnTo>
                      <a:pt x="118" y="112"/>
                    </a:lnTo>
                    <a:lnTo>
                      <a:pt x="85" y="107"/>
                    </a:lnTo>
                    <a:lnTo>
                      <a:pt x="57" y="99"/>
                    </a:lnTo>
                    <a:lnTo>
                      <a:pt x="33" y="91"/>
                    </a:lnTo>
                    <a:lnTo>
                      <a:pt x="14" y="79"/>
                    </a:lnTo>
                    <a:lnTo>
                      <a:pt x="3" y="68"/>
                    </a:lnTo>
                    <a:lnTo>
                      <a:pt x="0" y="56"/>
                    </a:lnTo>
                    <a:lnTo>
                      <a:pt x="3" y="43"/>
                    </a:lnTo>
                    <a:lnTo>
                      <a:pt x="14" y="32"/>
                    </a:lnTo>
                    <a:lnTo>
                      <a:pt x="33" y="21"/>
                    </a:lnTo>
                    <a:lnTo>
                      <a:pt x="58" y="12"/>
                    </a:lnTo>
                    <a:lnTo>
                      <a:pt x="87" y="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E600"/>
                  </a:buClr>
                  <a:buSzPct val="80000"/>
                  <a:defRPr/>
                </a:pPr>
                <a:endParaRPr lang="en-US" sz="1200" kern="0" dirty="0">
                  <a:solidFill>
                    <a:srgbClr val="646464"/>
                  </a:solidFill>
                </a:endParaRPr>
              </a:p>
            </p:txBody>
          </p:sp>
          <p:sp>
            <p:nvSpPr>
              <p:cNvPr id="32" name="Freeform 1642">
                <a:extLst>
                  <a:ext uri="{FF2B5EF4-FFF2-40B4-BE49-F238E27FC236}">
                    <a16:creationId xmlns:a16="http://schemas.microsoft.com/office/drawing/2014/main" id="{23955146-035F-4856-B3F3-87A54B117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3642" y="2229420"/>
                <a:ext cx="613827" cy="92656"/>
              </a:xfrm>
              <a:custGeom>
                <a:avLst/>
                <a:gdLst>
                  <a:gd name="T0" fmla="*/ 2147483647 w 223"/>
                  <a:gd name="T1" fmla="*/ 0 h 65"/>
                  <a:gd name="T2" fmla="*/ 2147483647 w 223"/>
                  <a:gd name="T3" fmla="*/ 2147483647 h 65"/>
                  <a:gd name="T4" fmla="*/ 2147483647 w 223"/>
                  <a:gd name="T5" fmla="*/ 2147483647 h 65"/>
                  <a:gd name="T6" fmla="*/ 2147483647 w 223"/>
                  <a:gd name="T7" fmla="*/ 2147483647 h 65"/>
                  <a:gd name="T8" fmla="*/ 2147483647 w 223"/>
                  <a:gd name="T9" fmla="*/ 2147483647 h 65"/>
                  <a:gd name="T10" fmla="*/ 2147483647 w 223"/>
                  <a:gd name="T11" fmla="*/ 2147483647 h 65"/>
                  <a:gd name="T12" fmla="*/ 2147483647 w 223"/>
                  <a:gd name="T13" fmla="*/ 2147483647 h 65"/>
                  <a:gd name="T14" fmla="*/ 2147483647 w 223"/>
                  <a:gd name="T15" fmla="*/ 2147483647 h 65"/>
                  <a:gd name="T16" fmla="*/ 2147483647 w 223"/>
                  <a:gd name="T17" fmla="*/ 2147483647 h 65"/>
                  <a:gd name="T18" fmla="*/ 2147483647 w 223"/>
                  <a:gd name="T19" fmla="*/ 2147483647 h 65"/>
                  <a:gd name="T20" fmla="*/ 2147483647 w 223"/>
                  <a:gd name="T21" fmla="*/ 2147483647 h 65"/>
                  <a:gd name="T22" fmla="*/ 2147483647 w 223"/>
                  <a:gd name="T23" fmla="*/ 2147483647 h 65"/>
                  <a:gd name="T24" fmla="*/ 2147483647 w 223"/>
                  <a:gd name="T25" fmla="*/ 2147483647 h 65"/>
                  <a:gd name="T26" fmla="*/ 2147483647 w 223"/>
                  <a:gd name="T27" fmla="*/ 2147483647 h 65"/>
                  <a:gd name="T28" fmla="*/ 2147483647 w 223"/>
                  <a:gd name="T29" fmla="*/ 2147483647 h 65"/>
                  <a:gd name="T30" fmla="*/ 2147483647 w 223"/>
                  <a:gd name="T31" fmla="*/ 2147483647 h 65"/>
                  <a:gd name="T32" fmla="*/ 2147483647 w 223"/>
                  <a:gd name="T33" fmla="*/ 2147483647 h 65"/>
                  <a:gd name="T34" fmla="*/ 2147483647 w 223"/>
                  <a:gd name="T35" fmla="*/ 2147483647 h 65"/>
                  <a:gd name="T36" fmla="*/ 2147483647 w 223"/>
                  <a:gd name="T37" fmla="*/ 2147483647 h 65"/>
                  <a:gd name="T38" fmla="*/ 2147483647 w 223"/>
                  <a:gd name="T39" fmla="*/ 2147483647 h 65"/>
                  <a:gd name="T40" fmla="*/ 2147483647 w 223"/>
                  <a:gd name="T41" fmla="*/ 2147483647 h 65"/>
                  <a:gd name="T42" fmla="*/ 2147483647 w 223"/>
                  <a:gd name="T43" fmla="*/ 2147483647 h 65"/>
                  <a:gd name="T44" fmla="*/ 2147483647 w 223"/>
                  <a:gd name="T45" fmla="*/ 0 h 65"/>
                  <a:gd name="T46" fmla="*/ 2147483647 w 223"/>
                  <a:gd name="T47" fmla="*/ 2147483647 h 65"/>
                  <a:gd name="T48" fmla="*/ 2147483647 w 223"/>
                  <a:gd name="T49" fmla="*/ 2147483647 h 65"/>
                  <a:gd name="T50" fmla="*/ 2147483647 w 223"/>
                  <a:gd name="T51" fmla="*/ 2147483647 h 65"/>
                  <a:gd name="T52" fmla="*/ 2147483647 w 223"/>
                  <a:gd name="T53" fmla="*/ 2147483647 h 65"/>
                  <a:gd name="T54" fmla="*/ 2147483647 w 223"/>
                  <a:gd name="T55" fmla="*/ 2147483647 h 65"/>
                  <a:gd name="T56" fmla="*/ 2147483647 w 223"/>
                  <a:gd name="T57" fmla="*/ 2147483647 h 65"/>
                  <a:gd name="T58" fmla="*/ 2147483647 w 223"/>
                  <a:gd name="T59" fmla="*/ 2147483647 h 65"/>
                  <a:gd name="T60" fmla="*/ 2147483647 w 223"/>
                  <a:gd name="T61" fmla="*/ 2147483647 h 65"/>
                  <a:gd name="T62" fmla="*/ 2147483647 w 223"/>
                  <a:gd name="T63" fmla="*/ 2147483647 h 65"/>
                  <a:gd name="T64" fmla="*/ 2147483647 w 223"/>
                  <a:gd name="T65" fmla="*/ 2147483647 h 65"/>
                  <a:gd name="T66" fmla="*/ 2147483647 w 223"/>
                  <a:gd name="T67" fmla="*/ 2147483647 h 65"/>
                  <a:gd name="T68" fmla="*/ 2147483647 w 223"/>
                  <a:gd name="T69" fmla="*/ 2147483647 h 65"/>
                  <a:gd name="T70" fmla="*/ 2147483647 w 223"/>
                  <a:gd name="T71" fmla="*/ 2147483647 h 65"/>
                  <a:gd name="T72" fmla="*/ 2147483647 w 223"/>
                  <a:gd name="T73" fmla="*/ 2147483647 h 65"/>
                  <a:gd name="T74" fmla="*/ 2147483647 w 223"/>
                  <a:gd name="T75" fmla="*/ 2147483647 h 65"/>
                  <a:gd name="T76" fmla="*/ 0 w 223"/>
                  <a:gd name="T77" fmla="*/ 2147483647 h 65"/>
                  <a:gd name="T78" fmla="*/ 2147483647 w 223"/>
                  <a:gd name="T79" fmla="*/ 2147483647 h 65"/>
                  <a:gd name="T80" fmla="*/ 2147483647 w 223"/>
                  <a:gd name="T81" fmla="*/ 2147483647 h 65"/>
                  <a:gd name="T82" fmla="*/ 2147483647 w 223"/>
                  <a:gd name="T83" fmla="*/ 2147483647 h 65"/>
                  <a:gd name="T84" fmla="*/ 2147483647 w 223"/>
                  <a:gd name="T85" fmla="*/ 0 h 6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223" h="65">
                    <a:moveTo>
                      <a:pt x="59" y="0"/>
                    </a:moveTo>
                    <a:lnTo>
                      <a:pt x="65" y="5"/>
                    </a:lnTo>
                    <a:lnTo>
                      <a:pt x="72" y="10"/>
                    </a:lnTo>
                    <a:lnTo>
                      <a:pt x="57" y="14"/>
                    </a:lnTo>
                    <a:lnTo>
                      <a:pt x="46" y="19"/>
                    </a:lnTo>
                    <a:lnTo>
                      <a:pt x="39" y="24"/>
                    </a:lnTo>
                    <a:lnTo>
                      <a:pt x="36" y="30"/>
                    </a:lnTo>
                    <a:lnTo>
                      <a:pt x="41" y="37"/>
                    </a:lnTo>
                    <a:lnTo>
                      <a:pt x="51" y="43"/>
                    </a:lnTo>
                    <a:lnTo>
                      <a:pt x="67" y="48"/>
                    </a:lnTo>
                    <a:lnTo>
                      <a:pt x="88" y="52"/>
                    </a:lnTo>
                    <a:lnTo>
                      <a:pt x="111" y="53"/>
                    </a:lnTo>
                    <a:lnTo>
                      <a:pt x="135" y="52"/>
                    </a:lnTo>
                    <a:lnTo>
                      <a:pt x="156" y="48"/>
                    </a:lnTo>
                    <a:lnTo>
                      <a:pt x="172" y="43"/>
                    </a:lnTo>
                    <a:lnTo>
                      <a:pt x="183" y="37"/>
                    </a:lnTo>
                    <a:lnTo>
                      <a:pt x="187" y="30"/>
                    </a:lnTo>
                    <a:lnTo>
                      <a:pt x="184" y="24"/>
                    </a:lnTo>
                    <a:lnTo>
                      <a:pt x="177" y="19"/>
                    </a:lnTo>
                    <a:lnTo>
                      <a:pt x="166" y="14"/>
                    </a:lnTo>
                    <a:lnTo>
                      <a:pt x="151" y="10"/>
                    </a:lnTo>
                    <a:lnTo>
                      <a:pt x="157" y="5"/>
                    </a:lnTo>
                    <a:lnTo>
                      <a:pt x="163" y="0"/>
                    </a:lnTo>
                    <a:lnTo>
                      <a:pt x="188" y="5"/>
                    </a:lnTo>
                    <a:lnTo>
                      <a:pt x="207" y="13"/>
                    </a:lnTo>
                    <a:lnTo>
                      <a:pt x="219" y="21"/>
                    </a:lnTo>
                    <a:lnTo>
                      <a:pt x="223" y="30"/>
                    </a:lnTo>
                    <a:lnTo>
                      <a:pt x="219" y="40"/>
                    </a:lnTo>
                    <a:lnTo>
                      <a:pt x="208" y="47"/>
                    </a:lnTo>
                    <a:lnTo>
                      <a:pt x="190" y="55"/>
                    </a:lnTo>
                    <a:lnTo>
                      <a:pt x="168" y="60"/>
                    </a:lnTo>
                    <a:lnTo>
                      <a:pt x="141" y="63"/>
                    </a:lnTo>
                    <a:lnTo>
                      <a:pt x="111" y="65"/>
                    </a:lnTo>
                    <a:lnTo>
                      <a:pt x="81" y="63"/>
                    </a:lnTo>
                    <a:lnTo>
                      <a:pt x="55" y="60"/>
                    </a:lnTo>
                    <a:lnTo>
                      <a:pt x="33" y="55"/>
                    </a:lnTo>
                    <a:lnTo>
                      <a:pt x="15" y="47"/>
                    </a:lnTo>
                    <a:lnTo>
                      <a:pt x="3" y="40"/>
                    </a:lnTo>
                    <a:lnTo>
                      <a:pt x="0" y="30"/>
                    </a:lnTo>
                    <a:lnTo>
                      <a:pt x="5" y="20"/>
                    </a:lnTo>
                    <a:lnTo>
                      <a:pt x="16" y="13"/>
                    </a:lnTo>
                    <a:lnTo>
                      <a:pt x="36" y="5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E600"/>
                  </a:buClr>
                  <a:buSzPct val="80000"/>
                  <a:defRPr/>
                </a:pPr>
                <a:endParaRPr lang="en-US" sz="1200" kern="0" dirty="0">
                  <a:solidFill>
                    <a:srgbClr val="646464"/>
                  </a:solidFill>
                </a:endParaRPr>
              </a:p>
            </p:txBody>
          </p:sp>
          <p:sp>
            <p:nvSpPr>
              <p:cNvPr id="33" name="Freeform 1643">
                <a:extLst>
                  <a:ext uri="{FF2B5EF4-FFF2-40B4-BE49-F238E27FC236}">
                    <a16:creationId xmlns:a16="http://schemas.microsoft.com/office/drawing/2014/main" id="{79CA32AA-E39D-43AA-B313-061246C8F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3294" y="2258098"/>
                <a:ext cx="212398" cy="30886"/>
              </a:xfrm>
              <a:custGeom>
                <a:avLst/>
                <a:gdLst>
                  <a:gd name="T0" fmla="*/ 2147483647 w 77"/>
                  <a:gd name="T1" fmla="*/ 0 h 22"/>
                  <a:gd name="T2" fmla="*/ 2147483647 w 77"/>
                  <a:gd name="T3" fmla="*/ 2147483647 h 22"/>
                  <a:gd name="T4" fmla="*/ 2147483647 w 77"/>
                  <a:gd name="T5" fmla="*/ 2147483647 h 22"/>
                  <a:gd name="T6" fmla="*/ 2147483647 w 77"/>
                  <a:gd name="T7" fmla="*/ 2147483647 h 22"/>
                  <a:gd name="T8" fmla="*/ 2147483647 w 77"/>
                  <a:gd name="T9" fmla="*/ 0 h 22"/>
                  <a:gd name="T10" fmla="*/ 2147483647 w 77"/>
                  <a:gd name="T11" fmla="*/ 2147483647 h 22"/>
                  <a:gd name="T12" fmla="*/ 2147483647 w 77"/>
                  <a:gd name="T13" fmla="*/ 2147483647 h 22"/>
                  <a:gd name="T14" fmla="*/ 2147483647 w 77"/>
                  <a:gd name="T15" fmla="*/ 2147483647 h 22"/>
                  <a:gd name="T16" fmla="*/ 2147483647 w 77"/>
                  <a:gd name="T17" fmla="*/ 2147483647 h 22"/>
                  <a:gd name="T18" fmla="*/ 2147483647 w 77"/>
                  <a:gd name="T19" fmla="*/ 2147483647 h 22"/>
                  <a:gd name="T20" fmla="*/ 2147483647 w 77"/>
                  <a:gd name="T21" fmla="*/ 2147483647 h 22"/>
                  <a:gd name="T22" fmla="*/ 2147483647 w 77"/>
                  <a:gd name="T23" fmla="*/ 2147483647 h 22"/>
                  <a:gd name="T24" fmla="*/ 2147483647 w 77"/>
                  <a:gd name="T25" fmla="*/ 2147483647 h 22"/>
                  <a:gd name="T26" fmla="*/ 2147483647 w 77"/>
                  <a:gd name="T27" fmla="*/ 2147483647 h 22"/>
                  <a:gd name="T28" fmla="*/ 2147483647 w 77"/>
                  <a:gd name="T29" fmla="*/ 2147483647 h 22"/>
                  <a:gd name="T30" fmla="*/ 2147483647 w 77"/>
                  <a:gd name="T31" fmla="*/ 2147483647 h 22"/>
                  <a:gd name="T32" fmla="*/ 2147483647 w 77"/>
                  <a:gd name="T33" fmla="*/ 2147483647 h 22"/>
                  <a:gd name="T34" fmla="*/ 0 w 77"/>
                  <a:gd name="T35" fmla="*/ 2147483647 h 22"/>
                  <a:gd name="T36" fmla="*/ 0 w 77"/>
                  <a:gd name="T37" fmla="*/ 2147483647 h 22"/>
                  <a:gd name="T38" fmla="*/ 2147483647 w 77"/>
                  <a:gd name="T39" fmla="*/ 2147483647 h 22"/>
                  <a:gd name="T40" fmla="*/ 2147483647 w 77"/>
                  <a:gd name="T41" fmla="*/ 2147483647 h 22"/>
                  <a:gd name="T42" fmla="*/ 2147483647 w 77"/>
                  <a:gd name="T43" fmla="*/ 2147483647 h 22"/>
                  <a:gd name="T44" fmla="*/ 2147483647 w 77"/>
                  <a:gd name="T45" fmla="*/ 0 h 2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7" h="22">
                    <a:moveTo>
                      <a:pt x="16" y="0"/>
                    </a:moveTo>
                    <a:lnTo>
                      <a:pt x="27" y="4"/>
                    </a:lnTo>
                    <a:lnTo>
                      <a:pt x="38" y="5"/>
                    </a:lnTo>
                    <a:lnTo>
                      <a:pt x="51" y="4"/>
                    </a:lnTo>
                    <a:lnTo>
                      <a:pt x="62" y="0"/>
                    </a:lnTo>
                    <a:lnTo>
                      <a:pt x="67" y="2"/>
                    </a:lnTo>
                    <a:lnTo>
                      <a:pt x="70" y="4"/>
                    </a:lnTo>
                    <a:lnTo>
                      <a:pt x="74" y="6"/>
                    </a:lnTo>
                    <a:lnTo>
                      <a:pt x="77" y="7"/>
                    </a:lnTo>
                    <a:lnTo>
                      <a:pt x="77" y="10"/>
                    </a:lnTo>
                    <a:lnTo>
                      <a:pt x="74" y="15"/>
                    </a:lnTo>
                    <a:lnTo>
                      <a:pt x="65" y="19"/>
                    </a:lnTo>
                    <a:lnTo>
                      <a:pt x="53" y="21"/>
                    </a:lnTo>
                    <a:lnTo>
                      <a:pt x="38" y="22"/>
                    </a:lnTo>
                    <a:lnTo>
                      <a:pt x="23" y="21"/>
                    </a:lnTo>
                    <a:lnTo>
                      <a:pt x="11" y="19"/>
                    </a:lnTo>
                    <a:lnTo>
                      <a:pt x="2" y="15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6"/>
                    </a:lnTo>
                    <a:lnTo>
                      <a:pt x="6" y="4"/>
                    </a:lnTo>
                    <a:lnTo>
                      <a:pt x="10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E600"/>
                  </a:buClr>
                  <a:buSzPct val="80000"/>
                  <a:defRPr/>
                </a:pPr>
                <a:endParaRPr lang="en-US" sz="1200" kern="0" dirty="0">
                  <a:solidFill>
                    <a:srgbClr val="646464"/>
                  </a:solidFill>
                </a:endParaRPr>
              </a:p>
            </p:txBody>
          </p:sp>
          <p:sp>
            <p:nvSpPr>
              <p:cNvPr id="34" name="Freeform 1644">
                <a:extLst>
                  <a:ext uri="{FF2B5EF4-FFF2-40B4-BE49-F238E27FC236}">
                    <a16:creationId xmlns:a16="http://schemas.microsoft.com/office/drawing/2014/main" id="{495EF3B7-0A25-4C3E-A99E-031975D392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6660" y="1744077"/>
                <a:ext cx="155050" cy="8383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FFE600"/>
                  </a:buClr>
                  <a:buSzPct val="80000"/>
                  <a:defRPr/>
                </a:pPr>
                <a:endParaRPr lang="en-US" altLang="de-DE" sz="1200" kern="0" dirty="0">
                  <a:solidFill>
                    <a:srgbClr val="646464"/>
                  </a:solidFill>
                  <a:latin typeface="+mn-lt"/>
                </a:endParaRPr>
              </a:p>
            </p:txBody>
          </p:sp>
          <p:sp>
            <p:nvSpPr>
              <p:cNvPr id="35" name="Freeform 1645">
                <a:extLst>
                  <a:ext uri="{FF2B5EF4-FFF2-40B4-BE49-F238E27FC236}">
                    <a16:creationId xmlns:a16="http://schemas.microsoft.com/office/drawing/2014/main" id="{B2DF4821-E4DD-4F0B-944B-768F847DBD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600" y="1842248"/>
                <a:ext cx="446033" cy="401511"/>
              </a:xfrm>
              <a:custGeom>
                <a:avLst/>
                <a:gdLst>
                  <a:gd name="T0" fmla="*/ 2147483647 w 162"/>
                  <a:gd name="T1" fmla="*/ 2147483647 h 281"/>
                  <a:gd name="T2" fmla="*/ 2147483647 w 162"/>
                  <a:gd name="T3" fmla="*/ 2147483647 h 281"/>
                  <a:gd name="T4" fmla="*/ 2147483647 w 162"/>
                  <a:gd name="T5" fmla="*/ 2147483647 h 281"/>
                  <a:gd name="T6" fmla="*/ 2147483647 w 162"/>
                  <a:gd name="T7" fmla="*/ 2147483647 h 281"/>
                  <a:gd name="T8" fmla="*/ 2147483647 w 162"/>
                  <a:gd name="T9" fmla="*/ 2147483647 h 281"/>
                  <a:gd name="T10" fmla="*/ 2147483647 w 162"/>
                  <a:gd name="T11" fmla="*/ 2147483647 h 281"/>
                  <a:gd name="T12" fmla="*/ 2147483647 w 162"/>
                  <a:gd name="T13" fmla="*/ 2147483647 h 281"/>
                  <a:gd name="T14" fmla="*/ 2147483647 w 162"/>
                  <a:gd name="T15" fmla="*/ 2147483647 h 281"/>
                  <a:gd name="T16" fmla="*/ 2147483647 w 162"/>
                  <a:gd name="T17" fmla="*/ 2147483647 h 281"/>
                  <a:gd name="T18" fmla="*/ 2147483647 w 162"/>
                  <a:gd name="T19" fmla="*/ 2147483647 h 281"/>
                  <a:gd name="T20" fmla="*/ 2147483647 w 162"/>
                  <a:gd name="T21" fmla="*/ 2147483647 h 281"/>
                  <a:gd name="T22" fmla="*/ 2147483647 w 162"/>
                  <a:gd name="T23" fmla="*/ 2147483647 h 281"/>
                  <a:gd name="T24" fmla="*/ 2147483647 w 162"/>
                  <a:gd name="T25" fmla="*/ 2147483647 h 281"/>
                  <a:gd name="T26" fmla="*/ 2147483647 w 162"/>
                  <a:gd name="T27" fmla="*/ 2147483647 h 281"/>
                  <a:gd name="T28" fmla="*/ 2147483647 w 162"/>
                  <a:gd name="T29" fmla="*/ 2147483647 h 281"/>
                  <a:gd name="T30" fmla="*/ 2147483647 w 162"/>
                  <a:gd name="T31" fmla="*/ 2147483647 h 281"/>
                  <a:gd name="T32" fmla="*/ 2147483647 w 162"/>
                  <a:gd name="T33" fmla="*/ 2147483647 h 281"/>
                  <a:gd name="T34" fmla="*/ 2147483647 w 162"/>
                  <a:gd name="T35" fmla="*/ 2147483647 h 281"/>
                  <a:gd name="T36" fmla="*/ 2147483647 w 162"/>
                  <a:gd name="T37" fmla="*/ 2147483647 h 281"/>
                  <a:gd name="T38" fmla="*/ 2147483647 w 162"/>
                  <a:gd name="T39" fmla="*/ 2147483647 h 281"/>
                  <a:gd name="T40" fmla="*/ 2147483647 w 162"/>
                  <a:gd name="T41" fmla="*/ 2147483647 h 281"/>
                  <a:gd name="T42" fmla="*/ 2147483647 w 162"/>
                  <a:gd name="T43" fmla="*/ 2147483647 h 281"/>
                  <a:gd name="T44" fmla="*/ 2147483647 w 162"/>
                  <a:gd name="T45" fmla="*/ 2147483647 h 281"/>
                  <a:gd name="T46" fmla="*/ 2147483647 w 162"/>
                  <a:gd name="T47" fmla="*/ 2147483647 h 281"/>
                  <a:gd name="T48" fmla="*/ 2147483647 w 162"/>
                  <a:gd name="T49" fmla="*/ 2147483647 h 281"/>
                  <a:gd name="T50" fmla="*/ 2147483647 w 162"/>
                  <a:gd name="T51" fmla="*/ 2147483647 h 281"/>
                  <a:gd name="T52" fmla="*/ 2147483647 w 162"/>
                  <a:gd name="T53" fmla="*/ 2147483647 h 281"/>
                  <a:gd name="T54" fmla="*/ 0 w 162"/>
                  <a:gd name="T55" fmla="*/ 2147483647 h 281"/>
                  <a:gd name="T56" fmla="*/ 0 w 162"/>
                  <a:gd name="T57" fmla="*/ 2147483647 h 281"/>
                  <a:gd name="T58" fmla="*/ 2147483647 w 162"/>
                  <a:gd name="T59" fmla="*/ 2147483647 h 281"/>
                  <a:gd name="T60" fmla="*/ 2147483647 w 162"/>
                  <a:gd name="T61" fmla="*/ 2147483647 h 281"/>
                  <a:gd name="T62" fmla="*/ 2147483647 w 162"/>
                  <a:gd name="T63" fmla="*/ 2147483647 h 281"/>
                  <a:gd name="T64" fmla="*/ 2147483647 w 162"/>
                  <a:gd name="T65" fmla="*/ 2147483647 h 281"/>
                  <a:gd name="T66" fmla="*/ 2147483647 w 162"/>
                  <a:gd name="T67" fmla="*/ 2147483647 h 281"/>
                  <a:gd name="T68" fmla="*/ 2147483647 w 162"/>
                  <a:gd name="T69" fmla="*/ 2147483647 h 281"/>
                  <a:gd name="T70" fmla="*/ 2147483647 w 162"/>
                  <a:gd name="T71" fmla="*/ 2147483647 h 281"/>
                  <a:gd name="T72" fmla="*/ 2147483647 w 162"/>
                  <a:gd name="T73" fmla="*/ 2147483647 h 281"/>
                  <a:gd name="T74" fmla="*/ 2147483647 w 162"/>
                  <a:gd name="T75" fmla="*/ 2147483647 h 281"/>
                  <a:gd name="T76" fmla="*/ 2147483647 w 162"/>
                  <a:gd name="T77" fmla="*/ 2147483647 h 281"/>
                  <a:gd name="T78" fmla="*/ 2147483647 w 162"/>
                  <a:gd name="T79" fmla="*/ 0 h 28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62" h="281">
                    <a:moveTo>
                      <a:pt x="109" y="0"/>
                    </a:moveTo>
                    <a:lnTo>
                      <a:pt x="111" y="1"/>
                    </a:lnTo>
                    <a:lnTo>
                      <a:pt x="116" y="5"/>
                    </a:lnTo>
                    <a:lnTo>
                      <a:pt x="122" y="9"/>
                    </a:lnTo>
                    <a:lnTo>
                      <a:pt x="129" y="14"/>
                    </a:lnTo>
                    <a:lnTo>
                      <a:pt x="131" y="17"/>
                    </a:lnTo>
                    <a:lnTo>
                      <a:pt x="161" y="108"/>
                    </a:lnTo>
                    <a:lnTo>
                      <a:pt x="162" y="111"/>
                    </a:lnTo>
                    <a:lnTo>
                      <a:pt x="161" y="116"/>
                    </a:lnTo>
                    <a:lnTo>
                      <a:pt x="159" y="120"/>
                    </a:lnTo>
                    <a:lnTo>
                      <a:pt x="156" y="123"/>
                    </a:lnTo>
                    <a:lnTo>
                      <a:pt x="152" y="125"/>
                    </a:lnTo>
                    <a:lnTo>
                      <a:pt x="148" y="125"/>
                    </a:lnTo>
                    <a:lnTo>
                      <a:pt x="143" y="125"/>
                    </a:lnTo>
                    <a:lnTo>
                      <a:pt x="140" y="123"/>
                    </a:lnTo>
                    <a:lnTo>
                      <a:pt x="137" y="120"/>
                    </a:lnTo>
                    <a:lnTo>
                      <a:pt x="135" y="116"/>
                    </a:lnTo>
                    <a:lnTo>
                      <a:pt x="122" y="77"/>
                    </a:lnTo>
                    <a:lnTo>
                      <a:pt x="122" y="262"/>
                    </a:lnTo>
                    <a:lnTo>
                      <a:pt x="121" y="267"/>
                    </a:lnTo>
                    <a:lnTo>
                      <a:pt x="120" y="271"/>
                    </a:lnTo>
                    <a:lnTo>
                      <a:pt x="116" y="276"/>
                    </a:lnTo>
                    <a:lnTo>
                      <a:pt x="112" y="279"/>
                    </a:lnTo>
                    <a:lnTo>
                      <a:pt x="109" y="281"/>
                    </a:lnTo>
                    <a:lnTo>
                      <a:pt x="104" y="281"/>
                    </a:lnTo>
                    <a:lnTo>
                      <a:pt x="99" y="281"/>
                    </a:lnTo>
                    <a:lnTo>
                      <a:pt x="95" y="279"/>
                    </a:lnTo>
                    <a:lnTo>
                      <a:pt x="91" y="276"/>
                    </a:lnTo>
                    <a:lnTo>
                      <a:pt x="89" y="271"/>
                    </a:lnTo>
                    <a:lnTo>
                      <a:pt x="86" y="267"/>
                    </a:lnTo>
                    <a:lnTo>
                      <a:pt x="86" y="262"/>
                    </a:lnTo>
                    <a:lnTo>
                      <a:pt x="86" y="157"/>
                    </a:lnTo>
                    <a:lnTo>
                      <a:pt x="74" y="157"/>
                    </a:lnTo>
                    <a:lnTo>
                      <a:pt x="74" y="262"/>
                    </a:lnTo>
                    <a:lnTo>
                      <a:pt x="74" y="267"/>
                    </a:lnTo>
                    <a:lnTo>
                      <a:pt x="72" y="272"/>
                    </a:lnTo>
                    <a:lnTo>
                      <a:pt x="69" y="276"/>
                    </a:lnTo>
                    <a:lnTo>
                      <a:pt x="65" y="279"/>
                    </a:lnTo>
                    <a:lnTo>
                      <a:pt x="62" y="281"/>
                    </a:lnTo>
                    <a:lnTo>
                      <a:pt x="57" y="281"/>
                    </a:lnTo>
                    <a:lnTo>
                      <a:pt x="52" y="281"/>
                    </a:lnTo>
                    <a:lnTo>
                      <a:pt x="48" y="279"/>
                    </a:lnTo>
                    <a:lnTo>
                      <a:pt x="44" y="276"/>
                    </a:lnTo>
                    <a:lnTo>
                      <a:pt x="42" y="272"/>
                    </a:lnTo>
                    <a:lnTo>
                      <a:pt x="39" y="267"/>
                    </a:lnTo>
                    <a:lnTo>
                      <a:pt x="39" y="262"/>
                    </a:lnTo>
                    <a:lnTo>
                      <a:pt x="39" y="75"/>
                    </a:lnTo>
                    <a:lnTo>
                      <a:pt x="26" y="115"/>
                    </a:lnTo>
                    <a:lnTo>
                      <a:pt x="24" y="119"/>
                    </a:lnTo>
                    <a:lnTo>
                      <a:pt x="21" y="121"/>
                    </a:lnTo>
                    <a:lnTo>
                      <a:pt x="17" y="124"/>
                    </a:lnTo>
                    <a:lnTo>
                      <a:pt x="13" y="124"/>
                    </a:lnTo>
                    <a:lnTo>
                      <a:pt x="8" y="124"/>
                    </a:lnTo>
                    <a:lnTo>
                      <a:pt x="5" y="121"/>
                    </a:lnTo>
                    <a:lnTo>
                      <a:pt x="2" y="119"/>
                    </a:lnTo>
                    <a:lnTo>
                      <a:pt x="0" y="115"/>
                    </a:lnTo>
                    <a:lnTo>
                      <a:pt x="0" y="110"/>
                    </a:lnTo>
                    <a:lnTo>
                      <a:pt x="0" y="106"/>
                    </a:lnTo>
                    <a:lnTo>
                      <a:pt x="29" y="16"/>
                    </a:lnTo>
                    <a:lnTo>
                      <a:pt x="33" y="12"/>
                    </a:lnTo>
                    <a:lnTo>
                      <a:pt x="38" y="9"/>
                    </a:lnTo>
                    <a:lnTo>
                      <a:pt x="44" y="5"/>
                    </a:lnTo>
                    <a:lnTo>
                      <a:pt x="49" y="2"/>
                    </a:lnTo>
                    <a:lnTo>
                      <a:pt x="52" y="1"/>
                    </a:lnTo>
                    <a:lnTo>
                      <a:pt x="72" y="41"/>
                    </a:lnTo>
                    <a:lnTo>
                      <a:pt x="77" y="25"/>
                    </a:lnTo>
                    <a:lnTo>
                      <a:pt x="74" y="23"/>
                    </a:lnTo>
                    <a:lnTo>
                      <a:pt x="73" y="21"/>
                    </a:lnTo>
                    <a:lnTo>
                      <a:pt x="73" y="19"/>
                    </a:lnTo>
                    <a:lnTo>
                      <a:pt x="74" y="16"/>
                    </a:lnTo>
                    <a:lnTo>
                      <a:pt x="77" y="14"/>
                    </a:lnTo>
                    <a:lnTo>
                      <a:pt x="80" y="12"/>
                    </a:lnTo>
                    <a:lnTo>
                      <a:pt x="83" y="14"/>
                    </a:lnTo>
                    <a:lnTo>
                      <a:pt x="85" y="16"/>
                    </a:lnTo>
                    <a:lnTo>
                      <a:pt x="86" y="19"/>
                    </a:lnTo>
                    <a:lnTo>
                      <a:pt x="86" y="21"/>
                    </a:lnTo>
                    <a:lnTo>
                      <a:pt x="84" y="23"/>
                    </a:lnTo>
                    <a:lnTo>
                      <a:pt x="83" y="25"/>
                    </a:lnTo>
                    <a:lnTo>
                      <a:pt x="89" y="4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E600"/>
                  </a:buClr>
                  <a:buSzPct val="80000"/>
                  <a:defRPr/>
                </a:pPr>
                <a:endParaRPr lang="en-US" sz="1200" kern="0" dirty="0">
                  <a:solidFill>
                    <a:srgbClr val="646464"/>
                  </a:solidFill>
                </a:endParaRP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CBBC409-4140-47D7-B58B-0A5F33A71859}"/>
                </a:ext>
              </a:extLst>
            </p:cNvPr>
            <p:cNvSpPr/>
            <p:nvPr/>
          </p:nvSpPr>
          <p:spPr>
            <a:xfrm>
              <a:off x="5435148" y="3049793"/>
              <a:ext cx="2585354" cy="147879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91440" rIns="91440" bIns="9144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FFE600"/>
                </a:buClr>
                <a:defRPr/>
              </a:pPr>
              <a:r>
                <a:rPr lang="en-US" sz="1200" b="1" kern="0" dirty="0">
                  <a:solidFill>
                    <a:schemeClr val="tx2"/>
                  </a:solidFill>
                </a:rPr>
                <a:t>ROI</a:t>
              </a:r>
              <a:endParaRPr lang="en-US" sz="1200" kern="0" dirty="0">
                <a:solidFill>
                  <a:schemeClr val="tx2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chemeClr val="tx2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chemeClr val="tx2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chemeClr val="tx2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chemeClr val="tx2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chemeClr val="tx2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r>
                <a:rPr lang="en-US" sz="1200" kern="0" dirty="0">
                  <a:solidFill>
                    <a:schemeClr val="tx2"/>
                  </a:solidFill>
                </a:rPr>
                <a:t>20–35% savings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FE464E6-8A66-42B7-8CC9-BA1BA1C2BE3A}"/>
                </a:ext>
              </a:extLst>
            </p:cNvPr>
            <p:cNvGrpSpPr/>
            <p:nvPr/>
          </p:nvGrpSpPr>
          <p:grpSpPr>
            <a:xfrm>
              <a:off x="5774896" y="3394533"/>
              <a:ext cx="1866612" cy="678578"/>
              <a:chOff x="3619787" y="3403480"/>
              <a:chExt cx="1740348" cy="632676"/>
            </a:xfrm>
          </p:grpSpPr>
          <p:sp>
            <p:nvSpPr>
              <p:cNvPr id="26" name="Freeform 124">
                <a:extLst>
                  <a:ext uri="{FF2B5EF4-FFF2-40B4-BE49-F238E27FC236}">
                    <a16:creationId xmlns:a16="http://schemas.microsoft.com/office/drawing/2014/main" id="{E2603ACC-EE6F-431A-8422-7D0464ECD7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9023" y="3561233"/>
                <a:ext cx="325089" cy="189305"/>
              </a:xfrm>
              <a:custGeom>
                <a:avLst/>
                <a:gdLst>
                  <a:gd name="T0" fmla="*/ 2147483647 w 88"/>
                  <a:gd name="T1" fmla="*/ 2147483647 h 87"/>
                  <a:gd name="T2" fmla="*/ 2147483647 w 88"/>
                  <a:gd name="T3" fmla="*/ 2147483647 h 87"/>
                  <a:gd name="T4" fmla="*/ 2147483647 w 88"/>
                  <a:gd name="T5" fmla="*/ 2147483647 h 87"/>
                  <a:gd name="T6" fmla="*/ 2147483647 w 88"/>
                  <a:gd name="T7" fmla="*/ 2147483647 h 87"/>
                  <a:gd name="T8" fmla="*/ 2147483647 w 88"/>
                  <a:gd name="T9" fmla="*/ 2147483647 h 87"/>
                  <a:gd name="T10" fmla="*/ 2147483647 w 88"/>
                  <a:gd name="T11" fmla="*/ 2147483647 h 87"/>
                  <a:gd name="T12" fmla="*/ 2147483647 w 88"/>
                  <a:gd name="T13" fmla="*/ 2147483647 h 87"/>
                  <a:gd name="T14" fmla="*/ 2147483647 w 88"/>
                  <a:gd name="T15" fmla="*/ 2147483647 h 87"/>
                  <a:gd name="T16" fmla="*/ 2147483647 w 88"/>
                  <a:gd name="T17" fmla="*/ 2147483647 h 87"/>
                  <a:gd name="T18" fmla="*/ 2147483647 w 88"/>
                  <a:gd name="T19" fmla="*/ 2147483647 h 87"/>
                  <a:gd name="T20" fmla="*/ 2147483647 w 88"/>
                  <a:gd name="T21" fmla="*/ 2147483647 h 87"/>
                  <a:gd name="T22" fmla="*/ 2147483647 w 88"/>
                  <a:gd name="T23" fmla="*/ 2147483647 h 87"/>
                  <a:gd name="T24" fmla="*/ 2147483647 w 88"/>
                  <a:gd name="T25" fmla="*/ 2147483647 h 87"/>
                  <a:gd name="T26" fmla="*/ 2147483647 w 88"/>
                  <a:gd name="T27" fmla="*/ 2147483647 h 87"/>
                  <a:gd name="T28" fmla="*/ 2147483647 w 88"/>
                  <a:gd name="T29" fmla="*/ 2147483647 h 87"/>
                  <a:gd name="T30" fmla="*/ 2147483647 w 88"/>
                  <a:gd name="T31" fmla="*/ 2147483647 h 87"/>
                  <a:gd name="T32" fmla="*/ 2147483647 w 88"/>
                  <a:gd name="T33" fmla="*/ 2147483647 h 87"/>
                  <a:gd name="T34" fmla="*/ 2147483647 w 88"/>
                  <a:gd name="T35" fmla="*/ 2147483647 h 87"/>
                  <a:gd name="T36" fmla="*/ 2147483647 w 88"/>
                  <a:gd name="T37" fmla="*/ 2147483647 h 87"/>
                  <a:gd name="T38" fmla="*/ 2147483647 w 88"/>
                  <a:gd name="T39" fmla="*/ 2147483647 h 87"/>
                  <a:gd name="T40" fmla="*/ 2147483647 w 88"/>
                  <a:gd name="T41" fmla="*/ 2147483647 h 87"/>
                  <a:gd name="T42" fmla="*/ 2147483647 w 88"/>
                  <a:gd name="T43" fmla="*/ 2147483647 h 87"/>
                  <a:gd name="T44" fmla="*/ 2147483647 w 88"/>
                  <a:gd name="T45" fmla="*/ 2147483647 h 87"/>
                  <a:gd name="T46" fmla="*/ 2147483647 w 88"/>
                  <a:gd name="T47" fmla="*/ 2147483647 h 87"/>
                  <a:gd name="T48" fmla="*/ 2147483647 w 88"/>
                  <a:gd name="T49" fmla="*/ 2147483647 h 87"/>
                  <a:gd name="T50" fmla="*/ 2147483647 w 88"/>
                  <a:gd name="T51" fmla="*/ 2147483647 h 87"/>
                  <a:gd name="T52" fmla="*/ 2147483647 w 88"/>
                  <a:gd name="T53" fmla="*/ 2147483647 h 87"/>
                  <a:gd name="T54" fmla="*/ 2147483647 w 88"/>
                  <a:gd name="T55" fmla="*/ 2147483647 h 87"/>
                  <a:gd name="T56" fmla="*/ 2147483647 w 88"/>
                  <a:gd name="T57" fmla="*/ 2147483647 h 87"/>
                  <a:gd name="T58" fmla="*/ 2147483647 w 88"/>
                  <a:gd name="T59" fmla="*/ 2147483647 h 87"/>
                  <a:gd name="T60" fmla="*/ 2147483647 w 88"/>
                  <a:gd name="T61" fmla="*/ 2147483647 h 87"/>
                  <a:gd name="T62" fmla="*/ 2147483647 w 88"/>
                  <a:gd name="T63" fmla="*/ 2147483647 h 87"/>
                  <a:gd name="T64" fmla="*/ 2147483647 w 88"/>
                  <a:gd name="T65" fmla="*/ 2147483647 h 87"/>
                  <a:gd name="T66" fmla="*/ 2147483647 w 88"/>
                  <a:gd name="T67" fmla="*/ 2147483647 h 87"/>
                  <a:gd name="T68" fmla="*/ 2147483647 w 88"/>
                  <a:gd name="T69" fmla="*/ 2147483647 h 87"/>
                  <a:gd name="T70" fmla="*/ 2147483647 w 88"/>
                  <a:gd name="T71" fmla="*/ 2147483647 h 87"/>
                  <a:gd name="T72" fmla="*/ 2147483647 w 88"/>
                  <a:gd name="T73" fmla="*/ 2147483647 h 8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88" h="87">
                    <a:moveTo>
                      <a:pt x="40" y="5"/>
                    </a:moveTo>
                    <a:lnTo>
                      <a:pt x="40" y="15"/>
                    </a:lnTo>
                    <a:lnTo>
                      <a:pt x="35" y="16"/>
                    </a:lnTo>
                    <a:lnTo>
                      <a:pt x="30" y="19"/>
                    </a:lnTo>
                    <a:lnTo>
                      <a:pt x="26" y="22"/>
                    </a:lnTo>
                    <a:lnTo>
                      <a:pt x="25" y="26"/>
                    </a:lnTo>
                    <a:lnTo>
                      <a:pt x="24" y="31"/>
                    </a:lnTo>
                    <a:lnTo>
                      <a:pt x="25" y="35"/>
                    </a:lnTo>
                    <a:lnTo>
                      <a:pt x="26" y="39"/>
                    </a:lnTo>
                    <a:lnTo>
                      <a:pt x="30" y="44"/>
                    </a:lnTo>
                    <a:lnTo>
                      <a:pt x="35" y="46"/>
                    </a:lnTo>
                    <a:lnTo>
                      <a:pt x="41" y="48"/>
                    </a:lnTo>
                    <a:lnTo>
                      <a:pt x="45" y="50"/>
                    </a:lnTo>
                    <a:lnTo>
                      <a:pt x="48" y="52"/>
                    </a:lnTo>
                    <a:lnTo>
                      <a:pt x="51" y="54"/>
                    </a:lnTo>
                    <a:lnTo>
                      <a:pt x="51" y="56"/>
                    </a:lnTo>
                    <a:lnTo>
                      <a:pt x="50" y="59"/>
                    </a:lnTo>
                    <a:lnTo>
                      <a:pt x="48" y="61"/>
                    </a:lnTo>
                    <a:lnTo>
                      <a:pt x="45" y="61"/>
                    </a:lnTo>
                    <a:lnTo>
                      <a:pt x="41" y="63"/>
                    </a:lnTo>
                    <a:lnTo>
                      <a:pt x="36" y="61"/>
                    </a:lnTo>
                    <a:lnTo>
                      <a:pt x="30" y="60"/>
                    </a:lnTo>
                    <a:lnTo>
                      <a:pt x="26" y="59"/>
                    </a:lnTo>
                    <a:lnTo>
                      <a:pt x="24" y="70"/>
                    </a:lnTo>
                    <a:lnTo>
                      <a:pt x="28" y="71"/>
                    </a:lnTo>
                    <a:lnTo>
                      <a:pt x="33" y="72"/>
                    </a:lnTo>
                    <a:lnTo>
                      <a:pt x="39" y="74"/>
                    </a:lnTo>
                    <a:lnTo>
                      <a:pt x="39" y="82"/>
                    </a:lnTo>
                    <a:lnTo>
                      <a:pt x="48" y="82"/>
                    </a:lnTo>
                    <a:lnTo>
                      <a:pt x="48" y="72"/>
                    </a:lnTo>
                    <a:lnTo>
                      <a:pt x="55" y="71"/>
                    </a:lnTo>
                    <a:lnTo>
                      <a:pt x="59" y="68"/>
                    </a:lnTo>
                    <a:lnTo>
                      <a:pt x="62" y="64"/>
                    </a:lnTo>
                    <a:lnTo>
                      <a:pt x="65" y="60"/>
                    </a:lnTo>
                    <a:lnTo>
                      <a:pt x="65" y="54"/>
                    </a:lnTo>
                    <a:lnTo>
                      <a:pt x="65" y="50"/>
                    </a:lnTo>
                    <a:lnTo>
                      <a:pt x="63" y="46"/>
                    </a:lnTo>
                    <a:lnTo>
                      <a:pt x="61" y="44"/>
                    </a:lnTo>
                    <a:lnTo>
                      <a:pt x="55" y="39"/>
                    </a:lnTo>
                    <a:lnTo>
                      <a:pt x="50" y="37"/>
                    </a:lnTo>
                    <a:lnTo>
                      <a:pt x="44" y="35"/>
                    </a:lnTo>
                    <a:lnTo>
                      <a:pt x="41" y="34"/>
                    </a:lnTo>
                    <a:lnTo>
                      <a:pt x="39" y="31"/>
                    </a:lnTo>
                    <a:lnTo>
                      <a:pt x="39" y="30"/>
                    </a:lnTo>
                    <a:lnTo>
                      <a:pt x="39" y="27"/>
                    </a:lnTo>
                    <a:lnTo>
                      <a:pt x="40" y="26"/>
                    </a:lnTo>
                    <a:lnTo>
                      <a:pt x="43" y="24"/>
                    </a:lnTo>
                    <a:lnTo>
                      <a:pt x="47" y="24"/>
                    </a:lnTo>
                    <a:lnTo>
                      <a:pt x="51" y="24"/>
                    </a:lnTo>
                    <a:lnTo>
                      <a:pt x="55" y="26"/>
                    </a:lnTo>
                    <a:lnTo>
                      <a:pt x="58" y="26"/>
                    </a:lnTo>
                    <a:lnTo>
                      <a:pt x="61" y="27"/>
                    </a:lnTo>
                    <a:lnTo>
                      <a:pt x="63" y="16"/>
                    </a:lnTo>
                    <a:lnTo>
                      <a:pt x="59" y="15"/>
                    </a:lnTo>
                    <a:lnTo>
                      <a:pt x="55" y="14"/>
                    </a:lnTo>
                    <a:lnTo>
                      <a:pt x="50" y="14"/>
                    </a:lnTo>
                    <a:lnTo>
                      <a:pt x="50" y="5"/>
                    </a:lnTo>
                    <a:lnTo>
                      <a:pt x="40" y="5"/>
                    </a:lnTo>
                    <a:close/>
                    <a:moveTo>
                      <a:pt x="44" y="0"/>
                    </a:moveTo>
                    <a:lnTo>
                      <a:pt x="61" y="4"/>
                    </a:lnTo>
                    <a:lnTo>
                      <a:pt x="76" y="14"/>
                    </a:lnTo>
                    <a:lnTo>
                      <a:pt x="84" y="27"/>
                    </a:lnTo>
                    <a:lnTo>
                      <a:pt x="88" y="44"/>
                    </a:lnTo>
                    <a:lnTo>
                      <a:pt x="84" y="60"/>
                    </a:lnTo>
                    <a:lnTo>
                      <a:pt x="76" y="75"/>
                    </a:lnTo>
                    <a:lnTo>
                      <a:pt x="61" y="83"/>
                    </a:lnTo>
                    <a:lnTo>
                      <a:pt x="44" y="87"/>
                    </a:lnTo>
                    <a:lnTo>
                      <a:pt x="28" y="83"/>
                    </a:lnTo>
                    <a:lnTo>
                      <a:pt x="14" y="75"/>
                    </a:lnTo>
                    <a:lnTo>
                      <a:pt x="5" y="60"/>
                    </a:lnTo>
                    <a:lnTo>
                      <a:pt x="0" y="44"/>
                    </a:lnTo>
                    <a:lnTo>
                      <a:pt x="5" y="27"/>
                    </a:lnTo>
                    <a:lnTo>
                      <a:pt x="14" y="14"/>
                    </a:lnTo>
                    <a:lnTo>
                      <a:pt x="28" y="4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nb-NO" sz="1200">
                  <a:solidFill>
                    <a:srgbClr val="646464"/>
                  </a:solidFill>
                </a:endParaRPr>
              </a:p>
            </p:txBody>
          </p:sp>
          <p:sp>
            <p:nvSpPr>
              <p:cNvPr id="27" name="Freeform 125">
                <a:extLst>
                  <a:ext uri="{FF2B5EF4-FFF2-40B4-BE49-F238E27FC236}">
                    <a16:creationId xmlns:a16="http://schemas.microsoft.com/office/drawing/2014/main" id="{D9AB7317-C0CD-4C16-BF57-2BFBE19316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19787" y="3536325"/>
                <a:ext cx="406361" cy="237462"/>
              </a:xfrm>
              <a:custGeom>
                <a:avLst/>
                <a:gdLst>
                  <a:gd name="T0" fmla="*/ 2147483647 w 110"/>
                  <a:gd name="T1" fmla="*/ 2147483647 h 109"/>
                  <a:gd name="T2" fmla="*/ 2147483647 w 110"/>
                  <a:gd name="T3" fmla="*/ 2147483647 h 109"/>
                  <a:gd name="T4" fmla="*/ 2147483647 w 110"/>
                  <a:gd name="T5" fmla="*/ 2147483647 h 109"/>
                  <a:gd name="T6" fmla="*/ 2147483647 w 110"/>
                  <a:gd name="T7" fmla="*/ 2147483647 h 109"/>
                  <a:gd name="T8" fmla="*/ 2147483647 w 110"/>
                  <a:gd name="T9" fmla="*/ 2147483647 h 109"/>
                  <a:gd name="T10" fmla="*/ 2147483647 w 110"/>
                  <a:gd name="T11" fmla="*/ 2147483647 h 109"/>
                  <a:gd name="T12" fmla="*/ 2147483647 w 110"/>
                  <a:gd name="T13" fmla="*/ 2147483647 h 109"/>
                  <a:gd name="T14" fmla="*/ 2147483647 w 110"/>
                  <a:gd name="T15" fmla="*/ 2147483647 h 109"/>
                  <a:gd name="T16" fmla="*/ 2147483647 w 110"/>
                  <a:gd name="T17" fmla="*/ 2147483647 h 109"/>
                  <a:gd name="T18" fmla="*/ 2147483647 w 110"/>
                  <a:gd name="T19" fmla="*/ 2147483647 h 109"/>
                  <a:gd name="T20" fmla="*/ 2147483647 w 110"/>
                  <a:gd name="T21" fmla="*/ 2147483647 h 109"/>
                  <a:gd name="T22" fmla="*/ 2147483647 w 110"/>
                  <a:gd name="T23" fmla="*/ 2147483647 h 109"/>
                  <a:gd name="T24" fmla="*/ 2147483647 w 110"/>
                  <a:gd name="T25" fmla="*/ 2147483647 h 109"/>
                  <a:gd name="T26" fmla="*/ 2147483647 w 110"/>
                  <a:gd name="T27" fmla="*/ 2147483647 h 109"/>
                  <a:gd name="T28" fmla="*/ 2147483647 w 110"/>
                  <a:gd name="T29" fmla="*/ 2147483647 h 109"/>
                  <a:gd name="T30" fmla="*/ 2147483647 w 110"/>
                  <a:gd name="T31" fmla="*/ 2147483647 h 109"/>
                  <a:gd name="T32" fmla="*/ 2147483647 w 110"/>
                  <a:gd name="T33" fmla="*/ 2147483647 h 109"/>
                  <a:gd name="T34" fmla="*/ 2147483647 w 110"/>
                  <a:gd name="T35" fmla="*/ 0 h 109"/>
                  <a:gd name="T36" fmla="*/ 2147483647 w 110"/>
                  <a:gd name="T37" fmla="*/ 2147483647 h 109"/>
                  <a:gd name="T38" fmla="*/ 2147483647 w 110"/>
                  <a:gd name="T39" fmla="*/ 2147483647 h 109"/>
                  <a:gd name="T40" fmla="*/ 2147483647 w 110"/>
                  <a:gd name="T41" fmla="*/ 2147483647 h 109"/>
                  <a:gd name="T42" fmla="*/ 2147483647 w 110"/>
                  <a:gd name="T43" fmla="*/ 2147483647 h 109"/>
                  <a:gd name="T44" fmla="*/ 2147483647 w 110"/>
                  <a:gd name="T45" fmla="*/ 2147483647 h 109"/>
                  <a:gd name="T46" fmla="*/ 2147483647 w 110"/>
                  <a:gd name="T47" fmla="*/ 2147483647 h 109"/>
                  <a:gd name="T48" fmla="*/ 2147483647 w 110"/>
                  <a:gd name="T49" fmla="*/ 2147483647 h 109"/>
                  <a:gd name="T50" fmla="*/ 2147483647 w 110"/>
                  <a:gd name="T51" fmla="*/ 2147483647 h 109"/>
                  <a:gd name="T52" fmla="*/ 2147483647 w 110"/>
                  <a:gd name="T53" fmla="*/ 2147483647 h 109"/>
                  <a:gd name="T54" fmla="*/ 2147483647 w 110"/>
                  <a:gd name="T55" fmla="*/ 2147483647 h 109"/>
                  <a:gd name="T56" fmla="*/ 2147483647 w 110"/>
                  <a:gd name="T57" fmla="*/ 2147483647 h 109"/>
                  <a:gd name="T58" fmla="*/ 2147483647 w 110"/>
                  <a:gd name="T59" fmla="*/ 2147483647 h 109"/>
                  <a:gd name="T60" fmla="*/ 2147483647 w 110"/>
                  <a:gd name="T61" fmla="*/ 2147483647 h 109"/>
                  <a:gd name="T62" fmla="*/ 2147483647 w 110"/>
                  <a:gd name="T63" fmla="*/ 2147483647 h 109"/>
                  <a:gd name="T64" fmla="*/ 0 w 110"/>
                  <a:gd name="T65" fmla="*/ 2147483647 h 109"/>
                  <a:gd name="T66" fmla="*/ 2147483647 w 110"/>
                  <a:gd name="T67" fmla="*/ 2147483647 h 109"/>
                  <a:gd name="T68" fmla="*/ 2147483647 w 110"/>
                  <a:gd name="T69" fmla="*/ 2147483647 h 109"/>
                  <a:gd name="T70" fmla="*/ 2147483647 w 110"/>
                  <a:gd name="T71" fmla="*/ 2147483647 h 109"/>
                  <a:gd name="T72" fmla="*/ 2147483647 w 110"/>
                  <a:gd name="T73" fmla="*/ 2147483647 h 109"/>
                  <a:gd name="T74" fmla="*/ 2147483647 w 110"/>
                  <a:gd name="T75" fmla="*/ 0 h 10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10" h="109">
                    <a:moveTo>
                      <a:pt x="55" y="7"/>
                    </a:moveTo>
                    <a:lnTo>
                      <a:pt x="37" y="11"/>
                    </a:lnTo>
                    <a:lnTo>
                      <a:pt x="21" y="20"/>
                    </a:lnTo>
                    <a:lnTo>
                      <a:pt x="11" y="37"/>
                    </a:lnTo>
                    <a:lnTo>
                      <a:pt x="7" y="55"/>
                    </a:lnTo>
                    <a:lnTo>
                      <a:pt x="11" y="74"/>
                    </a:lnTo>
                    <a:lnTo>
                      <a:pt x="21" y="89"/>
                    </a:lnTo>
                    <a:lnTo>
                      <a:pt x="37" y="98"/>
                    </a:lnTo>
                    <a:lnTo>
                      <a:pt x="55" y="102"/>
                    </a:lnTo>
                    <a:lnTo>
                      <a:pt x="74" y="98"/>
                    </a:lnTo>
                    <a:lnTo>
                      <a:pt x="89" y="89"/>
                    </a:lnTo>
                    <a:lnTo>
                      <a:pt x="99" y="74"/>
                    </a:lnTo>
                    <a:lnTo>
                      <a:pt x="103" y="55"/>
                    </a:lnTo>
                    <a:lnTo>
                      <a:pt x="99" y="37"/>
                    </a:lnTo>
                    <a:lnTo>
                      <a:pt x="89" y="20"/>
                    </a:lnTo>
                    <a:lnTo>
                      <a:pt x="74" y="11"/>
                    </a:lnTo>
                    <a:lnTo>
                      <a:pt x="55" y="7"/>
                    </a:lnTo>
                    <a:close/>
                    <a:moveTo>
                      <a:pt x="55" y="0"/>
                    </a:moveTo>
                    <a:lnTo>
                      <a:pt x="73" y="3"/>
                    </a:lnTo>
                    <a:lnTo>
                      <a:pt x="88" y="11"/>
                    </a:lnTo>
                    <a:lnTo>
                      <a:pt x="99" y="22"/>
                    </a:lnTo>
                    <a:lnTo>
                      <a:pt x="107" y="37"/>
                    </a:lnTo>
                    <a:lnTo>
                      <a:pt x="110" y="55"/>
                    </a:lnTo>
                    <a:lnTo>
                      <a:pt x="107" y="72"/>
                    </a:lnTo>
                    <a:lnTo>
                      <a:pt x="99" y="87"/>
                    </a:lnTo>
                    <a:lnTo>
                      <a:pt x="88" y="98"/>
                    </a:lnTo>
                    <a:lnTo>
                      <a:pt x="73" y="106"/>
                    </a:lnTo>
                    <a:lnTo>
                      <a:pt x="55" y="109"/>
                    </a:lnTo>
                    <a:lnTo>
                      <a:pt x="37" y="106"/>
                    </a:lnTo>
                    <a:lnTo>
                      <a:pt x="22" y="98"/>
                    </a:lnTo>
                    <a:lnTo>
                      <a:pt x="11" y="87"/>
                    </a:lnTo>
                    <a:lnTo>
                      <a:pt x="3" y="72"/>
                    </a:lnTo>
                    <a:lnTo>
                      <a:pt x="0" y="55"/>
                    </a:lnTo>
                    <a:lnTo>
                      <a:pt x="3" y="37"/>
                    </a:lnTo>
                    <a:lnTo>
                      <a:pt x="11" y="22"/>
                    </a:lnTo>
                    <a:lnTo>
                      <a:pt x="22" y="11"/>
                    </a:lnTo>
                    <a:lnTo>
                      <a:pt x="37" y="3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nb-NO" sz="1200">
                  <a:solidFill>
                    <a:srgbClr val="646464"/>
                  </a:solidFill>
                </a:endParaRPr>
              </a:p>
            </p:txBody>
          </p:sp>
          <p:sp>
            <p:nvSpPr>
              <p:cNvPr id="28" name="Freeform 126">
                <a:extLst>
                  <a:ext uri="{FF2B5EF4-FFF2-40B4-BE49-F238E27FC236}">
                    <a16:creationId xmlns:a16="http://schemas.microsoft.com/office/drawing/2014/main" id="{E5B0C973-8EE8-44BF-811F-7B35965537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7724" y="3576177"/>
                <a:ext cx="409164" cy="239122"/>
              </a:xfrm>
              <a:custGeom>
                <a:avLst/>
                <a:gdLst>
                  <a:gd name="T0" fmla="*/ 2147483647 w 111"/>
                  <a:gd name="T1" fmla="*/ 2147483647 h 110"/>
                  <a:gd name="T2" fmla="*/ 2147483647 w 111"/>
                  <a:gd name="T3" fmla="*/ 2147483647 h 110"/>
                  <a:gd name="T4" fmla="*/ 2147483647 w 111"/>
                  <a:gd name="T5" fmla="*/ 2147483647 h 110"/>
                  <a:gd name="T6" fmla="*/ 2147483647 w 111"/>
                  <a:gd name="T7" fmla="*/ 2147483647 h 110"/>
                  <a:gd name="T8" fmla="*/ 2147483647 w 111"/>
                  <a:gd name="T9" fmla="*/ 2147483647 h 110"/>
                  <a:gd name="T10" fmla="*/ 2147483647 w 111"/>
                  <a:gd name="T11" fmla="*/ 2147483647 h 110"/>
                  <a:gd name="T12" fmla="*/ 2147483647 w 111"/>
                  <a:gd name="T13" fmla="*/ 2147483647 h 110"/>
                  <a:gd name="T14" fmla="*/ 2147483647 w 111"/>
                  <a:gd name="T15" fmla="*/ 2147483647 h 110"/>
                  <a:gd name="T16" fmla="*/ 2147483647 w 111"/>
                  <a:gd name="T17" fmla="*/ 2147483647 h 110"/>
                  <a:gd name="T18" fmla="*/ 2147483647 w 111"/>
                  <a:gd name="T19" fmla="*/ 2147483647 h 110"/>
                  <a:gd name="T20" fmla="*/ 2147483647 w 111"/>
                  <a:gd name="T21" fmla="*/ 2147483647 h 110"/>
                  <a:gd name="T22" fmla="*/ 2147483647 w 111"/>
                  <a:gd name="T23" fmla="*/ 2147483647 h 110"/>
                  <a:gd name="T24" fmla="*/ 2147483647 w 111"/>
                  <a:gd name="T25" fmla="*/ 2147483647 h 110"/>
                  <a:gd name="T26" fmla="*/ 2147483647 w 111"/>
                  <a:gd name="T27" fmla="*/ 2147483647 h 110"/>
                  <a:gd name="T28" fmla="*/ 2147483647 w 111"/>
                  <a:gd name="T29" fmla="*/ 2147483647 h 110"/>
                  <a:gd name="T30" fmla="*/ 2147483647 w 111"/>
                  <a:gd name="T31" fmla="*/ 2147483647 h 110"/>
                  <a:gd name="T32" fmla="*/ 2147483647 w 111"/>
                  <a:gd name="T33" fmla="*/ 2147483647 h 110"/>
                  <a:gd name="T34" fmla="*/ 2147483647 w 111"/>
                  <a:gd name="T35" fmla="*/ 2147483647 h 110"/>
                  <a:gd name="T36" fmla="*/ 2147483647 w 111"/>
                  <a:gd name="T37" fmla="*/ 2147483647 h 110"/>
                  <a:gd name="T38" fmla="*/ 2147483647 w 111"/>
                  <a:gd name="T39" fmla="*/ 2147483647 h 110"/>
                  <a:gd name="T40" fmla="*/ 2147483647 w 111"/>
                  <a:gd name="T41" fmla="*/ 2147483647 h 110"/>
                  <a:gd name="T42" fmla="*/ 2147483647 w 111"/>
                  <a:gd name="T43" fmla="*/ 2147483647 h 110"/>
                  <a:gd name="T44" fmla="*/ 2147483647 w 111"/>
                  <a:gd name="T45" fmla="*/ 2147483647 h 110"/>
                  <a:gd name="T46" fmla="*/ 2147483647 w 111"/>
                  <a:gd name="T47" fmla="*/ 2147483647 h 110"/>
                  <a:gd name="T48" fmla="*/ 2147483647 w 111"/>
                  <a:gd name="T49" fmla="*/ 2147483647 h 110"/>
                  <a:gd name="T50" fmla="*/ 2147483647 w 111"/>
                  <a:gd name="T51" fmla="*/ 2147483647 h 110"/>
                  <a:gd name="T52" fmla="*/ 2147483647 w 111"/>
                  <a:gd name="T53" fmla="*/ 0 h 110"/>
                  <a:gd name="T54" fmla="*/ 2147483647 w 111"/>
                  <a:gd name="T55" fmla="*/ 2147483647 h 110"/>
                  <a:gd name="T56" fmla="*/ 2147483647 w 111"/>
                  <a:gd name="T57" fmla="*/ 2147483647 h 110"/>
                  <a:gd name="T58" fmla="*/ 2147483647 w 111"/>
                  <a:gd name="T59" fmla="*/ 2147483647 h 110"/>
                  <a:gd name="T60" fmla="*/ 2147483647 w 111"/>
                  <a:gd name="T61" fmla="*/ 2147483647 h 110"/>
                  <a:gd name="T62" fmla="*/ 2147483647 w 111"/>
                  <a:gd name="T63" fmla="*/ 2147483647 h 110"/>
                  <a:gd name="T64" fmla="*/ 2147483647 w 111"/>
                  <a:gd name="T65" fmla="*/ 2147483647 h 110"/>
                  <a:gd name="T66" fmla="*/ 2147483647 w 111"/>
                  <a:gd name="T67" fmla="*/ 2147483647 h 110"/>
                  <a:gd name="T68" fmla="*/ 2147483647 w 111"/>
                  <a:gd name="T69" fmla="*/ 2147483647 h 110"/>
                  <a:gd name="T70" fmla="*/ 2147483647 w 111"/>
                  <a:gd name="T71" fmla="*/ 2147483647 h 110"/>
                  <a:gd name="T72" fmla="*/ 2147483647 w 111"/>
                  <a:gd name="T73" fmla="*/ 0 h 11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11" h="110">
                    <a:moveTo>
                      <a:pt x="50" y="7"/>
                    </a:moveTo>
                    <a:lnTo>
                      <a:pt x="50" y="17"/>
                    </a:lnTo>
                    <a:lnTo>
                      <a:pt x="43" y="20"/>
                    </a:lnTo>
                    <a:lnTo>
                      <a:pt x="37" y="23"/>
                    </a:lnTo>
                    <a:lnTo>
                      <a:pt x="33" y="28"/>
                    </a:lnTo>
                    <a:lnTo>
                      <a:pt x="30" y="32"/>
                    </a:lnTo>
                    <a:lnTo>
                      <a:pt x="30" y="39"/>
                    </a:lnTo>
                    <a:lnTo>
                      <a:pt x="33" y="49"/>
                    </a:lnTo>
                    <a:lnTo>
                      <a:pt x="40" y="56"/>
                    </a:lnTo>
                    <a:lnTo>
                      <a:pt x="51" y="61"/>
                    </a:lnTo>
                    <a:lnTo>
                      <a:pt x="58" y="64"/>
                    </a:lnTo>
                    <a:lnTo>
                      <a:pt x="62" y="65"/>
                    </a:lnTo>
                    <a:lnTo>
                      <a:pt x="63" y="68"/>
                    </a:lnTo>
                    <a:lnTo>
                      <a:pt x="65" y="71"/>
                    </a:lnTo>
                    <a:lnTo>
                      <a:pt x="63" y="75"/>
                    </a:lnTo>
                    <a:lnTo>
                      <a:pt x="60" y="76"/>
                    </a:lnTo>
                    <a:lnTo>
                      <a:pt x="58" y="79"/>
                    </a:lnTo>
                    <a:lnTo>
                      <a:pt x="52" y="79"/>
                    </a:lnTo>
                    <a:lnTo>
                      <a:pt x="45" y="78"/>
                    </a:lnTo>
                    <a:lnTo>
                      <a:pt x="39" y="76"/>
                    </a:lnTo>
                    <a:lnTo>
                      <a:pt x="33" y="73"/>
                    </a:lnTo>
                    <a:lnTo>
                      <a:pt x="29" y="87"/>
                    </a:lnTo>
                    <a:lnTo>
                      <a:pt x="35" y="90"/>
                    </a:lnTo>
                    <a:lnTo>
                      <a:pt x="41" y="91"/>
                    </a:lnTo>
                    <a:lnTo>
                      <a:pt x="50" y="93"/>
                    </a:lnTo>
                    <a:lnTo>
                      <a:pt x="50" y="103"/>
                    </a:lnTo>
                    <a:lnTo>
                      <a:pt x="62" y="103"/>
                    </a:lnTo>
                    <a:lnTo>
                      <a:pt x="62" y="91"/>
                    </a:lnTo>
                    <a:lnTo>
                      <a:pt x="73" y="87"/>
                    </a:lnTo>
                    <a:lnTo>
                      <a:pt x="80" y="80"/>
                    </a:lnTo>
                    <a:lnTo>
                      <a:pt x="82" y="69"/>
                    </a:lnTo>
                    <a:lnTo>
                      <a:pt x="81" y="60"/>
                    </a:lnTo>
                    <a:lnTo>
                      <a:pt x="74" y="53"/>
                    </a:lnTo>
                    <a:lnTo>
                      <a:pt x="63" y="47"/>
                    </a:lnTo>
                    <a:lnTo>
                      <a:pt x="56" y="45"/>
                    </a:lnTo>
                    <a:lnTo>
                      <a:pt x="52" y="42"/>
                    </a:lnTo>
                    <a:lnTo>
                      <a:pt x="50" y="39"/>
                    </a:lnTo>
                    <a:lnTo>
                      <a:pt x="48" y="37"/>
                    </a:lnTo>
                    <a:lnTo>
                      <a:pt x="48" y="35"/>
                    </a:lnTo>
                    <a:lnTo>
                      <a:pt x="50" y="34"/>
                    </a:lnTo>
                    <a:lnTo>
                      <a:pt x="51" y="31"/>
                    </a:lnTo>
                    <a:lnTo>
                      <a:pt x="55" y="31"/>
                    </a:lnTo>
                    <a:lnTo>
                      <a:pt x="59" y="30"/>
                    </a:lnTo>
                    <a:lnTo>
                      <a:pt x="65" y="31"/>
                    </a:lnTo>
                    <a:lnTo>
                      <a:pt x="69" y="32"/>
                    </a:lnTo>
                    <a:lnTo>
                      <a:pt x="73" y="34"/>
                    </a:lnTo>
                    <a:lnTo>
                      <a:pt x="75" y="34"/>
                    </a:lnTo>
                    <a:lnTo>
                      <a:pt x="80" y="22"/>
                    </a:lnTo>
                    <a:lnTo>
                      <a:pt x="74" y="19"/>
                    </a:lnTo>
                    <a:lnTo>
                      <a:pt x="69" y="17"/>
                    </a:lnTo>
                    <a:lnTo>
                      <a:pt x="62" y="17"/>
                    </a:lnTo>
                    <a:lnTo>
                      <a:pt x="62" y="7"/>
                    </a:lnTo>
                    <a:lnTo>
                      <a:pt x="50" y="7"/>
                    </a:lnTo>
                    <a:close/>
                    <a:moveTo>
                      <a:pt x="56" y="0"/>
                    </a:moveTo>
                    <a:lnTo>
                      <a:pt x="73" y="2"/>
                    </a:lnTo>
                    <a:lnTo>
                      <a:pt x="88" y="11"/>
                    </a:lnTo>
                    <a:lnTo>
                      <a:pt x="100" y="23"/>
                    </a:lnTo>
                    <a:lnTo>
                      <a:pt x="108" y="38"/>
                    </a:lnTo>
                    <a:lnTo>
                      <a:pt x="111" y="56"/>
                    </a:lnTo>
                    <a:lnTo>
                      <a:pt x="108" y="72"/>
                    </a:lnTo>
                    <a:lnTo>
                      <a:pt x="100" y="87"/>
                    </a:lnTo>
                    <a:lnTo>
                      <a:pt x="88" y="99"/>
                    </a:lnTo>
                    <a:lnTo>
                      <a:pt x="73" y="108"/>
                    </a:lnTo>
                    <a:lnTo>
                      <a:pt x="56" y="110"/>
                    </a:lnTo>
                    <a:lnTo>
                      <a:pt x="39" y="108"/>
                    </a:lnTo>
                    <a:lnTo>
                      <a:pt x="24" y="99"/>
                    </a:lnTo>
                    <a:lnTo>
                      <a:pt x="11" y="87"/>
                    </a:lnTo>
                    <a:lnTo>
                      <a:pt x="3" y="72"/>
                    </a:lnTo>
                    <a:lnTo>
                      <a:pt x="0" y="56"/>
                    </a:lnTo>
                    <a:lnTo>
                      <a:pt x="3" y="38"/>
                    </a:lnTo>
                    <a:lnTo>
                      <a:pt x="11" y="23"/>
                    </a:lnTo>
                    <a:lnTo>
                      <a:pt x="24" y="11"/>
                    </a:lnTo>
                    <a:lnTo>
                      <a:pt x="39" y="2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nb-NO" sz="1200">
                  <a:solidFill>
                    <a:srgbClr val="646464"/>
                  </a:solidFill>
                </a:endParaRPr>
              </a:p>
            </p:txBody>
          </p:sp>
          <p:sp>
            <p:nvSpPr>
              <p:cNvPr id="29" name="Freeform 127">
                <a:extLst>
                  <a:ext uri="{FF2B5EF4-FFF2-40B4-BE49-F238E27FC236}">
                    <a16:creationId xmlns:a16="http://schemas.microsoft.com/office/drawing/2014/main" id="{4C3956F3-70A9-4EF1-BB01-F40073A19F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6787" y="3403480"/>
                <a:ext cx="1003294" cy="632676"/>
              </a:xfrm>
              <a:custGeom>
                <a:avLst/>
                <a:gdLst>
                  <a:gd name="T0" fmla="*/ 2147483647 w 272"/>
                  <a:gd name="T1" fmla="*/ 0 h 290"/>
                  <a:gd name="T2" fmla="*/ 2147483647 w 272"/>
                  <a:gd name="T3" fmla="*/ 2147483647 h 290"/>
                  <a:gd name="T4" fmla="*/ 2147483647 w 272"/>
                  <a:gd name="T5" fmla="*/ 2147483647 h 290"/>
                  <a:gd name="T6" fmla="*/ 2147483647 w 272"/>
                  <a:gd name="T7" fmla="*/ 2147483647 h 290"/>
                  <a:gd name="T8" fmla="*/ 2147483647 w 272"/>
                  <a:gd name="T9" fmla="*/ 2147483647 h 290"/>
                  <a:gd name="T10" fmla="*/ 2147483647 w 272"/>
                  <a:gd name="T11" fmla="*/ 2147483647 h 290"/>
                  <a:gd name="T12" fmla="*/ 2147483647 w 272"/>
                  <a:gd name="T13" fmla="*/ 2147483647 h 290"/>
                  <a:gd name="T14" fmla="*/ 2147483647 w 272"/>
                  <a:gd name="T15" fmla="*/ 2147483647 h 290"/>
                  <a:gd name="T16" fmla="*/ 2147483647 w 272"/>
                  <a:gd name="T17" fmla="*/ 2147483647 h 290"/>
                  <a:gd name="T18" fmla="*/ 2147483647 w 272"/>
                  <a:gd name="T19" fmla="*/ 2147483647 h 290"/>
                  <a:gd name="T20" fmla="*/ 2147483647 w 272"/>
                  <a:gd name="T21" fmla="*/ 2147483647 h 290"/>
                  <a:gd name="T22" fmla="*/ 2147483647 w 272"/>
                  <a:gd name="T23" fmla="*/ 2147483647 h 290"/>
                  <a:gd name="T24" fmla="*/ 2147483647 w 272"/>
                  <a:gd name="T25" fmla="*/ 2147483647 h 290"/>
                  <a:gd name="T26" fmla="*/ 2147483647 w 272"/>
                  <a:gd name="T27" fmla="*/ 2147483647 h 290"/>
                  <a:gd name="T28" fmla="*/ 2147483647 w 272"/>
                  <a:gd name="T29" fmla="*/ 2147483647 h 290"/>
                  <a:gd name="T30" fmla="*/ 2147483647 w 272"/>
                  <a:gd name="T31" fmla="*/ 2147483647 h 290"/>
                  <a:gd name="T32" fmla="*/ 2147483647 w 272"/>
                  <a:gd name="T33" fmla="*/ 2147483647 h 290"/>
                  <a:gd name="T34" fmla="*/ 2147483647 w 272"/>
                  <a:gd name="T35" fmla="*/ 2147483647 h 290"/>
                  <a:gd name="T36" fmla="*/ 2147483647 w 272"/>
                  <a:gd name="T37" fmla="*/ 2147483647 h 290"/>
                  <a:gd name="T38" fmla="*/ 2147483647 w 272"/>
                  <a:gd name="T39" fmla="*/ 2147483647 h 290"/>
                  <a:gd name="T40" fmla="*/ 2147483647 w 272"/>
                  <a:gd name="T41" fmla="*/ 2147483647 h 290"/>
                  <a:gd name="T42" fmla="*/ 2147483647 w 272"/>
                  <a:gd name="T43" fmla="*/ 2147483647 h 290"/>
                  <a:gd name="T44" fmla="*/ 2147483647 w 272"/>
                  <a:gd name="T45" fmla="*/ 2147483647 h 290"/>
                  <a:gd name="T46" fmla="*/ 2147483647 w 272"/>
                  <a:gd name="T47" fmla="*/ 2147483647 h 290"/>
                  <a:gd name="T48" fmla="*/ 0 w 272"/>
                  <a:gd name="T49" fmla="*/ 2147483647 h 290"/>
                  <a:gd name="T50" fmla="*/ 2147483647 w 272"/>
                  <a:gd name="T51" fmla="*/ 2147483647 h 290"/>
                  <a:gd name="T52" fmla="*/ 2147483647 w 272"/>
                  <a:gd name="T53" fmla="*/ 2147483647 h 290"/>
                  <a:gd name="T54" fmla="*/ 2147483647 w 272"/>
                  <a:gd name="T55" fmla="*/ 2147483647 h 290"/>
                  <a:gd name="T56" fmla="*/ 2147483647 w 272"/>
                  <a:gd name="T57" fmla="*/ 2147483647 h 290"/>
                  <a:gd name="T58" fmla="*/ 2147483647 w 272"/>
                  <a:gd name="T59" fmla="*/ 2147483647 h 290"/>
                  <a:gd name="T60" fmla="*/ 2147483647 w 272"/>
                  <a:gd name="T61" fmla="*/ 2147483647 h 290"/>
                  <a:gd name="T62" fmla="*/ 2147483647 w 272"/>
                  <a:gd name="T63" fmla="*/ 2147483647 h 290"/>
                  <a:gd name="T64" fmla="*/ 2147483647 w 272"/>
                  <a:gd name="T65" fmla="*/ 2147483647 h 290"/>
                  <a:gd name="T66" fmla="*/ 2147483647 w 272"/>
                  <a:gd name="T67" fmla="*/ 0 h 29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72" h="290">
                    <a:moveTo>
                      <a:pt x="180" y="0"/>
                    </a:moveTo>
                    <a:lnTo>
                      <a:pt x="191" y="2"/>
                    </a:lnTo>
                    <a:lnTo>
                      <a:pt x="198" y="10"/>
                    </a:lnTo>
                    <a:lnTo>
                      <a:pt x="258" y="117"/>
                    </a:lnTo>
                    <a:lnTo>
                      <a:pt x="270" y="117"/>
                    </a:lnTo>
                    <a:lnTo>
                      <a:pt x="268" y="125"/>
                    </a:lnTo>
                    <a:lnTo>
                      <a:pt x="268" y="135"/>
                    </a:lnTo>
                    <a:lnTo>
                      <a:pt x="272" y="158"/>
                    </a:lnTo>
                    <a:lnTo>
                      <a:pt x="246" y="158"/>
                    </a:lnTo>
                    <a:lnTo>
                      <a:pt x="240" y="158"/>
                    </a:lnTo>
                    <a:lnTo>
                      <a:pt x="236" y="157"/>
                    </a:lnTo>
                    <a:lnTo>
                      <a:pt x="232" y="154"/>
                    </a:lnTo>
                    <a:lnTo>
                      <a:pt x="229" y="151"/>
                    </a:lnTo>
                    <a:lnTo>
                      <a:pt x="227" y="147"/>
                    </a:lnTo>
                    <a:lnTo>
                      <a:pt x="183" y="68"/>
                    </a:lnTo>
                    <a:lnTo>
                      <a:pt x="97" y="278"/>
                    </a:lnTo>
                    <a:lnTo>
                      <a:pt x="94" y="282"/>
                    </a:lnTo>
                    <a:lnTo>
                      <a:pt x="90" y="286"/>
                    </a:lnTo>
                    <a:lnTo>
                      <a:pt x="85" y="289"/>
                    </a:lnTo>
                    <a:lnTo>
                      <a:pt x="83" y="289"/>
                    </a:lnTo>
                    <a:lnTo>
                      <a:pt x="74" y="290"/>
                    </a:lnTo>
                    <a:lnTo>
                      <a:pt x="66" y="288"/>
                    </a:lnTo>
                    <a:lnTo>
                      <a:pt x="59" y="279"/>
                    </a:lnTo>
                    <a:lnTo>
                      <a:pt x="0" y="174"/>
                    </a:lnTo>
                    <a:lnTo>
                      <a:pt x="20" y="167"/>
                    </a:lnTo>
                    <a:lnTo>
                      <a:pt x="37" y="155"/>
                    </a:lnTo>
                    <a:lnTo>
                      <a:pt x="75" y="222"/>
                    </a:lnTo>
                    <a:lnTo>
                      <a:pt x="160" y="13"/>
                    </a:lnTo>
                    <a:lnTo>
                      <a:pt x="162" y="9"/>
                    </a:lnTo>
                    <a:lnTo>
                      <a:pt x="165" y="5"/>
                    </a:lnTo>
                    <a:lnTo>
                      <a:pt x="169" y="2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nb-NO" sz="1200">
                  <a:solidFill>
                    <a:srgbClr val="646464"/>
                  </a:solidFill>
                </a:endParaRPr>
              </a:p>
            </p:txBody>
          </p:sp>
          <p:sp>
            <p:nvSpPr>
              <p:cNvPr id="30" name="Freeform 128">
                <a:extLst>
                  <a:ext uri="{FF2B5EF4-FFF2-40B4-BE49-F238E27FC236}">
                    <a16:creationId xmlns:a16="http://schemas.microsoft.com/office/drawing/2014/main" id="{C8C56153-53E1-4CEA-A2B8-4DA50A3966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50081" y="3544628"/>
                <a:ext cx="510054" cy="303882"/>
              </a:xfrm>
              <a:custGeom>
                <a:avLst/>
                <a:gdLst>
                  <a:gd name="T0" fmla="*/ 2147483647 w 139"/>
                  <a:gd name="T1" fmla="*/ 2147483647 h 139"/>
                  <a:gd name="T2" fmla="*/ 2147483647 w 139"/>
                  <a:gd name="T3" fmla="*/ 2147483647 h 139"/>
                  <a:gd name="T4" fmla="*/ 2147483647 w 139"/>
                  <a:gd name="T5" fmla="*/ 2147483647 h 139"/>
                  <a:gd name="T6" fmla="*/ 2147483647 w 139"/>
                  <a:gd name="T7" fmla="*/ 2147483647 h 139"/>
                  <a:gd name="T8" fmla="*/ 2147483647 w 139"/>
                  <a:gd name="T9" fmla="*/ 2147483647 h 139"/>
                  <a:gd name="T10" fmla="*/ 2147483647 w 139"/>
                  <a:gd name="T11" fmla="*/ 2147483647 h 139"/>
                  <a:gd name="T12" fmla="*/ 2147483647 w 139"/>
                  <a:gd name="T13" fmla="*/ 2147483647 h 139"/>
                  <a:gd name="T14" fmla="*/ 2147483647 w 139"/>
                  <a:gd name="T15" fmla="*/ 2147483647 h 139"/>
                  <a:gd name="T16" fmla="*/ 2147483647 w 139"/>
                  <a:gd name="T17" fmla="*/ 2147483647 h 139"/>
                  <a:gd name="T18" fmla="*/ 2147483647 w 139"/>
                  <a:gd name="T19" fmla="*/ 2147483647 h 139"/>
                  <a:gd name="T20" fmla="*/ 2147483647 w 139"/>
                  <a:gd name="T21" fmla="*/ 2147483647 h 139"/>
                  <a:gd name="T22" fmla="*/ 2147483647 w 139"/>
                  <a:gd name="T23" fmla="*/ 2147483647 h 139"/>
                  <a:gd name="T24" fmla="*/ 2147483647 w 139"/>
                  <a:gd name="T25" fmla="*/ 2147483647 h 139"/>
                  <a:gd name="T26" fmla="*/ 2147483647 w 139"/>
                  <a:gd name="T27" fmla="*/ 2147483647 h 139"/>
                  <a:gd name="T28" fmla="*/ 2147483647 w 139"/>
                  <a:gd name="T29" fmla="*/ 2147483647 h 139"/>
                  <a:gd name="T30" fmla="*/ 2147483647 w 139"/>
                  <a:gd name="T31" fmla="*/ 2147483647 h 139"/>
                  <a:gd name="T32" fmla="*/ 2147483647 w 139"/>
                  <a:gd name="T33" fmla="*/ 2147483647 h 139"/>
                  <a:gd name="T34" fmla="*/ 2147483647 w 139"/>
                  <a:gd name="T35" fmla="*/ 2147483647 h 139"/>
                  <a:gd name="T36" fmla="*/ 2147483647 w 139"/>
                  <a:gd name="T37" fmla="*/ 2147483647 h 139"/>
                  <a:gd name="T38" fmla="*/ 2147483647 w 139"/>
                  <a:gd name="T39" fmla="*/ 2147483647 h 139"/>
                  <a:gd name="T40" fmla="*/ 2147483647 w 139"/>
                  <a:gd name="T41" fmla="*/ 2147483647 h 139"/>
                  <a:gd name="T42" fmla="*/ 2147483647 w 139"/>
                  <a:gd name="T43" fmla="*/ 0 h 139"/>
                  <a:gd name="T44" fmla="*/ 2147483647 w 139"/>
                  <a:gd name="T45" fmla="*/ 2147483647 h 139"/>
                  <a:gd name="T46" fmla="*/ 2147483647 w 139"/>
                  <a:gd name="T47" fmla="*/ 2147483647 h 139"/>
                  <a:gd name="T48" fmla="*/ 2147483647 w 139"/>
                  <a:gd name="T49" fmla="*/ 2147483647 h 139"/>
                  <a:gd name="T50" fmla="*/ 2147483647 w 139"/>
                  <a:gd name="T51" fmla="*/ 2147483647 h 139"/>
                  <a:gd name="T52" fmla="*/ 2147483647 w 139"/>
                  <a:gd name="T53" fmla="*/ 2147483647 h 139"/>
                  <a:gd name="T54" fmla="*/ 2147483647 w 139"/>
                  <a:gd name="T55" fmla="*/ 2147483647 h 139"/>
                  <a:gd name="T56" fmla="*/ 2147483647 w 139"/>
                  <a:gd name="T57" fmla="*/ 2147483647 h 139"/>
                  <a:gd name="T58" fmla="*/ 2147483647 w 139"/>
                  <a:gd name="T59" fmla="*/ 2147483647 h 139"/>
                  <a:gd name="T60" fmla="*/ 2147483647 w 139"/>
                  <a:gd name="T61" fmla="*/ 2147483647 h 139"/>
                  <a:gd name="T62" fmla="*/ 2147483647 w 139"/>
                  <a:gd name="T63" fmla="*/ 2147483647 h 139"/>
                  <a:gd name="T64" fmla="*/ 2147483647 w 139"/>
                  <a:gd name="T65" fmla="*/ 2147483647 h 139"/>
                  <a:gd name="T66" fmla="*/ 2147483647 w 139"/>
                  <a:gd name="T67" fmla="*/ 2147483647 h 139"/>
                  <a:gd name="T68" fmla="*/ 2147483647 w 139"/>
                  <a:gd name="T69" fmla="*/ 2147483647 h 139"/>
                  <a:gd name="T70" fmla="*/ 2147483647 w 139"/>
                  <a:gd name="T71" fmla="*/ 2147483647 h 139"/>
                  <a:gd name="T72" fmla="*/ 0 w 139"/>
                  <a:gd name="T73" fmla="*/ 2147483647 h 139"/>
                  <a:gd name="T74" fmla="*/ 2147483647 w 139"/>
                  <a:gd name="T75" fmla="*/ 2147483647 h 139"/>
                  <a:gd name="T76" fmla="*/ 2147483647 w 139"/>
                  <a:gd name="T77" fmla="*/ 2147483647 h 139"/>
                  <a:gd name="T78" fmla="*/ 2147483647 w 139"/>
                  <a:gd name="T79" fmla="*/ 2147483647 h 139"/>
                  <a:gd name="T80" fmla="*/ 2147483647 w 139"/>
                  <a:gd name="T81" fmla="*/ 2147483647 h 139"/>
                  <a:gd name="T82" fmla="*/ 2147483647 w 139"/>
                  <a:gd name="T83" fmla="*/ 0 h 13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39" h="139">
                    <a:moveTo>
                      <a:pt x="69" y="8"/>
                    </a:moveTo>
                    <a:lnTo>
                      <a:pt x="50" y="12"/>
                    </a:lnTo>
                    <a:lnTo>
                      <a:pt x="34" y="21"/>
                    </a:lnTo>
                    <a:lnTo>
                      <a:pt x="20" y="34"/>
                    </a:lnTo>
                    <a:lnTo>
                      <a:pt x="12" y="51"/>
                    </a:lnTo>
                    <a:lnTo>
                      <a:pt x="8" y="70"/>
                    </a:lnTo>
                    <a:lnTo>
                      <a:pt x="12" y="89"/>
                    </a:lnTo>
                    <a:lnTo>
                      <a:pt x="20" y="105"/>
                    </a:lnTo>
                    <a:lnTo>
                      <a:pt x="34" y="117"/>
                    </a:lnTo>
                    <a:lnTo>
                      <a:pt x="50" y="127"/>
                    </a:lnTo>
                    <a:lnTo>
                      <a:pt x="69" y="130"/>
                    </a:lnTo>
                    <a:lnTo>
                      <a:pt x="88" y="127"/>
                    </a:lnTo>
                    <a:lnTo>
                      <a:pt x="105" y="117"/>
                    </a:lnTo>
                    <a:lnTo>
                      <a:pt x="117" y="105"/>
                    </a:lnTo>
                    <a:lnTo>
                      <a:pt x="127" y="89"/>
                    </a:lnTo>
                    <a:lnTo>
                      <a:pt x="129" y="70"/>
                    </a:lnTo>
                    <a:lnTo>
                      <a:pt x="127" y="51"/>
                    </a:lnTo>
                    <a:lnTo>
                      <a:pt x="117" y="34"/>
                    </a:lnTo>
                    <a:lnTo>
                      <a:pt x="105" y="21"/>
                    </a:lnTo>
                    <a:lnTo>
                      <a:pt x="88" y="12"/>
                    </a:lnTo>
                    <a:lnTo>
                      <a:pt x="69" y="8"/>
                    </a:lnTo>
                    <a:close/>
                    <a:moveTo>
                      <a:pt x="69" y="0"/>
                    </a:moveTo>
                    <a:lnTo>
                      <a:pt x="91" y="3"/>
                    </a:lnTo>
                    <a:lnTo>
                      <a:pt x="110" y="14"/>
                    </a:lnTo>
                    <a:lnTo>
                      <a:pt x="125" y="29"/>
                    </a:lnTo>
                    <a:lnTo>
                      <a:pt x="135" y="48"/>
                    </a:lnTo>
                    <a:lnTo>
                      <a:pt x="139" y="70"/>
                    </a:lnTo>
                    <a:lnTo>
                      <a:pt x="135" y="92"/>
                    </a:lnTo>
                    <a:lnTo>
                      <a:pt x="125" y="111"/>
                    </a:lnTo>
                    <a:lnTo>
                      <a:pt x="110" y="126"/>
                    </a:lnTo>
                    <a:lnTo>
                      <a:pt x="91" y="135"/>
                    </a:lnTo>
                    <a:lnTo>
                      <a:pt x="69" y="139"/>
                    </a:lnTo>
                    <a:lnTo>
                      <a:pt x="48" y="135"/>
                    </a:lnTo>
                    <a:lnTo>
                      <a:pt x="28" y="126"/>
                    </a:lnTo>
                    <a:lnTo>
                      <a:pt x="13" y="111"/>
                    </a:lnTo>
                    <a:lnTo>
                      <a:pt x="2" y="92"/>
                    </a:lnTo>
                    <a:lnTo>
                      <a:pt x="0" y="70"/>
                    </a:lnTo>
                    <a:lnTo>
                      <a:pt x="2" y="48"/>
                    </a:lnTo>
                    <a:lnTo>
                      <a:pt x="13" y="29"/>
                    </a:lnTo>
                    <a:lnTo>
                      <a:pt x="28" y="14"/>
                    </a:lnTo>
                    <a:lnTo>
                      <a:pt x="48" y="3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nb-NO" sz="1200">
                  <a:solidFill>
                    <a:srgbClr val="646464"/>
                  </a:solidFill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ECDBFEB-7948-42BA-8062-336397A040C4}"/>
                </a:ext>
              </a:extLst>
            </p:cNvPr>
            <p:cNvSpPr/>
            <p:nvPr/>
          </p:nvSpPr>
          <p:spPr>
            <a:xfrm>
              <a:off x="2610562" y="4651550"/>
              <a:ext cx="2585354" cy="147879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91440" rIns="91440" bIns="9144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FFE600"/>
                </a:buClr>
                <a:defRPr/>
              </a:pPr>
              <a:r>
                <a:rPr lang="en-US" sz="1200" b="1" kern="0" dirty="0">
                  <a:solidFill>
                    <a:schemeClr val="tx2"/>
                  </a:solidFill>
                </a:rPr>
                <a:t>Audit trail</a:t>
              </a: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chemeClr val="tx2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chemeClr val="tx2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chemeClr val="tx2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chemeClr val="tx2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r>
                <a:rPr lang="en-US" sz="1200" kern="0" dirty="0">
                  <a:solidFill>
                    <a:schemeClr val="tx2"/>
                  </a:solidFill>
                </a:rPr>
                <a:t>Fully maintained logs for compliance</a:t>
              </a:r>
            </a:p>
          </p:txBody>
        </p:sp>
        <p:sp>
          <p:nvSpPr>
            <p:cNvPr id="20" name="Freeform 112">
              <a:extLst>
                <a:ext uri="{FF2B5EF4-FFF2-40B4-BE49-F238E27FC236}">
                  <a16:creationId xmlns:a16="http://schemas.microsoft.com/office/drawing/2014/main" id="{D6B2E4E6-FFD1-4E42-8A66-29B03125F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2491" y="4970240"/>
              <a:ext cx="884463" cy="616165"/>
            </a:xfrm>
            <a:custGeom>
              <a:avLst/>
              <a:gdLst>
                <a:gd name="T0" fmla="*/ 2147483647 w 994"/>
                <a:gd name="T1" fmla="*/ 2147483647 h 877"/>
                <a:gd name="T2" fmla="*/ 2147483647 w 994"/>
                <a:gd name="T3" fmla="*/ 2147483647 h 877"/>
                <a:gd name="T4" fmla="*/ 2147483647 w 994"/>
                <a:gd name="T5" fmla="*/ 2147483647 h 877"/>
                <a:gd name="T6" fmla="*/ 2147483647 w 994"/>
                <a:gd name="T7" fmla="*/ 2147483647 h 877"/>
                <a:gd name="T8" fmla="*/ 2147483647 w 994"/>
                <a:gd name="T9" fmla="*/ 0 h 877"/>
                <a:gd name="T10" fmla="*/ 0 w 994"/>
                <a:gd name="T11" fmla="*/ 2147483647 h 877"/>
                <a:gd name="T12" fmla="*/ 0 w 994"/>
                <a:gd name="T13" fmla="*/ 2147483647 h 877"/>
                <a:gd name="T14" fmla="*/ 2147483647 w 994"/>
                <a:gd name="T15" fmla="*/ 2147483647 h 877"/>
                <a:gd name="T16" fmla="*/ 2147483647 w 994"/>
                <a:gd name="T17" fmla="*/ 2147483647 h 877"/>
                <a:gd name="T18" fmla="*/ 2147483647 w 994"/>
                <a:gd name="T19" fmla="*/ 2147483647 h 877"/>
                <a:gd name="T20" fmla="*/ 2147483647 w 994"/>
                <a:gd name="T21" fmla="*/ 2147483647 h 877"/>
                <a:gd name="T22" fmla="*/ 2147483647 w 994"/>
                <a:gd name="T23" fmla="*/ 2147483647 h 877"/>
                <a:gd name="T24" fmla="*/ 2147483647 w 994"/>
                <a:gd name="T25" fmla="*/ 2147483647 h 877"/>
                <a:gd name="T26" fmla="*/ 0 w 994"/>
                <a:gd name="T27" fmla="*/ 2147483647 h 877"/>
                <a:gd name="T28" fmla="*/ 0 w 994"/>
                <a:gd name="T29" fmla="*/ 2147483647 h 877"/>
                <a:gd name="T30" fmla="*/ 2147483647 w 994"/>
                <a:gd name="T31" fmla="*/ 2147483647 h 877"/>
                <a:gd name="T32" fmla="*/ 2147483647 w 994"/>
                <a:gd name="T33" fmla="*/ 2147483647 h 877"/>
                <a:gd name="T34" fmla="*/ 2147483647 w 994"/>
                <a:gd name="T35" fmla="*/ 2147483647 h 877"/>
                <a:gd name="T36" fmla="*/ 2147483647 w 994"/>
                <a:gd name="T37" fmla="*/ 2147483647 h 877"/>
                <a:gd name="T38" fmla="*/ 2147483647 w 994"/>
                <a:gd name="T39" fmla="*/ 2147483647 h 877"/>
                <a:gd name="T40" fmla="*/ 2147483647 w 994"/>
                <a:gd name="T41" fmla="*/ 2147483647 h 877"/>
                <a:gd name="T42" fmla="*/ 2147483647 w 994"/>
                <a:gd name="T43" fmla="*/ 2147483647 h 877"/>
                <a:gd name="T44" fmla="*/ 2147483647 w 994"/>
                <a:gd name="T45" fmla="*/ 2147483647 h 877"/>
                <a:gd name="T46" fmla="*/ 2147483647 w 994"/>
                <a:gd name="T47" fmla="*/ 2147483647 h 877"/>
                <a:gd name="T48" fmla="*/ 2147483647 w 994"/>
                <a:gd name="T49" fmla="*/ 2147483647 h 877"/>
                <a:gd name="T50" fmla="*/ 2147483647 w 994"/>
                <a:gd name="T51" fmla="*/ 2147483647 h 877"/>
                <a:gd name="T52" fmla="*/ 2147483647 w 994"/>
                <a:gd name="T53" fmla="*/ 2147483647 h 877"/>
                <a:gd name="T54" fmla="*/ 2147483647 w 994"/>
                <a:gd name="T55" fmla="*/ 2147483647 h 877"/>
                <a:gd name="T56" fmla="*/ 2147483647 w 994"/>
                <a:gd name="T57" fmla="*/ 2147483647 h 877"/>
                <a:gd name="T58" fmla="*/ 2147483647 w 994"/>
                <a:gd name="T59" fmla="*/ 2147483647 h 877"/>
                <a:gd name="T60" fmla="*/ 2147483647 w 994"/>
                <a:gd name="T61" fmla="*/ 2147483647 h 877"/>
                <a:gd name="T62" fmla="*/ 2147483647 w 994"/>
                <a:gd name="T63" fmla="*/ 2147483647 h 877"/>
                <a:gd name="T64" fmla="*/ 2147483647 w 994"/>
                <a:gd name="T65" fmla="*/ 2147483647 h 877"/>
                <a:gd name="T66" fmla="*/ 2147483647 w 994"/>
                <a:gd name="T67" fmla="*/ 2147483647 h 877"/>
                <a:gd name="T68" fmla="*/ 2147483647 w 994"/>
                <a:gd name="T69" fmla="*/ 2147483647 h 877"/>
                <a:gd name="T70" fmla="*/ 2147483647 w 994"/>
                <a:gd name="T71" fmla="*/ 2147483647 h 877"/>
                <a:gd name="T72" fmla="*/ 2147483647 w 994"/>
                <a:gd name="T73" fmla="*/ 2147483647 h 87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994" h="877">
                  <a:moveTo>
                    <a:pt x="941" y="424"/>
                  </a:moveTo>
                  <a:lnTo>
                    <a:pt x="941" y="365"/>
                  </a:lnTo>
                  <a:lnTo>
                    <a:pt x="993" y="365"/>
                  </a:lnTo>
                  <a:lnTo>
                    <a:pt x="993" y="333"/>
                  </a:lnTo>
                  <a:lnTo>
                    <a:pt x="496" y="0"/>
                  </a:lnTo>
                  <a:lnTo>
                    <a:pt x="0" y="333"/>
                  </a:lnTo>
                  <a:lnTo>
                    <a:pt x="0" y="365"/>
                  </a:lnTo>
                  <a:lnTo>
                    <a:pt x="46" y="365"/>
                  </a:lnTo>
                  <a:lnTo>
                    <a:pt x="46" y="424"/>
                  </a:lnTo>
                  <a:lnTo>
                    <a:pt x="104" y="424"/>
                  </a:lnTo>
                  <a:lnTo>
                    <a:pt x="104" y="745"/>
                  </a:lnTo>
                  <a:lnTo>
                    <a:pt x="46" y="745"/>
                  </a:lnTo>
                  <a:lnTo>
                    <a:pt x="46" y="804"/>
                  </a:lnTo>
                  <a:lnTo>
                    <a:pt x="0" y="804"/>
                  </a:lnTo>
                  <a:lnTo>
                    <a:pt x="0" y="876"/>
                  </a:lnTo>
                  <a:lnTo>
                    <a:pt x="993" y="876"/>
                  </a:lnTo>
                  <a:lnTo>
                    <a:pt x="993" y="804"/>
                  </a:lnTo>
                  <a:lnTo>
                    <a:pt x="941" y="804"/>
                  </a:lnTo>
                  <a:lnTo>
                    <a:pt x="941" y="745"/>
                  </a:lnTo>
                  <a:lnTo>
                    <a:pt x="888" y="745"/>
                  </a:lnTo>
                  <a:lnTo>
                    <a:pt x="888" y="424"/>
                  </a:lnTo>
                  <a:lnTo>
                    <a:pt x="941" y="424"/>
                  </a:lnTo>
                  <a:close/>
                  <a:moveTo>
                    <a:pt x="327" y="745"/>
                  </a:moveTo>
                  <a:lnTo>
                    <a:pt x="222" y="745"/>
                  </a:lnTo>
                  <a:lnTo>
                    <a:pt x="222" y="424"/>
                  </a:lnTo>
                  <a:lnTo>
                    <a:pt x="327" y="424"/>
                  </a:lnTo>
                  <a:lnTo>
                    <a:pt x="327" y="745"/>
                  </a:lnTo>
                  <a:close/>
                  <a:moveTo>
                    <a:pt x="549" y="745"/>
                  </a:moveTo>
                  <a:lnTo>
                    <a:pt x="444" y="745"/>
                  </a:lnTo>
                  <a:lnTo>
                    <a:pt x="444" y="424"/>
                  </a:lnTo>
                  <a:lnTo>
                    <a:pt x="549" y="424"/>
                  </a:lnTo>
                  <a:lnTo>
                    <a:pt x="549" y="745"/>
                  </a:lnTo>
                  <a:close/>
                  <a:moveTo>
                    <a:pt x="771" y="745"/>
                  </a:moveTo>
                  <a:lnTo>
                    <a:pt x="666" y="745"/>
                  </a:lnTo>
                  <a:lnTo>
                    <a:pt x="666" y="424"/>
                  </a:lnTo>
                  <a:lnTo>
                    <a:pt x="771" y="424"/>
                  </a:lnTo>
                  <a:lnTo>
                    <a:pt x="771" y="7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FFE600"/>
                </a:buClr>
                <a:buSzPct val="80000"/>
                <a:defRPr/>
              </a:pPr>
              <a:endParaRPr lang="en-US" sz="1200" kern="0" dirty="0">
                <a:solidFill>
                  <a:srgbClr val="646464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30B9692-4E23-4270-8646-C29F4D019179}"/>
                </a:ext>
              </a:extLst>
            </p:cNvPr>
            <p:cNvSpPr/>
            <p:nvPr/>
          </p:nvSpPr>
          <p:spPr>
            <a:xfrm>
              <a:off x="8259733" y="3049793"/>
              <a:ext cx="2585354" cy="1478797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91440" rIns="91440" bIns="9144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FFE600"/>
                </a:buClr>
                <a:defRPr/>
              </a:pPr>
              <a:r>
                <a:rPr lang="en-US" sz="1200" b="1" kern="0" dirty="0">
                  <a:solidFill>
                    <a:srgbClr val="646464"/>
                  </a:solidFill>
                </a:rPr>
                <a:t>Fast</a:t>
              </a:r>
            </a:p>
            <a:p>
              <a:pPr algn="ctr">
                <a:buClr>
                  <a:srgbClr val="FFE600"/>
                </a:buClr>
                <a:defRPr/>
              </a:pPr>
              <a:br>
                <a:rPr lang="en-US" sz="1200" kern="0" dirty="0">
                  <a:solidFill>
                    <a:srgbClr val="646464"/>
                  </a:solidFill>
                </a:rPr>
              </a:br>
              <a:endParaRPr lang="en-US" sz="1200" kern="0" dirty="0">
                <a:solidFill>
                  <a:srgbClr val="646464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rgbClr val="646464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rgbClr val="646464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r>
                <a:rPr lang="en-US" sz="1200" kern="0" dirty="0">
                  <a:solidFill>
                    <a:srgbClr val="646464"/>
                  </a:solidFill>
                </a:rPr>
                <a:t>Automatically deploy security controls</a:t>
              </a:r>
            </a:p>
            <a:p>
              <a:pPr algn="r">
                <a:buClr>
                  <a:srgbClr val="FFE600"/>
                </a:buClr>
                <a:defRPr/>
              </a:pPr>
              <a:endParaRPr lang="en-US" sz="1200" kern="0" dirty="0">
                <a:solidFill>
                  <a:srgbClr val="646464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A33BE2F-2D95-4E66-BA82-AEBC7AE59655}"/>
                </a:ext>
              </a:extLst>
            </p:cNvPr>
            <p:cNvSpPr/>
            <p:nvPr/>
          </p:nvSpPr>
          <p:spPr>
            <a:xfrm>
              <a:off x="8259733" y="1438853"/>
              <a:ext cx="2585354" cy="147879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91440" rIns="91440" bIns="9144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FFE600"/>
                </a:buClr>
                <a:defRPr/>
              </a:pPr>
              <a:r>
                <a:rPr lang="en-US" sz="1200" b="1" kern="0" dirty="0">
                  <a:solidFill>
                    <a:schemeClr val="tx2"/>
                  </a:solidFill>
                </a:rPr>
                <a:t>Productivity</a:t>
              </a: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chemeClr val="tx2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chemeClr val="tx2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chemeClr val="tx2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chemeClr val="tx2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chemeClr val="tx2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r>
                <a:rPr lang="en-US" sz="1200" kern="0" dirty="0">
                  <a:solidFill>
                    <a:schemeClr val="tx2"/>
                  </a:solidFill>
                </a:rPr>
                <a:t>Accelerate detection and response</a:t>
              </a:r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E3DDC02C-7C74-40DC-90FA-3F72AEDAA40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024490" y="3386521"/>
              <a:ext cx="1039314" cy="579378"/>
            </a:xfrm>
            <a:custGeom>
              <a:avLst/>
              <a:gdLst>
                <a:gd name="T0" fmla="*/ 2310 w 3402"/>
                <a:gd name="T1" fmla="*/ 5 h 1788"/>
                <a:gd name="T2" fmla="*/ 1458 w 3402"/>
                <a:gd name="T3" fmla="*/ 1413 h 1788"/>
                <a:gd name="T4" fmla="*/ 1396 w 3402"/>
                <a:gd name="T5" fmla="*/ 1567 h 1788"/>
                <a:gd name="T6" fmla="*/ 1428 w 3402"/>
                <a:gd name="T7" fmla="*/ 1686 h 1788"/>
                <a:gd name="T8" fmla="*/ 1521 w 3402"/>
                <a:gd name="T9" fmla="*/ 1769 h 1788"/>
                <a:gd name="T10" fmla="*/ 1612 w 3402"/>
                <a:gd name="T11" fmla="*/ 1788 h 1788"/>
                <a:gd name="T12" fmla="*/ 1595 w 3402"/>
                <a:gd name="T13" fmla="*/ 1724 h 1788"/>
                <a:gd name="T14" fmla="*/ 1521 w 3402"/>
                <a:gd name="T15" fmla="*/ 1695 h 1788"/>
                <a:gd name="T16" fmla="*/ 1469 w 3402"/>
                <a:gd name="T17" fmla="*/ 1627 h 1788"/>
                <a:gd name="T18" fmla="*/ 1463 w 3402"/>
                <a:gd name="T19" fmla="*/ 1541 h 1788"/>
                <a:gd name="T20" fmla="*/ 1498 w 3402"/>
                <a:gd name="T21" fmla="*/ 1473 h 1788"/>
                <a:gd name="T22" fmla="*/ 1572 w 3402"/>
                <a:gd name="T23" fmla="*/ 1428 h 1788"/>
                <a:gd name="T24" fmla="*/ 1659 w 3402"/>
                <a:gd name="T25" fmla="*/ 1431 h 1788"/>
                <a:gd name="T26" fmla="*/ 1723 w 3402"/>
                <a:gd name="T27" fmla="*/ 1472 h 1788"/>
                <a:gd name="T28" fmla="*/ 1760 w 3402"/>
                <a:gd name="T29" fmla="*/ 1550 h 1788"/>
                <a:gd name="T30" fmla="*/ 1748 w 3402"/>
                <a:gd name="T31" fmla="*/ 1636 h 1788"/>
                <a:gd name="T32" fmla="*/ 1771 w 3402"/>
                <a:gd name="T33" fmla="*/ 1716 h 1788"/>
                <a:gd name="T34" fmla="*/ 1833 w 3402"/>
                <a:gd name="T35" fmla="*/ 1584 h 1788"/>
                <a:gd name="T36" fmla="*/ 2343 w 3402"/>
                <a:gd name="T37" fmla="*/ 19 h 1788"/>
                <a:gd name="T38" fmla="*/ 3395 w 3402"/>
                <a:gd name="T39" fmla="*/ 1536 h 1788"/>
                <a:gd name="T40" fmla="*/ 3328 w 3402"/>
                <a:gd name="T41" fmla="*/ 1211 h 1788"/>
                <a:gd name="T42" fmla="*/ 3205 w 3402"/>
                <a:gd name="T43" fmla="*/ 913 h 1788"/>
                <a:gd name="T44" fmla="*/ 3028 w 3402"/>
                <a:gd name="T45" fmla="*/ 645 h 1788"/>
                <a:gd name="T46" fmla="*/ 2807 w 3402"/>
                <a:gd name="T47" fmla="*/ 418 h 1788"/>
                <a:gd name="T48" fmla="*/ 2546 w 3402"/>
                <a:gd name="T49" fmla="*/ 234 h 1788"/>
                <a:gd name="T50" fmla="*/ 2497 w 3402"/>
                <a:gd name="T51" fmla="*/ 343 h 1788"/>
                <a:gd name="T52" fmla="*/ 2727 w 3402"/>
                <a:gd name="T53" fmla="*/ 507 h 1788"/>
                <a:gd name="T54" fmla="*/ 2924 w 3402"/>
                <a:gd name="T55" fmla="*/ 707 h 1788"/>
                <a:gd name="T56" fmla="*/ 3083 w 3402"/>
                <a:gd name="T57" fmla="*/ 939 h 1788"/>
                <a:gd name="T58" fmla="*/ 3200 w 3402"/>
                <a:gd name="T59" fmla="*/ 1199 h 1788"/>
                <a:gd name="T60" fmla="*/ 3268 w 3402"/>
                <a:gd name="T61" fmla="*/ 1483 h 1788"/>
                <a:gd name="T62" fmla="*/ 2897 w 3402"/>
                <a:gd name="T63" fmla="*/ 1346 h 1788"/>
                <a:gd name="T64" fmla="*/ 2819 w 3402"/>
                <a:gd name="T65" fmla="*/ 1154 h 1788"/>
                <a:gd name="T66" fmla="*/ 2712 w 3402"/>
                <a:gd name="T67" fmla="*/ 980 h 1788"/>
                <a:gd name="T68" fmla="*/ 2580 w 3402"/>
                <a:gd name="T69" fmla="*/ 826 h 1788"/>
                <a:gd name="T70" fmla="*/ 2425 w 3402"/>
                <a:gd name="T71" fmla="*/ 694 h 1788"/>
                <a:gd name="T72" fmla="*/ 2271 w 3402"/>
                <a:gd name="T73" fmla="*/ 737 h 1788"/>
                <a:gd name="T74" fmla="*/ 2426 w 3402"/>
                <a:gd name="T75" fmla="*/ 845 h 1788"/>
                <a:gd name="T76" fmla="*/ 2560 w 3402"/>
                <a:gd name="T77" fmla="*/ 977 h 1788"/>
                <a:gd name="T78" fmla="*/ 2670 w 3402"/>
                <a:gd name="T79" fmla="*/ 1131 h 1788"/>
                <a:gd name="T80" fmla="*/ 2755 w 3402"/>
                <a:gd name="T81" fmla="*/ 1301 h 1788"/>
                <a:gd name="T82" fmla="*/ 2810 w 3402"/>
                <a:gd name="T83" fmla="*/ 1486 h 1788"/>
                <a:gd name="T84" fmla="*/ 1704 w 3402"/>
                <a:gd name="T85" fmla="*/ 577 h 1788"/>
                <a:gd name="T86" fmla="*/ 2100 w 3402"/>
                <a:gd name="T87" fmla="*/ 60 h 1788"/>
                <a:gd name="T88" fmla="*/ 1799 w 3402"/>
                <a:gd name="T89" fmla="*/ 14 h 1788"/>
                <a:gd name="T90" fmla="*/ 1641 w 3402"/>
                <a:gd name="T91" fmla="*/ 12 h 1788"/>
                <a:gd name="T92" fmla="*/ 1395 w 3402"/>
                <a:gd name="T93" fmla="*/ 37 h 1788"/>
                <a:gd name="T94" fmla="*/ 1161 w 3402"/>
                <a:gd name="T95" fmla="*/ 97 h 1788"/>
                <a:gd name="T96" fmla="*/ 941 w 3402"/>
                <a:gd name="T97" fmla="*/ 187 h 1788"/>
                <a:gd name="T98" fmla="*/ 737 w 3402"/>
                <a:gd name="T99" fmla="*/ 306 h 1788"/>
                <a:gd name="T100" fmla="*/ 554 w 3402"/>
                <a:gd name="T101" fmla="*/ 452 h 1788"/>
                <a:gd name="T102" fmla="*/ 391 w 3402"/>
                <a:gd name="T103" fmla="*/ 622 h 1788"/>
                <a:gd name="T104" fmla="*/ 254 w 3402"/>
                <a:gd name="T105" fmla="*/ 812 h 1788"/>
                <a:gd name="T106" fmla="*/ 143 w 3402"/>
                <a:gd name="T107" fmla="*/ 1021 h 1788"/>
                <a:gd name="T108" fmla="*/ 61 w 3402"/>
                <a:gd name="T109" fmla="*/ 1247 h 1788"/>
                <a:gd name="T110" fmla="*/ 12 w 3402"/>
                <a:gd name="T111" fmla="*/ 1485 h 1788"/>
                <a:gd name="T112" fmla="*/ 572 w 3402"/>
                <a:gd name="T113" fmla="*/ 1554 h 1788"/>
                <a:gd name="T114" fmla="*/ 659 w 3402"/>
                <a:gd name="T115" fmla="*/ 1251 h 1788"/>
                <a:gd name="T116" fmla="*/ 822 w 3402"/>
                <a:gd name="T117" fmla="*/ 989 h 1788"/>
                <a:gd name="T118" fmla="*/ 1048 w 3402"/>
                <a:gd name="T119" fmla="*/ 780 h 1788"/>
                <a:gd name="T120" fmla="*/ 1325 w 3402"/>
                <a:gd name="T121" fmla="*/ 640 h 1788"/>
                <a:gd name="T122" fmla="*/ 1638 w 3402"/>
                <a:gd name="T123" fmla="*/ 578 h 1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02" h="1788">
                  <a:moveTo>
                    <a:pt x="2331" y="1"/>
                  </a:moveTo>
                  <a:lnTo>
                    <a:pt x="2331" y="1"/>
                  </a:lnTo>
                  <a:lnTo>
                    <a:pt x="2328" y="0"/>
                  </a:lnTo>
                  <a:lnTo>
                    <a:pt x="2324" y="0"/>
                  </a:lnTo>
                  <a:lnTo>
                    <a:pt x="2317" y="1"/>
                  </a:lnTo>
                  <a:lnTo>
                    <a:pt x="2310" y="5"/>
                  </a:lnTo>
                  <a:lnTo>
                    <a:pt x="2308" y="7"/>
                  </a:lnTo>
                  <a:lnTo>
                    <a:pt x="2306" y="9"/>
                  </a:lnTo>
                  <a:lnTo>
                    <a:pt x="2306" y="9"/>
                  </a:lnTo>
                  <a:lnTo>
                    <a:pt x="1866" y="736"/>
                  </a:lnTo>
                  <a:lnTo>
                    <a:pt x="1560" y="1242"/>
                  </a:lnTo>
                  <a:lnTo>
                    <a:pt x="1458" y="1413"/>
                  </a:lnTo>
                  <a:lnTo>
                    <a:pt x="1416" y="1485"/>
                  </a:lnTo>
                  <a:lnTo>
                    <a:pt x="1416" y="1485"/>
                  </a:lnTo>
                  <a:lnTo>
                    <a:pt x="1408" y="1505"/>
                  </a:lnTo>
                  <a:lnTo>
                    <a:pt x="1401" y="1525"/>
                  </a:lnTo>
                  <a:lnTo>
                    <a:pt x="1397" y="1546"/>
                  </a:lnTo>
                  <a:lnTo>
                    <a:pt x="1396" y="1567"/>
                  </a:lnTo>
                  <a:lnTo>
                    <a:pt x="1396" y="1588"/>
                  </a:lnTo>
                  <a:lnTo>
                    <a:pt x="1399" y="1609"/>
                  </a:lnTo>
                  <a:lnTo>
                    <a:pt x="1403" y="1630"/>
                  </a:lnTo>
                  <a:lnTo>
                    <a:pt x="1409" y="1649"/>
                  </a:lnTo>
                  <a:lnTo>
                    <a:pt x="1417" y="1668"/>
                  </a:lnTo>
                  <a:lnTo>
                    <a:pt x="1428" y="1686"/>
                  </a:lnTo>
                  <a:lnTo>
                    <a:pt x="1439" y="1702"/>
                  </a:lnTo>
                  <a:lnTo>
                    <a:pt x="1452" y="1719"/>
                  </a:lnTo>
                  <a:lnTo>
                    <a:pt x="1467" y="1734"/>
                  </a:lnTo>
                  <a:lnTo>
                    <a:pt x="1484" y="1748"/>
                  </a:lnTo>
                  <a:lnTo>
                    <a:pt x="1501" y="1759"/>
                  </a:lnTo>
                  <a:lnTo>
                    <a:pt x="1521" y="1769"/>
                  </a:lnTo>
                  <a:lnTo>
                    <a:pt x="1521" y="1769"/>
                  </a:lnTo>
                  <a:lnTo>
                    <a:pt x="1539" y="1776"/>
                  </a:lnTo>
                  <a:lnTo>
                    <a:pt x="1557" y="1782"/>
                  </a:lnTo>
                  <a:lnTo>
                    <a:pt x="1575" y="1786"/>
                  </a:lnTo>
                  <a:lnTo>
                    <a:pt x="1594" y="1788"/>
                  </a:lnTo>
                  <a:lnTo>
                    <a:pt x="1612" y="1788"/>
                  </a:lnTo>
                  <a:lnTo>
                    <a:pt x="1629" y="1788"/>
                  </a:lnTo>
                  <a:lnTo>
                    <a:pt x="1648" y="1786"/>
                  </a:lnTo>
                  <a:lnTo>
                    <a:pt x="1665" y="1781"/>
                  </a:lnTo>
                  <a:lnTo>
                    <a:pt x="1610" y="1724"/>
                  </a:lnTo>
                  <a:lnTo>
                    <a:pt x="1610" y="1724"/>
                  </a:lnTo>
                  <a:lnTo>
                    <a:pt x="1595" y="1724"/>
                  </a:lnTo>
                  <a:lnTo>
                    <a:pt x="1579" y="1722"/>
                  </a:lnTo>
                  <a:lnTo>
                    <a:pt x="1564" y="1717"/>
                  </a:lnTo>
                  <a:lnTo>
                    <a:pt x="1548" y="1712"/>
                  </a:lnTo>
                  <a:lnTo>
                    <a:pt x="1548" y="1712"/>
                  </a:lnTo>
                  <a:lnTo>
                    <a:pt x="1534" y="1705"/>
                  </a:lnTo>
                  <a:lnTo>
                    <a:pt x="1521" y="1695"/>
                  </a:lnTo>
                  <a:lnTo>
                    <a:pt x="1509" y="1686"/>
                  </a:lnTo>
                  <a:lnTo>
                    <a:pt x="1499" y="1676"/>
                  </a:lnTo>
                  <a:lnTo>
                    <a:pt x="1490" y="1665"/>
                  </a:lnTo>
                  <a:lnTo>
                    <a:pt x="1482" y="1653"/>
                  </a:lnTo>
                  <a:lnTo>
                    <a:pt x="1475" y="1640"/>
                  </a:lnTo>
                  <a:lnTo>
                    <a:pt x="1469" y="1627"/>
                  </a:lnTo>
                  <a:lnTo>
                    <a:pt x="1464" y="1613"/>
                  </a:lnTo>
                  <a:lnTo>
                    <a:pt x="1461" y="1598"/>
                  </a:lnTo>
                  <a:lnTo>
                    <a:pt x="1460" y="1584"/>
                  </a:lnTo>
                  <a:lnTo>
                    <a:pt x="1460" y="1569"/>
                  </a:lnTo>
                  <a:lnTo>
                    <a:pt x="1461" y="1554"/>
                  </a:lnTo>
                  <a:lnTo>
                    <a:pt x="1463" y="1541"/>
                  </a:lnTo>
                  <a:lnTo>
                    <a:pt x="1468" y="1525"/>
                  </a:lnTo>
                  <a:lnTo>
                    <a:pt x="1474" y="1512"/>
                  </a:lnTo>
                  <a:lnTo>
                    <a:pt x="1474" y="1512"/>
                  </a:lnTo>
                  <a:lnTo>
                    <a:pt x="1481" y="1498"/>
                  </a:lnTo>
                  <a:lnTo>
                    <a:pt x="1489" y="1485"/>
                  </a:lnTo>
                  <a:lnTo>
                    <a:pt x="1498" y="1473"/>
                  </a:lnTo>
                  <a:lnTo>
                    <a:pt x="1508" y="1463"/>
                  </a:lnTo>
                  <a:lnTo>
                    <a:pt x="1520" y="1453"/>
                  </a:lnTo>
                  <a:lnTo>
                    <a:pt x="1533" y="1445"/>
                  </a:lnTo>
                  <a:lnTo>
                    <a:pt x="1545" y="1438"/>
                  </a:lnTo>
                  <a:lnTo>
                    <a:pt x="1558" y="1432"/>
                  </a:lnTo>
                  <a:lnTo>
                    <a:pt x="1572" y="1428"/>
                  </a:lnTo>
                  <a:lnTo>
                    <a:pt x="1587" y="1425"/>
                  </a:lnTo>
                  <a:lnTo>
                    <a:pt x="1601" y="1424"/>
                  </a:lnTo>
                  <a:lnTo>
                    <a:pt x="1616" y="1423"/>
                  </a:lnTo>
                  <a:lnTo>
                    <a:pt x="1631" y="1424"/>
                  </a:lnTo>
                  <a:lnTo>
                    <a:pt x="1646" y="1427"/>
                  </a:lnTo>
                  <a:lnTo>
                    <a:pt x="1659" y="1431"/>
                  </a:lnTo>
                  <a:lnTo>
                    <a:pt x="1674" y="1436"/>
                  </a:lnTo>
                  <a:lnTo>
                    <a:pt x="1674" y="1436"/>
                  </a:lnTo>
                  <a:lnTo>
                    <a:pt x="1688" y="1443"/>
                  </a:lnTo>
                  <a:lnTo>
                    <a:pt x="1701" y="1453"/>
                  </a:lnTo>
                  <a:lnTo>
                    <a:pt x="1713" y="1462"/>
                  </a:lnTo>
                  <a:lnTo>
                    <a:pt x="1723" y="1472"/>
                  </a:lnTo>
                  <a:lnTo>
                    <a:pt x="1732" y="1483"/>
                  </a:lnTo>
                  <a:lnTo>
                    <a:pt x="1740" y="1495"/>
                  </a:lnTo>
                  <a:lnTo>
                    <a:pt x="1747" y="1508"/>
                  </a:lnTo>
                  <a:lnTo>
                    <a:pt x="1753" y="1521"/>
                  </a:lnTo>
                  <a:lnTo>
                    <a:pt x="1758" y="1535"/>
                  </a:lnTo>
                  <a:lnTo>
                    <a:pt x="1760" y="1550"/>
                  </a:lnTo>
                  <a:lnTo>
                    <a:pt x="1762" y="1564"/>
                  </a:lnTo>
                  <a:lnTo>
                    <a:pt x="1762" y="1579"/>
                  </a:lnTo>
                  <a:lnTo>
                    <a:pt x="1761" y="1594"/>
                  </a:lnTo>
                  <a:lnTo>
                    <a:pt x="1759" y="1608"/>
                  </a:lnTo>
                  <a:lnTo>
                    <a:pt x="1754" y="1623"/>
                  </a:lnTo>
                  <a:lnTo>
                    <a:pt x="1748" y="1636"/>
                  </a:lnTo>
                  <a:lnTo>
                    <a:pt x="1748" y="1636"/>
                  </a:lnTo>
                  <a:lnTo>
                    <a:pt x="1744" y="1646"/>
                  </a:lnTo>
                  <a:lnTo>
                    <a:pt x="1738" y="1655"/>
                  </a:lnTo>
                  <a:lnTo>
                    <a:pt x="1726" y="1671"/>
                  </a:lnTo>
                  <a:lnTo>
                    <a:pt x="1771" y="1716"/>
                  </a:lnTo>
                  <a:lnTo>
                    <a:pt x="1771" y="1716"/>
                  </a:lnTo>
                  <a:lnTo>
                    <a:pt x="1782" y="1705"/>
                  </a:lnTo>
                  <a:lnTo>
                    <a:pt x="1791" y="1692"/>
                  </a:lnTo>
                  <a:lnTo>
                    <a:pt x="1799" y="1678"/>
                  </a:lnTo>
                  <a:lnTo>
                    <a:pt x="1806" y="1663"/>
                  </a:lnTo>
                  <a:lnTo>
                    <a:pt x="1806" y="1663"/>
                  </a:lnTo>
                  <a:lnTo>
                    <a:pt x="1833" y="1584"/>
                  </a:lnTo>
                  <a:lnTo>
                    <a:pt x="1896" y="1395"/>
                  </a:lnTo>
                  <a:lnTo>
                    <a:pt x="2080" y="834"/>
                  </a:lnTo>
                  <a:lnTo>
                    <a:pt x="2341" y="27"/>
                  </a:lnTo>
                  <a:lnTo>
                    <a:pt x="2341" y="27"/>
                  </a:lnTo>
                  <a:lnTo>
                    <a:pt x="2343" y="22"/>
                  </a:lnTo>
                  <a:lnTo>
                    <a:pt x="2343" y="19"/>
                  </a:lnTo>
                  <a:lnTo>
                    <a:pt x="2341" y="12"/>
                  </a:lnTo>
                  <a:lnTo>
                    <a:pt x="2337" y="6"/>
                  </a:lnTo>
                  <a:lnTo>
                    <a:pt x="2335" y="3"/>
                  </a:lnTo>
                  <a:lnTo>
                    <a:pt x="2331" y="1"/>
                  </a:lnTo>
                  <a:close/>
                  <a:moveTo>
                    <a:pt x="3395" y="1536"/>
                  </a:moveTo>
                  <a:lnTo>
                    <a:pt x="3395" y="1536"/>
                  </a:lnTo>
                  <a:lnTo>
                    <a:pt x="3388" y="1480"/>
                  </a:lnTo>
                  <a:lnTo>
                    <a:pt x="3380" y="1425"/>
                  </a:lnTo>
                  <a:lnTo>
                    <a:pt x="3370" y="1370"/>
                  </a:lnTo>
                  <a:lnTo>
                    <a:pt x="3357" y="1317"/>
                  </a:lnTo>
                  <a:lnTo>
                    <a:pt x="3344" y="1264"/>
                  </a:lnTo>
                  <a:lnTo>
                    <a:pt x="3328" y="1211"/>
                  </a:lnTo>
                  <a:lnTo>
                    <a:pt x="3312" y="1160"/>
                  </a:lnTo>
                  <a:lnTo>
                    <a:pt x="3294" y="1108"/>
                  </a:lnTo>
                  <a:lnTo>
                    <a:pt x="3273" y="1058"/>
                  </a:lnTo>
                  <a:lnTo>
                    <a:pt x="3252" y="1008"/>
                  </a:lnTo>
                  <a:lnTo>
                    <a:pt x="3229" y="960"/>
                  </a:lnTo>
                  <a:lnTo>
                    <a:pt x="3205" y="913"/>
                  </a:lnTo>
                  <a:lnTo>
                    <a:pt x="3178" y="866"/>
                  </a:lnTo>
                  <a:lnTo>
                    <a:pt x="3150" y="820"/>
                  </a:lnTo>
                  <a:lnTo>
                    <a:pt x="3122" y="775"/>
                  </a:lnTo>
                  <a:lnTo>
                    <a:pt x="3092" y="731"/>
                  </a:lnTo>
                  <a:lnTo>
                    <a:pt x="3060" y="688"/>
                  </a:lnTo>
                  <a:lnTo>
                    <a:pt x="3028" y="645"/>
                  </a:lnTo>
                  <a:lnTo>
                    <a:pt x="2993" y="605"/>
                  </a:lnTo>
                  <a:lnTo>
                    <a:pt x="2959" y="566"/>
                  </a:lnTo>
                  <a:lnTo>
                    <a:pt x="2922" y="526"/>
                  </a:lnTo>
                  <a:lnTo>
                    <a:pt x="2885" y="489"/>
                  </a:lnTo>
                  <a:lnTo>
                    <a:pt x="2846" y="452"/>
                  </a:lnTo>
                  <a:lnTo>
                    <a:pt x="2807" y="418"/>
                  </a:lnTo>
                  <a:lnTo>
                    <a:pt x="2765" y="384"/>
                  </a:lnTo>
                  <a:lnTo>
                    <a:pt x="2723" y="350"/>
                  </a:lnTo>
                  <a:lnTo>
                    <a:pt x="2681" y="319"/>
                  </a:lnTo>
                  <a:lnTo>
                    <a:pt x="2637" y="289"/>
                  </a:lnTo>
                  <a:lnTo>
                    <a:pt x="2592" y="261"/>
                  </a:lnTo>
                  <a:lnTo>
                    <a:pt x="2546" y="234"/>
                  </a:lnTo>
                  <a:lnTo>
                    <a:pt x="2498" y="208"/>
                  </a:lnTo>
                  <a:lnTo>
                    <a:pt x="2451" y="183"/>
                  </a:lnTo>
                  <a:lnTo>
                    <a:pt x="2414" y="298"/>
                  </a:lnTo>
                  <a:lnTo>
                    <a:pt x="2414" y="298"/>
                  </a:lnTo>
                  <a:lnTo>
                    <a:pt x="2456" y="320"/>
                  </a:lnTo>
                  <a:lnTo>
                    <a:pt x="2497" y="343"/>
                  </a:lnTo>
                  <a:lnTo>
                    <a:pt x="2538" y="368"/>
                  </a:lnTo>
                  <a:lnTo>
                    <a:pt x="2577" y="393"/>
                  </a:lnTo>
                  <a:lnTo>
                    <a:pt x="2616" y="420"/>
                  </a:lnTo>
                  <a:lnTo>
                    <a:pt x="2653" y="448"/>
                  </a:lnTo>
                  <a:lnTo>
                    <a:pt x="2690" y="476"/>
                  </a:lnTo>
                  <a:lnTo>
                    <a:pt x="2727" y="507"/>
                  </a:lnTo>
                  <a:lnTo>
                    <a:pt x="2762" y="537"/>
                  </a:lnTo>
                  <a:lnTo>
                    <a:pt x="2796" y="569"/>
                  </a:lnTo>
                  <a:lnTo>
                    <a:pt x="2830" y="603"/>
                  </a:lnTo>
                  <a:lnTo>
                    <a:pt x="2862" y="636"/>
                  </a:lnTo>
                  <a:lnTo>
                    <a:pt x="2893" y="671"/>
                  </a:lnTo>
                  <a:lnTo>
                    <a:pt x="2924" y="707"/>
                  </a:lnTo>
                  <a:lnTo>
                    <a:pt x="2953" y="744"/>
                  </a:lnTo>
                  <a:lnTo>
                    <a:pt x="2981" y="781"/>
                  </a:lnTo>
                  <a:lnTo>
                    <a:pt x="3008" y="819"/>
                  </a:lnTo>
                  <a:lnTo>
                    <a:pt x="3034" y="858"/>
                  </a:lnTo>
                  <a:lnTo>
                    <a:pt x="3059" y="899"/>
                  </a:lnTo>
                  <a:lnTo>
                    <a:pt x="3083" y="939"/>
                  </a:lnTo>
                  <a:lnTo>
                    <a:pt x="3105" y="981"/>
                  </a:lnTo>
                  <a:lnTo>
                    <a:pt x="3127" y="1024"/>
                  </a:lnTo>
                  <a:lnTo>
                    <a:pt x="3147" y="1066"/>
                  </a:lnTo>
                  <a:lnTo>
                    <a:pt x="3165" y="1110"/>
                  </a:lnTo>
                  <a:lnTo>
                    <a:pt x="3183" y="1154"/>
                  </a:lnTo>
                  <a:lnTo>
                    <a:pt x="3200" y="1199"/>
                  </a:lnTo>
                  <a:lnTo>
                    <a:pt x="3214" y="1246"/>
                  </a:lnTo>
                  <a:lnTo>
                    <a:pt x="3228" y="1292"/>
                  </a:lnTo>
                  <a:lnTo>
                    <a:pt x="3240" y="1338"/>
                  </a:lnTo>
                  <a:lnTo>
                    <a:pt x="3251" y="1386"/>
                  </a:lnTo>
                  <a:lnTo>
                    <a:pt x="3260" y="1434"/>
                  </a:lnTo>
                  <a:lnTo>
                    <a:pt x="3268" y="1483"/>
                  </a:lnTo>
                  <a:lnTo>
                    <a:pt x="2930" y="1483"/>
                  </a:lnTo>
                  <a:lnTo>
                    <a:pt x="2930" y="1483"/>
                  </a:lnTo>
                  <a:lnTo>
                    <a:pt x="2923" y="1448"/>
                  </a:lnTo>
                  <a:lnTo>
                    <a:pt x="2915" y="1413"/>
                  </a:lnTo>
                  <a:lnTo>
                    <a:pt x="2906" y="1380"/>
                  </a:lnTo>
                  <a:lnTo>
                    <a:pt x="2897" y="1346"/>
                  </a:lnTo>
                  <a:lnTo>
                    <a:pt x="2885" y="1313"/>
                  </a:lnTo>
                  <a:lnTo>
                    <a:pt x="2873" y="1280"/>
                  </a:lnTo>
                  <a:lnTo>
                    <a:pt x="2862" y="1248"/>
                  </a:lnTo>
                  <a:lnTo>
                    <a:pt x="2848" y="1217"/>
                  </a:lnTo>
                  <a:lnTo>
                    <a:pt x="2834" y="1185"/>
                  </a:lnTo>
                  <a:lnTo>
                    <a:pt x="2819" y="1154"/>
                  </a:lnTo>
                  <a:lnTo>
                    <a:pt x="2803" y="1124"/>
                  </a:lnTo>
                  <a:lnTo>
                    <a:pt x="2787" y="1094"/>
                  </a:lnTo>
                  <a:lnTo>
                    <a:pt x="2770" y="1064"/>
                  </a:lnTo>
                  <a:lnTo>
                    <a:pt x="2751" y="1035"/>
                  </a:lnTo>
                  <a:lnTo>
                    <a:pt x="2733" y="1007"/>
                  </a:lnTo>
                  <a:lnTo>
                    <a:pt x="2712" y="980"/>
                  </a:lnTo>
                  <a:lnTo>
                    <a:pt x="2692" y="952"/>
                  </a:lnTo>
                  <a:lnTo>
                    <a:pt x="2672" y="925"/>
                  </a:lnTo>
                  <a:lnTo>
                    <a:pt x="2650" y="900"/>
                  </a:lnTo>
                  <a:lnTo>
                    <a:pt x="2627" y="874"/>
                  </a:lnTo>
                  <a:lnTo>
                    <a:pt x="2603" y="849"/>
                  </a:lnTo>
                  <a:lnTo>
                    <a:pt x="2580" y="826"/>
                  </a:lnTo>
                  <a:lnTo>
                    <a:pt x="2555" y="801"/>
                  </a:lnTo>
                  <a:lnTo>
                    <a:pt x="2531" y="778"/>
                  </a:lnTo>
                  <a:lnTo>
                    <a:pt x="2504" y="756"/>
                  </a:lnTo>
                  <a:lnTo>
                    <a:pt x="2479" y="736"/>
                  </a:lnTo>
                  <a:lnTo>
                    <a:pt x="2451" y="715"/>
                  </a:lnTo>
                  <a:lnTo>
                    <a:pt x="2425" y="694"/>
                  </a:lnTo>
                  <a:lnTo>
                    <a:pt x="2396" y="675"/>
                  </a:lnTo>
                  <a:lnTo>
                    <a:pt x="2368" y="656"/>
                  </a:lnTo>
                  <a:lnTo>
                    <a:pt x="2339" y="638"/>
                  </a:lnTo>
                  <a:lnTo>
                    <a:pt x="2309" y="621"/>
                  </a:lnTo>
                  <a:lnTo>
                    <a:pt x="2271" y="737"/>
                  </a:lnTo>
                  <a:lnTo>
                    <a:pt x="2271" y="737"/>
                  </a:lnTo>
                  <a:lnTo>
                    <a:pt x="2299" y="753"/>
                  </a:lnTo>
                  <a:lnTo>
                    <a:pt x="2325" y="770"/>
                  </a:lnTo>
                  <a:lnTo>
                    <a:pt x="2351" y="789"/>
                  </a:lnTo>
                  <a:lnTo>
                    <a:pt x="2376" y="807"/>
                  </a:lnTo>
                  <a:lnTo>
                    <a:pt x="2401" y="826"/>
                  </a:lnTo>
                  <a:lnTo>
                    <a:pt x="2426" y="845"/>
                  </a:lnTo>
                  <a:lnTo>
                    <a:pt x="2450" y="866"/>
                  </a:lnTo>
                  <a:lnTo>
                    <a:pt x="2473" y="887"/>
                  </a:lnTo>
                  <a:lnTo>
                    <a:pt x="2495" y="909"/>
                  </a:lnTo>
                  <a:lnTo>
                    <a:pt x="2517" y="931"/>
                  </a:lnTo>
                  <a:lnTo>
                    <a:pt x="2539" y="954"/>
                  </a:lnTo>
                  <a:lnTo>
                    <a:pt x="2560" y="977"/>
                  </a:lnTo>
                  <a:lnTo>
                    <a:pt x="2579" y="1002"/>
                  </a:lnTo>
                  <a:lnTo>
                    <a:pt x="2599" y="1027"/>
                  </a:lnTo>
                  <a:lnTo>
                    <a:pt x="2617" y="1051"/>
                  </a:lnTo>
                  <a:lnTo>
                    <a:pt x="2636" y="1078"/>
                  </a:lnTo>
                  <a:lnTo>
                    <a:pt x="2653" y="1103"/>
                  </a:lnTo>
                  <a:lnTo>
                    <a:pt x="2670" y="1131"/>
                  </a:lnTo>
                  <a:lnTo>
                    <a:pt x="2685" y="1158"/>
                  </a:lnTo>
                  <a:lnTo>
                    <a:pt x="2702" y="1185"/>
                  </a:lnTo>
                  <a:lnTo>
                    <a:pt x="2715" y="1213"/>
                  </a:lnTo>
                  <a:lnTo>
                    <a:pt x="2729" y="1242"/>
                  </a:lnTo>
                  <a:lnTo>
                    <a:pt x="2742" y="1271"/>
                  </a:lnTo>
                  <a:lnTo>
                    <a:pt x="2755" y="1301"/>
                  </a:lnTo>
                  <a:lnTo>
                    <a:pt x="2765" y="1331"/>
                  </a:lnTo>
                  <a:lnTo>
                    <a:pt x="2777" y="1361"/>
                  </a:lnTo>
                  <a:lnTo>
                    <a:pt x="2786" y="1391"/>
                  </a:lnTo>
                  <a:lnTo>
                    <a:pt x="2795" y="1423"/>
                  </a:lnTo>
                  <a:lnTo>
                    <a:pt x="2802" y="1454"/>
                  </a:lnTo>
                  <a:lnTo>
                    <a:pt x="2810" y="1486"/>
                  </a:lnTo>
                  <a:lnTo>
                    <a:pt x="2816" y="1519"/>
                  </a:lnTo>
                  <a:lnTo>
                    <a:pt x="2820" y="1551"/>
                  </a:lnTo>
                  <a:lnTo>
                    <a:pt x="2828" y="1602"/>
                  </a:lnTo>
                  <a:lnTo>
                    <a:pt x="3402" y="1602"/>
                  </a:lnTo>
                  <a:lnTo>
                    <a:pt x="3395" y="1536"/>
                  </a:lnTo>
                  <a:close/>
                  <a:moveTo>
                    <a:pt x="1704" y="577"/>
                  </a:moveTo>
                  <a:lnTo>
                    <a:pt x="1706" y="577"/>
                  </a:lnTo>
                  <a:lnTo>
                    <a:pt x="1706" y="577"/>
                  </a:lnTo>
                  <a:lnTo>
                    <a:pt x="1745" y="578"/>
                  </a:lnTo>
                  <a:lnTo>
                    <a:pt x="1785" y="582"/>
                  </a:lnTo>
                  <a:lnTo>
                    <a:pt x="2100" y="60"/>
                  </a:lnTo>
                  <a:lnTo>
                    <a:pt x="2100" y="60"/>
                  </a:lnTo>
                  <a:lnTo>
                    <a:pt x="2052" y="49"/>
                  </a:lnTo>
                  <a:lnTo>
                    <a:pt x="2002" y="38"/>
                  </a:lnTo>
                  <a:lnTo>
                    <a:pt x="1951" y="30"/>
                  </a:lnTo>
                  <a:lnTo>
                    <a:pt x="1901" y="23"/>
                  </a:lnTo>
                  <a:lnTo>
                    <a:pt x="1850" y="17"/>
                  </a:lnTo>
                  <a:lnTo>
                    <a:pt x="1799" y="14"/>
                  </a:lnTo>
                  <a:lnTo>
                    <a:pt x="1747" y="12"/>
                  </a:lnTo>
                  <a:lnTo>
                    <a:pt x="1694" y="10"/>
                  </a:lnTo>
                  <a:lnTo>
                    <a:pt x="1694" y="10"/>
                  </a:lnTo>
                  <a:lnTo>
                    <a:pt x="1684" y="10"/>
                  </a:lnTo>
                  <a:lnTo>
                    <a:pt x="1684" y="10"/>
                  </a:lnTo>
                  <a:lnTo>
                    <a:pt x="1641" y="12"/>
                  </a:lnTo>
                  <a:lnTo>
                    <a:pt x="1599" y="14"/>
                  </a:lnTo>
                  <a:lnTo>
                    <a:pt x="1558" y="16"/>
                  </a:lnTo>
                  <a:lnTo>
                    <a:pt x="1518" y="20"/>
                  </a:lnTo>
                  <a:lnTo>
                    <a:pt x="1476" y="24"/>
                  </a:lnTo>
                  <a:lnTo>
                    <a:pt x="1436" y="30"/>
                  </a:lnTo>
                  <a:lnTo>
                    <a:pt x="1395" y="37"/>
                  </a:lnTo>
                  <a:lnTo>
                    <a:pt x="1356" y="45"/>
                  </a:lnTo>
                  <a:lnTo>
                    <a:pt x="1316" y="53"/>
                  </a:lnTo>
                  <a:lnTo>
                    <a:pt x="1276" y="62"/>
                  </a:lnTo>
                  <a:lnTo>
                    <a:pt x="1237" y="73"/>
                  </a:lnTo>
                  <a:lnTo>
                    <a:pt x="1199" y="84"/>
                  </a:lnTo>
                  <a:lnTo>
                    <a:pt x="1161" y="97"/>
                  </a:lnTo>
                  <a:lnTo>
                    <a:pt x="1123" y="110"/>
                  </a:lnTo>
                  <a:lnTo>
                    <a:pt x="1086" y="124"/>
                  </a:lnTo>
                  <a:lnTo>
                    <a:pt x="1049" y="138"/>
                  </a:lnTo>
                  <a:lnTo>
                    <a:pt x="1012" y="154"/>
                  </a:lnTo>
                  <a:lnTo>
                    <a:pt x="976" y="170"/>
                  </a:lnTo>
                  <a:lnTo>
                    <a:pt x="941" y="187"/>
                  </a:lnTo>
                  <a:lnTo>
                    <a:pt x="906" y="205"/>
                  </a:lnTo>
                  <a:lnTo>
                    <a:pt x="871" y="224"/>
                  </a:lnTo>
                  <a:lnTo>
                    <a:pt x="837" y="244"/>
                  </a:lnTo>
                  <a:lnTo>
                    <a:pt x="803" y="264"/>
                  </a:lnTo>
                  <a:lnTo>
                    <a:pt x="770" y="285"/>
                  </a:lnTo>
                  <a:lnTo>
                    <a:pt x="737" y="306"/>
                  </a:lnTo>
                  <a:lnTo>
                    <a:pt x="705" y="330"/>
                  </a:lnTo>
                  <a:lnTo>
                    <a:pt x="674" y="353"/>
                  </a:lnTo>
                  <a:lnTo>
                    <a:pt x="643" y="377"/>
                  </a:lnTo>
                  <a:lnTo>
                    <a:pt x="613" y="401"/>
                  </a:lnTo>
                  <a:lnTo>
                    <a:pt x="583" y="427"/>
                  </a:lnTo>
                  <a:lnTo>
                    <a:pt x="554" y="452"/>
                  </a:lnTo>
                  <a:lnTo>
                    <a:pt x="525" y="479"/>
                  </a:lnTo>
                  <a:lnTo>
                    <a:pt x="496" y="507"/>
                  </a:lnTo>
                  <a:lnTo>
                    <a:pt x="470" y="534"/>
                  </a:lnTo>
                  <a:lnTo>
                    <a:pt x="443" y="563"/>
                  </a:lnTo>
                  <a:lnTo>
                    <a:pt x="417" y="592"/>
                  </a:lnTo>
                  <a:lnTo>
                    <a:pt x="391" y="622"/>
                  </a:lnTo>
                  <a:lnTo>
                    <a:pt x="367" y="652"/>
                  </a:lnTo>
                  <a:lnTo>
                    <a:pt x="343" y="684"/>
                  </a:lnTo>
                  <a:lnTo>
                    <a:pt x="320" y="715"/>
                  </a:lnTo>
                  <a:lnTo>
                    <a:pt x="297" y="747"/>
                  </a:lnTo>
                  <a:lnTo>
                    <a:pt x="275" y="780"/>
                  </a:lnTo>
                  <a:lnTo>
                    <a:pt x="254" y="812"/>
                  </a:lnTo>
                  <a:lnTo>
                    <a:pt x="233" y="845"/>
                  </a:lnTo>
                  <a:lnTo>
                    <a:pt x="213" y="880"/>
                  </a:lnTo>
                  <a:lnTo>
                    <a:pt x="195" y="915"/>
                  </a:lnTo>
                  <a:lnTo>
                    <a:pt x="177" y="950"/>
                  </a:lnTo>
                  <a:lnTo>
                    <a:pt x="159" y="985"/>
                  </a:lnTo>
                  <a:lnTo>
                    <a:pt x="143" y="1021"/>
                  </a:lnTo>
                  <a:lnTo>
                    <a:pt x="127" y="1058"/>
                  </a:lnTo>
                  <a:lnTo>
                    <a:pt x="112" y="1095"/>
                  </a:lnTo>
                  <a:lnTo>
                    <a:pt x="98" y="1132"/>
                  </a:lnTo>
                  <a:lnTo>
                    <a:pt x="85" y="1170"/>
                  </a:lnTo>
                  <a:lnTo>
                    <a:pt x="73" y="1207"/>
                  </a:lnTo>
                  <a:lnTo>
                    <a:pt x="61" y="1247"/>
                  </a:lnTo>
                  <a:lnTo>
                    <a:pt x="51" y="1285"/>
                  </a:lnTo>
                  <a:lnTo>
                    <a:pt x="42" y="1324"/>
                  </a:lnTo>
                  <a:lnTo>
                    <a:pt x="32" y="1365"/>
                  </a:lnTo>
                  <a:lnTo>
                    <a:pt x="24" y="1404"/>
                  </a:lnTo>
                  <a:lnTo>
                    <a:pt x="17" y="1445"/>
                  </a:lnTo>
                  <a:lnTo>
                    <a:pt x="12" y="1485"/>
                  </a:lnTo>
                  <a:lnTo>
                    <a:pt x="7" y="1525"/>
                  </a:lnTo>
                  <a:lnTo>
                    <a:pt x="2" y="1567"/>
                  </a:lnTo>
                  <a:lnTo>
                    <a:pt x="0" y="1609"/>
                  </a:lnTo>
                  <a:lnTo>
                    <a:pt x="567" y="1609"/>
                  </a:lnTo>
                  <a:lnTo>
                    <a:pt x="567" y="1609"/>
                  </a:lnTo>
                  <a:lnTo>
                    <a:pt x="572" y="1554"/>
                  </a:lnTo>
                  <a:lnTo>
                    <a:pt x="582" y="1502"/>
                  </a:lnTo>
                  <a:lnTo>
                    <a:pt x="592" y="1450"/>
                  </a:lnTo>
                  <a:lnTo>
                    <a:pt x="606" y="1398"/>
                  </a:lnTo>
                  <a:lnTo>
                    <a:pt x="621" y="1349"/>
                  </a:lnTo>
                  <a:lnTo>
                    <a:pt x="639" y="1299"/>
                  </a:lnTo>
                  <a:lnTo>
                    <a:pt x="659" y="1251"/>
                  </a:lnTo>
                  <a:lnTo>
                    <a:pt x="682" y="1204"/>
                  </a:lnTo>
                  <a:lnTo>
                    <a:pt x="706" y="1158"/>
                  </a:lnTo>
                  <a:lnTo>
                    <a:pt x="732" y="1114"/>
                  </a:lnTo>
                  <a:lnTo>
                    <a:pt x="760" y="1071"/>
                  </a:lnTo>
                  <a:lnTo>
                    <a:pt x="790" y="1028"/>
                  </a:lnTo>
                  <a:lnTo>
                    <a:pt x="822" y="989"/>
                  </a:lnTo>
                  <a:lnTo>
                    <a:pt x="856" y="950"/>
                  </a:lnTo>
                  <a:lnTo>
                    <a:pt x="891" y="913"/>
                  </a:lnTo>
                  <a:lnTo>
                    <a:pt x="928" y="877"/>
                  </a:lnTo>
                  <a:lnTo>
                    <a:pt x="967" y="843"/>
                  </a:lnTo>
                  <a:lnTo>
                    <a:pt x="1006" y="811"/>
                  </a:lnTo>
                  <a:lnTo>
                    <a:pt x="1048" y="780"/>
                  </a:lnTo>
                  <a:lnTo>
                    <a:pt x="1091" y="752"/>
                  </a:lnTo>
                  <a:lnTo>
                    <a:pt x="1136" y="725"/>
                  </a:lnTo>
                  <a:lnTo>
                    <a:pt x="1181" y="701"/>
                  </a:lnTo>
                  <a:lnTo>
                    <a:pt x="1228" y="678"/>
                  </a:lnTo>
                  <a:lnTo>
                    <a:pt x="1275" y="657"/>
                  </a:lnTo>
                  <a:lnTo>
                    <a:pt x="1325" y="640"/>
                  </a:lnTo>
                  <a:lnTo>
                    <a:pt x="1374" y="623"/>
                  </a:lnTo>
                  <a:lnTo>
                    <a:pt x="1425" y="609"/>
                  </a:lnTo>
                  <a:lnTo>
                    <a:pt x="1477" y="598"/>
                  </a:lnTo>
                  <a:lnTo>
                    <a:pt x="1530" y="589"/>
                  </a:lnTo>
                  <a:lnTo>
                    <a:pt x="1583" y="583"/>
                  </a:lnTo>
                  <a:lnTo>
                    <a:pt x="1638" y="578"/>
                  </a:lnTo>
                  <a:lnTo>
                    <a:pt x="1693" y="577"/>
                  </a:lnTo>
                  <a:lnTo>
                    <a:pt x="1704" y="57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80147" tIns="40074" rIns="80147" bIns="4007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4" name="Freeform 170">
              <a:extLst>
                <a:ext uri="{FF2B5EF4-FFF2-40B4-BE49-F238E27FC236}">
                  <a16:creationId xmlns:a16="http://schemas.microsoft.com/office/drawing/2014/main" id="{F4D307EA-27DB-4F6B-8F3A-C90B38AD12C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275530" y="1803227"/>
              <a:ext cx="716038" cy="759484"/>
            </a:xfrm>
            <a:custGeom>
              <a:avLst/>
              <a:gdLst>
                <a:gd name="T0" fmla="*/ 2147483647 w 4334"/>
                <a:gd name="T1" fmla="*/ 2147483647 h 4334"/>
                <a:gd name="T2" fmla="*/ 2147483647 w 4334"/>
                <a:gd name="T3" fmla="*/ 2147483647 h 4334"/>
                <a:gd name="T4" fmla="*/ 2147483647 w 4334"/>
                <a:gd name="T5" fmla="*/ 2147483647 h 4334"/>
                <a:gd name="T6" fmla="*/ 2147483647 w 4334"/>
                <a:gd name="T7" fmla="*/ 2147483647 h 4334"/>
                <a:gd name="T8" fmla="*/ 2147483647 w 4334"/>
                <a:gd name="T9" fmla="*/ 2147483647 h 4334"/>
                <a:gd name="T10" fmla="*/ 2147483647 w 4334"/>
                <a:gd name="T11" fmla="*/ 2147483647 h 4334"/>
                <a:gd name="T12" fmla="*/ 2147483647 w 4334"/>
                <a:gd name="T13" fmla="*/ 2147483647 h 4334"/>
                <a:gd name="T14" fmla="*/ 2147483647 w 4334"/>
                <a:gd name="T15" fmla="*/ 2147483647 h 4334"/>
                <a:gd name="T16" fmla="*/ 2147483647 w 4334"/>
                <a:gd name="T17" fmla="*/ 2147483647 h 4334"/>
                <a:gd name="T18" fmla="*/ 2147483647 w 4334"/>
                <a:gd name="T19" fmla="*/ 2147483647 h 4334"/>
                <a:gd name="T20" fmla="*/ 2147483647 w 4334"/>
                <a:gd name="T21" fmla="*/ 2147483647 h 4334"/>
                <a:gd name="T22" fmla="*/ 2147483647 w 4334"/>
                <a:gd name="T23" fmla="*/ 2147483647 h 4334"/>
                <a:gd name="T24" fmla="*/ 2147483647 w 4334"/>
                <a:gd name="T25" fmla="*/ 2147483647 h 4334"/>
                <a:gd name="T26" fmla="*/ 2147483647 w 4334"/>
                <a:gd name="T27" fmla="*/ 2147483647 h 4334"/>
                <a:gd name="T28" fmla="*/ 2147483647 w 4334"/>
                <a:gd name="T29" fmla="*/ 2147483647 h 4334"/>
                <a:gd name="T30" fmla="*/ 2147483647 w 4334"/>
                <a:gd name="T31" fmla="*/ 2147483647 h 4334"/>
                <a:gd name="T32" fmla="*/ 2147483647 w 4334"/>
                <a:gd name="T33" fmla="*/ 2147483647 h 4334"/>
                <a:gd name="T34" fmla="*/ 2147483647 w 4334"/>
                <a:gd name="T35" fmla="*/ 2147483647 h 4334"/>
                <a:gd name="T36" fmla="*/ 2147483647 w 4334"/>
                <a:gd name="T37" fmla="*/ 2147483647 h 4334"/>
                <a:gd name="T38" fmla="*/ 2147483647 w 4334"/>
                <a:gd name="T39" fmla="*/ 2147483647 h 4334"/>
                <a:gd name="T40" fmla="*/ 2147483647 w 4334"/>
                <a:gd name="T41" fmla="*/ 2147483647 h 4334"/>
                <a:gd name="T42" fmla="*/ 2147483647 w 4334"/>
                <a:gd name="T43" fmla="*/ 2147483647 h 4334"/>
                <a:gd name="T44" fmla="*/ 2147483647 w 4334"/>
                <a:gd name="T45" fmla="*/ 2147483647 h 4334"/>
                <a:gd name="T46" fmla="*/ 2147483647 w 4334"/>
                <a:gd name="T47" fmla="*/ 2147483647 h 4334"/>
                <a:gd name="T48" fmla="*/ 2147483647 w 4334"/>
                <a:gd name="T49" fmla="*/ 2147483647 h 4334"/>
                <a:gd name="T50" fmla="*/ 2147483647 w 4334"/>
                <a:gd name="T51" fmla="*/ 2147483647 h 4334"/>
                <a:gd name="T52" fmla="*/ 2147483647 w 4334"/>
                <a:gd name="T53" fmla="*/ 2147483647 h 4334"/>
                <a:gd name="T54" fmla="*/ 2147483647 w 4334"/>
                <a:gd name="T55" fmla="*/ 2147483647 h 4334"/>
                <a:gd name="T56" fmla="*/ 2147483647 w 4334"/>
                <a:gd name="T57" fmla="*/ 2147483647 h 4334"/>
                <a:gd name="T58" fmla="*/ 2147483647 w 4334"/>
                <a:gd name="T59" fmla="*/ 2147483647 h 4334"/>
                <a:gd name="T60" fmla="*/ 2147483647 w 4334"/>
                <a:gd name="T61" fmla="*/ 2147483647 h 4334"/>
                <a:gd name="T62" fmla="*/ 2147483647 w 4334"/>
                <a:gd name="T63" fmla="*/ 2147483647 h 4334"/>
                <a:gd name="T64" fmla="*/ 2147483647 w 4334"/>
                <a:gd name="T65" fmla="*/ 2147483647 h 4334"/>
                <a:gd name="T66" fmla="*/ 2147483647 w 4334"/>
                <a:gd name="T67" fmla="*/ 2147483647 h 4334"/>
                <a:gd name="T68" fmla="*/ 2147483647 w 4334"/>
                <a:gd name="T69" fmla="*/ 2147483647 h 4334"/>
                <a:gd name="T70" fmla="*/ 2147483647 w 4334"/>
                <a:gd name="T71" fmla="*/ 2147483647 h 4334"/>
                <a:gd name="T72" fmla="*/ 2147483647 w 4334"/>
                <a:gd name="T73" fmla="*/ 2147483647 h 4334"/>
                <a:gd name="T74" fmla="*/ 2147483647 w 4334"/>
                <a:gd name="T75" fmla="*/ 2147483647 h 4334"/>
                <a:gd name="T76" fmla="*/ 2147483647 w 4334"/>
                <a:gd name="T77" fmla="*/ 2147483647 h 4334"/>
                <a:gd name="T78" fmla="*/ 2147483647 w 4334"/>
                <a:gd name="T79" fmla="*/ 2147483647 h 4334"/>
                <a:gd name="T80" fmla="*/ 2147483647 w 4334"/>
                <a:gd name="T81" fmla="*/ 2147483647 h 4334"/>
                <a:gd name="T82" fmla="*/ 2147483647 w 4334"/>
                <a:gd name="T83" fmla="*/ 2147483647 h 4334"/>
                <a:gd name="T84" fmla="*/ 2147483647 w 4334"/>
                <a:gd name="T85" fmla="*/ 2147483647 h 4334"/>
                <a:gd name="T86" fmla="*/ 2147483647 w 4334"/>
                <a:gd name="T87" fmla="*/ 2147483647 h 4334"/>
                <a:gd name="T88" fmla="*/ 2147483647 w 4334"/>
                <a:gd name="T89" fmla="*/ 2147483647 h 4334"/>
                <a:gd name="T90" fmla="*/ 2147483647 w 4334"/>
                <a:gd name="T91" fmla="*/ 2147483647 h 4334"/>
                <a:gd name="T92" fmla="*/ 2147483647 w 4334"/>
                <a:gd name="T93" fmla="*/ 2147483647 h 4334"/>
                <a:gd name="T94" fmla="*/ 2147483647 w 4334"/>
                <a:gd name="T95" fmla="*/ 2147483647 h 4334"/>
                <a:gd name="T96" fmla="*/ 2147483647 w 4334"/>
                <a:gd name="T97" fmla="*/ 2147483647 h 4334"/>
                <a:gd name="T98" fmla="*/ 0 w 4334"/>
                <a:gd name="T99" fmla="*/ 2147483647 h 4334"/>
                <a:gd name="T100" fmla="*/ 2147483647 w 4334"/>
                <a:gd name="T101" fmla="*/ 2147483647 h 4334"/>
                <a:gd name="T102" fmla="*/ 2147483647 w 4334"/>
                <a:gd name="T103" fmla="*/ 2147483647 h 4334"/>
                <a:gd name="T104" fmla="*/ 2147483647 w 4334"/>
                <a:gd name="T105" fmla="*/ 2147483647 h 4334"/>
                <a:gd name="T106" fmla="*/ 2147483647 w 4334"/>
                <a:gd name="T107" fmla="*/ 2147483647 h 4334"/>
                <a:gd name="T108" fmla="*/ 2147483647 w 4334"/>
                <a:gd name="T109" fmla="*/ 2147483647 h 4334"/>
                <a:gd name="T110" fmla="*/ 2147483647 w 4334"/>
                <a:gd name="T111" fmla="*/ 2147483647 h 4334"/>
                <a:gd name="T112" fmla="*/ 2147483647 w 4334"/>
                <a:gd name="T113" fmla="*/ 2147483647 h 4334"/>
                <a:gd name="T114" fmla="*/ 2147483647 w 4334"/>
                <a:gd name="T115" fmla="*/ 2147483647 h 4334"/>
                <a:gd name="T116" fmla="*/ 2147483647 w 4334"/>
                <a:gd name="T117" fmla="*/ 2147483647 h 4334"/>
                <a:gd name="T118" fmla="*/ 2147483647 w 4334"/>
                <a:gd name="T119" fmla="*/ 2147483647 h 4334"/>
                <a:gd name="T120" fmla="*/ 2147483647 w 4334"/>
                <a:gd name="T121" fmla="*/ 2147483647 h 433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334"/>
                <a:gd name="T184" fmla="*/ 0 h 4334"/>
                <a:gd name="T185" fmla="*/ 4334 w 4334"/>
                <a:gd name="T186" fmla="*/ 4334 h 433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334" h="4334">
                  <a:moveTo>
                    <a:pt x="2038" y="2088"/>
                  </a:moveTo>
                  <a:lnTo>
                    <a:pt x="2038" y="2088"/>
                  </a:lnTo>
                  <a:lnTo>
                    <a:pt x="2030" y="2102"/>
                  </a:lnTo>
                  <a:lnTo>
                    <a:pt x="2024" y="2116"/>
                  </a:lnTo>
                  <a:lnTo>
                    <a:pt x="2020" y="2130"/>
                  </a:lnTo>
                  <a:lnTo>
                    <a:pt x="2018" y="2146"/>
                  </a:lnTo>
                  <a:lnTo>
                    <a:pt x="2016" y="2160"/>
                  </a:lnTo>
                  <a:lnTo>
                    <a:pt x="2016" y="2174"/>
                  </a:lnTo>
                  <a:lnTo>
                    <a:pt x="2018" y="2188"/>
                  </a:lnTo>
                  <a:lnTo>
                    <a:pt x="2020" y="2202"/>
                  </a:lnTo>
                  <a:lnTo>
                    <a:pt x="2024" y="2216"/>
                  </a:lnTo>
                  <a:lnTo>
                    <a:pt x="2030" y="2230"/>
                  </a:lnTo>
                  <a:lnTo>
                    <a:pt x="2036" y="2242"/>
                  </a:lnTo>
                  <a:lnTo>
                    <a:pt x="2044" y="2256"/>
                  </a:lnTo>
                  <a:lnTo>
                    <a:pt x="2054" y="2266"/>
                  </a:lnTo>
                  <a:lnTo>
                    <a:pt x="2064" y="2278"/>
                  </a:lnTo>
                  <a:lnTo>
                    <a:pt x="2076" y="2286"/>
                  </a:lnTo>
                  <a:lnTo>
                    <a:pt x="2088" y="2296"/>
                  </a:lnTo>
                  <a:lnTo>
                    <a:pt x="2102" y="2302"/>
                  </a:lnTo>
                  <a:lnTo>
                    <a:pt x="2116" y="2308"/>
                  </a:lnTo>
                  <a:lnTo>
                    <a:pt x="2130" y="2312"/>
                  </a:lnTo>
                  <a:lnTo>
                    <a:pt x="2146" y="2316"/>
                  </a:lnTo>
                  <a:lnTo>
                    <a:pt x="2160" y="2318"/>
                  </a:lnTo>
                  <a:lnTo>
                    <a:pt x="2174" y="2316"/>
                  </a:lnTo>
                  <a:lnTo>
                    <a:pt x="2188" y="2316"/>
                  </a:lnTo>
                  <a:lnTo>
                    <a:pt x="2202" y="2312"/>
                  </a:lnTo>
                  <a:lnTo>
                    <a:pt x="2216" y="2308"/>
                  </a:lnTo>
                  <a:lnTo>
                    <a:pt x="2230" y="2304"/>
                  </a:lnTo>
                  <a:lnTo>
                    <a:pt x="2244" y="2296"/>
                  </a:lnTo>
                  <a:lnTo>
                    <a:pt x="2256" y="2288"/>
                  </a:lnTo>
                  <a:lnTo>
                    <a:pt x="2266" y="2278"/>
                  </a:lnTo>
                  <a:lnTo>
                    <a:pt x="2278" y="2268"/>
                  </a:lnTo>
                  <a:lnTo>
                    <a:pt x="2288" y="2256"/>
                  </a:lnTo>
                  <a:lnTo>
                    <a:pt x="2296" y="2244"/>
                  </a:lnTo>
                  <a:lnTo>
                    <a:pt x="2302" y="2230"/>
                  </a:lnTo>
                  <a:lnTo>
                    <a:pt x="2308" y="2216"/>
                  </a:lnTo>
                  <a:lnTo>
                    <a:pt x="2312" y="2202"/>
                  </a:lnTo>
                  <a:lnTo>
                    <a:pt x="2316" y="2188"/>
                  </a:lnTo>
                  <a:lnTo>
                    <a:pt x="2318" y="2174"/>
                  </a:lnTo>
                  <a:lnTo>
                    <a:pt x="2318" y="2158"/>
                  </a:lnTo>
                  <a:lnTo>
                    <a:pt x="2316" y="2144"/>
                  </a:lnTo>
                  <a:lnTo>
                    <a:pt x="2312" y="2130"/>
                  </a:lnTo>
                  <a:lnTo>
                    <a:pt x="2308" y="2116"/>
                  </a:lnTo>
                  <a:lnTo>
                    <a:pt x="2304" y="2102"/>
                  </a:lnTo>
                  <a:lnTo>
                    <a:pt x="2296" y="2090"/>
                  </a:lnTo>
                  <a:lnTo>
                    <a:pt x="2288" y="2078"/>
                  </a:lnTo>
                  <a:lnTo>
                    <a:pt x="2280" y="2066"/>
                  </a:lnTo>
                  <a:lnTo>
                    <a:pt x="2268" y="2056"/>
                  </a:lnTo>
                  <a:lnTo>
                    <a:pt x="2256" y="2046"/>
                  </a:lnTo>
                  <a:lnTo>
                    <a:pt x="2244" y="2038"/>
                  </a:lnTo>
                  <a:lnTo>
                    <a:pt x="2230" y="2030"/>
                  </a:lnTo>
                  <a:lnTo>
                    <a:pt x="2216" y="2024"/>
                  </a:lnTo>
                  <a:lnTo>
                    <a:pt x="2202" y="2020"/>
                  </a:lnTo>
                  <a:lnTo>
                    <a:pt x="2188" y="2018"/>
                  </a:lnTo>
                  <a:lnTo>
                    <a:pt x="2174" y="2016"/>
                  </a:lnTo>
                  <a:lnTo>
                    <a:pt x="2158" y="2016"/>
                  </a:lnTo>
                  <a:lnTo>
                    <a:pt x="2144" y="2018"/>
                  </a:lnTo>
                  <a:lnTo>
                    <a:pt x="2130" y="2020"/>
                  </a:lnTo>
                  <a:lnTo>
                    <a:pt x="2116" y="2024"/>
                  </a:lnTo>
                  <a:lnTo>
                    <a:pt x="2102" y="2030"/>
                  </a:lnTo>
                  <a:lnTo>
                    <a:pt x="2090" y="2036"/>
                  </a:lnTo>
                  <a:lnTo>
                    <a:pt x="2078" y="2044"/>
                  </a:lnTo>
                  <a:lnTo>
                    <a:pt x="2066" y="2054"/>
                  </a:lnTo>
                  <a:lnTo>
                    <a:pt x="2056" y="2064"/>
                  </a:lnTo>
                  <a:lnTo>
                    <a:pt x="2046" y="2076"/>
                  </a:lnTo>
                  <a:lnTo>
                    <a:pt x="2038" y="2088"/>
                  </a:lnTo>
                  <a:close/>
                  <a:moveTo>
                    <a:pt x="772" y="1536"/>
                  </a:moveTo>
                  <a:lnTo>
                    <a:pt x="772" y="1536"/>
                  </a:lnTo>
                  <a:lnTo>
                    <a:pt x="760" y="1526"/>
                  </a:lnTo>
                  <a:lnTo>
                    <a:pt x="756" y="1518"/>
                  </a:lnTo>
                  <a:lnTo>
                    <a:pt x="754" y="1508"/>
                  </a:lnTo>
                  <a:lnTo>
                    <a:pt x="756" y="1500"/>
                  </a:lnTo>
                  <a:lnTo>
                    <a:pt x="760" y="1494"/>
                  </a:lnTo>
                  <a:lnTo>
                    <a:pt x="770" y="1490"/>
                  </a:lnTo>
                  <a:lnTo>
                    <a:pt x="780" y="1490"/>
                  </a:lnTo>
                  <a:lnTo>
                    <a:pt x="794" y="1492"/>
                  </a:lnTo>
                  <a:lnTo>
                    <a:pt x="1548" y="1690"/>
                  </a:lnTo>
                  <a:lnTo>
                    <a:pt x="2076" y="1832"/>
                  </a:lnTo>
                  <a:lnTo>
                    <a:pt x="2254" y="1882"/>
                  </a:lnTo>
                  <a:lnTo>
                    <a:pt x="2308" y="1896"/>
                  </a:lnTo>
                  <a:lnTo>
                    <a:pt x="2330" y="1906"/>
                  </a:lnTo>
                  <a:lnTo>
                    <a:pt x="2356" y="1922"/>
                  </a:lnTo>
                  <a:lnTo>
                    <a:pt x="2380" y="1942"/>
                  </a:lnTo>
                  <a:lnTo>
                    <a:pt x="2400" y="1962"/>
                  </a:lnTo>
                  <a:lnTo>
                    <a:pt x="2418" y="1984"/>
                  </a:lnTo>
                  <a:lnTo>
                    <a:pt x="2434" y="2008"/>
                  </a:lnTo>
                  <a:lnTo>
                    <a:pt x="2448" y="2034"/>
                  </a:lnTo>
                  <a:lnTo>
                    <a:pt x="2458" y="2060"/>
                  </a:lnTo>
                  <a:lnTo>
                    <a:pt x="2466" y="2088"/>
                  </a:lnTo>
                  <a:lnTo>
                    <a:pt x="2472" y="2116"/>
                  </a:lnTo>
                  <a:lnTo>
                    <a:pt x="2474" y="2144"/>
                  </a:lnTo>
                  <a:lnTo>
                    <a:pt x="2474" y="2174"/>
                  </a:lnTo>
                  <a:lnTo>
                    <a:pt x="2472" y="2202"/>
                  </a:lnTo>
                  <a:lnTo>
                    <a:pt x="2466" y="2230"/>
                  </a:lnTo>
                  <a:lnTo>
                    <a:pt x="2458" y="2258"/>
                  </a:lnTo>
                  <a:lnTo>
                    <a:pt x="2446" y="2286"/>
                  </a:lnTo>
                  <a:lnTo>
                    <a:pt x="2432" y="2314"/>
                  </a:lnTo>
                  <a:lnTo>
                    <a:pt x="2416" y="2338"/>
                  </a:lnTo>
                  <a:lnTo>
                    <a:pt x="2396" y="2362"/>
                  </a:lnTo>
                  <a:lnTo>
                    <a:pt x="2376" y="2382"/>
                  </a:lnTo>
                  <a:lnTo>
                    <a:pt x="2352" y="2400"/>
                  </a:lnTo>
                  <a:lnTo>
                    <a:pt x="2328" y="2416"/>
                  </a:lnTo>
                  <a:lnTo>
                    <a:pt x="2304" y="2430"/>
                  </a:lnTo>
                  <a:lnTo>
                    <a:pt x="2276" y="2440"/>
                  </a:lnTo>
                  <a:lnTo>
                    <a:pt x="2250" y="2448"/>
                  </a:lnTo>
                  <a:lnTo>
                    <a:pt x="2222" y="2454"/>
                  </a:lnTo>
                  <a:lnTo>
                    <a:pt x="2194" y="2456"/>
                  </a:lnTo>
                  <a:lnTo>
                    <a:pt x="2164" y="2458"/>
                  </a:lnTo>
                  <a:lnTo>
                    <a:pt x="2136" y="2454"/>
                  </a:lnTo>
                  <a:lnTo>
                    <a:pt x="2108" y="2448"/>
                  </a:lnTo>
                  <a:lnTo>
                    <a:pt x="2080" y="2440"/>
                  </a:lnTo>
                  <a:lnTo>
                    <a:pt x="2052" y="2430"/>
                  </a:lnTo>
                  <a:lnTo>
                    <a:pt x="2024" y="2414"/>
                  </a:lnTo>
                  <a:lnTo>
                    <a:pt x="1816" y="2270"/>
                  </a:lnTo>
                  <a:lnTo>
                    <a:pt x="1388" y="1968"/>
                  </a:lnTo>
                  <a:lnTo>
                    <a:pt x="772" y="1536"/>
                  </a:lnTo>
                  <a:close/>
                  <a:moveTo>
                    <a:pt x="1638" y="3382"/>
                  </a:moveTo>
                  <a:lnTo>
                    <a:pt x="2742" y="3382"/>
                  </a:lnTo>
                  <a:lnTo>
                    <a:pt x="2742" y="3034"/>
                  </a:lnTo>
                  <a:lnTo>
                    <a:pt x="1492" y="3034"/>
                  </a:lnTo>
                  <a:lnTo>
                    <a:pt x="1492" y="2888"/>
                  </a:lnTo>
                  <a:lnTo>
                    <a:pt x="2890" y="2888"/>
                  </a:lnTo>
                  <a:lnTo>
                    <a:pt x="2890" y="3528"/>
                  </a:lnTo>
                  <a:lnTo>
                    <a:pt x="1492" y="3528"/>
                  </a:lnTo>
                  <a:lnTo>
                    <a:pt x="1492" y="3200"/>
                  </a:lnTo>
                  <a:lnTo>
                    <a:pt x="1638" y="3200"/>
                  </a:lnTo>
                  <a:lnTo>
                    <a:pt x="1638" y="3382"/>
                  </a:lnTo>
                  <a:close/>
                  <a:moveTo>
                    <a:pt x="2166" y="320"/>
                  </a:moveTo>
                  <a:lnTo>
                    <a:pt x="2166" y="320"/>
                  </a:lnTo>
                  <a:lnTo>
                    <a:pt x="2076" y="322"/>
                  </a:lnTo>
                  <a:lnTo>
                    <a:pt x="1988" y="328"/>
                  </a:lnTo>
                  <a:lnTo>
                    <a:pt x="1900" y="338"/>
                  </a:lnTo>
                  <a:lnTo>
                    <a:pt x="1812" y="354"/>
                  </a:lnTo>
                  <a:lnTo>
                    <a:pt x="1728" y="372"/>
                  </a:lnTo>
                  <a:lnTo>
                    <a:pt x="1644" y="394"/>
                  </a:lnTo>
                  <a:lnTo>
                    <a:pt x="1562" y="420"/>
                  </a:lnTo>
                  <a:lnTo>
                    <a:pt x="1482" y="450"/>
                  </a:lnTo>
                  <a:lnTo>
                    <a:pt x="1402" y="484"/>
                  </a:lnTo>
                  <a:lnTo>
                    <a:pt x="1326" y="522"/>
                  </a:lnTo>
                  <a:lnTo>
                    <a:pt x="1252" y="562"/>
                  </a:lnTo>
                  <a:lnTo>
                    <a:pt x="1178" y="606"/>
                  </a:lnTo>
                  <a:lnTo>
                    <a:pt x="1108" y="652"/>
                  </a:lnTo>
                  <a:lnTo>
                    <a:pt x="1040" y="702"/>
                  </a:lnTo>
                  <a:lnTo>
                    <a:pt x="976" y="756"/>
                  </a:lnTo>
                  <a:lnTo>
                    <a:pt x="912" y="810"/>
                  </a:lnTo>
                  <a:lnTo>
                    <a:pt x="852" y="870"/>
                  </a:lnTo>
                  <a:lnTo>
                    <a:pt x="794" y="930"/>
                  </a:lnTo>
                  <a:lnTo>
                    <a:pt x="738" y="994"/>
                  </a:lnTo>
                  <a:lnTo>
                    <a:pt x="686" y="1060"/>
                  </a:lnTo>
                  <a:lnTo>
                    <a:pt x="638" y="1130"/>
                  </a:lnTo>
                  <a:lnTo>
                    <a:pt x="592" y="1200"/>
                  </a:lnTo>
                  <a:lnTo>
                    <a:pt x="550" y="1274"/>
                  </a:lnTo>
                  <a:lnTo>
                    <a:pt x="510" y="1348"/>
                  </a:lnTo>
                  <a:lnTo>
                    <a:pt x="474" y="1426"/>
                  </a:lnTo>
                  <a:lnTo>
                    <a:pt x="442" y="1506"/>
                  </a:lnTo>
                  <a:lnTo>
                    <a:pt x="412" y="1586"/>
                  </a:lnTo>
                  <a:lnTo>
                    <a:pt x="388" y="1668"/>
                  </a:lnTo>
                  <a:lnTo>
                    <a:pt x="366" y="1752"/>
                  </a:lnTo>
                  <a:lnTo>
                    <a:pt x="348" y="1838"/>
                  </a:lnTo>
                  <a:lnTo>
                    <a:pt x="336" y="1926"/>
                  </a:lnTo>
                  <a:lnTo>
                    <a:pt x="326" y="2014"/>
                  </a:lnTo>
                  <a:lnTo>
                    <a:pt x="4" y="2014"/>
                  </a:lnTo>
                  <a:lnTo>
                    <a:pt x="10" y="1962"/>
                  </a:lnTo>
                  <a:lnTo>
                    <a:pt x="14" y="1908"/>
                  </a:lnTo>
                  <a:lnTo>
                    <a:pt x="22" y="1858"/>
                  </a:lnTo>
                  <a:lnTo>
                    <a:pt x="30" y="1806"/>
                  </a:lnTo>
                  <a:lnTo>
                    <a:pt x="38" y="1754"/>
                  </a:lnTo>
                  <a:lnTo>
                    <a:pt x="50" y="1704"/>
                  </a:lnTo>
                  <a:lnTo>
                    <a:pt x="60" y="1654"/>
                  </a:lnTo>
                  <a:lnTo>
                    <a:pt x="74" y="1604"/>
                  </a:lnTo>
                  <a:lnTo>
                    <a:pt x="88" y="1554"/>
                  </a:lnTo>
                  <a:lnTo>
                    <a:pt x="102" y="1506"/>
                  </a:lnTo>
                  <a:lnTo>
                    <a:pt x="118" y="1458"/>
                  </a:lnTo>
                  <a:lnTo>
                    <a:pt x="136" y="1410"/>
                  </a:lnTo>
                  <a:lnTo>
                    <a:pt x="172" y="1316"/>
                  </a:lnTo>
                  <a:lnTo>
                    <a:pt x="214" y="1224"/>
                  </a:lnTo>
                  <a:lnTo>
                    <a:pt x="260" y="1134"/>
                  </a:lnTo>
                  <a:lnTo>
                    <a:pt x="310" y="1048"/>
                  </a:lnTo>
                  <a:lnTo>
                    <a:pt x="364" y="964"/>
                  </a:lnTo>
                  <a:lnTo>
                    <a:pt x="422" y="882"/>
                  </a:lnTo>
                  <a:lnTo>
                    <a:pt x="482" y="802"/>
                  </a:lnTo>
                  <a:lnTo>
                    <a:pt x="546" y="728"/>
                  </a:lnTo>
                  <a:lnTo>
                    <a:pt x="614" y="654"/>
                  </a:lnTo>
                  <a:lnTo>
                    <a:pt x="686" y="584"/>
                  </a:lnTo>
                  <a:lnTo>
                    <a:pt x="760" y="518"/>
                  </a:lnTo>
                  <a:lnTo>
                    <a:pt x="836" y="456"/>
                  </a:lnTo>
                  <a:lnTo>
                    <a:pt x="916" y="396"/>
                  </a:lnTo>
                  <a:lnTo>
                    <a:pt x="1000" y="340"/>
                  </a:lnTo>
                  <a:lnTo>
                    <a:pt x="1086" y="288"/>
                  </a:lnTo>
                  <a:lnTo>
                    <a:pt x="1174" y="240"/>
                  </a:lnTo>
                  <a:lnTo>
                    <a:pt x="1264" y="196"/>
                  </a:lnTo>
                  <a:lnTo>
                    <a:pt x="1356" y="156"/>
                  </a:lnTo>
                  <a:lnTo>
                    <a:pt x="1452" y="120"/>
                  </a:lnTo>
                  <a:lnTo>
                    <a:pt x="1500" y="104"/>
                  </a:lnTo>
                  <a:lnTo>
                    <a:pt x="1548" y="88"/>
                  </a:lnTo>
                  <a:lnTo>
                    <a:pt x="1598" y="74"/>
                  </a:lnTo>
                  <a:lnTo>
                    <a:pt x="1648" y="62"/>
                  </a:lnTo>
                  <a:lnTo>
                    <a:pt x="1698" y="50"/>
                  </a:lnTo>
                  <a:lnTo>
                    <a:pt x="1748" y="40"/>
                  </a:lnTo>
                  <a:lnTo>
                    <a:pt x="1798" y="30"/>
                  </a:lnTo>
                  <a:lnTo>
                    <a:pt x="1850" y="22"/>
                  </a:lnTo>
                  <a:lnTo>
                    <a:pt x="1902" y="16"/>
                  </a:lnTo>
                  <a:lnTo>
                    <a:pt x="1954" y="10"/>
                  </a:lnTo>
                  <a:lnTo>
                    <a:pt x="2006" y="6"/>
                  </a:lnTo>
                  <a:lnTo>
                    <a:pt x="2060" y="2"/>
                  </a:lnTo>
                  <a:lnTo>
                    <a:pt x="2112" y="0"/>
                  </a:lnTo>
                  <a:lnTo>
                    <a:pt x="2166" y="0"/>
                  </a:lnTo>
                  <a:lnTo>
                    <a:pt x="2220" y="0"/>
                  </a:lnTo>
                  <a:lnTo>
                    <a:pt x="2274" y="2"/>
                  </a:lnTo>
                  <a:lnTo>
                    <a:pt x="2326" y="6"/>
                  </a:lnTo>
                  <a:lnTo>
                    <a:pt x="2378" y="10"/>
                  </a:lnTo>
                  <a:lnTo>
                    <a:pt x="2430" y="16"/>
                  </a:lnTo>
                  <a:lnTo>
                    <a:pt x="2482" y="22"/>
                  </a:lnTo>
                  <a:lnTo>
                    <a:pt x="2534" y="30"/>
                  </a:lnTo>
                  <a:lnTo>
                    <a:pt x="2584" y="40"/>
                  </a:lnTo>
                  <a:lnTo>
                    <a:pt x="2636" y="50"/>
                  </a:lnTo>
                  <a:lnTo>
                    <a:pt x="2686" y="62"/>
                  </a:lnTo>
                  <a:lnTo>
                    <a:pt x="2736" y="74"/>
                  </a:lnTo>
                  <a:lnTo>
                    <a:pt x="2784" y="88"/>
                  </a:lnTo>
                  <a:lnTo>
                    <a:pt x="2834" y="104"/>
                  </a:lnTo>
                  <a:lnTo>
                    <a:pt x="2882" y="120"/>
                  </a:lnTo>
                  <a:lnTo>
                    <a:pt x="2976" y="156"/>
                  </a:lnTo>
                  <a:lnTo>
                    <a:pt x="3070" y="196"/>
                  </a:lnTo>
                  <a:lnTo>
                    <a:pt x="3160" y="240"/>
                  </a:lnTo>
                  <a:lnTo>
                    <a:pt x="3248" y="288"/>
                  </a:lnTo>
                  <a:lnTo>
                    <a:pt x="3334" y="340"/>
                  </a:lnTo>
                  <a:lnTo>
                    <a:pt x="3416" y="396"/>
                  </a:lnTo>
                  <a:lnTo>
                    <a:pt x="3496" y="456"/>
                  </a:lnTo>
                  <a:lnTo>
                    <a:pt x="3574" y="518"/>
                  </a:lnTo>
                  <a:lnTo>
                    <a:pt x="3648" y="584"/>
                  </a:lnTo>
                  <a:lnTo>
                    <a:pt x="3718" y="654"/>
                  </a:lnTo>
                  <a:lnTo>
                    <a:pt x="3786" y="728"/>
                  </a:lnTo>
                  <a:lnTo>
                    <a:pt x="3850" y="802"/>
                  </a:lnTo>
                  <a:lnTo>
                    <a:pt x="3912" y="882"/>
                  </a:lnTo>
                  <a:lnTo>
                    <a:pt x="3970" y="964"/>
                  </a:lnTo>
                  <a:lnTo>
                    <a:pt x="4022" y="1048"/>
                  </a:lnTo>
                  <a:lnTo>
                    <a:pt x="4072" y="1134"/>
                  </a:lnTo>
                  <a:lnTo>
                    <a:pt x="4118" y="1224"/>
                  </a:lnTo>
                  <a:lnTo>
                    <a:pt x="4160" y="1316"/>
                  </a:lnTo>
                  <a:lnTo>
                    <a:pt x="4198" y="1410"/>
                  </a:lnTo>
                  <a:lnTo>
                    <a:pt x="4214" y="1458"/>
                  </a:lnTo>
                  <a:lnTo>
                    <a:pt x="4230" y="1506"/>
                  </a:lnTo>
                  <a:lnTo>
                    <a:pt x="4246" y="1554"/>
                  </a:lnTo>
                  <a:lnTo>
                    <a:pt x="4260" y="1604"/>
                  </a:lnTo>
                  <a:lnTo>
                    <a:pt x="4272" y="1654"/>
                  </a:lnTo>
                  <a:lnTo>
                    <a:pt x="4284" y="1704"/>
                  </a:lnTo>
                  <a:lnTo>
                    <a:pt x="4294" y="1754"/>
                  </a:lnTo>
                  <a:lnTo>
                    <a:pt x="4304" y="1806"/>
                  </a:lnTo>
                  <a:lnTo>
                    <a:pt x="4312" y="1858"/>
                  </a:lnTo>
                  <a:lnTo>
                    <a:pt x="4318" y="1908"/>
                  </a:lnTo>
                  <a:lnTo>
                    <a:pt x="4324" y="1962"/>
                  </a:lnTo>
                  <a:lnTo>
                    <a:pt x="4328" y="2014"/>
                  </a:lnTo>
                  <a:lnTo>
                    <a:pt x="4008" y="2014"/>
                  </a:lnTo>
                  <a:lnTo>
                    <a:pt x="3998" y="1926"/>
                  </a:lnTo>
                  <a:lnTo>
                    <a:pt x="3984" y="1838"/>
                  </a:lnTo>
                  <a:lnTo>
                    <a:pt x="3966" y="1752"/>
                  </a:lnTo>
                  <a:lnTo>
                    <a:pt x="3946" y="1668"/>
                  </a:lnTo>
                  <a:lnTo>
                    <a:pt x="3920" y="1586"/>
                  </a:lnTo>
                  <a:lnTo>
                    <a:pt x="3892" y="1506"/>
                  </a:lnTo>
                  <a:lnTo>
                    <a:pt x="3858" y="1426"/>
                  </a:lnTo>
                  <a:lnTo>
                    <a:pt x="3824" y="1348"/>
                  </a:lnTo>
                  <a:lnTo>
                    <a:pt x="3784" y="1274"/>
                  </a:lnTo>
                  <a:lnTo>
                    <a:pt x="3740" y="1200"/>
                  </a:lnTo>
                  <a:lnTo>
                    <a:pt x="3696" y="1130"/>
                  </a:lnTo>
                  <a:lnTo>
                    <a:pt x="3646" y="1060"/>
                  </a:lnTo>
                  <a:lnTo>
                    <a:pt x="3594" y="994"/>
                  </a:lnTo>
                  <a:lnTo>
                    <a:pt x="3540" y="930"/>
                  </a:lnTo>
                  <a:lnTo>
                    <a:pt x="3482" y="870"/>
                  </a:lnTo>
                  <a:lnTo>
                    <a:pt x="3420" y="810"/>
                  </a:lnTo>
                  <a:lnTo>
                    <a:pt x="3358" y="756"/>
                  </a:lnTo>
                  <a:lnTo>
                    <a:pt x="3292" y="702"/>
                  </a:lnTo>
                  <a:lnTo>
                    <a:pt x="3224" y="652"/>
                  </a:lnTo>
                  <a:lnTo>
                    <a:pt x="3154" y="606"/>
                  </a:lnTo>
                  <a:lnTo>
                    <a:pt x="3082" y="562"/>
                  </a:lnTo>
                  <a:lnTo>
                    <a:pt x="3006" y="522"/>
                  </a:lnTo>
                  <a:lnTo>
                    <a:pt x="2930" y="484"/>
                  </a:lnTo>
                  <a:lnTo>
                    <a:pt x="2852" y="450"/>
                  </a:lnTo>
                  <a:lnTo>
                    <a:pt x="2772" y="420"/>
                  </a:lnTo>
                  <a:lnTo>
                    <a:pt x="2690" y="394"/>
                  </a:lnTo>
                  <a:lnTo>
                    <a:pt x="2606" y="372"/>
                  </a:lnTo>
                  <a:lnTo>
                    <a:pt x="2520" y="354"/>
                  </a:lnTo>
                  <a:lnTo>
                    <a:pt x="2434" y="338"/>
                  </a:lnTo>
                  <a:lnTo>
                    <a:pt x="2346" y="328"/>
                  </a:lnTo>
                  <a:lnTo>
                    <a:pt x="2256" y="322"/>
                  </a:lnTo>
                  <a:lnTo>
                    <a:pt x="2166" y="320"/>
                  </a:lnTo>
                  <a:close/>
                  <a:moveTo>
                    <a:pt x="320" y="2174"/>
                  </a:moveTo>
                  <a:lnTo>
                    <a:pt x="320" y="2174"/>
                  </a:lnTo>
                  <a:lnTo>
                    <a:pt x="320" y="2222"/>
                  </a:lnTo>
                  <a:lnTo>
                    <a:pt x="322" y="2268"/>
                  </a:lnTo>
                  <a:lnTo>
                    <a:pt x="330" y="2362"/>
                  </a:lnTo>
                  <a:lnTo>
                    <a:pt x="342" y="2454"/>
                  </a:lnTo>
                  <a:lnTo>
                    <a:pt x="358" y="2544"/>
                  </a:lnTo>
                  <a:lnTo>
                    <a:pt x="380" y="2634"/>
                  </a:lnTo>
                  <a:lnTo>
                    <a:pt x="404" y="2722"/>
                  </a:lnTo>
                  <a:lnTo>
                    <a:pt x="434" y="2806"/>
                  </a:lnTo>
                  <a:lnTo>
                    <a:pt x="466" y="2890"/>
                  </a:lnTo>
                  <a:lnTo>
                    <a:pt x="504" y="2972"/>
                  </a:lnTo>
                  <a:lnTo>
                    <a:pt x="544" y="3050"/>
                  </a:lnTo>
                  <a:lnTo>
                    <a:pt x="590" y="3128"/>
                  </a:lnTo>
                  <a:lnTo>
                    <a:pt x="638" y="3202"/>
                  </a:lnTo>
                  <a:lnTo>
                    <a:pt x="688" y="3274"/>
                  </a:lnTo>
                  <a:lnTo>
                    <a:pt x="744" y="3344"/>
                  </a:lnTo>
                  <a:lnTo>
                    <a:pt x="802" y="3410"/>
                  </a:lnTo>
                  <a:lnTo>
                    <a:pt x="862" y="3474"/>
                  </a:lnTo>
                  <a:lnTo>
                    <a:pt x="926" y="3536"/>
                  </a:lnTo>
                  <a:lnTo>
                    <a:pt x="994" y="3594"/>
                  </a:lnTo>
                  <a:lnTo>
                    <a:pt x="1064" y="3648"/>
                  </a:lnTo>
                  <a:lnTo>
                    <a:pt x="1136" y="3700"/>
                  </a:lnTo>
                  <a:lnTo>
                    <a:pt x="1210" y="3748"/>
                  </a:lnTo>
                  <a:lnTo>
                    <a:pt x="1288" y="3792"/>
                  </a:lnTo>
                  <a:lnTo>
                    <a:pt x="1368" y="3832"/>
                  </a:lnTo>
                  <a:lnTo>
                    <a:pt x="1450" y="3868"/>
                  </a:lnTo>
                  <a:lnTo>
                    <a:pt x="1532" y="3902"/>
                  </a:lnTo>
                  <a:lnTo>
                    <a:pt x="1618" y="3930"/>
                  </a:lnTo>
                  <a:lnTo>
                    <a:pt x="1706" y="3956"/>
                  </a:lnTo>
                  <a:lnTo>
                    <a:pt x="1796" y="3976"/>
                  </a:lnTo>
                  <a:lnTo>
                    <a:pt x="1886" y="3992"/>
                  </a:lnTo>
                  <a:lnTo>
                    <a:pt x="1978" y="4004"/>
                  </a:lnTo>
                  <a:lnTo>
                    <a:pt x="2072" y="4010"/>
                  </a:lnTo>
                  <a:lnTo>
                    <a:pt x="2118" y="4012"/>
                  </a:lnTo>
                  <a:lnTo>
                    <a:pt x="2166" y="4014"/>
                  </a:lnTo>
                  <a:lnTo>
                    <a:pt x="2214" y="4012"/>
                  </a:lnTo>
                  <a:lnTo>
                    <a:pt x="2262" y="4010"/>
                  </a:lnTo>
                  <a:lnTo>
                    <a:pt x="2354" y="4004"/>
                  </a:lnTo>
                  <a:lnTo>
                    <a:pt x="2448" y="3992"/>
                  </a:lnTo>
                  <a:lnTo>
                    <a:pt x="2538" y="3976"/>
                  </a:lnTo>
                  <a:lnTo>
                    <a:pt x="2626" y="3956"/>
                  </a:lnTo>
                  <a:lnTo>
                    <a:pt x="2714" y="3930"/>
                  </a:lnTo>
                  <a:lnTo>
                    <a:pt x="2800" y="3902"/>
                  </a:lnTo>
                  <a:lnTo>
                    <a:pt x="2884" y="3868"/>
                  </a:lnTo>
                  <a:lnTo>
                    <a:pt x="2966" y="3832"/>
                  </a:lnTo>
                  <a:lnTo>
                    <a:pt x="3044" y="3792"/>
                  </a:lnTo>
                  <a:lnTo>
                    <a:pt x="3122" y="3748"/>
                  </a:lnTo>
                  <a:lnTo>
                    <a:pt x="3196" y="3700"/>
                  </a:lnTo>
                  <a:lnTo>
                    <a:pt x="3270" y="3648"/>
                  </a:lnTo>
                  <a:lnTo>
                    <a:pt x="3338" y="3594"/>
                  </a:lnTo>
                  <a:lnTo>
                    <a:pt x="3406" y="3536"/>
                  </a:lnTo>
                  <a:lnTo>
                    <a:pt x="3470" y="3474"/>
                  </a:lnTo>
                  <a:lnTo>
                    <a:pt x="3532" y="3410"/>
                  </a:lnTo>
                  <a:lnTo>
                    <a:pt x="3590" y="3344"/>
                  </a:lnTo>
                  <a:lnTo>
                    <a:pt x="3644" y="3274"/>
                  </a:lnTo>
                  <a:lnTo>
                    <a:pt x="3696" y="3202"/>
                  </a:lnTo>
                  <a:lnTo>
                    <a:pt x="3744" y="3128"/>
                  </a:lnTo>
                  <a:lnTo>
                    <a:pt x="3788" y="3050"/>
                  </a:lnTo>
                  <a:lnTo>
                    <a:pt x="3830" y="2972"/>
                  </a:lnTo>
                  <a:lnTo>
                    <a:pt x="3866" y="2890"/>
                  </a:lnTo>
                  <a:lnTo>
                    <a:pt x="3900" y="2806"/>
                  </a:lnTo>
                  <a:lnTo>
                    <a:pt x="3928" y="2722"/>
                  </a:lnTo>
                  <a:lnTo>
                    <a:pt x="3954" y="2634"/>
                  </a:lnTo>
                  <a:lnTo>
                    <a:pt x="3974" y="2544"/>
                  </a:lnTo>
                  <a:lnTo>
                    <a:pt x="3992" y="2454"/>
                  </a:lnTo>
                  <a:lnTo>
                    <a:pt x="4004" y="2362"/>
                  </a:lnTo>
                  <a:lnTo>
                    <a:pt x="4010" y="2268"/>
                  </a:lnTo>
                  <a:lnTo>
                    <a:pt x="4012" y="2222"/>
                  </a:lnTo>
                  <a:lnTo>
                    <a:pt x="4014" y="2174"/>
                  </a:lnTo>
                  <a:lnTo>
                    <a:pt x="4334" y="2174"/>
                  </a:lnTo>
                  <a:lnTo>
                    <a:pt x="4332" y="2230"/>
                  </a:lnTo>
                  <a:lnTo>
                    <a:pt x="4330" y="2284"/>
                  </a:lnTo>
                  <a:lnTo>
                    <a:pt x="4326" y="2340"/>
                  </a:lnTo>
                  <a:lnTo>
                    <a:pt x="4322" y="2394"/>
                  </a:lnTo>
                  <a:lnTo>
                    <a:pt x="4316" y="2448"/>
                  </a:lnTo>
                  <a:lnTo>
                    <a:pt x="4308" y="2502"/>
                  </a:lnTo>
                  <a:lnTo>
                    <a:pt x="4298" y="2556"/>
                  </a:lnTo>
                  <a:lnTo>
                    <a:pt x="4288" y="2610"/>
                  </a:lnTo>
                  <a:lnTo>
                    <a:pt x="4276" y="2662"/>
                  </a:lnTo>
                  <a:lnTo>
                    <a:pt x="4264" y="2714"/>
                  </a:lnTo>
                  <a:lnTo>
                    <a:pt x="4250" y="2766"/>
                  </a:lnTo>
                  <a:lnTo>
                    <a:pt x="4234" y="2816"/>
                  </a:lnTo>
                  <a:lnTo>
                    <a:pt x="4218" y="2866"/>
                  </a:lnTo>
                  <a:lnTo>
                    <a:pt x="4200" y="2916"/>
                  </a:lnTo>
                  <a:lnTo>
                    <a:pt x="4182" y="2966"/>
                  </a:lnTo>
                  <a:lnTo>
                    <a:pt x="4162" y="3014"/>
                  </a:lnTo>
                  <a:lnTo>
                    <a:pt x="4140" y="3062"/>
                  </a:lnTo>
                  <a:lnTo>
                    <a:pt x="4118" y="3110"/>
                  </a:lnTo>
                  <a:lnTo>
                    <a:pt x="4094" y="3158"/>
                  </a:lnTo>
                  <a:lnTo>
                    <a:pt x="4070" y="3204"/>
                  </a:lnTo>
                  <a:lnTo>
                    <a:pt x="4044" y="3248"/>
                  </a:lnTo>
                  <a:lnTo>
                    <a:pt x="4018" y="3294"/>
                  </a:lnTo>
                  <a:lnTo>
                    <a:pt x="3990" y="3338"/>
                  </a:lnTo>
                  <a:lnTo>
                    <a:pt x="3960" y="3382"/>
                  </a:lnTo>
                  <a:lnTo>
                    <a:pt x="3932" y="3424"/>
                  </a:lnTo>
                  <a:lnTo>
                    <a:pt x="3900" y="3466"/>
                  </a:lnTo>
                  <a:lnTo>
                    <a:pt x="3868" y="3508"/>
                  </a:lnTo>
                  <a:lnTo>
                    <a:pt x="3836" y="3548"/>
                  </a:lnTo>
                  <a:lnTo>
                    <a:pt x="3802" y="3588"/>
                  </a:lnTo>
                  <a:lnTo>
                    <a:pt x="3768" y="3626"/>
                  </a:lnTo>
                  <a:lnTo>
                    <a:pt x="3732" y="3664"/>
                  </a:lnTo>
                  <a:lnTo>
                    <a:pt x="3696" y="3702"/>
                  </a:lnTo>
                  <a:lnTo>
                    <a:pt x="3660" y="3738"/>
                  </a:lnTo>
                  <a:lnTo>
                    <a:pt x="3622" y="3772"/>
                  </a:lnTo>
                  <a:lnTo>
                    <a:pt x="3582" y="3806"/>
                  </a:lnTo>
                  <a:lnTo>
                    <a:pt x="3542" y="3840"/>
                  </a:lnTo>
                  <a:lnTo>
                    <a:pt x="3502" y="3872"/>
                  </a:lnTo>
                  <a:lnTo>
                    <a:pt x="3460" y="3904"/>
                  </a:lnTo>
                  <a:lnTo>
                    <a:pt x="3418" y="3936"/>
                  </a:lnTo>
                  <a:lnTo>
                    <a:pt x="3376" y="3964"/>
                  </a:lnTo>
                  <a:lnTo>
                    <a:pt x="3332" y="3994"/>
                  </a:lnTo>
                  <a:lnTo>
                    <a:pt x="3288" y="4020"/>
                  </a:lnTo>
                  <a:lnTo>
                    <a:pt x="3244" y="4048"/>
                  </a:lnTo>
                  <a:lnTo>
                    <a:pt x="3198" y="4072"/>
                  </a:lnTo>
                  <a:lnTo>
                    <a:pt x="3152" y="4098"/>
                  </a:lnTo>
                  <a:lnTo>
                    <a:pt x="3104" y="4120"/>
                  </a:lnTo>
                  <a:lnTo>
                    <a:pt x="3056" y="4142"/>
                  </a:lnTo>
                  <a:lnTo>
                    <a:pt x="3008" y="4164"/>
                  </a:lnTo>
                  <a:lnTo>
                    <a:pt x="2960" y="4184"/>
                  </a:lnTo>
                  <a:lnTo>
                    <a:pt x="2910" y="4202"/>
                  </a:lnTo>
                  <a:lnTo>
                    <a:pt x="2860" y="4220"/>
                  </a:lnTo>
                  <a:lnTo>
                    <a:pt x="2810" y="4236"/>
                  </a:lnTo>
                  <a:lnTo>
                    <a:pt x="2758" y="4252"/>
                  </a:lnTo>
                  <a:lnTo>
                    <a:pt x="2706" y="4266"/>
                  </a:lnTo>
                  <a:lnTo>
                    <a:pt x="2654" y="4278"/>
                  </a:lnTo>
                  <a:lnTo>
                    <a:pt x="2602" y="4290"/>
                  </a:lnTo>
                  <a:lnTo>
                    <a:pt x="2550" y="4300"/>
                  </a:lnTo>
                  <a:lnTo>
                    <a:pt x="2496" y="4308"/>
                  </a:lnTo>
                  <a:lnTo>
                    <a:pt x="2442" y="4316"/>
                  </a:lnTo>
                  <a:lnTo>
                    <a:pt x="2388" y="4322"/>
                  </a:lnTo>
                  <a:lnTo>
                    <a:pt x="2332" y="4328"/>
                  </a:lnTo>
                  <a:lnTo>
                    <a:pt x="2278" y="4330"/>
                  </a:lnTo>
                  <a:lnTo>
                    <a:pt x="2222" y="4332"/>
                  </a:lnTo>
                  <a:lnTo>
                    <a:pt x="2166" y="4334"/>
                  </a:lnTo>
                  <a:lnTo>
                    <a:pt x="2110" y="4332"/>
                  </a:lnTo>
                  <a:lnTo>
                    <a:pt x="2056" y="4330"/>
                  </a:lnTo>
                  <a:lnTo>
                    <a:pt x="2000" y="4328"/>
                  </a:lnTo>
                  <a:lnTo>
                    <a:pt x="1946" y="4322"/>
                  </a:lnTo>
                  <a:lnTo>
                    <a:pt x="1892" y="4316"/>
                  </a:lnTo>
                  <a:lnTo>
                    <a:pt x="1838" y="4308"/>
                  </a:lnTo>
                  <a:lnTo>
                    <a:pt x="1784" y="4300"/>
                  </a:lnTo>
                  <a:lnTo>
                    <a:pt x="1730" y="4290"/>
                  </a:lnTo>
                  <a:lnTo>
                    <a:pt x="1678" y="4278"/>
                  </a:lnTo>
                  <a:lnTo>
                    <a:pt x="1626" y="4266"/>
                  </a:lnTo>
                  <a:lnTo>
                    <a:pt x="1574" y="4252"/>
                  </a:lnTo>
                  <a:lnTo>
                    <a:pt x="1524" y="4236"/>
                  </a:lnTo>
                  <a:lnTo>
                    <a:pt x="1472" y="4220"/>
                  </a:lnTo>
                  <a:lnTo>
                    <a:pt x="1422" y="4202"/>
                  </a:lnTo>
                  <a:lnTo>
                    <a:pt x="1374" y="4184"/>
                  </a:lnTo>
                  <a:lnTo>
                    <a:pt x="1324" y="4164"/>
                  </a:lnTo>
                  <a:lnTo>
                    <a:pt x="1276" y="4142"/>
                  </a:lnTo>
                  <a:lnTo>
                    <a:pt x="1228" y="4120"/>
                  </a:lnTo>
                  <a:lnTo>
                    <a:pt x="1182" y="4098"/>
                  </a:lnTo>
                  <a:lnTo>
                    <a:pt x="1136" y="4072"/>
                  </a:lnTo>
                  <a:lnTo>
                    <a:pt x="1090" y="4048"/>
                  </a:lnTo>
                  <a:lnTo>
                    <a:pt x="1044" y="4020"/>
                  </a:lnTo>
                  <a:lnTo>
                    <a:pt x="1000" y="3994"/>
                  </a:lnTo>
                  <a:lnTo>
                    <a:pt x="958" y="3964"/>
                  </a:lnTo>
                  <a:lnTo>
                    <a:pt x="914" y="3936"/>
                  </a:lnTo>
                  <a:lnTo>
                    <a:pt x="872" y="3904"/>
                  </a:lnTo>
                  <a:lnTo>
                    <a:pt x="830" y="3872"/>
                  </a:lnTo>
                  <a:lnTo>
                    <a:pt x="790" y="3840"/>
                  </a:lnTo>
                  <a:lnTo>
                    <a:pt x="750" y="3806"/>
                  </a:lnTo>
                  <a:lnTo>
                    <a:pt x="712" y="3772"/>
                  </a:lnTo>
                  <a:lnTo>
                    <a:pt x="674" y="3738"/>
                  </a:lnTo>
                  <a:lnTo>
                    <a:pt x="636" y="3702"/>
                  </a:lnTo>
                  <a:lnTo>
                    <a:pt x="600" y="3664"/>
                  </a:lnTo>
                  <a:lnTo>
                    <a:pt x="564" y="3626"/>
                  </a:lnTo>
                  <a:lnTo>
                    <a:pt x="530" y="3588"/>
                  </a:lnTo>
                  <a:lnTo>
                    <a:pt x="496" y="3548"/>
                  </a:lnTo>
                  <a:lnTo>
                    <a:pt x="464" y="3508"/>
                  </a:lnTo>
                  <a:lnTo>
                    <a:pt x="432" y="3466"/>
                  </a:lnTo>
                  <a:lnTo>
                    <a:pt x="402" y="3424"/>
                  </a:lnTo>
                  <a:lnTo>
                    <a:pt x="372" y="3382"/>
                  </a:lnTo>
                  <a:lnTo>
                    <a:pt x="344" y="3338"/>
                  </a:lnTo>
                  <a:lnTo>
                    <a:pt x="316" y="3294"/>
                  </a:lnTo>
                  <a:lnTo>
                    <a:pt x="288" y="3248"/>
                  </a:lnTo>
                  <a:lnTo>
                    <a:pt x="264" y="3204"/>
                  </a:lnTo>
                  <a:lnTo>
                    <a:pt x="238" y="3158"/>
                  </a:lnTo>
                  <a:lnTo>
                    <a:pt x="216" y="3110"/>
                  </a:lnTo>
                  <a:lnTo>
                    <a:pt x="194" y="3062"/>
                  </a:lnTo>
                  <a:lnTo>
                    <a:pt x="172" y="3014"/>
                  </a:lnTo>
                  <a:lnTo>
                    <a:pt x="152" y="2966"/>
                  </a:lnTo>
                  <a:lnTo>
                    <a:pt x="132" y="2916"/>
                  </a:lnTo>
                  <a:lnTo>
                    <a:pt x="116" y="2866"/>
                  </a:lnTo>
                  <a:lnTo>
                    <a:pt x="98" y="2816"/>
                  </a:lnTo>
                  <a:lnTo>
                    <a:pt x="84" y="2766"/>
                  </a:lnTo>
                  <a:lnTo>
                    <a:pt x="70" y="2714"/>
                  </a:lnTo>
                  <a:lnTo>
                    <a:pt x="56" y="2662"/>
                  </a:lnTo>
                  <a:lnTo>
                    <a:pt x="44" y="2610"/>
                  </a:lnTo>
                  <a:lnTo>
                    <a:pt x="34" y="2556"/>
                  </a:lnTo>
                  <a:lnTo>
                    <a:pt x="26" y="2502"/>
                  </a:lnTo>
                  <a:lnTo>
                    <a:pt x="18" y="2448"/>
                  </a:lnTo>
                  <a:lnTo>
                    <a:pt x="12" y="2394"/>
                  </a:lnTo>
                  <a:lnTo>
                    <a:pt x="6" y="2340"/>
                  </a:lnTo>
                  <a:lnTo>
                    <a:pt x="2" y="2284"/>
                  </a:lnTo>
                  <a:lnTo>
                    <a:pt x="0" y="2230"/>
                  </a:lnTo>
                  <a:lnTo>
                    <a:pt x="0" y="2174"/>
                  </a:lnTo>
                  <a:lnTo>
                    <a:pt x="320" y="2174"/>
                  </a:lnTo>
                  <a:close/>
                  <a:moveTo>
                    <a:pt x="620" y="2798"/>
                  </a:moveTo>
                  <a:lnTo>
                    <a:pt x="620" y="2798"/>
                  </a:lnTo>
                  <a:lnTo>
                    <a:pt x="592" y="2724"/>
                  </a:lnTo>
                  <a:lnTo>
                    <a:pt x="566" y="2648"/>
                  </a:lnTo>
                  <a:lnTo>
                    <a:pt x="902" y="2512"/>
                  </a:lnTo>
                  <a:lnTo>
                    <a:pt x="914" y="2550"/>
                  </a:lnTo>
                  <a:lnTo>
                    <a:pt x="926" y="2588"/>
                  </a:lnTo>
                  <a:lnTo>
                    <a:pt x="940" y="2626"/>
                  </a:lnTo>
                  <a:lnTo>
                    <a:pt x="954" y="2662"/>
                  </a:lnTo>
                  <a:lnTo>
                    <a:pt x="620" y="2798"/>
                  </a:lnTo>
                  <a:close/>
                  <a:moveTo>
                    <a:pt x="3744" y="2720"/>
                  </a:moveTo>
                  <a:lnTo>
                    <a:pt x="3744" y="2720"/>
                  </a:lnTo>
                  <a:lnTo>
                    <a:pt x="3714" y="2794"/>
                  </a:lnTo>
                  <a:lnTo>
                    <a:pt x="3682" y="2868"/>
                  </a:lnTo>
                  <a:lnTo>
                    <a:pt x="3348" y="2730"/>
                  </a:lnTo>
                  <a:lnTo>
                    <a:pt x="3366" y="2694"/>
                  </a:lnTo>
                  <a:lnTo>
                    <a:pt x="3380" y="2658"/>
                  </a:lnTo>
                  <a:lnTo>
                    <a:pt x="3396" y="2620"/>
                  </a:lnTo>
                  <a:lnTo>
                    <a:pt x="3408" y="2582"/>
                  </a:lnTo>
                  <a:lnTo>
                    <a:pt x="3744" y="2720"/>
                  </a:lnTo>
                  <a:close/>
                  <a:moveTo>
                    <a:pt x="3832" y="2030"/>
                  </a:moveTo>
                  <a:lnTo>
                    <a:pt x="3832" y="2030"/>
                  </a:lnTo>
                  <a:lnTo>
                    <a:pt x="3836" y="2098"/>
                  </a:lnTo>
                  <a:lnTo>
                    <a:pt x="3836" y="2166"/>
                  </a:lnTo>
                  <a:lnTo>
                    <a:pt x="3836" y="2190"/>
                  </a:lnTo>
                  <a:lnTo>
                    <a:pt x="3476" y="2190"/>
                  </a:lnTo>
                  <a:lnTo>
                    <a:pt x="3476" y="2166"/>
                  </a:lnTo>
                  <a:lnTo>
                    <a:pt x="3474" y="2098"/>
                  </a:lnTo>
                  <a:lnTo>
                    <a:pt x="3470" y="2030"/>
                  </a:lnTo>
                  <a:lnTo>
                    <a:pt x="3832" y="2030"/>
                  </a:lnTo>
                  <a:close/>
                  <a:moveTo>
                    <a:pt x="3652" y="1400"/>
                  </a:moveTo>
                  <a:lnTo>
                    <a:pt x="3652" y="1400"/>
                  </a:lnTo>
                  <a:lnTo>
                    <a:pt x="3686" y="1472"/>
                  </a:lnTo>
                  <a:lnTo>
                    <a:pt x="3718" y="1546"/>
                  </a:lnTo>
                  <a:lnTo>
                    <a:pt x="3384" y="1682"/>
                  </a:lnTo>
                  <a:lnTo>
                    <a:pt x="3368" y="1644"/>
                  </a:lnTo>
                  <a:lnTo>
                    <a:pt x="3352" y="1608"/>
                  </a:lnTo>
                  <a:lnTo>
                    <a:pt x="3334" y="1572"/>
                  </a:lnTo>
                  <a:lnTo>
                    <a:pt x="3314" y="1536"/>
                  </a:lnTo>
                  <a:lnTo>
                    <a:pt x="3652" y="1400"/>
                  </a:lnTo>
                  <a:close/>
                  <a:moveTo>
                    <a:pt x="3228" y="876"/>
                  </a:moveTo>
                  <a:lnTo>
                    <a:pt x="3228" y="876"/>
                  </a:lnTo>
                  <a:lnTo>
                    <a:pt x="3290" y="930"/>
                  </a:lnTo>
                  <a:lnTo>
                    <a:pt x="3348" y="984"/>
                  </a:lnTo>
                  <a:lnTo>
                    <a:pt x="3092" y="1240"/>
                  </a:lnTo>
                  <a:lnTo>
                    <a:pt x="3064" y="1212"/>
                  </a:lnTo>
                  <a:lnTo>
                    <a:pt x="3034" y="1184"/>
                  </a:lnTo>
                  <a:lnTo>
                    <a:pt x="3002" y="1158"/>
                  </a:lnTo>
                  <a:lnTo>
                    <a:pt x="2972" y="1134"/>
                  </a:lnTo>
                  <a:lnTo>
                    <a:pt x="3228" y="876"/>
                  </a:lnTo>
                  <a:close/>
                  <a:moveTo>
                    <a:pt x="2674" y="574"/>
                  </a:moveTo>
                  <a:lnTo>
                    <a:pt x="2674" y="574"/>
                  </a:lnTo>
                  <a:lnTo>
                    <a:pt x="2750" y="600"/>
                  </a:lnTo>
                  <a:lnTo>
                    <a:pt x="2824" y="630"/>
                  </a:lnTo>
                  <a:lnTo>
                    <a:pt x="2682" y="962"/>
                  </a:lnTo>
                  <a:lnTo>
                    <a:pt x="2646" y="948"/>
                  </a:lnTo>
                  <a:lnTo>
                    <a:pt x="2608" y="934"/>
                  </a:lnTo>
                  <a:lnTo>
                    <a:pt x="2570" y="920"/>
                  </a:lnTo>
                  <a:lnTo>
                    <a:pt x="2532" y="908"/>
                  </a:lnTo>
                  <a:lnTo>
                    <a:pt x="2674" y="574"/>
                  </a:lnTo>
                  <a:close/>
                  <a:moveTo>
                    <a:pt x="2028" y="502"/>
                  </a:moveTo>
                  <a:lnTo>
                    <a:pt x="2028" y="502"/>
                  </a:lnTo>
                  <a:lnTo>
                    <a:pt x="2096" y="498"/>
                  </a:lnTo>
                  <a:lnTo>
                    <a:pt x="2166" y="496"/>
                  </a:lnTo>
                  <a:lnTo>
                    <a:pt x="2188" y="496"/>
                  </a:lnTo>
                  <a:lnTo>
                    <a:pt x="2188" y="858"/>
                  </a:lnTo>
                  <a:lnTo>
                    <a:pt x="2166" y="856"/>
                  </a:lnTo>
                  <a:lnTo>
                    <a:pt x="2096" y="858"/>
                  </a:lnTo>
                  <a:lnTo>
                    <a:pt x="2028" y="864"/>
                  </a:lnTo>
                  <a:lnTo>
                    <a:pt x="2028" y="502"/>
                  </a:lnTo>
                  <a:close/>
                  <a:moveTo>
                    <a:pt x="1436" y="664"/>
                  </a:moveTo>
                  <a:lnTo>
                    <a:pt x="1436" y="664"/>
                  </a:lnTo>
                  <a:lnTo>
                    <a:pt x="1510" y="630"/>
                  </a:lnTo>
                  <a:lnTo>
                    <a:pt x="1584" y="600"/>
                  </a:lnTo>
                  <a:lnTo>
                    <a:pt x="1720" y="936"/>
                  </a:lnTo>
                  <a:lnTo>
                    <a:pt x="1682" y="950"/>
                  </a:lnTo>
                  <a:lnTo>
                    <a:pt x="1644" y="966"/>
                  </a:lnTo>
                  <a:lnTo>
                    <a:pt x="1608" y="982"/>
                  </a:lnTo>
                  <a:lnTo>
                    <a:pt x="1572" y="1000"/>
                  </a:lnTo>
                  <a:lnTo>
                    <a:pt x="1436" y="664"/>
                  </a:lnTo>
                  <a:close/>
                  <a:moveTo>
                    <a:pt x="928" y="1044"/>
                  </a:moveTo>
                  <a:lnTo>
                    <a:pt x="928" y="1044"/>
                  </a:lnTo>
                  <a:lnTo>
                    <a:pt x="984" y="986"/>
                  </a:lnTo>
                  <a:lnTo>
                    <a:pt x="1042" y="932"/>
                  </a:lnTo>
                  <a:lnTo>
                    <a:pt x="1298" y="1188"/>
                  </a:lnTo>
                  <a:lnTo>
                    <a:pt x="1268" y="1214"/>
                  </a:lnTo>
                  <a:lnTo>
                    <a:pt x="1238" y="1242"/>
                  </a:lnTo>
                  <a:lnTo>
                    <a:pt x="1212" y="1270"/>
                  </a:lnTo>
                  <a:lnTo>
                    <a:pt x="1184" y="1300"/>
                  </a:lnTo>
                  <a:lnTo>
                    <a:pt x="928" y="1044"/>
                  </a:lnTo>
                  <a:close/>
                  <a:moveTo>
                    <a:pt x="496" y="2166"/>
                  </a:moveTo>
                  <a:lnTo>
                    <a:pt x="496" y="2166"/>
                  </a:lnTo>
                  <a:lnTo>
                    <a:pt x="498" y="2098"/>
                  </a:lnTo>
                  <a:lnTo>
                    <a:pt x="502" y="2030"/>
                  </a:lnTo>
                  <a:lnTo>
                    <a:pt x="864" y="2030"/>
                  </a:lnTo>
                  <a:lnTo>
                    <a:pt x="858" y="2098"/>
                  </a:lnTo>
                  <a:lnTo>
                    <a:pt x="856" y="2166"/>
                  </a:lnTo>
                  <a:lnTo>
                    <a:pt x="858" y="2190"/>
                  </a:lnTo>
                  <a:lnTo>
                    <a:pt x="496" y="2190"/>
                  </a:lnTo>
                  <a:lnTo>
                    <a:pt x="496" y="216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lIns="80147" tIns="40074" rIns="80147" bIns="40074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5" name="Freeform 75">
              <a:extLst>
                <a:ext uri="{FF2B5EF4-FFF2-40B4-BE49-F238E27FC236}">
                  <a16:creationId xmlns:a16="http://schemas.microsoft.com/office/drawing/2014/main" id="{65DFB044-111C-4A74-BA2D-B553248FB2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59958" y="4970240"/>
              <a:ext cx="588345" cy="687728"/>
            </a:xfrm>
            <a:custGeom>
              <a:avLst/>
              <a:gdLst>
                <a:gd name="T0" fmla="*/ 111 w 144"/>
                <a:gd name="T1" fmla="*/ 141 h 168"/>
                <a:gd name="T2" fmla="*/ 116 w 144"/>
                <a:gd name="T3" fmla="*/ 156 h 168"/>
                <a:gd name="T4" fmla="*/ 72 w 144"/>
                <a:gd name="T5" fmla="*/ 168 h 168"/>
                <a:gd name="T6" fmla="*/ 28 w 144"/>
                <a:gd name="T7" fmla="*/ 156 h 168"/>
                <a:gd name="T8" fmla="*/ 33 w 144"/>
                <a:gd name="T9" fmla="*/ 141 h 168"/>
                <a:gd name="T10" fmla="*/ 72 w 144"/>
                <a:gd name="T11" fmla="*/ 152 h 168"/>
                <a:gd name="T12" fmla="*/ 111 w 144"/>
                <a:gd name="T13" fmla="*/ 141 h 168"/>
                <a:gd name="T14" fmla="*/ 72 w 144"/>
                <a:gd name="T15" fmla="*/ 52 h 168"/>
                <a:gd name="T16" fmla="*/ 108 w 144"/>
                <a:gd name="T17" fmla="*/ 88 h 168"/>
                <a:gd name="T18" fmla="*/ 72 w 144"/>
                <a:gd name="T19" fmla="*/ 124 h 168"/>
                <a:gd name="T20" fmla="*/ 36 w 144"/>
                <a:gd name="T21" fmla="*/ 88 h 168"/>
                <a:gd name="T22" fmla="*/ 72 w 144"/>
                <a:gd name="T23" fmla="*/ 52 h 168"/>
                <a:gd name="T24" fmla="*/ 48 w 144"/>
                <a:gd name="T25" fmla="*/ 88 h 168"/>
                <a:gd name="T26" fmla="*/ 72 w 144"/>
                <a:gd name="T27" fmla="*/ 112 h 168"/>
                <a:gd name="T28" fmla="*/ 96 w 144"/>
                <a:gd name="T29" fmla="*/ 88 h 168"/>
                <a:gd name="T30" fmla="*/ 72 w 144"/>
                <a:gd name="T31" fmla="*/ 64 h 168"/>
                <a:gd name="T32" fmla="*/ 48 w 144"/>
                <a:gd name="T33" fmla="*/ 88 h 168"/>
                <a:gd name="T34" fmla="*/ 76 w 144"/>
                <a:gd name="T35" fmla="*/ 0 h 168"/>
                <a:gd name="T36" fmla="*/ 76 w 144"/>
                <a:gd name="T37" fmla="*/ 48 h 168"/>
                <a:gd name="T38" fmla="*/ 112 w 144"/>
                <a:gd name="T39" fmla="*/ 88 h 168"/>
                <a:gd name="T40" fmla="*/ 72 w 144"/>
                <a:gd name="T41" fmla="*/ 128 h 168"/>
                <a:gd name="T42" fmla="*/ 32 w 144"/>
                <a:gd name="T43" fmla="*/ 88 h 168"/>
                <a:gd name="T44" fmla="*/ 68 w 144"/>
                <a:gd name="T45" fmla="*/ 48 h 168"/>
                <a:gd name="T46" fmla="*/ 68 w 144"/>
                <a:gd name="T47" fmla="*/ 0 h 168"/>
                <a:gd name="T48" fmla="*/ 0 w 144"/>
                <a:gd name="T49" fmla="*/ 72 h 168"/>
                <a:gd name="T50" fmla="*/ 72 w 144"/>
                <a:gd name="T51" fmla="*/ 144 h 168"/>
                <a:gd name="T52" fmla="*/ 144 w 144"/>
                <a:gd name="T53" fmla="*/ 72 h 168"/>
                <a:gd name="T54" fmla="*/ 76 w 144"/>
                <a:gd name="T5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4" h="168">
                  <a:moveTo>
                    <a:pt x="111" y="141"/>
                  </a:moveTo>
                  <a:cubicBezTo>
                    <a:pt x="114" y="146"/>
                    <a:pt x="116" y="151"/>
                    <a:pt x="116" y="156"/>
                  </a:cubicBezTo>
                  <a:cubicBezTo>
                    <a:pt x="116" y="165"/>
                    <a:pt x="105" y="168"/>
                    <a:pt x="72" y="168"/>
                  </a:cubicBezTo>
                  <a:cubicBezTo>
                    <a:pt x="39" y="168"/>
                    <a:pt x="28" y="165"/>
                    <a:pt x="28" y="156"/>
                  </a:cubicBezTo>
                  <a:cubicBezTo>
                    <a:pt x="28" y="151"/>
                    <a:pt x="30" y="146"/>
                    <a:pt x="33" y="141"/>
                  </a:cubicBezTo>
                  <a:cubicBezTo>
                    <a:pt x="44" y="148"/>
                    <a:pt x="58" y="152"/>
                    <a:pt x="72" y="152"/>
                  </a:cubicBezTo>
                  <a:cubicBezTo>
                    <a:pt x="86" y="152"/>
                    <a:pt x="100" y="148"/>
                    <a:pt x="111" y="141"/>
                  </a:cubicBezTo>
                  <a:close/>
                  <a:moveTo>
                    <a:pt x="72" y="52"/>
                  </a:moveTo>
                  <a:cubicBezTo>
                    <a:pt x="92" y="52"/>
                    <a:pt x="108" y="68"/>
                    <a:pt x="108" y="88"/>
                  </a:cubicBezTo>
                  <a:cubicBezTo>
                    <a:pt x="108" y="108"/>
                    <a:pt x="92" y="124"/>
                    <a:pt x="72" y="124"/>
                  </a:cubicBezTo>
                  <a:cubicBezTo>
                    <a:pt x="52" y="124"/>
                    <a:pt x="36" y="108"/>
                    <a:pt x="36" y="88"/>
                  </a:cubicBezTo>
                  <a:cubicBezTo>
                    <a:pt x="36" y="68"/>
                    <a:pt x="52" y="52"/>
                    <a:pt x="72" y="52"/>
                  </a:cubicBezTo>
                  <a:close/>
                  <a:moveTo>
                    <a:pt x="48" y="88"/>
                  </a:moveTo>
                  <a:cubicBezTo>
                    <a:pt x="48" y="101"/>
                    <a:pt x="59" y="112"/>
                    <a:pt x="72" y="112"/>
                  </a:cubicBezTo>
                  <a:cubicBezTo>
                    <a:pt x="85" y="112"/>
                    <a:pt x="96" y="101"/>
                    <a:pt x="96" y="88"/>
                  </a:cubicBezTo>
                  <a:cubicBezTo>
                    <a:pt x="96" y="74"/>
                    <a:pt x="85" y="64"/>
                    <a:pt x="72" y="64"/>
                  </a:cubicBezTo>
                  <a:cubicBezTo>
                    <a:pt x="59" y="64"/>
                    <a:pt x="48" y="74"/>
                    <a:pt x="48" y="88"/>
                  </a:cubicBezTo>
                  <a:close/>
                  <a:moveTo>
                    <a:pt x="76" y="0"/>
                  </a:moveTo>
                  <a:cubicBezTo>
                    <a:pt x="76" y="48"/>
                    <a:pt x="76" y="48"/>
                    <a:pt x="76" y="48"/>
                  </a:cubicBezTo>
                  <a:cubicBezTo>
                    <a:pt x="96" y="50"/>
                    <a:pt x="112" y="67"/>
                    <a:pt x="112" y="88"/>
                  </a:cubicBezTo>
                  <a:cubicBezTo>
                    <a:pt x="112" y="110"/>
                    <a:pt x="94" y="128"/>
                    <a:pt x="72" y="128"/>
                  </a:cubicBezTo>
                  <a:cubicBezTo>
                    <a:pt x="50" y="128"/>
                    <a:pt x="32" y="110"/>
                    <a:pt x="32" y="88"/>
                  </a:cubicBezTo>
                  <a:cubicBezTo>
                    <a:pt x="32" y="67"/>
                    <a:pt x="48" y="50"/>
                    <a:pt x="68" y="48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30" y="2"/>
                    <a:pt x="0" y="33"/>
                    <a:pt x="0" y="72"/>
                  </a:cubicBezTo>
                  <a:cubicBezTo>
                    <a:pt x="0" y="111"/>
                    <a:pt x="32" y="144"/>
                    <a:pt x="72" y="144"/>
                  </a:cubicBezTo>
                  <a:cubicBezTo>
                    <a:pt x="112" y="144"/>
                    <a:pt x="144" y="111"/>
                    <a:pt x="144" y="72"/>
                  </a:cubicBezTo>
                  <a:cubicBezTo>
                    <a:pt x="144" y="33"/>
                    <a:pt x="114" y="2"/>
                    <a:pt x="76" y="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6182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A40F5-5AA2-4258-872A-80A57FBD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4098" name="Picture 2" descr="Hurry The end is coming - John Snow Game of Thrones | Meme Generator">
            <a:extLst>
              <a:ext uri="{FF2B5EF4-FFF2-40B4-BE49-F238E27FC236}">
                <a16:creationId xmlns:a16="http://schemas.microsoft.com/office/drawing/2014/main" id="{A31C45FD-082A-4F5D-A524-6ACFDF3BD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794" y="1642993"/>
            <a:ext cx="4067175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Questionmark - University of Maryland, Baltimore">
            <a:extLst>
              <a:ext uri="{FF2B5EF4-FFF2-40B4-BE49-F238E27FC236}">
                <a16:creationId xmlns:a16="http://schemas.microsoft.com/office/drawing/2014/main" id="{55331C8C-5E8A-4C95-819E-ACD190C04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251" y="2117725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436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A67B0D-26B5-4653-867C-FE739D7182AE}"/>
              </a:ext>
            </a:extLst>
          </p:cNvPr>
          <p:cNvSpPr txBox="1"/>
          <p:nvPr/>
        </p:nvSpPr>
        <p:spPr>
          <a:xfrm>
            <a:off x="3998552" y="2916195"/>
            <a:ext cx="545854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8ACA1B-EE66-4C0C-BD19-F0A8A810D58C}"/>
              </a:ext>
            </a:extLst>
          </p:cNvPr>
          <p:cNvSpPr txBox="1"/>
          <p:nvPr/>
        </p:nvSpPr>
        <p:spPr>
          <a:xfrm>
            <a:off x="3998552" y="4786185"/>
            <a:ext cx="4363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Lech Lachowicz</a:t>
            </a:r>
          </a:p>
          <a:p>
            <a:r>
              <a:rPr lang="en-US" sz="2000" dirty="0"/>
              <a:t>Mail to: lech.Lachowicz@issa.com.pl</a:t>
            </a:r>
          </a:p>
        </p:txBody>
      </p:sp>
    </p:spTree>
    <p:extLst>
      <p:ext uri="{BB962C8B-B14F-4D97-AF65-F5344CB8AC3E}">
        <p14:creationId xmlns:p14="http://schemas.microsoft.com/office/powerpoint/2010/main" val="2206749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11CB07-C2DD-4622-942F-46B4C2BA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security operations challenges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89661C9-2ACB-41E8-8EF0-BE3D47E4548E}"/>
              </a:ext>
            </a:extLst>
          </p:cNvPr>
          <p:cNvSpPr>
            <a:spLocks noGrp="1"/>
          </p:cNvSpPr>
          <p:nvPr/>
        </p:nvSpPr>
        <p:spPr>
          <a:xfrm>
            <a:off x="5484241" y="4418171"/>
            <a:ext cx="2286000" cy="2573338"/>
          </a:xfrm>
          <a:prstGeom prst="rect">
            <a:avLst/>
          </a:prstGeom>
          <a:noFill/>
          <a:ln w="19050">
            <a:noFill/>
          </a:ln>
        </p:spPr>
        <p:txBody>
          <a:bodyPr vert="horz" lIns="219456" tIns="201168" rIns="228600" bIns="22860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None/>
              <a:defRPr sz="1400" b="0" i="0">
                <a:solidFill>
                  <a:srgbClr val="FFFFFF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171450" indent="-17145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Pct val="100000"/>
              <a:buFont typeface="System Font Regular"/>
              <a:buChar char="–"/>
              <a:tabLst/>
              <a:defRPr sz="1400" b="0" i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342900" indent="-141288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628650" indent="-193675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Pct val="100000"/>
              <a:buFont typeface="System Font Regular"/>
              <a:buChar char="»"/>
              <a:tabLst/>
              <a:defRPr sz="1400" b="0" i="0" baseline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803275" indent="-17145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Font typeface="System Font Regular"/>
              <a:buChar char="–"/>
              <a:tabLst/>
              <a:defRPr sz="1400" b="0" i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158370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6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3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39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300" dirty="0">
                <a:solidFill>
                  <a:schemeClr val="tx1"/>
                </a:solidFill>
              </a:rPr>
              <a:t>Expanding compliance and obligations</a:t>
            </a:r>
          </a:p>
          <a:p>
            <a:r>
              <a:rPr lang="en-US" sz="2800" dirty="0">
                <a:solidFill>
                  <a:schemeClr val="tx1"/>
                </a:solidFill>
              </a:rPr>
              <a:t>72 hours</a:t>
            </a:r>
          </a:p>
          <a:p>
            <a:r>
              <a:rPr lang="en-US" sz="1300" dirty="0">
                <a:solidFill>
                  <a:schemeClr val="tx1"/>
                </a:solidFill>
              </a:rPr>
              <a:t>to comply with mandatory breach reporting for GPR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BA4E1599-37D2-4E20-B804-A7A0DB2C929D}"/>
              </a:ext>
            </a:extLst>
          </p:cNvPr>
          <p:cNvSpPr>
            <a:spLocks noGrp="1"/>
          </p:cNvSpPr>
          <p:nvPr/>
        </p:nvSpPr>
        <p:spPr>
          <a:xfrm>
            <a:off x="8913241" y="4418171"/>
            <a:ext cx="2286000" cy="2573338"/>
          </a:xfrm>
          <a:prstGeom prst="rect">
            <a:avLst/>
          </a:prstGeom>
          <a:noFill/>
          <a:ln w="19050">
            <a:noFill/>
          </a:ln>
        </p:spPr>
        <p:txBody>
          <a:bodyPr vert="horz" lIns="219456" tIns="201168" rIns="228600" bIns="22860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None/>
              <a:defRPr sz="1400" b="0" i="0">
                <a:solidFill>
                  <a:srgbClr val="FFFFFF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171450" indent="-17145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Pct val="100000"/>
              <a:buFont typeface="System Font Regular"/>
              <a:buChar char="–"/>
              <a:tabLst/>
              <a:defRPr sz="1400" b="0" i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342900" indent="-141288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628650" indent="-193675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Pct val="100000"/>
              <a:buFont typeface="System Font Regular"/>
              <a:buChar char="»"/>
              <a:tabLst/>
              <a:defRPr sz="1400" b="0" i="0" baseline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803275" indent="-17145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Font typeface="System Font Regular"/>
              <a:buChar char="–"/>
              <a:tabLst/>
              <a:defRPr sz="1400" b="0" i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158370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6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3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39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300" dirty="0">
                <a:solidFill>
                  <a:schemeClr val="tx1"/>
                </a:solidFill>
              </a:rPr>
              <a:t>Challenging operational environments</a:t>
            </a:r>
          </a:p>
          <a:p>
            <a:r>
              <a:rPr lang="en-US" sz="2800" dirty="0">
                <a:solidFill>
                  <a:schemeClr val="tx1"/>
                </a:solidFill>
              </a:rPr>
              <a:t>26 or more </a:t>
            </a:r>
          </a:p>
          <a:p>
            <a:r>
              <a:rPr lang="en-US" sz="1300" dirty="0">
                <a:solidFill>
                  <a:schemeClr val="tx1"/>
                </a:solidFill>
              </a:rPr>
              <a:t>security products managed on average by organizations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5BB21EE-B136-4146-86DA-AD1A0E078A2F}"/>
              </a:ext>
            </a:extLst>
          </p:cNvPr>
          <p:cNvSpPr>
            <a:spLocks noGrp="1"/>
          </p:cNvSpPr>
          <p:nvPr/>
        </p:nvSpPr>
        <p:spPr>
          <a:xfrm>
            <a:off x="2055241" y="4418171"/>
            <a:ext cx="2286000" cy="2573337"/>
          </a:xfrm>
          <a:prstGeom prst="rect">
            <a:avLst/>
          </a:prstGeom>
          <a:noFill/>
          <a:ln w="19050">
            <a:noFill/>
          </a:ln>
        </p:spPr>
        <p:txBody>
          <a:bodyPr vert="horz" lIns="219456" tIns="201168" rIns="228600" bIns="22860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None/>
              <a:defRPr sz="1400" b="0" i="0">
                <a:solidFill>
                  <a:srgbClr val="FFFFFF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171450" indent="-17145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Pct val="100000"/>
              <a:buFont typeface="System Font Regular"/>
              <a:buChar char="–"/>
              <a:tabLst/>
              <a:defRPr sz="1400" b="0" i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342900" indent="-141288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628650" indent="-193675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Pct val="100000"/>
              <a:buFont typeface="System Font Regular"/>
              <a:buChar char="»"/>
              <a:tabLst/>
              <a:defRPr sz="1400" b="0" i="0" baseline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803275" indent="-17145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Font typeface="System Font Regular"/>
              <a:buChar char="–"/>
              <a:tabLst/>
              <a:defRPr sz="1400" b="0" i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158370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6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3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39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300" dirty="0">
                <a:solidFill>
                  <a:schemeClr val="tx1"/>
                </a:solidFill>
              </a:rPr>
              <a:t>Increasing volume and complexity of attacks </a:t>
            </a:r>
          </a:p>
          <a:p>
            <a:r>
              <a:rPr lang="en-US" sz="2800" dirty="0">
                <a:solidFill>
                  <a:schemeClr val="tx1"/>
                </a:solidFill>
              </a:rPr>
              <a:t>67% </a:t>
            </a:r>
          </a:p>
          <a:p>
            <a:r>
              <a:rPr lang="en-US" sz="1300" dirty="0">
                <a:solidFill>
                  <a:schemeClr val="tx1"/>
                </a:solidFill>
              </a:rPr>
              <a:t>of organizations say volume of attacks is increasing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B61EBA-B4FC-4031-80BC-159A734B6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613" y="1565280"/>
            <a:ext cx="6485255" cy="269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71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11CB07-C2DD-4622-942F-46B4C2BA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Skills</a:t>
            </a:r>
            <a:r>
              <a:rPr lang="pl-PL" dirty="0"/>
              <a:t> </a:t>
            </a:r>
            <a:r>
              <a:rPr lang="pl-PL" dirty="0" err="1"/>
              <a:t>shortage</a:t>
            </a:r>
            <a:endParaRPr lang="en-US" dirty="0"/>
          </a:p>
        </p:txBody>
      </p:sp>
      <p:pic>
        <p:nvPicPr>
          <p:cNvPr id="2050" name="Picture 2" descr="6a00e54f109b678834022ad3b99a05200b-pi (1058×709)">
            <a:extLst>
              <a:ext uri="{FF2B5EF4-FFF2-40B4-BE49-F238E27FC236}">
                <a16:creationId xmlns:a16="http://schemas.microsoft.com/office/drawing/2014/main" id="{46F242DC-2A3C-439E-9189-5C15B8D45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570" y="1581201"/>
            <a:ext cx="7509654" cy="503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627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11CB07-C2DD-4622-942F-46B4C2BA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Security Operations </a:t>
            </a:r>
            <a:r>
              <a:rPr lang="pl-PL" dirty="0" err="1"/>
              <a:t>need</a:t>
            </a:r>
            <a:r>
              <a:rPr lang="pl-PL" dirty="0"/>
              <a:t> to</a:t>
            </a:r>
            <a:endParaRPr lang="en-US" dirty="0"/>
          </a:p>
        </p:txBody>
      </p:sp>
      <p:pic>
        <p:nvPicPr>
          <p:cNvPr id="7" name="Picture 8" descr="Industrial Automation by Nisha Nair on Dribbble">
            <a:extLst>
              <a:ext uri="{FF2B5EF4-FFF2-40B4-BE49-F238E27FC236}">
                <a16:creationId xmlns:a16="http://schemas.microsoft.com/office/drawing/2014/main" id="{FF6BA9CC-0366-4223-B8CC-3E3AB1792A2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655" y="1903945"/>
            <a:ext cx="4479205" cy="335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0467EFA-DA2F-432E-ACA7-3A7BD1AFC33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2694" y="2084959"/>
            <a:ext cx="7268464" cy="5038725"/>
          </a:xfrm>
        </p:spPr>
        <p:txBody>
          <a:bodyPr/>
          <a:lstStyle/>
          <a:p>
            <a:r>
              <a:rPr lang="en-US" sz="4400" b="1" dirty="0"/>
              <a:t>Minimize</a:t>
            </a:r>
            <a:r>
              <a:rPr lang="en-US" sz="2400" b="1" dirty="0"/>
              <a:t> </a:t>
            </a:r>
            <a:r>
              <a:rPr lang="en-US" sz="2400" dirty="0"/>
              <a:t>duration and impact of </a:t>
            </a:r>
            <a:r>
              <a:rPr lang="en-US" sz="2400" dirty="0" err="1"/>
              <a:t>cybe</a:t>
            </a:r>
            <a:r>
              <a:rPr lang="pl-PL" sz="2400" dirty="0"/>
              <a:t>r </a:t>
            </a:r>
            <a:r>
              <a:rPr lang="en-US" sz="2400" dirty="0"/>
              <a:t>attacks</a:t>
            </a:r>
            <a:endParaRPr lang="pl-PL" sz="2400" dirty="0"/>
          </a:p>
          <a:p>
            <a:r>
              <a:rPr lang="en-US" sz="4400" b="1" dirty="0"/>
              <a:t>Optimize</a:t>
            </a:r>
            <a:r>
              <a:rPr lang="en-US" sz="2400" b="1" dirty="0"/>
              <a:t> </a:t>
            </a:r>
            <a:r>
              <a:rPr lang="en-US" sz="2400" dirty="0"/>
              <a:t>SecOps and reduce staff burnout</a:t>
            </a:r>
          </a:p>
          <a:p>
            <a:r>
              <a:rPr lang="en-US" sz="4400" b="1" dirty="0"/>
              <a:t>Address</a:t>
            </a:r>
            <a:r>
              <a:rPr lang="en-US" sz="2400" b="1" dirty="0"/>
              <a:t> </a:t>
            </a:r>
            <a:r>
              <a:rPr lang="en-US" sz="2400" dirty="0"/>
              <a:t>breach reporting requirements and show compliance</a:t>
            </a:r>
          </a:p>
          <a:p>
            <a:r>
              <a:rPr lang="en-US" sz="4400" b="1" dirty="0"/>
              <a:t>Maximize</a:t>
            </a:r>
            <a:r>
              <a:rPr lang="en-US" sz="2400" b="1" dirty="0"/>
              <a:t> </a:t>
            </a:r>
            <a:r>
              <a:rPr lang="en-US" sz="2400" dirty="0"/>
              <a:t>security investments and scale insights across teams</a:t>
            </a:r>
          </a:p>
          <a:p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ABB812-0476-45AC-ABF8-7EBFB1F536A2}"/>
              </a:ext>
            </a:extLst>
          </p:cNvPr>
          <p:cNvSpPr txBox="1"/>
          <p:nvPr/>
        </p:nvSpPr>
        <p:spPr>
          <a:xfrm>
            <a:off x="8632655" y="5504688"/>
            <a:ext cx="42659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dirty="0" err="1"/>
              <a:t>So</a:t>
            </a:r>
            <a:r>
              <a:rPr lang="pl-PL" sz="4400" dirty="0"/>
              <a:t> we </a:t>
            </a:r>
            <a:r>
              <a:rPr lang="pl-PL" sz="4400" dirty="0" err="1"/>
              <a:t>automate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8008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11CB07-C2DD-4622-942F-46B4C2BA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Areas</a:t>
            </a:r>
            <a:r>
              <a:rPr lang="pl-PL" dirty="0"/>
              <a:t> to </a:t>
            </a:r>
            <a:r>
              <a:rPr lang="pl-PL" dirty="0" err="1"/>
              <a:t>automate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4F1FE1-B9B2-4D88-AEA7-3F913739E28F}"/>
              </a:ext>
            </a:extLst>
          </p:cNvPr>
          <p:cNvGrpSpPr/>
          <p:nvPr/>
        </p:nvGrpSpPr>
        <p:grpSpPr>
          <a:xfrm>
            <a:off x="3077487" y="4722138"/>
            <a:ext cx="5751395" cy="1812292"/>
            <a:chOff x="950460" y="4150731"/>
            <a:chExt cx="5391346" cy="1698838"/>
          </a:xfrm>
        </p:grpSpPr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F136D422-A89B-44E0-AB24-604BB490DE3C}"/>
                </a:ext>
              </a:extLst>
            </p:cNvPr>
            <p:cNvSpPr/>
            <p:nvPr/>
          </p:nvSpPr>
          <p:spPr>
            <a:xfrm>
              <a:off x="1347066" y="4945002"/>
              <a:ext cx="4994740" cy="904567"/>
            </a:xfrm>
            <a:prstGeom prst="hexagon">
              <a:avLst/>
            </a:prstGeom>
            <a:noFill/>
            <a:ln w="6350">
              <a:solidFill>
                <a:schemeClr val="accent6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942D8629-C814-410B-AEC4-63D7139DA146}"/>
                </a:ext>
              </a:extLst>
            </p:cNvPr>
            <p:cNvSpPr/>
            <p:nvPr/>
          </p:nvSpPr>
          <p:spPr>
            <a:xfrm>
              <a:off x="950460" y="4150731"/>
              <a:ext cx="1445904" cy="1184497"/>
            </a:xfrm>
            <a:prstGeom prst="hexagon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600"/>
                </a:spcAft>
              </a:pPr>
              <a:r>
                <a:rPr lang="en-US" sz="1400" b="1" dirty="0">
                  <a:solidFill>
                    <a:schemeClr val="tx2"/>
                  </a:solidFill>
                </a:rPr>
                <a:t>Digital identity and access</a:t>
              </a:r>
            </a:p>
          </p:txBody>
        </p:sp>
        <p:sp>
          <p:nvSpPr>
            <p:cNvPr id="45" name="Hexagon 24">
              <a:extLst>
                <a:ext uri="{FF2B5EF4-FFF2-40B4-BE49-F238E27FC236}">
                  <a16:creationId xmlns:a16="http://schemas.microsoft.com/office/drawing/2014/main" id="{C05BE36F-CDF9-4532-8B6C-60E916CA0098}"/>
                </a:ext>
              </a:extLst>
            </p:cNvPr>
            <p:cNvSpPr/>
            <p:nvPr/>
          </p:nvSpPr>
          <p:spPr>
            <a:xfrm>
              <a:off x="5609317" y="4985923"/>
              <a:ext cx="663344" cy="822726"/>
            </a:xfrm>
            <a:custGeom>
              <a:avLst/>
              <a:gdLst/>
              <a:ahLst/>
              <a:cxnLst/>
              <a:rect l="l" t="t" r="r" b="b"/>
              <a:pathLst>
                <a:path w="729327" h="904567">
                  <a:moveTo>
                    <a:pt x="449849" y="0"/>
                  </a:moveTo>
                  <a:lnTo>
                    <a:pt x="503185" y="0"/>
                  </a:lnTo>
                  <a:lnTo>
                    <a:pt x="729327" y="452284"/>
                  </a:lnTo>
                  <a:lnTo>
                    <a:pt x="503185" y="904567"/>
                  </a:lnTo>
                  <a:lnTo>
                    <a:pt x="0" y="904567"/>
                  </a:lnTo>
                  <a:lnTo>
                    <a:pt x="451066" y="2435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2F513DD-F5A2-4FED-9973-84101F98F450}"/>
              </a:ext>
            </a:extLst>
          </p:cNvPr>
          <p:cNvGrpSpPr/>
          <p:nvPr/>
        </p:nvGrpSpPr>
        <p:grpSpPr>
          <a:xfrm>
            <a:off x="3077486" y="2512337"/>
            <a:ext cx="5751395" cy="1887165"/>
            <a:chOff x="950460" y="2079272"/>
            <a:chExt cx="5391346" cy="1769026"/>
          </a:xfrm>
        </p:grpSpPr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79B31EB6-FBBF-4B86-8756-545C1D6441E6}"/>
                </a:ext>
              </a:extLst>
            </p:cNvPr>
            <p:cNvSpPr/>
            <p:nvPr/>
          </p:nvSpPr>
          <p:spPr>
            <a:xfrm>
              <a:off x="1347066" y="2943731"/>
              <a:ext cx="4994740" cy="904567"/>
            </a:xfrm>
            <a:prstGeom prst="hexagon">
              <a:avLst/>
            </a:prstGeom>
            <a:noFill/>
            <a:ln w="6350">
              <a:solidFill>
                <a:schemeClr val="accent6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94CFF576-BEEA-429D-88ED-B964012B9BB8}"/>
                </a:ext>
              </a:extLst>
            </p:cNvPr>
            <p:cNvSpPr/>
            <p:nvPr/>
          </p:nvSpPr>
          <p:spPr>
            <a:xfrm>
              <a:off x="950460" y="2079272"/>
              <a:ext cx="1445903" cy="1254682"/>
            </a:xfrm>
            <a:prstGeom prst="hexagon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600"/>
                </a:spcAft>
              </a:pPr>
              <a:r>
                <a:rPr lang="en-US" sz="1400" b="1" dirty="0">
                  <a:solidFill>
                    <a:schemeClr val="tx2"/>
                  </a:solidFill>
                </a:rPr>
                <a:t>Software and product security</a:t>
              </a:r>
            </a:p>
          </p:txBody>
        </p:sp>
        <p:sp>
          <p:nvSpPr>
            <p:cNvPr id="42" name="Hexagon 24">
              <a:extLst>
                <a:ext uri="{FF2B5EF4-FFF2-40B4-BE49-F238E27FC236}">
                  <a16:creationId xmlns:a16="http://schemas.microsoft.com/office/drawing/2014/main" id="{9D3B2961-3CA9-4D84-BC58-8D16FDC6814A}"/>
                </a:ext>
              </a:extLst>
            </p:cNvPr>
            <p:cNvSpPr/>
            <p:nvPr/>
          </p:nvSpPr>
          <p:spPr>
            <a:xfrm>
              <a:off x="5609317" y="2984651"/>
              <a:ext cx="663344" cy="822726"/>
            </a:xfrm>
            <a:custGeom>
              <a:avLst/>
              <a:gdLst/>
              <a:ahLst/>
              <a:cxnLst/>
              <a:rect l="l" t="t" r="r" b="b"/>
              <a:pathLst>
                <a:path w="729327" h="904567">
                  <a:moveTo>
                    <a:pt x="449849" y="0"/>
                  </a:moveTo>
                  <a:lnTo>
                    <a:pt x="503185" y="0"/>
                  </a:lnTo>
                  <a:lnTo>
                    <a:pt x="729327" y="452284"/>
                  </a:lnTo>
                  <a:lnTo>
                    <a:pt x="503185" y="904567"/>
                  </a:lnTo>
                  <a:lnTo>
                    <a:pt x="0" y="904567"/>
                  </a:lnTo>
                  <a:lnTo>
                    <a:pt x="451066" y="2435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37E2DCA-FA34-4849-A018-8E5A95E5A4B6}"/>
              </a:ext>
            </a:extLst>
          </p:cNvPr>
          <p:cNvGrpSpPr/>
          <p:nvPr/>
        </p:nvGrpSpPr>
        <p:grpSpPr>
          <a:xfrm>
            <a:off x="4444578" y="3677112"/>
            <a:ext cx="5708622" cy="1789858"/>
            <a:chOff x="2231969" y="3171125"/>
            <a:chExt cx="5351250" cy="1677808"/>
          </a:xfrm>
        </p:grpSpPr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A24A25F-32FE-4C8C-BCA8-55CC46AA08DE}"/>
                </a:ext>
              </a:extLst>
            </p:cNvPr>
            <p:cNvSpPr/>
            <p:nvPr/>
          </p:nvSpPr>
          <p:spPr>
            <a:xfrm flipH="1">
              <a:off x="2231969" y="3944366"/>
              <a:ext cx="4994740" cy="904567"/>
            </a:xfrm>
            <a:prstGeom prst="hexagon">
              <a:avLst/>
            </a:prstGeom>
            <a:noFill/>
            <a:ln w="6350">
              <a:solidFill>
                <a:schemeClr val="accent6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202D4C98-2DC5-4787-8749-5FA5FE4804D4}"/>
                </a:ext>
              </a:extLst>
            </p:cNvPr>
            <p:cNvSpPr/>
            <p:nvPr/>
          </p:nvSpPr>
          <p:spPr>
            <a:xfrm flipH="1">
              <a:off x="6177409" y="3171125"/>
              <a:ext cx="1405810" cy="1163461"/>
            </a:xfrm>
            <a:prstGeom prst="hexagon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600"/>
                </a:spcAft>
              </a:pPr>
              <a:r>
                <a:rPr lang="en-US" sz="1400" b="1" dirty="0">
                  <a:solidFill>
                    <a:schemeClr val="tx2"/>
                  </a:solidFill>
                </a:rPr>
                <a:t>Governance</a:t>
              </a:r>
            </a:p>
          </p:txBody>
        </p:sp>
        <p:sp>
          <p:nvSpPr>
            <p:cNvPr id="39" name="Hexagon 24">
              <a:extLst>
                <a:ext uri="{FF2B5EF4-FFF2-40B4-BE49-F238E27FC236}">
                  <a16:creationId xmlns:a16="http://schemas.microsoft.com/office/drawing/2014/main" id="{11139DBA-1CE5-47AE-B5EE-8D4CAFF290F7}"/>
                </a:ext>
              </a:extLst>
            </p:cNvPr>
            <p:cNvSpPr/>
            <p:nvPr/>
          </p:nvSpPr>
          <p:spPr>
            <a:xfrm flipH="1">
              <a:off x="2301114" y="3985286"/>
              <a:ext cx="663344" cy="822726"/>
            </a:xfrm>
            <a:custGeom>
              <a:avLst/>
              <a:gdLst/>
              <a:ahLst/>
              <a:cxnLst/>
              <a:rect l="l" t="t" r="r" b="b"/>
              <a:pathLst>
                <a:path w="729327" h="904567">
                  <a:moveTo>
                    <a:pt x="449849" y="0"/>
                  </a:moveTo>
                  <a:lnTo>
                    <a:pt x="503185" y="0"/>
                  </a:lnTo>
                  <a:lnTo>
                    <a:pt x="729327" y="452284"/>
                  </a:lnTo>
                  <a:lnTo>
                    <a:pt x="503185" y="904567"/>
                  </a:lnTo>
                  <a:lnTo>
                    <a:pt x="0" y="904567"/>
                  </a:lnTo>
                  <a:lnTo>
                    <a:pt x="451066" y="2435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6EC64B2-ADA4-4E4C-8BBF-F79B77201793}"/>
              </a:ext>
            </a:extLst>
          </p:cNvPr>
          <p:cNvGrpSpPr/>
          <p:nvPr/>
        </p:nvGrpSpPr>
        <p:grpSpPr>
          <a:xfrm>
            <a:off x="4444578" y="1565280"/>
            <a:ext cx="5578210" cy="1766763"/>
            <a:chOff x="2231969" y="1191502"/>
            <a:chExt cx="5229002" cy="1656161"/>
          </a:xfrm>
        </p:grpSpPr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6A2BA2A-86EB-42C8-9FB4-98314A9E680E}"/>
                </a:ext>
              </a:extLst>
            </p:cNvPr>
            <p:cNvSpPr/>
            <p:nvPr/>
          </p:nvSpPr>
          <p:spPr>
            <a:xfrm flipH="1">
              <a:off x="2231969" y="1943096"/>
              <a:ext cx="4994740" cy="904567"/>
            </a:xfrm>
            <a:prstGeom prst="hexagon">
              <a:avLst/>
            </a:prstGeom>
            <a:noFill/>
            <a:ln w="6350">
              <a:solidFill>
                <a:schemeClr val="accent6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42E6656D-0E71-483B-9A0E-E2991761C978}"/>
                </a:ext>
              </a:extLst>
            </p:cNvPr>
            <p:cNvSpPr/>
            <p:nvPr/>
          </p:nvSpPr>
          <p:spPr>
            <a:xfrm flipH="1">
              <a:off x="6177410" y="1191502"/>
              <a:ext cx="1283561" cy="1141816"/>
            </a:xfrm>
            <a:prstGeom prst="hexagon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600"/>
                </a:spcAft>
              </a:pPr>
              <a:r>
                <a:rPr lang="en-US" sz="1400" b="1" dirty="0">
                  <a:solidFill>
                    <a:schemeClr val="tx2"/>
                  </a:solidFill>
                </a:rPr>
                <a:t>Security operations</a:t>
              </a:r>
              <a:endParaRPr lang="en-US" sz="1000" b="1" dirty="0">
                <a:solidFill>
                  <a:schemeClr val="tx2"/>
                </a:solidFill>
              </a:endParaRPr>
            </a:p>
          </p:txBody>
        </p:sp>
        <p:sp>
          <p:nvSpPr>
            <p:cNvPr id="36" name="Hexagon 24">
              <a:extLst>
                <a:ext uri="{FF2B5EF4-FFF2-40B4-BE49-F238E27FC236}">
                  <a16:creationId xmlns:a16="http://schemas.microsoft.com/office/drawing/2014/main" id="{BA934C4C-F8FE-4C68-8B28-034719AD4D7E}"/>
                </a:ext>
              </a:extLst>
            </p:cNvPr>
            <p:cNvSpPr/>
            <p:nvPr/>
          </p:nvSpPr>
          <p:spPr>
            <a:xfrm flipH="1">
              <a:off x="2301114" y="1984014"/>
              <a:ext cx="663344" cy="822726"/>
            </a:xfrm>
            <a:custGeom>
              <a:avLst/>
              <a:gdLst/>
              <a:ahLst/>
              <a:cxnLst/>
              <a:rect l="l" t="t" r="r" b="b"/>
              <a:pathLst>
                <a:path w="729327" h="904567">
                  <a:moveTo>
                    <a:pt x="449849" y="0"/>
                  </a:moveTo>
                  <a:lnTo>
                    <a:pt x="503185" y="0"/>
                  </a:lnTo>
                  <a:lnTo>
                    <a:pt x="729327" y="452284"/>
                  </a:lnTo>
                  <a:lnTo>
                    <a:pt x="503185" y="904567"/>
                  </a:lnTo>
                  <a:lnTo>
                    <a:pt x="0" y="904567"/>
                  </a:lnTo>
                  <a:lnTo>
                    <a:pt x="451066" y="2435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F8B0EB1-8C51-47A5-9E13-33F53C62E5DB}"/>
              </a:ext>
            </a:extLst>
          </p:cNvPr>
          <p:cNvSpPr/>
          <p:nvPr/>
        </p:nvSpPr>
        <p:spPr>
          <a:xfrm>
            <a:off x="5225985" y="2410720"/>
            <a:ext cx="3860416" cy="8776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5575" indent="-155575">
              <a:spcAft>
                <a:spcPts val="200"/>
              </a:spcAft>
              <a:buClr>
                <a:srgbClr val="808080"/>
              </a:buClr>
              <a:buSzPct val="70000"/>
              <a:buFont typeface="Arial" panose="020B0604020202020204" pitchFamily="34" charset="0"/>
              <a:buChar char="►"/>
            </a:pPr>
            <a:r>
              <a:rPr lang="en-IN" sz="1400" b="1" dirty="0">
                <a:solidFill>
                  <a:schemeClr val="accent1"/>
                </a:solidFill>
              </a:rPr>
              <a:t>Threat detection and response</a:t>
            </a:r>
          </a:p>
          <a:p>
            <a:pPr marL="155575" indent="-155575">
              <a:spcAft>
                <a:spcPts val="200"/>
              </a:spcAft>
              <a:buClr>
                <a:srgbClr val="808080"/>
              </a:buClr>
              <a:buSzPct val="70000"/>
              <a:buFont typeface="Arial" panose="020B0604020202020204" pitchFamily="34" charset="0"/>
              <a:buChar char="►"/>
            </a:pPr>
            <a:r>
              <a:rPr lang="en-IN" sz="1400" dirty="0">
                <a:solidFill>
                  <a:schemeClr val="accent1"/>
                </a:solidFill>
              </a:rPr>
              <a:t>Threat exposure and vulnerability management</a:t>
            </a:r>
            <a:endParaRPr lang="pl-PL" sz="1400" dirty="0">
              <a:solidFill>
                <a:schemeClr val="accent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80F442-AC1B-4A15-90E8-A8376602CAFC}"/>
              </a:ext>
            </a:extLst>
          </p:cNvPr>
          <p:cNvSpPr/>
          <p:nvPr/>
        </p:nvSpPr>
        <p:spPr>
          <a:xfrm>
            <a:off x="4625511" y="3478182"/>
            <a:ext cx="3427523" cy="8776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5575" indent="-155575">
              <a:spcAft>
                <a:spcPts val="200"/>
              </a:spcAft>
              <a:buClr>
                <a:srgbClr val="808080"/>
              </a:buClr>
              <a:buSzPct val="70000"/>
              <a:buFont typeface="Arial" panose="020B0604020202020204" pitchFamily="34" charset="0"/>
              <a:buChar char="►"/>
            </a:pPr>
            <a:r>
              <a:rPr lang="en-IN" sz="1400" dirty="0">
                <a:solidFill>
                  <a:schemeClr val="accent1"/>
                </a:solidFill>
              </a:rPr>
              <a:t>Application inventory tracking</a:t>
            </a:r>
          </a:p>
          <a:p>
            <a:pPr marL="155575" indent="-155575">
              <a:spcAft>
                <a:spcPts val="200"/>
              </a:spcAft>
              <a:buClr>
                <a:srgbClr val="808080"/>
              </a:buClr>
              <a:buSzPct val="70000"/>
              <a:buFont typeface="Arial" panose="020B0604020202020204" pitchFamily="34" charset="0"/>
              <a:buChar char="►"/>
            </a:pPr>
            <a:r>
              <a:rPr lang="en-IN" sz="1400" dirty="0">
                <a:solidFill>
                  <a:schemeClr val="accent1"/>
                </a:solidFill>
              </a:rPr>
              <a:t>Secure development gates</a:t>
            </a:r>
          </a:p>
          <a:p>
            <a:pPr marL="155575" indent="-155575">
              <a:spcAft>
                <a:spcPts val="200"/>
              </a:spcAft>
              <a:buClr>
                <a:srgbClr val="808080"/>
              </a:buClr>
              <a:buSzPct val="70000"/>
              <a:buFont typeface="Arial" panose="020B0604020202020204" pitchFamily="34" charset="0"/>
              <a:buChar char="►"/>
            </a:pPr>
            <a:r>
              <a:rPr lang="en-IN" sz="1400" dirty="0">
                <a:solidFill>
                  <a:schemeClr val="accent1"/>
                </a:solidFill>
              </a:rPr>
              <a:t>Security validation and remediation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F455FC-4C24-44AB-A00C-FAB8AB02A9FD}"/>
              </a:ext>
            </a:extLst>
          </p:cNvPr>
          <p:cNvSpPr/>
          <p:nvPr/>
        </p:nvSpPr>
        <p:spPr>
          <a:xfrm>
            <a:off x="5225985" y="4545642"/>
            <a:ext cx="3427523" cy="8776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5575" indent="-155575">
              <a:spcAft>
                <a:spcPts val="200"/>
              </a:spcAft>
              <a:buClr>
                <a:srgbClr val="808080"/>
              </a:buClr>
              <a:buSzPct val="70000"/>
              <a:buFont typeface="Arial" panose="020B0604020202020204" pitchFamily="34" charset="0"/>
              <a:buChar char="►"/>
            </a:pPr>
            <a:r>
              <a:rPr lang="en-IN" sz="1400" dirty="0">
                <a:solidFill>
                  <a:schemeClr val="accent1"/>
                </a:solidFill>
              </a:rPr>
              <a:t>Security program governance</a:t>
            </a:r>
          </a:p>
          <a:p>
            <a:pPr marL="155575" indent="-155575">
              <a:spcAft>
                <a:spcPts val="200"/>
              </a:spcAft>
              <a:buClr>
                <a:srgbClr val="808080"/>
              </a:buClr>
              <a:buSzPct val="70000"/>
              <a:buFont typeface="Arial" panose="020B0604020202020204" pitchFamily="34" charset="0"/>
              <a:buChar char="►"/>
            </a:pPr>
            <a:r>
              <a:rPr lang="en-IN" sz="1400" b="1" dirty="0">
                <a:solidFill>
                  <a:schemeClr val="accent1"/>
                </a:solidFill>
              </a:rPr>
              <a:t>Security controls tracking</a:t>
            </a:r>
            <a:r>
              <a:rPr lang="pl-PL" sz="1400" b="1" dirty="0">
                <a:solidFill>
                  <a:schemeClr val="accent1"/>
                </a:solidFill>
              </a:rPr>
              <a:t> and </a:t>
            </a:r>
            <a:r>
              <a:rPr lang="pl-PL" sz="1400" b="1" dirty="0" err="1">
                <a:solidFill>
                  <a:schemeClr val="accent1"/>
                </a:solidFill>
              </a:rPr>
              <a:t>validation</a:t>
            </a:r>
            <a:endParaRPr lang="en-IN" sz="1400" b="1" dirty="0">
              <a:solidFill>
                <a:schemeClr val="accent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4E1F05-C973-4EB9-B1BF-FFCB9E178200}"/>
              </a:ext>
            </a:extLst>
          </p:cNvPr>
          <p:cNvSpPr/>
          <p:nvPr/>
        </p:nvSpPr>
        <p:spPr>
          <a:xfrm>
            <a:off x="4625511" y="5613103"/>
            <a:ext cx="3427523" cy="8776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5575" indent="-155575">
              <a:spcAft>
                <a:spcPts val="200"/>
              </a:spcAft>
              <a:buClr>
                <a:srgbClr val="808080"/>
              </a:buClr>
              <a:buSzPct val="70000"/>
              <a:buFont typeface="Arial" panose="020B0604020202020204" pitchFamily="34" charset="0"/>
              <a:buChar char="►"/>
            </a:pPr>
            <a:r>
              <a:rPr lang="en-IN" sz="1400" dirty="0">
                <a:solidFill>
                  <a:schemeClr val="accent1"/>
                </a:solidFill>
              </a:rPr>
              <a:t>Access fulfilment</a:t>
            </a:r>
          </a:p>
          <a:p>
            <a:pPr marL="155575" indent="-155575">
              <a:spcAft>
                <a:spcPts val="200"/>
              </a:spcAft>
              <a:buClr>
                <a:srgbClr val="808080"/>
              </a:buClr>
              <a:buSzPct val="70000"/>
              <a:buFont typeface="Arial" panose="020B0604020202020204" pitchFamily="34" charset="0"/>
              <a:buChar char="►"/>
            </a:pPr>
            <a:r>
              <a:rPr lang="en-IN" sz="1400" dirty="0">
                <a:solidFill>
                  <a:schemeClr val="accent1"/>
                </a:solidFill>
              </a:rPr>
              <a:t>Access certification</a:t>
            </a:r>
          </a:p>
          <a:p>
            <a:pPr marL="155575" indent="-155575">
              <a:spcAft>
                <a:spcPts val="200"/>
              </a:spcAft>
              <a:buClr>
                <a:srgbClr val="808080"/>
              </a:buClr>
              <a:buSzPct val="70000"/>
              <a:buFont typeface="Arial" panose="020B0604020202020204" pitchFamily="34" charset="0"/>
              <a:buChar char="►"/>
            </a:pPr>
            <a:r>
              <a:rPr lang="en-IN" sz="1400" dirty="0">
                <a:solidFill>
                  <a:schemeClr val="accent1"/>
                </a:solidFill>
              </a:rPr>
              <a:t>Manual access appropriateness check and automated alert notifications</a:t>
            </a:r>
          </a:p>
        </p:txBody>
      </p:sp>
    </p:spTree>
    <p:extLst>
      <p:ext uri="{BB962C8B-B14F-4D97-AF65-F5344CB8AC3E}">
        <p14:creationId xmlns:p14="http://schemas.microsoft.com/office/powerpoint/2010/main" val="2419443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11CB07-C2DD-4622-942F-46B4C2BA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Threat </a:t>
            </a:r>
            <a:r>
              <a:rPr lang="pl-PL" dirty="0" err="1"/>
              <a:t>Detection</a:t>
            </a:r>
            <a:r>
              <a:rPr lang="pl-PL" dirty="0"/>
              <a:t> and </a:t>
            </a:r>
            <a:r>
              <a:rPr lang="pl-PL" dirty="0" err="1"/>
              <a:t>Response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292C987-7572-484B-8A39-D66C78305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563" y="1817313"/>
            <a:ext cx="9386523" cy="448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90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11CB07-C2DD-4622-942F-46B4C2BA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Key</a:t>
            </a:r>
            <a:r>
              <a:rPr lang="pl-PL" dirty="0"/>
              <a:t> </a:t>
            </a:r>
            <a:r>
              <a:rPr lang="pl-PL" dirty="0" err="1"/>
              <a:t>Parameters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7CFA150-D615-43BD-93C1-B59E9C9D11DE}"/>
              </a:ext>
            </a:extLst>
          </p:cNvPr>
          <p:cNvGrpSpPr/>
          <p:nvPr/>
        </p:nvGrpSpPr>
        <p:grpSpPr>
          <a:xfrm>
            <a:off x="2415197" y="2005355"/>
            <a:ext cx="5437055" cy="4092850"/>
            <a:chOff x="172466" y="1045933"/>
            <a:chExt cx="5572319" cy="4194674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ADCDE37-6AB9-48F7-A875-E55FA66F1A2A}"/>
                </a:ext>
              </a:extLst>
            </p:cNvPr>
            <p:cNvGrpSpPr/>
            <p:nvPr/>
          </p:nvGrpSpPr>
          <p:grpSpPr>
            <a:xfrm>
              <a:off x="633048" y="1045933"/>
              <a:ext cx="5111737" cy="4194674"/>
              <a:chOff x="289546" y="857917"/>
              <a:chExt cx="6319432" cy="4194674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FF465B6-BDAB-4294-9ACD-C7F13E3BD20C}"/>
                  </a:ext>
                </a:extLst>
              </p:cNvPr>
              <p:cNvCxnSpPr/>
              <p:nvPr/>
            </p:nvCxnSpPr>
            <p:spPr>
              <a:xfrm>
                <a:off x="1371035" y="3889825"/>
                <a:ext cx="5133416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6">
                <a:extLst>
                  <a:ext uri="{FF2B5EF4-FFF2-40B4-BE49-F238E27FC236}">
                    <a16:creationId xmlns:a16="http://schemas.microsoft.com/office/drawing/2014/main" id="{9DEA6E6E-36E7-411F-AC6A-2069BAAA7420}"/>
                  </a:ext>
                </a:extLst>
              </p:cNvPr>
              <p:cNvSpPr txBox="1"/>
              <p:nvPr/>
            </p:nvSpPr>
            <p:spPr>
              <a:xfrm>
                <a:off x="1391911" y="4725029"/>
                <a:ext cx="1938252" cy="32756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400" b="1" i="1" dirty="0">
                    <a:latin typeface="+mj-lt"/>
                    <a:cs typeface="Arial" panose="020B0604020202020204" pitchFamily="34" charset="0"/>
                  </a:rPr>
                  <a:t>High Vulnerability</a:t>
                </a:r>
              </a:p>
            </p:txBody>
          </p:sp>
          <p:sp>
            <p:nvSpPr>
              <p:cNvPr id="52" name="TextBox 7">
                <a:extLst>
                  <a:ext uri="{FF2B5EF4-FFF2-40B4-BE49-F238E27FC236}">
                    <a16:creationId xmlns:a16="http://schemas.microsoft.com/office/drawing/2014/main" id="{BFC098BC-03F5-48E4-9D94-9EC691D649A9}"/>
                  </a:ext>
                </a:extLst>
              </p:cNvPr>
              <p:cNvSpPr txBox="1"/>
              <p:nvPr/>
            </p:nvSpPr>
            <p:spPr>
              <a:xfrm>
                <a:off x="4523880" y="4725028"/>
                <a:ext cx="1880408" cy="32756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GB" sz="1400" b="1" i="1" dirty="0">
                    <a:latin typeface="+mj-lt"/>
                    <a:cs typeface="Arial" panose="020B0604020202020204" pitchFamily="34" charset="0"/>
                  </a:rPr>
                  <a:t>Low Vulnerability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43750AE-1A06-440F-B715-9BA36E90372E}"/>
                  </a:ext>
                </a:extLst>
              </p:cNvPr>
              <p:cNvCxnSpPr/>
              <p:nvPr/>
            </p:nvCxnSpPr>
            <p:spPr>
              <a:xfrm>
                <a:off x="1373655" y="3157611"/>
                <a:ext cx="5128177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453EC76-F918-4840-8921-5C89C821AABF}"/>
                  </a:ext>
                </a:extLst>
              </p:cNvPr>
              <p:cNvCxnSpPr/>
              <p:nvPr/>
            </p:nvCxnSpPr>
            <p:spPr>
              <a:xfrm>
                <a:off x="1371035" y="1693184"/>
                <a:ext cx="5133416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47374862-ECD2-4ACA-BAFD-CBFA58CF537F}"/>
                  </a:ext>
                </a:extLst>
              </p:cNvPr>
              <p:cNvCxnSpPr/>
              <p:nvPr/>
            </p:nvCxnSpPr>
            <p:spPr>
              <a:xfrm>
                <a:off x="1380711" y="960970"/>
                <a:ext cx="5114066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ABBD14D4-31C8-4729-AEEB-E3E441E3555A}"/>
                  </a:ext>
                </a:extLst>
              </p:cNvPr>
              <p:cNvCxnSpPr/>
              <p:nvPr/>
            </p:nvCxnSpPr>
            <p:spPr>
              <a:xfrm>
                <a:off x="2398362" y="985738"/>
                <a:ext cx="0" cy="3653819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026C410C-2614-475F-A43D-79EE7A17FD61}"/>
                  </a:ext>
                </a:extLst>
              </p:cNvPr>
              <p:cNvCxnSpPr/>
              <p:nvPr/>
            </p:nvCxnSpPr>
            <p:spPr>
              <a:xfrm flipH="1">
                <a:off x="3392998" y="969825"/>
                <a:ext cx="46929" cy="3669733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6BD4EDC-4668-4900-856F-8C210C3F5BDB}"/>
                  </a:ext>
                </a:extLst>
              </p:cNvPr>
              <p:cNvCxnSpPr/>
              <p:nvPr/>
            </p:nvCxnSpPr>
            <p:spPr>
              <a:xfrm flipH="1">
                <a:off x="4452135" y="952115"/>
                <a:ext cx="15078" cy="3669924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D87B5B7F-6523-422F-B33A-8D261660DF83}"/>
                  </a:ext>
                </a:extLst>
              </p:cNvPr>
              <p:cNvCxnSpPr/>
              <p:nvPr/>
            </p:nvCxnSpPr>
            <p:spPr>
              <a:xfrm>
                <a:off x="5498228" y="969825"/>
                <a:ext cx="12332" cy="3652214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A1B55C0-2E77-4C87-8845-9BEAD8EAA85F}"/>
                  </a:ext>
                </a:extLst>
              </p:cNvPr>
              <p:cNvCxnSpPr/>
              <p:nvPr/>
            </p:nvCxnSpPr>
            <p:spPr>
              <a:xfrm>
                <a:off x="6500795" y="960970"/>
                <a:ext cx="0" cy="3696545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C5BEE1C-77D7-4023-9947-B24184DE140D}"/>
                  </a:ext>
                </a:extLst>
              </p:cNvPr>
              <p:cNvSpPr/>
              <p:nvPr/>
            </p:nvSpPr>
            <p:spPr>
              <a:xfrm>
                <a:off x="289546" y="975177"/>
                <a:ext cx="981922" cy="670580"/>
              </a:xfrm>
              <a:prstGeom prst="rect">
                <a:avLst/>
              </a:prstGeom>
              <a:solidFill>
                <a:srgbClr val="F869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Arial" panose="020B0604020202020204" pitchFamily="34" charset="0"/>
                  </a:rPr>
                  <a:t>Months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9368A72-AFA3-4279-9C3C-110C5154B253}"/>
                  </a:ext>
                </a:extLst>
              </p:cNvPr>
              <p:cNvSpPr/>
              <p:nvPr/>
            </p:nvSpPr>
            <p:spPr>
              <a:xfrm>
                <a:off x="289547" y="2447525"/>
                <a:ext cx="981921" cy="670580"/>
              </a:xfrm>
              <a:prstGeom prst="rect">
                <a:avLst/>
              </a:prstGeom>
              <a:solidFill>
                <a:srgbClr val="E9E5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Arial" panose="020B0604020202020204" pitchFamily="34" charset="0"/>
                  </a:rPr>
                  <a:t>Days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2764509-AC00-44FF-8073-20E81441994C}"/>
                  </a:ext>
                </a:extLst>
              </p:cNvPr>
              <p:cNvSpPr/>
              <p:nvPr/>
            </p:nvSpPr>
            <p:spPr>
              <a:xfrm>
                <a:off x="289547" y="3183699"/>
                <a:ext cx="981921" cy="670580"/>
              </a:xfrm>
              <a:prstGeom prst="rect">
                <a:avLst/>
              </a:prstGeom>
              <a:solidFill>
                <a:srgbClr val="BDD8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Arial" panose="020B0604020202020204" pitchFamily="34" charset="0"/>
                  </a:rPr>
                  <a:t>Hours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B7D185B-6C1C-44A6-98E2-6637F7E1CCE3}"/>
                  </a:ext>
                </a:extLst>
              </p:cNvPr>
              <p:cNvSpPr/>
              <p:nvPr/>
            </p:nvSpPr>
            <p:spPr>
              <a:xfrm>
                <a:off x="289547" y="3919873"/>
                <a:ext cx="981921" cy="670580"/>
              </a:xfrm>
              <a:prstGeom prst="rect">
                <a:avLst/>
              </a:prstGeom>
              <a:solidFill>
                <a:srgbClr val="63BE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Arial" panose="020B0604020202020204" pitchFamily="34" charset="0"/>
                  </a:rPr>
                  <a:t>Minutes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F8B0F02-0008-4F99-9329-43064C1D36D9}"/>
                  </a:ext>
                </a:extLst>
              </p:cNvPr>
              <p:cNvSpPr/>
              <p:nvPr/>
            </p:nvSpPr>
            <p:spPr>
              <a:xfrm>
                <a:off x="289547" y="1711351"/>
                <a:ext cx="981921" cy="670580"/>
              </a:xfrm>
              <a:prstGeom prst="rect">
                <a:avLst/>
              </a:prstGeom>
              <a:solidFill>
                <a:srgbClr val="FCBF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Arial" panose="020B0604020202020204" pitchFamily="34" charset="0"/>
                  </a:rPr>
                  <a:t>Weeks</a:t>
                </a: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4BE6332-3C0F-4696-BA1E-C5440CD7366B}"/>
                  </a:ext>
                </a:extLst>
              </p:cNvPr>
              <p:cNvCxnSpPr/>
              <p:nvPr/>
            </p:nvCxnSpPr>
            <p:spPr>
              <a:xfrm>
                <a:off x="1371035" y="2425397"/>
                <a:ext cx="5133416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843744CD-C287-4884-92D1-B3339862A970}"/>
                  </a:ext>
                </a:extLst>
              </p:cNvPr>
              <p:cNvCxnSpPr/>
              <p:nvPr/>
            </p:nvCxnSpPr>
            <p:spPr>
              <a:xfrm>
                <a:off x="1397193" y="4625639"/>
                <a:ext cx="5211785" cy="0"/>
              </a:xfrm>
              <a:prstGeom prst="straightConnector1">
                <a:avLst/>
              </a:prstGeom>
              <a:ln w="635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9E2A44A-187C-4774-B409-FAF4EE257981}"/>
                  </a:ext>
                </a:extLst>
              </p:cNvPr>
              <p:cNvCxnSpPr/>
              <p:nvPr/>
            </p:nvCxnSpPr>
            <p:spPr>
              <a:xfrm flipV="1">
                <a:off x="1377844" y="857917"/>
                <a:ext cx="0" cy="3800943"/>
              </a:xfrm>
              <a:prstGeom prst="straightConnector1">
                <a:avLst/>
              </a:prstGeom>
              <a:ln w="635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5">
              <a:extLst>
                <a:ext uri="{FF2B5EF4-FFF2-40B4-BE49-F238E27FC236}">
                  <a16:creationId xmlns:a16="http://schemas.microsoft.com/office/drawing/2014/main" id="{A6182434-3A67-4B94-815E-7145C7E6B6B5}"/>
                </a:ext>
              </a:extLst>
            </p:cNvPr>
            <p:cNvSpPr txBox="1"/>
            <p:nvPr/>
          </p:nvSpPr>
          <p:spPr>
            <a:xfrm rot="16200000">
              <a:off x="-439337" y="2689682"/>
              <a:ext cx="1592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MTTD &amp; MTTR</a:t>
              </a:r>
              <a:endParaRPr lang="en-US" b="1" baseline="30000" dirty="0"/>
            </a:p>
          </p:txBody>
        </p:sp>
      </p:grpSp>
      <p:sp>
        <p:nvSpPr>
          <p:cNvPr id="42" name="TextBox 46">
            <a:extLst>
              <a:ext uri="{FF2B5EF4-FFF2-40B4-BE49-F238E27FC236}">
                <a16:creationId xmlns:a16="http://schemas.microsoft.com/office/drawing/2014/main" id="{0D355971-6055-4FA2-9179-B86D6C536A00}"/>
              </a:ext>
            </a:extLst>
          </p:cNvPr>
          <p:cNvSpPr txBox="1"/>
          <p:nvPr/>
        </p:nvSpPr>
        <p:spPr>
          <a:xfrm>
            <a:off x="7964796" y="2068405"/>
            <a:ext cx="3009933" cy="19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 b="1" dirty="0"/>
              <a:t>MEAN-TIME-TO-DETECT (MTTD)</a:t>
            </a:r>
            <a:br>
              <a:rPr lang="en-US" sz="1400" b="1" dirty="0"/>
            </a:br>
            <a:r>
              <a:rPr lang="en-US" sz="1400" dirty="0"/>
              <a:t>The average time it takes to recognize a threat requiring further analysis and response efforts</a:t>
            </a:r>
          </a:p>
          <a:p>
            <a:pPr>
              <a:lnSpc>
                <a:spcPct val="110000"/>
              </a:lnSpc>
            </a:pP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1400" b="1" dirty="0"/>
              <a:t>MEAN-TIME-TO-RESPOND (MTTR)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The average time it takes to respond and ultimately resolve the incident</a:t>
            </a:r>
          </a:p>
        </p:txBody>
      </p:sp>
      <p:sp>
        <p:nvSpPr>
          <p:cNvPr id="43" name="TextBox 47">
            <a:extLst>
              <a:ext uri="{FF2B5EF4-FFF2-40B4-BE49-F238E27FC236}">
                <a16:creationId xmlns:a16="http://schemas.microsoft.com/office/drawing/2014/main" id="{EA2254DD-E6BE-4338-9502-0D61FDDFB2F3}"/>
              </a:ext>
            </a:extLst>
          </p:cNvPr>
          <p:cNvSpPr txBox="1"/>
          <p:nvPr/>
        </p:nvSpPr>
        <p:spPr>
          <a:xfrm>
            <a:off x="8085208" y="4745969"/>
            <a:ext cx="3072628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 i="1" dirty="0"/>
              <a:t>As organizations improve their ability to quickly detect and respond to threats, the risk of experiencing a damaging breach is greatly reduced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22CBDB8-62EC-4235-B92F-6B4936F780D1}"/>
              </a:ext>
            </a:extLst>
          </p:cNvPr>
          <p:cNvGrpSpPr/>
          <p:nvPr/>
        </p:nvGrpSpPr>
        <p:grpSpPr>
          <a:xfrm>
            <a:off x="3658722" y="1437117"/>
            <a:ext cx="4111031" cy="509652"/>
            <a:chOff x="1586425" y="524868"/>
            <a:chExt cx="4111031" cy="509652"/>
          </a:xfrm>
        </p:grpSpPr>
        <p:sp>
          <p:nvSpPr>
            <p:cNvPr id="45" name="TextBox 53">
              <a:extLst>
                <a:ext uri="{FF2B5EF4-FFF2-40B4-BE49-F238E27FC236}">
                  <a16:creationId xmlns:a16="http://schemas.microsoft.com/office/drawing/2014/main" id="{08043943-EF17-4129-9EB9-679966A34032}"/>
                </a:ext>
              </a:extLst>
            </p:cNvPr>
            <p:cNvSpPr txBox="1"/>
            <p:nvPr/>
          </p:nvSpPr>
          <p:spPr>
            <a:xfrm>
              <a:off x="1586425" y="524868"/>
              <a:ext cx="143951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200" b="1" i="1" dirty="0">
                  <a:cs typeface="Arial" panose="020B0604020202020204" pitchFamily="34" charset="0"/>
                </a:rPr>
                <a:t>Exposed to Threats</a:t>
              </a:r>
            </a:p>
          </p:txBody>
        </p:sp>
        <p:sp>
          <p:nvSpPr>
            <p:cNvPr id="46" name="TextBox 54">
              <a:extLst>
                <a:ext uri="{FF2B5EF4-FFF2-40B4-BE49-F238E27FC236}">
                  <a16:creationId xmlns:a16="http://schemas.microsoft.com/office/drawing/2014/main" id="{8C3A7736-3470-4C3D-AB4C-2295A6C93E25}"/>
                </a:ext>
              </a:extLst>
            </p:cNvPr>
            <p:cNvSpPr txBox="1"/>
            <p:nvPr/>
          </p:nvSpPr>
          <p:spPr>
            <a:xfrm>
              <a:off x="4266227" y="524868"/>
              <a:ext cx="143122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GB" sz="1200" b="1" i="1" dirty="0">
                  <a:cs typeface="Arial" panose="020B0604020202020204" pitchFamily="34" charset="0"/>
                </a:rPr>
                <a:t>Resilient to Threats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2B76AC8-C179-4CF0-96D0-F4A7552BEC18}"/>
                </a:ext>
              </a:extLst>
            </p:cNvPr>
            <p:cNvCxnSpPr/>
            <p:nvPr/>
          </p:nvCxnSpPr>
          <p:spPr>
            <a:xfrm>
              <a:off x="1662351" y="1034520"/>
              <a:ext cx="40274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Arc 68">
            <a:extLst>
              <a:ext uri="{FF2B5EF4-FFF2-40B4-BE49-F238E27FC236}">
                <a16:creationId xmlns:a16="http://schemas.microsoft.com/office/drawing/2014/main" id="{1E2D859D-2F15-46B5-AADA-B8FCFECBCAED}"/>
              </a:ext>
            </a:extLst>
          </p:cNvPr>
          <p:cNvSpPr/>
          <p:nvPr/>
        </p:nvSpPr>
        <p:spPr>
          <a:xfrm rot="11154679">
            <a:off x="3683807" y="-2326217"/>
            <a:ext cx="8638729" cy="7654661"/>
          </a:xfrm>
          <a:prstGeom prst="arc">
            <a:avLst>
              <a:gd name="adj1" fmla="val 16200000"/>
              <a:gd name="adj2" fmla="val 20326173"/>
            </a:avLst>
          </a:prstGeom>
          <a:ln w="63500">
            <a:solidFill>
              <a:schemeClr val="accent1"/>
            </a:solidFill>
            <a:prstDash val="solid"/>
            <a:headEnd type="arrow" w="med" len="sm"/>
            <a:tailEnd type="non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99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11CB07-C2DD-4622-942F-46B4C2BA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Security </a:t>
            </a:r>
            <a:r>
              <a:rPr lang="pl-PL" dirty="0" err="1"/>
              <a:t>Orchestration</a:t>
            </a:r>
            <a:r>
              <a:rPr lang="pl-PL" dirty="0"/>
              <a:t> Automation and </a:t>
            </a:r>
            <a:r>
              <a:rPr lang="pl-PL" dirty="0" err="1"/>
              <a:t>Response</a:t>
            </a:r>
            <a:endParaRPr lang="en-US" dirty="0"/>
          </a:p>
        </p:txBody>
      </p:sp>
      <p:sp>
        <p:nvSpPr>
          <p:cNvPr id="4" name="TextBox 41">
            <a:extLst>
              <a:ext uri="{FF2B5EF4-FFF2-40B4-BE49-F238E27FC236}">
                <a16:creationId xmlns:a16="http://schemas.microsoft.com/office/drawing/2014/main" id="{DCE3AFCF-9BBA-43D2-BCD6-E491BA91DC63}"/>
              </a:ext>
            </a:extLst>
          </p:cNvPr>
          <p:cNvSpPr txBox="1"/>
          <p:nvPr/>
        </p:nvSpPr>
        <p:spPr>
          <a:xfrm>
            <a:off x="7155822" y="2238174"/>
            <a:ext cx="1081094" cy="722762"/>
          </a:xfrm>
          <a:prstGeom prst="rect">
            <a:avLst/>
          </a:prstGeom>
          <a:solidFill>
            <a:srgbClr val="2C973E"/>
          </a:solidFill>
        </p:spPr>
        <p:txBody>
          <a:bodyPr wrap="square" lIns="46990" tIns="46990" rIns="46990" bIns="4699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IN" sz="1200" dirty="0">
                <a:solidFill>
                  <a:schemeClr val="tx2"/>
                </a:solidFill>
              </a:rPr>
              <a:t>Automatic/</a:t>
            </a:r>
            <a:br>
              <a:rPr lang="en-IN" sz="1200" dirty="0">
                <a:solidFill>
                  <a:schemeClr val="tx2"/>
                </a:solidFill>
              </a:rPr>
            </a:br>
            <a:r>
              <a:rPr lang="en-IN" sz="1200" dirty="0">
                <a:solidFill>
                  <a:schemeClr val="tx2"/>
                </a:solidFill>
              </a:rPr>
              <a:t>Manual Response and Remediation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9A4F0C6-ECCA-495F-8EE2-A9D5B74BD5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7521440"/>
              </p:ext>
            </p:extLst>
          </p:nvPr>
        </p:nvGraphicFramePr>
        <p:xfrm>
          <a:off x="5384415" y="3365412"/>
          <a:ext cx="2554737" cy="1660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reeform 7">
            <a:extLst>
              <a:ext uri="{FF2B5EF4-FFF2-40B4-BE49-F238E27FC236}">
                <a16:creationId xmlns:a16="http://schemas.microsoft.com/office/drawing/2014/main" id="{836E4146-2829-4A0D-A882-B508290CCC06}"/>
              </a:ext>
            </a:extLst>
          </p:cNvPr>
          <p:cNvSpPr/>
          <p:nvPr/>
        </p:nvSpPr>
        <p:spPr>
          <a:xfrm>
            <a:off x="8666645" y="1986048"/>
            <a:ext cx="1993392" cy="1993392"/>
          </a:xfrm>
          <a:custGeom>
            <a:avLst/>
            <a:gdLst>
              <a:gd name="connsiteX0" fmla="*/ 0 w 1232102"/>
              <a:gd name="connsiteY0" fmla="*/ 616051 h 1232102"/>
              <a:gd name="connsiteX1" fmla="*/ 616051 w 1232102"/>
              <a:gd name="connsiteY1" fmla="*/ 0 h 1232102"/>
              <a:gd name="connsiteX2" fmla="*/ 1232102 w 1232102"/>
              <a:gd name="connsiteY2" fmla="*/ 616051 h 1232102"/>
              <a:gd name="connsiteX3" fmla="*/ 616051 w 1232102"/>
              <a:gd name="connsiteY3" fmla="*/ 1232102 h 1232102"/>
              <a:gd name="connsiteX4" fmla="*/ 0 w 1232102"/>
              <a:gd name="connsiteY4" fmla="*/ 616051 h 123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2102" h="1232102">
                <a:moveTo>
                  <a:pt x="0" y="616051"/>
                </a:moveTo>
                <a:cubicBezTo>
                  <a:pt x="0" y="275815"/>
                  <a:pt x="275815" y="0"/>
                  <a:pt x="616051" y="0"/>
                </a:cubicBezTo>
                <a:cubicBezTo>
                  <a:pt x="956287" y="0"/>
                  <a:pt x="1232102" y="275815"/>
                  <a:pt x="1232102" y="616051"/>
                </a:cubicBezTo>
                <a:cubicBezTo>
                  <a:pt x="1232102" y="956287"/>
                  <a:pt x="956287" y="1232102"/>
                  <a:pt x="616051" y="1232102"/>
                </a:cubicBezTo>
                <a:cubicBezTo>
                  <a:pt x="275815" y="1232102"/>
                  <a:pt x="0" y="956287"/>
                  <a:pt x="0" y="616051"/>
                </a:cubicBezTo>
                <a:close/>
              </a:path>
            </a:pathLst>
          </a:custGeom>
          <a:solidFill>
            <a:schemeClr val="accent1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0757" tIns="200757" rIns="200757" bIns="200757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kern="1200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78DCCEA1-B42A-44F2-859B-D178021C649A}"/>
              </a:ext>
            </a:extLst>
          </p:cNvPr>
          <p:cNvSpPr/>
          <p:nvPr/>
        </p:nvSpPr>
        <p:spPr>
          <a:xfrm>
            <a:off x="8666645" y="4667789"/>
            <a:ext cx="1993392" cy="1993392"/>
          </a:xfrm>
          <a:custGeom>
            <a:avLst/>
            <a:gdLst>
              <a:gd name="connsiteX0" fmla="*/ 0 w 1232102"/>
              <a:gd name="connsiteY0" fmla="*/ 616051 h 1232102"/>
              <a:gd name="connsiteX1" fmla="*/ 616051 w 1232102"/>
              <a:gd name="connsiteY1" fmla="*/ 0 h 1232102"/>
              <a:gd name="connsiteX2" fmla="*/ 1232102 w 1232102"/>
              <a:gd name="connsiteY2" fmla="*/ 616051 h 1232102"/>
              <a:gd name="connsiteX3" fmla="*/ 616051 w 1232102"/>
              <a:gd name="connsiteY3" fmla="*/ 1232102 h 1232102"/>
              <a:gd name="connsiteX4" fmla="*/ 0 w 1232102"/>
              <a:gd name="connsiteY4" fmla="*/ 616051 h 123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2102" h="1232102">
                <a:moveTo>
                  <a:pt x="0" y="616051"/>
                </a:moveTo>
                <a:cubicBezTo>
                  <a:pt x="0" y="275815"/>
                  <a:pt x="275815" y="0"/>
                  <a:pt x="616051" y="0"/>
                </a:cubicBezTo>
                <a:cubicBezTo>
                  <a:pt x="956287" y="0"/>
                  <a:pt x="1232102" y="275815"/>
                  <a:pt x="1232102" y="616051"/>
                </a:cubicBezTo>
                <a:cubicBezTo>
                  <a:pt x="1232102" y="956287"/>
                  <a:pt x="956287" y="1232102"/>
                  <a:pt x="616051" y="1232102"/>
                </a:cubicBezTo>
                <a:cubicBezTo>
                  <a:pt x="275815" y="1232102"/>
                  <a:pt x="0" y="956287"/>
                  <a:pt x="0" y="616051"/>
                </a:cubicBezTo>
                <a:close/>
              </a:path>
            </a:pathLst>
          </a:custGeom>
          <a:solidFill>
            <a:schemeClr val="accent1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3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0757" tIns="200757" rIns="200757" bIns="200757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kern="1200" dirty="0"/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22BDEC59-BDF7-4DDD-8261-886FACA531D0}"/>
              </a:ext>
            </a:extLst>
          </p:cNvPr>
          <p:cNvSpPr/>
          <p:nvPr/>
        </p:nvSpPr>
        <p:spPr>
          <a:xfrm>
            <a:off x="2882240" y="4667789"/>
            <a:ext cx="1993392" cy="1993392"/>
          </a:xfrm>
          <a:custGeom>
            <a:avLst/>
            <a:gdLst>
              <a:gd name="connsiteX0" fmla="*/ 0 w 1232102"/>
              <a:gd name="connsiteY0" fmla="*/ 616051 h 1232102"/>
              <a:gd name="connsiteX1" fmla="*/ 616051 w 1232102"/>
              <a:gd name="connsiteY1" fmla="*/ 0 h 1232102"/>
              <a:gd name="connsiteX2" fmla="*/ 1232102 w 1232102"/>
              <a:gd name="connsiteY2" fmla="*/ 616051 h 1232102"/>
              <a:gd name="connsiteX3" fmla="*/ 616051 w 1232102"/>
              <a:gd name="connsiteY3" fmla="*/ 1232102 h 1232102"/>
              <a:gd name="connsiteX4" fmla="*/ 0 w 1232102"/>
              <a:gd name="connsiteY4" fmla="*/ 616051 h 123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2102" h="1232102">
                <a:moveTo>
                  <a:pt x="0" y="616051"/>
                </a:moveTo>
                <a:cubicBezTo>
                  <a:pt x="0" y="275815"/>
                  <a:pt x="275815" y="0"/>
                  <a:pt x="616051" y="0"/>
                </a:cubicBezTo>
                <a:cubicBezTo>
                  <a:pt x="956287" y="0"/>
                  <a:pt x="1232102" y="275815"/>
                  <a:pt x="1232102" y="616051"/>
                </a:cubicBezTo>
                <a:cubicBezTo>
                  <a:pt x="1232102" y="956287"/>
                  <a:pt x="956287" y="1232102"/>
                  <a:pt x="616051" y="1232102"/>
                </a:cubicBezTo>
                <a:cubicBezTo>
                  <a:pt x="275815" y="1232102"/>
                  <a:pt x="0" y="956287"/>
                  <a:pt x="0" y="616051"/>
                </a:cubicBezTo>
                <a:close/>
              </a:path>
            </a:pathLst>
          </a:custGeom>
          <a:solidFill>
            <a:schemeClr val="accent1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3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0757" tIns="200757" rIns="200757" bIns="200757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kern="1200" dirty="0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3C83BD39-E3DA-463F-B173-37727509CE16}"/>
              </a:ext>
            </a:extLst>
          </p:cNvPr>
          <p:cNvSpPr/>
          <p:nvPr/>
        </p:nvSpPr>
        <p:spPr>
          <a:xfrm>
            <a:off x="2882240" y="1986048"/>
            <a:ext cx="1993392" cy="1993392"/>
          </a:xfrm>
          <a:custGeom>
            <a:avLst/>
            <a:gdLst>
              <a:gd name="connsiteX0" fmla="*/ 0 w 1232102"/>
              <a:gd name="connsiteY0" fmla="*/ 616051 h 1232102"/>
              <a:gd name="connsiteX1" fmla="*/ 616051 w 1232102"/>
              <a:gd name="connsiteY1" fmla="*/ 0 h 1232102"/>
              <a:gd name="connsiteX2" fmla="*/ 1232102 w 1232102"/>
              <a:gd name="connsiteY2" fmla="*/ 616051 h 1232102"/>
              <a:gd name="connsiteX3" fmla="*/ 616051 w 1232102"/>
              <a:gd name="connsiteY3" fmla="*/ 1232102 h 1232102"/>
              <a:gd name="connsiteX4" fmla="*/ 0 w 1232102"/>
              <a:gd name="connsiteY4" fmla="*/ 616051 h 123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2102" h="1232102">
                <a:moveTo>
                  <a:pt x="0" y="616051"/>
                </a:moveTo>
                <a:cubicBezTo>
                  <a:pt x="0" y="275815"/>
                  <a:pt x="275815" y="0"/>
                  <a:pt x="616051" y="0"/>
                </a:cubicBezTo>
                <a:cubicBezTo>
                  <a:pt x="956287" y="0"/>
                  <a:pt x="1232102" y="275815"/>
                  <a:pt x="1232102" y="616051"/>
                </a:cubicBezTo>
                <a:cubicBezTo>
                  <a:pt x="1232102" y="956287"/>
                  <a:pt x="956287" y="1232102"/>
                  <a:pt x="616051" y="1232102"/>
                </a:cubicBezTo>
                <a:cubicBezTo>
                  <a:pt x="275815" y="1232102"/>
                  <a:pt x="0" y="956287"/>
                  <a:pt x="0" y="616051"/>
                </a:cubicBezTo>
                <a:close/>
              </a:path>
            </a:pathLst>
          </a:custGeom>
          <a:solidFill>
            <a:schemeClr val="accent1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3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0757" tIns="200757" rIns="200757" bIns="200757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kern="1200" dirty="0"/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2E2D7C7D-16B5-4BFB-BD50-C60790A5374E}"/>
              </a:ext>
            </a:extLst>
          </p:cNvPr>
          <p:cNvSpPr txBox="1"/>
          <p:nvPr/>
        </p:nvSpPr>
        <p:spPr>
          <a:xfrm>
            <a:off x="3571258" y="2115297"/>
            <a:ext cx="726161" cy="298543"/>
          </a:xfrm>
          <a:prstGeom prst="rect">
            <a:avLst/>
          </a:prstGeom>
          <a:noFill/>
        </p:spPr>
        <p:txBody>
          <a:bodyPr wrap="none" lIns="0" tIns="36576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IN" sz="2000" b="1" dirty="0">
                <a:solidFill>
                  <a:srgbClr val="FFFFFF"/>
                </a:solidFill>
              </a:rPr>
              <a:t>Alerts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332D94-3E81-4B66-B0B7-D618F93D246D}"/>
              </a:ext>
            </a:extLst>
          </p:cNvPr>
          <p:cNvSpPr/>
          <p:nvPr/>
        </p:nvSpPr>
        <p:spPr>
          <a:xfrm>
            <a:off x="3318165" y="2432081"/>
            <a:ext cx="523875" cy="317626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700" dirty="0">
                <a:solidFill>
                  <a:schemeClr val="bg1"/>
                </a:solidFill>
              </a:rPr>
              <a:t>App Logs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528EB-8688-4677-9D96-ACF0BDB8DF89}"/>
              </a:ext>
            </a:extLst>
          </p:cNvPr>
          <p:cNvSpPr/>
          <p:nvPr/>
        </p:nvSpPr>
        <p:spPr>
          <a:xfrm>
            <a:off x="3318165" y="2829048"/>
            <a:ext cx="523875" cy="317626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700" dirty="0">
                <a:solidFill>
                  <a:schemeClr val="bg1"/>
                </a:solidFill>
              </a:rPr>
              <a:t>F/W Logs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857B36-62EC-4084-9AA7-4244ECADC233}"/>
              </a:ext>
            </a:extLst>
          </p:cNvPr>
          <p:cNvSpPr/>
          <p:nvPr/>
        </p:nvSpPr>
        <p:spPr>
          <a:xfrm>
            <a:off x="3318165" y="3438056"/>
            <a:ext cx="523875" cy="317626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700" dirty="0" err="1">
                <a:solidFill>
                  <a:schemeClr val="bg1"/>
                </a:solidFill>
              </a:rPr>
              <a:t>DHCP</a:t>
            </a:r>
            <a:r>
              <a:rPr lang="en-IN" sz="700" dirty="0">
                <a:solidFill>
                  <a:schemeClr val="bg1"/>
                </a:solidFill>
              </a:rPr>
              <a:t> Logs</a:t>
            </a: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808A4C27-D423-4BAB-B4DB-EC974E32B1AB}"/>
              </a:ext>
            </a:extLst>
          </p:cNvPr>
          <p:cNvSpPr txBox="1"/>
          <p:nvPr/>
        </p:nvSpPr>
        <p:spPr>
          <a:xfrm>
            <a:off x="4258313" y="2432081"/>
            <a:ext cx="255711" cy="1301226"/>
          </a:xfrm>
          <a:prstGeom prst="rect">
            <a:avLst/>
          </a:prstGeom>
          <a:noFill/>
        </p:spPr>
        <p:txBody>
          <a:bodyPr vert="wordArtVert" wrap="square" lIns="0" tIns="36576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IN" dirty="0" err="1">
                <a:solidFill>
                  <a:schemeClr val="tx2"/>
                </a:solidFill>
              </a:rPr>
              <a:t>SIEM</a:t>
            </a:r>
            <a:endParaRPr lang="en-IN" dirty="0">
              <a:solidFill>
                <a:schemeClr val="tx2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37C9C8-4839-48B7-90CE-88D10C3F69C5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3580103" y="3146674"/>
            <a:ext cx="0" cy="291382"/>
          </a:xfrm>
          <a:prstGeom prst="line">
            <a:avLst/>
          </a:prstGeom>
          <a:ln w="6350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26">
            <a:extLst>
              <a:ext uri="{FF2B5EF4-FFF2-40B4-BE49-F238E27FC236}">
                <a16:creationId xmlns:a16="http://schemas.microsoft.com/office/drawing/2014/main" id="{154E1DD4-F43C-4FA0-861E-734C95F39680}"/>
              </a:ext>
            </a:extLst>
          </p:cNvPr>
          <p:cNvCxnSpPr>
            <a:stCxn id="15" idx="3"/>
            <a:endCxn id="13" idx="3"/>
          </p:cNvCxnSpPr>
          <p:nvPr/>
        </p:nvCxnSpPr>
        <p:spPr>
          <a:xfrm flipV="1">
            <a:off x="3842040" y="2590894"/>
            <a:ext cx="12700" cy="1005975"/>
          </a:xfrm>
          <a:prstGeom prst="bentConnector3">
            <a:avLst>
              <a:gd name="adj1" fmla="val 1800000"/>
            </a:avLst>
          </a:prstGeom>
          <a:ln w="63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3EC8FD-6BA3-49CC-BA02-7FAD7E6DE3D8}"/>
              </a:ext>
            </a:extLst>
          </p:cNvPr>
          <p:cNvCxnSpPr/>
          <p:nvPr/>
        </p:nvCxnSpPr>
        <p:spPr>
          <a:xfrm>
            <a:off x="4070641" y="3209775"/>
            <a:ext cx="187672" cy="1251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898861-385F-4227-A3CC-3E04F03DB902}"/>
              </a:ext>
            </a:extLst>
          </p:cNvPr>
          <p:cNvCxnSpPr>
            <a:stCxn id="14" idx="3"/>
          </p:cNvCxnSpPr>
          <p:nvPr/>
        </p:nvCxnSpPr>
        <p:spPr>
          <a:xfrm flipV="1">
            <a:off x="3842040" y="2982744"/>
            <a:ext cx="228601" cy="0"/>
          </a:xfrm>
          <a:prstGeom prst="line">
            <a:avLst/>
          </a:prstGeom>
          <a:ln w="63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DA5EC0-2540-4B01-9CAC-70C1C48A843D}"/>
              </a:ext>
            </a:extLst>
          </p:cNvPr>
          <p:cNvCxnSpPr/>
          <p:nvPr/>
        </p:nvCxnSpPr>
        <p:spPr>
          <a:xfrm>
            <a:off x="4070641" y="2904020"/>
            <a:ext cx="187672" cy="1251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A5AE319-F47E-49C1-ACD5-9C582DC93EC0}"/>
              </a:ext>
            </a:extLst>
          </p:cNvPr>
          <p:cNvSpPr/>
          <p:nvPr/>
        </p:nvSpPr>
        <p:spPr>
          <a:xfrm>
            <a:off x="5580358" y="5434225"/>
            <a:ext cx="1044888" cy="608076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dirty="0">
                <a:solidFill>
                  <a:srgbClr val="FFFFFF"/>
                </a:solidFill>
              </a:rPr>
              <a:t>Manually invoked enrichment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8D0E23-F29F-4E3D-89C0-B56F4DC77A11}"/>
              </a:ext>
            </a:extLst>
          </p:cNvPr>
          <p:cNvSpPr/>
          <p:nvPr/>
        </p:nvSpPr>
        <p:spPr>
          <a:xfrm>
            <a:off x="6864055" y="5434225"/>
            <a:ext cx="1044888" cy="608076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dirty="0">
                <a:solidFill>
                  <a:srgbClr val="FFFFFF"/>
                </a:solidFill>
              </a:rPr>
              <a:t>Automatic enrichment</a:t>
            </a:r>
          </a:p>
        </p:txBody>
      </p:sp>
      <p:sp>
        <p:nvSpPr>
          <p:cNvPr id="24" name="Down Arrow 44">
            <a:extLst>
              <a:ext uri="{FF2B5EF4-FFF2-40B4-BE49-F238E27FC236}">
                <a16:creationId xmlns:a16="http://schemas.microsoft.com/office/drawing/2014/main" id="{31155706-589D-4544-B242-D64908983B02}"/>
              </a:ext>
            </a:extLst>
          </p:cNvPr>
          <p:cNvSpPr/>
          <p:nvPr/>
        </p:nvSpPr>
        <p:spPr>
          <a:xfrm>
            <a:off x="6052218" y="5083841"/>
            <a:ext cx="196476" cy="243840"/>
          </a:xfrm>
          <a:prstGeom prst="downArrow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286F02-79E8-432D-A48C-08690863A410}"/>
              </a:ext>
            </a:extLst>
          </p:cNvPr>
          <p:cNvSpPr/>
          <p:nvPr/>
        </p:nvSpPr>
        <p:spPr>
          <a:xfrm>
            <a:off x="8990300" y="2295453"/>
            <a:ext cx="1362076" cy="441422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dirty="0">
                <a:solidFill>
                  <a:schemeClr val="bg1"/>
                </a:solidFill>
              </a:rPr>
              <a:t>Create Helpdesk Ticket</a:t>
            </a:r>
            <a:endParaRPr lang="en-IN" sz="70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01816B-4395-4199-A075-B5F8852392CD}"/>
              </a:ext>
            </a:extLst>
          </p:cNvPr>
          <p:cNvSpPr/>
          <p:nvPr/>
        </p:nvSpPr>
        <p:spPr>
          <a:xfrm>
            <a:off x="8990300" y="2766178"/>
            <a:ext cx="1362076" cy="441422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dirty="0">
                <a:solidFill>
                  <a:schemeClr val="bg1"/>
                </a:solidFill>
              </a:rPr>
              <a:t>Gather Forensics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9D67B6-FDC6-4D56-AD5C-C6B751D7C7A2}"/>
              </a:ext>
            </a:extLst>
          </p:cNvPr>
          <p:cNvSpPr/>
          <p:nvPr/>
        </p:nvSpPr>
        <p:spPr>
          <a:xfrm>
            <a:off x="8990300" y="3241666"/>
            <a:ext cx="1362076" cy="441422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dirty="0">
                <a:solidFill>
                  <a:schemeClr val="bg1"/>
                </a:solidFill>
              </a:rPr>
              <a:t>Disable Account</a:t>
            </a:r>
            <a:endParaRPr lang="en-IN" sz="7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B63F64-4CCC-4691-AFBB-BFBD93EF3F7D}"/>
              </a:ext>
            </a:extLst>
          </p:cNvPr>
          <p:cNvSpPr/>
          <p:nvPr/>
        </p:nvSpPr>
        <p:spPr>
          <a:xfrm>
            <a:off x="8990300" y="4973222"/>
            <a:ext cx="1362076" cy="441422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dirty="0">
                <a:solidFill>
                  <a:schemeClr val="bg1"/>
                </a:solidFill>
              </a:rPr>
              <a:t>Threat data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E02002-9ECB-4FEA-97F1-B15511C24D40}"/>
              </a:ext>
            </a:extLst>
          </p:cNvPr>
          <p:cNvSpPr/>
          <p:nvPr/>
        </p:nvSpPr>
        <p:spPr>
          <a:xfrm>
            <a:off x="8990300" y="5443947"/>
            <a:ext cx="1362076" cy="441422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dirty="0">
                <a:solidFill>
                  <a:schemeClr val="bg1"/>
                </a:solidFill>
              </a:rPr>
              <a:t>Vulnerability Management</a:t>
            </a:r>
            <a:endParaRPr lang="en-IN" sz="700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181437-BE7F-45BE-96B8-E3E24FFBF153}"/>
              </a:ext>
            </a:extLst>
          </p:cNvPr>
          <p:cNvSpPr/>
          <p:nvPr/>
        </p:nvSpPr>
        <p:spPr>
          <a:xfrm>
            <a:off x="8990300" y="5919435"/>
            <a:ext cx="1362076" cy="441422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dirty="0" err="1">
                <a:solidFill>
                  <a:schemeClr val="bg1"/>
                </a:solidFill>
              </a:rPr>
              <a:t>VirusTotal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F041F2-B5D6-4228-9525-AB4219E35B07}"/>
              </a:ext>
            </a:extLst>
          </p:cNvPr>
          <p:cNvSpPr/>
          <p:nvPr/>
        </p:nvSpPr>
        <p:spPr>
          <a:xfrm>
            <a:off x="3192501" y="4973222"/>
            <a:ext cx="1362076" cy="441422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dirty="0">
                <a:solidFill>
                  <a:schemeClr val="bg1"/>
                </a:solidFill>
              </a:rPr>
              <a:t>Endpoint Activity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710167-32E8-4D1E-B864-D9B2B7D5328D}"/>
              </a:ext>
            </a:extLst>
          </p:cNvPr>
          <p:cNvSpPr/>
          <p:nvPr/>
        </p:nvSpPr>
        <p:spPr>
          <a:xfrm>
            <a:off x="3192501" y="5443947"/>
            <a:ext cx="1362076" cy="441422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dirty="0">
                <a:solidFill>
                  <a:schemeClr val="bg1"/>
                </a:solidFill>
              </a:rPr>
              <a:t>Related</a:t>
            </a:r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200" dirty="0">
                <a:solidFill>
                  <a:schemeClr val="bg1"/>
                </a:solidFill>
              </a:rPr>
              <a:t>Logs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989BDA-9898-4B46-B4B4-47F5159E0876}"/>
              </a:ext>
            </a:extLst>
          </p:cNvPr>
          <p:cNvSpPr/>
          <p:nvPr/>
        </p:nvSpPr>
        <p:spPr>
          <a:xfrm>
            <a:off x="3192501" y="5919435"/>
            <a:ext cx="1362076" cy="441422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dirty="0">
                <a:solidFill>
                  <a:schemeClr val="bg1"/>
                </a:solidFill>
              </a:rPr>
              <a:t>Web gateway</a:t>
            </a: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C7DABBD4-37BF-4F5F-8B84-02817B6E9898}"/>
              </a:ext>
            </a:extLst>
          </p:cNvPr>
          <p:cNvSpPr/>
          <p:nvPr/>
        </p:nvSpPr>
        <p:spPr>
          <a:xfrm rot="5400000">
            <a:off x="4789246" y="5601087"/>
            <a:ext cx="667308" cy="202802"/>
          </a:xfrm>
          <a:prstGeom prst="triangl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35" name="Down Arrow 57">
            <a:extLst>
              <a:ext uri="{FF2B5EF4-FFF2-40B4-BE49-F238E27FC236}">
                <a16:creationId xmlns:a16="http://schemas.microsoft.com/office/drawing/2014/main" id="{2D848BA2-A053-40D6-BFA0-7D0837D811CB}"/>
              </a:ext>
            </a:extLst>
          </p:cNvPr>
          <p:cNvSpPr/>
          <p:nvPr/>
        </p:nvSpPr>
        <p:spPr>
          <a:xfrm rot="10800000">
            <a:off x="7449277" y="3048525"/>
            <a:ext cx="196476" cy="243840"/>
          </a:xfrm>
          <a:prstGeom prst="downArrow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B1E00B0-3883-4725-A553-0737CC17B5E9}"/>
              </a:ext>
            </a:extLst>
          </p:cNvPr>
          <p:cNvSpPr/>
          <p:nvPr/>
        </p:nvSpPr>
        <p:spPr>
          <a:xfrm rot="16200000">
            <a:off x="8072784" y="2557685"/>
            <a:ext cx="667308" cy="202802"/>
          </a:xfrm>
          <a:prstGeom prst="triangl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0496A53-2B31-4BCE-A075-A845F9A9FB11}"/>
              </a:ext>
            </a:extLst>
          </p:cNvPr>
          <p:cNvSpPr/>
          <p:nvPr/>
        </p:nvSpPr>
        <p:spPr>
          <a:xfrm rot="16200000">
            <a:off x="8065049" y="5636862"/>
            <a:ext cx="667308" cy="202802"/>
          </a:xfrm>
          <a:prstGeom prst="triangl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38" name="Bent-Up Arrow 60">
            <a:extLst>
              <a:ext uri="{FF2B5EF4-FFF2-40B4-BE49-F238E27FC236}">
                <a16:creationId xmlns:a16="http://schemas.microsoft.com/office/drawing/2014/main" id="{8F08F747-9636-4729-B6FA-14C0701C5329}"/>
              </a:ext>
            </a:extLst>
          </p:cNvPr>
          <p:cNvSpPr/>
          <p:nvPr/>
        </p:nvSpPr>
        <p:spPr>
          <a:xfrm rot="10800000" flipH="1">
            <a:off x="4934808" y="2682765"/>
            <a:ext cx="1313885" cy="731520"/>
          </a:xfrm>
          <a:prstGeom prst="bentUpArrow">
            <a:avLst>
              <a:gd name="adj1" fmla="val 15625"/>
              <a:gd name="adj2" fmla="val 16146"/>
              <a:gd name="adj3" fmla="val 25000"/>
            </a:avLst>
          </a:prstGeom>
          <a:solidFill>
            <a:srgbClr val="F04C3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39" name="Down Arrow 62">
            <a:extLst>
              <a:ext uri="{FF2B5EF4-FFF2-40B4-BE49-F238E27FC236}">
                <a16:creationId xmlns:a16="http://schemas.microsoft.com/office/drawing/2014/main" id="{C7DCDA97-BF8D-46BD-9B47-00789AC9A1BD}"/>
              </a:ext>
            </a:extLst>
          </p:cNvPr>
          <p:cNvSpPr/>
          <p:nvPr/>
        </p:nvSpPr>
        <p:spPr>
          <a:xfrm flipV="1">
            <a:off x="7261193" y="5083841"/>
            <a:ext cx="196476" cy="243840"/>
          </a:xfrm>
          <a:prstGeom prst="downArrow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40" name="TextBox 3">
            <a:extLst>
              <a:ext uri="{FF2B5EF4-FFF2-40B4-BE49-F238E27FC236}">
                <a16:creationId xmlns:a16="http://schemas.microsoft.com/office/drawing/2014/main" id="{52688E42-A7AA-46DE-9792-9CB301FCBE3E}"/>
              </a:ext>
            </a:extLst>
          </p:cNvPr>
          <p:cNvSpPr txBox="1"/>
          <p:nvPr/>
        </p:nvSpPr>
        <p:spPr>
          <a:xfrm>
            <a:off x="6393380" y="3910870"/>
            <a:ext cx="360355" cy="193899"/>
          </a:xfrm>
          <a:prstGeom prst="rect">
            <a:avLst/>
          </a:prstGeom>
          <a:noFill/>
        </p:spPr>
        <p:txBody>
          <a:bodyPr wrap="none" lIns="0" tIns="36576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6616" indent="-356616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</a:pPr>
            <a:endParaRPr lang="en-US" sz="12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265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180d06e4-a44d-42a9-abe2-9bd0f71c347d" origin="userSelected"/>
</file>

<file path=customXml/itemProps1.xml><?xml version="1.0" encoding="utf-8"?>
<ds:datastoreItem xmlns:ds="http://schemas.openxmlformats.org/officeDocument/2006/customXml" ds:itemID="{73167778-1BB8-495B-873F-EFA7BE6A997B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2660</TotalTime>
  <Words>1780</Words>
  <Application>Microsoft Office PowerPoint</Application>
  <PresentationFormat>Custom</PresentationFormat>
  <Paragraphs>430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IBM Plex Sans</vt:lpstr>
      <vt:lpstr>Muli</vt:lpstr>
      <vt:lpstr>Roboto</vt:lpstr>
      <vt:lpstr>Roboto Medium</vt:lpstr>
      <vt:lpstr>Symbol</vt:lpstr>
      <vt:lpstr>Wingdings</vt:lpstr>
      <vt:lpstr>Office Theme</vt:lpstr>
      <vt:lpstr>PowerPoint Presentation</vt:lpstr>
      <vt:lpstr>Disclaimer</vt:lpstr>
      <vt:lpstr>Current security operations challenges</vt:lpstr>
      <vt:lpstr>Skills shortage</vt:lpstr>
      <vt:lpstr>Security Operations need to</vt:lpstr>
      <vt:lpstr>Areas to automate</vt:lpstr>
      <vt:lpstr>Threat Detection and Response</vt:lpstr>
      <vt:lpstr>Key Parameters</vt:lpstr>
      <vt:lpstr>Security Orchestration Automation and Response</vt:lpstr>
      <vt:lpstr>PowerPoint Presentation</vt:lpstr>
      <vt:lpstr>The process for handling Phishing emails</vt:lpstr>
      <vt:lpstr>The times after automation</vt:lpstr>
      <vt:lpstr>Demo</vt:lpstr>
      <vt:lpstr>PowerPoint Presentation</vt:lpstr>
      <vt:lpstr>PowerPoint Presentation</vt:lpstr>
      <vt:lpstr>PowerPoint Presentation</vt:lpstr>
      <vt:lpstr>Organization wide Security Posture</vt:lpstr>
      <vt:lpstr>Environmental Drift Detection</vt:lpstr>
      <vt:lpstr>Segmentation Control Validation</vt:lpstr>
      <vt:lpstr>MITRE Threat Actor Assessment</vt:lpstr>
      <vt:lpstr>Cloud Threats Assessment</vt:lpstr>
      <vt:lpstr>PowerPoint Presentation</vt:lpstr>
      <vt:lpstr>Sample dashboard</vt:lpstr>
      <vt:lpstr>Demo</vt:lpstr>
      <vt:lpstr>Shift Left Detection</vt:lpstr>
      <vt:lpstr>The benefits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subject/>
  <dc:creator>Piotr Dzwonkowski</dc:creator>
  <dc:description> _x000d_
 _x000d_
 _x000d_
 _x000d_
                                           @2020 Fiserv Inc, or its affiliates   |   </dc:description>
  <cp:lastModifiedBy>Lachowicz, Lech {PEP}</cp:lastModifiedBy>
  <cp:revision>227</cp:revision>
  <cp:lastPrinted>2021-01-28T18:58:01Z</cp:lastPrinted>
  <dcterms:modified xsi:type="dcterms:W3CDTF">2023-06-22T08:14:26Z</dcterms:modified>
  <dc:language>pl-PL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Niestandardowy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  <property fmtid="{D5CDD505-2E9C-101B-9397-08002B2CF9AE}" pid="12" name="docIndexRef">
    <vt:lpwstr>6c8b0c99-bbc6-4674-a358-5f50ed4162ab</vt:lpwstr>
  </property>
  <property fmtid="{D5CDD505-2E9C-101B-9397-08002B2CF9AE}" pid="13" name="bjDocumentSecurityLabel">
    <vt:lpwstr>This item has no classification</vt:lpwstr>
  </property>
  <property fmtid="{D5CDD505-2E9C-101B-9397-08002B2CF9AE}" pid="14" name="bjSaver">
    <vt:lpwstr>kVb9aON9KYzNTzFSevdVxbovpLlr0L/o</vt:lpwstr>
  </property>
</Properties>
</file>