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5" r:id="rId4"/>
    <p:sldId id="267" r:id="rId5"/>
    <p:sldId id="258" r:id="rId6"/>
    <p:sldId id="269" r:id="rId7"/>
    <p:sldId id="266" r:id="rId8"/>
    <p:sldId id="260" r:id="rId9"/>
    <p:sldId id="273" r:id="rId10"/>
    <p:sldId id="272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26F34-077C-7CDD-6FAC-CCF430E03436}" v="275" dt="2024-09-23T15:16:33.002"/>
    <p1510:client id="{4A03DDE7-85B3-2542-9C27-9A61945E776C}" v="1" dt="2024-09-24T03:02:03.998"/>
    <p1510:client id="{5B351709-0685-9F0F-EA80-033FD6A7C554}" v="1" dt="2024-09-23T13:23:16.487"/>
    <p1510:client id="{60D077DE-DBE7-4E4B-898A-371420D329D6}" v="8" dt="2024-09-23T20:24:36.489"/>
    <p1510:client id="{92DE6905-F923-46CE-B5C9-84E650437BBE}" v="320" dt="2024-09-24T04:03:19.070"/>
    <p1510:client id="{9407847F-DFC2-3C35-CFAA-73112C2A7881}" v="75" dt="2024-09-24T13:11:46.881"/>
    <p1510:client id="{F20CB6C0-A3A0-1458-544F-C96BC099B057}" v="289" dt="2024-09-24T14:41:28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A049D-977E-4CB7-BF57-2724AFB635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E0B84AB-AC4D-4C6B-A20D-ECD17410432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Introdução</a:t>
          </a:r>
          <a:endParaRPr lang="en-US"/>
        </a:p>
      </dgm:t>
    </dgm:pt>
    <dgm:pt modelId="{C64E49AB-D311-4BB5-8051-92BF28810379}" type="parTrans" cxnId="{76CA4A6D-295F-405C-81A7-00BE890CADF1}">
      <dgm:prSet/>
      <dgm:spPr/>
      <dgm:t>
        <a:bodyPr/>
        <a:lstStyle/>
        <a:p>
          <a:endParaRPr lang="en-US"/>
        </a:p>
      </dgm:t>
    </dgm:pt>
    <dgm:pt modelId="{A818869B-AC7C-4F2D-905F-B440FE3BB691}" type="sibTrans" cxnId="{76CA4A6D-295F-405C-81A7-00BE890CADF1}">
      <dgm:prSet/>
      <dgm:spPr/>
      <dgm:t>
        <a:bodyPr/>
        <a:lstStyle/>
        <a:p>
          <a:endParaRPr lang="en-US"/>
        </a:p>
      </dgm:t>
    </dgm:pt>
    <dgm:pt modelId="{4D88656A-3607-49A6-80B0-0D71B3F9DBD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Demanda</a:t>
          </a:r>
          <a:endParaRPr lang="en-US"/>
        </a:p>
      </dgm:t>
    </dgm:pt>
    <dgm:pt modelId="{8ECC2AC3-48F3-450C-A9B6-49CE5351BC8A}" type="parTrans" cxnId="{144A4F86-17BE-4DC8-A8D0-CD23A7D41395}">
      <dgm:prSet/>
      <dgm:spPr/>
      <dgm:t>
        <a:bodyPr/>
        <a:lstStyle/>
        <a:p>
          <a:endParaRPr lang="en-US"/>
        </a:p>
      </dgm:t>
    </dgm:pt>
    <dgm:pt modelId="{E3242657-0BD2-4F77-9239-731E19E25373}" type="sibTrans" cxnId="{144A4F86-17BE-4DC8-A8D0-CD23A7D41395}">
      <dgm:prSet/>
      <dgm:spPr/>
      <dgm:t>
        <a:bodyPr/>
        <a:lstStyle/>
        <a:p>
          <a:endParaRPr lang="en-US"/>
        </a:p>
      </dgm:t>
    </dgm:pt>
    <dgm:pt modelId="{FF835955-A993-4E20-A3EB-1168A14C453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Backlog do Produto</a:t>
          </a:r>
          <a:endParaRPr lang="en-US"/>
        </a:p>
      </dgm:t>
    </dgm:pt>
    <dgm:pt modelId="{7C57C315-9CB1-4887-8774-3A514B200BBF}" type="parTrans" cxnId="{20D1C9E0-0FAA-444B-9519-02ECF07FF30C}">
      <dgm:prSet/>
      <dgm:spPr/>
      <dgm:t>
        <a:bodyPr/>
        <a:lstStyle/>
        <a:p>
          <a:endParaRPr lang="en-US"/>
        </a:p>
      </dgm:t>
    </dgm:pt>
    <dgm:pt modelId="{25881ED7-0C23-409E-8A0D-FCE7590805FA}" type="sibTrans" cxnId="{20D1C9E0-0FAA-444B-9519-02ECF07FF30C}">
      <dgm:prSet/>
      <dgm:spPr/>
      <dgm:t>
        <a:bodyPr/>
        <a:lstStyle/>
        <a:p>
          <a:endParaRPr lang="en-US"/>
        </a:p>
      </dgm:t>
    </dgm:pt>
    <dgm:pt modelId="{CE614FD7-64A8-40B6-AECA-89CD746DF8B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SPRINT 0</a:t>
          </a:r>
          <a:r>
            <a:rPr lang="pt-BR">
              <a:latin typeface="Aptos Display" panose="02110004020202020204"/>
            </a:rPr>
            <a:t> – 26/09/2024</a:t>
          </a:r>
          <a:endParaRPr lang="en-US"/>
        </a:p>
      </dgm:t>
    </dgm:pt>
    <dgm:pt modelId="{C4C7282B-F039-4DBB-8818-5A4628465DF5}" type="parTrans" cxnId="{2AFB7B6A-8036-449D-9963-3D070C430CB8}">
      <dgm:prSet/>
      <dgm:spPr/>
      <dgm:t>
        <a:bodyPr/>
        <a:lstStyle/>
        <a:p>
          <a:endParaRPr lang="en-US"/>
        </a:p>
      </dgm:t>
    </dgm:pt>
    <dgm:pt modelId="{EA075A68-78FE-44DB-BCEF-8597DF81A6A0}" type="sibTrans" cxnId="{2AFB7B6A-8036-449D-9963-3D070C430CB8}">
      <dgm:prSet/>
      <dgm:spPr/>
      <dgm:t>
        <a:bodyPr/>
        <a:lstStyle/>
        <a:p>
          <a:endParaRPr lang="en-US"/>
        </a:p>
      </dgm:t>
    </dgm:pt>
    <dgm:pt modelId="{6495BDAC-ACBB-4286-8E50-09D7EA9DB39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SPRINT 1</a:t>
          </a:r>
          <a:r>
            <a:rPr lang="pt-BR">
              <a:latin typeface="Aptos Display" panose="02110004020202020204"/>
            </a:rPr>
            <a:t> – 17/10/2024</a:t>
          </a:r>
          <a:endParaRPr lang="en-US"/>
        </a:p>
      </dgm:t>
    </dgm:pt>
    <dgm:pt modelId="{79FADAD3-5976-4907-8225-3159BD48FFE3}" type="parTrans" cxnId="{5D61CB61-0F07-434E-B7E4-48FA52E05A68}">
      <dgm:prSet/>
      <dgm:spPr/>
      <dgm:t>
        <a:bodyPr/>
        <a:lstStyle/>
        <a:p>
          <a:endParaRPr lang="en-US"/>
        </a:p>
      </dgm:t>
    </dgm:pt>
    <dgm:pt modelId="{6C423DBC-2254-46C7-BF64-AA260855FCD1}" type="sibTrans" cxnId="{5D61CB61-0F07-434E-B7E4-48FA52E05A68}">
      <dgm:prSet/>
      <dgm:spPr/>
      <dgm:t>
        <a:bodyPr/>
        <a:lstStyle/>
        <a:p>
          <a:endParaRPr lang="en-US"/>
        </a:p>
      </dgm:t>
    </dgm:pt>
    <dgm:pt modelId="{FEA96EBD-049A-4A7F-8411-DDFEE8D2273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SPRINT 2</a:t>
          </a:r>
          <a:r>
            <a:rPr lang="pt-BR">
              <a:latin typeface="Aptos Display" panose="02110004020202020204"/>
            </a:rPr>
            <a:t> – 07/11/2024</a:t>
          </a:r>
          <a:endParaRPr lang="en-US"/>
        </a:p>
      </dgm:t>
    </dgm:pt>
    <dgm:pt modelId="{A96908DC-0354-4F75-97F2-AF2988783487}" type="parTrans" cxnId="{BE5623AD-5D3B-4843-9BFD-C0579B0A92D7}">
      <dgm:prSet/>
      <dgm:spPr/>
      <dgm:t>
        <a:bodyPr/>
        <a:lstStyle/>
        <a:p>
          <a:endParaRPr lang="en-US"/>
        </a:p>
      </dgm:t>
    </dgm:pt>
    <dgm:pt modelId="{E51FB6E3-6276-4726-B215-356F4D304CFC}" type="sibTrans" cxnId="{BE5623AD-5D3B-4843-9BFD-C0579B0A92D7}">
      <dgm:prSet/>
      <dgm:spPr/>
      <dgm:t>
        <a:bodyPr/>
        <a:lstStyle/>
        <a:p>
          <a:endParaRPr lang="en-US"/>
        </a:p>
      </dgm:t>
    </dgm:pt>
    <dgm:pt modelId="{D3A71F64-B06E-4834-A532-6E9C826BC6A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Status das Atividades (</a:t>
          </a:r>
          <a:r>
            <a:rPr lang="pt-BR" err="1"/>
            <a:t>Jira</a:t>
          </a:r>
          <a:r>
            <a:rPr lang="pt-BR"/>
            <a:t>)</a:t>
          </a:r>
          <a:endParaRPr lang="en-US"/>
        </a:p>
      </dgm:t>
    </dgm:pt>
    <dgm:pt modelId="{F891A1B0-0AFB-4188-9148-DD5C1A867FE4}" type="parTrans" cxnId="{AB06CD98-5BEB-40C3-BE62-EA5BFCCCB678}">
      <dgm:prSet/>
      <dgm:spPr/>
      <dgm:t>
        <a:bodyPr/>
        <a:lstStyle/>
        <a:p>
          <a:endParaRPr lang="en-US"/>
        </a:p>
      </dgm:t>
    </dgm:pt>
    <dgm:pt modelId="{FCBF80FF-4436-46ED-8663-63021E0FAFBF}" type="sibTrans" cxnId="{AB06CD98-5BEB-40C3-BE62-EA5BFCCCB678}">
      <dgm:prSet/>
      <dgm:spPr/>
      <dgm:t>
        <a:bodyPr/>
        <a:lstStyle/>
        <a:p>
          <a:endParaRPr lang="en-US"/>
        </a:p>
      </dgm:t>
    </dgm:pt>
    <dgm:pt modelId="{17E86975-8F28-4D74-B9D8-44CC67738CA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Apps/Software utilizados</a:t>
          </a:r>
          <a:endParaRPr lang="en-US"/>
        </a:p>
      </dgm:t>
    </dgm:pt>
    <dgm:pt modelId="{CB0763F7-4BBA-4F35-B7FC-F15596640DA6}" type="parTrans" cxnId="{D044600E-4645-46D3-A753-6715EADDB6B1}">
      <dgm:prSet/>
      <dgm:spPr/>
      <dgm:t>
        <a:bodyPr/>
        <a:lstStyle/>
        <a:p>
          <a:endParaRPr lang="en-US"/>
        </a:p>
      </dgm:t>
    </dgm:pt>
    <dgm:pt modelId="{451D64BB-3781-4C4B-9159-25652984ECC8}" type="sibTrans" cxnId="{D044600E-4645-46D3-A753-6715EADDB6B1}">
      <dgm:prSet/>
      <dgm:spPr/>
      <dgm:t>
        <a:bodyPr/>
        <a:lstStyle/>
        <a:p>
          <a:endParaRPr lang="en-US"/>
        </a:p>
      </dgm:t>
    </dgm:pt>
    <dgm:pt modelId="{07ED0054-BF21-4550-8166-DEA603D6C86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Observações do Cliente </a:t>
          </a:r>
          <a:endParaRPr lang="en-US"/>
        </a:p>
      </dgm:t>
    </dgm:pt>
    <dgm:pt modelId="{607BC135-849F-4467-B057-5B63ED9A97BE}" type="parTrans" cxnId="{5A9F06C7-C7CC-46ED-B0B3-E4DEC760B7CA}">
      <dgm:prSet/>
      <dgm:spPr/>
      <dgm:t>
        <a:bodyPr/>
        <a:lstStyle/>
        <a:p>
          <a:endParaRPr lang="en-US"/>
        </a:p>
      </dgm:t>
    </dgm:pt>
    <dgm:pt modelId="{249C0461-DE34-4832-B42D-550F7DA2DAC9}" type="sibTrans" cxnId="{5A9F06C7-C7CC-46ED-B0B3-E4DEC760B7CA}">
      <dgm:prSet/>
      <dgm:spPr/>
      <dgm:t>
        <a:bodyPr/>
        <a:lstStyle/>
        <a:p>
          <a:endParaRPr lang="en-US"/>
        </a:p>
      </dgm:t>
    </dgm:pt>
    <dgm:pt modelId="{BCD1685D-565C-419B-9D3D-16601564C1E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>
              <a:latin typeface="Aptos Display" panose="02110004020202020204"/>
            </a:rPr>
            <a:t>5W2H</a:t>
          </a:r>
        </a:p>
      </dgm:t>
    </dgm:pt>
    <dgm:pt modelId="{3A74101F-5582-4F36-B78E-3C12202A751A}" type="parTrans" cxnId="{2C4AC91A-A690-2642-8279-2AEC3BD4A179}">
      <dgm:prSet/>
      <dgm:spPr/>
    </dgm:pt>
    <dgm:pt modelId="{13637870-40BC-4E7B-A6C1-8B0BD5C1CBA3}" type="sibTrans" cxnId="{2C4AC91A-A690-2642-8279-2AEC3BD4A179}">
      <dgm:prSet/>
      <dgm:spPr/>
    </dgm:pt>
    <dgm:pt modelId="{5080E8B4-6FAD-4AAD-AFCB-1EF825257BA7}" type="pres">
      <dgm:prSet presAssocID="{403A049D-977E-4CB7-BF57-2724AFB635BE}" presName="root" presStyleCnt="0">
        <dgm:presLayoutVars>
          <dgm:dir/>
          <dgm:resizeHandles val="exact"/>
        </dgm:presLayoutVars>
      </dgm:prSet>
      <dgm:spPr/>
    </dgm:pt>
    <dgm:pt modelId="{B8A9894F-9B3A-48DD-8E02-C4D6C9FAB924}" type="pres">
      <dgm:prSet presAssocID="{8E0B84AB-AC4D-4C6B-A20D-ECD174104325}" presName="compNode" presStyleCnt="0"/>
      <dgm:spPr/>
    </dgm:pt>
    <dgm:pt modelId="{0CFA5272-EAA7-4FF3-96E0-F677CA210A5E}" type="pres">
      <dgm:prSet presAssocID="{8E0B84AB-AC4D-4C6B-A20D-ECD174104325}" presName="bgRect" presStyleLbl="bgShp" presStyleIdx="0" presStyleCnt="7"/>
      <dgm:spPr/>
    </dgm:pt>
    <dgm:pt modelId="{562841C4-8824-420E-A2DD-D2CCB3019437}" type="pres">
      <dgm:prSet presAssocID="{8E0B84AB-AC4D-4C6B-A20D-ECD17410432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72D24BB2-7EB1-4D81-A051-08DF5E8B649C}" type="pres">
      <dgm:prSet presAssocID="{8E0B84AB-AC4D-4C6B-A20D-ECD174104325}" presName="spaceRect" presStyleCnt="0"/>
      <dgm:spPr/>
    </dgm:pt>
    <dgm:pt modelId="{492D7286-E615-4904-9692-6F6F78D3FF49}" type="pres">
      <dgm:prSet presAssocID="{8E0B84AB-AC4D-4C6B-A20D-ECD174104325}" presName="parTx" presStyleLbl="revTx" presStyleIdx="0" presStyleCnt="8">
        <dgm:presLayoutVars>
          <dgm:chMax val="0"/>
          <dgm:chPref val="0"/>
        </dgm:presLayoutVars>
      </dgm:prSet>
      <dgm:spPr/>
    </dgm:pt>
    <dgm:pt modelId="{E223AB1D-30EB-42DC-8F64-CCDC7626B143}" type="pres">
      <dgm:prSet presAssocID="{A818869B-AC7C-4F2D-905F-B440FE3BB691}" presName="sibTrans" presStyleCnt="0"/>
      <dgm:spPr/>
    </dgm:pt>
    <dgm:pt modelId="{AD50A5D2-7205-4A14-A4EF-F9702A16E446}" type="pres">
      <dgm:prSet presAssocID="{4D88656A-3607-49A6-80B0-0D71B3F9DBD4}" presName="compNode" presStyleCnt="0"/>
      <dgm:spPr/>
    </dgm:pt>
    <dgm:pt modelId="{DC765A2D-2DB2-4AF9-B7ED-A02296B8E088}" type="pres">
      <dgm:prSet presAssocID="{4D88656A-3607-49A6-80B0-0D71B3F9DBD4}" presName="bgRect" presStyleLbl="bgShp" presStyleIdx="1" presStyleCnt="7"/>
      <dgm:spPr/>
    </dgm:pt>
    <dgm:pt modelId="{04B23621-41D9-41B5-A76F-DF895CF80ACD}" type="pres">
      <dgm:prSet presAssocID="{4D88656A-3607-49A6-80B0-0D71B3F9DBD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4E93A09-6DE6-46DC-B105-688FE1205311}" type="pres">
      <dgm:prSet presAssocID="{4D88656A-3607-49A6-80B0-0D71B3F9DBD4}" presName="spaceRect" presStyleCnt="0"/>
      <dgm:spPr/>
    </dgm:pt>
    <dgm:pt modelId="{C358EEBA-16AE-4E5F-8D5A-6BBB68063CD5}" type="pres">
      <dgm:prSet presAssocID="{4D88656A-3607-49A6-80B0-0D71B3F9DBD4}" presName="parTx" presStyleLbl="revTx" presStyleIdx="1" presStyleCnt="8">
        <dgm:presLayoutVars>
          <dgm:chMax val="0"/>
          <dgm:chPref val="0"/>
        </dgm:presLayoutVars>
      </dgm:prSet>
      <dgm:spPr/>
    </dgm:pt>
    <dgm:pt modelId="{A563C30F-18D1-4B1D-A6C1-C8E032226ACA}" type="pres">
      <dgm:prSet presAssocID="{E3242657-0BD2-4F77-9239-731E19E25373}" presName="sibTrans" presStyleCnt="0"/>
      <dgm:spPr/>
    </dgm:pt>
    <dgm:pt modelId="{CD923459-DA7D-4CD2-B2C7-809798B09EE5}" type="pres">
      <dgm:prSet presAssocID="{BCD1685D-565C-419B-9D3D-16601564C1E4}" presName="compNode" presStyleCnt="0"/>
      <dgm:spPr/>
    </dgm:pt>
    <dgm:pt modelId="{49A5A4A4-B943-4831-BD2B-21F27F15DC07}" type="pres">
      <dgm:prSet presAssocID="{BCD1685D-565C-419B-9D3D-16601564C1E4}" presName="bgRect" presStyleLbl="bgShp" presStyleIdx="2" presStyleCnt="7"/>
      <dgm:spPr/>
    </dgm:pt>
    <dgm:pt modelId="{63D8CD68-F795-4732-9B74-B9DF555FA57D}" type="pres">
      <dgm:prSet presAssocID="{BCD1685D-565C-419B-9D3D-16601564C1E4}" presName="iconRect" presStyleLbl="node1" presStyleIdx="2" presStyleCnt="7"/>
      <dgm:spPr/>
    </dgm:pt>
    <dgm:pt modelId="{BDA8FDE1-082E-47E1-88B6-B060F395762B}" type="pres">
      <dgm:prSet presAssocID="{BCD1685D-565C-419B-9D3D-16601564C1E4}" presName="spaceRect" presStyleCnt="0"/>
      <dgm:spPr/>
    </dgm:pt>
    <dgm:pt modelId="{A52ABB61-438F-4C80-B9E0-FF781A68ECD7}" type="pres">
      <dgm:prSet presAssocID="{BCD1685D-565C-419B-9D3D-16601564C1E4}" presName="parTx" presStyleLbl="revTx" presStyleIdx="2" presStyleCnt="8">
        <dgm:presLayoutVars>
          <dgm:chMax val="0"/>
          <dgm:chPref val="0"/>
        </dgm:presLayoutVars>
      </dgm:prSet>
      <dgm:spPr/>
    </dgm:pt>
    <dgm:pt modelId="{6A24B597-A7CE-4456-9AC5-C8CA0D56C99F}" type="pres">
      <dgm:prSet presAssocID="{13637870-40BC-4E7B-A6C1-8B0BD5C1CBA3}" presName="sibTrans" presStyleCnt="0"/>
      <dgm:spPr/>
    </dgm:pt>
    <dgm:pt modelId="{F5E1AC0E-8238-474A-AE3E-C12C8A3F0005}" type="pres">
      <dgm:prSet presAssocID="{FF835955-A993-4E20-A3EB-1168A14C4531}" presName="compNode" presStyleCnt="0"/>
      <dgm:spPr/>
    </dgm:pt>
    <dgm:pt modelId="{EB50121A-9A06-472A-BA21-655BF32251CE}" type="pres">
      <dgm:prSet presAssocID="{FF835955-A993-4E20-A3EB-1168A14C4531}" presName="bgRect" presStyleLbl="bgShp" presStyleIdx="3" presStyleCnt="7"/>
      <dgm:spPr/>
    </dgm:pt>
    <dgm:pt modelId="{B08B0295-CDB1-4D22-84F2-B54C81B20207}" type="pres">
      <dgm:prSet presAssocID="{FF835955-A993-4E20-A3EB-1168A14C4531}" presName="iconRect" presStyleLbl="node1" presStyleIdx="3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FDBCD702-9994-414F-B00F-E962B3C56533}" type="pres">
      <dgm:prSet presAssocID="{FF835955-A993-4E20-A3EB-1168A14C4531}" presName="spaceRect" presStyleCnt="0"/>
      <dgm:spPr/>
    </dgm:pt>
    <dgm:pt modelId="{3CC4E10C-D94A-4A0B-A5E7-043F7717D9B7}" type="pres">
      <dgm:prSet presAssocID="{FF835955-A993-4E20-A3EB-1168A14C4531}" presName="parTx" presStyleLbl="revTx" presStyleIdx="3" presStyleCnt="8">
        <dgm:presLayoutVars>
          <dgm:chMax val="0"/>
          <dgm:chPref val="0"/>
        </dgm:presLayoutVars>
      </dgm:prSet>
      <dgm:spPr/>
    </dgm:pt>
    <dgm:pt modelId="{A0DA6011-ACAE-484A-BBDE-04129A210FAE}" type="pres">
      <dgm:prSet presAssocID="{FF835955-A993-4E20-A3EB-1168A14C4531}" presName="desTx" presStyleLbl="revTx" presStyleIdx="4" presStyleCnt="8">
        <dgm:presLayoutVars/>
      </dgm:prSet>
      <dgm:spPr/>
    </dgm:pt>
    <dgm:pt modelId="{E69F8BA1-5A5B-45A2-B12E-16B0B260F59B}" type="pres">
      <dgm:prSet presAssocID="{25881ED7-0C23-409E-8A0D-FCE7590805FA}" presName="sibTrans" presStyleCnt="0"/>
      <dgm:spPr/>
    </dgm:pt>
    <dgm:pt modelId="{3D8AA500-46BB-47BF-8827-0D80FE123455}" type="pres">
      <dgm:prSet presAssocID="{D3A71F64-B06E-4834-A532-6E9C826BC6A5}" presName="compNode" presStyleCnt="0"/>
      <dgm:spPr/>
    </dgm:pt>
    <dgm:pt modelId="{F8363674-0D11-44D5-82DC-A0CF0B74413E}" type="pres">
      <dgm:prSet presAssocID="{D3A71F64-B06E-4834-A532-6E9C826BC6A5}" presName="bgRect" presStyleLbl="bgShp" presStyleIdx="4" presStyleCnt="7"/>
      <dgm:spPr/>
    </dgm:pt>
    <dgm:pt modelId="{B9F890AF-F824-4741-A715-90CEDBF7D977}" type="pres">
      <dgm:prSet presAssocID="{D3A71F64-B06E-4834-A532-6E9C826BC6A5}" presName="iconRect" presStyleLbl="node1" presStyleIdx="4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inning Face with No Fill"/>
        </a:ext>
      </dgm:extLst>
    </dgm:pt>
    <dgm:pt modelId="{ED01DD0B-47EB-494C-B55B-6CE27BA595DB}" type="pres">
      <dgm:prSet presAssocID="{D3A71F64-B06E-4834-A532-6E9C826BC6A5}" presName="spaceRect" presStyleCnt="0"/>
      <dgm:spPr/>
    </dgm:pt>
    <dgm:pt modelId="{4EE0F2F0-1E63-4DC8-AC87-A16202A5D479}" type="pres">
      <dgm:prSet presAssocID="{D3A71F64-B06E-4834-A532-6E9C826BC6A5}" presName="parTx" presStyleLbl="revTx" presStyleIdx="5" presStyleCnt="8">
        <dgm:presLayoutVars>
          <dgm:chMax val="0"/>
          <dgm:chPref val="0"/>
        </dgm:presLayoutVars>
      </dgm:prSet>
      <dgm:spPr/>
    </dgm:pt>
    <dgm:pt modelId="{D56FE9A6-8132-4DF3-9B43-B686E7F79476}" type="pres">
      <dgm:prSet presAssocID="{FCBF80FF-4436-46ED-8663-63021E0FAFBF}" presName="sibTrans" presStyleCnt="0"/>
      <dgm:spPr/>
    </dgm:pt>
    <dgm:pt modelId="{78AECC67-2075-4986-8AB6-2D77334ADC2D}" type="pres">
      <dgm:prSet presAssocID="{17E86975-8F28-4D74-B9D8-44CC67738CAC}" presName="compNode" presStyleCnt="0"/>
      <dgm:spPr/>
    </dgm:pt>
    <dgm:pt modelId="{5C5787D7-F261-4815-956D-6CCC3812AFBD}" type="pres">
      <dgm:prSet presAssocID="{17E86975-8F28-4D74-B9D8-44CC67738CAC}" presName="bgRect" presStyleLbl="bgShp" presStyleIdx="5" presStyleCnt="7"/>
      <dgm:spPr/>
    </dgm:pt>
    <dgm:pt modelId="{13CAF151-A547-4DCF-8215-7B8D0C60A233}" type="pres">
      <dgm:prSet presAssocID="{17E86975-8F28-4D74-B9D8-44CC67738CAC}" presName="iconRect" presStyleLbl="node1" presStyleIdx="5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8A1BEB7-A486-4060-8816-B215AC6A67AF}" type="pres">
      <dgm:prSet presAssocID="{17E86975-8F28-4D74-B9D8-44CC67738CAC}" presName="spaceRect" presStyleCnt="0"/>
      <dgm:spPr/>
    </dgm:pt>
    <dgm:pt modelId="{AAF2FF9A-FD9B-4F23-B2A7-554CDEEEFA3D}" type="pres">
      <dgm:prSet presAssocID="{17E86975-8F28-4D74-B9D8-44CC67738CAC}" presName="parTx" presStyleLbl="revTx" presStyleIdx="6" presStyleCnt="8">
        <dgm:presLayoutVars>
          <dgm:chMax val="0"/>
          <dgm:chPref val="0"/>
        </dgm:presLayoutVars>
      </dgm:prSet>
      <dgm:spPr/>
    </dgm:pt>
    <dgm:pt modelId="{38D091C8-5EF6-477F-8430-D7A3CE9CE29F}" type="pres">
      <dgm:prSet presAssocID="{451D64BB-3781-4C4B-9159-25652984ECC8}" presName="sibTrans" presStyleCnt="0"/>
      <dgm:spPr/>
    </dgm:pt>
    <dgm:pt modelId="{D6628AF3-DAAC-4BFE-AF62-12EF42841438}" type="pres">
      <dgm:prSet presAssocID="{07ED0054-BF21-4550-8166-DEA603D6C863}" presName="compNode" presStyleCnt="0"/>
      <dgm:spPr/>
    </dgm:pt>
    <dgm:pt modelId="{FDF81345-35E8-4EE9-BB9A-B1E7687842F7}" type="pres">
      <dgm:prSet presAssocID="{07ED0054-BF21-4550-8166-DEA603D6C863}" presName="bgRect" presStyleLbl="bgShp" presStyleIdx="6" presStyleCnt="7"/>
      <dgm:spPr/>
    </dgm:pt>
    <dgm:pt modelId="{9022A135-4A8D-40AD-A174-E53172FDF04C}" type="pres">
      <dgm:prSet presAssocID="{07ED0054-BF21-4550-8166-DEA603D6C863}" presName="iconRect" presStyleLbl="node1" presStyleIdx="6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C240D49-3051-4F9B-A021-EEF9F719E031}" type="pres">
      <dgm:prSet presAssocID="{07ED0054-BF21-4550-8166-DEA603D6C863}" presName="spaceRect" presStyleCnt="0"/>
      <dgm:spPr/>
    </dgm:pt>
    <dgm:pt modelId="{1507ED7B-A0B1-4DAA-9531-DDE494BE8C01}" type="pres">
      <dgm:prSet presAssocID="{07ED0054-BF21-4550-8166-DEA603D6C863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D044600E-4645-46D3-A753-6715EADDB6B1}" srcId="{403A049D-977E-4CB7-BF57-2724AFB635BE}" destId="{17E86975-8F28-4D74-B9D8-44CC67738CAC}" srcOrd="5" destOrd="0" parTransId="{CB0763F7-4BBA-4F35-B7FC-F15596640DA6}" sibTransId="{451D64BB-3781-4C4B-9159-25652984ECC8}"/>
    <dgm:cxn modelId="{D8875B18-332A-46D3-880A-CF97460663D9}" type="presOf" srcId="{8E0B84AB-AC4D-4C6B-A20D-ECD174104325}" destId="{492D7286-E615-4904-9692-6F6F78D3FF49}" srcOrd="0" destOrd="0" presId="urn:microsoft.com/office/officeart/2018/2/layout/IconVerticalSolidList"/>
    <dgm:cxn modelId="{2C4AC91A-A690-2642-8279-2AEC3BD4A179}" srcId="{403A049D-977E-4CB7-BF57-2724AFB635BE}" destId="{BCD1685D-565C-419B-9D3D-16601564C1E4}" srcOrd="2" destOrd="0" parTransId="{3A74101F-5582-4F36-B78E-3C12202A751A}" sibTransId="{13637870-40BC-4E7B-A6C1-8B0BD5C1CBA3}"/>
    <dgm:cxn modelId="{2414D731-FFDB-4B98-9D89-642B594DD5D9}" type="presOf" srcId="{403A049D-977E-4CB7-BF57-2724AFB635BE}" destId="{5080E8B4-6FAD-4AAD-AFCB-1EF825257BA7}" srcOrd="0" destOrd="0" presId="urn:microsoft.com/office/officeart/2018/2/layout/IconVerticalSolidList"/>
    <dgm:cxn modelId="{CC6B4E36-2F47-4967-9D5F-69BB71EFD520}" type="presOf" srcId="{07ED0054-BF21-4550-8166-DEA603D6C863}" destId="{1507ED7B-A0B1-4DAA-9531-DDE494BE8C01}" srcOrd="0" destOrd="0" presId="urn:microsoft.com/office/officeart/2018/2/layout/IconVerticalSolidList"/>
    <dgm:cxn modelId="{038D6461-1E01-4802-BB15-55C7B7C2214B}" type="presOf" srcId="{FF835955-A993-4E20-A3EB-1168A14C4531}" destId="{3CC4E10C-D94A-4A0B-A5E7-043F7717D9B7}" srcOrd="0" destOrd="0" presId="urn:microsoft.com/office/officeart/2018/2/layout/IconVerticalSolidList"/>
    <dgm:cxn modelId="{5D61CB61-0F07-434E-B7E4-48FA52E05A68}" srcId="{FF835955-A993-4E20-A3EB-1168A14C4531}" destId="{6495BDAC-ACBB-4286-8E50-09D7EA9DB391}" srcOrd="1" destOrd="0" parTransId="{79FADAD3-5976-4907-8225-3159BD48FFE3}" sibTransId="{6C423DBC-2254-46C7-BF64-AA260855FCD1}"/>
    <dgm:cxn modelId="{2AFB7B6A-8036-449D-9963-3D070C430CB8}" srcId="{FF835955-A993-4E20-A3EB-1168A14C4531}" destId="{CE614FD7-64A8-40B6-AECA-89CD746DF8BB}" srcOrd="0" destOrd="0" parTransId="{C4C7282B-F039-4DBB-8818-5A4628465DF5}" sibTransId="{EA075A68-78FE-44DB-BCEF-8597DF81A6A0}"/>
    <dgm:cxn modelId="{76CA4A6D-295F-405C-81A7-00BE890CADF1}" srcId="{403A049D-977E-4CB7-BF57-2724AFB635BE}" destId="{8E0B84AB-AC4D-4C6B-A20D-ECD174104325}" srcOrd="0" destOrd="0" parTransId="{C64E49AB-D311-4BB5-8051-92BF28810379}" sibTransId="{A818869B-AC7C-4F2D-905F-B440FE3BB691}"/>
    <dgm:cxn modelId="{EB53B473-6FFF-3146-806A-57452234858E}" type="presOf" srcId="{BCD1685D-565C-419B-9D3D-16601564C1E4}" destId="{A52ABB61-438F-4C80-B9E0-FF781A68ECD7}" srcOrd="0" destOrd="0" presId="urn:microsoft.com/office/officeart/2018/2/layout/IconVerticalSolidList"/>
    <dgm:cxn modelId="{21AA4859-6483-4B1D-8620-F8C4DE09999A}" type="presOf" srcId="{6495BDAC-ACBB-4286-8E50-09D7EA9DB391}" destId="{A0DA6011-ACAE-484A-BBDE-04129A210FAE}" srcOrd="0" destOrd="1" presId="urn:microsoft.com/office/officeart/2018/2/layout/IconVerticalSolidList"/>
    <dgm:cxn modelId="{D2ADA579-49CB-4C1F-A34A-A4ADDA6A3CE9}" type="presOf" srcId="{D3A71F64-B06E-4834-A532-6E9C826BC6A5}" destId="{4EE0F2F0-1E63-4DC8-AC87-A16202A5D479}" srcOrd="0" destOrd="0" presId="urn:microsoft.com/office/officeart/2018/2/layout/IconVerticalSolidList"/>
    <dgm:cxn modelId="{3F54DD84-F923-4FCC-B1BA-D38A1B2FC921}" type="presOf" srcId="{4D88656A-3607-49A6-80B0-0D71B3F9DBD4}" destId="{C358EEBA-16AE-4E5F-8D5A-6BBB68063CD5}" srcOrd="0" destOrd="0" presId="urn:microsoft.com/office/officeart/2018/2/layout/IconVerticalSolidList"/>
    <dgm:cxn modelId="{144A4F86-17BE-4DC8-A8D0-CD23A7D41395}" srcId="{403A049D-977E-4CB7-BF57-2724AFB635BE}" destId="{4D88656A-3607-49A6-80B0-0D71B3F9DBD4}" srcOrd="1" destOrd="0" parTransId="{8ECC2AC3-48F3-450C-A9B6-49CE5351BC8A}" sibTransId="{E3242657-0BD2-4F77-9239-731E19E25373}"/>
    <dgm:cxn modelId="{66FB6E8B-D7D5-47B5-955A-ED8E4ED39CBF}" type="presOf" srcId="{FEA96EBD-049A-4A7F-8411-DDFEE8D22737}" destId="{A0DA6011-ACAE-484A-BBDE-04129A210FAE}" srcOrd="0" destOrd="2" presId="urn:microsoft.com/office/officeart/2018/2/layout/IconVerticalSolidList"/>
    <dgm:cxn modelId="{AB06CD98-5BEB-40C3-BE62-EA5BFCCCB678}" srcId="{403A049D-977E-4CB7-BF57-2724AFB635BE}" destId="{D3A71F64-B06E-4834-A532-6E9C826BC6A5}" srcOrd="4" destOrd="0" parTransId="{F891A1B0-0AFB-4188-9148-DD5C1A867FE4}" sibTransId="{FCBF80FF-4436-46ED-8663-63021E0FAFBF}"/>
    <dgm:cxn modelId="{BE5623AD-5D3B-4843-9BFD-C0579B0A92D7}" srcId="{FF835955-A993-4E20-A3EB-1168A14C4531}" destId="{FEA96EBD-049A-4A7F-8411-DDFEE8D22737}" srcOrd="2" destOrd="0" parTransId="{A96908DC-0354-4F75-97F2-AF2988783487}" sibTransId="{E51FB6E3-6276-4726-B215-356F4D304CFC}"/>
    <dgm:cxn modelId="{C23326AE-FCAA-4F8B-B1C3-413ED10446A2}" type="presOf" srcId="{CE614FD7-64A8-40B6-AECA-89CD746DF8BB}" destId="{A0DA6011-ACAE-484A-BBDE-04129A210FAE}" srcOrd="0" destOrd="0" presId="urn:microsoft.com/office/officeart/2018/2/layout/IconVerticalSolidList"/>
    <dgm:cxn modelId="{5A9F06C7-C7CC-46ED-B0B3-E4DEC760B7CA}" srcId="{403A049D-977E-4CB7-BF57-2724AFB635BE}" destId="{07ED0054-BF21-4550-8166-DEA603D6C863}" srcOrd="6" destOrd="0" parTransId="{607BC135-849F-4467-B057-5B63ED9A97BE}" sibTransId="{249C0461-DE34-4832-B42D-550F7DA2DAC9}"/>
    <dgm:cxn modelId="{20D1C9E0-0FAA-444B-9519-02ECF07FF30C}" srcId="{403A049D-977E-4CB7-BF57-2724AFB635BE}" destId="{FF835955-A993-4E20-A3EB-1168A14C4531}" srcOrd="3" destOrd="0" parTransId="{7C57C315-9CB1-4887-8774-3A514B200BBF}" sibTransId="{25881ED7-0C23-409E-8A0D-FCE7590805FA}"/>
    <dgm:cxn modelId="{3C09E2F4-6750-4BA6-A761-66689331AEB7}" type="presOf" srcId="{17E86975-8F28-4D74-B9D8-44CC67738CAC}" destId="{AAF2FF9A-FD9B-4F23-B2A7-554CDEEEFA3D}" srcOrd="0" destOrd="0" presId="urn:microsoft.com/office/officeart/2018/2/layout/IconVerticalSolidList"/>
    <dgm:cxn modelId="{7CD42705-019B-4C96-AD87-A1AE07F58597}" type="presParOf" srcId="{5080E8B4-6FAD-4AAD-AFCB-1EF825257BA7}" destId="{B8A9894F-9B3A-48DD-8E02-C4D6C9FAB924}" srcOrd="0" destOrd="0" presId="urn:microsoft.com/office/officeart/2018/2/layout/IconVerticalSolidList"/>
    <dgm:cxn modelId="{22532A85-15BF-418D-AAD5-5CD2116DC22D}" type="presParOf" srcId="{B8A9894F-9B3A-48DD-8E02-C4D6C9FAB924}" destId="{0CFA5272-EAA7-4FF3-96E0-F677CA210A5E}" srcOrd="0" destOrd="0" presId="urn:microsoft.com/office/officeart/2018/2/layout/IconVerticalSolidList"/>
    <dgm:cxn modelId="{595BAA2E-73BC-451E-BFD6-2CEA51AC4801}" type="presParOf" srcId="{B8A9894F-9B3A-48DD-8E02-C4D6C9FAB924}" destId="{562841C4-8824-420E-A2DD-D2CCB3019437}" srcOrd="1" destOrd="0" presId="urn:microsoft.com/office/officeart/2018/2/layout/IconVerticalSolidList"/>
    <dgm:cxn modelId="{3CEF80DC-9C1E-43A3-B289-FB7808B85F1E}" type="presParOf" srcId="{B8A9894F-9B3A-48DD-8E02-C4D6C9FAB924}" destId="{72D24BB2-7EB1-4D81-A051-08DF5E8B649C}" srcOrd="2" destOrd="0" presId="urn:microsoft.com/office/officeart/2018/2/layout/IconVerticalSolidList"/>
    <dgm:cxn modelId="{A97888D2-CA6C-431D-BB5E-1E94F3CBDDB8}" type="presParOf" srcId="{B8A9894F-9B3A-48DD-8E02-C4D6C9FAB924}" destId="{492D7286-E615-4904-9692-6F6F78D3FF49}" srcOrd="3" destOrd="0" presId="urn:microsoft.com/office/officeart/2018/2/layout/IconVerticalSolidList"/>
    <dgm:cxn modelId="{05C7B60C-F3A2-4A8E-90C2-397DE71D65C4}" type="presParOf" srcId="{5080E8B4-6FAD-4AAD-AFCB-1EF825257BA7}" destId="{E223AB1D-30EB-42DC-8F64-CCDC7626B143}" srcOrd="1" destOrd="0" presId="urn:microsoft.com/office/officeart/2018/2/layout/IconVerticalSolidList"/>
    <dgm:cxn modelId="{10AA744D-AADA-4725-A84D-81B72602FB6A}" type="presParOf" srcId="{5080E8B4-6FAD-4AAD-AFCB-1EF825257BA7}" destId="{AD50A5D2-7205-4A14-A4EF-F9702A16E446}" srcOrd="2" destOrd="0" presId="urn:microsoft.com/office/officeart/2018/2/layout/IconVerticalSolidList"/>
    <dgm:cxn modelId="{1B25F627-D594-4B0E-90B3-A5D094D2E1EB}" type="presParOf" srcId="{AD50A5D2-7205-4A14-A4EF-F9702A16E446}" destId="{DC765A2D-2DB2-4AF9-B7ED-A02296B8E088}" srcOrd="0" destOrd="0" presId="urn:microsoft.com/office/officeart/2018/2/layout/IconVerticalSolidList"/>
    <dgm:cxn modelId="{D64CAFEE-1A7B-49EC-B623-AA6C012D348E}" type="presParOf" srcId="{AD50A5D2-7205-4A14-A4EF-F9702A16E446}" destId="{04B23621-41D9-41B5-A76F-DF895CF80ACD}" srcOrd="1" destOrd="0" presId="urn:microsoft.com/office/officeart/2018/2/layout/IconVerticalSolidList"/>
    <dgm:cxn modelId="{928AF32D-94DD-40E0-A020-526473C656FD}" type="presParOf" srcId="{AD50A5D2-7205-4A14-A4EF-F9702A16E446}" destId="{64E93A09-6DE6-46DC-B105-688FE1205311}" srcOrd="2" destOrd="0" presId="urn:microsoft.com/office/officeart/2018/2/layout/IconVerticalSolidList"/>
    <dgm:cxn modelId="{77729A7E-24E6-448F-8B66-8A6C9FC8C51E}" type="presParOf" srcId="{AD50A5D2-7205-4A14-A4EF-F9702A16E446}" destId="{C358EEBA-16AE-4E5F-8D5A-6BBB68063CD5}" srcOrd="3" destOrd="0" presId="urn:microsoft.com/office/officeart/2018/2/layout/IconVerticalSolidList"/>
    <dgm:cxn modelId="{C6EC538D-E96F-450F-92BD-15DE56424AF1}" type="presParOf" srcId="{5080E8B4-6FAD-4AAD-AFCB-1EF825257BA7}" destId="{A563C30F-18D1-4B1D-A6C1-C8E032226ACA}" srcOrd="3" destOrd="0" presId="urn:microsoft.com/office/officeart/2018/2/layout/IconVerticalSolidList"/>
    <dgm:cxn modelId="{4A7535E0-7CED-344D-84BA-3B16B196D59C}" type="presParOf" srcId="{5080E8B4-6FAD-4AAD-AFCB-1EF825257BA7}" destId="{CD923459-DA7D-4CD2-B2C7-809798B09EE5}" srcOrd="4" destOrd="0" presId="urn:microsoft.com/office/officeart/2018/2/layout/IconVerticalSolidList"/>
    <dgm:cxn modelId="{FF9EF616-1DD7-954A-9C98-F3C9138925D5}" type="presParOf" srcId="{CD923459-DA7D-4CD2-B2C7-809798B09EE5}" destId="{49A5A4A4-B943-4831-BD2B-21F27F15DC07}" srcOrd="0" destOrd="0" presId="urn:microsoft.com/office/officeart/2018/2/layout/IconVerticalSolidList"/>
    <dgm:cxn modelId="{94A3542F-B4A7-E04F-AE37-FC7192936C71}" type="presParOf" srcId="{CD923459-DA7D-4CD2-B2C7-809798B09EE5}" destId="{63D8CD68-F795-4732-9B74-B9DF555FA57D}" srcOrd="1" destOrd="0" presId="urn:microsoft.com/office/officeart/2018/2/layout/IconVerticalSolidList"/>
    <dgm:cxn modelId="{F657B4A1-037B-A24F-8A4B-BA628AF1DFD4}" type="presParOf" srcId="{CD923459-DA7D-4CD2-B2C7-809798B09EE5}" destId="{BDA8FDE1-082E-47E1-88B6-B060F395762B}" srcOrd="2" destOrd="0" presId="urn:microsoft.com/office/officeart/2018/2/layout/IconVerticalSolidList"/>
    <dgm:cxn modelId="{7E121296-2E3F-BA42-85F2-EA5BFC20B318}" type="presParOf" srcId="{CD923459-DA7D-4CD2-B2C7-809798B09EE5}" destId="{A52ABB61-438F-4C80-B9E0-FF781A68ECD7}" srcOrd="3" destOrd="0" presId="urn:microsoft.com/office/officeart/2018/2/layout/IconVerticalSolidList"/>
    <dgm:cxn modelId="{F8408923-92EB-1F44-8377-7B14C9C5FA76}" type="presParOf" srcId="{5080E8B4-6FAD-4AAD-AFCB-1EF825257BA7}" destId="{6A24B597-A7CE-4456-9AC5-C8CA0D56C99F}" srcOrd="5" destOrd="0" presId="urn:microsoft.com/office/officeart/2018/2/layout/IconVerticalSolidList"/>
    <dgm:cxn modelId="{E1B787F4-9523-44F6-A217-F90201A3E186}" type="presParOf" srcId="{5080E8B4-6FAD-4AAD-AFCB-1EF825257BA7}" destId="{F5E1AC0E-8238-474A-AE3E-C12C8A3F0005}" srcOrd="6" destOrd="0" presId="urn:microsoft.com/office/officeart/2018/2/layout/IconVerticalSolidList"/>
    <dgm:cxn modelId="{3F2D0BD1-4EFC-41B8-90EE-93C8E51F1A6D}" type="presParOf" srcId="{F5E1AC0E-8238-474A-AE3E-C12C8A3F0005}" destId="{EB50121A-9A06-472A-BA21-655BF32251CE}" srcOrd="0" destOrd="0" presId="urn:microsoft.com/office/officeart/2018/2/layout/IconVerticalSolidList"/>
    <dgm:cxn modelId="{0AFCD221-6A9E-4E32-B761-AC9BF2965351}" type="presParOf" srcId="{F5E1AC0E-8238-474A-AE3E-C12C8A3F0005}" destId="{B08B0295-CDB1-4D22-84F2-B54C81B20207}" srcOrd="1" destOrd="0" presId="urn:microsoft.com/office/officeart/2018/2/layout/IconVerticalSolidList"/>
    <dgm:cxn modelId="{0CBEF212-824A-4EA9-A32C-B2E273C22E25}" type="presParOf" srcId="{F5E1AC0E-8238-474A-AE3E-C12C8A3F0005}" destId="{FDBCD702-9994-414F-B00F-E962B3C56533}" srcOrd="2" destOrd="0" presId="urn:microsoft.com/office/officeart/2018/2/layout/IconVerticalSolidList"/>
    <dgm:cxn modelId="{608C3D37-4078-4C7F-8118-5214C7795644}" type="presParOf" srcId="{F5E1AC0E-8238-474A-AE3E-C12C8A3F0005}" destId="{3CC4E10C-D94A-4A0B-A5E7-043F7717D9B7}" srcOrd="3" destOrd="0" presId="urn:microsoft.com/office/officeart/2018/2/layout/IconVerticalSolidList"/>
    <dgm:cxn modelId="{D5DF27DB-8E3F-4A9E-A0DD-B38E7903FA02}" type="presParOf" srcId="{F5E1AC0E-8238-474A-AE3E-C12C8A3F0005}" destId="{A0DA6011-ACAE-484A-BBDE-04129A210FAE}" srcOrd="4" destOrd="0" presId="urn:microsoft.com/office/officeart/2018/2/layout/IconVerticalSolidList"/>
    <dgm:cxn modelId="{306FC910-BA05-426E-A10F-0E6F17730509}" type="presParOf" srcId="{5080E8B4-6FAD-4AAD-AFCB-1EF825257BA7}" destId="{E69F8BA1-5A5B-45A2-B12E-16B0B260F59B}" srcOrd="7" destOrd="0" presId="urn:microsoft.com/office/officeart/2018/2/layout/IconVerticalSolidList"/>
    <dgm:cxn modelId="{2CB44908-2E04-4045-A687-3D0E73C3D017}" type="presParOf" srcId="{5080E8B4-6FAD-4AAD-AFCB-1EF825257BA7}" destId="{3D8AA500-46BB-47BF-8827-0D80FE123455}" srcOrd="8" destOrd="0" presId="urn:microsoft.com/office/officeart/2018/2/layout/IconVerticalSolidList"/>
    <dgm:cxn modelId="{65207E35-AA49-45D0-8E4C-D317EB8D0B22}" type="presParOf" srcId="{3D8AA500-46BB-47BF-8827-0D80FE123455}" destId="{F8363674-0D11-44D5-82DC-A0CF0B74413E}" srcOrd="0" destOrd="0" presId="urn:microsoft.com/office/officeart/2018/2/layout/IconVerticalSolidList"/>
    <dgm:cxn modelId="{C98DBC53-1E39-49E6-BDE9-64053767302B}" type="presParOf" srcId="{3D8AA500-46BB-47BF-8827-0D80FE123455}" destId="{B9F890AF-F824-4741-A715-90CEDBF7D977}" srcOrd="1" destOrd="0" presId="urn:microsoft.com/office/officeart/2018/2/layout/IconVerticalSolidList"/>
    <dgm:cxn modelId="{D5BF9E24-6F96-4A6F-9350-7944A8D08936}" type="presParOf" srcId="{3D8AA500-46BB-47BF-8827-0D80FE123455}" destId="{ED01DD0B-47EB-494C-B55B-6CE27BA595DB}" srcOrd="2" destOrd="0" presId="urn:microsoft.com/office/officeart/2018/2/layout/IconVerticalSolidList"/>
    <dgm:cxn modelId="{CF12F190-51CB-4AEB-8358-4E37D6583509}" type="presParOf" srcId="{3D8AA500-46BB-47BF-8827-0D80FE123455}" destId="{4EE0F2F0-1E63-4DC8-AC87-A16202A5D479}" srcOrd="3" destOrd="0" presId="urn:microsoft.com/office/officeart/2018/2/layout/IconVerticalSolidList"/>
    <dgm:cxn modelId="{9986FE3A-1A4D-4D0D-B5F3-ABF13F37CA8C}" type="presParOf" srcId="{5080E8B4-6FAD-4AAD-AFCB-1EF825257BA7}" destId="{D56FE9A6-8132-4DF3-9B43-B686E7F79476}" srcOrd="9" destOrd="0" presId="urn:microsoft.com/office/officeart/2018/2/layout/IconVerticalSolidList"/>
    <dgm:cxn modelId="{C21FF035-434E-443F-88B9-51C9A34971D2}" type="presParOf" srcId="{5080E8B4-6FAD-4AAD-AFCB-1EF825257BA7}" destId="{78AECC67-2075-4986-8AB6-2D77334ADC2D}" srcOrd="10" destOrd="0" presId="urn:microsoft.com/office/officeart/2018/2/layout/IconVerticalSolidList"/>
    <dgm:cxn modelId="{3F37C56A-58F0-4038-AA04-E804096E7E53}" type="presParOf" srcId="{78AECC67-2075-4986-8AB6-2D77334ADC2D}" destId="{5C5787D7-F261-4815-956D-6CCC3812AFBD}" srcOrd="0" destOrd="0" presId="urn:microsoft.com/office/officeart/2018/2/layout/IconVerticalSolidList"/>
    <dgm:cxn modelId="{8DF1C2EE-85C5-4446-8B35-889F3E372E05}" type="presParOf" srcId="{78AECC67-2075-4986-8AB6-2D77334ADC2D}" destId="{13CAF151-A547-4DCF-8215-7B8D0C60A233}" srcOrd="1" destOrd="0" presId="urn:microsoft.com/office/officeart/2018/2/layout/IconVerticalSolidList"/>
    <dgm:cxn modelId="{16C8A6C4-DB86-4664-BCE8-4F8139D1191A}" type="presParOf" srcId="{78AECC67-2075-4986-8AB6-2D77334ADC2D}" destId="{68A1BEB7-A486-4060-8816-B215AC6A67AF}" srcOrd="2" destOrd="0" presId="urn:microsoft.com/office/officeart/2018/2/layout/IconVerticalSolidList"/>
    <dgm:cxn modelId="{4AD11799-F47F-4D0C-B4DB-B75428560DBD}" type="presParOf" srcId="{78AECC67-2075-4986-8AB6-2D77334ADC2D}" destId="{AAF2FF9A-FD9B-4F23-B2A7-554CDEEEFA3D}" srcOrd="3" destOrd="0" presId="urn:microsoft.com/office/officeart/2018/2/layout/IconVerticalSolidList"/>
    <dgm:cxn modelId="{4CA9CF78-D064-4C94-B921-0E91BB8F26ED}" type="presParOf" srcId="{5080E8B4-6FAD-4AAD-AFCB-1EF825257BA7}" destId="{38D091C8-5EF6-477F-8430-D7A3CE9CE29F}" srcOrd="11" destOrd="0" presId="urn:microsoft.com/office/officeart/2018/2/layout/IconVerticalSolidList"/>
    <dgm:cxn modelId="{8078B67B-D81F-4494-80DF-FFAE5DE5736B}" type="presParOf" srcId="{5080E8B4-6FAD-4AAD-AFCB-1EF825257BA7}" destId="{D6628AF3-DAAC-4BFE-AF62-12EF42841438}" srcOrd="12" destOrd="0" presId="urn:microsoft.com/office/officeart/2018/2/layout/IconVerticalSolidList"/>
    <dgm:cxn modelId="{08AF3E04-35B8-4FB3-9B56-86EFA4382A26}" type="presParOf" srcId="{D6628AF3-DAAC-4BFE-AF62-12EF42841438}" destId="{FDF81345-35E8-4EE9-BB9A-B1E7687842F7}" srcOrd="0" destOrd="0" presId="urn:microsoft.com/office/officeart/2018/2/layout/IconVerticalSolidList"/>
    <dgm:cxn modelId="{22B14A75-1B15-4FBC-A99D-3DC15AB8AACB}" type="presParOf" srcId="{D6628AF3-DAAC-4BFE-AF62-12EF42841438}" destId="{9022A135-4A8D-40AD-A174-E53172FDF04C}" srcOrd="1" destOrd="0" presId="urn:microsoft.com/office/officeart/2018/2/layout/IconVerticalSolidList"/>
    <dgm:cxn modelId="{11857B86-EA14-42D8-8A95-1B3FB0CDB79D}" type="presParOf" srcId="{D6628AF3-DAAC-4BFE-AF62-12EF42841438}" destId="{AC240D49-3051-4F9B-A021-EEF9F719E031}" srcOrd="2" destOrd="0" presId="urn:microsoft.com/office/officeart/2018/2/layout/IconVerticalSolidList"/>
    <dgm:cxn modelId="{521F6005-87FE-41BF-AC42-9B4F9C7A7BD3}" type="presParOf" srcId="{D6628AF3-DAAC-4BFE-AF62-12EF42841438}" destId="{1507ED7B-A0B1-4DAA-9531-DDE494BE8C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52D562-D8AB-40AA-AC6E-31BDFEE2DC9E}" type="doc">
      <dgm:prSet loTypeId="urn:microsoft.com/office/officeart/2005/8/layout/h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A086998-631E-4D0B-AA66-DC97260E3187}">
      <dgm:prSet phldrT="[Texto]" phldr="0"/>
      <dgm:spPr/>
      <dgm:t>
        <a:bodyPr/>
        <a:lstStyle/>
        <a:p>
          <a:pPr rtl="0"/>
          <a:r>
            <a:rPr lang="pt-BR">
              <a:latin typeface="Aptos Display" panose="02110004020202020204"/>
            </a:rPr>
            <a:t>WHAT (o quê)</a:t>
          </a:r>
          <a:endParaRPr lang="pt-BR"/>
        </a:p>
      </dgm:t>
    </dgm:pt>
    <dgm:pt modelId="{02444B84-63DA-4618-ADCE-4AA54AD1561C}" type="parTrans" cxnId="{E80E038E-D2A8-4343-A793-942BEF625877}">
      <dgm:prSet/>
      <dgm:spPr/>
      <dgm:t>
        <a:bodyPr/>
        <a:lstStyle/>
        <a:p>
          <a:endParaRPr lang="pt-BR"/>
        </a:p>
      </dgm:t>
    </dgm:pt>
    <dgm:pt modelId="{EA16E90B-64C8-4295-B2D4-D5274DC0D080}" type="sibTrans" cxnId="{E80E038E-D2A8-4343-A793-942BEF625877}">
      <dgm:prSet/>
      <dgm:spPr/>
      <dgm:t>
        <a:bodyPr/>
        <a:lstStyle/>
        <a:p>
          <a:endParaRPr lang="pt-BR"/>
        </a:p>
      </dgm:t>
    </dgm:pt>
    <dgm:pt modelId="{07EE2E6B-D259-4172-8B46-913AF3D7DBE1}">
      <dgm:prSet phldrT="[Texto]" phldr="0"/>
      <dgm:spPr/>
      <dgm:t>
        <a:bodyPr/>
        <a:lstStyle/>
        <a:p>
          <a:pPr rtl="0"/>
          <a:r>
            <a:rPr lang="pt-BR">
              <a:latin typeface="Aptos Display" panose="02110004020202020204"/>
            </a:rPr>
            <a:t> Dashboard do Produto</a:t>
          </a:r>
          <a:endParaRPr lang="pt-BR"/>
        </a:p>
      </dgm:t>
    </dgm:pt>
    <dgm:pt modelId="{B5CCFC63-0945-49F0-8CFB-A7418B375ADD}" type="parTrans" cxnId="{700D45E9-E73F-40D5-8181-310A7B007D41}">
      <dgm:prSet/>
      <dgm:spPr/>
      <dgm:t>
        <a:bodyPr/>
        <a:lstStyle/>
        <a:p>
          <a:endParaRPr lang="pt-BR"/>
        </a:p>
      </dgm:t>
    </dgm:pt>
    <dgm:pt modelId="{8D86D084-0C18-41A4-8433-C4ACC97BBBC1}" type="sibTrans" cxnId="{700D45E9-E73F-40D5-8181-310A7B007D41}">
      <dgm:prSet/>
      <dgm:spPr/>
      <dgm:t>
        <a:bodyPr/>
        <a:lstStyle/>
        <a:p>
          <a:endParaRPr lang="pt-BR"/>
        </a:p>
      </dgm:t>
    </dgm:pt>
    <dgm:pt modelId="{BEFD8970-DD06-4162-95A4-2F4237E1ACEB}">
      <dgm:prSet phldrT="[Texto]" phldr="0"/>
      <dgm:spPr/>
      <dgm:t>
        <a:bodyPr/>
        <a:lstStyle/>
        <a:p>
          <a:pPr rtl="0"/>
          <a:r>
            <a:rPr lang="pt-BR">
              <a:latin typeface="Aptos Display" panose="02110004020202020204"/>
            </a:rPr>
            <a:t>WHY (por quê)</a:t>
          </a:r>
          <a:endParaRPr lang="pt-BR"/>
        </a:p>
      </dgm:t>
    </dgm:pt>
    <dgm:pt modelId="{72DA5D02-BDDC-4D45-8C96-CB5CB50880EF}" type="parTrans" cxnId="{08314AE6-67AE-4241-9315-48BED60FDFAB}">
      <dgm:prSet/>
      <dgm:spPr/>
      <dgm:t>
        <a:bodyPr/>
        <a:lstStyle/>
        <a:p>
          <a:endParaRPr lang="pt-BR"/>
        </a:p>
      </dgm:t>
    </dgm:pt>
    <dgm:pt modelId="{AE42C0D5-57AA-47C9-ACC3-A55F7FAB65F8}" type="sibTrans" cxnId="{08314AE6-67AE-4241-9315-48BED60FDFAB}">
      <dgm:prSet/>
      <dgm:spPr/>
      <dgm:t>
        <a:bodyPr/>
        <a:lstStyle/>
        <a:p>
          <a:endParaRPr lang="pt-BR"/>
        </a:p>
      </dgm:t>
    </dgm:pt>
    <dgm:pt modelId="{3805F33D-377A-4AA4-9704-81E6F44A2F80}">
      <dgm:prSet phldrT="[Texto]" phldr="0"/>
      <dgm:spPr/>
      <dgm:t>
        <a:bodyPr/>
        <a:lstStyle/>
        <a:p>
          <a:pPr rtl="0"/>
          <a:r>
            <a:rPr lang="pt-BR">
              <a:latin typeface="Arial"/>
              <a:cs typeface="Arial"/>
            </a:rPr>
            <a:t>Identificar quais são as cargas potenciais e atrair possíveis clientes</a:t>
          </a:r>
          <a:endParaRPr lang="pt-BR"/>
        </a:p>
      </dgm:t>
    </dgm:pt>
    <dgm:pt modelId="{77EA512D-8629-47CA-84BC-5691ACC82479}" type="parTrans" cxnId="{61E228F0-969E-4922-8A2B-9357B007289E}">
      <dgm:prSet/>
      <dgm:spPr/>
      <dgm:t>
        <a:bodyPr/>
        <a:lstStyle/>
        <a:p>
          <a:endParaRPr lang="pt-BR"/>
        </a:p>
      </dgm:t>
    </dgm:pt>
    <dgm:pt modelId="{5D681CA4-1662-42BD-9D28-DEA24F89675E}" type="sibTrans" cxnId="{61E228F0-969E-4922-8A2B-9357B007289E}">
      <dgm:prSet/>
      <dgm:spPr/>
      <dgm:t>
        <a:bodyPr/>
        <a:lstStyle/>
        <a:p>
          <a:endParaRPr lang="pt-BR"/>
        </a:p>
      </dgm:t>
    </dgm:pt>
    <dgm:pt modelId="{88C9906C-C10F-476F-8854-FA45CE94FB68}">
      <dgm:prSet phldrT="[Texto]" phldr="0"/>
      <dgm:spPr/>
      <dgm:t>
        <a:bodyPr/>
        <a:lstStyle/>
        <a:p>
          <a:pPr rtl="0"/>
          <a:r>
            <a:rPr lang="pt-BR">
              <a:latin typeface="Aptos Display" panose="02110004020202020204"/>
            </a:rPr>
            <a:t>WHO (quem)</a:t>
          </a:r>
          <a:endParaRPr lang="pt-BR"/>
        </a:p>
      </dgm:t>
    </dgm:pt>
    <dgm:pt modelId="{3A86F502-A6BB-4451-A5BD-58B271C7B403}" type="parTrans" cxnId="{AA911A15-A2F5-40CD-87AF-692F27EFFBC8}">
      <dgm:prSet/>
      <dgm:spPr/>
      <dgm:t>
        <a:bodyPr/>
        <a:lstStyle/>
        <a:p>
          <a:endParaRPr lang="pt-BR"/>
        </a:p>
      </dgm:t>
    </dgm:pt>
    <dgm:pt modelId="{1B23A7F6-DE74-45AE-A555-705789A8D256}" type="sibTrans" cxnId="{AA911A15-A2F5-40CD-87AF-692F27EFFBC8}">
      <dgm:prSet/>
      <dgm:spPr/>
      <dgm:t>
        <a:bodyPr/>
        <a:lstStyle/>
        <a:p>
          <a:endParaRPr lang="pt-BR"/>
        </a:p>
      </dgm:t>
    </dgm:pt>
    <dgm:pt modelId="{F69239F6-52C8-4C3E-8289-11A20A139C1E}">
      <dgm:prSet phldrT="[Texto]" phldr="0"/>
      <dgm:spPr/>
      <dgm:t>
        <a:bodyPr/>
        <a:lstStyle/>
        <a:p>
          <a:pPr rtl="0"/>
          <a:r>
            <a:rPr lang="pt-BR">
              <a:latin typeface="Arial"/>
              <a:cs typeface="Arial"/>
            </a:rPr>
            <a:t>Membros da equipe</a:t>
          </a:r>
          <a:endParaRPr lang="pt-BR"/>
        </a:p>
      </dgm:t>
    </dgm:pt>
    <dgm:pt modelId="{4891FE26-25AB-4634-AEEB-70A7049C24EB}" type="parTrans" cxnId="{30896FEB-48C3-4813-800D-A47E0D7D773B}">
      <dgm:prSet/>
      <dgm:spPr/>
      <dgm:t>
        <a:bodyPr/>
        <a:lstStyle/>
        <a:p>
          <a:endParaRPr lang="pt-BR"/>
        </a:p>
      </dgm:t>
    </dgm:pt>
    <dgm:pt modelId="{47BA122E-42EB-4E32-87E7-604E432442DC}" type="sibTrans" cxnId="{30896FEB-48C3-4813-800D-A47E0D7D773B}">
      <dgm:prSet/>
      <dgm:spPr/>
      <dgm:t>
        <a:bodyPr/>
        <a:lstStyle/>
        <a:p>
          <a:endParaRPr lang="pt-BR"/>
        </a:p>
      </dgm:t>
    </dgm:pt>
    <dgm:pt modelId="{026FCF84-2BC9-40F2-A72E-40E00AC949D3}">
      <dgm:prSet phldr="0"/>
      <dgm:spPr/>
      <dgm:t>
        <a:bodyPr/>
        <a:lstStyle/>
        <a:p>
          <a:pPr rtl="0"/>
          <a:r>
            <a:rPr lang="pt-BR">
              <a:latin typeface="Aptos Display" panose="02110004020202020204"/>
            </a:rPr>
            <a:t>WHERE (onde)</a:t>
          </a:r>
        </a:p>
      </dgm:t>
    </dgm:pt>
    <dgm:pt modelId="{02CBFD67-1DAA-4549-BCB7-1FAA6CD00F21}" type="parTrans" cxnId="{A1E4FD8D-D0A6-4995-B01F-D8FD7AFFBAAA}">
      <dgm:prSet/>
      <dgm:spPr/>
    </dgm:pt>
    <dgm:pt modelId="{94F4C1A6-C445-4202-AC86-E7EE66C283AC}" type="sibTrans" cxnId="{A1E4FD8D-D0A6-4995-B01F-D8FD7AFFBAAA}">
      <dgm:prSet/>
      <dgm:spPr/>
    </dgm:pt>
    <dgm:pt modelId="{D443F0D8-EF71-4A11-AD9B-8B5FD16A4AD3}">
      <dgm:prSet phldr="0"/>
      <dgm:spPr/>
      <dgm:t>
        <a:bodyPr/>
        <a:lstStyle/>
        <a:p>
          <a:pPr rtl="0"/>
          <a:r>
            <a:rPr lang="pt-BR">
              <a:latin typeface="Aptos Display" panose="02110004020202020204"/>
            </a:rPr>
            <a:t>WHEN (quando)</a:t>
          </a:r>
        </a:p>
      </dgm:t>
    </dgm:pt>
    <dgm:pt modelId="{78042E2B-BB47-44FF-B11B-D3B1F0882DBE}" type="parTrans" cxnId="{6B58A8F1-4EB8-4C91-AF44-D8E6FF78C6A3}">
      <dgm:prSet/>
      <dgm:spPr/>
    </dgm:pt>
    <dgm:pt modelId="{5FA72913-CF3C-4C0B-807D-5CDE3DCAEB4E}" type="sibTrans" cxnId="{6B58A8F1-4EB8-4C91-AF44-D8E6FF78C6A3}">
      <dgm:prSet/>
      <dgm:spPr/>
    </dgm:pt>
    <dgm:pt modelId="{503EE7F8-98B4-45D0-8EC0-BBFB685E1423}">
      <dgm:prSet phldr="0"/>
      <dgm:spPr/>
      <dgm:t>
        <a:bodyPr/>
        <a:lstStyle/>
        <a:p>
          <a:pPr rtl="0"/>
          <a:r>
            <a:rPr lang="pt-BR">
              <a:latin typeface="Aptos Display" panose="02110004020202020204"/>
            </a:rPr>
            <a:t>HOW (como)</a:t>
          </a:r>
        </a:p>
      </dgm:t>
    </dgm:pt>
    <dgm:pt modelId="{CBCEF9A8-AEDE-4559-9BD2-D18D730F1E0A}" type="parTrans" cxnId="{C8B95035-B1C1-42DF-B4BE-4CB491789D16}">
      <dgm:prSet/>
      <dgm:spPr/>
    </dgm:pt>
    <dgm:pt modelId="{FC6F29FB-5709-4196-9664-7F60A69961C1}" type="sibTrans" cxnId="{C8B95035-B1C1-42DF-B4BE-4CB491789D16}">
      <dgm:prSet/>
      <dgm:spPr/>
    </dgm:pt>
    <dgm:pt modelId="{33038DBD-91DA-49D1-97FE-2DC9B0FA72F7}">
      <dgm:prSet phldr="0"/>
      <dgm:spPr/>
      <dgm:t>
        <a:bodyPr/>
        <a:lstStyle/>
        <a:p>
          <a:pPr rtl="0"/>
          <a:r>
            <a:rPr lang="pt-BR">
              <a:latin typeface="Aptos Display" panose="02110004020202020204"/>
            </a:rPr>
            <a:t>HOW MUCH (quanto)</a:t>
          </a:r>
        </a:p>
      </dgm:t>
    </dgm:pt>
    <dgm:pt modelId="{755A4C18-B0BB-4BFD-9682-610958EDE8C3}" type="parTrans" cxnId="{5CC18D09-4C88-436E-8C94-1274DACA57E9}">
      <dgm:prSet/>
      <dgm:spPr/>
    </dgm:pt>
    <dgm:pt modelId="{0A944E74-66AB-4742-B9DB-AA3ABAB97C0E}" type="sibTrans" cxnId="{5CC18D09-4C88-436E-8C94-1274DACA57E9}">
      <dgm:prSet/>
      <dgm:spPr/>
    </dgm:pt>
    <dgm:pt modelId="{38641591-EAB1-4AAF-8CCB-32CDA0FE65EC}">
      <dgm:prSet phldr="0"/>
      <dgm:spPr/>
      <dgm:t>
        <a:bodyPr/>
        <a:lstStyle/>
        <a:p>
          <a:pPr rtl="0"/>
          <a:r>
            <a:rPr lang="pt-BR">
              <a:latin typeface="Aptos Display" panose="02110004020202020204"/>
            </a:rPr>
            <a:t>Fatec SJC</a:t>
          </a:r>
        </a:p>
      </dgm:t>
    </dgm:pt>
    <dgm:pt modelId="{F531416D-6E95-4536-85CD-7D15F3A83987}" type="parTrans" cxnId="{30D93B95-9D8C-463B-81ED-9E1909644317}">
      <dgm:prSet/>
      <dgm:spPr/>
    </dgm:pt>
    <dgm:pt modelId="{5F094668-F3C6-4311-A1BD-EDDCD1907777}" type="sibTrans" cxnId="{30D93B95-9D8C-463B-81ED-9E1909644317}">
      <dgm:prSet/>
      <dgm:spPr/>
    </dgm:pt>
    <dgm:pt modelId="{D87B3B81-7FA4-4D75-815A-7E847EFDF11F}">
      <dgm:prSet phldr="0"/>
      <dgm:spPr/>
      <dgm:t>
        <a:bodyPr/>
        <a:lstStyle/>
        <a:p>
          <a:pPr rtl="0"/>
          <a:r>
            <a:rPr lang="pt-BR">
              <a:latin typeface="Aptos Display" panose="02110004020202020204"/>
            </a:rPr>
            <a:t>02/09/2024 - 28/11/2024</a:t>
          </a:r>
        </a:p>
      </dgm:t>
    </dgm:pt>
    <dgm:pt modelId="{A4127DAE-7EA4-47E7-A249-CA75FD2E02FE}" type="parTrans" cxnId="{3DB094DE-8713-4C84-98D8-603104229D08}">
      <dgm:prSet/>
      <dgm:spPr/>
    </dgm:pt>
    <dgm:pt modelId="{9658E3A9-EDA5-41C4-9156-9C1694897B42}" type="sibTrans" cxnId="{3DB094DE-8713-4C84-98D8-603104229D08}">
      <dgm:prSet/>
      <dgm:spPr/>
    </dgm:pt>
    <dgm:pt modelId="{0361158B-4C1D-445A-AD21-85EA27B83306}">
      <dgm:prSet phldr="0"/>
      <dgm:spPr/>
      <dgm:t>
        <a:bodyPr/>
        <a:lstStyle/>
        <a:p>
          <a:pPr algn="just" rtl="0"/>
          <a:r>
            <a:rPr lang="pt-BR">
              <a:latin typeface="Arial"/>
              <a:cs typeface="Arial"/>
            </a:rPr>
            <a:t>Banco de dados do Comex Stat</a:t>
          </a:r>
          <a:endParaRPr lang="pt-BR">
            <a:latin typeface="Aptos Display" panose="02110004020202020204"/>
          </a:endParaRPr>
        </a:p>
      </dgm:t>
    </dgm:pt>
    <dgm:pt modelId="{AFF64DFB-2347-492C-AAA8-E795C863B0D8}" type="parTrans" cxnId="{7C15322B-F273-46F7-9418-FAD5AF4F7082}">
      <dgm:prSet/>
      <dgm:spPr/>
    </dgm:pt>
    <dgm:pt modelId="{F3BB9A92-9416-4345-A484-C59BED236BF6}" type="sibTrans" cxnId="{7C15322B-F273-46F7-9418-FAD5AF4F7082}">
      <dgm:prSet/>
      <dgm:spPr/>
    </dgm:pt>
    <dgm:pt modelId="{06E3D1C2-99F9-4A76-8BED-0D14390B9C6D}">
      <dgm:prSet phldr="0"/>
      <dgm:spPr/>
      <dgm:t>
        <a:bodyPr/>
        <a:lstStyle/>
        <a:p>
          <a:pPr algn="just"/>
          <a:r>
            <a:rPr lang="pt-BR">
              <a:latin typeface="Arial"/>
              <a:cs typeface="Arial"/>
            </a:rPr>
            <a:t>Pacote Office</a:t>
          </a:r>
          <a:endParaRPr lang="pt-BR"/>
        </a:p>
      </dgm:t>
    </dgm:pt>
    <dgm:pt modelId="{C1BA5583-0435-4EBB-A280-58725F1379D0}" type="parTrans" cxnId="{54FA0448-3752-4722-8272-2D88A29BC646}">
      <dgm:prSet/>
      <dgm:spPr/>
    </dgm:pt>
    <dgm:pt modelId="{8C8B7179-140F-4949-816D-ED13376CBA78}" type="sibTrans" cxnId="{54FA0448-3752-4722-8272-2D88A29BC646}">
      <dgm:prSet/>
      <dgm:spPr/>
    </dgm:pt>
    <dgm:pt modelId="{25052A8B-6895-410B-B237-974F3332E7C8}">
      <dgm:prSet phldr="0"/>
      <dgm:spPr/>
      <dgm:t>
        <a:bodyPr/>
        <a:lstStyle/>
        <a:p>
          <a:pPr algn="just"/>
          <a:r>
            <a:rPr lang="pt-BR">
              <a:latin typeface="Arial"/>
              <a:cs typeface="Arial"/>
            </a:rPr>
            <a:t>Drive</a:t>
          </a:r>
          <a:endParaRPr lang="pt-BR"/>
        </a:p>
      </dgm:t>
    </dgm:pt>
    <dgm:pt modelId="{CEEDDBD9-D4B8-4E41-B973-6085611DE437}" type="parTrans" cxnId="{EF3D6F40-5CC8-4D9A-BA27-D8C35522BBAD}">
      <dgm:prSet/>
      <dgm:spPr/>
    </dgm:pt>
    <dgm:pt modelId="{5E8F1FF4-9C19-4B78-A795-5CCA67FF8306}" type="sibTrans" cxnId="{EF3D6F40-5CC8-4D9A-BA27-D8C35522BBAD}">
      <dgm:prSet/>
      <dgm:spPr/>
    </dgm:pt>
    <dgm:pt modelId="{6E42EBA8-97BF-45FF-8D4C-29E0DBF6AE88}">
      <dgm:prSet phldr="0"/>
      <dgm:spPr/>
      <dgm:t>
        <a:bodyPr/>
        <a:lstStyle/>
        <a:p>
          <a:pPr algn="just"/>
          <a:r>
            <a:rPr lang="pt-BR">
              <a:latin typeface="Arial"/>
              <a:cs typeface="Arial"/>
            </a:rPr>
            <a:t>Power BI</a:t>
          </a:r>
          <a:endParaRPr lang="pt-BR"/>
        </a:p>
      </dgm:t>
    </dgm:pt>
    <dgm:pt modelId="{679E0A77-5217-4EBF-96C0-3091714C1066}" type="parTrans" cxnId="{66D52307-576C-400C-A80E-9379611CC9AE}">
      <dgm:prSet/>
      <dgm:spPr/>
    </dgm:pt>
    <dgm:pt modelId="{DFB0CE9F-C62A-4842-BBD3-970FF10C374E}" type="sibTrans" cxnId="{66D52307-576C-400C-A80E-9379611CC9AE}">
      <dgm:prSet/>
      <dgm:spPr/>
    </dgm:pt>
    <dgm:pt modelId="{1A1B0B2D-A68D-4FA7-B782-33A2D9DDDA93}">
      <dgm:prSet phldr="0"/>
      <dgm:spPr/>
      <dgm:t>
        <a:bodyPr/>
        <a:lstStyle/>
        <a:p>
          <a:pPr algn="just"/>
          <a:r>
            <a:rPr lang="pt-BR" err="1">
              <a:latin typeface="Arial"/>
              <a:cs typeface="Arial"/>
            </a:rPr>
            <a:t>Jira</a:t>
          </a:r>
          <a:endParaRPr lang="pt-BR"/>
        </a:p>
      </dgm:t>
    </dgm:pt>
    <dgm:pt modelId="{8754D019-BA4E-4550-918A-056AB8CD333F}" type="parTrans" cxnId="{4831090A-0E60-43B1-9E93-AE3B2DEC7985}">
      <dgm:prSet/>
      <dgm:spPr/>
    </dgm:pt>
    <dgm:pt modelId="{49BC6649-A5BD-437C-9D3E-F6D269B13995}" type="sibTrans" cxnId="{4831090A-0E60-43B1-9E93-AE3B2DEC7985}">
      <dgm:prSet/>
      <dgm:spPr/>
    </dgm:pt>
    <dgm:pt modelId="{791E4C42-53D8-4606-A26C-1907F0465E9E}">
      <dgm:prSet phldr="0"/>
      <dgm:spPr/>
      <dgm:t>
        <a:bodyPr/>
        <a:lstStyle/>
        <a:p>
          <a:pPr algn="just"/>
          <a:r>
            <a:rPr lang="pt-BR">
              <a:latin typeface="Arial"/>
              <a:cs typeface="Arial"/>
            </a:rPr>
            <a:t>Github </a:t>
          </a:r>
          <a:endParaRPr lang="pt-BR"/>
        </a:p>
      </dgm:t>
    </dgm:pt>
    <dgm:pt modelId="{B320B07B-CF09-4143-904C-F775F02446AD}" type="parTrans" cxnId="{F7498393-C428-4992-BCBF-3C0C7ADCF669}">
      <dgm:prSet/>
      <dgm:spPr/>
    </dgm:pt>
    <dgm:pt modelId="{A6DEA5F4-FF34-44D2-A404-142EF3FEF914}" type="sibTrans" cxnId="{F7498393-C428-4992-BCBF-3C0C7ADCF669}">
      <dgm:prSet/>
      <dgm:spPr/>
    </dgm:pt>
    <dgm:pt modelId="{A8324EE7-5138-4DA8-9168-1D79336FB02C}">
      <dgm:prSet phldr="0"/>
      <dgm:spPr/>
      <dgm:t>
        <a:bodyPr/>
        <a:lstStyle/>
        <a:p>
          <a:pPr rtl="0"/>
          <a:r>
            <a:rPr lang="pt-BR">
              <a:latin typeface="Aptos Display" panose="02110004020202020204"/>
            </a:rPr>
            <a:t>3 meses</a:t>
          </a:r>
        </a:p>
      </dgm:t>
    </dgm:pt>
    <dgm:pt modelId="{3F4F8AD7-B53B-430B-A2CC-2D164E4CF9CB}" type="parTrans" cxnId="{B19FA8C5-3C61-41AB-98D1-566DCE3FF682}">
      <dgm:prSet/>
      <dgm:spPr/>
    </dgm:pt>
    <dgm:pt modelId="{CA84BC3E-4624-4574-A229-656F25165044}" type="sibTrans" cxnId="{B19FA8C5-3C61-41AB-98D1-566DCE3FF682}">
      <dgm:prSet/>
      <dgm:spPr/>
    </dgm:pt>
    <dgm:pt modelId="{E8363341-1FAF-4E63-8288-52ED6ACD9622}">
      <dgm:prSet phldr="0"/>
      <dgm:spPr/>
      <dgm:t>
        <a:bodyPr/>
        <a:lstStyle/>
        <a:p>
          <a:pPr rtl="0"/>
          <a:r>
            <a:rPr lang="pt-BR">
              <a:latin typeface="Aptos Display" panose="02110004020202020204"/>
            </a:rPr>
            <a:t>Previsão de 3 SPRINTs</a:t>
          </a:r>
        </a:p>
      </dgm:t>
    </dgm:pt>
    <dgm:pt modelId="{C4AF9226-3E99-4F3D-ADD0-E972B8BB7BEF}" type="parTrans" cxnId="{8DD2904C-8F28-4F71-87D6-FE39FA00F780}">
      <dgm:prSet/>
      <dgm:spPr/>
    </dgm:pt>
    <dgm:pt modelId="{828D1D40-5A22-4FF9-B0E1-92225E674641}" type="sibTrans" cxnId="{8DD2904C-8F28-4F71-87D6-FE39FA00F780}">
      <dgm:prSet/>
      <dgm:spPr/>
    </dgm:pt>
    <dgm:pt modelId="{B8A27D91-D0DC-4707-A34E-C59DC4351E3B}" type="pres">
      <dgm:prSet presAssocID="{9F52D562-D8AB-40AA-AC6E-31BDFEE2DC9E}" presName="Name0" presStyleCnt="0">
        <dgm:presLayoutVars>
          <dgm:dir/>
          <dgm:resizeHandles val="exact"/>
        </dgm:presLayoutVars>
      </dgm:prSet>
      <dgm:spPr/>
    </dgm:pt>
    <dgm:pt modelId="{AD7FEF17-8868-4294-96DD-68BB7AC9A2D1}" type="pres">
      <dgm:prSet presAssocID="{DA086998-631E-4D0B-AA66-DC97260E3187}" presName="node" presStyleLbl="node1" presStyleIdx="0" presStyleCnt="7">
        <dgm:presLayoutVars>
          <dgm:bulletEnabled val="1"/>
        </dgm:presLayoutVars>
      </dgm:prSet>
      <dgm:spPr/>
    </dgm:pt>
    <dgm:pt modelId="{99D36CAD-AE72-498A-801E-44902E0B4F84}" type="pres">
      <dgm:prSet presAssocID="{EA16E90B-64C8-4295-B2D4-D5274DC0D080}" presName="sibTrans" presStyleCnt="0"/>
      <dgm:spPr/>
    </dgm:pt>
    <dgm:pt modelId="{B683860D-B861-4CB6-8D97-3BB6639FE9AA}" type="pres">
      <dgm:prSet presAssocID="{BEFD8970-DD06-4162-95A4-2F4237E1ACEB}" presName="node" presStyleLbl="node1" presStyleIdx="1" presStyleCnt="7">
        <dgm:presLayoutVars>
          <dgm:bulletEnabled val="1"/>
        </dgm:presLayoutVars>
      </dgm:prSet>
      <dgm:spPr/>
    </dgm:pt>
    <dgm:pt modelId="{0ED84A42-99F3-4A8D-9E90-0C924344CDC4}" type="pres">
      <dgm:prSet presAssocID="{AE42C0D5-57AA-47C9-ACC3-A55F7FAB65F8}" presName="sibTrans" presStyleCnt="0"/>
      <dgm:spPr/>
    </dgm:pt>
    <dgm:pt modelId="{74706625-16E1-4CC2-A9A8-6712D04463BD}" type="pres">
      <dgm:prSet presAssocID="{88C9906C-C10F-476F-8854-FA45CE94FB68}" presName="node" presStyleLbl="node1" presStyleIdx="2" presStyleCnt="7">
        <dgm:presLayoutVars>
          <dgm:bulletEnabled val="1"/>
        </dgm:presLayoutVars>
      </dgm:prSet>
      <dgm:spPr/>
    </dgm:pt>
    <dgm:pt modelId="{FCCD1A6D-844E-488F-978E-65D80EFDE03F}" type="pres">
      <dgm:prSet presAssocID="{1B23A7F6-DE74-45AE-A555-705789A8D256}" presName="sibTrans" presStyleCnt="0"/>
      <dgm:spPr/>
    </dgm:pt>
    <dgm:pt modelId="{95D8BCBF-B270-4540-B23F-54B6D1C78F33}" type="pres">
      <dgm:prSet presAssocID="{026FCF84-2BC9-40F2-A72E-40E00AC949D3}" presName="node" presStyleLbl="node1" presStyleIdx="3" presStyleCnt="7">
        <dgm:presLayoutVars>
          <dgm:bulletEnabled val="1"/>
        </dgm:presLayoutVars>
      </dgm:prSet>
      <dgm:spPr/>
    </dgm:pt>
    <dgm:pt modelId="{524339B4-A920-4F8A-9A9C-D4CA01023A19}" type="pres">
      <dgm:prSet presAssocID="{94F4C1A6-C445-4202-AC86-E7EE66C283AC}" presName="sibTrans" presStyleCnt="0"/>
      <dgm:spPr/>
    </dgm:pt>
    <dgm:pt modelId="{89BBA9AF-D08C-4FEC-84D2-DDADC16DB6AC}" type="pres">
      <dgm:prSet presAssocID="{D443F0D8-EF71-4A11-AD9B-8B5FD16A4AD3}" presName="node" presStyleLbl="node1" presStyleIdx="4" presStyleCnt="7">
        <dgm:presLayoutVars>
          <dgm:bulletEnabled val="1"/>
        </dgm:presLayoutVars>
      </dgm:prSet>
      <dgm:spPr/>
    </dgm:pt>
    <dgm:pt modelId="{DE5B6C09-A764-4117-9111-8062AFA3CE5D}" type="pres">
      <dgm:prSet presAssocID="{5FA72913-CF3C-4C0B-807D-5CDE3DCAEB4E}" presName="sibTrans" presStyleCnt="0"/>
      <dgm:spPr/>
    </dgm:pt>
    <dgm:pt modelId="{51216AE6-4E88-481D-97C9-82B65607EFCE}" type="pres">
      <dgm:prSet presAssocID="{503EE7F8-98B4-45D0-8EC0-BBFB685E1423}" presName="node" presStyleLbl="node1" presStyleIdx="5" presStyleCnt="7">
        <dgm:presLayoutVars>
          <dgm:bulletEnabled val="1"/>
        </dgm:presLayoutVars>
      </dgm:prSet>
      <dgm:spPr/>
    </dgm:pt>
    <dgm:pt modelId="{B4A0BBC5-52E5-4085-8BC3-16B0C2633ED6}" type="pres">
      <dgm:prSet presAssocID="{FC6F29FB-5709-4196-9664-7F60A69961C1}" presName="sibTrans" presStyleCnt="0"/>
      <dgm:spPr/>
    </dgm:pt>
    <dgm:pt modelId="{3A63F1FB-18A9-48EC-B861-5DE3CE2E850C}" type="pres">
      <dgm:prSet presAssocID="{33038DBD-91DA-49D1-97FE-2DC9B0FA72F7}" presName="node" presStyleLbl="node1" presStyleIdx="6" presStyleCnt="7">
        <dgm:presLayoutVars>
          <dgm:bulletEnabled val="1"/>
        </dgm:presLayoutVars>
      </dgm:prSet>
      <dgm:spPr/>
    </dgm:pt>
  </dgm:ptLst>
  <dgm:cxnLst>
    <dgm:cxn modelId="{0E1F2806-F1B0-401C-8185-208129E7AF1D}" type="presOf" srcId="{503EE7F8-98B4-45D0-8EC0-BBFB685E1423}" destId="{51216AE6-4E88-481D-97C9-82B65607EFCE}" srcOrd="0" destOrd="0" presId="urn:microsoft.com/office/officeart/2005/8/layout/hList6"/>
    <dgm:cxn modelId="{66D52307-576C-400C-A80E-9379611CC9AE}" srcId="{503EE7F8-98B4-45D0-8EC0-BBFB685E1423}" destId="{6E42EBA8-97BF-45FF-8D4C-29E0DBF6AE88}" srcOrd="3" destOrd="0" parTransId="{679E0A77-5217-4EBF-96C0-3091714C1066}" sibTransId="{DFB0CE9F-C62A-4842-BBD3-970FF10C374E}"/>
    <dgm:cxn modelId="{0EC26508-4B70-4904-BD5D-9F404FDF2500}" type="presOf" srcId="{07EE2E6B-D259-4172-8B46-913AF3D7DBE1}" destId="{AD7FEF17-8868-4294-96DD-68BB7AC9A2D1}" srcOrd="0" destOrd="1" presId="urn:microsoft.com/office/officeart/2005/8/layout/hList6"/>
    <dgm:cxn modelId="{5CC18D09-4C88-436E-8C94-1274DACA57E9}" srcId="{9F52D562-D8AB-40AA-AC6E-31BDFEE2DC9E}" destId="{33038DBD-91DA-49D1-97FE-2DC9B0FA72F7}" srcOrd="6" destOrd="0" parTransId="{755A4C18-B0BB-4BFD-9682-610958EDE8C3}" sibTransId="{0A944E74-66AB-4742-B9DB-AA3ABAB97C0E}"/>
    <dgm:cxn modelId="{4831090A-0E60-43B1-9E93-AE3B2DEC7985}" srcId="{503EE7F8-98B4-45D0-8EC0-BBFB685E1423}" destId="{1A1B0B2D-A68D-4FA7-B782-33A2D9DDDA93}" srcOrd="4" destOrd="0" parTransId="{8754D019-BA4E-4550-918A-056AB8CD333F}" sibTransId="{49BC6649-A5BD-437C-9D3E-F6D269B13995}"/>
    <dgm:cxn modelId="{8191DB10-E8EE-494F-9338-A2C83F250CEB}" type="presOf" srcId="{9F52D562-D8AB-40AA-AC6E-31BDFEE2DC9E}" destId="{B8A27D91-D0DC-4707-A34E-C59DC4351E3B}" srcOrd="0" destOrd="0" presId="urn:microsoft.com/office/officeart/2005/8/layout/hList6"/>
    <dgm:cxn modelId="{AA911A15-A2F5-40CD-87AF-692F27EFFBC8}" srcId="{9F52D562-D8AB-40AA-AC6E-31BDFEE2DC9E}" destId="{88C9906C-C10F-476F-8854-FA45CE94FB68}" srcOrd="2" destOrd="0" parTransId="{3A86F502-A6BB-4451-A5BD-58B271C7B403}" sibTransId="{1B23A7F6-DE74-45AE-A555-705789A8D256}"/>
    <dgm:cxn modelId="{33AF791D-1FA4-40D1-93AF-667691D327B2}" type="presOf" srcId="{BEFD8970-DD06-4162-95A4-2F4237E1ACEB}" destId="{B683860D-B861-4CB6-8D97-3BB6639FE9AA}" srcOrd="0" destOrd="0" presId="urn:microsoft.com/office/officeart/2005/8/layout/hList6"/>
    <dgm:cxn modelId="{7C15322B-F273-46F7-9418-FAD5AF4F7082}" srcId="{503EE7F8-98B4-45D0-8EC0-BBFB685E1423}" destId="{0361158B-4C1D-445A-AD21-85EA27B83306}" srcOrd="0" destOrd="0" parTransId="{AFF64DFB-2347-492C-AAA8-E795C863B0D8}" sibTransId="{F3BB9A92-9416-4345-A484-C59BED236BF6}"/>
    <dgm:cxn modelId="{C8B95035-B1C1-42DF-B4BE-4CB491789D16}" srcId="{9F52D562-D8AB-40AA-AC6E-31BDFEE2DC9E}" destId="{503EE7F8-98B4-45D0-8EC0-BBFB685E1423}" srcOrd="5" destOrd="0" parTransId="{CBCEF9A8-AEDE-4559-9BD2-D18D730F1E0A}" sibTransId="{FC6F29FB-5709-4196-9664-7F60A69961C1}"/>
    <dgm:cxn modelId="{EF3D6F40-5CC8-4D9A-BA27-D8C35522BBAD}" srcId="{503EE7F8-98B4-45D0-8EC0-BBFB685E1423}" destId="{25052A8B-6895-410B-B237-974F3332E7C8}" srcOrd="2" destOrd="0" parTransId="{CEEDDBD9-D4B8-4E41-B973-6085611DE437}" sibTransId="{5E8F1FF4-9C19-4B78-A795-5CCA67FF8306}"/>
    <dgm:cxn modelId="{D3388E5D-49F8-433D-B6DD-3FDAD9706796}" type="presOf" srcId="{E8363341-1FAF-4E63-8288-52ED6ACD9622}" destId="{3A63F1FB-18A9-48EC-B861-5DE3CE2E850C}" srcOrd="0" destOrd="2" presId="urn:microsoft.com/office/officeart/2005/8/layout/hList6"/>
    <dgm:cxn modelId="{54FA0448-3752-4722-8272-2D88A29BC646}" srcId="{503EE7F8-98B4-45D0-8EC0-BBFB685E1423}" destId="{06E3D1C2-99F9-4A76-8BED-0D14390B9C6D}" srcOrd="1" destOrd="0" parTransId="{C1BA5583-0435-4EBB-A280-58725F1379D0}" sibTransId="{8C8B7179-140F-4949-816D-ED13376CBA78}"/>
    <dgm:cxn modelId="{8DD2904C-8F28-4F71-87D6-FE39FA00F780}" srcId="{33038DBD-91DA-49D1-97FE-2DC9B0FA72F7}" destId="{E8363341-1FAF-4E63-8288-52ED6ACD9622}" srcOrd="1" destOrd="0" parTransId="{C4AF9226-3E99-4F3D-ADD0-E972B8BB7BEF}" sibTransId="{828D1D40-5A22-4FF9-B0E1-92225E674641}"/>
    <dgm:cxn modelId="{2FAAC34D-143D-45E2-A2E1-DF06D3772350}" type="presOf" srcId="{3805F33D-377A-4AA4-9704-81E6F44A2F80}" destId="{B683860D-B861-4CB6-8D97-3BB6639FE9AA}" srcOrd="0" destOrd="1" presId="urn:microsoft.com/office/officeart/2005/8/layout/hList6"/>
    <dgm:cxn modelId="{A1E4FD8D-D0A6-4995-B01F-D8FD7AFFBAAA}" srcId="{9F52D562-D8AB-40AA-AC6E-31BDFEE2DC9E}" destId="{026FCF84-2BC9-40F2-A72E-40E00AC949D3}" srcOrd="3" destOrd="0" parTransId="{02CBFD67-1DAA-4549-BCB7-1FAA6CD00F21}" sibTransId="{94F4C1A6-C445-4202-AC86-E7EE66C283AC}"/>
    <dgm:cxn modelId="{E80E038E-D2A8-4343-A793-942BEF625877}" srcId="{9F52D562-D8AB-40AA-AC6E-31BDFEE2DC9E}" destId="{DA086998-631E-4D0B-AA66-DC97260E3187}" srcOrd="0" destOrd="0" parTransId="{02444B84-63DA-4618-ADCE-4AA54AD1561C}" sibTransId="{EA16E90B-64C8-4295-B2D4-D5274DC0D080}"/>
    <dgm:cxn modelId="{F7498393-C428-4992-BCBF-3C0C7ADCF669}" srcId="{503EE7F8-98B4-45D0-8EC0-BBFB685E1423}" destId="{791E4C42-53D8-4606-A26C-1907F0465E9E}" srcOrd="5" destOrd="0" parTransId="{B320B07B-CF09-4143-904C-F775F02446AD}" sibTransId="{A6DEA5F4-FF34-44D2-A404-142EF3FEF914}"/>
    <dgm:cxn modelId="{30D93B95-9D8C-463B-81ED-9E1909644317}" srcId="{026FCF84-2BC9-40F2-A72E-40E00AC949D3}" destId="{38641591-EAB1-4AAF-8CCB-32CDA0FE65EC}" srcOrd="0" destOrd="0" parTransId="{F531416D-6E95-4536-85CD-7D15F3A83987}" sibTransId="{5F094668-F3C6-4311-A1BD-EDDCD1907777}"/>
    <dgm:cxn modelId="{FBAF46A1-27E5-443F-9F86-8952B31BE6E7}" type="presOf" srcId="{25052A8B-6895-410B-B237-974F3332E7C8}" destId="{51216AE6-4E88-481D-97C9-82B65607EFCE}" srcOrd="0" destOrd="3" presId="urn:microsoft.com/office/officeart/2005/8/layout/hList6"/>
    <dgm:cxn modelId="{EE4CC9A8-FD64-48FF-B87D-3D3F5A6BE52C}" type="presOf" srcId="{D443F0D8-EF71-4A11-AD9B-8B5FD16A4AD3}" destId="{89BBA9AF-D08C-4FEC-84D2-DDADC16DB6AC}" srcOrd="0" destOrd="0" presId="urn:microsoft.com/office/officeart/2005/8/layout/hList6"/>
    <dgm:cxn modelId="{765A6CAF-FED6-49A5-B3FE-548AD017875E}" type="presOf" srcId="{88C9906C-C10F-476F-8854-FA45CE94FB68}" destId="{74706625-16E1-4CC2-A9A8-6712D04463BD}" srcOrd="0" destOrd="0" presId="urn:microsoft.com/office/officeart/2005/8/layout/hList6"/>
    <dgm:cxn modelId="{7E0B81B7-37BE-471C-8B80-702EB3F29B51}" type="presOf" srcId="{6E42EBA8-97BF-45FF-8D4C-29E0DBF6AE88}" destId="{51216AE6-4E88-481D-97C9-82B65607EFCE}" srcOrd="0" destOrd="4" presId="urn:microsoft.com/office/officeart/2005/8/layout/hList6"/>
    <dgm:cxn modelId="{FEE779B9-CEC5-42B7-8844-BDFB83844867}" type="presOf" srcId="{33038DBD-91DA-49D1-97FE-2DC9B0FA72F7}" destId="{3A63F1FB-18A9-48EC-B861-5DE3CE2E850C}" srcOrd="0" destOrd="0" presId="urn:microsoft.com/office/officeart/2005/8/layout/hList6"/>
    <dgm:cxn modelId="{7B1AE6BD-9791-43F7-922E-200847CA6C0D}" type="presOf" srcId="{F69239F6-52C8-4C3E-8289-11A20A139C1E}" destId="{74706625-16E1-4CC2-A9A8-6712D04463BD}" srcOrd="0" destOrd="1" presId="urn:microsoft.com/office/officeart/2005/8/layout/hList6"/>
    <dgm:cxn modelId="{E2B982C2-D52C-4B06-95F5-D02B76F018A9}" type="presOf" srcId="{DA086998-631E-4D0B-AA66-DC97260E3187}" destId="{AD7FEF17-8868-4294-96DD-68BB7AC9A2D1}" srcOrd="0" destOrd="0" presId="urn:microsoft.com/office/officeart/2005/8/layout/hList6"/>
    <dgm:cxn modelId="{B19FA8C5-3C61-41AB-98D1-566DCE3FF682}" srcId="{33038DBD-91DA-49D1-97FE-2DC9B0FA72F7}" destId="{A8324EE7-5138-4DA8-9168-1D79336FB02C}" srcOrd="0" destOrd="0" parTransId="{3F4F8AD7-B53B-430B-A2CC-2D164E4CF9CB}" sibTransId="{CA84BC3E-4624-4574-A229-656F25165044}"/>
    <dgm:cxn modelId="{E4D77ED2-EE03-4D33-9DE5-53D0EEDDC03B}" type="presOf" srcId="{1A1B0B2D-A68D-4FA7-B782-33A2D9DDDA93}" destId="{51216AE6-4E88-481D-97C9-82B65607EFCE}" srcOrd="0" destOrd="5" presId="urn:microsoft.com/office/officeart/2005/8/layout/hList6"/>
    <dgm:cxn modelId="{3BE6BDD3-7E7C-4AE7-8FD9-187A4B0C0922}" type="presOf" srcId="{026FCF84-2BC9-40F2-A72E-40E00AC949D3}" destId="{95D8BCBF-B270-4540-B23F-54B6D1C78F33}" srcOrd="0" destOrd="0" presId="urn:microsoft.com/office/officeart/2005/8/layout/hList6"/>
    <dgm:cxn modelId="{3DB094DE-8713-4C84-98D8-603104229D08}" srcId="{D443F0D8-EF71-4A11-AD9B-8B5FD16A4AD3}" destId="{D87B3B81-7FA4-4D75-815A-7E847EFDF11F}" srcOrd="0" destOrd="0" parTransId="{A4127DAE-7EA4-47E7-A249-CA75FD2E02FE}" sibTransId="{9658E3A9-EDA5-41C4-9156-9C1694897B42}"/>
    <dgm:cxn modelId="{08314AE6-67AE-4241-9315-48BED60FDFAB}" srcId="{9F52D562-D8AB-40AA-AC6E-31BDFEE2DC9E}" destId="{BEFD8970-DD06-4162-95A4-2F4237E1ACEB}" srcOrd="1" destOrd="0" parTransId="{72DA5D02-BDDC-4D45-8C96-CB5CB50880EF}" sibTransId="{AE42C0D5-57AA-47C9-ACC3-A55F7FAB65F8}"/>
    <dgm:cxn modelId="{DE4813E8-2DF1-4616-95A7-5FF8C293A753}" type="presOf" srcId="{06E3D1C2-99F9-4A76-8BED-0D14390B9C6D}" destId="{51216AE6-4E88-481D-97C9-82B65607EFCE}" srcOrd="0" destOrd="2" presId="urn:microsoft.com/office/officeart/2005/8/layout/hList6"/>
    <dgm:cxn modelId="{C18F6CE8-BC61-42A7-8638-5AE19FDBAD98}" type="presOf" srcId="{791E4C42-53D8-4606-A26C-1907F0465E9E}" destId="{51216AE6-4E88-481D-97C9-82B65607EFCE}" srcOrd="0" destOrd="6" presId="urn:microsoft.com/office/officeart/2005/8/layout/hList6"/>
    <dgm:cxn modelId="{700D45E9-E73F-40D5-8181-310A7B007D41}" srcId="{DA086998-631E-4D0B-AA66-DC97260E3187}" destId="{07EE2E6B-D259-4172-8B46-913AF3D7DBE1}" srcOrd="0" destOrd="0" parTransId="{B5CCFC63-0945-49F0-8CFB-A7418B375ADD}" sibTransId="{8D86D084-0C18-41A4-8433-C4ACC97BBBC1}"/>
    <dgm:cxn modelId="{8CCCFAEA-E3CB-41FD-B859-EB68CE6FD02E}" type="presOf" srcId="{D87B3B81-7FA4-4D75-815A-7E847EFDF11F}" destId="{89BBA9AF-D08C-4FEC-84D2-DDADC16DB6AC}" srcOrd="0" destOrd="1" presId="urn:microsoft.com/office/officeart/2005/8/layout/hList6"/>
    <dgm:cxn modelId="{30896FEB-48C3-4813-800D-A47E0D7D773B}" srcId="{88C9906C-C10F-476F-8854-FA45CE94FB68}" destId="{F69239F6-52C8-4C3E-8289-11A20A139C1E}" srcOrd="0" destOrd="0" parTransId="{4891FE26-25AB-4634-AEEB-70A7049C24EB}" sibTransId="{47BA122E-42EB-4E32-87E7-604E432442DC}"/>
    <dgm:cxn modelId="{61E228F0-969E-4922-8A2B-9357B007289E}" srcId="{BEFD8970-DD06-4162-95A4-2F4237E1ACEB}" destId="{3805F33D-377A-4AA4-9704-81E6F44A2F80}" srcOrd="0" destOrd="0" parTransId="{77EA512D-8629-47CA-84BC-5691ACC82479}" sibTransId="{5D681CA4-1662-42BD-9D28-DEA24F89675E}"/>
    <dgm:cxn modelId="{E05AAEF0-413F-407E-9969-B8953FC66768}" type="presOf" srcId="{A8324EE7-5138-4DA8-9168-1D79336FB02C}" destId="{3A63F1FB-18A9-48EC-B861-5DE3CE2E850C}" srcOrd="0" destOrd="1" presId="urn:microsoft.com/office/officeart/2005/8/layout/hList6"/>
    <dgm:cxn modelId="{6B58A8F1-4EB8-4C91-AF44-D8E6FF78C6A3}" srcId="{9F52D562-D8AB-40AA-AC6E-31BDFEE2DC9E}" destId="{D443F0D8-EF71-4A11-AD9B-8B5FD16A4AD3}" srcOrd="4" destOrd="0" parTransId="{78042E2B-BB47-44FF-B11B-D3B1F0882DBE}" sibTransId="{5FA72913-CF3C-4C0B-807D-5CDE3DCAEB4E}"/>
    <dgm:cxn modelId="{84BDB1F5-B207-4FAB-B0EA-DD95B58BD4CA}" type="presOf" srcId="{38641591-EAB1-4AAF-8CCB-32CDA0FE65EC}" destId="{95D8BCBF-B270-4540-B23F-54B6D1C78F33}" srcOrd="0" destOrd="1" presId="urn:microsoft.com/office/officeart/2005/8/layout/hList6"/>
    <dgm:cxn modelId="{F6E328F6-0A40-4330-B910-590ECF240633}" type="presOf" srcId="{0361158B-4C1D-445A-AD21-85EA27B83306}" destId="{51216AE6-4E88-481D-97C9-82B65607EFCE}" srcOrd="0" destOrd="1" presId="urn:microsoft.com/office/officeart/2005/8/layout/hList6"/>
    <dgm:cxn modelId="{0491B140-88B2-4055-BA7A-71E9172C56BF}" type="presParOf" srcId="{B8A27D91-D0DC-4707-A34E-C59DC4351E3B}" destId="{AD7FEF17-8868-4294-96DD-68BB7AC9A2D1}" srcOrd="0" destOrd="0" presId="urn:microsoft.com/office/officeart/2005/8/layout/hList6"/>
    <dgm:cxn modelId="{77E6ACBD-6AB3-4C3E-8395-66BB792B1481}" type="presParOf" srcId="{B8A27D91-D0DC-4707-A34E-C59DC4351E3B}" destId="{99D36CAD-AE72-498A-801E-44902E0B4F84}" srcOrd="1" destOrd="0" presId="urn:microsoft.com/office/officeart/2005/8/layout/hList6"/>
    <dgm:cxn modelId="{DCF8C0CF-4344-4F59-A3FB-864CFFC297FD}" type="presParOf" srcId="{B8A27D91-D0DC-4707-A34E-C59DC4351E3B}" destId="{B683860D-B861-4CB6-8D97-3BB6639FE9AA}" srcOrd="2" destOrd="0" presId="urn:microsoft.com/office/officeart/2005/8/layout/hList6"/>
    <dgm:cxn modelId="{21740C09-89A2-462E-96E6-1E68FC18726F}" type="presParOf" srcId="{B8A27D91-D0DC-4707-A34E-C59DC4351E3B}" destId="{0ED84A42-99F3-4A8D-9E90-0C924344CDC4}" srcOrd="3" destOrd="0" presId="urn:microsoft.com/office/officeart/2005/8/layout/hList6"/>
    <dgm:cxn modelId="{3624210B-FA02-4F4C-971B-7C2C4167F03A}" type="presParOf" srcId="{B8A27D91-D0DC-4707-A34E-C59DC4351E3B}" destId="{74706625-16E1-4CC2-A9A8-6712D04463BD}" srcOrd="4" destOrd="0" presId="urn:microsoft.com/office/officeart/2005/8/layout/hList6"/>
    <dgm:cxn modelId="{4005B912-2F59-4C14-ACD4-35886C9E4836}" type="presParOf" srcId="{B8A27D91-D0DC-4707-A34E-C59DC4351E3B}" destId="{FCCD1A6D-844E-488F-978E-65D80EFDE03F}" srcOrd="5" destOrd="0" presId="urn:microsoft.com/office/officeart/2005/8/layout/hList6"/>
    <dgm:cxn modelId="{576B1F09-F5BD-473C-88CE-F87282E3C896}" type="presParOf" srcId="{B8A27D91-D0DC-4707-A34E-C59DC4351E3B}" destId="{95D8BCBF-B270-4540-B23F-54B6D1C78F33}" srcOrd="6" destOrd="0" presId="urn:microsoft.com/office/officeart/2005/8/layout/hList6"/>
    <dgm:cxn modelId="{19BBF432-FA1A-465B-BC1B-A49D05A773D3}" type="presParOf" srcId="{B8A27D91-D0DC-4707-A34E-C59DC4351E3B}" destId="{524339B4-A920-4F8A-9A9C-D4CA01023A19}" srcOrd="7" destOrd="0" presId="urn:microsoft.com/office/officeart/2005/8/layout/hList6"/>
    <dgm:cxn modelId="{36ADE679-7D3C-4D79-BE5B-3D868E362776}" type="presParOf" srcId="{B8A27D91-D0DC-4707-A34E-C59DC4351E3B}" destId="{89BBA9AF-D08C-4FEC-84D2-DDADC16DB6AC}" srcOrd="8" destOrd="0" presId="urn:microsoft.com/office/officeart/2005/8/layout/hList6"/>
    <dgm:cxn modelId="{48668E91-894F-41BC-AE3F-031041917ABA}" type="presParOf" srcId="{B8A27D91-D0DC-4707-A34E-C59DC4351E3B}" destId="{DE5B6C09-A764-4117-9111-8062AFA3CE5D}" srcOrd="9" destOrd="0" presId="urn:microsoft.com/office/officeart/2005/8/layout/hList6"/>
    <dgm:cxn modelId="{3379A741-DC1F-483D-B051-19A74154E876}" type="presParOf" srcId="{B8A27D91-D0DC-4707-A34E-C59DC4351E3B}" destId="{51216AE6-4E88-481D-97C9-82B65607EFCE}" srcOrd="10" destOrd="0" presId="urn:microsoft.com/office/officeart/2005/8/layout/hList6"/>
    <dgm:cxn modelId="{88AE5CA6-7921-4F70-A75C-EAFC32C39592}" type="presParOf" srcId="{B8A27D91-D0DC-4707-A34E-C59DC4351E3B}" destId="{B4A0BBC5-52E5-4085-8BC3-16B0C2633ED6}" srcOrd="11" destOrd="0" presId="urn:microsoft.com/office/officeart/2005/8/layout/hList6"/>
    <dgm:cxn modelId="{E2DEBF57-C020-4ACF-9375-FF6F068D6C53}" type="presParOf" srcId="{B8A27D91-D0DC-4707-A34E-C59DC4351E3B}" destId="{3A63F1FB-18A9-48EC-B861-5DE3CE2E850C}" srcOrd="1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A5272-EAA7-4FF3-96E0-F677CA210A5E}">
      <dsp:nvSpPr>
        <dsp:cNvPr id="0" name=""/>
        <dsp:cNvSpPr/>
      </dsp:nvSpPr>
      <dsp:spPr>
        <a:xfrm>
          <a:off x="0" y="2496"/>
          <a:ext cx="10515600" cy="5114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841C4-8824-420E-A2DD-D2CCB3019437}">
      <dsp:nvSpPr>
        <dsp:cNvPr id="0" name=""/>
        <dsp:cNvSpPr/>
      </dsp:nvSpPr>
      <dsp:spPr>
        <a:xfrm>
          <a:off x="154721" y="117579"/>
          <a:ext cx="281312" cy="281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D7286-E615-4904-9692-6F6F78D3FF49}">
      <dsp:nvSpPr>
        <dsp:cNvPr id="0" name=""/>
        <dsp:cNvSpPr/>
      </dsp:nvSpPr>
      <dsp:spPr>
        <a:xfrm>
          <a:off x="590755" y="2496"/>
          <a:ext cx="9924267" cy="511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31" tIns="54131" rIns="54131" bIns="5413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Introdução</a:t>
          </a:r>
          <a:endParaRPr lang="en-US" sz="1600" kern="1200"/>
        </a:p>
      </dsp:txBody>
      <dsp:txXfrm>
        <a:off x="590755" y="2496"/>
        <a:ext cx="9924267" cy="511476"/>
      </dsp:txXfrm>
    </dsp:sp>
    <dsp:sp modelId="{DC765A2D-2DB2-4AF9-B7ED-A02296B8E088}">
      <dsp:nvSpPr>
        <dsp:cNvPr id="0" name=""/>
        <dsp:cNvSpPr/>
      </dsp:nvSpPr>
      <dsp:spPr>
        <a:xfrm>
          <a:off x="0" y="641842"/>
          <a:ext cx="10515600" cy="5114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23621-41D9-41B5-A76F-DF895CF80ACD}">
      <dsp:nvSpPr>
        <dsp:cNvPr id="0" name=""/>
        <dsp:cNvSpPr/>
      </dsp:nvSpPr>
      <dsp:spPr>
        <a:xfrm>
          <a:off x="154721" y="756924"/>
          <a:ext cx="281312" cy="281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8EEBA-16AE-4E5F-8D5A-6BBB68063CD5}">
      <dsp:nvSpPr>
        <dsp:cNvPr id="0" name=""/>
        <dsp:cNvSpPr/>
      </dsp:nvSpPr>
      <dsp:spPr>
        <a:xfrm>
          <a:off x="590755" y="641842"/>
          <a:ext cx="9924267" cy="511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31" tIns="54131" rIns="54131" bIns="5413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Demanda</a:t>
          </a:r>
          <a:endParaRPr lang="en-US" sz="1600" kern="1200"/>
        </a:p>
      </dsp:txBody>
      <dsp:txXfrm>
        <a:off x="590755" y="641842"/>
        <a:ext cx="9924267" cy="511476"/>
      </dsp:txXfrm>
    </dsp:sp>
    <dsp:sp modelId="{49A5A4A4-B943-4831-BD2B-21F27F15DC07}">
      <dsp:nvSpPr>
        <dsp:cNvPr id="0" name=""/>
        <dsp:cNvSpPr/>
      </dsp:nvSpPr>
      <dsp:spPr>
        <a:xfrm>
          <a:off x="0" y="1281188"/>
          <a:ext cx="10515600" cy="5114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8CD68-F795-4732-9B74-B9DF555FA57D}">
      <dsp:nvSpPr>
        <dsp:cNvPr id="0" name=""/>
        <dsp:cNvSpPr/>
      </dsp:nvSpPr>
      <dsp:spPr>
        <a:xfrm>
          <a:off x="154721" y="1396270"/>
          <a:ext cx="281312" cy="2813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ABB61-438F-4C80-B9E0-FF781A68ECD7}">
      <dsp:nvSpPr>
        <dsp:cNvPr id="0" name=""/>
        <dsp:cNvSpPr/>
      </dsp:nvSpPr>
      <dsp:spPr>
        <a:xfrm>
          <a:off x="590755" y="1281188"/>
          <a:ext cx="9924267" cy="511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31" tIns="54131" rIns="54131" bIns="5413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latin typeface="Aptos Display" panose="02110004020202020204"/>
            </a:rPr>
            <a:t>5W2H</a:t>
          </a:r>
        </a:p>
      </dsp:txBody>
      <dsp:txXfrm>
        <a:off x="590755" y="1281188"/>
        <a:ext cx="9924267" cy="511476"/>
      </dsp:txXfrm>
    </dsp:sp>
    <dsp:sp modelId="{EB50121A-9A06-472A-BA21-655BF32251CE}">
      <dsp:nvSpPr>
        <dsp:cNvPr id="0" name=""/>
        <dsp:cNvSpPr/>
      </dsp:nvSpPr>
      <dsp:spPr>
        <a:xfrm>
          <a:off x="0" y="1920533"/>
          <a:ext cx="10515600" cy="5114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B0295-CDB1-4D22-84F2-B54C81B20207}">
      <dsp:nvSpPr>
        <dsp:cNvPr id="0" name=""/>
        <dsp:cNvSpPr/>
      </dsp:nvSpPr>
      <dsp:spPr>
        <a:xfrm>
          <a:off x="154721" y="2035615"/>
          <a:ext cx="281312" cy="281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4E10C-D94A-4A0B-A5E7-043F7717D9B7}">
      <dsp:nvSpPr>
        <dsp:cNvPr id="0" name=""/>
        <dsp:cNvSpPr/>
      </dsp:nvSpPr>
      <dsp:spPr>
        <a:xfrm>
          <a:off x="590755" y="1920533"/>
          <a:ext cx="4732020" cy="511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31" tIns="54131" rIns="54131" bIns="5413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Backlog do Produto</a:t>
          </a:r>
          <a:endParaRPr lang="en-US" sz="1600" kern="1200"/>
        </a:p>
      </dsp:txBody>
      <dsp:txXfrm>
        <a:off x="590755" y="1920533"/>
        <a:ext cx="4732020" cy="511476"/>
      </dsp:txXfrm>
    </dsp:sp>
    <dsp:sp modelId="{A0DA6011-ACAE-484A-BBDE-04129A210FAE}">
      <dsp:nvSpPr>
        <dsp:cNvPr id="0" name=""/>
        <dsp:cNvSpPr/>
      </dsp:nvSpPr>
      <dsp:spPr>
        <a:xfrm>
          <a:off x="5322775" y="1920533"/>
          <a:ext cx="5192247" cy="511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31" tIns="54131" rIns="54131" bIns="5413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SPRINT 0</a:t>
          </a:r>
          <a:r>
            <a:rPr lang="pt-BR" sz="1100" kern="1200">
              <a:latin typeface="Aptos Display" panose="02110004020202020204"/>
            </a:rPr>
            <a:t> – 26/09/2024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SPRINT 1</a:t>
          </a:r>
          <a:r>
            <a:rPr lang="pt-BR" sz="1100" kern="1200">
              <a:latin typeface="Aptos Display" panose="02110004020202020204"/>
            </a:rPr>
            <a:t> – 17/10/2024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SPRINT 2</a:t>
          </a:r>
          <a:r>
            <a:rPr lang="pt-BR" sz="1100" kern="1200">
              <a:latin typeface="Aptos Display" panose="02110004020202020204"/>
            </a:rPr>
            <a:t> – 07/11/2024</a:t>
          </a:r>
          <a:endParaRPr lang="en-US" sz="1100" kern="1200"/>
        </a:p>
      </dsp:txBody>
      <dsp:txXfrm>
        <a:off x="5322775" y="1920533"/>
        <a:ext cx="5192247" cy="511476"/>
      </dsp:txXfrm>
    </dsp:sp>
    <dsp:sp modelId="{F8363674-0D11-44D5-82DC-A0CF0B74413E}">
      <dsp:nvSpPr>
        <dsp:cNvPr id="0" name=""/>
        <dsp:cNvSpPr/>
      </dsp:nvSpPr>
      <dsp:spPr>
        <a:xfrm>
          <a:off x="0" y="2559879"/>
          <a:ext cx="10515600" cy="5114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890AF-F824-4741-A715-90CEDBF7D977}">
      <dsp:nvSpPr>
        <dsp:cNvPr id="0" name=""/>
        <dsp:cNvSpPr/>
      </dsp:nvSpPr>
      <dsp:spPr>
        <a:xfrm>
          <a:off x="154721" y="2674961"/>
          <a:ext cx="281312" cy="2813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0F2F0-1E63-4DC8-AC87-A16202A5D479}">
      <dsp:nvSpPr>
        <dsp:cNvPr id="0" name=""/>
        <dsp:cNvSpPr/>
      </dsp:nvSpPr>
      <dsp:spPr>
        <a:xfrm>
          <a:off x="590755" y="2559879"/>
          <a:ext cx="9924267" cy="511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31" tIns="54131" rIns="54131" bIns="5413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Status das Atividades (</a:t>
          </a:r>
          <a:r>
            <a:rPr lang="pt-BR" sz="1600" kern="1200" err="1"/>
            <a:t>Jira</a:t>
          </a:r>
          <a:r>
            <a:rPr lang="pt-BR" sz="1600" kern="1200"/>
            <a:t>)</a:t>
          </a:r>
          <a:endParaRPr lang="en-US" sz="1600" kern="1200"/>
        </a:p>
      </dsp:txBody>
      <dsp:txXfrm>
        <a:off x="590755" y="2559879"/>
        <a:ext cx="9924267" cy="511476"/>
      </dsp:txXfrm>
    </dsp:sp>
    <dsp:sp modelId="{5C5787D7-F261-4815-956D-6CCC3812AFBD}">
      <dsp:nvSpPr>
        <dsp:cNvPr id="0" name=""/>
        <dsp:cNvSpPr/>
      </dsp:nvSpPr>
      <dsp:spPr>
        <a:xfrm>
          <a:off x="0" y="3199225"/>
          <a:ext cx="10515600" cy="5114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AF151-A547-4DCF-8215-7B8D0C60A233}">
      <dsp:nvSpPr>
        <dsp:cNvPr id="0" name=""/>
        <dsp:cNvSpPr/>
      </dsp:nvSpPr>
      <dsp:spPr>
        <a:xfrm>
          <a:off x="154721" y="3314307"/>
          <a:ext cx="281312" cy="2813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2FF9A-FD9B-4F23-B2A7-554CDEEEFA3D}">
      <dsp:nvSpPr>
        <dsp:cNvPr id="0" name=""/>
        <dsp:cNvSpPr/>
      </dsp:nvSpPr>
      <dsp:spPr>
        <a:xfrm>
          <a:off x="590755" y="3199225"/>
          <a:ext cx="9924267" cy="511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31" tIns="54131" rIns="54131" bIns="5413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Apps/Software utilizados</a:t>
          </a:r>
          <a:endParaRPr lang="en-US" sz="1600" kern="1200"/>
        </a:p>
      </dsp:txBody>
      <dsp:txXfrm>
        <a:off x="590755" y="3199225"/>
        <a:ext cx="9924267" cy="511476"/>
      </dsp:txXfrm>
    </dsp:sp>
    <dsp:sp modelId="{FDF81345-35E8-4EE9-BB9A-B1E7687842F7}">
      <dsp:nvSpPr>
        <dsp:cNvPr id="0" name=""/>
        <dsp:cNvSpPr/>
      </dsp:nvSpPr>
      <dsp:spPr>
        <a:xfrm>
          <a:off x="0" y="3838570"/>
          <a:ext cx="10515600" cy="5114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2A135-4A8D-40AD-A174-E53172FDF04C}">
      <dsp:nvSpPr>
        <dsp:cNvPr id="0" name=""/>
        <dsp:cNvSpPr/>
      </dsp:nvSpPr>
      <dsp:spPr>
        <a:xfrm>
          <a:off x="154721" y="3953652"/>
          <a:ext cx="281312" cy="2813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7ED7B-A0B1-4DAA-9531-DDE494BE8C01}">
      <dsp:nvSpPr>
        <dsp:cNvPr id="0" name=""/>
        <dsp:cNvSpPr/>
      </dsp:nvSpPr>
      <dsp:spPr>
        <a:xfrm>
          <a:off x="590755" y="3838570"/>
          <a:ext cx="9924267" cy="511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31" tIns="54131" rIns="54131" bIns="5413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Observações do Cliente </a:t>
          </a:r>
          <a:endParaRPr lang="en-US" sz="1600" kern="1200"/>
        </a:p>
      </dsp:txBody>
      <dsp:txXfrm>
        <a:off x="590755" y="3838570"/>
        <a:ext cx="9924267" cy="5114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FEF17-8868-4294-96DD-68BB7AC9A2D1}">
      <dsp:nvSpPr>
        <dsp:cNvPr id="0" name=""/>
        <dsp:cNvSpPr/>
      </dsp:nvSpPr>
      <dsp:spPr>
        <a:xfrm rot="16200000">
          <a:off x="-1463311" y="1470949"/>
          <a:ext cx="4351338" cy="140943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352" bIns="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latin typeface="Aptos Display" panose="02110004020202020204"/>
            </a:rPr>
            <a:t>WHAT (o quê)</a:t>
          </a:r>
          <a:endParaRPr lang="pt-BR" sz="18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latin typeface="Aptos Display" panose="02110004020202020204"/>
            </a:rPr>
            <a:t> Dashboard do Produto</a:t>
          </a:r>
          <a:endParaRPr lang="pt-BR" sz="1400" kern="1200"/>
        </a:p>
      </dsp:txBody>
      <dsp:txXfrm rot="5400000">
        <a:off x="7638" y="870268"/>
        <a:ext cx="1409439" cy="2610802"/>
      </dsp:txXfrm>
    </dsp:sp>
    <dsp:sp modelId="{B683860D-B861-4CB6-8D97-3BB6639FE9AA}">
      <dsp:nvSpPr>
        <dsp:cNvPr id="0" name=""/>
        <dsp:cNvSpPr/>
      </dsp:nvSpPr>
      <dsp:spPr>
        <a:xfrm rot="16200000">
          <a:off x="51835" y="1470949"/>
          <a:ext cx="4351338" cy="140943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352" bIns="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latin typeface="Aptos Display" panose="02110004020202020204"/>
            </a:rPr>
            <a:t>WHY (por quê)</a:t>
          </a:r>
          <a:endParaRPr lang="pt-BR" sz="18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latin typeface="Arial"/>
              <a:cs typeface="Arial"/>
            </a:rPr>
            <a:t>Identificar quais são as cargas potenciais e atrair possíveis clientes</a:t>
          </a:r>
          <a:endParaRPr lang="pt-BR" sz="1400" kern="1200"/>
        </a:p>
      </dsp:txBody>
      <dsp:txXfrm rot="5400000">
        <a:off x="1522784" y="870268"/>
        <a:ext cx="1409439" cy="2610802"/>
      </dsp:txXfrm>
    </dsp:sp>
    <dsp:sp modelId="{74706625-16E1-4CC2-A9A8-6712D04463BD}">
      <dsp:nvSpPr>
        <dsp:cNvPr id="0" name=""/>
        <dsp:cNvSpPr/>
      </dsp:nvSpPr>
      <dsp:spPr>
        <a:xfrm rot="16200000">
          <a:off x="1566983" y="1470949"/>
          <a:ext cx="4351338" cy="140943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352" bIns="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latin typeface="Aptos Display" panose="02110004020202020204"/>
            </a:rPr>
            <a:t>WHO (quem)</a:t>
          </a:r>
          <a:endParaRPr lang="pt-BR" sz="18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latin typeface="Arial"/>
              <a:cs typeface="Arial"/>
            </a:rPr>
            <a:t>Membros da equipe</a:t>
          </a:r>
          <a:endParaRPr lang="pt-BR" sz="1400" kern="1200"/>
        </a:p>
      </dsp:txBody>
      <dsp:txXfrm rot="5400000">
        <a:off x="3037932" y="870268"/>
        <a:ext cx="1409439" cy="2610802"/>
      </dsp:txXfrm>
    </dsp:sp>
    <dsp:sp modelId="{95D8BCBF-B270-4540-B23F-54B6D1C78F33}">
      <dsp:nvSpPr>
        <dsp:cNvPr id="0" name=""/>
        <dsp:cNvSpPr/>
      </dsp:nvSpPr>
      <dsp:spPr>
        <a:xfrm rot="16200000">
          <a:off x="3082131" y="1470949"/>
          <a:ext cx="4351338" cy="140943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352" bIns="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latin typeface="Aptos Display" panose="02110004020202020204"/>
            </a:rPr>
            <a:t>WHERE (onde)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latin typeface="Aptos Display" panose="02110004020202020204"/>
            </a:rPr>
            <a:t>Fatec SJC</a:t>
          </a:r>
        </a:p>
      </dsp:txBody>
      <dsp:txXfrm rot="5400000">
        <a:off x="4553080" y="870268"/>
        <a:ext cx="1409439" cy="2610802"/>
      </dsp:txXfrm>
    </dsp:sp>
    <dsp:sp modelId="{89BBA9AF-D08C-4FEC-84D2-DDADC16DB6AC}">
      <dsp:nvSpPr>
        <dsp:cNvPr id="0" name=""/>
        <dsp:cNvSpPr/>
      </dsp:nvSpPr>
      <dsp:spPr>
        <a:xfrm rot="16200000">
          <a:off x="4597278" y="1470949"/>
          <a:ext cx="4351338" cy="140943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352" bIns="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latin typeface="Aptos Display" panose="02110004020202020204"/>
            </a:rPr>
            <a:t>WHEN (quando)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latin typeface="Aptos Display" panose="02110004020202020204"/>
            </a:rPr>
            <a:t>02/09/2024 - 28/11/2024</a:t>
          </a:r>
        </a:p>
      </dsp:txBody>
      <dsp:txXfrm rot="5400000">
        <a:off x="6068227" y="870268"/>
        <a:ext cx="1409439" cy="2610802"/>
      </dsp:txXfrm>
    </dsp:sp>
    <dsp:sp modelId="{51216AE6-4E88-481D-97C9-82B65607EFCE}">
      <dsp:nvSpPr>
        <dsp:cNvPr id="0" name=""/>
        <dsp:cNvSpPr/>
      </dsp:nvSpPr>
      <dsp:spPr>
        <a:xfrm rot="16200000">
          <a:off x="6112426" y="1470949"/>
          <a:ext cx="4351338" cy="140943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352" bIns="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latin typeface="Aptos Display" panose="02110004020202020204"/>
            </a:rPr>
            <a:t>HOW (como)</a:t>
          </a:r>
        </a:p>
        <a:p>
          <a:pPr marL="114300" lvl="1" indent="-114300" algn="just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latin typeface="Arial"/>
              <a:cs typeface="Arial"/>
            </a:rPr>
            <a:t>Banco de dados do Comex Stat</a:t>
          </a:r>
          <a:endParaRPr lang="pt-BR" sz="1400" kern="1200">
            <a:latin typeface="Aptos Display" panose="02110004020202020204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latin typeface="Arial"/>
              <a:cs typeface="Arial"/>
            </a:rPr>
            <a:t>Pacote Office</a:t>
          </a:r>
          <a:endParaRPr lang="pt-BR" sz="1400" kern="120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latin typeface="Arial"/>
              <a:cs typeface="Arial"/>
            </a:rPr>
            <a:t>Drive</a:t>
          </a:r>
          <a:endParaRPr lang="pt-BR" sz="1400" kern="120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latin typeface="Arial"/>
              <a:cs typeface="Arial"/>
            </a:rPr>
            <a:t>Power BI</a:t>
          </a:r>
          <a:endParaRPr lang="pt-BR" sz="1400" kern="120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err="1">
              <a:latin typeface="Arial"/>
              <a:cs typeface="Arial"/>
            </a:rPr>
            <a:t>Jira</a:t>
          </a:r>
          <a:endParaRPr lang="pt-BR" sz="1400" kern="120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latin typeface="Arial"/>
              <a:cs typeface="Arial"/>
            </a:rPr>
            <a:t>Github </a:t>
          </a:r>
          <a:endParaRPr lang="pt-BR" sz="1400" kern="1200"/>
        </a:p>
      </dsp:txBody>
      <dsp:txXfrm rot="5400000">
        <a:off x="7583375" y="870268"/>
        <a:ext cx="1409439" cy="2610802"/>
      </dsp:txXfrm>
    </dsp:sp>
    <dsp:sp modelId="{3A63F1FB-18A9-48EC-B861-5DE3CE2E850C}">
      <dsp:nvSpPr>
        <dsp:cNvPr id="0" name=""/>
        <dsp:cNvSpPr/>
      </dsp:nvSpPr>
      <dsp:spPr>
        <a:xfrm rot="16200000">
          <a:off x="7627573" y="1470949"/>
          <a:ext cx="4351338" cy="140943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352" bIns="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latin typeface="Aptos Display" panose="02110004020202020204"/>
            </a:rPr>
            <a:t>HOW MUCH (quanto)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latin typeface="Aptos Display" panose="02110004020202020204"/>
            </a:rPr>
            <a:t>3 meses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latin typeface="Aptos Display" panose="02110004020202020204"/>
            </a:rPr>
            <a:t>Previsão de 3 SPRINTs</a:t>
          </a:r>
        </a:p>
      </dsp:txBody>
      <dsp:txXfrm rot="5400000">
        <a:off x="9098522" y="870268"/>
        <a:ext cx="1409439" cy="2610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449E9-FA37-7B54-49DE-E7E216FA2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52F69-AC61-236B-717D-702E32742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045E7B-20C9-A211-6AF8-3E0820C3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2BCB-F719-4942-AA8A-76F50640FB4E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75EE45-CBD9-E806-BE85-F9C5FF95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88573A-1E45-E488-307A-9E97E962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199D-5D8D-4D46-A5DD-D1554C1D0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29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0B320-E4AE-7CDF-B6AA-E6ED1146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0A8B98-57D2-E6D2-D1A7-D77F34DB2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473E10-9AD9-1B22-7344-6F823DD7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2BCB-F719-4942-AA8A-76F50640FB4E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251FF2-D62B-BCA0-1A40-0BFC7478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474036-633E-B4EB-6391-B9888D84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199D-5D8D-4D46-A5DD-D1554C1D0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3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52DF28-7BD0-5311-87C5-FB22A0F2C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C4FFAC-FA63-819B-93FB-1D69C8F11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EB0DB7-73F0-616F-3C38-0E008596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2BCB-F719-4942-AA8A-76F50640FB4E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F0E9AF-E9B7-9F4D-811B-0E519032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43E31C-1A77-0B34-9247-2B48972D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199D-5D8D-4D46-A5DD-D1554C1D0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23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9AEFE-9C26-E07D-6427-17C65076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C9DA4D-E903-11A4-8B91-931A66AD4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4F8D3C-2C8F-6649-27B8-179509A3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2BCB-F719-4942-AA8A-76F50640FB4E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BE659-76B6-36BE-4007-71CB90EE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E23EF-BE40-9C0F-C9B1-7FB181DB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199D-5D8D-4D46-A5DD-D1554C1D0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19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A9CC4-E3DD-7BCF-3FD6-93C779DC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4EF281-E1E9-FE11-9D64-C5E6B5CF5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EA693C-FD28-DA73-8333-1EB6D6E6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2BCB-F719-4942-AA8A-76F50640FB4E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A05EF-B8B4-CEFC-E691-2BADDBFC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82C5F2-6EBD-57AD-F710-B4468AAC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199D-5D8D-4D46-A5DD-D1554C1D0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95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B985-E0B7-39A5-C925-AF60E595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B33BE1-6D4D-7E60-F3BB-BAEB3236F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E88FC6-9AC7-BEE5-7447-016D15472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D30C8C-BD17-49F4-6DB9-7343EFA2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2BCB-F719-4942-AA8A-76F50640FB4E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AAC02F-8174-3F02-4BE3-5FA0669B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93B0CE-374F-441E-17CC-EE2E4B7A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199D-5D8D-4D46-A5DD-D1554C1D0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79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E4FD0-2C35-C60F-A7B6-8C375694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8CBFD0-6CF2-D3BC-834C-69756E3CB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428187-F68B-08E3-C013-D8F9EB30B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15C3D0-A0C0-0C7B-5370-70CEFDB42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C57C6E-3F1B-0534-87A3-489C5059A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0AF885-F112-5647-9259-F86FDA83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2BCB-F719-4942-AA8A-76F50640FB4E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AD9258-7CFE-1C8B-1384-940E5BB2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B05901-8163-49B7-9E98-2F064770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199D-5D8D-4D46-A5DD-D1554C1D0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56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297A3-7891-9227-CE1B-C9EC4089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621F65-3DF5-8073-CBAB-41E9B5F2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2BCB-F719-4942-AA8A-76F50640FB4E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B1BA95-BBD4-ECF4-AD2B-B958B208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7FA9D9-94CD-8FD3-FC1D-1E52549B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199D-5D8D-4D46-A5DD-D1554C1D0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61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F34303-7A26-18E9-DDF8-097762FC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2BCB-F719-4942-AA8A-76F50640FB4E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0977297-8093-C2D8-419E-A2B0BD44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07FD85-2D47-8D88-F9C6-A47CF99F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199D-5D8D-4D46-A5DD-D1554C1D0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31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07EC3-7683-F17C-BB60-4C43B4D7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896057-E933-5329-2CDE-5748C00C6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776FB7-FC93-91F0-5329-42CAD1290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4A8F87-7937-C6F9-CCB2-141D87C1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2BCB-F719-4942-AA8A-76F50640FB4E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230A7F-CD7B-543C-82F6-86DD9C00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4D4BAF-896D-1396-4338-B3851647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199D-5D8D-4D46-A5DD-D1554C1D0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07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DD716-C7F0-9616-DC70-66DE196A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B86961-770D-2E50-1A2F-DAADBB454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78EECA-A082-6B33-5413-57C87AE2C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78832E-37DD-EDB7-27DD-7086ADC8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2BCB-F719-4942-AA8A-76F50640FB4E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BA5DD1-F18D-EE4B-9BB0-3334A4EC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0543AE-45BF-F1DE-AF96-CD1E410D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199D-5D8D-4D46-A5DD-D1554C1D0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06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80548B-127F-9BF4-A96F-32FCD3A1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DCF24-45D2-87EA-0F25-0D5524DC3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14168C-C20B-8E80-CC2B-FBAB58F26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CA2BCB-F719-4942-AA8A-76F50640FB4E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398DA3-4F43-0ECE-6AD3-8415F152B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CA291-D6F4-69A8-2A28-2B1160BE7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6F199D-5D8D-4D46-A5DD-D1554C1D0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0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rolinethomaz97-1725823853769.atlassian.net/jira/software/projects/KAN/boards/1/backlog?atlOrigin=eyJpIjoiYzA0Yjk5NDUxYTkwNDY2MzhiNDYyZDVjYjFmZDBkOTMiLCJwIjoiaiJ9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drive.google.com/drive/folders/1PQk1whKkdhghdKCJHK_j1IIk6A3yKsbx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pontessdaniel/PIL-Aeroport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br/mdic/pt-br/assuntos/comercio-exterior/estatisticas/base-de-dados-bruta" TargetMode="External"/><Relationship Id="rId2" Type="http://schemas.openxmlformats.org/officeDocument/2006/relationships/hyperlink" Target="https://sjkairport.com/quem-somo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Avião pousado na pista&#10;&#10;Descrição gerada automaticamente">
            <a:extLst>
              <a:ext uri="{FF2B5EF4-FFF2-40B4-BE49-F238E27FC236}">
                <a16:creationId xmlns:a16="http://schemas.microsoft.com/office/drawing/2014/main" id="{E9136E4B-D52E-7E28-A4A7-CAFEE9DF56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4911" b="1081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651298-FA33-702B-BF46-DE1DFFC18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PIL AEROPORTO SJK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736837-350D-C4C4-4168-2747ECFC8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PLANEJAMENTO DAS SPRINTS</a:t>
            </a:r>
          </a:p>
        </p:txBody>
      </p:sp>
    </p:spTree>
    <p:extLst>
      <p:ext uri="{BB962C8B-B14F-4D97-AF65-F5344CB8AC3E}">
        <p14:creationId xmlns:p14="http://schemas.microsoft.com/office/powerpoint/2010/main" val="2936163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260D2-6F59-8063-F8CB-CF7667DB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bg1"/>
                </a:solidFill>
              </a:rPr>
              <a:t>APPS/SOFTWARES UTILIZADOS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ED2925-6275-64E1-BBAD-1C28AEE2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3"/>
            <a:r>
              <a:rPr lang="pt-BR" sz="2400" b="1">
                <a:solidFill>
                  <a:schemeClr val="bg1"/>
                </a:solidFill>
                <a:ea typeface="+mn-lt"/>
                <a:cs typeface="+mn-lt"/>
              </a:rPr>
              <a:t>DRIVE:</a:t>
            </a:r>
            <a:endParaRPr lang="pt-BR" sz="2400" b="1">
              <a:solidFill>
                <a:schemeClr val="bg1"/>
              </a:solidFill>
            </a:endParaRPr>
          </a:p>
          <a:p>
            <a:pPr lvl="4">
              <a:buFont typeface="Courier New" panose="020B0604020202020204" pitchFamily="34" charset="0"/>
              <a:buChar char="o"/>
            </a:pPr>
            <a:r>
              <a:rPr lang="pt-BR" sz="240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https://drive.google.com/drive/folders/1PQk1whKkdhghdKCJHK_j1IIk6A3yKsbx?usp=sharing</a:t>
            </a:r>
            <a:endParaRPr lang="en-US" sz="240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3"/>
            <a:r>
              <a:rPr lang="pt-BR" sz="2400" b="1">
                <a:solidFill>
                  <a:schemeClr val="bg1"/>
                </a:solidFill>
                <a:ea typeface="+mn-lt"/>
                <a:cs typeface="+mn-lt"/>
              </a:rPr>
              <a:t>JIRA:</a:t>
            </a:r>
            <a:endParaRPr lang="pt-BR" sz="2400" b="1">
              <a:solidFill>
                <a:schemeClr val="bg1"/>
              </a:solidFill>
            </a:endParaRPr>
          </a:p>
          <a:p>
            <a:pPr lvl="4">
              <a:buFont typeface="Courier New" panose="020B0604020202020204" pitchFamily="34" charset="0"/>
              <a:buChar char="o"/>
            </a:pPr>
            <a:r>
              <a:rPr lang="pt-BR" sz="240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https://carolinethomaz97-1725823853769.atlassian.net/jira/software/projects/KAN/boards/1/backlog?atlOrigin=eyJpIjoiYzA0Yjk5NDUxYTkwNDY2MzhiNDYyZDVjYjFmZDBkOTMiLCJwIjoiaiJ9</a:t>
            </a:r>
            <a:endParaRPr lang="en-US" sz="240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3"/>
            <a:r>
              <a:rPr lang="pt-BR" sz="2400" b="1">
                <a:solidFill>
                  <a:schemeClr val="bg1"/>
                </a:solidFill>
                <a:ea typeface="+mn-lt"/>
                <a:cs typeface="+mn-lt"/>
              </a:rPr>
              <a:t>GITHUB:</a:t>
            </a:r>
            <a:endParaRPr lang="pt-BR" sz="2400" b="1">
              <a:solidFill>
                <a:schemeClr val="bg1"/>
              </a:solidFill>
            </a:endParaRPr>
          </a:p>
          <a:p>
            <a:pPr lvl="4">
              <a:buFont typeface="Courier New" panose="020B0604020202020204" pitchFamily="34" charset="0"/>
              <a:buChar char="o"/>
            </a:pPr>
            <a:r>
              <a:rPr lang="pt-BR" sz="240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https://github.com/pontessdaniel/PIL-Aeroporto</a:t>
            </a:r>
            <a:endParaRPr lang="pt-BR" sz="240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3"/>
            <a:endParaRPr lang="pt-BR" sz="4000">
              <a:solidFill>
                <a:schemeClr val="bg1"/>
              </a:solidFill>
            </a:endParaRPr>
          </a:p>
          <a:p>
            <a:pPr lvl="3"/>
            <a:endParaRPr lang="pt-BR" sz="4000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DAD3EA60-D263-6505-0DBF-49C29C9DC571}"/>
              </a:ext>
            </a:extLst>
          </p:cNvPr>
          <p:cNvSpPr/>
          <p:nvPr/>
        </p:nvSpPr>
        <p:spPr>
          <a:xfrm>
            <a:off x="1121923" y="4850805"/>
            <a:ext cx="1010432" cy="103130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E47731F1-7E3B-D81A-8DE2-7CFFC6442A8D}"/>
              </a:ext>
            </a:extLst>
          </p:cNvPr>
          <p:cNvSpPr/>
          <p:nvPr/>
        </p:nvSpPr>
        <p:spPr>
          <a:xfrm>
            <a:off x="1121922" y="3484262"/>
            <a:ext cx="1010432" cy="103130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367D93F9-2F08-A2DF-005D-D2710F900AD2}"/>
              </a:ext>
            </a:extLst>
          </p:cNvPr>
          <p:cNvSpPr/>
          <p:nvPr/>
        </p:nvSpPr>
        <p:spPr>
          <a:xfrm>
            <a:off x="1121922" y="2119352"/>
            <a:ext cx="1010432" cy="10313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D621B416-E074-2B9C-397E-7CBEF88A3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801" y="2045006"/>
            <a:ext cx="1060374" cy="1069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95D8EB12-27C2-E171-EF4E-8D060E8C6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576" y="3648418"/>
            <a:ext cx="809741" cy="837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C8F25FC0-7D69-1A19-5053-DA0A1E95DCB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3743" t="15315" r="13450" b="14035"/>
          <a:stretch/>
        </p:blipFill>
        <p:spPr>
          <a:xfrm>
            <a:off x="1122947" y="4846510"/>
            <a:ext cx="1012665" cy="1028917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135813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CC2BC-CA51-D358-3DDA-6295A4A9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4B6737-1F7A-761F-B148-7F12A187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https://sjkairport.com/quem-somos/</a:t>
            </a:r>
          </a:p>
          <a:p>
            <a:r>
              <a:rPr lang="pt-BR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https://www.gov.br/mdic/pt-br/assuntos/comercio-exterior/estatisticas/base-de-dados-bruta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78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F220C3-A7DF-BF5A-E2A9-CE32882C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/>
              <a:t>EQUIPE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B8B920-E529-1EE3-E09A-C405E1208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800"/>
              <a:t>André Luiz Raymundo Alves</a:t>
            </a:r>
          </a:p>
          <a:p>
            <a:r>
              <a:rPr lang="pt-BR" sz="1800"/>
              <a:t>Caroline B. Souza Thomaz</a:t>
            </a:r>
          </a:p>
          <a:p>
            <a:r>
              <a:rPr lang="pt-BR" sz="1800"/>
              <a:t>Daniel Rodrigues Pontes</a:t>
            </a:r>
          </a:p>
          <a:p>
            <a:r>
              <a:rPr lang="pt-BR" sz="1800" err="1"/>
              <a:t>Fabrina</a:t>
            </a:r>
            <a:r>
              <a:rPr lang="pt-BR" sz="1800"/>
              <a:t> Camargo dos Santos</a:t>
            </a:r>
          </a:p>
          <a:p>
            <a:r>
              <a:rPr lang="pt-BR" sz="1800"/>
              <a:t>Lara Vitória de Almeida Fernandes</a:t>
            </a:r>
          </a:p>
          <a:p>
            <a:r>
              <a:rPr lang="pt-BR" sz="1800" err="1"/>
              <a:t>Manoele</a:t>
            </a:r>
            <a:r>
              <a:rPr lang="pt-BR" sz="1800"/>
              <a:t> Moraes Rosas</a:t>
            </a:r>
          </a:p>
          <a:p>
            <a:r>
              <a:rPr lang="pt-BR" sz="1800"/>
              <a:t>Milena Profeta Ribeiro de Oliveira</a:t>
            </a:r>
          </a:p>
          <a:p>
            <a:r>
              <a:rPr lang="pt-BR" sz="1800"/>
              <a:t>Ramon Amorim da Silva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09351A7-8479-7781-A32C-360A6ECE4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818010"/>
            <a:ext cx="6922008" cy="3322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91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B6CC71-307C-295E-51D4-D5C298A7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pt-BR" sz="5200"/>
              <a:t>ÍNDICE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6099BE6-3DD9-D113-BE2F-C65F9DA1C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95243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80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B0E58-A579-D28C-8F5A-84FCEDE7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39CFB-FF37-D652-4173-66CEDC17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O Aeroporto de São José dos Campos Ltda (SJK </a:t>
            </a:r>
            <a:r>
              <a:rPr lang="pt-BR" sz="2000" err="1">
                <a:solidFill>
                  <a:srgbClr val="FFFFFF"/>
                </a:solidFill>
                <a:ea typeface="+mn-lt"/>
                <a:cs typeface="+mn-lt"/>
              </a:rPr>
              <a:t>Airport</a:t>
            </a: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), empresa do Grupo </a:t>
            </a:r>
            <a:r>
              <a:rPr lang="pt-BR" sz="2000" err="1">
                <a:solidFill>
                  <a:srgbClr val="FFFFFF"/>
                </a:solidFill>
                <a:ea typeface="+mn-lt"/>
                <a:cs typeface="+mn-lt"/>
              </a:rPr>
              <a:t>Aeropart</a:t>
            </a: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, foi constituída em Abril de 2022 especificamente para gerir o aeroporto de São José dos Campos Prof. Urbano Ernesto Stumpf.</a:t>
            </a:r>
            <a:endParaRPr lang="pt-BR" sz="2000">
              <a:solidFill>
                <a:srgbClr val="FFFFFF"/>
              </a:solidFill>
            </a:endParaRPr>
          </a:p>
          <a:p>
            <a:pPr algn="just"/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O SJK </a:t>
            </a:r>
            <a:r>
              <a:rPr lang="pt-BR" sz="2000" err="1">
                <a:solidFill>
                  <a:srgbClr val="FFFFFF"/>
                </a:solidFill>
                <a:ea typeface="+mn-lt"/>
                <a:cs typeface="+mn-lt"/>
              </a:rPr>
              <a:t>Airport</a:t>
            </a: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 e a Prefeitura de São José dos Campos assinaram no dia 17 de agosto de 2022 o contrato de concessão do aeroporto da cidade, em conformidade com os termos do edital da concorrência pública.</a:t>
            </a:r>
            <a:endParaRPr lang="pt-BR" sz="2000">
              <a:solidFill>
                <a:srgbClr val="FFFFFF"/>
              </a:solidFill>
            </a:endParaRPr>
          </a:p>
          <a:p>
            <a:pPr algn="just"/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O acordo prevê que o SJK </a:t>
            </a:r>
            <a:r>
              <a:rPr lang="pt-BR" sz="2000" err="1">
                <a:solidFill>
                  <a:srgbClr val="FFFFFF"/>
                </a:solidFill>
                <a:ea typeface="+mn-lt"/>
                <a:cs typeface="+mn-lt"/>
              </a:rPr>
              <a:t>Airport</a:t>
            </a: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 administre o espaço por 30 anos com previsão de investimentos de até R$130 milhões para o período.</a:t>
            </a:r>
          </a:p>
          <a:p>
            <a:pPr algn="just"/>
            <a:endParaRPr lang="pt-BR" sz="2000">
              <a:solidFill>
                <a:srgbClr val="FFFFFF"/>
              </a:solidFill>
              <a:latin typeface="Aptos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BR" sz="2000" i="1">
                <a:solidFill>
                  <a:srgbClr val="FFFFFF"/>
                </a:solidFill>
                <a:latin typeface="Ubuntu"/>
              </a:rPr>
              <a:t>LOCALIZAÇÃO ESTRATÉGICA</a:t>
            </a:r>
            <a:endParaRPr lang="pt-BR" sz="2000">
              <a:solidFill>
                <a:srgbClr val="FFFFFF"/>
              </a:solidFill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BR" sz="2000">
                <a:solidFill>
                  <a:srgbClr val="FFFFFF"/>
                </a:solidFill>
                <a:latin typeface="Helvetica"/>
                <a:cs typeface="Helvetica"/>
              </a:rPr>
              <a:t>Do lado da Rodovia Presidente Dutra, </a:t>
            </a:r>
            <a:r>
              <a:rPr lang="pt-BR" sz="2000" u="sng">
                <a:solidFill>
                  <a:srgbClr val="FFFFFF"/>
                </a:solidFill>
                <a:latin typeface="Helvetica"/>
                <a:cs typeface="Helvetica"/>
              </a:rPr>
              <a:t>o Aeroporto é excelente para importação e exportação de cargas, atendendo a um grande número de indústrias da Região Metropolitana do Vale do Paraíba e Litoral Norte e do Cone Leste Paulista.</a:t>
            </a:r>
            <a:endParaRPr lang="pt-BR" sz="2000" u="sn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760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72D7C-FE1A-466C-3DAF-C4D17ADE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>
                <a:solidFill>
                  <a:schemeClr val="bg1"/>
                </a:solidFill>
              </a:rPr>
              <a:t>DEMANDA: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579DF-0B3C-D1A4-9F25-65EE950E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02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sz="2800">
                <a:solidFill>
                  <a:schemeClr val="bg1"/>
                </a:solidFill>
              </a:rPr>
              <a:t>Um produto que auxilia visualizar e mapear potenciais cargas para movimentação no aeroporto SJK com base em dados de Importações e exportações de municípios da RMVALE e LITORAL NORTE no ano de 2024.</a:t>
            </a:r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04BD714D-2E6D-43AF-337F-E256F3151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6475"/>
            <a:ext cx="6096000" cy="2983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168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0FD5B-5F2D-3327-936D-1119697B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5W2H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C25C50B-F57D-3720-D9BE-344BEC3C77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8138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67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Mapa&#10;&#10;Descrição gerada automaticamente">
            <a:extLst>
              <a:ext uri="{FF2B5EF4-FFF2-40B4-BE49-F238E27FC236}">
                <a16:creationId xmlns:a16="http://schemas.microsoft.com/office/drawing/2014/main" id="{013A3081-610F-026F-CB1A-76EB691F37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4532" r="4532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ACF085-5E13-613E-9557-66F86A3E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/>
              <a:t>BACKLOG DO PRODUTO – SPRINT 0 </a:t>
            </a:r>
            <a:r>
              <a:rPr lang="en-US" sz="2400" b="1">
                <a:solidFill>
                  <a:schemeClr val="accent1"/>
                </a:solidFill>
              </a:rPr>
              <a:t>(02/09/2024 à 26/09/2024)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AEA664-2119-3D1C-7314-05F5791F8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627817"/>
            <a:ext cx="3438906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sz="1600" b="1"/>
              <a:t>OBJETIVO: </a:t>
            </a:r>
            <a:r>
              <a:rPr lang="en-US" sz="1600" b="1" i="1"/>
              <a:t>Nova base se dados – </a:t>
            </a:r>
            <a:r>
              <a:rPr lang="en-US" sz="1600" b="1" i="1" err="1"/>
              <a:t>Importação</a:t>
            </a:r>
            <a:r>
              <a:rPr lang="en-US" sz="1600" b="1" i="1"/>
              <a:t> e </a:t>
            </a:r>
            <a:r>
              <a:rPr lang="en-US" sz="1600" b="1" i="1" err="1"/>
              <a:t>exportação</a:t>
            </a:r>
            <a:r>
              <a:rPr lang="en-US" sz="1600" b="1" i="1"/>
              <a:t> das RMVALE e LITORAL NORTE.</a:t>
            </a:r>
          </a:p>
          <a:p>
            <a:pPr lvl="1"/>
            <a:r>
              <a:rPr lang="en-US" sz="1600" err="1"/>
              <a:t>Planejamento</a:t>
            </a:r>
            <a:r>
              <a:rPr lang="en-US" sz="1600"/>
              <a:t> das </a:t>
            </a:r>
            <a:r>
              <a:rPr lang="en-US" sz="1600" err="1"/>
              <a:t>próximas</a:t>
            </a:r>
            <a:r>
              <a:rPr lang="en-US" sz="1600"/>
              <a:t> sprints</a:t>
            </a:r>
          </a:p>
          <a:p>
            <a:pPr lvl="1"/>
            <a:r>
              <a:rPr lang="en-US" sz="1600" err="1"/>
              <a:t>Divisão</a:t>
            </a:r>
            <a:r>
              <a:rPr lang="en-US" sz="1600"/>
              <a:t> das </a:t>
            </a:r>
            <a:r>
              <a:rPr lang="en-US" sz="1600" err="1"/>
              <a:t>tarefas</a:t>
            </a:r>
            <a:r>
              <a:rPr lang="en-US" sz="1600"/>
              <a:t> </a:t>
            </a:r>
          </a:p>
          <a:p>
            <a:pPr lvl="1"/>
            <a:r>
              <a:rPr lang="en-US" sz="1600" err="1"/>
              <a:t>Criação</a:t>
            </a:r>
            <a:r>
              <a:rPr lang="en-US" sz="1600"/>
              <a:t> das </a:t>
            </a:r>
            <a:r>
              <a:rPr lang="en-US" sz="1600" err="1"/>
              <a:t>contas</a:t>
            </a:r>
            <a:r>
              <a:rPr lang="en-US" sz="1600"/>
              <a:t> no Jira e </a:t>
            </a:r>
            <a:r>
              <a:rPr lang="en-US" sz="1600" err="1"/>
              <a:t>Github</a:t>
            </a:r>
            <a:endParaRPr lang="en-US" sz="1600"/>
          </a:p>
          <a:p>
            <a:pPr lvl="1"/>
            <a:r>
              <a:rPr lang="en-US" sz="1600" err="1"/>
              <a:t>Filtragem</a:t>
            </a:r>
            <a:r>
              <a:rPr lang="en-US" sz="1600"/>
              <a:t> dos dados do Comex Stat - </a:t>
            </a:r>
            <a:r>
              <a:rPr lang="en-US" sz="1600" err="1"/>
              <a:t>redução</a:t>
            </a:r>
            <a:r>
              <a:rPr lang="en-US" sz="1600"/>
              <a:t> </a:t>
            </a:r>
            <a:r>
              <a:rPr lang="en-US" sz="1600" err="1"/>
              <a:t>até</a:t>
            </a:r>
            <a:r>
              <a:rPr lang="en-US" sz="1600"/>
              <a:t> as </a:t>
            </a:r>
            <a:r>
              <a:rPr lang="en-US" sz="1600" err="1"/>
              <a:t>cidades</a:t>
            </a:r>
            <a:r>
              <a:rPr lang="en-US" sz="1600"/>
              <a:t> da RMVALE e LITORAL NORTE)</a:t>
            </a:r>
          </a:p>
          <a:p>
            <a:pPr lvl="1"/>
            <a:r>
              <a:rPr lang="en-US" sz="1600" err="1"/>
              <a:t>Relacionar</a:t>
            </a:r>
            <a:r>
              <a:rPr lang="en-US" sz="1600"/>
              <a:t> </a:t>
            </a:r>
            <a:r>
              <a:rPr lang="en-US" sz="1600" err="1"/>
              <a:t>os</a:t>
            </a:r>
            <a:r>
              <a:rPr lang="en-US" sz="1600"/>
              <a:t> </a:t>
            </a:r>
            <a:r>
              <a:rPr lang="en-US" sz="1600" err="1"/>
              <a:t>Municípios</a:t>
            </a:r>
            <a:r>
              <a:rPr lang="en-US" sz="1600"/>
              <a:t> </a:t>
            </a:r>
          </a:p>
          <a:p>
            <a:pPr lvl="1"/>
            <a:r>
              <a:rPr lang="en-US" sz="1600" err="1"/>
              <a:t>Identificar</a:t>
            </a:r>
            <a:r>
              <a:rPr lang="en-US" sz="1600"/>
              <a:t> SH4 (</a:t>
            </a:r>
            <a:r>
              <a:rPr lang="en-US" sz="1600" err="1"/>
              <a:t>produto</a:t>
            </a:r>
            <a:r>
              <a:rPr lang="en-US" sz="1600"/>
              <a:t>) </a:t>
            </a:r>
          </a:p>
          <a:p>
            <a:pPr lvl="1"/>
            <a:r>
              <a:rPr lang="en-US" sz="1600" err="1"/>
              <a:t>Identificar</a:t>
            </a:r>
            <a:r>
              <a:rPr lang="en-US" sz="1600"/>
              <a:t> as vias </a:t>
            </a:r>
            <a:r>
              <a:rPr lang="en-US" sz="1600" err="1"/>
              <a:t>utilizadas</a:t>
            </a:r>
            <a:r>
              <a:rPr lang="en-US" sz="1600"/>
              <a:t> (modal)</a:t>
            </a:r>
          </a:p>
        </p:txBody>
      </p:sp>
    </p:spTree>
    <p:extLst>
      <p:ext uri="{BB962C8B-B14F-4D97-AF65-F5344CB8AC3E}">
        <p14:creationId xmlns:p14="http://schemas.microsoft.com/office/powerpoint/2010/main" val="6897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AC2B6B-7A0F-0023-C0F9-A12CB4434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82680"/>
            <a:ext cx="5157787" cy="823912"/>
          </a:xfrm>
        </p:spPr>
        <p:txBody>
          <a:bodyPr/>
          <a:lstStyle/>
          <a:p>
            <a:r>
              <a:rPr lang="pt-BR"/>
              <a:t>BASE DE DADOS – SPRINT 1 </a:t>
            </a:r>
            <a:r>
              <a:rPr lang="pt-BR">
                <a:solidFill>
                  <a:schemeClr val="accent1"/>
                </a:solidFill>
              </a:rPr>
              <a:t>(27/09/2024 - 17/10/2024)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466643-4C8B-6BD9-069A-9928C933F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85420"/>
            <a:ext cx="5157787" cy="36845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algn="just" fontAlgn="base">
              <a:spcBef>
                <a:spcPts val="0"/>
              </a:spcBef>
            </a:pPr>
            <a:endParaRPr lang="pt-BR" sz="1800" b="1">
              <a:solidFill>
                <a:srgbClr val="000000"/>
              </a:solidFill>
              <a:latin typeface="Arial"/>
              <a:cs typeface="Arial"/>
            </a:endParaRPr>
          </a:p>
          <a:p>
            <a:pPr marL="457200" algn="just">
              <a:spcBef>
                <a:spcPts val="0"/>
              </a:spcBef>
            </a:pPr>
            <a:endParaRPr lang="pt-BR" sz="1800" b="1">
              <a:solidFill>
                <a:srgbClr val="000000"/>
              </a:solidFill>
              <a:latin typeface="Arial"/>
              <a:cs typeface="Arial"/>
            </a:endParaRPr>
          </a:p>
          <a:p>
            <a:pPr marL="457200" algn="just">
              <a:spcBef>
                <a:spcPts val="0"/>
              </a:spcBef>
            </a:pPr>
            <a:endParaRPr lang="pt-BR" sz="1800" b="1">
              <a:solidFill>
                <a:srgbClr val="000000"/>
              </a:solidFill>
              <a:latin typeface="Arial"/>
              <a:cs typeface="Arial"/>
            </a:endParaRPr>
          </a:p>
          <a:p>
            <a:pPr marL="4572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1">
                <a:solidFill>
                  <a:srgbClr val="000000"/>
                </a:solidFill>
                <a:latin typeface="Arial"/>
                <a:cs typeface="Arial"/>
              </a:rPr>
              <a:t>OBJETIVO: </a:t>
            </a:r>
            <a:r>
              <a:rPr lang="pt-BR" sz="1800" b="1" i="1">
                <a:solidFill>
                  <a:srgbClr val="000000"/>
                </a:solidFill>
                <a:latin typeface="Arial"/>
                <a:cs typeface="Arial"/>
              </a:rPr>
              <a:t>Desenvolvimento do produto</a:t>
            </a:r>
            <a:endParaRPr lang="pt-BR"/>
          </a:p>
          <a:p>
            <a:pPr indent="0" algn="just">
              <a:spcBef>
                <a:spcPts val="0"/>
              </a:spcBef>
              <a:buNone/>
            </a:pPr>
            <a:endParaRPr lang="pt-BR" sz="1800">
              <a:solidFill>
                <a:srgbClr val="000000"/>
              </a:solidFill>
              <a:latin typeface="Arial"/>
              <a:cs typeface="Arial"/>
            </a:endParaRPr>
          </a:p>
          <a:p>
            <a:pPr marL="971550" lvl="1" indent="-285750" algn="just" fontAlgn="base">
              <a:spcBef>
                <a:spcPts val="0"/>
              </a:spcBef>
            </a:pPr>
            <a:r>
              <a:rPr lang="pt-BR" sz="1800">
                <a:solidFill>
                  <a:srgbClr val="000000"/>
                </a:solidFill>
                <a:latin typeface="Arial"/>
                <a:cs typeface="Arial"/>
              </a:rPr>
              <a:t>Power BI - Dashboard </a:t>
            </a:r>
          </a:p>
          <a:p>
            <a:pPr marL="971550" lvl="1" indent="-285750" algn="just">
              <a:spcBef>
                <a:spcPts val="0"/>
              </a:spcBef>
            </a:pPr>
            <a:r>
              <a:rPr lang="pt-BR" sz="1800">
                <a:solidFill>
                  <a:srgbClr val="000000"/>
                </a:solidFill>
                <a:latin typeface="Arial"/>
                <a:cs typeface="Arial"/>
              </a:rPr>
              <a:t>Análise de dados</a:t>
            </a:r>
          </a:p>
          <a:p>
            <a:pPr marL="971550" lvl="1" indent="-285750" algn="just" fontAlgn="base">
              <a:spcBef>
                <a:spcPts val="0"/>
              </a:spcBef>
            </a:pPr>
            <a:r>
              <a:rPr lang="pt-BR" sz="1800">
                <a:solidFill>
                  <a:srgbClr val="000000"/>
                </a:solidFill>
                <a:latin typeface="Arial"/>
                <a:cs typeface="Arial"/>
              </a:rPr>
              <a:t>Relacionar dados - gráficos</a:t>
            </a:r>
            <a:endParaRPr lang="pt-BR" sz="1800" b="0" i="0" u="none" strike="noStrike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971550" lvl="1" indent="-285750" algn="just" fontAlgn="base">
              <a:spcBef>
                <a:spcPts val="0"/>
              </a:spcBef>
            </a:pPr>
            <a:r>
              <a:rPr lang="pt-BR" sz="18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Identificar os aeroportos de abastecimento e distribuição de carga;</a:t>
            </a:r>
          </a:p>
          <a:p>
            <a:pPr marL="971550" lvl="1" indent="-285750" algn="just" fontAlgn="base">
              <a:spcBef>
                <a:spcPts val="0"/>
              </a:spcBef>
            </a:pPr>
            <a:r>
              <a:rPr lang="pt-BR" sz="18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Municípios do  vale do paraíba e litoral norte (área especificada pelo cliente) à 50 km de </a:t>
            </a:r>
            <a:r>
              <a:rPr lang="pt-BR" sz="1800">
                <a:solidFill>
                  <a:srgbClr val="000000"/>
                </a:solidFill>
                <a:latin typeface="Arial"/>
                <a:cs typeface="Arial"/>
              </a:rPr>
              <a:t>São José dos Campos</a:t>
            </a:r>
            <a:r>
              <a:rPr lang="pt-BR" sz="18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; </a:t>
            </a:r>
          </a:p>
          <a:p>
            <a:pPr marL="971550" lvl="1" indent="-285750" algn="just">
              <a:spcBef>
                <a:spcPts val="0"/>
              </a:spcBef>
            </a:pPr>
            <a:r>
              <a:rPr lang="pt-BR" sz="1800">
                <a:solidFill>
                  <a:srgbClr val="000000"/>
                </a:solidFill>
                <a:latin typeface="Arial"/>
                <a:cs typeface="Arial"/>
              </a:rPr>
              <a:t>Relatório SPRINT 1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DB7EBFA-D92F-EC5A-6F89-A852717DB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82680"/>
            <a:ext cx="5183188" cy="823912"/>
          </a:xfrm>
        </p:spPr>
        <p:txBody>
          <a:bodyPr/>
          <a:lstStyle/>
          <a:p>
            <a:r>
              <a:rPr lang="pt-BR"/>
              <a:t>CONCEITOS LOGÍSTICOS – SPRINT 2 </a:t>
            </a:r>
            <a:r>
              <a:rPr lang="pt-BR">
                <a:solidFill>
                  <a:schemeClr val="accent1"/>
                </a:solidFill>
              </a:rPr>
              <a:t>(18/10/2024 - 07/11/2024)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D6C4744-A252-E2E3-DAE1-08041A7E1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85420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algn="just">
              <a:spcBef>
                <a:spcPts val="0"/>
              </a:spcBef>
            </a:pPr>
            <a:endParaRPr lang="pt-BR" sz="1800" b="1">
              <a:solidFill>
                <a:srgbClr val="000000"/>
              </a:solidFill>
              <a:latin typeface="Arial"/>
              <a:cs typeface="Arial"/>
            </a:endParaRPr>
          </a:p>
          <a:p>
            <a:pPr marL="514350" algn="just">
              <a:spcBef>
                <a:spcPts val="0"/>
              </a:spcBef>
            </a:pPr>
            <a:endParaRPr lang="pt-BR" sz="1800" b="1">
              <a:solidFill>
                <a:srgbClr val="000000"/>
              </a:solidFill>
              <a:latin typeface="Arial"/>
              <a:cs typeface="Arial"/>
            </a:endParaRPr>
          </a:p>
          <a:p>
            <a:pPr marL="514350" algn="just">
              <a:spcBef>
                <a:spcPts val="0"/>
              </a:spcBef>
            </a:pPr>
            <a:endParaRPr lang="pt-BR" sz="1800" b="1">
              <a:solidFill>
                <a:srgbClr val="000000"/>
              </a:solidFill>
              <a:latin typeface="Arial"/>
              <a:cs typeface="Arial"/>
            </a:endParaRPr>
          </a:p>
          <a:p>
            <a:pPr marL="514350" algn="just">
              <a:spcBef>
                <a:spcPts val="0"/>
              </a:spcBef>
            </a:pPr>
            <a:r>
              <a:rPr lang="pt-BR" sz="1800" b="1">
                <a:solidFill>
                  <a:srgbClr val="000000"/>
                </a:solidFill>
                <a:latin typeface="Arial"/>
                <a:cs typeface="Arial"/>
              </a:rPr>
              <a:t>OBJETIVO: </a:t>
            </a:r>
            <a:r>
              <a:rPr lang="pt-BR" sz="1800" b="1" i="1">
                <a:solidFill>
                  <a:srgbClr val="000000"/>
                </a:solidFill>
                <a:latin typeface="Arial"/>
                <a:cs typeface="Arial"/>
              </a:rPr>
              <a:t>Desenvolvimento do produto II</a:t>
            </a:r>
            <a:endParaRPr lang="pt-BR"/>
          </a:p>
          <a:p>
            <a:pPr lvl="1" indent="0" algn="just">
              <a:spcBef>
                <a:spcPts val="0"/>
              </a:spcBef>
              <a:buNone/>
            </a:pPr>
            <a:endParaRPr lang="pt-BR" sz="1800" i="1">
              <a:solidFill>
                <a:srgbClr val="000000"/>
              </a:solidFill>
              <a:latin typeface="Arial"/>
              <a:cs typeface="Arial"/>
            </a:endParaRPr>
          </a:p>
          <a:p>
            <a:pPr marL="971550" lvl="1" indent="-285750" algn="just">
              <a:spcBef>
                <a:spcPts val="0"/>
              </a:spcBef>
            </a:pPr>
            <a:r>
              <a:rPr lang="pt-BR" sz="1800">
                <a:solidFill>
                  <a:srgbClr val="000000"/>
                </a:solidFill>
                <a:latin typeface="Arial"/>
                <a:cs typeface="Arial"/>
              </a:rPr>
              <a:t>Modal aeroviário;</a:t>
            </a:r>
            <a:endParaRPr lang="en-US" sz="1800">
              <a:solidFill>
                <a:srgbClr val="000000"/>
              </a:solidFill>
              <a:latin typeface="Arial"/>
              <a:cs typeface="Arial"/>
            </a:endParaRPr>
          </a:p>
          <a:p>
            <a:pPr marL="971550" lvl="1" indent="-285750" algn="just">
              <a:spcBef>
                <a:spcPts val="0"/>
              </a:spcBef>
            </a:pPr>
            <a:r>
              <a:rPr lang="pt-BR" sz="1800">
                <a:solidFill>
                  <a:srgbClr val="000000"/>
                </a:solidFill>
                <a:latin typeface="Arial"/>
                <a:cs typeface="Arial"/>
              </a:rPr>
              <a:t>Identificar as cargas potenciais</a:t>
            </a:r>
            <a:endParaRPr lang="en-US" sz="1800">
              <a:solidFill>
                <a:srgbClr val="000000"/>
              </a:solidFill>
              <a:latin typeface="Arial"/>
              <a:cs typeface="Arial"/>
            </a:endParaRPr>
          </a:p>
          <a:p>
            <a:pPr marL="971550" lvl="1" indent="-285750" algn="just">
              <a:spcBef>
                <a:spcPts val="0"/>
              </a:spcBef>
            </a:pPr>
            <a:r>
              <a:rPr lang="pt-BR" sz="1800">
                <a:solidFill>
                  <a:srgbClr val="000000"/>
                </a:solidFill>
                <a:latin typeface="Arial"/>
                <a:cs typeface="Arial"/>
              </a:rPr>
              <a:t>Criar um top 10 das principais cargas (as de maior valor agregado/demanda</a:t>
            </a:r>
            <a:endParaRPr lang="en-US" sz="1800">
              <a:solidFill>
                <a:srgbClr val="000000"/>
              </a:solidFill>
              <a:latin typeface="Arial"/>
              <a:cs typeface="Arial"/>
            </a:endParaRPr>
          </a:p>
          <a:p>
            <a:pPr marL="971550" lvl="1" indent="-285750" algn="just">
              <a:spcBef>
                <a:spcPts val="0"/>
              </a:spcBef>
            </a:pPr>
            <a:r>
              <a:rPr lang="pt-BR" sz="1800">
                <a:solidFill>
                  <a:srgbClr val="000000"/>
                </a:solidFill>
                <a:latin typeface="Arial"/>
                <a:cs typeface="Arial"/>
              </a:rPr>
              <a:t>Quais empresas da região fazem esse tipo de transação (Ex. Embraer) Power BI</a:t>
            </a:r>
          </a:p>
          <a:p>
            <a:pPr marL="971550" lvl="1" indent="-285750" algn="just">
              <a:spcBef>
                <a:spcPts val="0"/>
              </a:spcBef>
            </a:pPr>
            <a:r>
              <a:rPr lang="pt-BR" sz="1800">
                <a:latin typeface="Arial"/>
                <a:cs typeface="Arial"/>
              </a:rPr>
              <a:t>Relatório SPRINT 2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22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3F7BD-BF43-CF51-9A23-75463F30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400" b="1">
                <a:latin typeface="Aptos"/>
              </a:rPr>
              <a:t>DASHBOARD – SPRINT 3 </a:t>
            </a:r>
            <a:r>
              <a:rPr lang="pt-BR" sz="2400" b="1">
                <a:solidFill>
                  <a:schemeClr val="accent1"/>
                </a:solidFill>
                <a:latin typeface="Aptos"/>
              </a:rPr>
              <a:t>(08/11/2024 - 28/11/2024)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231852-449A-E593-F74B-09D66FD9E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algn="just">
              <a:spcBef>
                <a:spcPts val="0"/>
              </a:spcBef>
              <a:buFont typeface="Arial,Sans-Serif" panose="020B0604020202020204" pitchFamily="34" charset="0"/>
            </a:pPr>
            <a:endParaRPr lang="pt-BR" sz="1800" b="1">
              <a:latin typeface="Arial"/>
              <a:cs typeface="Arial"/>
            </a:endParaRPr>
          </a:p>
          <a:p>
            <a:pPr marL="457200" algn="just">
              <a:spcBef>
                <a:spcPts val="0"/>
              </a:spcBef>
              <a:buFont typeface="Arial,Sans-Serif" panose="020B0604020202020204" pitchFamily="34" charset="0"/>
            </a:pPr>
            <a:endParaRPr lang="pt-BR" sz="1800" b="1">
              <a:latin typeface="Arial"/>
              <a:cs typeface="Arial"/>
            </a:endParaRPr>
          </a:p>
          <a:p>
            <a:pPr marL="457200" algn="just">
              <a:spcBef>
                <a:spcPts val="0"/>
              </a:spcBef>
              <a:buFont typeface="Arial,Sans-Serif" panose="020B0604020202020204" pitchFamily="34" charset="0"/>
            </a:pPr>
            <a:r>
              <a:rPr lang="pt-BR" sz="1800" b="1">
                <a:latin typeface="Arial"/>
                <a:cs typeface="Arial"/>
              </a:rPr>
              <a:t>OBJETIVO: </a:t>
            </a:r>
            <a:r>
              <a:rPr lang="pt-BR" sz="1800" b="1" i="1">
                <a:latin typeface="Arial"/>
                <a:cs typeface="Arial"/>
              </a:rPr>
              <a:t>Entrega do produto</a:t>
            </a:r>
            <a:endParaRPr lang="en-US" sz="1800">
              <a:latin typeface="Arial"/>
              <a:cs typeface="Arial"/>
            </a:endParaRPr>
          </a:p>
          <a:p>
            <a:pPr algn="just">
              <a:spcBef>
                <a:spcPts val="0"/>
              </a:spcBef>
            </a:pPr>
            <a:endParaRPr lang="pt-BR" sz="1800">
              <a:latin typeface="Arial"/>
              <a:cs typeface="Arial"/>
            </a:endParaRPr>
          </a:p>
          <a:p>
            <a:pPr marL="914400" lvl="1" algn="just">
              <a:spcBef>
                <a:spcPts val="0"/>
              </a:spcBef>
            </a:pPr>
            <a:r>
              <a:rPr lang="pt-BR" sz="1800">
                <a:latin typeface="Arial"/>
                <a:cs typeface="Arial"/>
              </a:rPr>
              <a:t>Localizar empresas de abastecimento e distribuição do vale e responder a seguinte questão: “Por que seria interessante transformar o aeroporto de São José dos Campos em um CD?” NCM - planilha adicional</a:t>
            </a:r>
            <a:endParaRPr lang="en-US" sz="1800">
              <a:latin typeface="Arial"/>
              <a:cs typeface="Arial"/>
            </a:endParaRPr>
          </a:p>
          <a:p>
            <a:pPr marL="914400" lvl="1" algn="just">
              <a:spcBef>
                <a:spcPts val="0"/>
              </a:spcBef>
            </a:pPr>
            <a:r>
              <a:rPr lang="pt-BR" sz="1800">
                <a:latin typeface="Arial"/>
                <a:cs typeface="Arial"/>
              </a:rPr>
              <a:t>SH - Sistema harmonizado - Planilha adicional</a:t>
            </a:r>
            <a:endParaRPr lang="en-US" sz="1800">
              <a:latin typeface="Arial"/>
              <a:cs typeface="Arial"/>
            </a:endParaRPr>
          </a:p>
          <a:p>
            <a:pPr marL="914400" lvl="1" algn="just">
              <a:spcBef>
                <a:spcPts val="0"/>
              </a:spcBef>
            </a:pPr>
            <a:r>
              <a:rPr lang="pt-BR" sz="1800">
                <a:latin typeface="Arial"/>
                <a:cs typeface="Arial"/>
              </a:rPr>
              <a:t>Via e URF - planilha adicional</a:t>
            </a:r>
            <a:endParaRPr lang="en-US" sz="1800">
              <a:latin typeface="Arial"/>
              <a:cs typeface="Arial"/>
            </a:endParaRPr>
          </a:p>
          <a:p>
            <a:pPr marL="914400" lvl="1" algn="just">
              <a:spcBef>
                <a:spcPts val="0"/>
              </a:spcBef>
            </a:pPr>
            <a:r>
              <a:rPr lang="pt-BR" sz="1800">
                <a:latin typeface="Arial"/>
                <a:cs typeface="Arial"/>
              </a:rPr>
              <a:t>CIF X FOB</a:t>
            </a:r>
            <a:endParaRPr lang="en-US" sz="1800">
              <a:latin typeface="Arial"/>
              <a:cs typeface="Arial"/>
            </a:endParaRPr>
          </a:p>
          <a:p>
            <a:pPr marL="914400" lvl="1" algn="just">
              <a:spcBef>
                <a:spcPts val="0"/>
              </a:spcBef>
            </a:pPr>
            <a:r>
              <a:rPr lang="pt-BR" sz="1800">
                <a:latin typeface="Arial"/>
                <a:cs typeface="Arial"/>
              </a:rPr>
              <a:t>Economia e Logística</a:t>
            </a:r>
            <a:endParaRPr lang="en-US" sz="1800">
              <a:latin typeface="Arial"/>
              <a:cs typeface="Arial"/>
            </a:endParaRPr>
          </a:p>
          <a:p>
            <a:pPr marL="914400" lvl="1" algn="just">
              <a:spcBef>
                <a:spcPts val="0"/>
              </a:spcBef>
            </a:pPr>
            <a:r>
              <a:rPr lang="pt-BR" sz="1800">
                <a:latin typeface="Arial"/>
                <a:cs typeface="Arial"/>
              </a:rPr>
              <a:t>Importação e exportação</a:t>
            </a:r>
          </a:p>
          <a:p>
            <a:pPr marL="914400" lvl="1" algn="just">
              <a:spcBef>
                <a:spcPts val="0"/>
              </a:spcBef>
            </a:pPr>
            <a:r>
              <a:rPr lang="pt-BR" sz="1800">
                <a:latin typeface="Arial"/>
                <a:cs typeface="Arial"/>
              </a:rPr>
              <a:t>Relatório geral</a:t>
            </a:r>
          </a:p>
          <a:p>
            <a:pPr marL="914400" lvl="1" algn="just">
              <a:spcBef>
                <a:spcPts val="0"/>
              </a:spcBef>
            </a:pPr>
            <a:endParaRPr lang="pt-BR"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724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PIL AEROPORTO SJK</vt:lpstr>
      <vt:lpstr>EQUIPE</vt:lpstr>
      <vt:lpstr>ÍNDICE</vt:lpstr>
      <vt:lpstr>INTRODUÇÃO</vt:lpstr>
      <vt:lpstr>DEMANDA:</vt:lpstr>
      <vt:lpstr>5W2H</vt:lpstr>
      <vt:lpstr>BACKLOG DO PRODUTO – SPRINT 0 (02/09/2024 à 26/09/2024)</vt:lpstr>
      <vt:lpstr>Apresentação do PowerPoint</vt:lpstr>
      <vt:lpstr>DASHBOARD – SPRINT 3 (08/11/2024 - 28/11/2024)</vt:lpstr>
      <vt:lpstr>APPS/SOFTWARES UTILIZADOS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 AEROPORTO SJK</dc:title>
  <dc:creator>Caroline Thomaz</dc:creator>
  <cp:revision>4</cp:revision>
  <dcterms:created xsi:type="dcterms:W3CDTF">2024-09-18T02:39:27Z</dcterms:created>
  <dcterms:modified xsi:type="dcterms:W3CDTF">2024-09-24T14:51:28Z</dcterms:modified>
</cp:coreProperties>
</file>