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D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svg"/><Relationship Id="rId1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CC460-A677-4D92-ADC0-E0967BA8A36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3DF6A51-B328-4CC1-9E11-9D69283F76BE}">
      <dgm:prSet/>
      <dgm:spPr/>
      <dgm:t>
        <a:bodyPr/>
        <a:lstStyle/>
        <a:p>
          <a:pPr>
            <a:defRPr b="1"/>
          </a:pPr>
          <a:r>
            <a:rPr lang="en-US"/>
            <a:t>Stanford dog dataset</a:t>
          </a:r>
        </a:p>
      </dgm:t>
    </dgm:pt>
    <dgm:pt modelId="{23473986-08F6-4DF6-88FA-0128C5631135}" type="parTrans" cxnId="{78978C17-3C6C-4CAA-8F46-9CD2024FCB12}">
      <dgm:prSet/>
      <dgm:spPr/>
      <dgm:t>
        <a:bodyPr/>
        <a:lstStyle/>
        <a:p>
          <a:endParaRPr lang="en-US"/>
        </a:p>
      </dgm:t>
    </dgm:pt>
    <dgm:pt modelId="{43FCDD9A-E183-45A5-B09B-FC94936161AF}" type="sibTrans" cxnId="{78978C17-3C6C-4CAA-8F46-9CD2024FCB12}">
      <dgm:prSet/>
      <dgm:spPr/>
      <dgm:t>
        <a:bodyPr/>
        <a:lstStyle/>
        <a:p>
          <a:endParaRPr lang="en-US"/>
        </a:p>
      </dgm:t>
    </dgm:pt>
    <dgm:pt modelId="{82BD93C1-AAE0-4D43-8506-8C1E43414C6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- Images/Annotation (Dog Location      with </a:t>
          </a:r>
          <a:r>
            <a:rPr lang="en-US" dirty="0" err="1"/>
            <a:t>xyMax</a:t>
          </a:r>
          <a:r>
            <a:rPr lang="en-US" dirty="0"/>
            <a:t> and </a:t>
          </a:r>
          <a:r>
            <a:rPr lang="en-US" dirty="0" err="1"/>
            <a:t>xyMin</a:t>
          </a:r>
          <a:r>
            <a:rPr lang="en-US" dirty="0"/>
            <a:t>)</a:t>
          </a:r>
        </a:p>
      </dgm:t>
    </dgm:pt>
    <dgm:pt modelId="{2B2279FF-106D-4EEA-A97F-8165C3E542AA}" type="parTrans" cxnId="{7183A61A-9255-490D-BECE-C74FD2DEF58B}">
      <dgm:prSet/>
      <dgm:spPr/>
      <dgm:t>
        <a:bodyPr/>
        <a:lstStyle/>
        <a:p>
          <a:endParaRPr lang="en-US"/>
        </a:p>
      </dgm:t>
    </dgm:pt>
    <dgm:pt modelId="{B35C94AE-330D-4D08-AAE5-354F0B1CF685}" type="sibTrans" cxnId="{7183A61A-9255-490D-BECE-C74FD2DEF58B}">
      <dgm:prSet/>
      <dgm:spPr/>
      <dgm:t>
        <a:bodyPr/>
        <a:lstStyle/>
        <a:p>
          <a:endParaRPr lang="en-US"/>
        </a:p>
      </dgm:t>
    </dgm:pt>
    <dgm:pt modelId="{CD4AE1E5-53FD-490A-BBE2-407F7644032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- 120 Categories (Breed)</a:t>
          </a:r>
        </a:p>
      </dgm:t>
    </dgm:pt>
    <dgm:pt modelId="{1839C2F0-F9D0-451F-8943-DB3A86DD4E43}" type="parTrans" cxnId="{5500B1B4-9CF8-418D-881E-0F6F30C78F45}">
      <dgm:prSet/>
      <dgm:spPr/>
      <dgm:t>
        <a:bodyPr/>
        <a:lstStyle/>
        <a:p>
          <a:endParaRPr lang="en-US"/>
        </a:p>
      </dgm:t>
    </dgm:pt>
    <dgm:pt modelId="{0CB9CC74-0269-44AA-B167-3FE1DA614896}" type="sibTrans" cxnId="{5500B1B4-9CF8-418D-881E-0F6F30C78F45}">
      <dgm:prSet/>
      <dgm:spPr/>
      <dgm:t>
        <a:bodyPr/>
        <a:lstStyle/>
        <a:p>
          <a:endParaRPr lang="en-US"/>
        </a:p>
      </dgm:t>
    </dgm:pt>
    <dgm:pt modelId="{D47E9C04-8820-4D20-950D-205E16F267F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- 20.580 Total images</a:t>
          </a:r>
        </a:p>
      </dgm:t>
    </dgm:pt>
    <dgm:pt modelId="{B97F2342-678A-4343-9AD5-084B48C9F30C}" type="parTrans" cxnId="{7AB401F1-BA1F-4E78-A9EC-EF7FBC3B67E0}">
      <dgm:prSet/>
      <dgm:spPr/>
      <dgm:t>
        <a:bodyPr/>
        <a:lstStyle/>
        <a:p>
          <a:endParaRPr lang="en-US"/>
        </a:p>
      </dgm:t>
    </dgm:pt>
    <dgm:pt modelId="{D0B040BF-F00F-4F73-84A3-E5985305F0F0}" type="sibTrans" cxnId="{7AB401F1-BA1F-4E78-A9EC-EF7FBC3B67E0}">
      <dgm:prSet/>
      <dgm:spPr/>
      <dgm:t>
        <a:bodyPr/>
        <a:lstStyle/>
        <a:p>
          <a:endParaRPr lang="en-US"/>
        </a:p>
      </dgm:t>
    </dgm:pt>
    <dgm:pt modelId="{B07F6657-639F-45A8-8692-8CB0371FF959}">
      <dgm:prSet/>
      <dgm:spPr/>
      <dgm:t>
        <a:bodyPr/>
        <a:lstStyle/>
        <a:p>
          <a:pPr>
            <a:defRPr b="1"/>
          </a:pPr>
          <a:r>
            <a:rPr lang="en-US"/>
            <a:t>Generator</a:t>
          </a:r>
        </a:p>
      </dgm:t>
    </dgm:pt>
    <dgm:pt modelId="{5E36E80B-7DF8-4F05-8B51-90032352E48D}" type="parTrans" cxnId="{FA37D801-9E72-4D3F-9EFD-5D4197D4ECAE}">
      <dgm:prSet/>
      <dgm:spPr/>
      <dgm:t>
        <a:bodyPr/>
        <a:lstStyle/>
        <a:p>
          <a:endParaRPr lang="en-US"/>
        </a:p>
      </dgm:t>
    </dgm:pt>
    <dgm:pt modelId="{E71BE7A9-169A-420B-9476-84693626EACB}" type="sibTrans" cxnId="{FA37D801-9E72-4D3F-9EFD-5D4197D4ECAE}">
      <dgm:prSet/>
      <dgm:spPr/>
      <dgm:t>
        <a:bodyPr/>
        <a:lstStyle/>
        <a:p>
          <a:endParaRPr lang="en-US"/>
        </a:p>
      </dgm:t>
    </dgm:pt>
    <dgm:pt modelId="{27572591-D4F2-41C2-A4F7-FEF5C081E2B6}">
      <dgm:prSet/>
      <dgm:spPr/>
      <dgm:t>
        <a:bodyPr/>
        <a:lstStyle/>
        <a:p>
          <a:r>
            <a:rPr lang="en-US"/>
            <a:t>CNN </a:t>
          </a:r>
        </a:p>
      </dgm:t>
    </dgm:pt>
    <dgm:pt modelId="{E418ED44-D9D7-47C9-B5F9-505CB7EED1E8}" type="parTrans" cxnId="{2F1F6222-D271-4904-976A-E2776DC870E0}">
      <dgm:prSet/>
      <dgm:spPr/>
      <dgm:t>
        <a:bodyPr/>
        <a:lstStyle/>
        <a:p>
          <a:endParaRPr lang="en-US"/>
        </a:p>
      </dgm:t>
    </dgm:pt>
    <dgm:pt modelId="{E67DB466-730F-4316-B65B-C85659737C0D}" type="sibTrans" cxnId="{2F1F6222-D271-4904-976A-E2776DC870E0}">
      <dgm:prSet/>
      <dgm:spPr/>
      <dgm:t>
        <a:bodyPr/>
        <a:lstStyle/>
        <a:p>
          <a:endParaRPr lang="en-US"/>
        </a:p>
      </dgm:t>
    </dgm:pt>
    <dgm:pt modelId="{4B1A8208-ED29-469B-AFBA-4D545F3C3ABE}">
      <dgm:prSet/>
      <dgm:spPr/>
      <dgm:t>
        <a:bodyPr/>
        <a:lstStyle/>
        <a:p>
          <a:pPr>
            <a:defRPr b="1"/>
          </a:pPr>
          <a:r>
            <a:rPr lang="en-US"/>
            <a:t>Discriminator</a:t>
          </a:r>
        </a:p>
      </dgm:t>
    </dgm:pt>
    <dgm:pt modelId="{637576B2-2AB3-4E72-A6AB-432FFC60D6C5}" type="parTrans" cxnId="{5C45FBE4-8CA5-4473-AE09-2440E8ABD74C}">
      <dgm:prSet/>
      <dgm:spPr/>
      <dgm:t>
        <a:bodyPr/>
        <a:lstStyle/>
        <a:p>
          <a:endParaRPr lang="en-US"/>
        </a:p>
      </dgm:t>
    </dgm:pt>
    <dgm:pt modelId="{B6B41D48-6172-4D23-BA47-233E715313F7}" type="sibTrans" cxnId="{5C45FBE4-8CA5-4473-AE09-2440E8ABD74C}">
      <dgm:prSet/>
      <dgm:spPr/>
      <dgm:t>
        <a:bodyPr/>
        <a:lstStyle/>
        <a:p>
          <a:endParaRPr lang="en-US"/>
        </a:p>
      </dgm:t>
    </dgm:pt>
    <dgm:pt modelId="{6394B8DB-3F8B-47FF-9085-11B546874966}">
      <dgm:prSet/>
      <dgm:spPr/>
      <dgm:t>
        <a:bodyPr/>
        <a:lstStyle/>
        <a:p>
          <a:r>
            <a:rPr lang="en-US"/>
            <a:t>CNN Network, can be seen as a way to create object detection</a:t>
          </a:r>
        </a:p>
      </dgm:t>
    </dgm:pt>
    <dgm:pt modelId="{BBDB00B4-1168-4240-A619-7EA932603C56}" type="parTrans" cxnId="{C10F0934-4F78-4E1B-980A-67EB02C197E1}">
      <dgm:prSet/>
      <dgm:spPr/>
      <dgm:t>
        <a:bodyPr/>
        <a:lstStyle/>
        <a:p>
          <a:endParaRPr lang="en-US"/>
        </a:p>
      </dgm:t>
    </dgm:pt>
    <dgm:pt modelId="{E655AEEF-F928-44EE-8218-23E1FC522973}" type="sibTrans" cxnId="{C10F0934-4F78-4E1B-980A-67EB02C197E1}">
      <dgm:prSet/>
      <dgm:spPr/>
      <dgm:t>
        <a:bodyPr/>
        <a:lstStyle/>
        <a:p>
          <a:endParaRPr lang="en-US"/>
        </a:p>
      </dgm:t>
    </dgm:pt>
    <dgm:pt modelId="{D5AA543B-0D71-4C3E-B05D-17A8EA3C5300}" type="pres">
      <dgm:prSet presAssocID="{0A6CC460-A677-4D92-ADC0-E0967BA8A362}" presName="root" presStyleCnt="0">
        <dgm:presLayoutVars>
          <dgm:dir/>
          <dgm:resizeHandles val="exact"/>
        </dgm:presLayoutVars>
      </dgm:prSet>
      <dgm:spPr/>
    </dgm:pt>
    <dgm:pt modelId="{3FF39494-B1C0-49A5-A634-4C7A35AA1F8A}" type="pres">
      <dgm:prSet presAssocID="{13DF6A51-B328-4CC1-9E11-9D69283F76BE}" presName="compNode" presStyleCnt="0"/>
      <dgm:spPr/>
    </dgm:pt>
    <dgm:pt modelId="{6CE6254F-466B-409D-8AD6-13EA76DAD3AE}" type="pres">
      <dgm:prSet presAssocID="{13DF6A51-B328-4CC1-9E11-9D69283F76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7EA6E4B7-E367-47BD-81E9-1C24E788A848}" type="pres">
      <dgm:prSet presAssocID="{13DF6A51-B328-4CC1-9E11-9D69283F76BE}" presName="iconSpace" presStyleCnt="0"/>
      <dgm:spPr/>
    </dgm:pt>
    <dgm:pt modelId="{3F8EEC45-7646-428C-BF8C-AEA39BB9BA5C}" type="pres">
      <dgm:prSet presAssocID="{13DF6A51-B328-4CC1-9E11-9D69283F76BE}" presName="parTx" presStyleLbl="revTx" presStyleIdx="0" presStyleCnt="6">
        <dgm:presLayoutVars>
          <dgm:chMax val="0"/>
          <dgm:chPref val="0"/>
        </dgm:presLayoutVars>
      </dgm:prSet>
      <dgm:spPr/>
    </dgm:pt>
    <dgm:pt modelId="{93D1588C-B4F0-43DD-80F0-F6ADB0B6AC7B}" type="pres">
      <dgm:prSet presAssocID="{13DF6A51-B328-4CC1-9E11-9D69283F76BE}" presName="txSpace" presStyleCnt="0"/>
      <dgm:spPr/>
    </dgm:pt>
    <dgm:pt modelId="{81BA43DC-B2EE-4BF9-8373-6DAF87336BF3}" type="pres">
      <dgm:prSet presAssocID="{13DF6A51-B328-4CC1-9E11-9D69283F76BE}" presName="desTx" presStyleLbl="revTx" presStyleIdx="1" presStyleCnt="6">
        <dgm:presLayoutVars/>
      </dgm:prSet>
      <dgm:spPr/>
    </dgm:pt>
    <dgm:pt modelId="{F2BB449C-67F1-4FEA-ACE2-6DC9E05E9AE9}" type="pres">
      <dgm:prSet presAssocID="{43FCDD9A-E183-45A5-B09B-FC94936161AF}" presName="sibTrans" presStyleCnt="0"/>
      <dgm:spPr/>
    </dgm:pt>
    <dgm:pt modelId="{612E1B14-E208-4B0F-B976-EF1AEB29A4E1}" type="pres">
      <dgm:prSet presAssocID="{B07F6657-639F-45A8-8692-8CB0371FF959}" presName="compNode" presStyleCnt="0"/>
      <dgm:spPr/>
    </dgm:pt>
    <dgm:pt modelId="{50C6C9C5-7251-468C-ACD4-391BBE9D6038}" type="pres">
      <dgm:prSet presAssocID="{B07F6657-639F-45A8-8692-8CB0371FF9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4FCF319C-7C5C-4D5B-921D-E09E65925E9E}" type="pres">
      <dgm:prSet presAssocID="{B07F6657-639F-45A8-8692-8CB0371FF959}" presName="iconSpace" presStyleCnt="0"/>
      <dgm:spPr/>
    </dgm:pt>
    <dgm:pt modelId="{1CC3CE5A-F561-404C-BEEB-00A6789EBFE1}" type="pres">
      <dgm:prSet presAssocID="{B07F6657-639F-45A8-8692-8CB0371FF959}" presName="parTx" presStyleLbl="revTx" presStyleIdx="2" presStyleCnt="6">
        <dgm:presLayoutVars>
          <dgm:chMax val="0"/>
          <dgm:chPref val="0"/>
        </dgm:presLayoutVars>
      </dgm:prSet>
      <dgm:spPr/>
    </dgm:pt>
    <dgm:pt modelId="{4EFE585D-3A22-4461-A21E-9F701B50D1F5}" type="pres">
      <dgm:prSet presAssocID="{B07F6657-639F-45A8-8692-8CB0371FF959}" presName="txSpace" presStyleCnt="0"/>
      <dgm:spPr/>
    </dgm:pt>
    <dgm:pt modelId="{9F550166-147C-4E87-A153-517330C359A9}" type="pres">
      <dgm:prSet presAssocID="{B07F6657-639F-45A8-8692-8CB0371FF959}" presName="desTx" presStyleLbl="revTx" presStyleIdx="3" presStyleCnt="6">
        <dgm:presLayoutVars/>
      </dgm:prSet>
      <dgm:spPr/>
    </dgm:pt>
    <dgm:pt modelId="{B75E88EF-16E2-483C-A219-D535BFB3CD2E}" type="pres">
      <dgm:prSet presAssocID="{E71BE7A9-169A-420B-9476-84693626EACB}" presName="sibTrans" presStyleCnt="0"/>
      <dgm:spPr/>
    </dgm:pt>
    <dgm:pt modelId="{654B3F0C-45FB-4921-8B1E-4997242467FC}" type="pres">
      <dgm:prSet presAssocID="{4B1A8208-ED29-469B-AFBA-4D545F3C3ABE}" presName="compNode" presStyleCnt="0"/>
      <dgm:spPr/>
    </dgm:pt>
    <dgm:pt modelId="{844BDFAD-068F-47C7-B058-6981C8C1DE5A}" type="pres">
      <dgm:prSet presAssocID="{4B1A8208-ED29-469B-AFBA-4D545F3C3ABE}" presName="iconRect" presStyleLbl="node1" presStyleIdx="2" presStyleCnt="3" custLinFactNeighborX="16174" custLinFactNeighborY="655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04E9EC7-6A49-4F4F-AE39-866297E805D6}" type="pres">
      <dgm:prSet presAssocID="{4B1A8208-ED29-469B-AFBA-4D545F3C3ABE}" presName="iconSpace" presStyleCnt="0"/>
      <dgm:spPr/>
    </dgm:pt>
    <dgm:pt modelId="{90BF64CC-6888-48E9-9CEB-126C7238718E}" type="pres">
      <dgm:prSet presAssocID="{4B1A8208-ED29-469B-AFBA-4D545F3C3ABE}" presName="parTx" presStyleLbl="revTx" presStyleIdx="4" presStyleCnt="6">
        <dgm:presLayoutVars>
          <dgm:chMax val="0"/>
          <dgm:chPref val="0"/>
        </dgm:presLayoutVars>
      </dgm:prSet>
      <dgm:spPr/>
    </dgm:pt>
    <dgm:pt modelId="{8402B468-8517-4072-B48E-014218DBAE09}" type="pres">
      <dgm:prSet presAssocID="{4B1A8208-ED29-469B-AFBA-4D545F3C3ABE}" presName="txSpace" presStyleCnt="0"/>
      <dgm:spPr/>
    </dgm:pt>
    <dgm:pt modelId="{D78B3688-BB02-4B95-8B2F-7F1FA36D4ED9}" type="pres">
      <dgm:prSet presAssocID="{4B1A8208-ED29-469B-AFBA-4D545F3C3ABE}" presName="desTx" presStyleLbl="revTx" presStyleIdx="5" presStyleCnt="6">
        <dgm:presLayoutVars/>
      </dgm:prSet>
      <dgm:spPr/>
    </dgm:pt>
  </dgm:ptLst>
  <dgm:cxnLst>
    <dgm:cxn modelId="{FA37D801-9E72-4D3F-9EFD-5D4197D4ECAE}" srcId="{0A6CC460-A677-4D92-ADC0-E0967BA8A362}" destId="{B07F6657-639F-45A8-8692-8CB0371FF959}" srcOrd="1" destOrd="0" parTransId="{5E36E80B-7DF8-4F05-8B51-90032352E48D}" sibTransId="{E71BE7A9-169A-420B-9476-84693626EACB}"/>
    <dgm:cxn modelId="{78978C17-3C6C-4CAA-8F46-9CD2024FCB12}" srcId="{0A6CC460-A677-4D92-ADC0-E0967BA8A362}" destId="{13DF6A51-B328-4CC1-9E11-9D69283F76BE}" srcOrd="0" destOrd="0" parTransId="{23473986-08F6-4DF6-88FA-0128C5631135}" sibTransId="{43FCDD9A-E183-45A5-B09B-FC94936161AF}"/>
    <dgm:cxn modelId="{7183A61A-9255-490D-BECE-C74FD2DEF58B}" srcId="{13DF6A51-B328-4CC1-9E11-9D69283F76BE}" destId="{82BD93C1-AAE0-4D43-8506-8C1E43414C6C}" srcOrd="0" destOrd="0" parTransId="{2B2279FF-106D-4EEA-A97F-8165C3E542AA}" sibTransId="{B35C94AE-330D-4D08-AAE5-354F0B1CF685}"/>
    <dgm:cxn modelId="{2F1F6222-D271-4904-976A-E2776DC870E0}" srcId="{B07F6657-639F-45A8-8692-8CB0371FF959}" destId="{27572591-D4F2-41C2-A4F7-FEF5C081E2B6}" srcOrd="0" destOrd="0" parTransId="{E418ED44-D9D7-47C9-B5F9-505CB7EED1E8}" sibTransId="{E67DB466-730F-4316-B65B-C85659737C0D}"/>
    <dgm:cxn modelId="{C371732B-09FD-44B2-B0DD-1E57A49E5253}" type="presOf" srcId="{27572591-D4F2-41C2-A4F7-FEF5C081E2B6}" destId="{9F550166-147C-4E87-A153-517330C359A9}" srcOrd="0" destOrd="0" presId="urn:microsoft.com/office/officeart/2018/2/layout/IconLabelDescriptionList"/>
    <dgm:cxn modelId="{C10F0934-4F78-4E1B-980A-67EB02C197E1}" srcId="{4B1A8208-ED29-469B-AFBA-4D545F3C3ABE}" destId="{6394B8DB-3F8B-47FF-9085-11B546874966}" srcOrd="0" destOrd="0" parTransId="{BBDB00B4-1168-4240-A619-7EA932603C56}" sibTransId="{E655AEEF-F928-44EE-8218-23E1FC522973}"/>
    <dgm:cxn modelId="{66819335-D4BC-42EE-9AC9-F5B58FA32613}" type="presOf" srcId="{82BD93C1-AAE0-4D43-8506-8C1E43414C6C}" destId="{81BA43DC-B2EE-4BF9-8373-6DAF87336BF3}" srcOrd="0" destOrd="0" presId="urn:microsoft.com/office/officeart/2018/2/layout/IconLabelDescriptionList"/>
    <dgm:cxn modelId="{397EA560-9914-4EC8-A249-718EE93EAA36}" type="presOf" srcId="{B07F6657-639F-45A8-8692-8CB0371FF959}" destId="{1CC3CE5A-F561-404C-BEEB-00A6789EBFE1}" srcOrd="0" destOrd="0" presId="urn:microsoft.com/office/officeart/2018/2/layout/IconLabelDescriptionList"/>
    <dgm:cxn modelId="{7C721141-912A-4D09-91F9-A7EE7737028C}" type="presOf" srcId="{13DF6A51-B328-4CC1-9E11-9D69283F76BE}" destId="{3F8EEC45-7646-428C-BF8C-AEA39BB9BA5C}" srcOrd="0" destOrd="0" presId="urn:microsoft.com/office/officeart/2018/2/layout/IconLabelDescriptionList"/>
    <dgm:cxn modelId="{5775A06D-FC0D-41EA-B969-DC638095E17A}" type="presOf" srcId="{D47E9C04-8820-4D20-950D-205E16F267F3}" destId="{81BA43DC-B2EE-4BF9-8373-6DAF87336BF3}" srcOrd="0" destOrd="2" presId="urn:microsoft.com/office/officeart/2018/2/layout/IconLabelDescriptionList"/>
    <dgm:cxn modelId="{7F534F7B-0A39-4E45-9D97-D935AF427A91}" type="presOf" srcId="{CD4AE1E5-53FD-490A-BBE2-407F76440324}" destId="{81BA43DC-B2EE-4BF9-8373-6DAF87336BF3}" srcOrd="0" destOrd="1" presId="urn:microsoft.com/office/officeart/2018/2/layout/IconLabelDescriptionList"/>
    <dgm:cxn modelId="{5500B1B4-9CF8-418D-881E-0F6F30C78F45}" srcId="{13DF6A51-B328-4CC1-9E11-9D69283F76BE}" destId="{CD4AE1E5-53FD-490A-BBE2-407F76440324}" srcOrd="1" destOrd="0" parTransId="{1839C2F0-F9D0-451F-8943-DB3A86DD4E43}" sibTransId="{0CB9CC74-0269-44AA-B167-3FE1DA614896}"/>
    <dgm:cxn modelId="{BC1AD9C8-6A5B-4943-ABD9-D541ABC25CF7}" type="presOf" srcId="{0A6CC460-A677-4D92-ADC0-E0967BA8A362}" destId="{D5AA543B-0D71-4C3E-B05D-17A8EA3C5300}" srcOrd="0" destOrd="0" presId="urn:microsoft.com/office/officeart/2018/2/layout/IconLabelDescriptionList"/>
    <dgm:cxn modelId="{E886F2CB-05BA-4963-91E8-32B5F09CE5CC}" type="presOf" srcId="{6394B8DB-3F8B-47FF-9085-11B546874966}" destId="{D78B3688-BB02-4B95-8B2F-7F1FA36D4ED9}" srcOrd="0" destOrd="0" presId="urn:microsoft.com/office/officeart/2018/2/layout/IconLabelDescriptionList"/>
    <dgm:cxn modelId="{FCED16CD-A590-4A32-B05A-47E446112181}" type="presOf" srcId="{4B1A8208-ED29-469B-AFBA-4D545F3C3ABE}" destId="{90BF64CC-6888-48E9-9CEB-126C7238718E}" srcOrd="0" destOrd="0" presId="urn:microsoft.com/office/officeart/2018/2/layout/IconLabelDescriptionList"/>
    <dgm:cxn modelId="{5C45FBE4-8CA5-4473-AE09-2440E8ABD74C}" srcId="{0A6CC460-A677-4D92-ADC0-E0967BA8A362}" destId="{4B1A8208-ED29-469B-AFBA-4D545F3C3ABE}" srcOrd="2" destOrd="0" parTransId="{637576B2-2AB3-4E72-A6AB-432FFC60D6C5}" sibTransId="{B6B41D48-6172-4D23-BA47-233E715313F7}"/>
    <dgm:cxn modelId="{7AB401F1-BA1F-4E78-A9EC-EF7FBC3B67E0}" srcId="{13DF6A51-B328-4CC1-9E11-9D69283F76BE}" destId="{D47E9C04-8820-4D20-950D-205E16F267F3}" srcOrd="2" destOrd="0" parTransId="{B97F2342-678A-4343-9AD5-084B48C9F30C}" sibTransId="{D0B040BF-F00F-4F73-84A3-E5985305F0F0}"/>
    <dgm:cxn modelId="{350A7904-2ED7-40E7-A8AF-E84DD91DA2A1}" type="presParOf" srcId="{D5AA543B-0D71-4C3E-B05D-17A8EA3C5300}" destId="{3FF39494-B1C0-49A5-A634-4C7A35AA1F8A}" srcOrd="0" destOrd="0" presId="urn:microsoft.com/office/officeart/2018/2/layout/IconLabelDescriptionList"/>
    <dgm:cxn modelId="{69969FB5-B324-4420-8382-BE76D3677C5B}" type="presParOf" srcId="{3FF39494-B1C0-49A5-A634-4C7A35AA1F8A}" destId="{6CE6254F-466B-409D-8AD6-13EA76DAD3AE}" srcOrd="0" destOrd="0" presId="urn:microsoft.com/office/officeart/2018/2/layout/IconLabelDescriptionList"/>
    <dgm:cxn modelId="{6BFE00B7-3D72-4BB2-BFE4-5D19CEB933E2}" type="presParOf" srcId="{3FF39494-B1C0-49A5-A634-4C7A35AA1F8A}" destId="{7EA6E4B7-E367-47BD-81E9-1C24E788A848}" srcOrd="1" destOrd="0" presId="urn:microsoft.com/office/officeart/2018/2/layout/IconLabelDescriptionList"/>
    <dgm:cxn modelId="{1EB5F0C6-BD7C-4EE5-8EE0-890D92143E5A}" type="presParOf" srcId="{3FF39494-B1C0-49A5-A634-4C7A35AA1F8A}" destId="{3F8EEC45-7646-428C-BF8C-AEA39BB9BA5C}" srcOrd="2" destOrd="0" presId="urn:microsoft.com/office/officeart/2018/2/layout/IconLabelDescriptionList"/>
    <dgm:cxn modelId="{EF256576-4655-4AB2-B854-16CE268C8621}" type="presParOf" srcId="{3FF39494-B1C0-49A5-A634-4C7A35AA1F8A}" destId="{93D1588C-B4F0-43DD-80F0-F6ADB0B6AC7B}" srcOrd="3" destOrd="0" presId="urn:microsoft.com/office/officeart/2018/2/layout/IconLabelDescriptionList"/>
    <dgm:cxn modelId="{B9F0837C-244B-42B1-B175-97A26DA5771A}" type="presParOf" srcId="{3FF39494-B1C0-49A5-A634-4C7A35AA1F8A}" destId="{81BA43DC-B2EE-4BF9-8373-6DAF87336BF3}" srcOrd="4" destOrd="0" presId="urn:microsoft.com/office/officeart/2018/2/layout/IconLabelDescriptionList"/>
    <dgm:cxn modelId="{CB0086BC-34AC-49D3-8229-C6E912A08F6B}" type="presParOf" srcId="{D5AA543B-0D71-4C3E-B05D-17A8EA3C5300}" destId="{F2BB449C-67F1-4FEA-ACE2-6DC9E05E9AE9}" srcOrd="1" destOrd="0" presId="urn:microsoft.com/office/officeart/2018/2/layout/IconLabelDescriptionList"/>
    <dgm:cxn modelId="{CD51F4F2-99BE-4884-B13B-ED6E151D1032}" type="presParOf" srcId="{D5AA543B-0D71-4C3E-B05D-17A8EA3C5300}" destId="{612E1B14-E208-4B0F-B976-EF1AEB29A4E1}" srcOrd="2" destOrd="0" presId="urn:microsoft.com/office/officeart/2018/2/layout/IconLabelDescriptionList"/>
    <dgm:cxn modelId="{9F38AC2C-D44B-46A1-A438-84EB2D036E36}" type="presParOf" srcId="{612E1B14-E208-4B0F-B976-EF1AEB29A4E1}" destId="{50C6C9C5-7251-468C-ACD4-391BBE9D6038}" srcOrd="0" destOrd="0" presId="urn:microsoft.com/office/officeart/2018/2/layout/IconLabelDescriptionList"/>
    <dgm:cxn modelId="{37283AC0-E644-416F-874A-C6B1B2584262}" type="presParOf" srcId="{612E1B14-E208-4B0F-B976-EF1AEB29A4E1}" destId="{4FCF319C-7C5C-4D5B-921D-E09E65925E9E}" srcOrd="1" destOrd="0" presId="urn:microsoft.com/office/officeart/2018/2/layout/IconLabelDescriptionList"/>
    <dgm:cxn modelId="{F074FE97-DC3C-4909-B9C8-699619BCC719}" type="presParOf" srcId="{612E1B14-E208-4B0F-B976-EF1AEB29A4E1}" destId="{1CC3CE5A-F561-404C-BEEB-00A6789EBFE1}" srcOrd="2" destOrd="0" presId="urn:microsoft.com/office/officeart/2018/2/layout/IconLabelDescriptionList"/>
    <dgm:cxn modelId="{ED419D51-A05A-4014-9B38-DDE6B2C5FFF2}" type="presParOf" srcId="{612E1B14-E208-4B0F-B976-EF1AEB29A4E1}" destId="{4EFE585D-3A22-4461-A21E-9F701B50D1F5}" srcOrd="3" destOrd="0" presId="urn:microsoft.com/office/officeart/2018/2/layout/IconLabelDescriptionList"/>
    <dgm:cxn modelId="{B08867F0-24B0-4BE1-866D-7DC1696FA8C9}" type="presParOf" srcId="{612E1B14-E208-4B0F-B976-EF1AEB29A4E1}" destId="{9F550166-147C-4E87-A153-517330C359A9}" srcOrd="4" destOrd="0" presId="urn:microsoft.com/office/officeart/2018/2/layout/IconLabelDescriptionList"/>
    <dgm:cxn modelId="{BC32B8B7-6893-46C8-AD5F-C7C64AE18737}" type="presParOf" srcId="{D5AA543B-0D71-4C3E-B05D-17A8EA3C5300}" destId="{B75E88EF-16E2-483C-A219-D535BFB3CD2E}" srcOrd="3" destOrd="0" presId="urn:microsoft.com/office/officeart/2018/2/layout/IconLabelDescriptionList"/>
    <dgm:cxn modelId="{8C4672C0-381C-4BBD-8A6C-84108F15F47D}" type="presParOf" srcId="{D5AA543B-0D71-4C3E-B05D-17A8EA3C5300}" destId="{654B3F0C-45FB-4921-8B1E-4997242467FC}" srcOrd="4" destOrd="0" presId="urn:microsoft.com/office/officeart/2018/2/layout/IconLabelDescriptionList"/>
    <dgm:cxn modelId="{74169C28-60C9-4141-A177-724A4A6DE5A9}" type="presParOf" srcId="{654B3F0C-45FB-4921-8B1E-4997242467FC}" destId="{844BDFAD-068F-47C7-B058-6981C8C1DE5A}" srcOrd="0" destOrd="0" presId="urn:microsoft.com/office/officeart/2018/2/layout/IconLabelDescriptionList"/>
    <dgm:cxn modelId="{B4CD5CA5-9B39-4407-9DAA-86E7BC500F7A}" type="presParOf" srcId="{654B3F0C-45FB-4921-8B1E-4997242467FC}" destId="{904E9EC7-6A49-4F4F-AE39-866297E805D6}" srcOrd="1" destOrd="0" presId="urn:microsoft.com/office/officeart/2018/2/layout/IconLabelDescriptionList"/>
    <dgm:cxn modelId="{282467C1-6668-4499-977D-1446F02FDFC0}" type="presParOf" srcId="{654B3F0C-45FB-4921-8B1E-4997242467FC}" destId="{90BF64CC-6888-48E9-9CEB-126C7238718E}" srcOrd="2" destOrd="0" presId="urn:microsoft.com/office/officeart/2018/2/layout/IconLabelDescriptionList"/>
    <dgm:cxn modelId="{B13E54F4-B665-43E9-BCCD-CA77C444C0D3}" type="presParOf" srcId="{654B3F0C-45FB-4921-8B1E-4997242467FC}" destId="{8402B468-8517-4072-B48E-014218DBAE09}" srcOrd="3" destOrd="0" presId="urn:microsoft.com/office/officeart/2018/2/layout/IconLabelDescriptionList"/>
    <dgm:cxn modelId="{C144B456-1AC1-4BE4-BDBA-348CFE573B1E}" type="presParOf" srcId="{654B3F0C-45FB-4921-8B1E-4997242467FC}" destId="{D78B3688-BB02-4B95-8B2F-7F1FA36D4ED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6254F-466B-409D-8AD6-13EA76DAD3AE}">
      <dsp:nvSpPr>
        <dsp:cNvPr id="0" name=""/>
        <dsp:cNvSpPr/>
      </dsp:nvSpPr>
      <dsp:spPr>
        <a:xfrm>
          <a:off x="393" y="718565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EEC45-7646-428C-BF8C-AEA39BB9BA5C}">
      <dsp:nvSpPr>
        <dsp:cNvPr id="0" name=""/>
        <dsp:cNvSpPr/>
      </dsp:nvSpPr>
      <dsp:spPr>
        <a:xfrm>
          <a:off x="393" y="19424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Stanford dog dataset</a:t>
          </a:r>
        </a:p>
      </dsp:txBody>
      <dsp:txXfrm>
        <a:off x="393" y="1942439"/>
        <a:ext cx="3138750" cy="470812"/>
      </dsp:txXfrm>
    </dsp:sp>
    <dsp:sp modelId="{81BA43DC-B2EE-4BF9-8373-6DAF87336BF3}">
      <dsp:nvSpPr>
        <dsp:cNvPr id="0" name=""/>
        <dsp:cNvSpPr/>
      </dsp:nvSpPr>
      <dsp:spPr>
        <a:xfrm>
          <a:off x="393" y="2471535"/>
          <a:ext cx="3138750" cy="1161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- Images/Annotation (Dog Location      with </a:t>
          </a:r>
          <a:r>
            <a:rPr lang="en-US" sz="1700" kern="1200" dirty="0" err="1"/>
            <a:t>xyMax</a:t>
          </a:r>
          <a:r>
            <a:rPr lang="en-US" sz="1700" kern="1200" dirty="0"/>
            <a:t> and </a:t>
          </a:r>
          <a:r>
            <a:rPr lang="en-US" sz="1700" kern="1200" dirty="0" err="1"/>
            <a:t>xyMin</a:t>
          </a:r>
          <a:r>
            <a:rPr lang="en-US" sz="1700" kern="1200" dirty="0"/>
            <a:t>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- 120 Categories (Breed)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- 20.580 Total images</a:t>
          </a:r>
        </a:p>
      </dsp:txBody>
      <dsp:txXfrm>
        <a:off x="393" y="2471535"/>
        <a:ext cx="3138750" cy="1161236"/>
      </dsp:txXfrm>
    </dsp:sp>
    <dsp:sp modelId="{50C6C9C5-7251-468C-ACD4-391BBE9D6038}">
      <dsp:nvSpPr>
        <dsp:cNvPr id="0" name=""/>
        <dsp:cNvSpPr/>
      </dsp:nvSpPr>
      <dsp:spPr>
        <a:xfrm>
          <a:off x="3688425" y="718565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3CE5A-F561-404C-BEEB-00A6789EBFE1}">
      <dsp:nvSpPr>
        <dsp:cNvPr id="0" name=""/>
        <dsp:cNvSpPr/>
      </dsp:nvSpPr>
      <dsp:spPr>
        <a:xfrm>
          <a:off x="3688425" y="19424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Generator</a:t>
          </a:r>
        </a:p>
      </dsp:txBody>
      <dsp:txXfrm>
        <a:off x="3688425" y="1942439"/>
        <a:ext cx="3138750" cy="470812"/>
      </dsp:txXfrm>
    </dsp:sp>
    <dsp:sp modelId="{9F550166-147C-4E87-A153-517330C359A9}">
      <dsp:nvSpPr>
        <dsp:cNvPr id="0" name=""/>
        <dsp:cNvSpPr/>
      </dsp:nvSpPr>
      <dsp:spPr>
        <a:xfrm>
          <a:off x="3688425" y="2471535"/>
          <a:ext cx="3138750" cy="1161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CNN </a:t>
          </a:r>
        </a:p>
      </dsp:txBody>
      <dsp:txXfrm>
        <a:off x="3688425" y="2471535"/>
        <a:ext cx="3138750" cy="1161236"/>
      </dsp:txXfrm>
    </dsp:sp>
    <dsp:sp modelId="{844BDFAD-068F-47C7-B058-6981C8C1DE5A}">
      <dsp:nvSpPr>
        <dsp:cNvPr id="0" name=""/>
        <dsp:cNvSpPr/>
      </dsp:nvSpPr>
      <dsp:spPr>
        <a:xfrm>
          <a:off x="7554137" y="790576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F64CC-6888-48E9-9CEB-126C7238718E}">
      <dsp:nvSpPr>
        <dsp:cNvPr id="0" name=""/>
        <dsp:cNvSpPr/>
      </dsp:nvSpPr>
      <dsp:spPr>
        <a:xfrm>
          <a:off x="7376456" y="19424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Discriminator</a:t>
          </a:r>
        </a:p>
      </dsp:txBody>
      <dsp:txXfrm>
        <a:off x="7376456" y="1942439"/>
        <a:ext cx="3138750" cy="470812"/>
      </dsp:txXfrm>
    </dsp:sp>
    <dsp:sp modelId="{D78B3688-BB02-4B95-8B2F-7F1FA36D4ED9}">
      <dsp:nvSpPr>
        <dsp:cNvPr id="0" name=""/>
        <dsp:cNvSpPr/>
      </dsp:nvSpPr>
      <dsp:spPr>
        <a:xfrm>
          <a:off x="7376456" y="2471535"/>
          <a:ext cx="3138750" cy="1161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CNN Network, can be seen as a way to create object detection</a:t>
          </a:r>
        </a:p>
      </dsp:txBody>
      <dsp:txXfrm>
        <a:off x="7376456" y="2471535"/>
        <a:ext cx="3138750" cy="1161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2CE1-3084-4F71-B926-BA56FBC60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48338-1BE6-48A8-BCA3-38DEA3FD0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E9167-35AD-47D3-A1E3-EB4A3845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2B5B-8C46-409E-AB40-D8563831FB16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481EA-6A5D-4197-B1CF-62D9D94B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DE922-DBA3-4CB6-AD33-2E0F26B0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4922-C13C-41AA-A111-570EF70584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30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AE76-7376-4217-B4B9-2BC16589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45A3F-2E0E-4B0B-AE81-536AED941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27F06-D65F-4277-B39D-F5DB4871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2B5B-8C46-409E-AB40-D8563831FB16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64C54-F8B0-435B-BFC7-2C395C68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72982-05AB-46FB-9B43-0D6646B9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4922-C13C-41AA-A111-570EF70584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901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A6B3C-730C-46F3-A048-466D79A39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A3F15-DF39-496F-B08E-693B3EE1F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4A14-6FCA-411B-B0BE-A8731035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2B5B-8C46-409E-AB40-D8563831FB16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2C36-7C1C-4DEA-BDB8-1340CC8D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981B6-ED55-4882-93EC-5BC21742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4922-C13C-41AA-A111-570EF70584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812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5AB7-9A24-4325-8DE3-F6A6BCBF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F55FF-4E90-49C0-8D8E-B3D485C5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7F2CA-CED3-4D25-8207-04E2C248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2B5B-8C46-409E-AB40-D8563831FB16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8BAB-E3EA-4028-A358-0F4FD500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D1A68-76C1-4881-B725-31800978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4922-C13C-41AA-A111-570EF70584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186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958C-9AB0-4919-9F72-53AC90BB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5C532-2CE4-411E-B786-C573718D1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45EE0-B1BB-4716-91A7-83E64124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2B5B-8C46-409E-AB40-D8563831FB16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5BC1F-D0F7-4280-A61E-E59CE36F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D946F-3D01-441A-90AE-8F09EF57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4922-C13C-41AA-A111-570EF70584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906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F5B4-908C-4C3D-82E9-1620169A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E657-DCB9-4C2C-98E4-0F22DBA23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AF6B7-419C-42E2-BCBF-CF17DCE0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D241F-8024-460A-BBBA-60C90E63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2B5B-8C46-409E-AB40-D8563831FB16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87A3D-BC2A-472A-87BA-37FF7CB3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193EA-7A5C-46E9-AAA3-D747DDC3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4922-C13C-41AA-A111-570EF70584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934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8AE3-3493-4FA5-BE95-BCC23E14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E4CA6-DD53-4180-A0BF-E39E99A7C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049E4-2628-4623-ABA6-819398E16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8C9A5-10F5-4E1F-B6EE-2B706055E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ABBE7-419B-45C3-BD59-D802C7369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4B3B1-3D3A-4135-AE58-36D0F402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2B5B-8C46-409E-AB40-D8563831FB16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E585C-83E3-41AA-8CDC-CD9337FA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142AC-8E01-4F90-85B5-353D63BF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4922-C13C-41AA-A111-570EF70584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131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E448-E5A8-4B1B-9794-957A230F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1D8AB-766B-437D-8AE9-BCD5C7F2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2B5B-8C46-409E-AB40-D8563831FB16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1961E-45FF-45B8-BE5A-92478720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AEF7F-C546-4A31-BD11-98E755D8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4922-C13C-41AA-A111-570EF70584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134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857F1-55CB-409C-BC33-87571316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2B5B-8C46-409E-AB40-D8563831FB16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400E4-049A-4639-BF58-65743CDC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8B91C-B197-40EE-A13B-B6A43F99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4922-C13C-41AA-A111-570EF70584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296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9846-8770-4636-8A41-B979DE471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9BA4-7C0C-4614-B9A3-E828C6912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A0289-B671-45D5-A90E-561EC22CE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799A7-8A5D-4A1A-9071-B7F17F50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2B5B-8C46-409E-AB40-D8563831FB16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6BD1B-0BFC-4868-8E17-F74DA1D4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ADBB5-262C-4B43-9369-5A58E86A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4922-C13C-41AA-A111-570EF70584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693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66A2-F480-4663-81EA-92968482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B1E75-C38A-4F78-A7AB-181D8DD5D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1B18F-77EC-46F9-925C-4BE2EBDF4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BA0B7-7C90-4BA4-AF1F-7FAD0B21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2B5B-8C46-409E-AB40-D8563831FB16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510D6-D5EC-4DF1-B490-C6271567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858C0-3128-4CB2-A749-5BE056ED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4922-C13C-41AA-A111-570EF70584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118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663BA-AED3-48CB-838E-F1EE5B44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DD107-EF79-4713-A7DB-EC0714749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5B78C-6352-4E6E-8B5C-C66123FF9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2B5B-8C46-409E-AB40-D8563831FB16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3742F-BD20-49A8-A855-A5C128370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FDDE8-7B9B-4B72-85C8-9822EFE26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B4922-C13C-41AA-A111-570EF70584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254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62A910-0003-45B3-8035-1D2596CDA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Generative dog images</a:t>
            </a:r>
            <a:endParaRPr lang="en-NL" sz="44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DD256-2FF0-4A53-8EF8-6FC96650B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Max de Goede</a:t>
            </a:r>
            <a:endParaRPr lang="en-NL" sz="1800">
              <a:solidFill>
                <a:srgbClr val="000000"/>
              </a:solidFill>
            </a:endParaRPr>
          </a:p>
        </p:txBody>
      </p:sp>
      <p:sp>
        <p:nvSpPr>
          <p:cNvPr id="14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rown and white dog looking at the camera&#10;&#10;Description automatically generated">
            <a:extLst>
              <a:ext uri="{FF2B5EF4-FFF2-40B4-BE49-F238E27FC236}">
                <a16:creationId xmlns:a16="http://schemas.microsoft.com/office/drawing/2014/main" id="{8CA04DC8-5999-4FD0-9DB1-DB88FA3665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8" r="1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3881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B2941-22F6-49DC-9F07-4205E405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 – </a:t>
            </a:r>
            <a:r>
              <a:rPr lang="en-US" sz="3600" dirty="0"/>
              <a:t>Learning about 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GAN (Generative Adversarial Network)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77F75B5-C41F-41BC-ADC1-92C40A1F60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9768" y="1908228"/>
            <a:ext cx="6702552" cy="4138824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E68BC-AD9A-437E-A8EF-3A2C44D5E63E}"/>
              </a:ext>
            </a:extLst>
          </p:cNvPr>
          <p:cNvSpPr txBox="1"/>
          <p:nvPr/>
        </p:nvSpPr>
        <p:spPr>
          <a:xfrm>
            <a:off x="7938752" y="2020824"/>
            <a:ext cx="3455097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Consists of: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Generator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Discriminator</a:t>
            </a:r>
          </a:p>
        </p:txBody>
      </p:sp>
    </p:spTree>
    <p:extLst>
      <p:ext uri="{BB962C8B-B14F-4D97-AF65-F5344CB8AC3E}">
        <p14:creationId xmlns:p14="http://schemas.microsoft.com/office/powerpoint/2010/main" val="127443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333F-D244-4AA5-9DC5-F3739384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Gan in this project</a:t>
            </a:r>
            <a:endParaRPr lang="en-N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56B2E7-D82F-4FCA-ADE3-CC991D1F51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5900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15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72002-3C79-4D49-A195-54C666EC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D2427C-C37A-479B-B8B7-C8A287AC7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8797" y="2091095"/>
            <a:ext cx="7717871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7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9CDCC-84B2-42D1-9E84-CDB0E72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Generated images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66593C-65BD-4A02-8E65-67AFA28E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533" y="2091095"/>
            <a:ext cx="7010399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5D87DE-D8D7-470E-8428-1404BE8BCF07}"/>
              </a:ext>
            </a:extLst>
          </p:cNvPr>
          <p:cNvCxnSpPr/>
          <p:nvPr/>
        </p:nvCxnSpPr>
        <p:spPr>
          <a:xfrm>
            <a:off x="6096000" y="5453149"/>
            <a:ext cx="83681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C4506-2856-4F0A-BA7C-00EB35EB12A9}"/>
              </a:ext>
            </a:extLst>
          </p:cNvPr>
          <p:cNvCxnSpPr>
            <a:cxnSpLocks/>
            <a:endCxn id="2050" idx="2"/>
          </p:cNvCxnSpPr>
          <p:nvPr/>
        </p:nvCxnSpPr>
        <p:spPr>
          <a:xfrm>
            <a:off x="6096000" y="5453149"/>
            <a:ext cx="1733" cy="8441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A8C23-CFDE-4002-B65C-A970CF512EBE}"/>
              </a:ext>
            </a:extLst>
          </p:cNvPr>
          <p:cNvCxnSpPr>
            <a:cxnSpLocks/>
            <a:stCxn id="2050" idx="2"/>
          </p:cNvCxnSpPr>
          <p:nvPr/>
        </p:nvCxnSpPr>
        <p:spPr>
          <a:xfrm>
            <a:off x="6097733" y="6297335"/>
            <a:ext cx="83508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D066DB-FA0C-4DCF-840A-EE27E7485A23}"/>
              </a:ext>
            </a:extLst>
          </p:cNvPr>
          <p:cNvCxnSpPr>
            <a:cxnSpLocks/>
          </p:cNvCxnSpPr>
          <p:nvPr/>
        </p:nvCxnSpPr>
        <p:spPr>
          <a:xfrm flipV="1">
            <a:off x="6932815" y="5453149"/>
            <a:ext cx="0" cy="8441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1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9633F-F46D-41B8-B323-7A673786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Cool examples of GANS</a:t>
            </a:r>
            <a:endParaRPr lang="en-NL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E0371-E87F-463A-A8BA-2A1571EEA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Fake video recognition</a:t>
            </a:r>
          </a:p>
          <a:p>
            <a:r>
              <a:rPr lang="en-US" sz="2200" dirty="0"/>
              <a:t>Super Resolution</a:t>
            </a:r>
          </a:p>
          <a:p>
            <a:pPr lvl="1"/>
            <a:r>
              <a:rPr lang="en-US" sz="2200" dirty="0"/>
              <a:t>Creates higher resolution images.</a:t>
            </a:r>
          </a:p>
          <a:p>
            <a:r>
              <a:rPr lang="en-US" sz="2200" dirty="0"/>
              <a:t>Face Frontal View Generation</a:t>
            </a:r>
          </a:p>
          <a:p>
            <a:pPr lvl="1"/>
            <a:r>
              <a:rPr lang="en-US" sz="2200" dirty="0"/>
              <a:t>Translating side images or people to front view.</a:t>
            </a:r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endParaRPr lang="en-NL" sz="2200" dirty="0"/>
          </a:p>
        </p:txBody>
      </p:sp>
    </p:spTree>
    <p:extLst>
      <p:ext uri="{BB962C8B-B14F-4D97-AF65-F5344CB8AC3E}">
        <p14:creationId xmlns:p14="http://schemas.microsoft.com/office/powerpoint/2010/main" val="302229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D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og looking at the camera&#10;&#10;Description automatically generated">
            <a:extLst>
              <a:ext uri="{FF2B5EF4-FFF2-40B4-BE49-F238E27FC236}">
                <a16:creationId xmlns:a16="http://schemas.microsoft.com/office/drawing/2014/main" id="{97185529-AA06-46DC-B85D-E8012E5FD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143125"/>
            <a:ext cx="4572000" cy="2571750"/>
          </a:xfrm>
          <a:prstGeom prst="rect">
            <a:avLst/>
          </a:prstGeom>
          <a:solidFill>
            <a:srgbClr val="11DDFA"/>
          </a:solidFill>
        </p:spPr>
      </p:pic>
    </p:spTree>
    <p:extLst>
      <p:ext uri="{BB962C8B-B14F-4D97-AF65-F5344CB8AC3E}">
        <p14:creationId xmlns:p14="http://schemas.microsoft.com/office/powerpoint/2010/main" val="283247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96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Generative dog images</vt:lpstr>
      <vt:lpstr>GOAL – Learning about GAN (Generative Adversarial Network)</vt:lpstr>
      <vt:lpstr>Gan in this project</vt:lpstr>
      <vt:lpstr>Result</vt:lpstr>
      <vt:lpstr>Generated images</vt:lpstr>
      <vt:lpstr>Cool examples of GANS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dog images</dc:title>
  <dc:creator>Max de Goede</dc:creator>
  <cp:lastModifiedBy>Max de Goede</cp:lastModifiedBy>
  <cp:revision>6</cp:revision>
  <dcterms:created xsi:type="dcterms:W3CDTF">2020-01-19T15:16:28Z</dcterms:created>
  <dcterms:modified xsi:type="dcterms:W3CDTF">2020-01-20T10:10:02Z</dcterms:modified>
</cp:coreProperties>
</file>