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01" d="100"/>
          <a:sy n="10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05DDD-1752-164D-A779-7DA0CD3E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FDCD68-B9AC-7842-A7CA-7F851642F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C516A-8B88-AB4A-B538-3B4BF45A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97C8D6-F71A-7E44-A87C-957BCFE3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552D-CC9A-F04C-8645-B1805BC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8DAB-5B73-FE44-8888-CB41D726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2FFC68-AB81-9449-B35F-44EFD0525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929AE-159C-9242-A07A-38AD3D9E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96CA9-E361-E541-8D36-ED94A460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20148-B971-C84A-BA07-B90FFC7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EA0044-6582-B046-BDFB-64354C872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C93AC-FFCC-9B48-8242-B36D99F1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7BD9A-53AD-C244-9BC4-CC88EA59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9A868-4273-B444-997F-106705CF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A3BB84-327A-EF4D-A75A-48E8B860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9E6A3-D9A0-E247-93E3-412A7D35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450B0-A9F7-1E4D-A6CC-391E5D76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CDC01-9D28-884E-B910-8F725C53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CF23C-7510-5E4C-9047-5A6BFB90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7E4DE-CD6D-244F-BC53-5BA32C50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0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57CF6-04F8-0A45-9530-7ADA56C0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922EB1-B086-C642-B171-C77DD9BE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8A3E1F-3833-0946-BD8B-2F4581E4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CC5FD0-BC0E-6B48-8904-D23EBA35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2D6A2-00B4-2A44-9CC9-87B6EC5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2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72AFD-5D8D-104E-B780-5C371AF6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FFD99-6296-6A48-83F3-DA324840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A7D0B2-FE9F-CA4D-85F4-FD742CE5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B827C-1BC3-9741-B2D6-878D3BE1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4DC48-DAFE-6549-A407-E701045C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EA4E4F-E515-1B45-A2B8-10888160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5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0096B-6951-F54B-BCE5-3429A6F9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3903D-6304-5544-8E17-0D8C7ED4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540B40-EBCE-D24C-8224-465E8AD4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BA4FE4-E396-6C49-8CAD-9223B29E5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643078-4371-6E49-8606-408E1FDA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E5183C-D1EA-3745-81C9-D0D0FA89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1ACA51-4ABB-9A4C-8FA7-ABC22810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744C03-A8C3-8442-80CB-C2C31236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71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CC90B-2986-1040-AED6-9F0328EB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94EED2-C9A4-8447-AC7C-50DA8F55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02FCCB-FFB5-414B-ABBB-1D3CAC5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F7E19D-BB8F-2942-A730-F9203B92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3EDA3F-FEEB-8B41-8B00-DA54D625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7B9C1A-5371-9040-95E1-B906AD4C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DA7361-BE45-344D-8CD4-6FA07BEB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15E9F-2443-C244-B6A6-83EEAE8F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DA1446-AC43-3543-96EE-45117980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7B923-A05A-7B4D-8CF5-B1E16431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7CD5C8-7430-8F4A-88FC-67C4A917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D0808B-16EA-F248-A489-E070CEBA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8B578-9CE7-9746-A3A0-E682046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67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F2CBC-2C2A-7F4E-BC78-84E6A762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D37A9F-D9C7-184A-A962-D087B9CDD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6ABF90-23F7-8848-84FE-60BCB55A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5EFE8A-D98F-424B-8FD1-EA328D5C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C6A943-CC5F-834D-B150-A5835EA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B74C1A-1C0A-4847-9737-DCB3E73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9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29E8B3-3022-0E4D-91A7-3FF27C43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4CF30-B28B-DE42-A69E-AB1FBF6A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3D3E2-5010-F142-B983-FD8AFBB63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5EC5-D1D9-504A-9EBB-6706A9ACA71A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0FBBA-862C-C64E-924F-6B60944E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C8867B-1C93-C145-A035-62C327D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BB73-1DB2-954F-91E4-E5D94B210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9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2DD1DBD-24F4-4747-8D76-2DB632B4E602}"/>
              </a:ext>
            </a:extLst>
          </p:cNvPr>
          <p:cNvGrpSpPr/>
          <p:nvPr/>
        </p:nvGrpSpPr>
        <p:grpSpPr>
          <a:xfrm>
            <a:off x="233647" y="69010"/>
            <a:ext cx="11895275" cy="6734189"/>
            <a:chOff x="233647" y="69010"/>
            <a:chExt cx="11895275" cy="673418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E9D5F2A5-501B-2B4F-B438-EFA9865790BE}"/>
                </a:ext>
              </a:extLst>
            </p:cNvPr>
            <p:cNvGrpSpPr/>
            <p:nvPr/>
          </p:nvGrpSpPr>
          <p:grpSpPr>
            <a:xfrm>
              <a:off x="233647" y="69010"/>
              <a:ext cx="11895275" cy="6734189"/>
              <a:chOff x="233647" y="69010"/>
              <a:chExt cx="11895275" cy="6734189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DBD6F6F-5E98-EC46-A066-72E1B78214BC}"/>
                  </a:ext>
                </a:extLst>
              </p:cNvPr>
              <p:cNvSpPr txBox="1"/>
              <p:nvPr/>
            </p:nvSpPr>
            <p:spPr>
              <a:xfrm>
                <a:off x="7228935" y="69010"/>
                <a:ext cx="2037232" cy="630668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0">
                <a:noAutofit/>
              </a:bodyPr>
              <a:lstStyle/>
              <a:p>
                <a:r>
                  <a:rPr kumimoji="1" lang="en-US" altLang="ja-JP" b="1" dirty="0"/>
                  <a:t>Javascript</a:t>
                </a:r>
                <a:endParaRPr kumimoji="1" lang="ja-JP" altLang="en-US" b="1"/>
              </a:p>
            </p:txBody>
          </p:sp>
          <p:pic>
            <p:nvPicPr>
              <p:cNvPr id="9" name="図 8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9B452B77-F6DE-724A-9B4C-801DBA25F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3647" y="314476"/>
                <a:ext cx="3901314" cy="26827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11" name="図 10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A1630B18-6A43-6D43-926F-A8D70C06D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47" y="3533115"/>
                <a:ext cx="3945149" cy="283174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7A9399-1DA4-6649-AA33-F6811F7CB618}"/>
                  </a:ext>
                </a:extLst>
              </p:cNvPr>
              <p:cNvSpPr txBox="1"/>
              <p:nvPr/>
            </p:nvSpPr>
            <p:spPr>
              <a:xfrm>
                <a:off x="6374870" y="575826"/>
                <a:ext cx="651388" cy="21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pPr algn="ctr"/>
                <a:r>
                  <a:rPr kumimoji="1" lang="en-US" altLang="ja-JP" dirty="0"/>
                  <a:t>JSON</a:t>
                </a:r>
              </a:p>
              <a:p>
                <a:pPr algn="ctr"/>
                <a:r>
                  <a:rPr lang="en-US" altLang="ja-JP" dirty="0"/>
                  <a:t>UBL 2.1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D51FB7-BBD6-C348-932C-2ECA29D310FF}"/>
                  </a:ext>
                </a:extLst>
              </p:cNvPr>
              <p:cNvSpPr txBox="1"/>
              <p:nvPr/>
            </p:nvSpPr>
            <p:spPr>
              <a:xfrm>
                <a:off x="8428008" y="2222406"/>
                <a:ext cx="651388" cy="21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r>
                  <a:rPr kumimoji="1" lang="en-US" altLang="ja-JP" dirty="0"/>
                  <a:t>JSON</a:t>
                </a:r>
              </a:p>
              <a:p>
                <a:pPr algn="ctr"/>
                <a:r>
                  <a:rPr lang="en-US" altLang="ja-JP" sz="1400" b="1" dirty="0"/>
                  <a:t>EN 16931-1</a:t>
                </a:r>
                <a:endParaRPr kumimoji="1" lang="ja-JP" altLang="en-US" sz="14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61EC1-53BC-D941-9F16-94F88C6F77F3}"/>
                  </a:ext>
                </a:extLst>
              </p:cNvPr>
              <p:cNvSpPr txBox="1"/>
              <p:nvPr/>
            </p:nvSpPr>
            <p:spPr>
              <a:xfrm>
                <a:off x="2849509" y="2357110"/>
                <a:ext cx="1031051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UBL 2.1</a:t>
                </a:r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A83C80B-B0A0-3241-872C-14CBD229502A}"/>
                  </a:ext>
                </a:extLst>
              </p:cNvPr>
              <p:cNvSpPr txBox="1"/>
              <p:nvPr/>
            </p:nvSpPr>
            <p:spPr>
              <a:xfrm>
                <a:off x="2156398" y="5715206"/>
                <a:ext cx="189026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UN/CEFACT CII</a:t>
                </a:r>
                <a:endParaRPr kumimoji="1" lang="ja-JP" altLang="en-US"/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6455BEFA-EC3D-5848-890E-EB59CB315FA9}"/>
                  </a:ext>
                </a:extLst>
              </p:cNvPr>
              <p:cNvCxnSpPr>
                <a:cxnSpLocks/>
                <a:stCxn id="9" idx="3"/>
                <a:endCxn id="14" idx="1"/>
              </p:cNvCxnSpPr>
              <p:nvPr/>
            </p:nvCxnSpPr>
            <p:spPr>
              <a:xfrm flipV="1">
                <a:off x="4134961" y="1655826"/>
                <a:ext cx="2239909" cy="1"/>
              </a:xfrm>
              <a:prstGeom prst="straightConnector1">
                <a:avLst/>
              </a:prstGeom>
              <a:ln w="6350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A0BEBDB0-D1C2-B549-A372-D5D1055B2EEE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178796" y="4948985"/>
                <a:ext cx="2210685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7A9928-8967-FA46-8826-D82154DEE631}"/>
                  </a:ext>
                </a:extLst>
              </p:cNvPr>
              <p:cNvSpPr txBox="1"/>
              <p:nvPr/>
            </p:nvSpPr>
            <p:spPr>
              <a:xfrm>
                <a:off x="4570553" y="959243"/>
                <a:ext cx="1368725" cy="139316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pPr algn="ctr"/>
                <a:r>
                  <a:rPr kumimoji="1" lang="ja-JP" altLang="en-US"/>
                  <a:t>シェル</a:t>
                </a:r>
                <a:endParaRPr kumimoji="1" lang="en-US" altLang="ja-JP" dirty="0"/>
              </a:p>
              <a:p>
                <a:pPr algn="ctr"/>
                <a:r>
                  <a:rPr kumimoji="1" lang="ja-JP" altLang="en-US"/>
                  <a:t>スクリプト</a:t>
                </a:r>
                <a:endParaRPr kumimoji="1" lang="en-US" altLang="ja-JP" dirty="0"/>
              </a:p>
              <a:p>
                <a:pPr algn="ctr"/>
                <a:r>
                  <a:rPr lang="en-US" altLang="ja-JP" dirty="0"/>
                  <a:t>sed &amp; awk</a:t>
                </a:r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0AD9A92-4E5C-E248-973A-09096BC47885}"/>
                  </a:ext>
                </a:extLst>
              </p:cNvPr>
              <p:cNvSpPr txBox="1"/>
              <p:nvPr/>
            </p:nvSpPr>
            <p:spPr>
              <a:xfrm>
                <a:off x="4599776" y="4252402"/>
                <a:ext cx="1368725" cy="13931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pPr algn="ctr"/>
                <a:r>
                  <a:rPr kumimoji="1" lang="ja-JP" altLang="en-US"/>
                  <a:t>シェル</a:t>
                </a:r>
                <a:endParaRPr kumimoji="1" lang="en-US" altLang="ja-JP" dirty="0"/>
              </a:p>
              <a:p>
                <a:pPr algn="ctr"/>
                <a:r>
                  <a:rPr kumimoji="1" lang="ja-JP" altLang="en-US"/>
                  <a:t>スクリプト</a:t>
                </a:r>
                <a:endParaRPr kumimoji="1" lang="en-US" altLang="ja-JP" dirty="0"/>
              </a:p>
              <a:p>
                <a:pPr algn="ctr"/>
                <a:r>
                  <a:rPr lang="en-US" altLang="ja-JP" dirty="0"/>
                  <a:t>sed &amp; awk</a:t>
                </a:r>
                <a:endParaRPr kumimoji="1" lang="ja-JP" altLang="en-US"/>
              </a:p>
            </p:txBody>
          </p: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CB45F8EC-A7A5-9641-B09E-A8AD7B6E14AD}"/>
                  </a:ext>
                </a:extLst>
              </p:cNvPr>
              <p:cNvCxnSpPr>
                <a:cxnSpLocks/>
                <a:stCxn id="16" idx="3"/>
                <a:endCxn id="40" idx="1"/>
              </p:cNvCxnSpPr>
              <p:nvPr/>
            </p:nvCxnSpPr>
            <p:spPr>
              <a:xfrm flipV="1">
                <a:off x="9079396" y="3299457"/>
                <a:ext cx="444239" cy="2949"/>
              </a:xfrm>
              <a:prstGeom prst="straightConnector1">
                <a:avLst/>
              </a:prstGeom>
              <a:ln w="6350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62AB3B5D-D62F-FD40-AD41-0C7F367EFA6D}"/>
                  </a:ext>
                </a:extLst>
              </p:cNvPr>
              <p:cNvCxnSpPr>
                <a:cxnSpLocks/>
                <a:stCxn id="15" idx="3"/>
                <a:endCxn id="16" idx="2"/>
              </p:cNvCxnSpPr>
              <p:nvPr/>
            </p:nvCxnSpPr>
            <p:spPr>
              <a:xfrm flipV="1">
                <a:off x="7040869" y="4382406"/>
                <a:ext cx="1712833" cy="566579"/>
              </a:xfrm>
              <a:prstGeom prst="straightConnector1">
                <a:avLst/>
              </a:prstGeom>
              <a:ln w="6350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FAE72DF-E33E-8742-9DB9-C7C7A2AAE039}"/>
                  </a:ext>
                </a:extLst>
              </p:cNvPr>
              <p:cNvSpPr txBox="1"/>
              <p:nvPr/>
            </p:nvSpPr>
            <p:spPr>
              <a:xfrm>
                <a:off x="7461849" y="3868985"/>
                <a:ext cx="651388" cy="21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r>
                  <a:rPr kumimoji="1" lang="en-US" altLang="ja-JP" dirty="0"/>
                  <a:t>JSON</a:t>
                </a:r>
              </a:p>
              <a:p>
                <a:pPr algn="ctr"/>
                <a:r>
                  <a:rPr lang="en-US" altLang="ja-JP" sz="1100" b="1" dirty="0"/>
                  <a:t>UN/CEFACT</a:t>
                </a:r>
              </a:p>
              <a:p>
                <a:pPr algn="ctr"/>
                <a:r>
                  <a:rPr lang="en-US" altLang="ja-JP" sz="1100" b="1" dirty="0"/>
                  <a:t>CII</a:t>
                </a:r>
                <a:endParaRPr lang="ja-JP" altLang="en-US" sz="1100" b="1"/>
              </a:p>
            </p:txBody>
          </p:sp>
          <p:pic>
            <p:nvPicPr>
              <p:cNvPr id="40" name="図 39" descr="新聞の記事のスクリーンショット&#10;&#10;低い精度で自動的に生成された説明">
                <a:extLst>
                  <a:ext uri="{FF2B5EF4-FFF2-40B4-BE49-F238E27FC236}">
                    <a16:creationId xmlns:a16="http://schemas.microsoft.com/office/drawing/2014/main" id="{7B412C3F-13E3-BB43-AEB6-EA25F5D71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3635" y="1319548"/>
                <a:ext cx="2605287" cy="3959817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ED2BD42C-D163-3B4C-8757-D4DA28F74930}"/>
                  </a:ext>
                </a:extLst>
              </p:cNvPr>
              <p:cNvCxnSpPr>
                <a:cxnSpLocks/>
                <a:stCxn id="14" idx="3"/>
                <a:endCxn id="16" idx="0"/>
              </p:cNvCxnSpPr>
              <p:nvPr/>
            </p:nvCxnSpPr>
            <p:spPr>
              <a:xfrm>
                <a:off x="7026258" y="1655826"/>
                <a:ext cx="1727444" cy="566580"/>
              </a:xfrm>
              <a:prstGeom prst="straightConnector1">
                <a:avLst/>
              </a:prstGeom>
              <a:ln w="6350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7FF47ED2-BE78-2A4D-AFCD-676D6CF95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6398" y="6578136"/>
                <a:ext cx="5679300" cy="40398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D65675C6-1D12-3D4C-BC76-F000AC839CDC}"/>
                  </a:ext>
                </a:extLst>
              </p:cNvPr>
              <p:cNvSpPr txBox="1"/>
              <p:nvPr/>
            </p:nvSpPr>
            <p:spPr>
              <a:xfrm>
                <a:off x="4557467" y="6433867"/>
                <a:ext cx="87716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施策１</a:t>
                </a:r>
              </a:p>
            </p:txBody>
          </p: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D9CCE0CA-977A-7844-830F-2AE3D31A3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6260" y="6615656"/>
                <a:ext cx="2880000" cy="1"/>
              </a:xfrm>
              <a:prstGeom prst="straightConnector1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8CDE84-9EFB-8240-8610-5CBDBD188999}"/>
                  </a:ext>
                </a:extLst>
              </p:cNvPr>
              <p:cNvSpPr txBox="1"/>
              <p:nvPr/>
            </p:nvSpPr>
            <p:spPr>
              <a:xfrm>
                <a:off x="8817679" y="6433867"/>
                <a:ext cx="87716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施策２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A86619-EFF3-F54F-A642-2CD32704A250}"/>
                  </a:ext>
                </a:extLst>
              </p:cNvPr>
              <p:cNvSpPr txBox="1"/>
              <p:nvPr/>
            </p:nvSpPr>
            <p:spPr>
              <a:xfrm>
                <a:off x="7461849" y="575826"/>
                <a:ext cx="651388" cy="21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pPr algn="ctr"/>
                <a:r>
                  <a:rPr kumimoji="1" lang="en-US" altLang="ja-JP" dirty="0"/>
                  <a:t>JSON</a:t>
                </a:r>
              </a:p>
              <a:p>
                <a:pPr algn="ctr"/>
                <a:r>
                  <a:rPr lang="en-US" altLang="ja-JP" dirty="0"/>
                  <a:t>UBL2.1 </a:t>
                </a:r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CE4312A-991A-4146-860C-1A44F6545F24}"/>
                  </a:ext>
                </a:extLst>
              </p:cNvPr>
              <p:cNvSpPr txBox="1"/>
              <p:nvPr/>
            </p:nvSpPr>
            <p:spPr>
              <a:xfrm>
                <a:off x="6389481" y="3868985"/>
                <a:ext cx="651388" cy="21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0" rIns="36000" bIns="0" rtlCol="0" anchor="ctr" anchorCtr="1">
                <a:noAutofit/>
              </a:bodyPr>
              <a:lstStyle/>
              <a:p>
                <a:pPr algn="ctr"/>
                <a:r>
                  <a:rPr kumimoji="1" lang="en-US" altLang="ja-JP" dirty="0"/>
                  <a:t>JSON</a:t>
                </a:r>
              </a:p>
              <a:p>
                <a:pPr algn="ctr"/>
                <a:r>
                  <a:rPr lang="en-US" altLang="ja-JP" sz="1100" b="1" dirty="0"/>
                  <a:t>UN/CEFACT</a:t>
                </a:r>
              </a:p>
              <a:p>
                <a:pPr algn="ctr"/>
                <a:r>
                  <a:rPr lang="en-US" altLang="ja-JP" sz="1100" b="1" dirty="0"/>
                  <a:t>CII</a:t>
                </a:r>
                <a:endParaRPr lang="ja-JP" altLang="en-US" sz="1100" b="1"/>
              </a:p>
            </p:txBody>
          </p: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33A29C8-DEF5-2F40-8F89-4EB1A22339EA}"/>
                </a:ext>
              </a:extLst>
            </p:cNvPr>
            <p:cNvSpPr txBox="1"/>
            <p:nvPr/>
          </p:nvSpPr>
          <p:spPr>
            <a:xfrm>
              <a:off x="10434984" y="83023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XBRL</a:t>
              </a:r>
              <a:endParaRPr kumimoji="1" lang="ja-JP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8563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40</Words>
  <Application>Microsoft Macintosh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三分一 信之</dc:creator>
  <cp:lastModifiedBy>三分一 信之</cp:lastModifiedBy>
  <cp:revision>9</cp:revision>
  <dcterms:created xsi:type="dcterms:W3CDTF">2020-12-19T07:03:59Z</dcterms:created>
  <dcterms:modified xsi:type="dcterms:W3CDTF">2020-12-23T23:39:23Z</dcterms:modified>
</cp:coreProperties>
</file>