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748"/>
  </p:normalViewPr>
  <p:slideViewPr>
    <p:cSldViewPr snapToGrid="0" snapToObjects="1">
      <p:cViewPr varScale="1">
        <p:scale>
          <a:sx n="74" d="100"/>
          <a:sy n="74" d="100"/>
        </p:scale>
        <p:origin x="176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D83361-3F1E-C24B-AC2D-F3C8DAA3E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6C1BC37-ABE7-874A-B668-DC82ED100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3DAF08-8E87-6346-AA3A-C3D1D5FF7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1905-A2FC-0C4E-A961-935A6D8D05C6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CC47A6-58DC-3A43-A00C-586BE3E2E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15D4BE-7CEB-C541-B190-235364395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05B0-C309-2B47-9499-BC5AAA6DCC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523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E4F245-5F73-8447-AC5D-903362D6B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E9A41B6-6BAE-D947-99CA-529893551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4F2E99-7A4B-9B4E-9E5E-68CC903B6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1905-A2FC-0C4E-A961-935A6D8D05C6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462158-7B2B-7542-8362-7DA38B9C4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6E3ABA-FB19-764E-8E83-A760497BE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05B0-C309-2B47-9499-BC5AAA6DCC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825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FFF9DD8-82FB-A040-8483-9538856929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CF4FCD3-CBF2-054F-ACD6-0385B8F05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4BE8E0-9CBC-104F-89CE-90837046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1905-A2FC-0C4E-A961-935A6D8D05C6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35CA93-29F4-7142-A867-E53EFD6C3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6F7566-5B15-8748-854B-F7E7A6421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05B0-C309-2B47-9499-BC5AAA6DCC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6966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8D01D6-2905-C948-8548-95FC16745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4D4634-7304-244D-B816-EAFFC1F3B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278889-5ECF-8E45-AF43-B51725000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1905-A2FC-0C4E-A961-935A6D8D05C6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24F9C2-E60E-414C-9F1A-E3189FE5F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E67C54-B805-7944-A0A7-0854A6616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05B0-C309-2B47-9499-BC5AAA6DCC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8673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4FDFD0-4EE3-BF49-9747-C4A3D2E6B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3B58654-0780-2544-81DE-F99330B0B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8BAE2A-DA0A-2B41-8539-982AFC342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1905-A2FC-0C4E-A961-935A6D8D05C6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501D6D-1405-F64A-9493-BBCD97943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730A49-DA89-1444-9596-15C038D6C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05B0-C309-2B47-9499-BC5AAA6DCC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5786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CAEC5B-731D-E848-9A8D-4C3422DF3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898853-17B4-6E4C-B65C-1F08141AA2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F54192F-5120-4E43-9378-E71696F61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DEDC001-D196-7742-83C8-2BAA0B7F0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1905-A2FC-0C4E-A961-935A6D8D05C6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65E63F-5BCD-2443-95E9-DC8B9C98B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716FD7-D84B-C24F-AE42-BE227BD13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05B0-C309-2B47-9499-BC5AAA6DCC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166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932DD8-B113-6347-BB20-A9941994D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DBCAA6E-15B6-2942-8C53-C15C4B601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F85085D-D722-0D4F-A2B8-66DFABB19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AABE742-2743-C541-91D1-BCAF521953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27ADE22-2F94-694A-A82D-3DB5AEC5A2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5CB6404-1708-444C-B13F-67F43B418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1905-A2FC-0C4E-A961-935A6D8D05C6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0EC4BE7-9A54-8842-B0ED-7598CEE5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87B6032-B78A-7041-A9C7-1DE0B04CA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05B0-C309-2B47-9499-BC5AAA6DCC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8161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324D33-29BC-7F41-9A17-9C94C76C8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804181B-B592-844D-9118-73E2AB568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1905-A2FC-0C4E-A961-935A6D8D05C6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04C489B-FA83-904C-9EAA-16009FBD8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E6D3E7E-99CB-8D40-9F00-A66089011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05B0-C309-2B47-9499-BC5AAA6DCC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3725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705F662-35F7-2245-8268-5F4D1ADF9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1905-A2FC-0C4E-A961-935A6D8D05C6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8AB3176-611F-CA44-A4DF-C2142FCE1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788549-580F-584B-A4B8-419B2FF54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05B0-C309-2B47-9499-BC5AAA6DCC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2377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033B4A-9F6D-994C-B2CA-C46820685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93E81C-A9EE-2F46-925B-C4D7AFBA0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D500207-14F5-024F-B6B4-4B348C2BE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7FD919B-AC3B-3444-BE07-4445EDB17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1905-A2FC-0C4E-A961-935A6D8D05C6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C6D1035-5966-0248-9E32-E6DCD27A3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31973B2-F633-4347-8D53-B7E7C629A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05B0-C309-2B47-9499-BC5AAA6DCC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620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4FB482-A628-2B48-8B7A-FA96DEFFE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0ACB0A4-4557-1443-8340-0C85CDCA5B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7B02121-B976-FF4B-8718-A1B1E006A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BE117DE-AE83-6B4A-A1E1-BB14D7D8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1905-A2FC-0C4E-A961-935A6D8D05C6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AC4F2D7-73D1-AA48-893D-8A83875F9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E6299AD-9482-6442-8767-01A5F474A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05B0-C309-2B47-9499-BC5AAA6DCC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220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46D924A-464F-7948-BDFE-3A7414C6F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CFC19FA-0748-8243-A05F-BE81CEC3D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9189A1-34A0-E044-BEC8-217F2938C0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91905-A2FC-0C4E-A961-935A6D8D05C6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8FCBC7-8765-AC47-B60B-C625C0FF9E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A344B2-FECA-E84C-BBBA-EF9EDFC43A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C05B0-C309-2B47-9499-BC5AAA6DCC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4774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A2FFCC33-5038-EC4B-A511-9F50024480FB}"/>
              </a:ext>
            </a:extLst>
          </p:cNvPr>
          <p:cNvGrpSpPr/>
          <p:nvPr/>
        </p:nvGrpSpPr>
        <p:grpSpPr>
          <a:xfrm>
            <a:off x="1998838" y="723646"/>
            <a:ext cx="8107476" cy="5410708"/>
            <a:chOff x="1998838" y="723646"/>
            <a:chExt cx="8107476" cy="5410708"/>
          </a:xfrm>
        </p:grpSpPr>
        <p:pic>
          <p:nvPicPr>
            <p:cNvPr id="4" name="Picture 1" descr="modules">
              <a:extLst>
                <a:ext uri="{FF2B5EF4-FFF2-40B4-BE49-F238E27FC236}">
                  <a16:creationId xmlns:a16="http://schemas.microsoft.com/office/drawing/2014/main" id="{33E369DD-91B1-E541-88FD-BB92F22C8BEC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3163" y="723646"/>
              <a:ext cx="6639370" cy="54107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0ACE12A0-5F85-5249-95C0-2D9DFA02A8BD}"/>
                </a:ext>
              </a:extLst>
            </p:cNvPr>
            <p:cNvSpPr/>
            <p:nvPr/>
          </p:nvSpPr>
          <p:spPr>
            <a:xfrm>
              <a:off x="3157728" y="3316224"/>
              <a:ext cx="1255776" cy="438912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075C24FE-4185-6548-A1AD-F6C5B8FFAB4D}"/>
                </a:ext>
              </a:extLst>
            </p:cNvPr>
            <p:cNvSpPr/>
            <p:nvPr/>
          </p:nvSpPr>
          <p:spPr>
            <a:xfrm>
              <a:off x="7912610" y="3329278"/>
              <a:ext cx="1255776" cy="438912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E7DA5323-0F35-2940-B4C6-678A13FFDD14}"/>
                </a:ext>
              </a:extLst>
            </p:cNvPr>
            <p:cNvSpPr/>
            <p:nvPr/>
          </p:nvSpPr>
          <p:spPr>
            <a:xfrm>
              <a:off x="8062373" y="5695442"/>
              <a:ext cx="1255776" cy="438912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>
                  <a:solidFill>
                    <a:schemeClr val="tx1"/>
                  </a:solidFill>
                </a:rPr>
                <a:t>電子インボイス</a:t>
              </a:r>
            </a:p>
          </p:txBody>
        </p:sp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165BCB90-78AF-3542-80AC-77F360B3DBF5}"/>
                </a:ext>
              </a:extLst>
            </p:cNvPr>
            <p:cNvSpPr/>
            <p:nvPr/>
          </p:nvSpPr>
          <p:spPr>
            <a:xfrm rot="20561014">
              <a:off x="2685909" y="1759217"/>
              <a:ext cx="2199413" cy="4106920"/>
            </a:xfrm>
            <a:prstGeom prst="ellipse">
              <a:avLst/>
            </a:prstGeom>
            <a:noFill/>
            <a:ln w="25400">
              <a:solidFill>
                <a:schemeClr val="accent6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>
              <a:extLst>
                <a:ext uri="{FF2B5EF4-FFF2-40B4-BE49-F238E27FC236}">
                  <a16:creationId xmlns:a16="http://schemas.microsoft.com/office/drawing/2014/main" id="{2E17B6DE-A76C-7642-ACF6-1AD17ED68594}"/>
                </a:ext>
              </a:extLst>
            </p:cNvPr>
            <p:cNvSpPr/>
            <p:nvPr/>
          </p:nvSpPr>
          <p:spPr>
            <a:xfrm rot="1038986" flipH="1">
              <a:off x="7258686" y="1759216"/>
              <a:ext cx="2199413" cy="4106920"/>
            </a:xfrm>
            <a:prstGeom prst="ellipse">
              <a:avLst/>
            </a:prstGeom>
            <a:noFill/>
            <a:ln w="25400">
              <a:solidFill>
                <a:schemeClr val="accent6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/楕円 9">
              <a:extLst>
                <a:ext uri="{FF2B5EF4-FFF2-40B4-BE49-F238E27FC236}">
                  <a16:creationId xmlns:a16="http://schemas.microsoft.com/office/drawing/2014/main" id="{D1C83ACA-647B-6A4E-BE02-1DE60E7B161D}"/>
                </a:ext>
              </a:extLst>
            </p:cNvPr>
            <p:cNvSpPr/>
            <p:nvPr/>
          </p:nvSpPr>
          <p:spPr>
            <a:xfrm rot="5400000" flipH="1">
              <a:off x="5158112" y="836330"/>
              <a:ext cx="1729472" cy="3455868"/>
            </a:xfrm>
            <a:prstGeom prst="ellipse">
              <a:avLst/>
            </a:prstGeom>
            <a:noFill/>
            <a:ln w="25400">
              <a:solidFill>
                <a:schemeClr val="accent6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10">
              <a:extLst>
                <a:ext uri="{FF2B5EF4-FFF2-40B4-BE49-F238E27FC236}">
                  <a16:creationId xmlns:a16="http://schemas.microsoft.com/office/drawing/2014/main" id="{A40C6BBA-0069-7747-A7F2-730CD2F886A1}"/>
                </a:ext>
              </a:extLst>
            </p:cNvPr>
            <p:cNvSpPr/>
            <p:nvPr/>
          </p:nvSpPr>
          <p:spPr>
            <a:xfrm rot="5400000" flipH="1">
              <a:off x="5698639" y="1943327"/>
              <a:ext cx="648419" cy="3455868"/>
            </a:xfrm>
            <a:prstGeom prst="ellipse">
              <a:avLst/>
            </a:prstGeom>
            <a:noFill/>
            <a:ln w="25400">
              <a:solidFill>
                <a:schemeClr val="accent6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8DDF1C2A-D4C2-DD48-A15E-D8F4F6853058}"/>
                </a:ext>
              </a:extLst>
            </p:cNvPr>
            <p:cNvSpPr txBox="1"/>
            <p:nvPr/>
          </p:nvSpPr>
          <p:spPr>
            <a:xfrm>
              <a:off x="9488837" y="2946892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P2P</a:t>
              </a:r>
              <a:endParaRPr kumimoji="1" lang="ja-JP" altLang="en-US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46B42791-7CCF-6240-A111-2403C237F3B7}"/>
                </a:ext>
              </a:extLst>
            </p:cNvPr>
            <p:cNvSpPr txBox="1"/>
            <p:nvPr/>
          </p:nvSpPr>
          <p:spPr>
            <a:xfrm>
              <a:off x="5735750" y="1732883"/>
              <a:ext cx="574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INV</a:t>
              </a:r>
              <a:endParaRPr kumimoji="1" lang="ja-JP" altLang="en-US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0C0F25EF-9C1E-654B-8602-B5A2E5244CDE}"/>
                </a:ext>
              </a:extLst>
            </p:cNvPr>
            <p:cNvSpPr txBox="1"/>
            <p:nvPr/>
          </p:nvSpPr>
          <p:spPr>
            <a:xfrm>
              <a:off x="1998838" y="2959946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O2C</a:t>
              </a:r>
              <a:endParaRPr kumimoji="1" lang="ja-JP" altLang="en-US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C4DE8126-AEAE-1640-AF3D-CB70FBFFFB0A}"/>
                </a:ext>
              </a:extLst>
            </p:cNvPr>
            <p:cNvSpPr txBox="1"/>
            <p:nvPr/>
          </p:nvSpPr>
          <p:spPr>
            <a:xfrm>
              <a:off x="5714110" y="3361426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GL</a:t>
              </a:r>
              <a:endParaRPr kumimoji="1" lang="ja-JP" altLang="en-US"/>
            </a:p>
          </p:txBody>
        </p:sp>
        <p:sp>
          <p:nvSpPr>
            <p:cNvPr id="16" name="円/楕円 15">
              <a:extLst>
                <a:ext uri="{FF2B5EF4-FFF2-40B4-BE49-F238E27FC236}">
                  <a16:creationId xmlns:a16="http://schemas.microsoft.com/office/drawing/2014/main" id="{48F650AD-B1D4-FB4C-A2DE-802CA110050F}"/>
                </a:ext>
              </a:extLst>
            </p:cNvPr>
            <p:cNvSpPr/>
            <p:nvPr/>
          </p:nvSpPr>
          <p:spPr>
            <a:xfrm rot="5400000" flipH="1">
              <a:off x="5119943" y="3703824"/>
              <a:ext cx="2135204" cy="2189072"/>
            </a:xfrm>
            <a:prstGeom prst="ellipse">
              <a:avLst/>
            </a:prstGeom>
            <a:noFill/>
            <a:ln w="25400">
              <a:solidFill>
                <a:schemeClr val="accent6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D455D33E-C48A-0B40-8866-F5B8F28624FD}"/>
                </a:ext>
              </a:extLst>
            </p:cNvPr>
            <p:cNvSpPr txBox="1"/>
            <p:nvPr/>
          </p:nvSpPr>
          <p:spPr>
            <a:xfrm>
              <a:off x="5901016" y="5601421"/>
              <a:ext cx="631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PPE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18117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</Words>
  <Application>Microsoft Macintosh PowerPoint</Application>
  <PresentationFormat>ワイド画面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三分一 信之</dc:creator>
  <cp:lastModifiedBy>三分一 信之</cp:lastModifiedBy>
  <cp:revision>2</cp:revision>
  <dcterms:created xsi:type="dcterms:W3CDTF">2020-12-21T04:57:10Z</dcterms:created>
  <dcterms:modified xsi:type="dcterms:W3CDTF">2020-12-21T05:09:21Z</dcterms:modified>
</cp:coreProperties>
</file>