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CB8F6B-C438-4B48-987F-9DF2DB8C3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CC9D5F-89C9-4549-BAE4-54A5B6E08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EF16FD-EDF0-44C1-AE93-BE12D515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A87-5E6F-4B50-9F7B-4985ABD0E608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F95DA1-A10C-4047-A235-EF624607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81EC4-74BC-49DB-BC9D-98EB52C4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14E8-4ED1-42FC-AF9D-127FC5750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32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041CE-FACC-41D6-83D5-5ED5C04C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476B5D-0116-43A6-8A18-0EB47FCFE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32F5FE-2D49-4294-95BF-C0C7FE80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A87-5E6F-4B50-9F7B-4985ABD0E608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CE8104-3922-4495-89B3-C3347C93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5D0DFD-D8A6-438E-ACD8-83D04E97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14E8-4ED1-42FC-AF9D-127FC5750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52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18E5E4-9611-4CF6-BA43-5209609D0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E8FC74-A25C-4FF2-8D73-27AFA4D4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54EEFE-0796-471A-B931-0007AC69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A87-5E6F-4B50-9F7B-4985ABD0E608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E2BBB7-51C8-4E17-9C39-D1D90AA6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81927A-2718-4D40-B5CE-6C644ECD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14E8-4ED1-42FC-AF9D-127FC5750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18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36DB6-66CD-4893-A553-BF0BA96F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3E360-D380-4705-9886-A0C997377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3817F9-BE41-439E-B1C9-44F58C97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A87-5E6F-4B50-9F7B-4985ABD0E608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16D605-573F-49A2-A603-90CF3F31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E557AB-F870-4760-8F61-575AFCFE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14E8-4ED1-42FC-AF9D-127FC5750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67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43C2F2-814C-4576-AFAA-3A6A5EA1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E77C42-C2E1-4A85-96F1-4286E046C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2A55A9-4237-4FEE-A486-3E5C2E57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A87-5E6F-4B50-9F7B-4985ABD0E608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4A1AD9-FCC0-4723-9895-7BF6F406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93E887-4C41-4899-83B7-9C449E02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14E8-4ED1-42FC-AF9D-127FC5750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67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8CC12-83F5-4146-AB3D-E76A83DB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1E48C-0080-4A41-B2DC-2D969C4FA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EE4DC8-6D69-4E60-931A-9833429B0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A7CC97-5F69-4338-8D30-4F172361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A87-5E6F-4B50-9F7B-4985ABD0E608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5D6651-2305-45FE-82FB-716D9D43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D120C-1D7E-4BC8-8385-8DD5E6F6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14E8-4ED1-42FC-AF9D-127FC5750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75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69AD1-2A13-451B-94F5-DE7DE954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2F01C2-2E72-48D7-B225-13DB13C2E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2D1780-36D6-4659-8A12-CF40FF9F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A25A80-0DDD-47E9-8B0F-81B5A13FA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A0C9AD-080C-4EDF-9012-33F17F60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3DC333-97E9-49BB-A473-02D321A3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A87-5E6F-4B50-9F7B-4985ABD0E608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FB81D8-7206-4C77-882E-180A575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EA1884-88D4-43B0-B4C6-CE737E27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14E8-4ED1-42FC-AF9D-127FC5750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9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30AC5-9A91-487E-8F1D-815E87ED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F42ADE-A8CD-40A4-AB60-9BB4AEED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A87-5E6F-4B50-9F7B-4985ABD0E608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B07F70-ABF6-48F2-8D71-EDED2F1E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EBBF0C-9BBA-4F81-A5F6-F37B1188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14E8-4ED1-42FC-AF9D-127FC5750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37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81810C-AB17-47A5-8AA6-D0A51FAA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A87-5E6F-4B50-9F7B-4985ABD0E608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7AC8B0-B72F-4ED4-B4E7-5BDE3170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6F40C6-99B3-43C3-83E6-FAAD4F76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14E8-4ED1-42FC-AF9D-127FC5750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32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1974E-C366-4166-BADE-06373B2F6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6CA4E-F952-429B-894E-146F4E61C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2C5868-6B89-4217-88AE-6ED57E9CC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C8D2A0-2BCE-423D-9E5F-3738737E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A87-5E6F-4B50-9F7B-4985ABD0E608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2FAD81-98FC-44D4-9EB9-7C9CAFD9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E63330-D662-4628-9141-7AA89CBD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14E8-4ED1-42FC-AF9D-127FC5750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97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CC74B-897D-4EC3-8674-A04B2768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323DDF-EA9C-462A-816C-6672609AF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E5FEFE-67AF-47AF-AE60-C05D5148E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EBC811-BA70-4D18-A38E-EE0F0A9C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A87-5E6F-4B50-9F7B-4985ABD0E608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7ECE9D-1468-4CC1-84C3-BDA5E5C8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745036-A5C6-4B1A-93BF-1499BFCA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F14E8-4ED1-42FC-AF9D-127FC5750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32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A5E780-730F-4F0E-8C77-132BF2E7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7A3931-0BFC-4FF7-B055-3E071616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D63DE2-152B-41D7-99A8-2F1018E27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9A87-5E6F-4B50-9F7B-4985ABD0E608}" type="datetimeFigureOut">
              <a:rPr kumimoji="1" lang="ja-JP" altLang="en-US" smtClean="0"/>
              <a:t>2020/8/27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3BDFF1-09AA-42FB-8157-18C73BED0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B07C9D-0C82-4D6C-A7F1-AC922E06D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F14E8-4ED1-42FC-AF9D-127FC57509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53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A70384E-AB22-4708-B0BE-F65A223F78F6}"/>
              </a:ext>
            </a:extLst>
          </p:cNvPr>
          <p:cNvSpPr/>
          <p:nvPr/>
        </p:nvSpPr>
        <p:spPr>
          <a:xfrm>
            <a:off x="2425162" y="1204569"/>
            <a:ext cx="7819696" cy="3825766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tx1"/>
                </a:solidFill>
              </a:rPr>
              <a:t>月締め請求書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43AEE04-E1D5-47B4-8750-E75A6A53DB36}"/>
              </a:ext>
            </a:extLst>
          </p:cNvPr>
          <p:cNvSpPr/>
          <p:nvPr/>
        </p:nvSpPr>
        <p:spPr>
          <a:xfrm>
            <a:off x="115614" y="315310"/>
            <a:ext cx="11929241" cy="22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98CCEC-69B7-4C8D-AFC0-CAC6E397B461}"/>
              </a:ext>
            </a:extLst>
          </p:cNvPr>
          <p:cNvSpPr/>
          <p:nvPr/>
        </p:nvSpPr>
        <p:spPr>
          <a:xfrm>
            <a:off x="131379" y="6321972"/>
            <a:ext cx="11929241" cy="220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2E49BD-B73F-4269-B048-D85E621E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932" y="5442349"/>
            <a:ext cx="1865982" cy="9017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F93B59-0F5B-40D2-A0C0-90F63F840B77}"/>
              </a:ext>
            </a:extLst>
          </p:cNvPr>
          <p:cNvSpPr txBox="1"/>
          <p:nvPr/>
        </p:nvSpPr>
        <p:spPr>
          <a:xfrm>
            <a:off x="593381" y="5698876"/>
            <a:ext cx="3526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XBRL Japan</a:t>
            </a:r>
            <a:r>
              <a:rPr kumimoji="1" lang="ja-JP" altLang="en-US" sz="2000" dirty="0"/>
              <a:t>税理士グループ　編</a:t>
            </a:r>
          </a:p>
        </p:txBody>
      </p:sp>
    </p:spTree>
    <p:extLst>
      <p:ext uri="{BB962C8B-B14F-4D97-AF65-F5344CB8AC3E}">
        <p14:creationId xmlns:p14="http://schemas.microsoft.com/office/powerpoint/2010/main" val="297961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9274159-DC25-4E06-9ECC-5E1C2B8A4B8C}"/>
              </a:ext>
            </a:extLst>
          </p:cNvPr>
          <p:cNvCxnSpPr>
            <a:cxnSpLocks/>
          </p:cNvCxnSpPr>
          <p:nvPr/>
        </p:nvCxnSpPr>
        <p:spPr>
          <a:xfrm>
            <a:off x="10705691" y="1316335"/>
            <a:ext cx="83378" cy="44101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24DE5920-D4D2-4C54-BF13-68AE9D2A6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37" y="817500"/>
            <a:ext cx="1345190" cy="180735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253CC63-CE10-457C-820E-0D3988D45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98" y="3868052"/>
            <a:ext cx="1186729" cy="1858412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7FBD5A1-A5ED-46AF-842B-26BF1B8B98BB}"/>
              </a:ext>
            </a:extLst>
          </p:cNvPr>
          <p:cNvCxnSpPr>
            <a:cxnSpLocks/>
          </p:cNvCxnSpPr>
          <p:nvPr/>
        </p:nvCxnSpPr>
        <p:spPr>
          <a:xfrm flipV="1">
            <a:off x="3096093" y="1797860"/>
            <a:ext cx="8482994" cy="235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3CBB4C42-EEC9-42C2-B71D-EE3AF22B425D}"/>
              </a:ext>
            </a:extLst>
          </p:cNvPr>
          <p:cNvSpPr/>
          <p:nvPr/>
        </p:nvSpPr>
        <p:spPr>
          <a:xfrm>
            <a:off x="6285424" y="1437751"/>
            <a:ext cx="785832" cy="767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２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10FA858-0E0A-4B6B-90DF-208B9CA2D9E5}"/>
              </a:ext>
            </a:extLst>
          </p:cNvPr>
          <p:cNvCxnSpPr>
            <a:cxnSpLocks/>
          </p:cNvCxnSpPr>
          <p:nvPr/>
        </p:nvCxnSpPr>
        <p:spPr>
          <a:xfrm flipV="1">
            <a:off x="3160476" y="4652995"/>
            <a:ext cx="8418611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9748669D-6688-4253-9686-FFD9EB6A2B65}"/>
              </a:ext>
            </a:extLst>
          </p:cNvPr>
          <p:cNvSpPr/>
          <p:nvPr/>
        </p:nvSpPr>
        <p:spPr>
          <a:xfrm>
            <a:off x="3853967" y="1437751"/>
            <a:ext cx="785832" cy="767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86C903-B945-498C-8D4E-315B1C3BD138}"/>
              </a:ext>
            </a:extLst>
          </p:cNvPr>
          <p:cNvSpPr txBox="1"/>
          <p:nvPr/>
        </p:nvSpPr>
        <p:spPr>
          <a:xfrm>
            <a:off x="1379537" y="43387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顧客（大企業）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DF69FF9-D8FA-4B1A-A7CE-A01F78CAAD91}"/>
              </a:ext>
            </a:extLst>
          </p:cNvPr>
          <p:cNvSpPr txBox="1"/>
          <p:nvPr/>
        </p:nvSpPr>
        <p:spPr>
          <a:xfrm>
            <a:off x="1379537" y="599277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納入業社（中小企業）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5C54B73C-23E0-41BC-BA1A-C7C8B4205584}"/>
              </a:ext>
            </a:extLst>
          </p:cNvPr>
          <p:cNvSpPr/>
          <p:nvPr/>
        </p:nvSpPr>
        <p:spPr>
          <a:xfrm>
            <a:off x="8731284" y="1437751"/>
            <a:ext cx="785832" cy="767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３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8213B68-316B-43DF-B385-58412AA9B5C7}"/>
              </a:ext>
            </a:extLst>
          </p:cNvPr>
          <p:cNvSpPr/>
          <p:nvPr/>
        </p:nvSpPr>
        <p:spPr>
          <a:xfrm>
            <a:off x="3853967" y="4372432"/>
            <a:ext cx="785832" cy="767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１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B259DF8-D60A-45EC-B960-EB9E50CF50C1}"/>
              </a:ext>
            </a:extLst>
          </p:cNvPr>
          <p:cNvSpPr/>
          <p:nvPr/>
        </p:nvSpPr>
        <p:spPr>
          <a:xfrm>
            <a:off x="6285424" y="4335193"/>
            <a:ext cx="785832" cy="767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２</a:t>
            </a: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87EE6EEC-D183-43C2-80E7-605ED9B2E759}"/>
              </a:ext>
            </a:extLst>
          </p:cNvPr>
          <p:cNvSpPr/>
          <p:nvPr/>
        </p:nvSpPr>
        <p:spPr>
          <a:xfrm>
            <a:off x="8731284" y="4308185"/>
            <a:ext cx="785832" cy="76725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３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D7AD63-280F-42C1-942A-2910A8609279}"/>
              </a:ext>
            </a:extLst>
          </p:cNvPr>
          <p:cNvSpPr txBox="1"/>
          <p:nvPr/>
        </p:nvSpPr>
        <p:spPr>
          <a:xfrm>
            <a:off x="10142738" y="681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月末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D8D723B-3CE7-478E-90F5-C95D52A3E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76" y="5126661"/>
            <a:ext cx="1125012" cy="765008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ACC7A62-E7F1-45B1-A391-C82A49480191}"/>
              </a:ext>
            </a:extLst>
          </p:cNvPr>
          <p:cNvSpPr/>
          <p:nvPr/>
        </p:nvSpPr>
        <p:spPr>
          <a:xfrm>
            <a:off x="3778856" y="3232666"/>
            <a:ext cx="936053" cy="1069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請求書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520</a:t>
            </a:r>
            <a:r>
              <a:rPr kumimoji="1" lang="ja-JP" altLang="en-US" dirty="0">
                <a:solidFill>
                  <a:schemeClr val="tx1"/>
                </a:solidFill>
              </a:rPr>
              <a:t>円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DA03E73D-3FFE-4870-B66A-C932C81D9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75" y="5126661"/>
            <a:ext cx="1125012" cy="765008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DD60902-A651-4416-A412-7B5DD16D01AB}"/>
              </a:ext>
            </a:extLst>
          </p:cNvPr>
          <p:cNvSpPr/>
          <p:nvPr/>
        </p:nvSpPr>
        <p:spPr>
          <a:xfrm>
            <a:off x="6186327" y="3199661"/>
            <a:ext cx="936053" cy="1069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請求書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360</a:t>
            </a:r>
            <a:r>
              <a:rPr kumimoji="1" lang="ja-JP" altLang="en-US" dirty="0">
                <a:solidFill>
                  <a:schemeClr val="tx1"/>
                </a:solidFill>
              </a:rPr>
              <a:t>円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14F42C9E-CC5F-4572-BAF0-1014A9FFB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374" y="5140246"/>
            <a:ext cx="1125012" cy="765008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9B74FA4-1826-40B7-92AA-6C162CE83273}"/>
              </a:ext>
            </a:extLst>
          </p:cNvPr>
          <p:cNvSpPr/>
          <p:nvPr/>
        </p:nvSpPr>
        <p:spPr>
          <a:xfrm>
            <a:off x="8593798" y="3159513"/>
            <a:ext cx="936053" cy="1069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請求書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290</a:t>
            </a:r>
            <a:r>
              <a:rPr kumimoji="1" lang="ja-JP" altLang="en-US" dirty="0">
                <a:solidFill>
                  <a:schemeClr val="tx1"/>
                </a:solidFill>
              </a:rPr>
              <a:t>円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ABE9364-8E16-4F35-906C-59E9D793507A}"/>
              </a:ext>
            </a:extLst>
          </p:cNvPr>
          <p:cNvSpPr/>
          <p:nvPr/>
        </p:nvSpPr>
        <p:spPr>
          <a:xfrm>
            <a:off x="10021217" y="2914936"/>
            <a:ext cx="1400497" cy="1387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月締め</a:t>
            </a: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請求書</a:t>
            </a:r>
            <a:br>
              <a:rPr kumimoji="1" lang="ja-JP" altLang="en-US" dirty="0">
                <a:solidFill>
                  <a:schemeClr val="tx1"/>
                </a:solidFill>
              </a:rPr>
            </a:br>
            <a:br>
              <a:rPr kumimoji="1" lang="ja-JP" altLang="en-US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合計</a:t>
            </a:r>
            <a:br>
              <a:rPr kumimoji="1" lang="ja-JP" altLang="en-US" dirty="0">
                <a:solidFill>
                  <a:schemeClr val="tx1"/>
                </a:solidFill>
              </a:rPr>
            </a:br>
            <a:r>
              <a:rPr kumimoji="1" lang="en-US" altLang="ja-JP" dirty="0">
                <a:solidFill>
                  <a:schemeClr val="tx1"/>
                </a:solidFill>
              </a:rPr>
              <a:t>1,170</a:t>
            </a:r>
            <a:r>
              <a:rPr kumimoji="1" lang="ja-JP" altLang="en-US" dirty="0">
                <a:solidFill>
                  <a:schemeClr val="tx1"/>
                </a:solidFill>
              </a:rPr>
              <a:t>円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B3F7AAE-4331-4251-B311-FF871F770094}"/>
              </a:ext>
            </a:extLst>
          </p:cNvPr>
          <p:cNvSpPr txBox="1"/>
          <p:nvPr/>
        </p:nvSpPr>
        <p:spPr>
          <a:xfrm>
            <a:off x="3872527" y="594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納品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C086300-D00F-477A-9359-9997A01BCB63}"/>
              </a:ext>
            </a:extLst>
          </p:cNvPr>
          <p:cNvSpPr txBox="1"/>
          <p:nvPr/>
        </p:nvSpPr>
        <p:spPr>
          <a:xfrm>
            <a:off x="8668477" y="264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2044266-BDBC-4840-A86E-6AE07F755CEE}"/>
              </a:ext>
            </a:extLst>
          </p:cNvPr>
          <p:cNvSpPr txBox="1"/>
          <p:nvPr/>
        </p:nvSpPr>
        <p:spPr>
          <a:xfrm>
            <a:off x="6285424" y="481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納品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04AD293-7A77-4902-83CD-073FEDBF0732}"/>
              </a:ext>
            </a:extLst>
          </p:cNvPr>
          <p:cNvSpPr/>
          <p:nvPr/>
        </p:nvSpPr>
        <p:spPr>
          <a:xfrm>
            <a:off x="10180697" y="2008985"/>
            <a:ext cx="1049988" cy="4220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FF0000"/>
                </a:solidFill>
              </a:rPr>
              <a:t>1,000</a:t>
            </a:r>
            <a:r>
              <a:rPr kumimoji="1" lang="ja-JP" altLang="en-US" b="1" dirty="0">
                <a:solidFill>
                  <a:srgbClr val="FF0000"/>
                </a:solidFill>
              </a:rPr>
              <a:t>円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B9C54D6-DACA-4C7C-8BC2-B09839B3A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63" y="284232"/>
            <a:ext cx="735000" cy="760000"/>
          </a:xfrm>
          <a:prstGeom prst="rect">
            <a:avLst/>
          </a:prstGeom>
        </p:spPr>
      </p:pic>
      <p:pic>
        <p:nvPicPr>
          <p:cNvPr id="1026" name="Picture 2" descr="水滴のイラスト | フリー、無料で使えるイラストカット.com">
            <a:extLst>
              <a:ext uri="{FF2B5EF4-FFF2-40B4-BE49-F238E27FC236}">
                <a16:creationId xmlns:a16="http://schemas.microsoft.com/office/drawing/2014/main" id="{93C548C9-03F1-45A9-A23C-6DFF61994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680" y="4483828"/>
            <a:ext cx="218599" cy="33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0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-0.00352 -0.6430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3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2.70833E-6 -0.18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7.40741E-7 L -0.0069 -0.6430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-3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-0.1819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3.54167E-6 -0.6430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0069 -0.1761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59259E-6 L -0.00026 -0.2699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00091 0.6738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-0.00013 0.01134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4" grpId="0"/>
      <p:bldP spid="35" grpId="0"/>
      <p:bldP spid="36" grpId="0"/>
      <p:bldP spid="37" grpId="1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46</Words>
  <Application>Microsoft Office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11</cp:revision>
  <dcterms:created xsi:type="dcterms:W3CDTF">2020-08-27T07:15:03Z</dcterms:created>
  <dcterms:modified xsi:type="dcterms:W3CDTF">2020-08-27T11:04:37Z</dcterms:modified>
</cp:coreProperties>
</file>