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15" r:id="rId1"/>
  </p:sldMasterIdLst>
  <p:notesMasterIdLst>
    <p:notesMasterId r:id="rId21"/>
  </p:notesMasterIdLst>
  <p:handoutMasterIdLst>
    <p:handoutMasterId r:id="rId22"/>
  </p:handoutMasterIdLst>
  <p:sldIdLst>
    <p:sldId id="7402" r:id="rId2"/>
    <p:sldId id="7403" r:id="rId3"/>
    <p:sldId id="7404" r:id="rId4"/>
    <p:sldId id="7405" r:id="rId5"/>
    <p:sldId id="7420" r:id="rId6"/>
    <p:sldId id="7406" r:id="rId7"/>
    <p:sldId id="7407" r:id="rId8"/>
    <p:sldId id="7408" r:id="rId9"/>
    <p:sldId id="7409" r:id="rId10"/>
    <p:sldId id="7410" r:id="rId11"/>
    <p:sldId id="7411" r:id="rId12"/>
    <p:sldId id="7412" r:id="rId13"/>
    <p:sldId id="7413" r:id="rId14"/>
    <p:sldId id="7421" r:id="rId15"/>
    <p:sldId id="7414" r:id="rId16"/>
    <p:sldId id="7433" r:id="rId17"/>
    <p:sldId id="7417" r:id="rId18"/>
    <p:sldId id="7418" r:id="rId19"/>
    <p:sldId id="7416" r:id="rId20"/>
  </p:sldIdLst>
  <p:sldSz cx="9906000" cy="6858000" type="A4"/>
  <p:notesSz cx="6735763" cy="9866313"/>
  <p:custDataLst>
    <p:tags r:id="rId23"/>
  </p:custDataLst>
  <p:defaultTextStyle>
    <a:defPPr>
      <a:defRPr lang="ja-JP"/>
    </a:defPPr>
    <a:lvl1pPr marL="0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kumimoji="1"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78" userDrawn="1">
          <p15:clr>
            <a:srgbClr val="A4A3A4"/>
          </p15:clr>
        </p15:guide>
        <p15:guide id="3" pos="398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pos="3438" userDrawn="1">
          <p15:clr>
            <a:srgbClr val="A4A3A4"/>
          </p15:clr>
        </p15:guide>
        <p15:guide id="6" pos="1215" userDrawn="1">
          <p15:clr>
            <a:srgbClr val="A4A3A4"/>
          </p15:clr>
        </p15:guide>
        <p15:guide id="7" orient="horz" pos="2341" userDrawn="1">
          <p15:clr>
            <a:srgbClr val="A4A3A4"/>
          </p15:clr>
        </p15:guide>
        <p15:guide id="8" pos="5842" userDrawn="1">
          <p15:clr>
            <a:srgbClr val="A4A3A4"/>
          </p15:clr>
        </p15:guide>
        <p15:guide id="9" orient="horz" pos="3612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江口　聡人(866412)コーポレートイノベーションコンサルティング部" initials="江口　聡人(866412)コーポレートイノベーションコンサルテ" lastIdx="4" clrIdx="0">
    <p:extLst>
      <p:ext uri="{19B8F6BF-5375-455C-9EA6-DF929625EA0E}">
        <p15:presenceInfo xmlns:p15="http://schemas.microsoft.com/office/powerpoint/2012/main" userId="S::a-eguchi@cu.nri.co.jp::1075436e-76ca-49cc-bfd0-cc24a4fca5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5CC"/>
    <a:srgbClr val="61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9" autoAdjust="0"/>
    <p:restoredTop sz="96597" autoAdjust="0"/>
  </p:normalViewPr>
  <p:slideViewPr>
    <p:cSldViewPr snapToObjects="1" showGuides="1">
      <p:cViewPr varScale="1">
        <p:scale>
          <a:sx n="110" d="100"/>
          <a:sy n="110" d="100"/>
        </p:scale>
        <p:origin x="882" y="90"/>
      </p:cViewPr>
      <p:guideLst>
        <p:guide pos="1578"/>
        <p:guide pos="398"/>
        <p:guide orient="horz" pos="1525"/>
        <p:guide pos="3438"/>
        <p:guide pos="1215"/>
        <p:guide orient="horz" pos="2341"/>
        <p:guide pos="5842"/>
        <p:guide orient="horz" pos="3612"/>
        <p:guide orient="horz" pos="890"/>
        <p:guide orient="horz" pos="1207"/>
      </p:guideLst>
    </p:cSldViewPr>
  </p:slideViewPr>
  <p:outlineViewPr>
    <p:cViewPr>
      <p:scale>
        <a:sx n="33" d="100"/>
        <a:sy n="33" d="100"/>
      </p:scale>
      <p:origin x="0" y="-413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-2776"/>
    </p:cViewPr>
  </p:sorterViewPr>
  <p:notesViewPr>
    <p:cSldViewPr snapToObjects="1" showGuides="1">
      <p:cViewPr varScale="1">
        <p:scale>
          <a:sx n="121" d="100"/>
          <a:sy n="121" d="100"/>
        </p:scale>
        <p:origin x="29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ACD0365-DF38-6046-9301-954ABA44AA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0" cy="495029"/>
          </a:xfrm>
          <a:prstGeom prst="rect">
            <a:avLst/>
          </a:prstGeom>
        </p:spPr>
        <p:txBody>
          <a:bodyPr vert="horz" lIns="90689" tIns="45346" rIns="90689" bIns="4534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634775-D7A9-0542-ADD4-BA28AD6AB1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6" y="1"/>
            <a:ext cx="2918830" cy="495029"/>
          </a:xfrm>
          <a:prstGeom prst="rect">
            <a:avLst/>
          </a:prstGeom>
        </p:spPr>
        <p:txBody>
          <a:bodyPr vert="horz" lIns="90689" tIns="45346" rIns="90689" bIns="45346" rtlCol="0"/>
          <a:lstStyle>
            <a:lvl1pPr algn="r">
              <a:defRPr sz="1200"/>
            </a:lvl1pPr>
          </a:lstStyle>
          <a:p>
            <a:fld id="{5451D7CC-EF2C-FD46-8E9B-555F408ACD43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A105A2-D089-1A48-829A-82E85E34EE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287"/>
            <a:ext cx="2918830" cy="495028"/>
          </a:xfrm>
          <a:prstGeom prst="rect">
            <a:avLst/>
          </a:prstGeom>
        </p:spPr>
        <p:txBody>
          <a:bodyPr vert="horz" lIns="90689" tIns="45346" rIns="90689" bIns="4534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E9F88C-A495-8E4C-91E4-A0448F8E7A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6" y="9371287"/>
            <a:ext cx="2918830" cy="495028"/>
          </a:xfrm>
          <a:prstGeom prst="rect">
            <a:avLst/>
          </a:prstGeom>
        </p:spPr>
        <p:txBody>
          <a:bodyPr vert="horz" lIns="90689" tIns="45346" rIns="90689" bIns="45346" rtlCol="0" anchor="b"/>
          <a:lstStyle>
            <a:lvl1pPr algn="r">
              <a:defRPr sz="1200"/>
            </a:lvl1pPr>
          </a:lstStyle>
          <a:p>
            <a:fld id="{B8E56E7F-BC97-8844-B5AB-A0E20FD94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008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0" cy="495029"/>
          </a:xfrm>
          <a:prstGeom prst="rect">
            <a:avLst/>
          </a:prstGeom>
        </p:spPr>
        <p:txBody>
          <a:bodyPr vert="horz" lIns="90689" tIns="45346" rIns="90689" bIns="4534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6" y="1"/>
            <a:ext cx="2918830" cy="495029"/>
          </a:xfrm>
          <a:prstGeom prst="rect">
            <a:avLst/>
          </a:prstGeom>
        </p:spPr>
        <p:txBody>
          <a:bodyPr vert="horz" lIns="90689" tIns="45346" rIns="90689" bIns="45346" rtlCol="0"/>
          <a:lstStyle>
            <a:lvl1pPr algn="r">
              <a:defRPr sz="1200"/>
            </a:lvl1pPr>
          </a:lstStyle>
          <a:p>
            <a:fld id="{038CA037-5F36-E240-9624-6014F2A8F4EC}" type="datetimeFigureOut">
              <a:rPr kumimoji="1" lang="ja-JP" altLang="en-US" smtClean="0"/>
              <a:t>2021/4/23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89" tIns="45346" rIns="90689" bIns="4534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0689" tIns="45346" rIns="90689" bIns="45346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7"/>
            <a:ext cx="2918830" cy="495028"/>
          </a:xfrm>
          <a:prstGeom prst="rect">
            <a:avLst/>
          </a:prstGeom>
        </p:spPr>
        <p:txBody>
          <a:bodyPr vert="horz" lIns="90689" tIns="45346" rIns="90689" bIns="4534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6" y="9371287"/>
            <a:ext cx="2918830" cy="495028"/>
          </a:xfrm>
          <a:prstGeom prst="rect">
            <a:avLst/>
          </a:prstGeom>
        </p:spPr>
        <p:txBody>
          <a:bodyPr vert="horz" lIns="90689" tIns="45346" rIns="90689" bIns="45346" rtlCol="0" anchor="b"/>
          <a:lstStyle>
            <a:lvl1pPr algn="r">
              <a:defRPr sz="1200"/>
            </a:lvl1pPr>
          </a:lstStyle>
          <a:p>
            <a:fld id="{17B69022-2E16-7042-BFCB-B914F4A6E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19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5200" y="1235075"/>
            <a:ext cx="4805363" cy="33274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69022-2E16-7042-BFCB-B914F4A6E3B0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17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①-b 表紙（グローバル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8" y="2078983"/>
            <a:ext cx="6796305" cy="442035"/>
          </a:xfrm>
          <a:noFill/>
        </p:spPr>
        <p:txBody>
          <a:bodyPr lIns="0" tIns="36000" rIns="0" bIns="36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391" y="697281"/>
            <a:ext cx="6796683" cy="344134"/>
          </a:xfrm>
        </p:spPr>
        <p:txBody>
          <a:bodyPr lIns="0" tIns="46800" rIns="90000" bIns="46800" anchor="ctr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95276" indent="0" algn="ctr">
              <a:buNone/>
              <a:defRPr sz="2167"/>
            </a:lvl2pPr>
            <a:lvl3pPr marL="990552" indent="0" algn="ctr">
              <a:buNone/>
              <a:defRPr sz="1950"/>
            </a:lvl3pPr>
            <a:lvl4pPr marL="1485827" indent="0" algn="ctr">
              <a:buNone/>
              <a:defRPr sz="1733"/>
            </a:lvl4pPr>
            <a:lvl5pPr marL="1981103" indent="0" algn="ctr">
              <a:buNone/>
              <a:defRPr sz="1733"/>
            </a:lvl5pPr>
            <a:lvl6pPr marL="2476379" indent="0" algn="ctr">
              <a:buNone/>
              <a:defRPr sz="1733"/>
            </a:lvl6pPr>
            <a:lvl7pPr marL="2971655" indent="0" algn="ctr">
              <a:buNone/>
              <a:defRPr sz="1733"/>
            </a:lvl7pPr>
            <a:lvl8pPr marL="3466930" indent="0" algn="ctr">
              <a:buNone/>
              <a:defRPr sz="1733"/>
            </a:lvl8pPr>
            <a:lvl9pPr marL="3962206" indent="0" algn="ctr">
              <a:buNone/>
              <a:defRPr sz="1733"/>
            </a:lvl9pPr>
          </a:lstStyle>
          <a:p>
            <a:r>
              <a:rPr lang="ja-JP" altLang="en-US" dirty="0"/>
              <a:t>資料名など</a:t>
            </a:r>
            <a:endParaRPr lang="en-US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DC760E3-9F01-AD4C-BCF9-E22AE02BF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390" y="5436000"/>
            <a:ext cx="6796683" cy="252000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日付</a:t>
            </a:r>
          </a:p>
        </p:txBody>
      </p:sp>
      <p:sp>
        <p:nvSpPr>
          <p:cNvPr id="16" name="テキスト プレースホルダー 14">
            <a:extLst>
              <a:ext uri="{FF2B5EF4-FFF2-40B4-BE49-F238E27FC236}">
                <a16:creationId xmlns:a16="http://schemas.microsoft.com/office/drawing/2014/main" id="{863F2344-476F-5942-A8C9-BC88457AB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766" y="4265052"/>
            <a:ext cx="6796307" cy="103755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部署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E88B4C-DA79-CC41-98E9-9182634B03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766" y="3790799"/>
            <a:ext cx="6796307" cy="342000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名前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E17235-D718-F341-A1F6-9D65CCF7A33F}"/>
              </a:ext>
            </a:extLst>
          </p:cNvPr>
          <p:cNvCxnSpPr/>
          <p:nvPr userDrawn="1"/>
        </p:nvCxnSpPr>
        <p:spPr>
          <a:xfrm>
            <a:off x="493200" y="3439940"/>
            <a:ext cx="4464000" cy="0"/>
          </a:xfrm>
          <a:prstGeom prst="line">
            <a:avLst/>
          </a:prstGeom>
          <a:ln w="31750">
            <a:solidFill>
              <a:srgbClr val="000F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プレースホルダー 2">
            <a:extLst>
              <a:ext uri="{FF2B5EF4-FFF2-40B4-BE49-F238E27FC236}">
                <a16:creationId xmlns:a16="http://schemas.microsoft.com/office/drawing/2014/main" id="{93A8889C-E567-460F-99F7-B04BE4BA1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3849" y="0"/>
            <a:ext cx="1901691" cy="6858000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3B64230-3804-494F-8794-38627811795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2766" y="6044137"/>
            <a:ext cx="766800" cy="385678"/>
            <a:chOff x="200472" y="6597352"/>
            <a:chExt cx="355987" cy="179051"/>
          </a:xfrm>
        </p:grpSpPr>
        <p:sp>
          <p:nvSpPr>
            <p:cNvPr id="18" name="Freeform 290">
              <a:extLst>
                <a:ext uri="{FF2B5EF4-FFF2-40B4-BE49-F238E27FC236}">
                  <a16:creationId xmlns:a16="http://schemas.microsoft.com/office/drawing/2014/main" id="{4F1396EF-BA63-4B4A-861D-EE9A33FC11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01" y="6598074"/>
              <a:ext cx="47658" cy="177607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91">
              <a:extLst>
                <a:ext uri="{FF2B5EF4-FFF2-40B4-BE49-F238E27FC236}">
                  <a16:creationId xmlns:a16="http://schemas.microsoft.com/office/drawing/2014/main" id="{5158F432-417C-47A9-A997-1383948DC7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472" y="6597352"/>
              <a:ext cx="303997" cy="179051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7FB3F2A-5EDE-4514-8880-A943DDA4D09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53511" y="5975818"/>
            <a:ext cx="1926000" cy="521058"/>
            <a:chOff x="2164440" y="2676566"/>
            <a:chExt cx="5572788" cy="1507657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C2C98BA1-62A6-4290-B6EB-909E0931F909}"/>
                </a:ext>
              </a:extLst>
            </p:cNvPr>
            <p:cNvGrpSpPr/>
            <p:nvPr userDrawn="1"/>
          </p:nvGrpSpPr>
          <p:grpSpPr>
            <a:xfrm>
              <a:off x="2346016" y="3304475"/>
              <a:ext cx="5209046" cy="404857"/>
              <a:chOff x="2346016" y="3304475"/>
              <a:chExt cx="5209046" cy="404857"/>
            </a:xfrm>
            <a:solidFill>
              <a:srgbClr val="005BAC"/>
            </a:solidFill>
          </p:grpSpPr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B130CBAB-A419-421A-BBAE-BEBB6FA6974F}"/>
                  </a:ext>
                </a:extLst>
              </p:cNvPr>
              <p:cNvSpPr/>
              <p:nvPr/>
            </p:nvSpPr>
            <p:spPr>
              <a:xfrm>
                <a:off x="2346016" y="3325721"/>
                <a:ext cx="285249" cy="383611"/>
              </a:xfrm>
              <a:custGeom>
                <a:avLst/>
                <a:gdLst>
                  <a:gd name="connsiteX0" fmla="*/ 271282 w 285249"/>
                  <a:gd name="connsiteY0" fmla="*/ 77706 h 383611"/>
                  <a:gd name="connsiteX1" fmla="*/ 194166 w 285249"/>
                  <a:gd name="connsiteY1" fmla="*/ 58525 h 383611"/>
                  <a:gd name="connsiteX2" fmla="*/ 131903 w 285249"/>
                  <a:gd name="connsiteY2" fmla="*/ 101116 h 383611"/>
                  <a:gd name="connsiteX3" fmla="*/ 258495 w 285249"/>
                  <a:gd name="connsiteY3" fmla="*/ 260167 h 383611"/>
                  <a:gd name="connsiteX4" fmla="*/ 105837 w 285249"/>
                  <a:gd name="connsiteY4" fmla="*/ 384103 h 383611"/>
                  <a:gd name="connsiteX5" fmla="*/ 0 w 285249"/>
                  <a:gd name="connsiteY5" fmla="*/ 363349 h 383611"/>
                  <a:gd name="connsiteX6" fmla="*/ 19181 w 285249"/>
                  <a:gd name="connsiteY6" fmla="*/ 300004 h 383611"/>
                  <a:gd name="connsiteX7" fmla="*/ 110165 w 285249"/>
                  <a:gd name="connsiteY7" fmla="*/ 325578 h 383611"/>
                  <a:gd name="connsiteX8" fmla="*/ 180887 w 285249"/>
                  <a:gd name="connsiteY8" fmla="*/ 267544 h 383611"/>
                  <a:gd name="connsiteX9" fmla="*/ 54296 w 285249"/>
                  <a:gd name="connsiteY9" fmla="*/ 112231 h 383611"/>
                  <a:gd name="connsiteX10" fmla="*/ 192592 w 285249"/>
                  <a:gd name="connsiteY10" fmla="*/ 0 h 383611"/>
                  <a:gd name="connsiteX11" fmla="*/ 288889 w 285249"/>
                  <a:gd name="connsiteY11" fmla="*/ 16525 h 383611"/>
                  <a:gd name="connsiteX12" fmla="*/ 271282 w 285249"/>
                  <a:gd name="connsiteY12" fmla="*/ 77706 h 38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249" h="383611">
                    <a:moveTo>
                      <a:pt x="271282" y="77706"/>
                    </a:moveTo>
                    <a:cubicBezTo>
                      <a:pt x="249446" y="66493"/>
                      <a:pt x="221314" y="58525"/>
                      <a:pt x="194166" y="58525"/>
                    </a:cubicBezTo>
                    <a:cubicBezTo>
                      <a:pt x="167609" y="58525"/>
                      <a:pt x="131903" y="69148"/>
                      <a:pt x="131903" y="101116"/>
                    </a:cubicBezTo>
                    <a:cubicBezTo>
                      <a:pt x="131903" y="160723"/>
                      <a:pt x="258495" y="156985"/>
                      <a:pt x="258495" y="260167"/>
                    </a:cubicBezTo>
                    <a:cubicBezTo>
                      <a:pt x="258495" y="351152"/>
                      <a:pt x="187183" y="384103"/>
                      <a:pt x="105837" y="384103"/>
                    </a:cubicBezTo>
                    <a:cubicBezTo>
                      <a:pt x="70230" y="384103"/>
                      <a:pt x="33443" y="375644"/>
                      <a:pt x="0" y="363349"/>
                    </a:cubicBezTo>
                    <a:lnTo>
                      <a:pt x="19181" y="300004"/>
                    </a:lnTo>
                    <a:cubicBezTo>
                      <a:pt x="47902" y="313282"/>
                      <a:pt x="78198" y="325578"/>
                      <a:pt x="110165" y="325578"/>
                    </a:cubicBezTo>
                    <a:cubicBezTo>
                      <a:pt x="145871" y="325578"/>
                      <a:pt x="180887" y="307479"/>
                      <a:pt x="180887" y="267544"/>
                    </a:cubicBezTo>
                    <a:cubicBezTo>
                      <a:pt x="180887" y="200461"/>
                      <a:pt x="54296" y="211183"/>
                      <a:pt x="54296" y="112231"/>
                    </a:cubicBezTo>
                    <a:cubicBezTo>
                      <a:pt x="54296" y="34033"/>
                      <a:pt x="121280" y="0"/>
                      <a:pt x="192592" y="0"/>
                    </a:cubicBezTo>
                    <a:cubicBezTo>
                      <a:pt x="225052" y="0"/>
                      <a:pt x="258593" y="4230"/>
                      <a:pt x="288889" y="16525"/>
                    </a:cubicBezTo>
                    <a:lnTo>
                      <a:pt x="271282" y="77706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D4ABA8A0-8E7F-414F-ABB6-363A4DBBD615}"/>
                  </a:ext>
                </a:extLst>
              </p:cNvPr>
              <p:cNvSpPr/>
              <p:nvPr/>
            </p:nvSpPr>
            <p:spPr>
              <a:xfrm>
                <a:off x="2624577" y="3304475"/>
                <a:ext cx="285249" cy="393447"/>
              </a:xfrm>
              <a:custGeom>
                <a:avLst/>
                <a:gdLst>
                  <a:gd name="connsiteX0" fmla="*/ 85181 w 285249"/>
                  <a:gd name="connsiteY0" fmla="*/ 0 h 393447"/>
                  <a:gd name="connsiteX1" fmla="*/ 156494 w 285249"/>
                  <a:gd name="connsiteY1" fmla="*/ 0 h 393447"/>
                  <a:gd name="connsiteX2" fmla="*/ 122460 w 285249"/>
                  <a:gd name="connsiteY2" fmla="*/ 151674 h 393447"/>
                  <a:gd name="connsiteX3" fmla="*/ 123542 w 285249"/>
                  <a:gd name="connsiteY3" fmla="*/ 151674 h 393447"/>
                  <a:gd name="connsiteX4" fmla="*/ 201248 w 285249"/>
                  <a:gd name="connsiteY4" fmla="*/ 118723 h 393447"/>
                  <a:gd name="connsiteX5" fmla="*/ 290659 w 285249"/>
                  <a:gd name="connsiteY5" fmla="*/ 206462 h 393447"/>
                  <a:gd name="connsiteX6" fmla="*/ 281610 w 285249"/>
                  <a:gd name="connsiteY6" fmla="*/ 266069 h 393447"/>
                  <a:gd name="connsiteX7" fmla="*/ 252888 w 285249"/>
                  <a:gd name="connsiteY7" fmla="*/ 399054 h 393447"/>
                  <a:gd name="connsiteX8" fmla="*/ 181576 w 285249"/>
                  <a:gd name="connsiteY8" fmla="*/ 399054 h 393447"/>
                  <a:gd name="connsiteX9" fmla="*/ 208134 w 285249"/>
                  <a:gd name="connsiteY9" fmla="*/ 269806 h 393447"/>
                  <a:gd name="connsiteX10" fmla="*/ 216101 w 285249"/>
                  <a:gd name="connsiteY10" fmla="*/ 212363 h 393447"/>
                  <a:gd name="connsiteX11" fmla="*/ 177248 w 285249"/>
                  <a:gd name="connsiteY11" fmla="*/ 174100 h 393447"/>
                  <a:gd name="connsiteX12" fmla="*/ 100624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5181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5181" y="0"/>
                    </a:moveTo>
                    <a:lnTo>
                      <a:pt x="156494" y="0"/>
                    </a:lnTo>
                    <a:lnTo>
                      <a:pt x="122460" y="151674"/>
                    </a:lnTo>
                    <a:lnTo>
                      <a:pt x="123542" y="151674"/>
                    </a:lnTo>
                    <a:cubicBezTo>
                      <a:pt x="143215" y="133575"/>
                      <a:pt x="170363" y="118723"/>
                      <a:pt x="201248" y="118723"/>
                    </a:cubicBezTo>
                    <a:cubicBezTo>
                      <a:pt x="254954" y="118723"/>
                      <a:pt x="290659" y="152264"/>
                      <a:pt x="290659" y="206462"/>
                    </a:cubicBezTo>
                    <a:cubicBezTo>
                      <a:pt x="290659" y="227216"/>
                      <a:pt x="285348" y="249052"/>
                      <a:pt x="281610" y="266069"/>
                    </a:cubicBezTo>
                    <a:lnTo>
                      <a:pt x="252888" y="399054"/>
                    </a:lnTo>
                    <a:lnTo>
                      <a:pt x="181576" y="399054"/>
                    </a:lnTo>
                    <a:lnTo>
                      <a:pt x="208134" y="269806"/>
                    </a:lnTo>
                    <a:cubicBezTo>
                      <a:pt x="211871" y="251216"/>
                      <a:pt x="216101" y="232527"/>
                      <a:pt x="216101" y="212363"/>
                    </a:cubicBezTo>
                    <a:cubicBezTo>
                      <a:pt x="216101" y="189445"/>
                      <a:pt x="200166" y="174100"/>
                      <a:pt x="177248" y="174100"/>
                    </a:cubicBezTo>
                    <a:cubicBezTo>
                      <a:pt x="127772" y="174100"/>
                      <a:pt x="109673" y="220429"/>
                      <a:pt x="100624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518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AA4C369E-E260-4225-A383-88DDA5CE0EAC}"/>
                  </a:ext>
                </a:extLst>
              </p:cNvPr>
              <p:cNvSpPr/>
              <p:nvPr/>
            </p:nvSpPr>
            <p:spPr>
              <a:xfrm>
                <a:off x="2926154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5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6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5" y="0"/>
                      <a:pt x="260265" y="20263"/>
                      <a:pt x="260265" y="84591"/>
                    </a:cubicBezTo>
                    <a:cubicBezTo>
                      <a:pt x="260265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6" y="159641"/>
                      <a:pt x="68066" y="205970"/>
                    </a:cubicBezTo>
                    <a:cubicBezTo>
                      <a:pt x="68066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59578B5E-26C1-4C20-B560-CE1249110013}"/>
                  </a:ext>
                </a:extLst>
              </p:cNvPr>
              <p:cNvSpPr/>
              <p:nvPr/>
            </p:nvSpPr>
            <p:spPr>
              <a:xfrm>
                <a:off x="3200682" y="3423198"/>
                <a:ext cx="216396" cy="275413"/>
              </a:xfrm>
              <a:custGeom>
                <a:avLst/>
                <a:gdLst>
                  <a:gd name="connsiteX0" fmla="*/ 48984 w 216396"/>
                  <a:gd name="connsiteY0" fmla="*/ 43082 h 275413"/>
                  <a:gd name="connsiteX1" fmla="*/ 55378 w 216396"/>
                  <a:gd name="connsiteY1" fmla="*/ 6393 h 275413"/>
                  <a:gd name="connsiteX2" fmla="*/ 123444 w 216396"/>
                  <a:gd name="connsiteY2" fmla="*/ 6393 h 275413"/>
                  <a:gd name="connsiteX3" fmla="*/ 113903 w 216396"/>
                  <a:gd name="connsiteY3" fmla="*/ 58033 h 275413"/>
                  <a:gd name="connsiteX4" fmla="*/ 114985 w 216396"/>
                  <a:gd name="connsiteY4" fmla="*/ 58033 h 275413"/>
                  <a:gd name="connsiteX5" fmla="*/ 195838 w 216396"/>
                  <a:gd name="connsiteY5" fmla="*/ 0 h 275413"/>
                  <a:gd name="connsiteX6" fmla="*/ 222986 w 216396"/>
                  <a:gd name="connsiteY6" fmla="*/ 2656 h 275413"/>
                  <a:gd name="connsiteX7" fmla="*/ 208134 w 216396"/>
                  <a:gd name="connsiteY7" fmla="*/ 72394 h 275413"/>
                  <a:gd name="connsiteX8" fmla="*/ 180986 w 216396"/>
                  <a:gd name="connsiteY8" fmla="*/ 68165 h 275413"/>
                  <a:gd name="connsiteX9" fmla="*/ 96886 w 216396"/>
                  <a:gd name="connsiteY9" fmla="*/ 157576 h 275413"/>
                  <a:gd name="connsiteX10" fmla="*/ 71312 w 216396"/>
                  <a:gd name="connsiteY10" fmla="*/ 280430 h 275413"/>
                  <a:gd name="connsiteX11" fmla="*/ 0 w 216396"/>
                  <a:gd name="connsiteY11" fmla="*/ 280430 h 275413"/>
                  <a:gd name="connsiteX12" fmla="*/ 48984 w 216396"/>
                  <a:gd name="connsiteY12" fmla="*/ 43082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396" h="275413">
                    <a:moveTo>
                      <a:pt x="48984" y="43082"/>
                    </a:moveTo>
                    <a:cubicBezTo>
                      <a:pt x="51148" y="31377"/>
                      <a:pt x="53214" y="19181"/>
                      <a:pt x="55378" y="6393"/>
                    </a:cubicBezTo>
                    <a:lnTo>
                      <a:pt x="123444" y="6393"/>
                    </a:lnTo>
                    <a:lnTo>
                      <a:pt x="113903" y="58033"/>
                    </a:lnTo>
                    <a:lnTo>
                      <a:pt x="114985" y="58033"/>
                    </a:lnTo>
                    <a:cubicBezTo>
                      <a:pt x="127772" y="28230"/>
                      <a:pt x="162887" y="0"/>
                      <a:pt x="195838" y="0"/>
                    </a:cubicBezTo>
                    <a:cubicBezTo>
                      <a:pt x="204888" y="0"/>
                      <a:pt x="214429" y="492"/>
                      <a:pt x="222986" y="2656"/>
                    </a:cubicBezTo>
                    <a:lnTo>
                      <a:pt x="208134" y="72394"/>
                    </a:lnTo>
                    <a:cubicBezTo>
                      <a:pt x="200166" y="69739"/>
                      <a:pt x="190035" y="68165"/>
                      <a:pt x="180986" y="68165"/>
                    </a:cubicBezTo>
                    <a:cubicBezTo>
                      <a:pt x="130428" y="68165"/>
                      <a:pt x="105936" y="113411"/>
                      <a:pt x="96886" y="157576"/>
                    </a:cubicBezTo>
                    <a:lnTo>
                      <a:pt x="71312" y="280430"/>
                    </a:lnTo>
                    <a:lnTo>
                      <a:pt x="0" y="280430"/>
                    </a:lnTo>
                    <a:lnTo>
                      <a:pt x="48984" y="4308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7C876144-A054-4D42-B1A6-2105F93EB21D}"/>
                  </a:ext>
                </a:extLst>
              </p:cNvPr>
              <p:cNvSpPr/>
              <p:nvPr/>
            </p:nvSpPr>
            <p:spPr>
              <a:xfrm>
                <a:off x="340920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494 w 265576"/>
                  <a:gd name="connsiteY10" fmla="*/ 116460 h 285249"/>
                  <a:gd name="connsiteX11" fmla="*/ 200068 w 265576"/>
                  <a:gd name="connsiteY11" fmla="*/ 97870 h 285249"/>
                  <a:gd name="connsiteX12" fmla="*/ 154821 w 265576"/>
                  <a:gd name="connsiteY12" fmla="*/ 52132 h 285249"/>
                  <a:gd name="connsiteX13" fmla="*/ 77706 w 265576"/>
                  <a:gd name="connsiteY13" fmla="*/ 116460 h 285249"/>
                  <a:gd name="connsiteX14" fmla="*/ 198494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494" y="116460"/>
                    </a:moveTo>
                    <a:cubicBezTo>
                      <a:pt x="199576" y="110067"/>
                      <a:pt x="200068" y="104264"/>
                      <a:pt x="200068" y="97870"/>
                    </a:cubicBezTo>
                    <a:cubicBezTo>
                      <a:pt x="200068" y="68657"/>
                      <a:pt x="184625" y="52132"/>
                      <a:pt x="154821" y="52132"/>
                    </a:cubicBezTo>
                    <a:cubicBezTo>
                      <a:pt x="110657" y="52132"/>
                      <a:pt x="91477" y="78689"/>
                      <a:pt x="77706" y="116460"/>
                    </a:cubicBezTo>
                    <a:lnTo>
                      <a:pt x="198494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 dirty="0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88489EC5-38D3-4445-A886-7C61F655844D}"/>
                  </a:ext>
                </a:extLst>
              </p:cNvPr>
              <p:cNvSpPr/>
              <p:nvPr/>
            </p:nvSpPr>
            <p:spPr>
              <a:xfrm>
                <a:off x="3803247" y="3348148"/>
                <a:ext cx="196724" cy="354103"/>
              </a:xfrm>
              <a:custGeom>
                <a:avLst/>
                <a:gdLst>
                  <a:gd name="connsiteX0" fmla="*/ 11016 w 196723"/>
                  <a:gd name="connsiteY0" fmla="*/ 81345 h 354102"/>
                  <a:gd name="connsiteX1" fmla="*/ 62656 w 196723"/>
                  <a:gd name="connsiteY1" fmla="*/ 81345 h 354102"/>
                  <a:gd name="connsiteX2" fmla="*/ 74853 w 196723"/>
                  <a:gd name="connsiteY2" fmla="*/ 24984 h 354102"/>
                  <a:gd name="connsiteX3" fmla="*/ 151477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542 w 196723"/>
                  <a:gd name="connsiteY9" fmla="*/ 279839 h 354102"/>
                  <a:gd name="connsiteX10" fmla="*/ 120690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016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016" y="81345"/>
                    </a:moveTo>
                    <a:lnTo>
                      <a:pt x="62656" y="81345"/>
                    </a:lnTo>
                    <a:lnTo>
                      <a:pt x="74853" y="24984"/>
                    </a:lnTo>
                    <a:lnTo>
                      <a:pt x="151477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542" y="269216"/>
                      <a:pt x="93542" y="279839"/>
                    </a:cubicBezTo>
                    <a:cubicBezTo>
                      <a:pt x="93542" y="296364"/>
                      <a:pt x="104755" y="306496"/>
                      <a:pt x="120690" y="306496"/>
                    </a:cubicBezTo>
                    <a:cubicBezTo>
                      <a:pt x="133477" y="306496"/>
                      <a:pt x="146264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016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7DBE54A6-F656-48A6-B2B6-5168D7614B44}"/>
                  </a:ext>
                </a:extLst>
              </p:cNvPr>
              <p:cNvSpPr/>
              <p:nvPr/>
            </p:nvSpPr>
            <p:spPr>
              <a:xfrm>
                <a:off x="3980790" y="3304475"/>
                <a:ext cx="285249" cy="393447"/>
              </a:xfrm>
              <a:custGeom>
                <a:avLst/>
                <a:gdLst>
                  <a:gd name="connsiteX0" fmla="*/ 84985 w 285249"/>
                  <a:gd name="connsiteY0" fmla="*/ 0 h 393447"/>
                  <a:gd name="connsiteX1" fmla="*/ 156297 w 285249"/>
                  <a:gd name="connsiteY1" fmla="*/ 0 h 393447"/>
                  <a:gd name="connsiteX2" fmla="*/ 122264 w 285249"/>
                  <a:gd name="connsiteY2" fmla="*/ 151674 h 393447"/>
                  <a:gd name="connsiteX3" fmla="*/ 123346 w 285249"/>
                  <a:gd name="connsiteY3" fmla="*/ 151674 h 393447"/>
                  <a:gd name="connsiteX4" fmla="*/ 201052 w 285249"/>
                  <a:gd name="connsiteY4" fmla="*/ 118723 h 393447"/>
                  <a:gd name="connsiteX5" fmla="*/ 290463 w 285249"/>
                  <a:gd name="connsiteY5" fmla="*/ 206462 h 393447"/>
                  <a:gd name="connsiteX6" fmla="*/ 281413 w 285249"/>
                  <a:gd name="connsiteY6" fmla="*/ 266069 h 393447"/>
                  <a:gd name="connsiteX7" fmla="*/ 252692 w 285249"/>
                  <a:gd name="connsiteY7" fmla="*/ 399054 h 393447"/>
                  <a:gd name="connsiteX8" fmla="*/ 181379 w 285249"/>
                  <a:gd name="connsiteY8" fmla="*/ 399054 h 393447"/>
                  <a:gd name="connsiteX9" fmla="*/ 208035 w 285249"/>
                  <a:gd name="connsiteY9" fmla="*/ 269806 h 393447"/>
                  <a:gd name="connsiteX10" fmla="*/ 216003 w 285249"/>
                  <a:gd name="connsiteY10" fmla="*/ 212363 h 393447"/>
                  <a:gd name="connsiteX11" fmla="*/ 177150 w 285249"/>
                  <a:gd name="connsiteY11" fmla="*/ 174100 h 393447"/>
                  <a:gd name="connsiteX12" fmla="*/ 100526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4985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4985" y="0"/>
                    </a:moveTo>
                    <a:lnTo>
                      <a:pt x="156297" y="0"/>
                    </a:lnTo>
                    <a:lnTo>
                      <a:pt x="122264" y="151674"/>
                    </a:lnTo>
                    <a:lnTo>
                      <a:pt x="123346" y="151674"/>
                    </a:lnTo>
                    <a:cubicBezTo>
                      <a:pt x="143018" y="133575"/>
                      <a:pt x="170166" y="118723"/>
                      <a:pt x="201052" y="118723"/>
                    </a:cubicBezTo>
                    <a:cubicBezTo>
                      <a:pt x="254757" y="118723"/>
                      <a:pt x="290463" y="152264"/>
                      <a:pt x="290463" y="206462"/>
                    </a:cubicBezTo>
                    <a:cubicBezTo>
                      <a:pt x="290463" y="227216"/>
                      <a:pt x="285151" y="249052"/>
                      <a:pt x="281413" y="266069"/>
                    </a:cubicBezTo>
                    <a:lnTo>
                      <a:pt x="252692" y="399054"/>
                    </a:lnTo>
                    <a:lnTo>
                      <a:pt x="181379" y="399054"/>
                    </a:lnTo>
                    <a:lnTo>
                      <a:pt x="208035" y="269806"/>
                    </a:lnTo>
                    <a:cubicBezTo>
                      <a:pt x="211773" y="251216"/>
                      <a:pt x="216003" y="232527"/>
                      <a:pt x="216003" y="212363"/>
                    </a:cubicBezTo>
                    <a:cubicBezTo>
                      <a:pt x="216003" y="189445"/>
                      <a:pt x="200068" y="174100"/>
                      <a:pt x="177150" y="174100"/>
                    </a:cubicBezTo>
                    <a:cubicBezTo>
                      <a:pt x="127674" y="174100"/>
                      <a:pt x="109575" y="220429"/>
                      <a:pt x="100526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4985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61896AEC-0E93-4B91-9351-0562A997748C}"/>
                  </a:ext>
                </a:extLst>
              </p:cNvPr>
              <p:cNvSpPr/>
              <p:nvPr/>
            </p:nvSpPr>
            <p:spPr>
              <a:xfrm>
                <a:off x="4291023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70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70" y="104264"/>
                      <a:pt x="199970" y="97870"/>
                    </a:cubicBezTo>
                    <a:cubicBezTo>
                      <a:pt x="199970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14511F1A-D4D4-42B7-B3EA-3C8F2D008DFA}"/>
                  </a:ext>
                </a:extLst>
              </p:cNvPr>
              <p:cNvSpPr/>
              <p:nvPr/>
            </p:nvSpPr>
            <p:spPr>
              <a:xfrm>
                <a:off x="4668831" y="3332213"/>
                <a:ext cx="383611" cy="363939"/>
              </a:xfrm>
              <a:custGeom>
                <a:avLst/>
                <a:gdLst>
                  <a:gd name="connsiteX0" fmla="*/ 79870 w 383611"/>
                  <a:gd name="connsiteY0" fmla="*/ 0 h 363938"/>
                  <a:gd name="connsiteX1" fmla="*/ 174002 w 383611"/>
                  <a:gd name="connsiteY1" fmla="*/ 0 h 363938"/>
                  <a:gd name="connsiteX2" fmla="*/ 253282 w 383611"/>
                  <a:gd name="connsiteY2" fmla="*/ 282003 h 363938"/>
                  <a:gd name="connsiteX3" fmla="*/ 254364 w 383611"/>
                  <a:gd name="connsiteY3" fmla="*/ 282003 h 363938"/>
                  <a:gd name="connsiteX4" fmla="*/ 315053 w 383611"/>
                  <a:gd name="connsiteY4" fmla="*/ 0 h 363938"/>
                  <a:gd name="connsiteX5" fmla="*/ 385283 w 383611"/>
                  <a:gd name="connsiteY5" fmla="*/ 0 h 363938"/>
                  <a:gd name="connsiteX6" fmla="*/ 304922 w 383611"/>
                  <a:gd name="connsiteY6" fmla="*/ 371316 h 363938"/>
                  <a:gd name="connsiteX7" fmla="*/ 209117 w 383611"/>
                  <a:gd name="connsiteY7" fmla="*/ 371316 h 363938"/>
                  <a:gd name="connsiteX8" fmla="*/ 131411 w 383611"/>
                  <a:gd name="connsiteY8" fmla="*/ 86657 h 363938"/>
                  <a:gd name="connsiteX9" fmla="*/ 130329 w 383611"/>
                  <a:gd name="connsiteY9" fmla="*/ 86657 h 363938"/>
                  <a:gd name="connsiteX10" fmla="*/ 71312 w 383611"/>
                  <a:gd name="connsiteY10" fmla="*/ 371316 h 363938"/>
                  <a:gd name="connsiteX11" fmla="*/ 0 w 383611"/>
                  <a:gd name="connsiteY11" fmla="*/ 371316 h 363938"/>
                  <a:gd name="connsiteX12" fmla="*/ 79870 w 383611"/>
                  <a:gd name="connsiteY12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611" h="363938">
                    <a:moveTo>
                      <a:pt x="79870" y="0"/>
                    </a:moveTo>
                    <a:lnTo>
                      <a:pt x="174002" y="0"/>
                    </a:lnTo>
                    <a:lnTo>
                      <a:pt x="253282" y="282003"/>
                    </a:lnTo>
                    <a:lnTo>
                      <a:pt x="254364" y="282003"/>
                    </a:lnTo>
                    <a:lnTo>
                      <a:pt x="315053" y="0"/>
                    </a:lnTo>
                    <a:lnTo>
                      <a:pt x="385283" y="0"/>
                    </a:lnTo>
                    <a:lnTo>
                      <a:pt x="304922" y="371316"/>
                    </a:lnTo>
                    <a:lnTo>
                      <a:pt x="209117" y="371316"/>
                    </a:lnTo>
                    <a:lnTo>
                      <a:pt x="131411" y="86657"/>
                    </a:lnTo>
                    <a:lnTo>
                      <a:pt x="130329" y="86657"/>
                    </a:lnTo>
                    <a:lnTo>
                      <a:pt x="71312" y="371316"/>
                    </a:lnTo>
                    <a:lnTo>
                      <a:pt x="0" y="371316"/>
                    </a:lnTo>
                    <a:lnTo>
                      <a:pt x="7987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FC432714-5EA9-4BD7-9548-5D515A0FCEC2}"/>
                  </a:ext>
                </a:extLst>
              </p:cNvPr>
              <p:cNvSpPr/>
              <p:nvPr/>
            </p:nvSpPr>
            <p:spPr>
              <a:xfrm>
                <a:off x="503758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AD4D109-1AAA-40A8-809A-08EEBA98A27C}"/>
                  </a:ext>
                </a:extLst>
              </p:cNvPr>
              <p:cNvSpPr/>
              <p:nvPr/>
            </p:nvSpPr>
            <p:spPr>
              <a:xfrm>
                <a:off x="5275231" y="3429591"/>
                <a:ext cx="334430" cy="265577"/>
              </a:xfrm>
              <a:custGeom>
                <a:avLst/>
                <a:gdLst>
                  <a:gd name="connsiteX0" fmla="*/ 175674 w 334430"/>
                  <a:gd name="connsiteY0" fmla="*/ 94132 h 265576"/>
                  <a:gd name="connsiteX1" fmla="*/ 252790 w 334430"/>
                  <a:gd name="connsiteY1" fmla="*/ 0 h 265576"/>
                  <a:gd name="connsiteX2" fmla="*/ 337873 w 334430"/>
                  <a:gd name="connsiteY2" fmla="*/ 0 h 265576"/>
                  <a:gd name="connsiteX3" fmla="*/ 221314 w 334430"/>
                  <a:gd name="connsiteY3" fmla="*/ 130920 h 265576"/>
                  <a:gd name="connsiteX4" fmla="*/ 286725 w 334430"/>
                  <a:gd name="connsiteY4" fmla="*/ 274036 h 265576"/>
                  <a:gd name="connsiteX5" fmla="*/ 209019 w 334430"/>
                  <a:gd name="connsiteY5" fmla="*/ 274036 h 265576"/>
                  <a:gd name="connsiteX6" fmla="*/ 167018 w 334430"/>
                  <a:gd name="connsiteY6" fmla="*/ 169182 h 265576"/>
                  <a:gd name="connsiteX7" fmla="*/ 85083 w 334430"/>
                  <a:gd name="connsiteY7" fmla="*/ 274036 h 265576"/>
                  <a:gd name="connsiteX8" fmla="*/ 0 w 334430"/>
                  <a:gd name="connsiteY8" fmla="*/ 274036 h 265576"/>
                  <a:gd name="connsiteX9" fmla="*/ 123936 w 334430"/>
                  <a:gd name="connsiteY9" fmla="*/ 130920 h 265576"/>
                  <a:gd name="connsiteX10" fmla="*/ 65902 w 334430"/>
                  <a:gd name="connsiteY10" fmla="*/ 0 h 265576"/>
                  <a:gd name="connsiteX11" fmla="*/ 139871 w 334430"/>
                  <a:gd name="connsiteY11" fmla="*/ 0 h 265576"/>
                  <a:gd name="connsiteX12" fmla="*/ 175674 w 334430"/>
                  <a:gd name="connsiteY12" fmla="*/ 94132 h 26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30" h="265576">
                    <a:moveTo>
                      <a:pt x="175674" y="94132"/>
                    </a:moveTo>
                    <a:lnTo>
                      <a:pt x="252790" y="0"/>
                    </a:lnTo>
                    <a:lnTo>
                      <a:pt x="337873" y="0"/>
                    </a:lnTo>
                    <a:lnTo>
                      <a:pt x="221314" y="130920"/>
                    </a:lnTo>
                    <a:lnTo>
                      <a:pt x="286725" y="274036"/>
                    </a:lnTo>
                    <a:lnTo>
                      <a:pt x="209019" y="274036"/>
                    </a:lnTo>
                    <a:lnTo>
                      <a:pt x="167018" y="169182"/>
                    </a:lnTo>
                    <a:lnTo>
                      <a:pt x="85083" y="274036"/>
                    </a:lnTo>
                    <a:lnTo>
                      <a:pt x="0" y="274036"/>
                    </a:lnTo>
                    <a:lnTo>
                      <a:pt x="123936" y="130920"/>
                    </a:lnTo>
                    <a:lnTo>
                      <a:pt x="65902" y="0"/>
                    </a:lnTo>
                    <a:lnTo>
                      <a:pt x="139871" y="0"/>
                    </a:lnTo>
                    <a:lnTo>
                      <a:pt x="175674" y="9413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FD32242D-3FB9-4822-9440-36ACC7F5C443}"/>
                  </a:ext>
                </a:extLst>
              </p:cNvPr>
              <p:cNvSpPr/>
              <p:nvPr/>
            </p:nvSpPr>
            <p:spPr>
              <a:xfrm>
                <a:off x="5620973" y="3348148"/>
                <a:ext cx="196724" cy="354103"/>
              </a:xfrm>
              <a:custGeom>
                <a:avLst/>
                <a:gdLst>
                  <a:gd name="connsiteX0" fmla="*/ 11115 w 196723"/>
                  <a:gd name="connsiteY0" fmla="*/ 81345 h 354102"/>
                  <a:gd name="connsiteX1" fmla="*/ 62755 w 196723"/>
                  <a:gd name="connsiteY1" fmla="*/ 81345 h 354102"/>
                  <a:gd name="connsiteX2" fmla="*/ 74952 w 196723"/>
                  <a:gd name="connsiteY2" fmla="*/ 24984 h 354102"/>
                  <a:gd name="connsiteX3" fmla="*/ 151576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444 w 196723"/>
                  <a:gd name="connsiteY9" fmla="*/ 279839 h 354102"/>
                  <a:gd name="connsiteX10" fmla="*/ 120592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115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115" y="81345"/>
                    </a:moveTo>
                    <a:lnTo>
                      <a:pt x="62755" y="81345"/>
                    </a:lnTo>
                    <a:lnTo>
                      <a:pt x="74952" y="24984"/>
                    </a:lnTo>
                    <a:lnTo>
                      <a:pt x="151576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444" y="269216"/>
                      <a:pt x="93444" y="279839"/>
                    </a:cubicBezTo>
                    <a:cubicBezTo>
                      <a:pt x="93444" y="296364"/>
                      <a:pt x="104657" y="306496"/>
                      <a:pt x="120592" y="306496"/>
                    </a:cubicBezTo>
                    <a:cubicBezTo>
                      <a:pt x="133379" y="306496"/>
                      <a:pt x="146166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115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537C3B40-2EC1-4CD3-9C69-AE1A6DC89FB5}"/>
                  </a:ext>
                </a:extLst>
              </p:cNvPr>
              <p:cNvSpPr/>
              <p:nvPr/>
            </p:nvSpPr>
            <p:spPr>
              <a:xfrm>
                <a:off x="5941436" y="3332213"/>
                <a:ext cx="344266" cy="363939"/>
              </a:xfrm>
              <a:custGeom>
                <a:avLst/>
                <a:gdLst>
                  <a:gd name="connsiteX0" fmla="*/ 0 w 344266"/>
                  <a:gd name="connsiteY0" fmla="*/ 0 h 363938"/>
                  <a:gd name="connsiteX1" fmla="*/ 74460 w 344266"/>
                  <a:gd name="connsiteY1" fmla="*/ 0 h 363938"/>
                  <a:gd name="connsiteX2" fmla="*/ 109083 w 344266"/>
                  <a:gd name="connsiteY2" fmla="*/ 288889 h 363938"/>
                  <a:gd name="connsiteX3" fmla="*/ 110165 w 344266"/>
                  <a:gd name="connsiteY3" fmla="*/ 288889 h 363938"/>
                  <a:gd name="connsiteX4" fmla="*/ 264495 w 344266"/>
                  <a:gd name="connsiteY4" fmla="*/ 0 h 363938"/>
                  <a:gd name="connsiteX5" fmla="*/ 345349 w 344266"/>
                  <a:gd name="connsiteY5" fmla="*/ 0 h 363938"/>
                  <a:gd name="connsiteX6" fmla="*/ 137805 w 344266"/>
                  <a:gd name="connsiteY6" fmla="*/ 371316 h 363938"/>
                  <a:gd name="connsiteX7" fmla="*/ 48984 w 344266"/>
                  <a:gd name="connsiteY7" fmla="*/ 371316 h 363938"/>
                  <a:gd name="connsiteX8" fmla="*/ 0 w 344266"/>
                  <a:gd name="connsiteY8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266" h="363938">
                    <a:moveTo>
                      <a:pt x="0" y="0"/>
                    </a:moveTo>
                    <a:lnTo>
                      <a:pt x="74460" y="0"/>
                    </a:lnTo>
                    <a:lnTo>
                      <a:pt x="109083" y="288889"/>
                    </a:lnTo>
                    <a:lnTo>
                      <a:pt x="110165" y="288889"/>
                    </a:lnTo>
                    <a:lnTo>
                      <a:pt x="264495" y="0"/>
                    </a:lnTo>
                    <a:lnTo>
                      <a:pt x="345349" y="0"/>
                    </a:lnTo>
                    <a:lnTo>
                      <a:pt x="137805" y="371316"/>
                    </a:lnTo>
                    <a:lnTo>
                      <a:pt x="48984" y="371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F50440BF-6DC5-4947-8347-351C425A24BB}"/>
                  </a:ext>
                </a:extLst>
              </p:cNvPr>
              <p:cNvSpPr/>
              <p:nvPr/>
            </p:nvSpPr>
            <p:spPr>
              <a:xfrm>
                <a:off x="6204259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6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7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6" y="0"/>
                      <a:pt x="260266" y="20263"/>
                      <a:pt x="260266" y="84591"/>
                    </a:cubicBezTo>
                    <a:cubicBezTo>
                      <a:pt x="260266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7" y="159641"/>
                      <a:pt x="68067" y="205970"/>
                    </a:cubicBezTo>
                    <a:cubicBezTo>
                      <a:pt x="68067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02587584-0C16-4D0C-AB5C-69C084FCD90D}"/>
                  </a:ext>
                </a:extLst>
              </p:cNvPr>
              <p:cNvSpPr/>
              <p:nvPr/>
            </p:nvSpPr>
            <p:spPr>
              <a:xfrm>
                <a:off x="6475246" y="3304475"/>
                <a:ext cx="147543" cy="393447"/>
              </a:xfrm>
              <a:custGeom>
                <a:avLst/>
                <a:gdLst>
                  <a:gd name="connsiteX0" fmla="*/ 84591 w 147542"/>
                  <a:gd name="connsiteY0" fmla="*/ 0 h 393447"/>
                  <a:gd name="connsiteX1" fmla="*/ 155903 w 147542"/>
                  <a:gd name="connsiteY1" fmla="*/ 0 h 393447"/>
                  <a:gd name="connsiteX2" fmla="*/ 71312 w 147542"/>
                  <a:gd name="connsiteY2" fmla="*/ 399054 h 393447"/>
                  <a:gd name="connsiteX3" fmla="*/ 0 w 147542"/>
                  <a:gd name="connsiteY3" fmla="*/ 399054 h 393447"/>
                  <a:gd name="connsiteX4" fmla="*/ 84591 w 147542"/>
                  <a:gd name="connsiteY4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542" h="393447">
                    <a:moveTo>
                      <a:pt x="84591" y="0"/>
                    </a:moveTo>
                    <a:lnTo>
                      <a:pt x="155903" y="0"/>
                    </a:lnTo>
                    <a:lnTo>
                      <a:pt x="71312" y="399054"/>
                    </a:lnTo>
                    <a:lnTo>
                      <a:pt x="0" y="399054"/>
                    </a:lnTo>
                    <a:lnTo>
                      <a:pt x="8459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0287B86B-399C-4D73-8A43-9AD0E57CDF2F}"/>
                  </a:ext>
                </a:extLst>
              </p:cNvPr>
              <p:cNvSpPr/>
              <p:nvPr/>
            </p:nvSpPr>
            <p:spPr>
              <a:xfrm>
                <a:off x="6616985" y="3429591"/>
                <a:ext cx="285249" cy="275413"/>
              </a:xfrm>
              <a:custGeom>
                <a:avLst/>
                <a:gdLst>
                  <a:gd name="connsiteX0" fmla="*/ 240003 w 285249"/>
                  <a:gd name="connsiteY0" fmla="*/ 234593 h 275413"/>
                  <a:gd name="connsiteX1" fmla="*/ 233117 w 285249"/>
                  <a:gd name="connsiteY1" fmla="*/ 273938 h 275413"/>
                  <a:gd name="connsiteX2" fmla="*/ 163379 w 285249"/>
                  <a:gd name="connsiteY2" fmla="*/ 273938 h 275413"/>
                  <a:gd name="connsiteX3" fmla="*/ 168199 w 285249"/>
                  <a:gd name="connsiteY3" fmla="*/ 247380 h 275413"/>
                  <a:gd name="connsiteX4" fmla="*/ 167117 w 285249"/>
                  <a:gd name="connsiteY4" fmla="*/ 247380 h 275413"/>
                  <a:gd name="connsiteX5" fmla="*/ 89411 w 285249"/>
                  <a:gd name="connsiteY5" fmla="*/ 280331 h 275413"/>
                  <a:gd name="connsiteX6" fmla="*/ 0 w 285249"/>
                  <a:gd name="connsiteY6" fmla="*/ 192592 h 275413"/>
                  <a:gd name="connsiteX7" fmla="*/ 9049 w 285249"/>
                  <a:gd name="connsiteY7" fmla="*/ 132985 h 275413"/>
                  <a:gd name="connsiteX8" fmla="*/ 37771 w 285249"/>
                  <a:gd name="connsiteY8" fmla="*/ 0 h 275413"/>
                  <a:gd name="connsiteX9" fmla="*/ 109083 w 285249"/>
                  <a:gd name="connsiteY9" fmla="*/ 0 h 275413"/>
                  <a:gd name="connsiteX10" fmla="*/ 82427 w 285249"/>
                  <a:gd name="connsiteY10" fmla="*/ 129247 h 275413"/>
                  <a:gd name="connsiteX11" fmla="*/ 74460 w 285249"/>
                  <a:gd name="connsiteY11" fmla="*/ 186691 h 275413"/>
                  <a:gd name="connsiteX12" fmla="*/ 113313 w 285249"/>
                  <a:gd name="connsiteY12" fmla="*/ 225052 h 275413"/>
                  <a:gd name="connsiteX13" fmla="*/ 189937 w 285249"/>
                  <a:gd name="connsiteY13" fmla="*/ 137805 h 275413"/>
                  <a:gd name="connsiteX14" fmla="*/ 219150 w 285249"/>
                  <a:gd name="connsiteY14" fmla="*/ 0 h 275413"/>
                  <a:gd name="connsiteX15" fmla="*/ 290463 w 285249"/>
                  <a:gd name="connsiteY15" fmla="*/ 0 h 275413"/>
                  <a:gd name="connsiteX16" fmla="*/ 240003 w 285249"/>
                  <a:gd name="connsiteY16" fmla="*/ 234593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249" h="275413">
                    <a:moveTo>
                      <a:pt x="240003" y="234593"/>
                    </a:moveTo>
                    <a:cubicBezTo>
                      <a:pt x="236757" y="251118"/>
                      <a:pt x="234101" y="265479"/>
                      <a:pt x="233117" y="273938"/>
                    </a:cubicBezTo>
                    <a:lnTo>
                      <a:pt x="163379" y="273938"/>
                    </a:lnTo>
                    <a:lnTo>
                      <a:pt x="168199" y="247380"/>
                    </a:lnTo>
                    <a:lnTo>
                      <a:pt x="167117" y="247380"/>
                    </a:lnTo>
                    <a:cubicBezTo>
                      <a:pt x="147444" y="265479"/>
                      <a:pt x="120296" y="280331"/>
                      <a:pt x="89411" y="280331"/>
                    </a:cubicBezTo>
                    <a:cubicBezTo>
                      <a:pt x="35705" y="280331"/>
                      <a:pt x="0" y="246790"/>
                      <a:pt x="0" y="192592"/>
                    </a:cubicBezTo>
                    <a:cubicBezTo>
                      <a:pt x="0" y="171838"/>
                      <a:pt x="5311" y="150002"/>
                      <a:pt x="9049" y="132985"/>
                    </a:cubicBezTo>
                    <a:lnTo>
                      <a:pt x="37771" y="0"/>
                    </a:lnTo>
                    <a:lnTo>
                      <a:pt x="109083" y="0"/>
                    </a:lnTo>
                    <a:lnTo>
                      <a:pt x="82427" y="129247"/>
                    </a:lnTo>
                    <a:cubicBezTo>
                      <a:pt x="78689" y="147838"/>
                      <a:pt x="74460" y="166527"/>
                      <a:pt x="74460" y="186691"/>
                    </a:cubicBezTo>
                    <a:cubicBezTo>
                      <a:pt x="74460" y="209609"/>
                      <a:pt x="90394" y="225052"/>
                      <a:pt x="113313" y="225052"/>
                    </a:cubicBezTo>
                    <a:cubicBezTo>
                      <a:pt x="162789" y="225052"/>
                      <a:pt x="180887" y="178724"/>
                      <a:pt x="189937" y="137805"/>
                    </a:cubicBezTo>
                    <a:lnTo>
                      <a:pt x="219150" y="0"/>
                    </a:lnTo>
                    <a:lnTo>
                      <a:pt x="290463" y="0"/>
                    </a:lnTo>
                    <a:lnTo>
                      <a:pt x="240003" y="234593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CED0B19D-EDA0-4ED1-9542-59E79D02D428}"/>
                  </a:ext>
                </a:extLst>
              </p:cNvPr>
              <p:cNvSpPr/>
              <p:nvPr/>
            </p:nvSpPr>
            <p:spPr>
              <a:xfrm>
                <a:off x="6909317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0" y="279839"/>
                      <a:pt x="161116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23B2D690-980A-4FD1-B0CB-59F562A1063C}"/>
                  </a:ext>
                </a:extLst>
              </p:cNvPr>
              <p:cNvSpPr/>
              <p:nvPr/>
            </p:nvSpPr>
            <p:spPr>
              <a:xfrm>
                <a:off x="7171648" y="3423001"/>
                <a:ext cx="236068" cy="285249"/>
              </a:xfrm>
              <a:custGeom>
                <a:avLst/>
                <a:gdLst>
                  <a:gd name="connsiteX0" fmla="*/ 220822 w 236068"/>
                  <a:gd name="connsiteY0" fmla="*/ 65017 h 285249"/>
                  <a:gd name="connsiteX1" fmla="*/ 162297 w 236068"/>
                  <a:gd name="connsiteY1" fmla="*/ 52230 h 285249"/>
                  <a:gd name="connsiteX2" fmla="*/ 114395 w 236068"/>
                  <a:gd name="connsiteY2" fmla="*/ 79870 h 285249"/>
                  <a:gd name="connsiteX3" fmla="*/ 206953 w 236068"/>
                  <a:gd name="connsiteY3" fmla="*/ 194265 h 285249"/>
                  <a:gd name="connsiteX4" fmla="*/ 83509 w 236068"/>
                  <a:gd name="connsiteY4" fmla="*/ 286823 h 285249"/>
                  <a:gd name="connsiteX5" fmla="*/ 0 w 236068"/>
                  <a:gd name="connsiteY5" fmla="*/ 270298 h 285249"/>
                  <a:gd name="connsiteX6" fmla="*/ 15443 w 236068"/>
                  <a:gd name="connsiteY6" fmla="*/ 213347 h 285249"/>
                  <a:gd name="connsiteX7" fmla="*/ 83509 w 236068"/>
                  <a:gd name="connsiteY7" fmla="*/ 234593 h 285249"/>
                  <a:gd name="connsiteX8" fmla="*/ 132494 w 236068"/>
                  <a:gd name="connsiteY8" fmla="*/ 204298 h 285249"/>
                  <a:gd name="connsiteX9" fmla="*/ 39935 w 236068"/>
                  <a:gd name="connsiteY9" fmla="*/ 87247 h 285249"/>
                  <a:gd name="connsiteX10" fmla="*/ 158559 w 236068"/>
                  <a:gd name="connsiteY10" fmla="*/ 0 h 285249"/>
                  <a:gd name="connsiteX11" fmla="*/ 236265 w 236068"/>
                  <a:gd name="connsiteY11" fmla="*/ 11213 h 285249"/>
                  <a:gd name="connsiteX12" fmla="*/ 220822 w 236068"/>
                  <a:gd name="connsiteY12" fmla="*/ 65017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068" h="285249">
                    <a:moveTo>
                      <a:pt x="220822" y="65017"/>
                    </a:moveTo>
                    <a:cubicBezTo>
                      <a:pt x="202232" y="58132"/>
                      <a:pt x="182560" y="52230"/>
                      <a:pt x="162297" y="52230"/>
                    </a:cubicBezTo>
                    <a:cubicBezTo>
                      <a:pt x="141051" y="52230"/>
                      <a:pt x="114395" y="58033"/>
                      <a:pt x="114395" y="79870"/>
                    </a:cubicBezTo>
                    <a:cubicBezTo>
                      <a:pt x="114395" y="114493"/>
                      <a:pt x="206953" y="127280"/>
                      <a:pt x="206953" y="194265"/>
                    </a:cubicBezTo>
                    <a:cubicBezTo>
                      <a:pt x="206953" y="265577"/>
                      <a:pt x="144690" y="286823"/>
                      <a:pt x="83509" y="286823"/>
                    </a:cubicBezTo>
                    <a:cubicBezTo>
                      <a:pt x="54788" y="286823"/>
                      <a:pt x="26066" y="282594"/>
                      <a:pt x="0" y="270298"/>
                    </a:cubicBezTo>
                    <a:lnTo>
                      <a:pt x="15443" y="213347"/>
                    </a:lnTo>
                    <a:cubicBezTo>
                      <a:pt x="35705" y="224560"/>
                      <a:pt x="55869" y="234593"/>
                      <a:pt x="83509" y="234593"/>
                    </a:cubicBezTo>
                    <a:cubicBezTo>
                      <a:pt x="107411" y="234593"/>
                      <a:pt x="132494" y="226626"/>
                      <a:pt x="132494" y="204298"/>
                    </a:cubicBezTo>
                    <a:cubicBezTo>
                      <a:pt x="132494" y="160133"/>
                      <a:pt x="39935" y="155903"/>
                      <a:pt x="39935" y="87247"/>
                    </a:cubicBezTo>
                    <a:cubicBezTo>
                      <a:pt x="39935" y="22820"/>
                      <a:pt x="102198" y="0"/>
                      <a:pt x="158559" y="0"/>
                    </a:cubicBezTo>
                    <a:cubicBezTo>
                      <a:pt x="184625" y="0"/>
                      <a:pt x="211281" y="4820"/>
                      <a:pt x="236265" y="11213"/>
                    </a:cubicBezTo>
                    <a:lnTo>
                      <a:pt x="220822" y="65017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01839CDC-1893-4FF9-AA10-1098EB90E67E}"/>
                  </a:ext>
                </a:extLst>
              </p:cNvPr>
              <p:cNvSpPr/>
              <p:nvPr/>
            </p:nvSpPr>
            <p:spPr>
              <a:xfrm>
                <a:off x="7407519" y="3332213"/>
                <a:ext cx="147543" cy="363939"/>
              </a:xfrm>
              <a:custGeom>
                <a:avLst/>
                <a:gdLst>
                  <a:gd name="connsiteX0" fmla="*/ 89903 w 147542"/>
                  <a:gd name="connsiteY0" fmla="*/ 296856 h 363938"/>
                  <a:gd name="connsiteX1" fmla="*/ 74460 w 147542"/>
                  <a:gd name="connsiteY1" fmla="*/ 371316 h 363938"/>
                  <a:gd name="connsiteX2" fmla="*/ 0 w 147542"/>
                  <a:gd name="connsiteY2" fmla="*/ 371316 h 363938"/>
                  <a:gd name="connsiteX3" fmla="*/ 15443 w 147542"/>
                  <a:gd name="connsiteY3" fmla="*/ 296856 h 363938"/>
                  <a:gd name="connsiteX4" fmla="*/ 89903 w 147542"/>
                  <a:gd name="connsiteY4" fmla="*/ 296856 h 363938"/>
                  <a:gd name="connsiteX5" fmla="*/ 72296 w 147542"/>
                  <a:gd name="connsiteY5" fmla="*/ 0 h 363938"/>
                  <a:gd name="connsiteX6" fmla="*/ 155805 w 147542"/>
                  <a:gd name="connsiteY6" fmla="*/ 0 h 363938"/>
                  <a:gd name="connsiteX7" fmla="*/ 88821 w 147542"/>
                  <a:gd name="connsiteY7" fmla="*/ 262331 h 363938"/>
                  <a:gd name="connsiteX8" fmla="*/ 29804 w 147542"/>
                  <a:gd name="connsiteY8" fmla="*/ 262331 h 363938"/>
                  <a:gd name="connsiteX9" fmla="*/ 72296 w 147542"/>
                  <a:gd name="connsiteY9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542" h="363938">
                    <a:moveTo>
                      <a:pt x="89903" y="296856"/>
                    </a:moveTo>
                    <a:lnTo>
                      <a:pt x="74460" y="371316"/>
                    </a:lnTo>
                    <a:lnTo>
                      <a:pt x="0" y="371316"/>
                    </a:lnTo>
                    <a:lnTo>
                      <a:pt x="15443" y="296856"/>
                    </a:lnTo>
                    <a:lnTo>
                      <a:pt x="89903" y="296856"/>
                    </a:lnTo>
                    <a:close/>
                    <a:moveTo>
                      <a:pt x="72296" y="0"/>
                    </a:moveTo>
                    <a:lnTo>
                      <a:pt x="155805" y="0"/>
                    </a:lnTo>
                    <a:lnTo>
                      <a:pt x="88821" y="262331"/>
                    </a:lnTo>
                    <a:lnTo>
                      <a:pt x="29804" y="262331"/>
                    </a:lnTo>
                    <a:lnTo>
                      <a:pt x="72296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</p:grp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991551EC-5458-4819-A412-0DBB49F652AA}"/>
                </a:ext>
              </a:extLst>
            </p:cNvPr>
            <p:cNvSpPr/>
            <p:nvPr/>
          </p:nvSpPr>
          <p:spPr>
            <a:xfrm>
              <a:off x="5120803" y="2676566"/>
              <a:ext cx="2616425" cy="590171"/>
            </a:xfrm>
            <a:custGeom>
              <a:avLst/>
              <a:gdLst>
                <a:gd name="connsiteX0" fmla="*/ 0 w 2616424"/>
                <a:gd name="connsiteY0" fmla="*/ 596237 h 590170"/>
                <a:gd name="connsiteX1" fmla="*/ 2620064 w 2616424"/>
                <a:gd name="connsiteY1" fmla="*/ 53870 h 590170"/>
                <a:gd name="connsiteX2" fmla="*/ 2507145 w 2616424"/>
                <a:gd name="connsiteY2" fmla="*/ 410136 h 590170"/>
                <a:gd name="connsiteX3" fmla="*/ 0 w 2616424"/>
                <a:gd name="connsiteY3" fmla="*/ 596237 h 5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424" h="590170">
                  <a:moveTo>
                    <a:pt x="0" y="596237"/>
                  </a:moveTo>
                  <a:cubicBezTo>
                    <a:pt x="779419" y="-30230"/>
                    <a:pt x="1817432" y="-64460"/>
                    <a:pt x="2620064" y="53870"/>
                  </a:cubicBezTo>
                  <a:lnTo>
                    <a:pt x="2507145" y="410136"/>
                  </a:lnTo>
                  <a:cubicBezTo>
                    <a:pt x="1952581" y="214986"/>
                    <a:pt x="882896" y="95870"/>
                    <a:pt x="0" y="596237"/>
                  </a:cubicBezTo>
                  <a:close/>
                </a:path>
              </a:pathLst>
            </a:custGeom>
            <a:gradFill>
              <a:gsLst>
                <a:gs pos="25000">
                  <a:srgbClr val="005BAC"/>
                </a:gs>
                <a:gs pos="100000">
                  <a:srgbClr val="EA5B02"/>
                </a:gs>
                <a:gs pos="52000">
                  <a:srgbClr val="E50059"/>
                </a:gs>
              </a:gsLst>
              <a:lin ang="0" scaled="1"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EA0DE525-AA67-4520-AEC3-096289AC4299}"/>
                </a:ext>
              </a:extLst>
            </p:cNvPr>
            <p:cNvSpPr/>
            <p:nvPr/>
          </p:nvSpPr>
          <p:spPr>
            <a:xfrm>
              <a:off x="2164440" y="3771103"/>
              <a:ext cx="2419701" cy="413120"/>
            </a:xfrm>
            <a:custGeom>
              <a:avLst/>
              <a:gdLst>
                <a:gd name="connsiteX0" fmla="*/ 2429046 w 2419701"/>
                <a:gd name="connsiteY0" fmla="*/ 0 h 413119"/>
                <a:gd name="connsiteX1" fmla="*/ 0 w 2419701"/>
                <a:gd name="connsiteY1" fmla="*/ 350168 h 413119"/>
                <a:gd name="connsiteX2" fmla="*/ 119018 w 2419701"/>
                <a:gd name="connsiteY2" fmla="*/ 67870 h 413119"/>
                <a:gd name="connsiteX3" fmla="*/ 2429046 w 2419701"/>
                <a:gd name="connsiteY3" fmla="*/ 0 h 4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701" h="413119">
                  <a:moveTo>
                    <a:pt x="2429046" y="0"/>
                  </a:moveTo>
                  <a:cubicBezTo>
                    <a:pt x="1971368" y="313971"/>
                    <a:pt x="990405" y="527908"/>
                    <a:pt x="0" y="350168"/>
                  </a:cubicBezTo>
                  <a:lnTo>
                    <a:pt x="119018" y="67870"/>
                  </a:lnTo>
                  <a:cubicBezTo>
                    <a:pt x="1087882" y="292528"/>
                    <a:pt x="1996057" y="174887"/>
                    <a:pt x="24290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EE7"/>
                </a:gs>
                <a:gs pos="47000">
                  <a:srgbClr val="005BAC"/>
                </a:gs>
              </a:gsLst>
              <a:lin ang="0" scaled="1"/>
              <a:tileRect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</p:grpSp>
    </p:spTree>
    <p:extLst>
      <p:ext uri="{BB962C8B-B14F-4D97-AF65-F5344CB8AC3E}">
        <p14:creationId xmlns:p14="http://schemas.microsoft.com/office/powerpoint/2010/main" val="2522270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12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bg>
      <p:bgPr>
        <a:solidFill>
          <a:srgbClr val="E4ECE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E672AA5-A66E-6F4D-9869-6CC6740B5B1C}"/>
              </a:ext>
            </a:extLst>
          </p:cNvPr>
          <p:cNvCxnSpPr>
            <a:cxnSpLocks/>
          </p:cNvCxnSpPr>
          <p:nvPr userDrawn="1"/>
        </p:nvCxnSpPr>
        <p:spPr>
          <a:xfrm>
            <a:off x="0" y="3564000"/>
            <a:ext cx="9906000" cy="0"/>
          </a:xfrm>
          <a:prstGeom prst="line">
            <a:avLst/>
          </a:prstGeom>
          <a:ln w="3175">
            <a:solidFill>
              <a:srgbClr val="000F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C67CC5-5ED1-405E-80A7-6ACF6F8F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060000"/>
            <a:ext cx="9504000" cy="504000"/>
          </a:xfrm>
          <a:noFill/>
        </p:spPr>
        <p:txBody>
          <a:bodyPr vert="horz" wrap="square" lIns="0" tIns="0" rIns="0" bIns="144000" rtlCol="0" anchor="b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tabLst>
                <a:tab pos="90487" algn="l"/>
              </a:tabLst>
              <a:defRPr lang="ja-JP" altLang="en-US" sz="240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行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697E7-3F46-4BBA-A911-DBD857A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33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＋1行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D0203BCC-19FC-5B4A-93BF-A71050BFBF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975" y="259240"/>
            <a:ext cx="9504000" cy="67129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vert="horz" lIns="144000" tIns="324000" rIns="0" bIns="36000" rtlCol="0" anchor="t" anchorCtr="0">
            <a:spAutoFit/>
          </a:bodyPr>
          <a:lstStyle>
            <a:lvl1pPr marL="0" indent="0" fontAlgn="ctr" hangingPunct="1">
              <a:spcBef>
                <a:spcPts val="0"/>
              </a:spcBef>
              <a:buNone/>
              <a:defRPr lang="ja-JP" altLang="en-US" sz="2000" b="1" i="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754CBF31-B862-1841-BB17-2F937916DD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975" y="248559"/>
            <a:ext cx="9504000" cy="299052"/>
          </a:xfrm>
          <a:noFill/>
        </p:spPr>
        <p:txBody>
          <a:bodyPr tIns="46800" bIns="36000" anchor="b" anchorCtr="0"/>
          <a:lstStyle>
            <a:lvl1pPr>
              <a:lnSpc>
                <a:spcPct val="100000"/>
              </a:lnSpc>
              <a:defRPr sz="1400"/>
            </a:lvl1pPr>
          </a:lstStyle>
          <a:p>
            <a:r>
              <a:rPr kumimoji="1" lang="ja-JP" altLang="en-US" dirty="0"/>
              <a:t>章タイトル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スライドタイトルを入力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84489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＋1行タイトル+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D0203BCC-19FC-5B4A-93BF-A71050BFBF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975" y="259240"/>
            <a:ext cx="9504000" cy="67129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vert="horz" lIns="144000" tIns="324000" rIns="0" bIns="36000" rtlCol="0" anchor="t" anchorCtr="0">
            <a:spAutoFit/>
          </a:bodyPr>
          <a:lstStyle>
            <a:lvl1pPr marL="0" indent="0" fontAlgn="ctr">
              <a:spcBef>
                <a:spcPts val="0"/>
              </a:spcBef>
              <a:buNone/>
              <a:defRPr lang="ja-JP" altLang="en-US" sz="2000" b="1" i="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754CBF31-B862-1841-BB17-2F937916DD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975" y="248559"/>
            <a:ext cx="9504000" cy="299052"/>
          </a:xfrm>
          <a:noFill/>
        </p:spPr>
        <p:txBody>
          <a:bodyPr tIns="46800" bIns="36000" anchor="b" anchorCtr="0"/>
          <a:lstStyle>
            <a:lvl1pPr>
              <a:lnSpc>
                <a:spcPct val="100000"/>
              </a:lnSpc>
              <a:defRPr sz="1400"/>
            </a:lvl1pPr>
          </a:lstStyle>
          <a:p>
            <a:r>
              <a:rPr lang="ja-JP" altLang="en-US" dirty="0"/>
              <a:t>章タイトル</a:t>
            </a:r>
            <a:r>
              <a:rPr lang="en-US" altLang="ja-JP" dirty="0"/>
              <a:t>/</a:t>
            </a:r>
            <a:r>
              <a:rPr lang="ja-JP" altLang="en-US" dirty="0"/>
              <a:t>スライドタイトル</a:t>
            </a:r>
            <a:r>
              <a:rPr kumimoji="1" lang="ja-JP" altLang="en-US" dirty="0"/>
              <a:t>を入力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2CAA47-5154-4784-B263-D9CA5A4651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2410" y="1125538"/>
            <a:ext cx="9504000" cy="532765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609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＋2行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D0203BCC-19FC-5B4A-93BF-A71050BFBF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975" y="259201"/>
            <a:ext cx="9504000" cy="979069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vert="horz" lIns="144000" tIns="324000" rIns="0" bIns="36000" rtlCol="0" anchor="t" anchorCtr="0">
            <a:spAutoFit/>
          </a:bodyPr>
          <a:lstStyle>
            <a:lvl1pPr marL="0" indent="0" fontAlgn="ctr">
              <a:spcBef>
                <a:spcPts val="0"/>
              </a:spcBef>
              <a:buNone/>
              <a:defRPr lang="ja-JP" altLang="en-US" sz="2000" b="1" i="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1" lang="ja-JP" altLang="en-US" dirty="0"/>
              <a:t>マスター タイトルの</a:t>
            </a:r>
            <a:endParaRPr kumimoji="1" lang="en-US" altLang="ja-JP" dirty="0"/>
          </a:p>
          <a:p>
            <a:pPr lvl="0">
              <a:spcBef>
                <a:spcPct val="0"/>
              </a:spcBef>
            </a:pPr>
            <a:r>
              <a:rPr kumimoji="1" lang="ja-JP" altLang="en-US" dirty="0"/>
              <a:t>書式設定</a:t>
            </a:r>
            <a:endParaRPr kumimoji="1" lang="en-US" altLang="ja-JP" dirty="0"/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754CBF31-B862-1841-BB17-2F937916DD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975" y="248148"/>
            <a:ext cx="9504000" cy="299052"/>
          </a:xfrm>
          <a:noFill/>
        </p:spPr>
        <p:txBody>
          <a:bodyPr tIns="46800" bIns="36000" anchor="b" anchorCtr="0"/>
          <a:lstStyle>
            <a:lvl1pPr>
              <a:lnSpc>
                <a:spcPct val="100000"/>
              </a:lnSpc>
              <a:defRPr sz="1400"/>
            </a:lvl1pPr>
          </a:lstStyle>
          <a:p>
            <a:r>
              <a:rPr lang="ja-JP" altLang="en-US" dirty="0"/>
              <a:t>章タイトル</a:t>
            </a:r>
            <a:r>
              <a:rPr lang="en-US" altLang="ja-JP" dirty="0"/>
              <a:t>/</a:t>
            </a:r>
            <a:r>
              <a:rPr lang="ja-JP" altLang="en-US" dirty="0"/>
              <a:t>スライドタイトル</a:t>
            </a:r>
            <a:r>
              <a:rPr kumimoji="1" lang="ja-JP" altLang="en-US" dirty="0"/>
              <a:t>を入力</a:t>
            </a:r>
          </a:p>
        </p:txBody>
      </p:sp>
    </p:spTree>
    <p:extLst>
      <p:ext uri="{BB962C8B-B14F-4D97-AF65-F5344CB8AC3E}">
        <p14:creationId xmlns:p14="http://schemas.microsoft.com/office/powerpoint/2010/main" val="273361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＋2行タイトル（説明文あ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D0203BCC-19FC-5B4A-93BF-A71050BFBF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600" y="259201"/>
            <a:ext cx="9504000" cy="979069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vert="horz" lIns="144000" tIns="324000" rIns="0" bIns="36000" rtlCol="0" anchor="t" anchorCtr="0">
            <a:spAutoFit/>
          </a:bodyPr>
          <a:lstStyle>
            <a:lvl1pPr marL="0" indent="0" fontAlgn="ctr">
              <a:spcBef>
                <a:spcPts val="0"/>
              </a:spcBef>
              <a:buNone/>
              <a:defRPr lang="ja-JP" altLang="en-US" sz="2000" b="1" i="0" baseline="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kumimoji="1" lang="ja-JP" altLang="en-US" dirty="0"/>
              <a:t>マスター タイトルの</a:t>
            </a:r>
            <a:endParaRPr kumimoji="1" lang="en-US" altLang="ja-JP" dirty="0"/>
          </a:p>
          <a:p>
            <a:pPr lvl="0">
              <a:spcBef>
                <a:spcPct val="0"/>
              </a:spcBef>
            </a:pPr>
            <a:r>
              <a:rPr kumimoji="1" lang="ja-JP" altLang="en-US" dirty="0"/>
              <a:t>書式設定</a:t>
            </a:r>
            <a:endParaRPr kumimoji="1" lang="en-US" altLang="ja-JP" dirty="0"/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754CBF31-B862-1841-BB17-2F937916DD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600" y="248148"/>
            <a:ext cx="9504000" cy="299052"/>
          </a:xfrm>
          <a:noFill/>
        </p:spPr>
        <p:txBody>
          <a:bodyPr tIns="46800" bIns="36000" anchor="b" anchorCtr="0"/>
          <a:lstStyle>
            <a:lvl1pPr>
              <a:lnSpc>
                <a:spcPct val="100000"/>
              </a:lnSpc>
              <a:defRPr sz="1400"/>
            </a:lvl1pPr>
          </a:lstStyle>
          <a:p>
            <a:r>
              <a:rPr lang="ja-JP" altLang="en-US" dirty="0"/>
              <a:t>章タイトル</a:t>
            </a:r>
            <a:r>
              <a:rPr lang="en-US" altLang="ja-JP" dirty="0"/>
              <a:t>/</a:t>
            </a:r>
            <a:r>
              <a:rPr lang="ja-JP" altLang="en-US" dirty="0"/>
              <a:t>スライドタイトル</a:t>
            </a:r>
            <a:r>
              <a:rPr kumimoji="1" lang="ja-JP" altLang="en-US" dirty="0"/>
              <a:t>を入力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3B570E-CC53-41C8-85D2-1CE49EC804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1600" y="1476000"/>
            <a:ext cx="9504000" cy="4968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484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ロフィール（章あ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0F2535F3-6A98-46C1-8EA3-E8E51E4928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1613" y="258763"/>
            <a:ext cx="9504362" cy="671292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lIns="144000" tIns="324000" rIns="0" bIns="36000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00F78"/>
                </a:solidFill>
              </a:defRPr>
            </a:lvl1pPr>
          </a:lstStyle>
          <a:p>
            <a:pPr lvl="0">
              <a:spcBef>
                <a:spcPct val="0"/>
              </a:spcBef>
            </a:pPr>
            <a:r>
              <a:rPr kumimoji="1" lang="ja-JP" altLang="en-US" dirty="0"/>
              <a:t>マスター タイトルの書式設定</a:t>
            </a:r>
            <a:endParaRPr kumimoji="1" lang="en-US" altLang="ja-JP" dirty="0"/>
          </a:p>
        </p:txBody>
      </p:sp>
      <p:sp>
        <p:nvSpPr>
          <p:cNvPr id="5" name="テキスト プレースホルダ 20"/>
          <p:cNvSpPr>
            <a:spLocks noGrp="1"/>
          </p:cNvSpPr>
          <p:nvPr>
            <p:ph type="body" sz="quarter" idx="14" hasCustomPrompt="1"/>
          </p:nvPr>
        </p:nvSpPr>
        <p:spPr>
          <a:xfrm>
            <a:off x="201614" y="1412777"/>
            <a:ext cx="3960000" cy="1872208"/>
          </a:xfrm>
          <a:prstGeom prst="rect">
            <a:avLst/>
          </a:prstGeom>
        </p:spPr>
        <p:txBody>
          <a:bodyPr lIns="90000"/>
          <a:lstStyle>
            <a:lvl1pPr>
              <a:tabLst>
                <a:tab pos="1077893" algn="l"/>
              </a:tabLst>
              <a:defRPr sz="12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57181" indent="-177797">
              <a:defRPr sz="90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テキスト プレースホルダ 20"/>
          <p:cNvSpPr>
            <a:spLocks noGrp="1"/>
          </p:cNvSpPr>
          <p:nvPr>
            <p:ph type="body" sz="quarter" idx="15" hasCustomPrompt="1"/>
          </p:nvPr>
        </p:nvSpPr>
        <p:spPr>
          <a:xfrm>
            <a:off x="201614" y="3861048"/>
            <a:ext cx="3960000" cy="2592139"/>
          </a:xfrm>
          <a:prstGeom prst="rect">
            <a:avLst/>
          </a:prstGeom>
        </p:spPr>
        <p:txBody>
          <a:bodyPr lIns="90000"/>
          <a:lstStyle>
            <a:lvl1pPr>
              <a:defRPr sz="12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57181" indent="-177797">
              <a:defRPr sz="90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テキスト プレースホルダ 20"/>
          <p:cNvSpPr>
            <a:spLocks noGrp="1"/>
          </p:cNvSpPr>
          <p:nvPr>
            <p:ph type="body" sz="quarter" idx="16" hasCustomPrompt="1"/>
          </p:nvPr>
        </p:nvSpPr>
        <p:spPr>
          <a:xfrm>
            <a:off x="4521975" y="1412777"/>
            <a:ext cx="5184000" cy="5040411"/>
          </a:xfrm>
          <a:prstGeom prst="rect">
            <a:avLst/>
          </a:prstGeom>
        </p:spPr>
        <p:txBody>
          <a:bodyPr lIns="90000"/>
          <a:lstStyle>
            <a:lvl1pPr>
              <a:defRPr sz="12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357181" indent="-177797">
              <a:defRPr sz="90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09988-1295-4DB0-A3E1-C8E4F07E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259200"/>
            <a:ext cx="9504000" cy="299052"/>
          </a:xfrm>
          <a:noFill/>
        </p:spPr>
        <p:txBody>
          <a:bodyPr tIns="46800">
            <a:spAutoFit/>
          </a:bodyPr>
          <a:lstStyle>
            <a:lvl1pPr>
              <a:defRPr sz="1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4BF8A93-786D-4E2C-BE54-B502D6767873}"/>
              </a:ext>
            </a:extLst>
          </p:cNvPr>
          <p:cNvGrpSpPr/>
          <p:nvPr userDrawn="1"/>
        </p:nvGrpSpPr>
        <p:grpSpPr>
          <a:xfrm>
            <a:off x="200026" y="1125187"/>
            <a:ext cx="5728620" cy="5328000"/>
            <a:chOff x="200026" y="1125187"/>
            <a:chExt cx="5728620" cy="5328000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7A95318-A8BD-4903-B279-AF9CDB5697B3}"/>
                </a:ext>
              </a:extLst>
            </p:cNvPr>
            <p:cNvSpPr txBox="1"/>
            <p:nvPr userDrawn="1"/>
          </p:nvSpPr>
          <p:spPr>
            <a:xfrm>
              <a:off x="200026" y="1131885"/>
              <a:ext cx="630434" cy="279756"/>
            </a:xfrm>
            <a:prstGeom prst="rect">
              <a:avLst/>
            </a:prstGeom>
            <a:noFill/>
          </p:spPr>
          <p:txBody>
            <a:bodyPr wrap="none" lIns="90000" tIns="0" rIns="90000" bIns="0" rtlCol="0">
              <a:noAutofit/>
            </a:bodyPr>
            <a:lstStyle/>
            <a:p>
              <a:pPr algn="l" fontAlgn="ctr">
                <a:lnSpc>
                  <a:spcPct val="100000"/>
                </a:lnSpc>
              </a:pPr>
              <a:r>
                <a:rPr lang="ja-JP" altLang="en-US" sz="1600" b="1" dirty="0">
                  <a:solidFill>
                    <a:srgbClr val="000F78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経歴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96DC105-3612-45FB-8BFC-2C6F9403A975}"/>
                </a:ext>
              </a:extLst>
            </p:cNvPr>
            <p:cNvSpPr txBox="1"/>
            <p:nvPr userDrawn="1"/>
          </p:nvSpPr>
          <p:spPr>
            <a:xfrm>
              <a:off x="4521000" y="1132188"/>
              <a:ext cx="1407646" cy="280587"/>
            </a:xfrm>
            <a:prstGeom prst="rect">
              <a:avLst/>
            </a:prstGeom>
            <a:noFill/>
          </p:spPr>
          <p:txBody>
            <a:bodyPr wrap="none" lIns="90000" tIns="0" rIns="0" bIns="0" rtlCol="0">
              <a:noAutofit/>
            </a:bodyPr>
            <a:lstStyle/>
            <a:p>
              <a:pPr algn="l" fontAlgn="ctr">
                <a:lnSpc>
                  <a:spcPct val="100000"/>
                </a:lnSpc>
              </a:pPr>
              <a:r>
                <a:rPr lang="ja-JP" altLang="en-US" sz="1600" b="1" dirty="0">
                  <a:solidFill>
                    <a:srgbClr val="000F78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主要プロジェクト</a:t>
              </a: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7CA3323B-AF9B-4AF1-BE27-65FB15FB9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6936" y="1125187"/>
              <a:ext cx="0" cy="5328000"/>
            </a:xfrm>
            <a:prstGeom prst="line">
              <a:avLst/>
            </a:prstGeom>
            <a:ln w="3175">
              <a:solidFill>
                <a:srgbClr val="000F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EA90D61-2335-40F0-A9AF-1BFBC8DDDD46}"/>
                </a:ext>
              </a:extLst>
            </p:cNvPr>
            <p:cNvSpPr txBox="1"/>
            <p:nvPr userDrawn="1"/>
          </p:nvSpPr>
          <p:spPr>
            <a:xfrm>
              <a:off x="200472" y="3594302"/>
              <a:ext cx="572593" cy="266746"/>
            </a:xfrm>
            <a:prstGeom prst="rect">
              <a:avLst/>
            </a:prstGeom>
            <a:noFill/>
          </p:spPr>
          <p:txBody>
            <a:bodyPr wrap="none" lIns="90000" tIns="0" rIns="90000" bIns="0" rtlCol="0">
              <a:noAutofit/>
            </a:bodyPr>
            <a:lstStyle/>
            <a:p>
              <a:pPr algn="l" fontAlgn="ctr">
                <a:lnSpc>
                  <a:spcPct val="100000"/>
                </a:lnSpc>
              </a:pPr>
              <a:r>
                <a:rPr lang="ja-JP" altLang="en-US" sz="1600" b="1" dirty="0">
                  <a:solidFill>
                    <a:srgbClr val="000F78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専門</a:t>
              </a: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D183AE00-A38E-4339-B2DE-ADC882984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480" y="3429000"/>
              <a:ext cx="3887546" cy="0"/>
            </a:xfrm>
            <a:prstGeom prst="line">
              <a:avLst/>
            </a:prstGeom>
            <a:ln w="3175">
              <a:solidFill>
                <a:srgbClr val="000F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120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26" userDrawn="1">
          <p15:clr>
            <a:srgbClr val="FBAE40"/>
          </p15:clr>
        </p15:guide>
        <p15:guide id="3" pos="3029" userDrawn="1">
          <p15:clr>
            <a:srgbClr val="FBAE40"/>
          </p15:clr>
        </p15:guide>
        <p15:guide id="4" pos="2939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70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677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BF13952-2A98-4371-B8FA-D6AF7F925068}"/>
              </a:ext>
            </a:extLst>
          </p:cNvPr>
          <p:cNvGrpSpPr/>
          <p:nvPr userDrawn="1"/>
        </p:nvGrpSpPr>
        <p:grpSpPr>
          <a:xfrm>
            <a:off x="2164440" y="2676567"/>
            <a:ext cx="5572788" cy="1507657"/>
            <a:chOff x="2164440" y="2676566"/>
            <a:chExt cx="5572788" cy="1507657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1C973E3-98E4-4AC3-A61C-0910686207FA}"/>
                </a:ext>
              </a:extLst>
            </p:cNvPr>
            <p:cNvGrpSpPr/>
            <p:nvPr userDrawn="1"/>
          </p:nvGrpSpPr>
          <p:grpSpPr>
            <a:xfrm>
              <a:off x="2346016" y="3304475"/>
              <a:ext cx="5209046" cy="404857"/>
              <a:chOff x="2346016" y="3304475"/>
              <a:chExt cx="5209046" cy="404857"/>
            </a:xfrm>
            <a:solidFill>
              <a:srgbClr val="005BAC"/>
            </a:solidFill>
          </p:grpSpPr>
          <p:sp>
            <p:nvSpPr>
              <p:cNvPr id="8" name="フリーフォーム: 図形 7">
                <a:extLst>
                  <a:ext uri="{FF2B5EF4-FFF2-40B4-BE49-F238E27FC236}">
                    <a16:creationId xmlns:a16="http://schemas.microsoft.com/office/drawing/2014/main" id="{9A24B4A4-C081-40CF-B89C-F5273C969ABB}"/>
                  </a:ext>
                </a:extLst>
              </p:cNvPr>
              <p:cNvSpPr/>
              <p:nvPr/>
            </p:nvSpPr>
            <p:spPr>
              <a:xfrm>
                <a:off x="2346016" y="3325721"/>
                <a:ext cx="285249" cy="383611"/>
              </a:xfrm>
              <a:custGeom>
                <a:avLst/>
                <a:gdLst>
                  <a:gd name="connsiteX0" fmla="*/ 271282 w 285249"/>
                  <a:gd name="connsiteY0" fmla="*/ 77706 h 383611"/>
                  <a:gd name="connsiteX1" fmla="*/ 194166 w 285249"/>
                  <a:gd name="connsiteY1" fmla="*/ 58525 h 383611"/>
                  <a:gd name="connsiteX2" fmla="*/ 131903 w 285249"/>
                  <a:gd name="connsiteY2" fmla="*/ 101116 h 383611"/>
                  <a:gd name="connsiteX3" fmla="*/ 258495 w 285249"/>
                  <a:gd name="connsiteY3" fmla="*/ 260167 h 383611"/>
                  <a:gd name="connsiteX4" fmla="*/ 105837 w 285249"/>
                  <a:gd name="connsiteY4" fmla="*/ 384103 h 383611"/>
                  <a:gd name="connsiteX5" fmla="*/ 0 w 285249"/>
                  <a:gd name="connsiteY5" fmla="*/ 363349 h 383611"/>
                  <a:gd name="connsiteX6" fmla="*/ 19181 w 285249"/>
                  <a:gd name="connsiteY6" fmla="*/ 300004 h 383611"/>
                  <a:gd name="connsiteX7" fmla="*/ 110165 w 285249"/>
                  <a:gd name="connsiteY7" fmla="*/ 325578 h 383611"/>
                  <a:gd name="connsiteX8" fmla="*/ 180887 w 285249"/>
                  <a:gd name="connsiteY8" fmla="*/ 267544 h 383611"/>
                  <a:gd name="connsiteX9" fmla="*/ 54296 w 285249"/>
                  <a:gd name="connsiteY9" fmla="*/ 112231 h 383611"/>
                  <a:gd name="connsiteX10" fmla="*/ 192592 w 285249"/>
                  <a:gd name="connsiteY10" fmla="*/ 0 h 383611"/>
                  <a:gd name="connsiteX11" fmla="*/ 288889 w 285249"/>
                  <a:gd name="connsiteY11" fmla="*/ 16525 h 383611"/>
                  <a:gd name="connsiteX12" fmla="*/ 271282 w 285249"/>
                  <a:gd name="connsiteY12" fmla="*/ 77706 h 38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249" h="383611">
                    <a:moveTo>
                      <a:pt x="271282" y="77706"/>
                    </a:moveTo>
                    <a:cubicBezTo>
                      <a:pt x="249446" y="66493"/>
                      <a:pt x="221314" y="58525"/>
                      <a:pt x="194166" y="58525"/>
                    </a:cubicBezTo>
                    <a:cubicBezTo>
                      <a:pt x="167609" y="58525"/>
                      <a:pt x="131903" y="69148"/>
                      <a:pt x="131903" y="101116"/>
                    </a:cubicBezTo>
                    <a:cubicBezTo>
                      <a:pt x="131903" y="160723"/>
                      <a:pt x="258495" y="156985"/>
                      <a:pt x="258495" y="260167"/>
                    </a:cubicBezTo>
                    <a:cubicBezTo>
                      <a:pt x="258495" y="351152"/>
                      <a:pt x="187183" y="384103"/>
                      <a:pt x="105837" y="384103"/>
                    </a:cubicBezTo>
                    <a:cubicBezTo>
                      <a:pt x="70230" y="384103"/>
                      <a:pt x="33443" y="375644"/>
                      <a:pt x="0" y="363349"/>
                    </a:cubicBezTo>
                    <a:lnTo>
                      <a:pt x="19181" y="300004"/>
                    </a:lnTo>
                    <a:cubicBezTo>
                      <a:pt x="47902" y="313282"/>
                      <a:pt x="78198" y="325578"/>
                      <a:pt x="110165" y="325578"/>
                    </a:cubicBezTo>
                    <a:cubicBezTo>
                      <a:pt x="145871" y="325578"/>
                      <a:pt x="180887" y="307479"/>
                      <a:pt x="180887" y="267544"/>
                    </a:cubicBezTo>
                    <a:cubicBezTo>
                      <a:pt x="180887" y="200461"/>
                      <a:pt x="54296" y="211183"/>
                      <a:pt x="54296" y="112231"/>
                    </a:cubicBezTo>
                    <a:cubicBezTo>
                      <a:pt x="54296" y="34033"/>
                      <a:pt x="121280" y="0"/>
                      <a:pt x="192592" y="0"/>
                    </a:cubicBezTo>
                    <a:cubicBezTo>
                      <a:pt x="225052" y="0"/>
                      <a:pt x="258593" y="4230"/>
                      <a:pt x="288889" y="16525"/>
                    </a:cubicBezTo>
                    <a:lnTo>
                      <a:pt x="271282" y="77706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A2814413-C075-48FA-AB95-C5B26ED2E7BA}"/>
                  </a:ext>
                </a:extLst>
              </p:cNvPr>
              <p:cNvSpPr/>
              <p:nvPr/>
            </p:nvSpPr>
            <p:spPr>
              <a:xfrm>
                <a:off x="2624577" y="3304475"/>
                <a:ext cx="285249" cy="393447"/>
              </a:xfrm>
              <a:custGeom>
                <a:avLst/>
                <a:gdLst>
                  <a:gd name="connsiteX0" fmla="*/ 85181 w 285249"/>
                  <a:gd name="connsiteY0" fmla="*/ 0 h 393447"/>
                  <a:gd name="connsiteX1" fmla="*/ 156494 w 285249"/>
                  <a:gd name="connsiteY1" fmla="*/ 0 h 393447"/>
                  <a:gd name="connsiteX2" fmla="*/ 122460 w 285249"/>
                  <a:gd name="connsiteY2" fmla="*/ 151674 h 393447"/>
                  <a:gd name="connsiteX3" fmla="*/ 123542 w 285249"/>
                  <a:gd name="connsiteY3" fmla="*/ 151674 h 393447"/>
                  <a:gd name="connsiteX4" fmla="*/ 201248 w 285249"/>
                  <a:gd name="connsiteY4" fmla="*/ 118723 h 393447"/>
                  <a:gd name="connsiteX5" fmla="*/ 290659 w 285249"/>
                  <a:gd name="connsiteY5" fmla="*/ 206462 h 393447"/>
                  <a:gd name="connsiteX6" fmla="*/ 281610 w 285249"/>
                  <a:gd name="connsiteY6" fmla="*/ 266069 h 393447"/>
                  <a:gd name="connsiteX7" fmla="*/ 252888 w 285249"/>
                  <a:gd name="connsiteY7" fmla="*/ 399054 h 393447"/>
                  <a:gd name="connsiteX8" fmla="*/ 181576 w 285249"/>
                  <a:gd name="connsiteY8" fmla="*/ 399054 h 393447"/>
                  <a:gd name="connsiteX9" fmla="*/ 208134 w 285249"/>
                  <a:gd name="connsiteY9" fmla="*/ 269806 h 393447"/>
                  <a:gd name="connsiteX10" fmla="*/ 216101 w 285249"/>
                  <a:gd name="connsiteY10" fmla="*/ 212363 h 393447"/>
                  <a:gd name="connsiteX11" fmla="*/ 177248 w 285249"/>
                  <a:gd name="connsiteY11" fmla="*/ 174100 h 393447"/>
                  <a:gd name="connsiteX12" fmla="*/ 100624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5181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5181" y="0"/>
                    </a:moveTo>
                    <a:lnTo>
                      <a:pt x="156494" y="0"/>
                    </a:lnTo>
                    <a:lnTo>
                      <a:pt x="122460" y="151674"/>
                    </a:lnTo>
                    <a:lnTo>
                      <a:pt x="123542" y="151674"/>
                    </a:lnTo>
                    <a:cubicBezTo>
                      <a:pt x="143215" y="133575"/>
                      <a:pt x="170363" y="118723"/>
                      <a:pt x="201248" y="118723"/>
                    </a:cubicBezTo>
                    <a:cubicBezTo>
                      <a:pt x="254954" y="118723"/>
                      <a:pt x="290659" y="152264"/>
                      <a:pt x="290659" y="206462"/>
                    </a:cubicBezTo>
                    <a:cubicBezTo>
                      <a:pt x="290659" y="227216"/>
                      <a:pt x="285348" y="249052"/>
                      <a:pt x="281610" y="266069"/>
                    </a:cubicBezTo>
                    <a:lnTo>
                      <a:pt x="252888" y="399054"/>
                    </a:lnTo>
                    <a:lnTo>
                      <a:pt x="181576" y="399054"/>
                    </a:lnTo>
                    <a:lnTo>
                      <a:pt x="208134" y="269806"/>
                    </a:lnTo>
                    <a:cubicBezTo>
                      <a:pt x="211871" y="251216"/>
                      <a:pt x="216101" y="232527"/>
                      <a:pt x="216101" y="212363"/>
                    </a:cubicBezTo>
                    <a:cubicBezTo>
                      <a:pt x="216101" y="189445"/>
                      <a:pt x="200166" y="174100"/>
                      <a:pt x="177248" y="174100"/>
                    </a:cubicBezTo>
                    <a:cubicBezTo>
                      <a:pt x="127772" y="174100"/>
                      <a:pt x="109673" y="220429"/>
                      <a:pt x="100624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518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53533FB5-7BF9-4D1F-A163-01A9E3C210A9}"/>
                  </a:ext>
                </a:extLst>
              </p:cNvPr>
              <p:cNvSpPr/>
              <p:nvPr/>
            </p:nvSpPr>
            <p:spPr>
              <a:xfrm>
                <a:off x="2926154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5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6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5" y="0"/>
                      <a:pt x="260265" y="20263"/>
                      <a:pt x="260265" y="84591"/>
                    </a:cubicBezTo>
                    <a:cubicBezTo>
                      <a:pt x="260265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6" y="159641"/>
                      <a:pt x="68066" y="205970"/>
                    </a:cubicBezTo>
                    <a:cubicBezTo>
                      <a:pt x="68066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63654905-CBBE-40EB-AA8F-638C93D94FA2}"/>
                  </a:ext>
                </a:extLst>
              </p:cNvPr>
              <p:cNvSpPr/>
              <p:nvPr/>
            </p:nvSpPr>
            <p:spPr>
              <a:xfrm>
                <a:off x="3200682" y="3423198"/>
                <a:ext cx="216396" cy="275413"/>
              </a:xfrm>
              <a:custGeom>
                <a:avLst/>
                <a:gdLst>
                  <a:gd name="connsiteX0" fmla="*/ 48984 w 216396"/>
                  <a:gd name="connsiteY0" fmla="*/ 43082 h 275413"/>
                  <a:gd name="connsiteX1" fmla="*/ 55378 w 216396"/>
                  <a:gd name="connsiteY1" fmla="*/ 6393 h 275413"/>
                  <a:gd name="connsiteX2" fmla="*/ 123444 w 216396"/>
                  <a:gd name="connsiteY2" fmla="*/ 6393 h 275413"/>
                  <a:gd name="connsiteX3" fmla="*/ 113903 w 216396"/>
                  <a:gd name="connsiteY3" fmla="*/ 58033 h 275413"/>
                  <a:gd name="connsiteX4" fmla="*/ 114985 w 216396"/>
                  <a:gd name="connsiteY4" fmla="*/ 58033 h 275413"/>
                  <a:gd name="connsiteX5" fmla="*/ 195838 w 216396"/>
                  <a:gd name="connsiteY5" fmla="*/ 0 h 275413"/>
                  <a:gd name="connsiteX6" fmla="*/ 222986 w 216396"/>
                  <a:gd name="connsiteY6" fmla="*/ 2656 h 275413"/>
                  <a:gd name="connsiteX7" fmla="*/ 208134 w 216396"/>
                  <a:gd name="connsiteY7" fmla="*/ 72394 h 275413"/>
                  <a:gd name="connsiteX8" fmla="*/ 180986 w 216396"/>
                  <a:gd name="connsiteY8" fmla="*/ 68165 h 275413"/>
                  <a:gd name="connsiteX9" fmla="*/ 96886 w 216396"/>
                  <a:gd name="connsiteY9" fmla="*/ 157576 h 275413"/>
                  <a:gd name="connsiteX10" fmla="*/ 71312 w 216396"/>
                  <a:gd name="connsiteY10" fmla="*/ 280430 h 275413"/>
                  <a:gd name="connsiteX11" fmla="*/ 0 w 216396"/>
                  <a:gd name="connsiteY11" fmla="*/ 280430 h 275413"/>
                  <a:gd name="connsiteX12" fmla="*/ 48984 w 216396"/>
                  <a:gd name="connsiteY12" fmla="*/ 43082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396" h="275413">
                    <a:moveTo>
                      <a:pt x="48984" y="43082"/>
                    </a:moveTo>
                    <a:cubicBezTo>
                      <a:pt x="51148" y="31377"/>
                      <a:pt x="53214" y="19181"/>
                      <a:pt x="55378" y="6393"/>
                    </a:cubicBezTo>
                    <a:lnTo>
                      <a:pt x="123444" y="6393"/>
                    </a:lnTo>
                    <a:lnTo>
                      <a:pt x="113903" y="58033"/>
                    </a:lnTo>
                    <a:lnTo>
                      <a:pt x="114985" y="58033"/>
                    </a:lnTo>
                    <a:cubicBezTo>
                      <a:pt x="127772" y="28230"/>
                      <a:pt x="162887" y="0"/>
                      <a:pt x="195838" y="0"/>
                    </a:cubicBezTo>
                    <a:cubicBezTo>
                      <a:pt x="204888" y="0"/>
                      <a:pt x="214429" y="492"/>
                      <a:pt x="222986" y="2656"/>
                    </a:cubicBezTo>
                    <a:lnTo>
                      <a:pt x="208134" y="72394"/>
                    </a:lnTo>
                    <a:cubicBezTo>
                      <a:pt x="200166" y="69739"/>
                      <a:pt x="190035" y="68165"/>
                      <a:pt x="180986" y="68165"/>
                    </a:cubicBezTo>
                    <a:cubicBezTo>
                      <a:pt x="130428" y="68165"/>
                      <a:pt x="105936" y="113411"/>
                      <a:pt x="96886" y="157576"/>
                    </a:cubicBezTo>
                    <a:lnTo>
                      <a:pt x="71312" y="280430"/>
                    </a:lnTo>
                    <a:lnTo>
                      <a:pt x="0" y="280430"/>
                    </a:lnTo>
                    <a:lnTo>
                      <a:pt x="48984" y="4308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77666169-D13E-4837-878B-F44D680D43F1}"/>
                  </a:ext>
                </a:extLst>
              </p:cNvPr>
              <p:cNvSpPr/>
              <p:nvPr/>
            </p:nvSpPr>
            <p:spPr>
              <a:xfrm>
                <a:off x="340920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494 w 265576"/>
                  <a:gd name="connsiteY10" fmla="*/ 116460 h 285249"/>
                  <a:gd name="connsiteX11" fmla="*/ 200068 w 265576"/>
                  <a:gd name="connsiteY11" fmla="*/ 97870 h 285249"/>
                  <a:gd name="connsiteX12" fmla="*/ 154821 w 265576"/>
                  <a:gd name="connsiteY12" fmla="*/ 52132 h 285249"/>
                  <a:gd name="connsiteX13" fmla="*/ 77706 w 265576"/>
                  <a:gd name="connsiteY13" fmla="*/ 116460 h 285249"/>
                  <a:gd name="connsiteX14" fmla="*/ 198494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494" y="116460"/>
                    </a:moveTo>
                    <a:cubicBezTo>
                      <a:pt x="199576" y="110067"/>
                      <a:pt x="200068" y="104264"/>
                      <a:pt x="200068" y="97870"/>
                    </a:cubicBezTo>
                    <a:cubicBezTo>
                      <a:pt x="200068" y="68657"/>
                      <a:pt x="184625" y="52132"/>
                      <a:pt x="154821" y="52132"/>
                    </a:cubicBezTo>
                    <a:cubicBezTo>
                      <a:pt x="110657" y="52132"/>
                      <a:pt x="91477" y="78689"/>
                      <a:pt x="77706" y="116460"/>
                    </a:cubicBezTo>
                    <a:lnTo>
                      <a:pt x="198494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AF47480-36D5-4094-8EF8-7FF6326591A0}"/>
                  </a:ext>
                </a:extLst>
              </p:cNvPr>
              <p:cNvSpPr/>
              <p:nvPr/>
            </p:nvSpPr>
            <p:spPr>
              <a:xfrm>
                <a:off x="3803247" y="3348148"/>
                <a:ext cx="196724" cy="354103"/>
              </a:xfrm>
              <a:custGeom>
                <a:avLst/>
                <a:gdLst>
                  <a:gd name="connsiteX0" fmla="*/ 11016 w 196723"/>
                  <a:gd name="connsiteY0" fmla="*/ 81345 h 354102"/>
                  <a:gd name="connsiteX1" fmla="*/ 62656 w 196723"/>
                  <a:gd name="connsiteY1" fmla="*/ 81345 h 354102"/>
                  <a:gd name="connsiteX2" fmla="*/ 74853 w 196723"/>
                  <a:gd name="connsiteY2" fmla="*/ 24984 h 354102"/>
                  <a:gd name="connsiteX3" fmla="*/ 151477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542 w 196723"/>
                  <a:gd name="connsiteY9" fmla="*/ 279839 h 354102"/>
                  <a:gd name="connsiteX10" fmla="*/ 120690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016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016" y="81345"/>
                    </a:moveTo>
                    <a:lnTo>
                      <a:pt x="62656" y="81345"/>
                    </a:lnTo>
                    <a:lnTo>
                      <a:pt x="74853" y="24984"/>
                    </a:lnTo>
                    <a:lnTo>
                      <a:pt x="151477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542" y="269216"/>
                      <a:pt x="93542" y="279839"/>
                    </a:cubicBezTo>
                    <a:cubicBezTo>
                      <a:pt x="93542" y="296364"/>
                      <a:pt x="104755" y="306496"/>
                      <a:pt x="120690" y="306496"/>
                    </a:cubicBezTo>
                    <a:cubicBezTo>
                      <a:pt x="133477" y="306496"/>
                      <a:pt x="146264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016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2D8945EC-D9E1-43BF-B072-3AF572851C68}"/>
                  </a:ext>
                </a:extLst>
              </p:cNvPr>
              <p:cNvSpPr/>
              <p:nvPr/>
            </p:nvSpPr>
            <p:spPr>
              <a:xfrm>
                <a:off x="3980790" y="3304475"/>
                <a:ext cx="285249" cy="393447"/>
              </a:xfrm>
              <a:custGeom>
                <a:avLst/>
                <a:gdLst>
                  <a:gd name="connsiteX0" fmla="*/ 84985 w 285249"/>
                  <a:gd name="connsiteY0" fmla="*/ 0 h 393447"/>
                  <a:gd name="connsiteX1" fmla="*/ 156297 w 285249"/>
                  <a:gd name="connsiteY1" fmla="*/ 0 h 393447"/>
                  <a:gd name="connsiteX2" fmla="*/ 122264 w 285249"/>
                  <a:gd name="connsiteY2" fmla="*/ 151674 h 393447"/>
                  <a:gd name="connsiteX3" fmla="*/ 123346 w 285249"/>
                  <a:gd name="connsiteY3" fmla="*/ 151674 h 393447"/>
                  <a:gd name="connsiteX4" fmla="*/ 201052 w 285249"/>
                  <a:gd name="connsiteY4" fmla="*/ 118723 h 393447"/>
                  <a:gd name="connsiteX5" fmla="*/ 290463 w 285249"/>
                  <a:gd name="connsiteY5" fmla="*/ 206462 h 393447"/>
                  <a:gd name="connsiteX6" fmla="*/ 281413 w 285249"/>
                  <a:gd name="connsiteY6" fmla="*/ 266069 h 393447"/>
                  <a:gd name="connsiteX7" fmla="*/ 252692 w 285249"/>
                  <a:gd name="connsiteY7" fmla="*/ 399054 h 393447"/>
                  <a:gd name="connsiteX8" fmla="*/ 181379 w 285249"/>
                  <a:gd name="connsiteY8" fmla="*/ 399054 h 393447"/>
                  <a:gd name="connsiteX9" fmla="*/ 208035 w 285249"/>
                  <a:gd name="connsiteY9" fmla="*/ 269806 h 393447"/>
                  <a:gd name="connsiteX10" fmla="*/ 216003 w 285249"/>
                  <a:gd name="connsiteY10" fmla="*/ 212363 h 393447"/>
                  <a:gd name="connsiteX11" fmla="*/ 177150 w 285249"/>
                  <a:gd name="connsiteY11" fmla="*/ 174100 h 393447"/>
                  <a:gd name="connsiteX12" fmla="*/ 100526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4985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4985" y="0"/>
                    </a:moveTo>
                    <a:lnTo>
                      <a:pt x="156297" y="0"/>
                    </a:lnTo>
                    <a:lnTo>
                      <a:pt x="122264" y="151674"/>
                    </a:lnTo>
                    <a:lnTo>
                      <a:pt x="123346" y="151674"/>
                    </a:lnTo>
                    <a:cubicBezTo>
                      <a:pt x="143018" y="133575"/>
                      <a:pt x="170166" y="118723"/>
                      <a:pt x="201052" y="118723"/>
                    </a:cubicBezTo>
                    <a:cubicBezTo>
                      <a:pt x="254757" y="118723"/>
                      <a:pt x="290463" y="152264"/>
                      <a:pt x="290463" y="206462"/>
                    </a:cubicBezTo>
                    <a:cubicBezTo>
                      <a:pt x="290463" y="227216"/>
                      <a:pt x="285151" y="249052"/>
                      <a:pt x="281413" y="266069"/>
                    </a:cubicBezTo>
                    <a:lnTo>
                      <a:pt x="252692" y="399054"/>
                    </a:lnTo>
                    <a:lnTo>
                      <a:pt x="181379" y="399054"/>
                    </a:lnTo>
                    <a:lnTo>
                      <a:pt x="208035" y="269806"/>
                    </a:lnTo>
                    <a:cubicBezTo>
                      <a:pt x="211773" y="251216"/>
                      <a:pt x="216003" y="232527"/>
                      <a:pt x="216003" y="212363"/>
                    </a:cubicBezTo>
                    <a:cubicBezTo>
                      <a:pt x="216003" y="189445"/>
                      <a:pt x="200068" y="174100"/>
                      <a:pt x="177150" y="174100"/>
                    </a:cubicBezTo>
                    <a:cubicBezTo>
                      <a:pt x="127674" y="174100"/>
                      <a:pt x="109575" y="220429"/>
                      <a:pt x="100526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4985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BE06E49B-F78D-4CAE-820F-40F26D0EE9FA}"/>
                  </a:ext>
                </a:extLst>
              </p:cNvPr>
              <p:cNvSpPr/>
              <p:nvPr/>
            </p:nvSpPr>
            <p:spPr>
              <a:xfrm>
                <a:off x="4291023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70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70" y="104264"/>
                      <a:pt x="199970" y="97870"/>
                    </a:cubicBezTo>
                    <a:cubicBezTo>
                      <a:pt x="199970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26A20729-81BE-4331-B0A8-62ED03F754F7}"/>
                  </a:ext>
                </a:extLst>
              </p:cNvPr>
              <p:cNvSpPr/>
              <p:nvPr/>
            </p:nvSpPr>
            <p:spPr>
              <a:xfrm>
                <a:off x="4668831" y="3332213"/>
                <a:ext cx="383611" cy="363939"/>
              </a:xfrm>
              <a:custGeom>
                <a:avLst/>
                <a:gdLst>
                  <a:gd name="connsiteX0" fmla="*/ 79870 w 383611"/>
                  <a:gd name="connsiteY0" fmla="*/ 0 h 363938"/>
                  <a:gd name="connsiteX1" fmla="*/ 174002 w 383611"/>
                  <a:gd name="connsiteY1" fmla="*/ 0 h 363938"/>
                  <a:gd name="connsiteX2" fmla="*/ 253282 w 383611"/>
                  <a:gd name="connsiteY2" fmla="*/ 282003 h 363938"/>
                  <a:gd name="connsiteX3" fmla="*/ 254364 w 383611"/>
                  <a:gd name="connsiteY3" fmla="*/ 282003 h 363938"/>
                  <a:gd name="connsiteX4" fmla="*/ 315053 w 383611"/>
                  <a:gd name="connsiteY4" fmla="*/ 0 h 363938"/>
                  <a:gd name="connsiteX5" fmla="*/ 385283 w 383611"/>
                  <a:gd name="connsiteY5" fmla="*/ 0 h 363938"/>
                  <a:gd name="connsiteX6" fmla="*/ 304922 w 383611"/>
                  <a:gd name="connsiteY6" fmla="*/ 371316 h 363938"/>
                  <a:gd name="connsiteX7" fmla="*/ 209117 w 383611"/>
                  <a:gd name="connsiteY7" fmla="*/ 371316 h 363938"/>
                  <a:gd name="connsiteX8" fmla="*/ 131411 w 383611"/>
                  <a:gd name="connsiteY8" fmla="*/ 86657 h 363938"/>
                  <a:gd name="connsiteX9" fmla="*/ 130329 w 383611"/>
                  <a:gd name="connsiteY9" fmla="*/ 86657 h 363938"/>
                  <a:gd name="connsiteX10" fmla="*/ 71312 w 383611"/>
                  <a:gd name="connsiteY10" fmla="*/ 371316 h 363938"/>
                  <a:gd name="connsiteX11" fmla="*/ 0 w 383611"/>
                  <a:gd name="connsiteY11" fmla="*/ 371316 h 363938"/>
                  <a:gd name="connsiteX12" fmla="*/ 79870 w 383611"/>
                  <a:gd name="connsiteY12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611" h="363938">
                    <a:moveTo>
                      <a:pt x="79870" y="0"/>
                    </a:moveTo>
                    <a:lnTo>
                      <a:pt x="174002" y="0"/>
                    </a:lnTo>
                    <a:lnTo>
                      <a:pt x="253282" y="282003"/>
                    </a:lnTo>
                    <a:lnTo>
                      <a:pt x="254364" y="282003"/>
                    </a:lnTo>
                    <a:lnTo>
                      <a:pt x="315053" y="0"/>
                    </a:lnTo>
                    <a:lnTo>
                      <a:pt x="385283" y="0"/>
                    </a:lnTo>
                    <a:lnTo>
                      <a:pt x="304922" y="371316"/>
                    </a:lnTo>
                    <a:lnTo>
                      <a:pt x="209117" y="371316"/>
                    </a:lnTo>
                    <a:lnTo>
                      <a:pt x="131411" y="86657"/>
                    </a:lnTo>
                    <a:lnTo>
                      <a:pt x="130329" y="86657"/>
                    </a:lnTo>
                    <a:lnTo>
                      <a:pt x="71312" y="371316"/>
                    </a:lnTo>
                    <a:lnTo>
                      <a:pt x="0" y="371316"/>
                    </a:lnTo>
                    <a:lnTo>
                      <a:pt x="7987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EF26EC4D-4F79-495F-81E4-B719AD100CDF}"/>
                  </a:ext>
                </a:extLst>
              </p:cNvPr>
              <p:cNvSpPr/>
              <p:nvPr/>
            </p:nvSpPr>
            <p:spPr>
              <a:xfrm>
                <a:off x="503758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5C6EC18A-F961-44F5-B85E-8A3D9FF46D0C}"/>
                  </a:ext>
                </a:extLst>
              </p:cNvPr>
              <p:cNvSpPr/>
              <p:nvPr/>
            </p:nvSpPr>
            <p:spPr>
              <a:xfrm>
                <a:off x="5275231" y="3429591"/>
                <a:ext cx="334430" cy="265577"/>
              </a:xfrm>
              <a:custGeom>
                <a:avLst/>
                <a:gdLst>
                  <a:gd name="connsiteX0" fmla="*/ 175674 w 334430"/>
                  <a:gd name="connsiteY0" fmla="*/ 94132 h 265576"/>
                  <a:gd name="connsiteX1" fmla="*/ 252790 w 334430"/>
                  <a:gd name="connsiteY1" fmla="*/ 0 h 265576"/>
                  <a:gd name="connsiteX2" fmla="*/ 337873 w 334430"/>
                  <a:gd name="connsiteY2" fmla="*/ 0 h 265576"/>
                  <a:gd name="connsiteX3" fmla="*/ 221314 w 334430"/>
                  <a:gd name="connsiteY3" fmla="*/ 130920 h 265576"/>
                  <a:gd name="connsiteX4" fmla="*/ 286725 w 334430"/>
                  <a:gd name="connsiteY4" fmla="*/ 274036 h 265576"/>
                  <a:gd name="connsiteX5" fmla="*/ 209019 w 334430"/>
                  <a:gd name="connsiteY5" fmla="*/ 274036 h 265576"/>
                  <a:gd name="connsiteX6" fmla="*/ 167018 w 334430"/>
                  <a:gd name="connsiteY6" fmla="*/ 169182 h 265576"/>
                  <a:gd name="connsiteX7" fmla="*/ 85083 w 334430"/>
                  <a:gd name="connsiteY7" fmla="*/ 274036 h 265576"/>
                  <a:gd name="connsiteX8" fmla="*/ 0 w 334430"/>
                  <a:gd name="connsiteY8" fmla="*/ 274036 h 265576"/>
                  <a:gd name="connsiteX9" fmla="*/ 123936 w 334430"/>
                  <a:gd name="connsiteY9" fmla="*/ 130920 h 265576"/>
                  <a:gd name="connsiteX10" fmla="*/ 65902 w 334430"/>
                  <a:gd name="connsiteY10" fmla="*/ 0 h 265576"/>
                  <a:gd name="connsiteX11" fmla="*/ 139871 w 334430"/>
                  <a:gd name="connsiteY11" fmla="*/ 0 h 265576"/>
                  <a:gd name="connsiteX12" fmla="*/ 175674 w 334430"/>
                  <a:gd name="connsiteY12" fmla="*/ 94132 h 26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30" h="265576">
                    <a:moveTo>
                      <a:pt x="175674" y="94132"/>
                    </a:moveTo>
                    <a:lnTo>
                      <a:pt x="252790" y="0"/>
                    </a:lnTo>
                    <a:lnTo>
                      <a:pt x="337873" y="0"/>
                    </a:lnTo>
                    <a:lnTo>
                      <a:pt x="221314" y="130920"/>
                    </a:lnTo>
                    <a:lnTo>
                      <a:pt x="286725" y="274036"/>
                    </a:lnTo>
                    <a:lnTo>
                      <a:pt x="209019" y="274036"/>
                    </a:lnTo>
                    <a:lnTo>
                      <a:pt x="167018" y="169182"/>
                    </a:lnTo>
                    <a:lnTo>
                      <a:pt x="85083" y="274036"/>
                    </a:lnTo>
                    <a:lnTo>
                      <a:pt x="0" y="274036"/>
                    </a:lnTo>
                    <a:lnTo>
                      <a:pt x="123936" y="130920"/>
                    </a:lnTo>
                    <a:lnTo>
                      <a:pt x="65902" y="0"/>
                    </a:lnTo>
                    <a:lnTo>
                      <a:pt x="139871" y="0"/>
                    </a:lnTo>
                    <a:lnTo>
                      <a:pt x="175674" y="9413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83BC94BA-DD17-452B-8186-749BD5C219E0}"/>
                  </a:ext>
                </a:extLst>
              </p:cNvPr>
              <p:cNvSpPr/>
              <p:nvPr/>
            </p:nvSpPr>
            <p:spPr>
              <a:xfrm>
                <a:off x="5620973" y="3348148"/>
                <a:ext cx="196724" cy="354103"/>
              </a:xfrm>
              <a:custGeom>
                <a:avLst/>
                <a:gdLst>
                  <a:gd name="connsiteX0" fmla="*/ 11115 w 196723"/>
                  <a:gd name="connsiteY0" fmla="*/ 81345 h 354102"/>
                  <a:gd name="connsiteX1" fmla="*/ 62755 w 196723"/>
                  <a:gd name="connsiteY1" fmla="*/ 81345 h 354102"/>
                  <a:gd name="connsiteX2" fmla="*/ 74952 w 196723"/>
                  <a:gd name="connsiteY2" fmla="*/ 24984 h 354102"/>
                  <a:gd name="connsiteX3" fmla="*/ 151576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444 w 196723"/>
                  <a:gd name="connsiteY9" fmla="*/ 279839 h 354102"/>
                  <a:gd name="connsiteX10" fmla="*/ 120592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115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115" y="81345"/>
                    </a:moveTo>
                    <a:lnTo>
                      <a:pt x="62755" y="81345"/>
                    </a:lnTo>
                    <a:lnTo>
                      <a:pt x="74952" y="24984"/>
                    </a:lnTo>
                    <a:lnTo>
                      <a:pt x="151576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444" y="269216"/>
                      <a:pt x="93444" y="279839"/>
                    </a:cubicBezTo>
                    <a:cubicBezTo>
                      <a:pt x="93444" y="296364"/>
                      <a:pt x="104657" y="306496"/>
                      <a:pt x="120592" y="306496"/>
                    </a:cubicBezTo>
                    <a:cubicBezTo>
                      <a:pt x="133379" y="306496"/>
                      <a:pt x="146166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115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CAD618D7-AFD2-4479-8DC8-FEBCAF80CF6F}"/>
                  </a:ext>
                </a:extLst>
              </p:cNvPr>
              <p:cNvSpPr/>
              <p:nvPr/>
            </p:nvSpPr>
            <p:spPr>
              <a:xfrm>
                <a:off x="5941436" y="3332213"/>
                <a:ext cx="344266" cy="363939"/>
              </a:xfrm>
              <a:custGeom>
                <a:avLst/>
                <a:gdLst>
                  <a:gd name="connsiteX0" fmla="*/ 0 w 344266"/>
                  <a:gd name="connsiteY0" fmla="*/ 0 h 363938"/>
                  <a:gd name="connsiteX1" fmla="*/ 74460 w 344266"/>
                  <a:gd name="connsiteY1" fmla="*/ 0 h 363938"/>
                  <a:gd name="connsiteX2" fmla="*/ 109083 w 344266"/>
                  <a:gd name="connsiteY2" fmla="*/ 288889 h 363938"/>
                  <a:gd name="connsiteX3" fmla="*/ 110165 w 344266"/>
                  <a:gd name="connsiteY3" fmla="*/ 288889 h 363938"/>
                  <a:gd name="connsiteX4" fmla="*/ 264495 w 344266"/>
                  <a:gd name="connsiteY4" fmla="*/ 0 h 363938"/>
                  <a:gd name="connsiteX5" fmla="*/ 345349 w 344266"/>
                  <a:gd name="connsiteY5" fmla="*/ 0 h 363938"/>
                  <a:gd name="connsiteX6" fmla="*/ 137805 w 344266"/>
                  <a:gd name="connsiteY6" fmla="*/ 371316 h 363938"/>
                  <a:gd name="connsiteX7" fmla="*/ 48984 w 344266"/>
                  <a:gd name="connsiteY7" fmla="*/ 371316 h 363938"/>
                  <a:gd name="connsiteX8" fmla="*/ 0 w 344266"/>
                  <a:gd name="connsiteY8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266" h="363938">
                    <a:moveTo>
                      <a:pt x="0" y="0"/>
                    </a:moveTo>
                    <a:lnTo>
                      <a:pt x="74460" y="0"/>
                    </a:lnTo>
                    <a:lnTo>
                      <a:pt x="109083" y="288889"/>
                    </a:lnTo>
                    <a:lnTo>
                      <a:pt x="110165" y="288889"/>
                    </a:lnTo>
                    <a:lnTo>
                      <a:pt x="264495" y="0"/>
                    </a:lnTo>
                    <a:lnTo>
                      <a:pt x="345349" y="0"/>
                    </a:lnTo>
                    <a:lnTo>
                      <a:pt x="137805" y="371316"/>
                    </a:lnTo>
                    <a:lnTo>
                      <a:pt x="48984" y="371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C626F9D6-3FBD-4638-96B3-C7CB2D4D5332}"/>
                  </a:ext>
                </a:extLst>
              </p:cNvPr>
              <p:cNvSpPr/>
              <p:nvPr/>
            </p:nvSpPr>
            <p:spPr>
              <a:xfrm>
                <a:off x="6204259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6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7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6" y="0"/>
                      <a:pt x="260266" y="20263"/>
                      <a:pt x="260266" y="84591"/>
                    </a:cubicBezTo>
                    <a:cubicBezTo>
                      <a:pt x="260266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7" y="159641"/>
                      <a:pt x="68067" y="205970"/>
                    </a:cubicBezTo>
                    <a:cubicBezTo>
                      <a:pt x="68067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07BE1660-F8BB-46C6-9EDD-1A24626B8D0C}"/>
                  </a:ext>
                </a:extLst>
              </p:cNvPr>
              <p:cNvSpPr/>
              <p:nvPr/>
            </p:nvSpPr>
            <p:spPr>
              <a:xfrm>
                <a:off x="6475246" y="3304475"/>
                <a:ext cx="147543" cy="393447"/>
              </a:xfrm>
              <a:custGeom>
                <a:avLst/>
                <a:gdLst>
                  <a:gd name="connsiteX0" fmla="*/ 84591 w 147542"/>
                  <a:gd name="connsiteY0" fmla="*/ 0 h 393447"/>
                  <a:gd name="connsiteX1" fmla="*/ 155903 w 147542"/>
                  <a:gd name="connsiteY1" fmla="*/ 0 h 393447"/>
                  <a:gd name="connsiteX2" fmla="*/ 71312 w 147542"/>
                  <a:gd name="connsiteY2" fmla="*/ 399054 h 393447"/>
                  <a:gd name="connsiteX3" fmla="*/ 0 w 147542"/>
                  <a:gd name="connsiteY3" fmla="*/ 399054 h 393447"/>
                  <a:gd name="connsiteX4" fmla="*/ 84591 w 147542"/>
                  <a:gd name="connsiteY4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542" h="393447">
                    <a:moveTo>
                      <a:pt x="84591" y="0"/>
                    </a:moveTo>
                    <a:lnTo>
                      <a:pt x="155903" y="0"/>
                    </a:lnTo>
                    <a:lnTo>
                      <a:pt x="71312" y="399054"/>
                    </a:lnTo>
                    <a:lnTo>
                      <a:pt x="0" y="399054"/>
                    </a:lnTo>
                    <a:lnTo>
                      <a:pt x="8459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2702D0A4-25BF-43C3-9CB0-FB1872ED2C30}"/>
                  </a:ext>
                </a:extLst>
              </p:cNvPr>
              <p:cNvSpPr/>
              <p:nvPr/>
            </p:nvSpPr>
            <p:spPr>
              <a:xfrm>
                <a:off x="6616985" y="3429591"/>
                <a:ext cx="285249" cy="275413"/>
              </a:xfrm>
              <a:custGeom>
                <a:avLst/>
                <a:gdLst>
                  <a:gd name="connsiteX0" fmla="*/ 240003 w 285249"/>
                  <a:gd name="connsiteY0" fmla="*/ 234593 h 275413"/>
                  <a:gd name="connsiteX1" fmla="*/ 233117 w 285249"/>
                  <a:gd name="connsiteY1" fmla="*/ 273938 h 275413"/>
                  <a:gd name="connsiteX2" fmla="*/ 163379 w 285249"/>
                  <a:gd name="connsiteY2" fmla="*/ 273938 h 275413"/>
                  <a:gd name="connsiteX3" fmla="*/ 168199 w 285249"/>
                  <a:gd name="connsiteY3" fmla="*/ 247380 h 275413"/>
                  <a:gd name="connsiteX4" fmla="*/ 167117 w 285249"/>
                  <a:gd name="connsiteY4" fmla="*/ 247380 h 275413"/>
                  <a:gd name="connsiteX5" fmla="*/ 89411 w 285249"/>
                  <a:gd name="connsiteY5" fmla="*/ 280331 h 275413"/>
                  <a:gd name="connsiteX6" fmla="*/ 0 w 285249"/>
                  <a:gd name="connsiteY6" fmla="*/ 192592 h 275413"/>
                  <a:gd name="connsiteX7" fmla="*/ 9049 w 285249"/>
                  <a:gd name="connsiteY7" fmla="*/ 132985 h 275413"/>
                  <a:gd name="connsiteX8" fmla="*/ 37771 w 285249"/>
                  <a:gd name="connsiteY8" fmla="*/ 0 h 275413"/>
                  <a:gd name="connsiteX9" fmla="*/ 109083 w 285249"/>
                  <a:gd name="connsiteY9" fmla="*/ 0 h 275413"/>
                  <a:gd name="connsiteX10" fmla="*/ 82427 w 285249"/>
                  <a:gd name="connsiteY10" fmla="*/ 129247 h 275413"/>
                  <a:gd name="connsiteX11" fmla="*/ 74460 w 285249"/>
                  <a:gd name="connsiteY11" fmla="*/ 186691 h 275413"/>
                  <a:gd name="connsiteX12" fmla="*/ 113313 w 285249"/>
                  <a:gd name="connsiteY12" fmla="*/ 225052 h 275413"/>
                  <a:gd name="connsiteX13" fmla="*/ 189937 w 285249"/>
                  <a:gd name="connsiteY13" fmla="*/ 137805 h 275413"/>
                  <a:gd name="connsiteX14" fmla="*/ 219150 w 285249"/>
                  <a:gd name="connsiteY14" fmla="*/ 0 h 275413"/>
                  <a:gd name="connsiteX15" fmla="*/ 290463 w 285249"/>
                  <a:gd name="connsiteY15" fmla="*/ 0 h 275413"/>
                  <a:gd name="connsiteX16" fmla="*/ 240003 w 285249"/>
                  <a:gd name="connsiteY16" fmla="*/ 234593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249" h="275413">
                    <a:moveTo>
                      <a:pt x="240003" y="234593"/>
                    </a:moveTo>
                    <a:cubicBezTo>
                      <a:pt x="236757" y="251118"/>
                      <a:pt x="234101" y="265479"/>
                      <a:pt x="233117" y="273938"/>
                    </a:cubicBezTo>
                    <a:lnTo>
                      <a:pt x="163379" y="273938"/>
                    </a:lnTo>
                    <a:lnTo>
                      <a:pt x="168199" y="247380"/>
                    </a:lnTo>
                    <a:lnTo>
                      <a:pt x="167117" y="247380"/>
                    </a:lnTo>
                    <a:cubicBezTo>
                      <a:pt x="147444" y="265479"/>
                      <a:pt x="120296" y="280331"/>
                      <a:pt x="89411" y="280331"/>
                    </a:cubicBezTo>
                    <a:cubicBezTo>
                      <a:pt x="35705" y="280331"/>
                      <a:pt x="0" y="246790"/>
                      <a:pt x="0" y="192592"/>
                    </a:cubicBezTo>
                    <a:cubicBezTo>
                      <a:pt x="0" y="171838"/>
                      <a:pt x="5311" y="150002"/>
                      <a:pt x="9049" y="132985"/>
                    </a:cubicBezTo>
                    <a:lnTo>
                      <a:pt x="37771" y="0"/>
                    </a:lnTo>
                    <a:lnTo>
                      <a:pt x="109083" y="0"/>
                    </a:lnTo>
                    <a:lnTo>
                      <a:pt x="82427" y="129247"/>
                    </a:lnTo>
                    <a:cubicBezTo>
                      <a:pt x="78689" y="147838"/>
                      <a:pt x="74460" y="166527"/>
                      <a:pt x="74460" y="186691"/>
                    </a:cubicBezTo>
                    <a:cubicBezTo>
                      <a:pt x="74460" y="209609"/>
                      <a:pt x="90394" y="225052"/>
                      <a:pt x="113313" y="225052"/>
                    </a:cubicBezTo>
                    <a:cubicBezTo>
                      <a:pt x="162789" y="225052"/>
                      <a:pt x="180887" y="178724"/>
                      <a:pt x="189937" y="137805"/>
                    </a:cubicBezTo>
                    <a:lnTo>
                      <a:pt x="219150" y="0"/>
                    </a:lnTo>
                    <a:lnTo>
                      <a:pt x="290463" y="0"/>
                    </a:lnTo>
                    <a:lnTo>
                      <a:pt x="240003" y="234593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730C1B2B-08E3-43D3-9855-0050195E8927}"/>
                  </a:ext>
                </a:extLst>
              </p:cNvPr>
              <p:cNvSpPr/>
              <p:nvPr/>
            </p:nvSpPr>
            <p:spPr>
              <a:xfrm>
                <a:off x="6909317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0" y="279839"/>
                      <a:pt x="161116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13695E41-F056-4418-8A95-E027A1CA09C5}"/>
                  </a:ext>
                </a:extLst>
              </p:cNvPr>
              <p:cNvSpPr/>
              <p:nvPr/>
            </p:nvSpPr>
            <p:spPr>
              <a:xfrm>
                <a:off x="7171648" y="3423001"/>
                <a:ext cx="236068" cy="285249"/>
              </a:xfrm>
              <a:custGeom>
                <a:avLst/>
                <a:gdLst>
                  <a:gd name="connsiteX0" fmla="*/ 220822 w 236068"/>
                  <a:gd name="connsiteY0" fmla="*/ 65017 h 285249"/>
                  <a:gd name="connsiteX1" fmla="*/ 162297 w 236068"/>
                  <a:gd name="connsiteY1" fmla="*/ 52230 h 285249"/>
                  <a:gd name="connsiteX2" fmla="*/ 114395 w 236068"/>
                  <a:gd name="connsiteY2" fmla="*/ 79870 h 285249"/>
                  <a:gd name="connsiteX3" fmla="*/ 206953 w 236068"/>
                  <a:gd name="connsiteY3" fmla="*/ 194265 h 285249"/>
                  <a:gd name="connsiteX4" fmla="*/ 83509 w 236068"/>
                  <a:gd name="connsiteY4" fmla="*/ 286823 h 285249"/>
                  <a:gd name="connsiteX5" fmla="*/ 0 w 236068"/>
                  <a:gd name="connsiteY5" fmla="*/ 270298 h 285249"/>
                  <a:gd name="connsiteX6" fmla="*/ 15443 w 236068"/>
                  <a:gd name="connsiteY6" fmla="*/ 213347 h 285249"/>
                  <a:gd name="connsiteX7" fmla="*/ 83509 w 236068"/>
                  <a:gd name="connsiteY7" fmla="*/ 234593 h 285249"/>
                  <a:gd name="connsiteX8" fmla="*/ 132494 w 236068"/>
                  <a:gd name="connsiteY8" fmla="*/ 204298 h 285249"/>
                  <a:gd name="connsiteX9" fmla="*/ 39935 w 236068"/>
                  <a:gd name="connsiteY9" fmla="*/ 87247 h 285249"/>
                  <a:gd name="connsiteX10" fmla="*/ 158559 w 236068"/>
                  <a:gd name="connsiteY10" fmla="*/ 0 h 285249"/>
                  <a:gd name="connsiteX11" fmla="*/ 236265 w 236068"/>
                  <a:gd name="connsiteY11" fmla="*/ 11213 h 285249"/>
                  <a:gd name="connsiteX12" fmla="*/ 220822 w 236068"/>
                  <a:gd name="connsiteY12" fmla="*/ 65017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068" h="285249">
                    <a:moveTo>
                      <a:pt x="220822" y="65017"/>
                    </a:moveTo>
                    <a:cubicBezTo>
                      <a:pt x="202232" y="58132"/>
                      <a:pt x="182560" y="52230"/>
                      <a:pt x="162297" y="52230"/>
                    </a:cubicBezTo>
                    <a:cubicBezTo>
                      <a:pt x="141051" y="52230"/>
                      <a:pt x="114395" y="58033"/>
                      <a:pt x="114395" y="79870"/>
                    </a:cubicBezTo>
                    <a:cubicBezTo>
                      <a:pt x="114395" y="114493"/>
                      <a:pt x="206953" y="127280"/>
                      <a:pt x="206953" y="194265"/>
                    </a:cubicBezTo>
                    <a:cubicBezTo>
                      <a:pt x="206953" y="265577"/>
                      <a:pt x="144690" y="286823"/>
                      <a:pt x="83509" y="286823"/>
                    </a:cubicBezTo>
                    <a:cubicBezTo>
                      <a:pt x="54788" y="286823"/>
                      <a:pt x="26066" y="282594"/>
                      <a:pt x="0" y="270298"/>
                    </a:cubicBezTo>
                    <a:lnTo>
                      <a:pt x="15443" y="213347"/>
                    </a:lnTo>
                    <a:cubicBezTo>
                      <a:pt x="35705" y="224560"/>
                      <a:pt x="55869" y="234593"/>
                      <a:pt x="83509" y="234593"/>
                    </a:cubicBezTo>
                    <a:cubicBezTo>
                      <a:pt x="107411" y="234593"/>
                      <a:pt x="132494" y="226626"/>
                      <a:pt x="132494" y="204298"/>
                    </a:cubicBezTo>
                    <a:cubicBezTo>
                      <a:pt x="132494" y="160133"/>
                      <a:pt x="39935" y="155903"/>
                      <a:pt x="39935" y="87247"/>
                    </a:cubicBezTo>
                    <a:cubicBezTo>
                      <a:pt x="39935" y="22820"/>
                      <a:pt x="102198" y="0"/>
                      <a:pt x="158559" y="0"/>
                    </a:cubicBezTo>
                    <a:cubicBezTo>
                      <a:pt x="184625" y="0"/>
                      <a:pt x="211281" y="4820"/>
                      <a:pt x="236265" y="11213"/>
                    </a:cubicBezTo>
                    <a:lnTo>
                      <a:pt x="220822" y="65017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073ED6EC-F720-4C25-B5A6-F3D29F41A541}"/>
                  </a:ext>
                </a:extLst>
              </p:cNvPr>
              <p:cNvSpPr/>
              <p:nvPr/>
            </p:nvSpPr>
            <p:spPr>
              <a:xfrm>
                <a:off x="7407519" y="3332213"/>
                <a:ext cx="147543" cy="363939"/>
              </a:xfrm>
              <a:custGeom>
                <a:avLst/>
                <a:gdLst>
                  <a:gd name="connsiteX0" fmla="*/ 89903 w 147542"/>
                  <a:gd name="connsiteY0" fmla="*/ 296856 h 363938"/>
                  <a:gd name="connsiteX1" fmla="*/ 74460 w 147542"/>
                  <a:gd name="connsiteY1" fmla="*/ 371316 h 363938"/>
                  <a:gd name="connsiteX2" fmla="*/ 0 w 147542"/>
                  <a:gd name="connsiteY2" fmla="*/ 371316 h 363938"/>
                  <a:gd name="connsiteX3" fmla="*/ 15443 w 147542"/>
                  <a:gd name="connsiteY3" fmla="*/ 296856 h 363938"/>
                  <a:gd name="connsiteX4" fmla="*/ 89903 w 147542"/>
                  <a:gd name="connsiteY4" fmla="*/ 296856 h 363938"/>
                  <a:gd name="connsiteX5" fmla="*/ 72296 w 147542"/>
                  <a:gd name="connsiteY5" fmla="*/ 0 h 363938"/>
                  <a:gd name="connsiteX6" fmla="*/ 155805 w 147542"/>
                  <a:gd name="connsiteY6" fmla="*/ 0 h 363938"/>
                  <a:gd name="connsiteX7" fmla="*/ 88821 w 147542"/>
                  <a:gd name="connsiteY7" fmla="*/ 262331 h 363938"/>
                  <a:gd name="connsiteX8" fmla="*/ 29804 w 147542"/>
                  <a:gd name="connsiteY8" fmla="*/ 262331 h 363938"/>
                  <a:gd name="connsiteX9" fmla="*/ 72296 w 147542"/>
                  <a:gd name="connsiteY9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542" h="363938">
                    <a:moveTo>
                      <a:pt x="89903" y="296856"/>
                    </a:moveTo>
                    <a:lnTo>
                      <a:pt x="74460" y="371316"/>
                    </a:lnTo>
                    <a:lnTo>
                      <a:pt x="0" y="371316"/>
                    </a:lnTo>
                    <a:lnTo>
                      <a:pt x="15443" y="296856"/>
                    </a:lnTo>
                    <a:lnTo>
                      <a:pt x="89903" y="296856"/>
                    </a:lnTo>
                    <a:close/>
                    <a:moveTo>
                      <a:pt x="72296" y="0"/>
                    </a:moveTo>
                    <a:lnTo>
                      <a:pt x="155805" y="0"/>
                    </a:lnTo>
                    <a:lnTo>
                      <a:pt x="88821" y="262331"/>
                    </a:lnTo>
                    <a:lnTo>
                      <a:pt x="29804" y="262331"/>
                    </a:lnTo>
                    <a:lnTo>
                      <a:pt x="72296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</p:grp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102D2F69-8ACD-4B11-B61B-379496E4A1EA}"/>
                </a:ext>
              </a:extLst>
            </p:cNvPr>
            <p:cNvSpPr/>
            <p:nvPr/>
          </p:nvSpPr>
          <p:spPr>
            <a:xfrm>
              <a:off x="5120803" y="2676566"/>
              <a:ext cx="2616425" cy="590171"/>
            </a:xfrm>
            <a:custGeom>
              <a:avLst/>
              <a:gdLst>
                <a:gd name="connsiteX0" fmla="*/ 0 w 2616424"/>
                <a:gd name="connsiteY0" fmla="*/ 596237 h 590170"/>
                <a:gd name="connsiteX1" fmla="*/ 2620064 w 2616424"/>
                <a:gd name="connsiteY1" fmla="*/ 53870 h 590170"/>
                <a:gd name="connsiteX2" fmla="*/ 2507145 w 2616424"/>
                <a:gd name="connsiteY2" fmla="*/ 410136 h 590170"/>
                <a:gd name="connsiteX3" fmla="*/ 0 w 2616424"/>
                <a:gd name="connsiteY3" fmla="*/ 596237 h 5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424" h="590170">
                  <a:moveTo>
                    <a:pt x="0" y="596237"/>
                  </a:moveTo>
                  <a:cubicBezTo>
                    <a:pt x="779419" y="-30230"/>
                    <a:pt x="1817432" y="-64460"/>
                    <a:pt x="2620064" y="53870"/>
                  </a:cubicBezTo>
                  <a:lnTo>
                    <a:pt x="2507145" y="410136"/>
                  </a:lnTo>
                  <a:cubicBezTo>
                    <a:pt x="1952581" y="214986"/>
                    <a:pt x="882896" y="95870"/>
                    <a:pt x="0" y="596237"/>
                  </a:cubicBezTo>
                  <a:close/>
                </a:path>
              </a:pathLst>
            </a:custGeom>
            <a:gradFill>
              <a:gsLst>
                <a:gs pos="25000">
                  <a:srgbClr val="005BAC"/>
                </a:gs>
                <a:gs pos="100000">
                  <a:srgbClr val="EA5B02"/>
                </a:gs>
                <a:gs pos="52000">
                  <a:srgbClr val="E50059"/>
                </a:gs>
              </a:gsLst>
              <a:lin ang="0" scaled="1"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6A5E6269-C8BC-4716-A64D-FCB32E328BC6}"/>
                </a:ext>
              </a:extLst>
            </p:cNvPr>
            <p:cNvSpPr/>
            <p:nvPr/>
          </p:nvSpPr>
          <p:spPr>
            <a:xfrm>
              <a:off x="2164440" y="3771103"/>
              <a:ext cx="2419701" cy="413120"/>
            </a:xfrm>
            <a:custGeom>
              <a:avLst/>
              <a:gdLst>
                <a:gd name="connsiteX0" fmla="*/ 2429046 w 2419701"/>
                <a:gd name="connsiteY0" fmla="*/ 0 h 413119"/>
                <a:gd name="connsiteX1" fmla="*/ 0 w 2419701"/>
                <a:gd name="connsiteY1" fmla="*/ 350168 h 413119"/>
                <a:gd name="connsiteX2" fmla="*/ 119018 w 2419701"/>
                <a:gd name="connsiteY2" fmla="*/ 67870 h 413119"/>
                <a:gd name="connsiteX3" fmla="*/ 2429046 w 2419701"/>
                <a:gd name="connsiteY3" fmla="*/ 0 h 4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701" h="413119">
                  <a:moveTo>
                    <a:pt x="2429046" y="0"/>
                  </a:moveTo>
                  <a:cubicBezTo>
                    <a:pt x="1971368" y="313971"/>
                    <a:pt x="990405" y="527908"/>
                    <a:pt x="0" y="350168"/>
                  </a:cubicBezTo>
                  <a:lnTo>
                    <a:pt x="119018" y="67870"/>
                  </a:lnTo>
                  <a:cubicBezTo>
                    <a:pt x="1087882" y="292528"/>
                    <a:pt x="1996057" y="174887"/>
                    <a:pt x="24290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EE7"/>
                </a:gs>
                <a:gs pos="47000">
                  <a:srgbClr val="005BAC"/>
                </a:gs>
              </a:gsLst>
              <a:lin ang="0" scaled="1"/>
              <a:tileRect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</p:grpSp>
    </p:spTree>
    <p:extLst>
      <p:ext uri="{BB962C8B-B14F-4D97-AF65-F5344CB8AC3E}">
        <p14:creationId xmlns:p14="http://schemas.microsoft.com/office/powerpoint/2010/main" val="411559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757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①-c 表紙（サステナビリティ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8" y="2078983"/>
            <a:ext cx="6796305" cy="442035"/>
          </a:xfrm>
          <a:noFill/>
        </p:spPr>
        <p:txBody>
          <a:bodyPr lIns="0" tIns="36000" rIns="0" bIns="36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391" y="697281"/>
            <a:ext cx="6796683" cy="344134"/>
          </a:xfrm>
        </p:spPr>
        <p:txBody>
          <a:bodyPr lIns="0" tIns="46800" rIns="90000" bIns="46800" anchor="ctr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95276" indent="0" algn="ctr">
              <a:buNone/>
              <a:defRPr sz="2167"/>
            </a:lvl2pPr>
            <a:lvl3pPr marL="990552" indent="0" algn="ctr">
              <a:buNone/>
              <a:defRPr sz="1950"/>
            </a:lvl3pPr>
            <a:lvl4pPr marL="1485827" indent="0" algn="ctr">
              <a:buNone/>
              <a:defRPr sz="1733"/>
            </a:lvl4pPr>
            <a:lvl5pPr marL="1981103" indent="0" algn="ctr">
              <a:buNone/>
              <a:defRPr sz="1733"/>
            </a:lvl5pPr>
            <a:lvl6pPr marL="2476379" indent="0" algn="ctr">
              <a:buNone/>
              <a:defRPr sz="1733"/>
            </a:lvl6pPr>
            <a:lvl7pPr marL="2971655" indent="0" algn="ctr">
              <a:buNone/>
              <a:defRPr sz="1733"/>
            </a:lvl7pPr>
            <a:lvl8pPr marL="3466930" indent="0" algn="ctr">
              <a:buNone/>
              <a:defRPr sz="1733"/>
            </a:lvl8pPr>
            <a:lvl9pPr marL="3962206" indent="0" algn="ctr">
              <a:buNone/>
              <a:defRPr sz="1733"/>
            </a:lvl9pPr>
          </a:lstStyle>
          <a:p>
            <a:r>
              <a:rPr lang="ja-JP" altLang="en-US" dirty="0"/>
              <a:t>資料名など</a:t>
            </a:r>
            <a:endParaRPr lang="en-US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DC760E3-9F01-AD4C-BCF9-E22AE02BF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390" y="5436000"/>
            <a:ext cx="6796683" cy="252000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日付</a:t>
            </a:r>
          </a:p>
        </p:txBody>
      </p:sp>
      <p:sp>
        <p:nvSpPr>
          <p:cNvPr id="16" name="テキスト プレースホルダー 14">
            <a:extLst>
              <a:ext uri="{FF2B5EF4-FFF2-40B4-BE49-F238E27FC236}">
                <a16:creationId xmlns:a16="http://schemas.microsoft.com/office/drawing/2014/main" id="{863F2344-476F-5942-A8C9-BC88457AB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766" y="4265052"/>
            <a:ext cx="6796307" cy="103755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部署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E88B4C-DA79-CC41-98E9-9182634B03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766" y="3790800"/>
            <a:ext cx="6796307" cy="342000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名前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E17235-D718-F341-A1F6-9D65CCF7A33F}"/>
              </a:ext>
            </a:extLst>
          </p:cNvPr>
          <p:cNvCxnSpPr/>
          <p:nvPr userDrawn="1"/>
        </p:nvCxnSpPr>
        <p:spPr>
          <a:xfrm>
            <a:off x="493200" y="3439940"/>
            <a:ext cx="4464000" cy="0"/>
          </a:xfrm>
          <a:prstGeom prst="line">
            <a:avLst/>
          </a:prstGeom>
          <a:ln w="31750">
            <a:solidFill>
              <a:srgbClr val="000F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プレースホルダー 27">
            <a:extLst>
              <a:ext uri="{FF2B5EF4-FFF2-40B4-BE49-F238E27FC236}">
                <a16:creationId xmlns:a16="http://schemas.microsoft.com/office/drawing/2014/main" id="{ECFDCFCC-81B4-412A-B99E-5E25A004C6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851" y="0"/>
            <a:ext cx="1913110" cy="6858000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FD27656-5FC4-45AC-BB41-9A45234E7B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2766" y="6044137"/>
            <a:ext cx="766800" cy="385678"/>
            <a:chOff x="200472" y="6597352"/>
            <a:chExt cx="355987" cy="179051"/>
          </a:xfrm>
        </p:grpSpPr>
        <p:sp>
          <p:nvSpPr>
            <p:cNvPr id="18" name="Freeform 290">
              <a:extLst>
                <a:ext uri="{FF2B5EF4-FFF2-40B4-BE49-F238E27FC236}">
                  <a16:creationId xmlns:a16="http://schemas.microsoft.com/office/drawing/2014/main" id="{54933B5B-9481-4CDE-98B9-3BB4D179CA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01" y="6598074"/>
              <a:ext cx="47658" cy="177607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91">
              <a:extLst>
                <a:ext uri="{FF2B5EF4-FFF2-40B4-BE49-F238E27FC236}">
                  <a16:creationId xmlns:a16="http://schemas.microsoft.com/office/drawing/2014/main" id="{81FAD5D0-3231-470C-B01E-160C8F02D9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472" y="6597352"/>
              <a:ext cx="303997" cy="179051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B0AA070-14AF-46EB-B74B-E8558CBAC7D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53511" y="5975818"/>
            <a:ext cx="1926000" cy="521058"/>
            <a:chOff x="2164440" y="2676566"/>
            <a:chExt cx="5572788" cy="1507657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A0EF5B8-7EFC-4906-9B83-A7F2C6F4EA75}"/>
                </a:ext>
              </a:extLst>
            </p:cNvPr>
            <p:cNvGrpSpPr/>
            <p:nvPr userDrawn="1"/>
          </p:nvGrpSpPr>
          <p:grpSpPr>
            <a:xfrm>
              <a:off x="2346016" y="3304475"/>
              <a:ext cx="5209046" cy="404857"/>
              <a:chOff x="2346016" y="3304475"/>
              <a:chExt cx="5209046" cy="404857"/>
            </a:xfrm>
            <a:solidFill>
              <a:srgbClr val="005BAC"/>
            </a:solidFill>
          </p:grpSpPr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3400767B-7873-4DD6-8E28-21ECF395DF29}"/>
                  </a:ext>
                </a:extLst>
              </p:cNvPr>
              <p:cNvSpPr/>
              <p:nvPr/>
            </p:nvSpPr>
            <p:spPr>
              <a:xfrm>
                <a:off x="2346016" y="3325721"/>
                <a:ext cx="285249" cy="383611"/>
              </a:xfrm>
              <a:custGeom>
                <a:avLst/>
                <a:gdLst>
                  <a:gd name="connsiteX0" fmla="*/ 271282 w 285249"/>
                  <a:gd name="connsiteY0" fmla="*/ 77706 h 383611"/>
                  <a:gd name="connsiteX1" fmla="*/ 194166 w 285249"/>
                  <a:gd name="connsiteY1" fmla="*/ 58525 h 383611"/>
                  <a:gd name="connsiteX2" fmla="*/ 131903 w 285249"/>
                  <a:gd name="connsiteY2" fmla="*/ 101116 h 383611"/>
                  <a:gd name="connsiteX3" fmla="*/ 258495 w 285249"/>
                  <a:gd name="connsiteY3" fmla="*/ 260167 h 383611"/>
                  <a:gd name="connsiteX4" fmla="*/ 105837 w 285249"/>
                  <a:gd name="connsiteY4" fmla="*/ 384103 h 383611"/>
                  <a:gd name="connsiteX5" fmla="*/ 0 w 285249"/>
                  <a:gd name="connsiteY5" fmla="*/ 363349 h 383611"/>
                  <a:gd name="connsiteX6" fmla="*/ 19181 w 285249"/>
                  <a:gd name="connsiteY6" fmla="*/ 300004 h 383611"/>
                  <a:gd name="connsiteX7" fmla="*/ 110165 w 285249"/>
                  <a:gd name="connsiteY7" fmla="*/ 325578 h 383611"/>
                  <a:gd name="connsiteX8" fmla="*/ 180887 w 285249"/>
                  <a:gd name="connsiteY8" fmla="*/ 267544 h 383611"/>
                  <a:gd name="connsiteX9" fmla="*/ 54296 w 285249"/>
                  <a:gd name="connsiteY9" fmla="*/ 112231 h 383611"/>
                  <a:gd name="connsiteX10" fmla="*/ 192592 w 285249"/>
                  <a:gd name="connsiteY10" fmla="*/ 0 h 383611"/>
                  <a:gd name="connsiteX11" fmla="*/ 288889 w 285249"/>
                  <a:gd name="connsiteY11" fmla="*/ 16525 h 383611"/>
                  <a:gd name="connsiteX12" fmla="*/ 271282 w 285249"/>
                  <a:gd name="connsiteY12" fmla="*/ 77706 h 38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249" h="383611">
                    <a:moveTo>
                      <a:pt x="271282" y="77706"/>
                    </a:moveTo>
                    <a:cubicBezTo>
                      <a:pt x="249446" y="66493"/>
                      <a:pt x="221314" y="58525"/>
                      <a:pt x="194166" y="58525"/>
                    </a:cubicBezTo>
                    <a:cubicBezTo>
                      <a:pt x="167609" y="58525"/>
                      <a:pt x="131903" y="69148"/>
                      <a:pt x="131903" y="101116"/>
                    </a:cubicBezTo>
                    <a:cubicBezTo>
                      <a:pt x="131903" y="160723"/>
                      <a:pt x="258495" y="156985"/>
                      <a:pt x="258495" y="260167"/>
                    </a:cubicBezTo>
                    <a:cubicBezTo>
                      <a:pt x="258495" y="351152"/>
                      <a:pt x="187183" y="384103"/>
                      <a:pt x="105837" y="384103"/>
                    </a:cubicBezTo>
                    <a:cubicBezTo>
                      <a:pt x="70230" y="384103"/>
                      <a:pt x="33443" y="375644"/>
                      <a:pt x="0" y="363349"/>
                    </a:cubicBezTo>
                    <a:lnTo>
                      <a:pt x="19181" y="300004"/>
                    </a:lnTo>
                    <a:cubicBezTo>
                      <a:pt x="47902" y="313282"/>
                      <a:pt x="78198" y="325578"/>
                      <a:pt x="110165" y="325578"/>
                    </a:cubicBezTo>
                    <a:cubicBezTo>
                      <a:pt x="145871" y="325578"/>
                      <a:pt x="180887" y="307479"/>
                      <a:pt x="180887" y="267544"/>
                    </a:cubicBezTo>
                    <a:cubicBezTo>
                      <a:pt x="180887" y="200461"/>
                      <a:pt x="54296" y="211183"/>
                      <a:pt x="54296" y="112231"/>
                    </a:cubicBezTo>
                    <a:cubicBezTo>
                      <a:pt x="54296" y="34033"/>
                      <a:pt x="121280" y="0"/>
                      <a:pt x="192592" y="0"/>
                    </a:cubicBezTo>
                    <a:cubicBezTo>
                      <a:pt x="225052" y="0"/>
                      <a:pt x="258593" y="4230"/>
                      <a:pt x="288889" y="16525"/>
                    </a:cubicBezTo>
                    <a:lnTo>
                      <a:pt x="271282" y="77706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4CAE6936-D257-412A-95E4-30E1FF723A42}"/>
                  </a:ext>
                </a:extLst>
              </p:cNvPr>
              <p:cNvSpPr/>
              <p:nvPr/>
            </p:nvSpPr>
            <p:spPr>
              <a:xfrm>
                <a:off x="2624577" y="3304475"/>
                <a:ext cx="285249" cy="393447"/>
              </a:xfrm>
              <a:custGeom>
                <a:avLst/>
                <a:gdLst>
                  <a:gd name="connsiteX0" fmla="*/ 85181 w 285249"/>
                  <a:gd name="connsiteY0" fmla="*/ 0 h 393447"/>
                  <a:gd name="connsiteX1" fmla="*/ 156494 w 285249"/>
                  <a:gd name="connsiteY1" fmla="*/ 0 h 393447"/>
                  <a:gd name="connsiteX2" fmla="*/ 122460 w 285249"/>
                  <a:gd name="connsiteY2" fmla="*/ 151674 h 393447"/>
                  <a:gd name="connsiteX3" fmla="*/ 123542 w 285249"/>
                  <a:gd name="connsiteY3" fmla="*/ 151674 h 393447"/>
                  <a:gd name="connsiteX4" fmla="*/ 201248 w 285249"/>
                  <a:gd name="connsiteY4" fmla="*/ 118723 h 393447"/>
                  <a:gd name="connsiteX5" fmla="*/ 290659 w 285249"/>
                  <a:gd name="connsiteY5" fmla="*/ 206462 h 393447"/>
                  <a:gd name="connsiteX6" fmla="*/ 281610 w 285249"/>
                  <a:gd name="connsiteY6" fmla="*/ 266069 h 393447"/>
                  <a:gd name="connsiteX7" fmla="*/ 252888 w 285249"/>
                  <a:gd name="connsiteY7" fmla="*/ 399054 h 393447"/>
                  <a:gd name="connsiteX8" fmla="*/ 181576 w 285249"/>
                  <a:gd name="connsiteY8" fmla="*/ 399054 h 393447"/>
                  <a:gd name="connsiteX9" fmla="*/ 208134 w 285249"/>
                  <a:gd name="connsiteY9" fmla="*/ 269806 h 393447"/>
                  <a:gd name="connsiteX10" fmla="*/ 216101 w 285249"/>
                  <a:gd name="connsiteY10" fmla="*/ 212363 h 393447"/>
                  <a:gd name="connsiteX11" fmla="*/ 177248 w 285249"/>
                  <a:gd name="connsiteY11" fmla="*/ 174100 h 393447"/>
                  <a:gd name="connsiteX12" fmla="*/ 100624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5181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5181" y="0"/>
                    </a:moveTo>
                    <a:lnTo>
                      <a:pt x="156494" y="0"/>
                    </a:lnTo>
                    <a:lnTo>
                      <a:pt x="122460" y="151674"/>
                    </a:lnTo>
                    <a:lnTo>
                      <a:pt x="123542" y="151674"/>
                    </a:lnTo>
                    <a:cubicBezTo>
                      <a:pt x="143215" y="133575"/>
                      <a:pt x="170363" y="118723"/>
                      <a:pt x="201248" y="118723"/>
                    </a:cubicBezTo>
                    <a:cubicBezTo>
                      <a:pt x="254954" y="118723"/>
                      <a:pt x="290659" y="152264"/>
                      <a:pt x="290659" y="206462"/>
                    </a:cubicBezTo>
                    <a:cubicBezTo>
                      <a:pt x="290659" y="227216"/>
                      <a:pt x="285348" y="249052"/>
                      <a:pt x="281610" y="266069"/>
                    </a:cubicBezTo>
                    <a:lnTo>
                      <a:pt x="252888" y="399054"/>
                    </a:lnTo>
                    <a:lnTo>
                      <a:pt x="181576" y="399054"/>
                    </a:lnTo>
                    <a:lnTo>
                      <a:pt x="208134" y="269806"/>
                    </a:lnTo>
                    <a:cubicBezTo>
                      <a:pt x="211871" y="251216"/>
                      <a:pt x="216101" y="232527"/>
                      <a:pt x="216101" y="212363"/>
                    </a:cubicBezTo>
                    <a:cubicBezTo>
                      <a:pt x="216101" y="189445"/>
                      <a:pt x="200166" y="174100"/>
                      <a:pt x="177248" y="174100"/>
                    </a:cubicBezTo>
                    <a:cubicBezTo>
                      <a:pt x="127772" y="174100"/>
                      <a:pt x="109673" y="220429"/>
                      <a:pt x="100624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518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42ED4640-C2E7-4C8D-AE30-1CE5CF63DAF9}"/>
                  </a:ext>
                </a:extLst>
              </p:cNvPr>
              <p:cNvSpPr/>
              <p:nvPr/>
            </p:nvSpPr>
            <p:spPr>
              <a:xfrm>
                <a:off x="2926154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5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6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5" y="0"/>
                      <a:pt x="260265" y="20263"/>
                      <a:pt x="260265" y="84591"/>
                    </a:cubicBezTo>
                    <a:cubicBezTo>
                      <a:pt x="260265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6" y="159641"/>
                      <a:pt x="68066" y="205970"/>
                    </a:cubicBezTo>
                    <a:cubicBezTo>
                      <a:pt x="68066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DD9078B0-B78B-4906-BD99-CFA4BE4D3A2F}"/>
                  </a:ext>
                </a:extLst>
              </p:cNvPr>
              <p:cNvSpPr/>
              <p:nvPr/>
            </p:nvSpPr>
            <p:spPr>
              <a:xfrm>
                <a:off x="3200682" y="3423198"/>
                <a:ext cx="216396" cy="275413"/>
              </a:xfrm>
              <a:custGeom>
                <a:avLst/>
                <a:gdLst>
                  <a:gd name="connsiteX0" fmla="*/ 48984 w 216396"/>
                  <a:gd name="connsiteY0" fmla="*/ 43082 h 275413"/>
                  <a:gd name="connsiteX1" fmla="*/ 55378 w 216396"/>
                  <a:gd name="connsiteY1" fmla="*/ 6393 h 275413"/>
                  <a:gd name="connsiteX2" fmla="*/ 123444 w 216396"/>
                  <a:gd name="connsiteY2" fmla="*/ 6393 h 275413"/>
                  <a:gd name="connsiteX3" fmla="*/ 113903 w 216396"/>
                  <a:gd name="connsiteY3" fmla="*/ 58033 h 275413"/>
                  <a:gd name="connsiteX4" fmla="*/ 114985 w 216396"/>
                  <a:gd name="connsiteY4" fmla="*/ 58033 h 275413"/>
                  <a:gd name="connsiteX5" fmla="*/ 195838 w 216396"/>
                  <a:gd name="connsiteY5" fmla="*/ 0 h 275413"/>
                  <a:gd name="connsiteX6" fmla="*/ 222986 w 216396"/>
                  <a:gd name="connsiteY6" fmla="*/ 2656 h 275413"/>
                  <a:gd name="connsiteX7" fmla="*/ 208134 w 216396"/>
                  <a:gd name="connsiteY7" fmla="*/ 72394 h 275413"/>
                  <a:gd name="connsiteX8" fmla="*/ 180986 w 216396"/>
                  <a:gd name="connsiteY8" fmla="*/ 68165 h 275413"/>
                  <a:gd name="connsiteX9" fmla="*/ 96886 w 216396"/>
                  <a:gd name="connsiteY9" fmla="*/ 157576 h 275413"/>
                  <a:gd name="connsiteX10" fmla="*/ 71312 w 216396"/>
                  <a:gd name="connsiteY10" fmla="*/ 280430 h 275413"/>
                  <a:gd name="connsiteX11" fmla="*/ 0 w 216396"/>
                  <a:gd name="connsiteY11" fmla="*/ 280430 h 275413"/>
                  <a:gd name="connsiteX12" fmla="*/ 48984 w 216396"/>
                  <a:gd name="connsiteY12" fmla="*/ 43082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396" h="275413">
                    <a:moveTo>
                      <a:pt x="48984" y="43082"/>
                    </a:moveTo>
                    <a:cubicBezTo>
                      <a:pt x="51148" y="31377"/>
                      <a:pt x="53214" y="19181"/>
                      <a:pt x="55378" y="6393"/>
                    </a:cubicBezTo>
                    <a:lnTo>
                      <a:pt x="123444" y="6393"/>
                    </a:lnTo>
                    <a:lnTo>
                      <a:pt x="113903" y="58033"/>
                    </a:lnTo>
                    <a:lnTo>
                      <a:pt x="114985" y="58033"/>
                    </a:lnTo>
                    <a:cubicBezTo>
                      <a:pt x="127772" y="28230"/>
                      <a:pt x="162887" y="0"/>
                      <a:pt x="195838" y="0"/>
                    </a:cubicBezTo>
                    <a:cubicBezTo>
                      <a:pt x="204888" y="0"/>
                      <a:pt x="214429" y="492"/>
                      <a:pt x="222986" y="2656"/>
                    </a:cubicBezTo>
                    <a:lnTo>
                      <a:pt x="208134" y="72394"/>
                    </a:lnTo>
                    <a:cubicBezTo>
                      <a:pt x="200166" y="69739"/>
                      <a:pt x="190035" y="68165"/>
                      <a:pt x="180986" y="68165"/>
                    </a:cubicBezTo>
                    <a:cubicBezTo>
                      <a:pt x="130428" y="68165"/>
                      <a:pt x="105936" y="113411"/>
                      <a:pt x="96886" y="157576"/>
                    </a:cubicBezTo>
                    <a:lnTo>
                      <a:pt x="71312" y="280430"/>
                    </a:lnTo>
                    <a:lnTo>
                      <a:pt x="0" y="280430"/>
                    </a:lnTo>
                    <a:lnTo>
                      <a:pt x="48984" y="4308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4FBEF6D1-94AF-42E3-8386-D5197A887F37}"/>
                  </a:ext>
                </a:extLst>
              </p:cNvPr>
              <p:cNvSpPr/>
              <p:nvPr/>
            </p:nvSpPr>
            <p:spPr>
              <a:xfrm>
                <a:off x="340920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494 w 265576"/>
                  <a:gd name="connsiteY10" fmla="*/ 116460 h 285249"/>
                  <a:gd name="connsiteX11" fmla="*/ 200068 w 265576"/>
                  <a:gd name="connsiteY11" fmla="*/ 97870 h 285249"/>
                  <a:gd name="connsiteX12" fmla="*/ 154821 w 265576"/>
                  <a:gd name="connsiteY12" fmla="*/ 52132 h 285249"/>
                  <a:gd name="connsiteX13" fmla="*/ 77706 w 265576"/>
                  <a:gd name="connsiteY13" fmla="*/ 116460 h 285249"/>
                  <a:gd name="connsiteX14" fmla="*/ 198494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494" y="116460"/>
                    </a:moveTo>
                    <a:cubicBezTo>
                      <a:pt x="199576" y="110067"/>
                      <a:pt x="200068" y="104264"/>
                      <a:pt x="200068" y="97870"/>
                    </a:cubicBezTo>
                    <a:cubicBezTo>
                      <a:pt x="200068" y="68657"/>
                      <a:pt x="184625" y="52132"/>
                      <a:pt x="154821" y="52132"/>
                    </a:cubicBezTo>
                    <a:cubicBezTo>
                      <a:pt x="110657" y="52132"/>
                      <a:pt x="91477" y="78689"/>
                      <a:pt x="77706" y="116460"/>
                    </a:cubicBezTo>
                    <a:lnTo>
                      <a:pt x="198494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 dirty="0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C4259D95-59AE-48DA-AE0A-B21E3FE628F2}"/>
                  </a:ext>
                </a:extLst>
              </p:cNvPr>
              <p:cNvSpPr/>
              <p:nvPr/>
            </p:nvSpPr>
            <p:spPr>
              <a:xfrm>
                <a:off x="3803247" y="3348148"/>
                <a:ext cx="196724" cy="354103"/>
              </a:xfrm>
              <a:custGeom>
                <a:avLst/>
                <a:gdLst>
                  <a:gd name="connsiteX0" fmla="*/ 11016 w 196723"/>
                  <a:gd name="connsiteY0" fmla="*/ 81345 h 354102"/>
                  <a:gd name="connsiteX1" fmla="*/ 62656 w 196723"/>
                  <a:gd name="connsiteY1" fmla="*/ 81345 h 354102"/>
                  <a:gd name="connsiteX2" fmla="*/ 74853 w 196723"/>
                  <a:gd name="connsiteY2" fmla="*/ 24984 h 354102"/>
                  <a:gd name="connsiteX3" fmla="*/ 151477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542 w 196723"/>
                  <a:gd name="connsiteY9" fmla="*/ 279839 h 354102"/>
                  <a:gd name="connsiteX10" fmla="*/ 120690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016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016" y="81345"/>
                    </a:moveTo>
                    <a:lnTo>
                      <a:pt x="62656" y="81345"/>
                    </a:lnTo>
                    <a:lnTo>
                      <a:pt x="74853" y="24984"/>
                    </a:lnTo>
                    <a:lnTo>
                      <a:pt x="151477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542" y="269216"/>
                      <a:pt x="93542" y="279839"/>
                    </a:cubicBezTo>
                    <a:cubicBezTo>
                      <a:pt x="93542" y="296364"/>
                      <a:pt x="104755" y="306496"/>
                      <a:pt x="120690" y="306496"/>
                    </a:cubicBezTo>
                    <a:cubicBezTo>
                      <a:pt x="133477" y="306496"/>
                      <a:pt x="146264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016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AB0DCD36-82EB-4F71-881F-5819EDE732EF}"/>
                  </a:ext>
                </a:extLst>
              </p:cNvPr>
              <p:cNvSpPr/>
              <p:nvPr/>
            </p:nvSpPr>
            <p:spPr>
              <a:xfrm>
                <a:off x="3980790" y="3304475"/>
                <a:ext cx="285249" cy="393447"/>
              </a:xfrm>
              <a:custGeom>
                <a:avLst/>
                <a:gdLst>
                  <a:gd name="connsiteX0" fmla="*/ 84985 w 285249"/>
                  <a:gd name="connsiteY0" fmla="*/ 0 h 393447"/>
                  <a:gd name="connsiteX1" fmla="*/ 156297 w 285249"/>
                  <a:gd name="connsiteY1" fmla="*/ 0 h 393447"/>
                  <a:gd name="connsiteX2" fmla="*/ 122264 w 285249"/>
                  <a:gd name="connsiteY2" fmla="*/ 151674 h 393447"/>
                  <a:gd name="connsiteX3" fmla="*/ 123346 w 285249"/>
                  <a:gd name="connsiteY3" fmla="*/ 151674 h 393447"/>
                  <a:gd name="connsiteX4" fmla="*/ 201052 w 285249"/>
                  <a:gd name="connsiteY4" fmla="*/ 118723 h 393447"/>
                  <a:gd name="connsiteX5" fmla="*/ 290463 w 285249"/>
                  <a:gd name="connsiteY5" fmla="*/ 206462 h 393447"/>
                  <a:gd name="connsiteX6" fmla="*/ 281413 w 285249"/>
                  <a:gd name="connsiteY6" fmla="*/ 266069 h 393447"/>
                  <a:gd name="connsiteX7" fmla="*/ 252692 w 285249"/>
                  <a:gd name="connsiteY7" fmla="*/ 399054 h 393447"/>
                  <a:gd name="connsiteX8" fmla="*/ 181379 w 285249"/>
                  <a:gd name="connsiteY8" fmla="*/ 399054 h 393447"/>
                  <a:gd name="connsiteX9" fmla="*/ 208035 w 285249"/>
                  <a:gd name="connsiteY9" fmla="*/ 269806 h 393447"/>
                  <a:gd name="connsiteX10" fmla="*/ 216003 w 285249"/>
                  <a:gd name="connsiteY10" fmla="*/ 212363 h 393447"/>
                  <a:gd name="connsiteX11" fmla="*/ 177150 w 285249"/>
                  <a:gd name="connsiteY11" fmla="*/ 174100 h 393447"/>
                  <a:gd name="connsiteX12" fmla="*/ 100526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4985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4985" y="0"/>
                    </a:moveTo>
                    <a:lnTo>
                      <a:pt x="156297" y="0"/>
                    </a:lnTo>
                    <a:lnTo>
                      <a:pt x="122264" y="151674"/>
                    </a:lnTo>
                    <a:lnTo>
                      <a:pt x="123346" y="151674"/>
                    </a:lnTo>
                    <a:cubicBezTo>
                      <a:pt x="143018" y="133575"/>
                      <a:pt x="170166" y="118723"/>
                      <a:pt x="201052" y="118723"/>
                    </a:cubicBezTo>
                    <a:cubicBezTo>
                      <a:pt x="254757" y="118723"/>
                      <a:pt x="290463" y="152264"/>
                      <a:pt x="290463" y="206462"/>
                    </a:cubicBezTo>
                    <a:cubicBezTo>
                      <a:pt x="290463" y="227216"/>
                      <a:pt x="285151" y="249052"/>
                      <a:pt x="281413" y="266069"/>
                    </a:cubicBezTo>
                    <a:lnTo>
                      <a:pt x="252692" y="399054"/>
                    </a:lnTo>
                    <a:lnTo>
                      <a:pt x="181379" y="399054"/>
                    </a:lnTo>
                    <a:lnTo>
                      <a:pt x="208035" y="269806"/>
                    </a:lnTo>
                    <a:cubicBezTo>
                      <a:pt x="211773" y="251216"/>
                      <a:pt x="216003" y="232527"/>
                      <a:pt x="216003" y="212363"/>
                    </a:cubicBezTo>
                    <a:cubicBezTo>
                      <a:pt x="216003" y="189445"/>
                      <a:pt x="200068" y="174100"/>
                      <a:pt x="177150" y="174100"/>
                    </a:cubicBezTo>
                    <a:cubicBezTo>
                      <a:pt x="127674" y="174100"/>
                      <a:pt x="109575" y="220429"/>
                      <a:pt x="100526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4985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51AD1292-44FB-45CB-9FF5-7561CCD82CEF}"/>
                  </a:ext>
                </a:extLst>
              </p:cNvPr>
              <p:cNvSpPr/>
              <p:nvPr/>
            </p:nvSpPr>
            <p:spPr>
              <a:xfrm>
                <a:off x="4291023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70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70" y="104264"/>
                      <a:pt x="199970" y="97870"/>
                    </a:cubicBezTo>
                    <a:cubicBezTo>
                      <a:pt x="199970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C4EB86E6-D0D0-4F61-B849-930CC15CA5E2}"/>
                  </a:ext>
                </a:extLst>
              </p:cNvPr>
              <p:cNvSpPr/>
              <p:nvPr/>
            </p:nvSpPr>
            <p:spPr>
              <a:xfrm>
                <a:off x="4668831" y="3332213"/>
                <a:ext cx="383611" cy="363939"/>
              </a:xfrm>
              <a:custGeom>
                <a:avLst/>
                <a:gdLst>
                  <a:gd name="connsiteX0" fmla="*/ 79870 w 383611"/>
                  <a:gd name="connsiteY0" fmla="*/ 0 h 363938"/>
                  <a:gd name="connsiteX1" fmla="*/ 174002 w 383611"/>
                  <a:gd name="connsiteY1" fmla="*/ 0 h 363938"/>
                  <a:gd name="connsiteX2" fmla="*/ 253282 w 383611"/>
                  <a:gd name="connsiteY2" fmla="*/ 282003 h 363938"/>
                  <a:gd name="connsiteX3" fmla="*/ 254364 w 383611"/>
                  <a:gd name="connsiteY3" fmla="*/ 282003 h 363938"/>
                  <a:gd name="connsiteX4" fmla="*/ 315053 w 383611"/>
                  <a:gd name="connsiteY4" fmla="*/ 0 h 363938"/>
                  <a:gd name="connsiteX5" fmla="*/ 385283 w 383611"/>
                  <a:gd name="connsiteY5" fmla="*/ 0 h 363938"/>
                  <a:gd name="connsiteX6" fmla="*/ 304922 w 383611"/>
                  <a:gd name="connsiteY6" fmla="*/ 371316 h 363938"/>
                  <a:gd name="connsiteX7" fmla="*/ 209117 w 383611"/>
                  <a:gd name="connsiteY7" fmla="*/ 371316 h 363938"/>
                  <a:gd name="connsiteX8" fmla="*/ 131411 w 383611"/>
                  <a:gd name="connsiteY8" fmla="*/ 86657 h 363938"/>
                  <a:gd name="connsiteX9" fmla="*/ 130329 w 383611"/>
                  <a:gd name="connsiteY9" fmla="*/ 86657 h 363938"/>
                  <a:gd name="connsiteX10" fmla="*/ 71312 w 383611"/>
                  <a:gd name="connsiteY10" fmla="*/ 371316 h 363938"/>
                  <a:gd name="connsiteX11" fmla="*/ 0 w 383611"/>
                  <a:gd name="connsiteY11" fmla="*/ 371316 h 363938"/>
                  <a:gd name="connsiteX12" fmla="*/ 79870 w 383611"/>
                  <a:gd name="connsiteY12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611" h="363938">
                    <a:moveTo>
                      <a:pt x="79870" y="0"/>
                    </a:moveTo>
                    <a:lnTo>
                      <a:pt x="174002" y="0"/>
                    </a:lnTo>
                    <a:lnTo>
                      <a:pt x="253282" y="282003"/>
                    </a:lnTo>
                    <a:lnTo>
                      <a:pt x="254364" y="282003"/>
                    </a:lnTo>
                    <a:lnTo>
                      <a:pt x="315053" y="0"/>
                    </a:lnTo>
                    <a:lnTo>
                      <a:pt x="385283" y="0"/>
                    </a:lnTo>
                    <a:lnTo>
                      <a:pt x="304922" y="371316"/>
                    </a:lnTo>
                    <a:lnTo>
                      <a:pt x="209117" y="371316"/>
                    </a:lnTo>
                    <a:lnTo>
                      <a:pt x="131411" y="86657"/>
                    </a:lnTo>
                    <a:lnTo>
                      <a:pt x="130329" y="86657"/>
                    </a:lnTo>
                    <a:lnTo>
                      <a:pt x="71312" y="371316"/>
                    </a:lnTo>
                    <a:lnTo>
                      <a:pt x="0" y="371316"/>
                    </a:lnTo>
                    <a:lnTo>
                      <a:pt x="7987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566A16F1-5E0E-4806-9564-4C82203A1B83}"/>
                  </a:ext>
                </a:extLst>
              </p:cNvPr>
              <p:cNvSpPr/>
              <p:nvPr/>
            </p:nvSpPr>
            <p:spPr>
              <a:xfrm>
                <a:off x="503758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4DC872AB-8A08-441E-8B10-7C2D826CB7D0}"/>
                  </a:ext>
                </a:extLst>
              </p:cNvPr>
              <p:cNvSpPr/>
              <p:nvPr/>
            </p:nvSpPr>
            <p:spPr>
              <a:xfrm>
                <a:off x="5275231" y="3429591"/>
                <a:ext cx="334430" cy="265577"/>
              </a:xfrm>
              <a:custGeom>
                <a:avLst/>
                <a:gdLst>
                  <a:gd name="connsiteX0" fmla="*/ 175674 w 334430"/>
                  <a:gd name="connsiteY0" fmla="*/ 94132 h 265576"/>
                  <a:gd name="connsiteX1" fmla="*/ 252790 w 334430"/>
                  <a:gd name="connsiteY1" fmla="*/ 0 h 265576"/>
                  <a:gd name="connsiteX2" fmla="*/ 337873 w 334430"/>
                  <a:gd name="connsiteY2" fmla="*/ 0 h 265576"/>
                  <a:gd name="connsiteX3" fmla="*/ 221314 w 334430"/>
                  <a:gd name="connsiteY3" fmla="*/ 130920 h 265576"/>
                  <a:gd name="connsiteX4" fmla="*/ 286725 w 334430"/>
                  <a:gd name="connsiteY4" fmla="*/ 274036 h 265576"/>
                  <a:gd name="connsiteX5" fmla="*/ 209019 w 334430"/>
                  <a:gd name="connsiteY5" fmla="*/ 274036 h 265576"/>
                  <a:gd name="connsiteX6" fmla="*/ 167018 w 334430"/>
                  <a:gd name="connsiteY6" fmla="*/ 169182 h 265576"/>
                  <a:gd name="connsiteX7" fmla="*/ 85083 w 334430"/>
                  <a:gd name="connsiteY7" fmla="*/ 274036 h 265576"/>
                  <a:gd name="connsiteX8" fmla="*/ 0 w 334430"/>
                  <a:gd name="connsiteY8" fmla="*/ 274036 h 265576"/>
                  <a:gd name="connsiteX9" fmla="*/ 123936 w 334430"/>
                  <a:gd name="connsiteY9" fmla="*/ 130920 h 265576"/>
                  <a:gd name="connsiteX10" fmla="*/ 65902 w 334430"/>
                  <a:gd name="connsiteY10" fmla="*/ 0 h 265576"/>
                  <a:gd name="connsiteX11" fmla="*/ 139871 w 334430"/>
                  <a:gd name="connsiteY11" fmla="*/ 0 h 265576"/>
                  <a:gd name="connsiteX12" fmla="*/ 175674 w 334430"/>
                  <a:gd name="connsiteY12" fmla="*/ 94132 h 26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30" h="265576">
                    <a:moveTo>
                      <a:pt x="175674" y="94132"/>
                    </a:moveTo>
                    <a:lnTo>
                      <a:pt x="252790" y="0"/>
                    </a:lnTo>
                    <a:lnTo>
                      <a:pt x="337873" y="0"/>
                    </a:lnTo>
                    <a:lnTo>
                      <a:pt x="221314" y="130920"/>
                    </a:lnTo>
                    <a:lnTo>
                      <a:pt x="286725" y="274036"/>
                    </a:lnTo>
                    <a:lnTo>
                      <a:pt x="209019" y="274036"/>
                    </a:lnTo>
                    <a:lnTo>
                      <a:pt x="167018" y="169182"/>
                    </a:lnTo>
                    <a:lnTo>
                      <a:pt x="85083" y="274036"/>
                    </a:lnTo>
                    <a:lnTo>
                      <a:pt x="0" y="274036"/>
                    </a:lnTo>
                    <a:lnTo>
                      <a:pt x="123936" y="130920"/>
                    </a:lnTo>
                    <a:lnTo>
                      <a:pt x="65902" y="0"/>
                    </a:lnTo>
                    <a:lnTo>
                      <a:pt x="139871" y="0"/>
                    </a:lnTo>
                    <a:lnTo>
                      <a:pt x="175674" y="9413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37FFA7E8-E7B9-49FF-BE94-2DF5E9C1D6BE}"/>
                  </a:ext>
                </a:extLst>
              </p:cNvPr>
              <p:cNvSpPr/>
              <p:nvPr/>
            </p:nvSpPr>
            <p:spPr>
              <a:xfrm>
                <a:off x="5620973" y="3348148"/>
                <a:ext cx="196724" cy="354103"/>
              </a:xfrm>
              <a:custGeom>
                <a:avLst/>
                <a:gdLst>
                  <a:gd name="connsiteX0" fmla="*/ 11115 w 196723"/>
                  <a:gd name="connsiteY0" fmla="*/ 81345 h 354102"/>
                  <a:gd name="connsiteX1" fmla="*/ 62755 w 196723"/>
                  <a:gd name="connsiteY1" fmla="*/ 81345 h 354102"/>
                  <a:gd name="connsiteX2" fmla="*/ 74952 w 196723"/>
                  <a:gd name="connsiteY2" fmla="*/ 24984 h 354102"/>
                  <a:gd name="connsiteX3" fmla="*/ 151576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444 w 196723"/>
                  <a:gd name="connsiteY9" fmla="*/ 279839 h 354102"/>
                  <a:gd name="connsiteX10" fmla="*/ 120592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115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115" y="81345"/>
                    </a:moveTo>
                    <a:lnTo>
                      <a:pt x="62755" y="81345"/>
                    </a:lnTo>
                    <a:lnTo>
                      <a:pt x="74952" y="24984"/>
                    </a:lnTo>
                    <a:lnTo>
                      <a:pt x="151576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444" y="269216"/>
                      <a:pt x="93444" y="279839"/>
                    </a:cubicBezTo>
                    <a:cubicBezTo>
                      <a:pt x="93444" y="296364"/>
                      <a:pt x="104657" y="306496"/>
                      <a:pt x="120592" y="306496"/>
                    </a:cubicBezTo>
                    <a:cubicBezTo>
                      <a:pt x="133379" y="306496"/>
                      <a:pt x="146166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115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D313EE2D-C011-4F95-9B1E-A18959E6B5AD}"/>
                  </a:ext>
                </a:extLst>
              </p:cNvPr>
              <p:cNvSpPr/>
              <p:nvPr/>
            </p:nvSpPr>
            <p:spPr>
              <a:xfrm>
                <a:off x="5941436" y="3332213"/>
                <a:ext cx="344266" cy="363939"/>
              </a:xfrm>
              <a:custGeom>
                <a:avLst/>
                <a:gdLst>
                  <a:gd name="connsiteX0" fmla="*/ 0 w 344266"/>
                  <a:gd name="connsiteY0" fmla="*/ 0 h 363938"/>
                  <a:gd name="connsiteX1" fmla="*/ 74460 w 344266"/>
                  <a:gd name="connsiteY1" fmla="*/ 0 h 363938"/>
                  <a:gd name="connsiteX2" fmla="*/ 109083 w 344266"/>
                  <a:gd name="connsiteY2" fmla="*/ 288889 h 363938"/>
                  <a:gd name="connsiteX3" fmla="*/ 110165 w 344266"/>
                  <a:gd name="connsiteY3" fmla="*/ 288889 h 363938"/>
                  <a:gd name="connsiteX4" fmla="*/ 264495 w 344266"/>
                  <a:gd name="connsiteY4" fmla="*/ 0 h 363938"/>
                  <a:gd name="connsiteX5" fmla="*/ 345349 w 344266"/>
                  <a:gd name="connsiteY5" fmla="*/ 0 h 363938"/>
                  <a:gd name="connsiteX6" fmla="*/ 137805 w 344266"/>
                  <a:gd name="connsiteY6" fmla="*/ 371316 h 363938"/>
                  <a:gd name="connsiteX7" fmla="*/ 48984 w 344266"/>
                  <a:gd name="connsiteY7" fmla="*/ 371316 h 363938"/>
                  <a:gd name="connsiteX8" fmla="*/ 0 w 344266"/>
                  <a:gd name="connsiteY8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266" h="363938">
                    <a:moveTo>
                      <a:pt x="0" y="0"/>
                    </a:moveTo>
                    <a:lnTo>
                      <a:pt x="74460" y="0"/>
                    </a:lnTo>
                    <a:lnTo>
                      <a:pt x="109083" y="288889"/>
                    </a:lnTo>
                    <a:lnTo>
                      <a:pt x="110165" y="288889"/>
                    </a:lnTo>
                    <a:lnTo>
                      <a:pt x="264495" y="0"/>
                    </a:lnTo>
                    <a:lnTo>
                      <a:pt x="345349" y="0"/>
                    </a:lnTo>
                    <a:lnTo>
                      <a:pt x="137805" y="371316"/>
                    </a:lnTo>
                    <a:lnTo>
                      <a:pt x="48984" y="371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A01F3CAF-E943-40A1-8098-47FD7B9A9D16}"/>
                  </a:ext>
                </a:extLst>
              </p:cNvPr>
              <p:cNvSpPr/>
              <p:nvPr/>
            </p:nvSpPr>
            <p:spPr>
              <a:xfrm>
                <a:off x="6204259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6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7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6" y="0"/>
                      <a:pt x="260266" y="20263"/>
                      <a:pt x="260266" y="84591"/>
                    </a:cubicBezTo>
                    <a:cubicBezTo>
                      <a:pt x="260266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7" y="159641"/>
                      <a:pt x="68067" y="205970"/>
                    </a:cubicBezTo>
                    <a:cubicBezTo>
                      <a:pt x="68067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90A2960F-9E04-4D26-93CD-2E81CAF57E44}"/>
                  </a:ext>
                </a:extLst>
              </p:cNvPr>
              <p:cNvSpPr/>
              <p:nvPr/>
            </p:nvSpPr>
            <p:spPr>
              <a:xfrm>
                <a:off x="6475246" y="3304475"/>
                <a:ext cx="147543" cy="393447"/>
              </a:xfrm>
              <a:custGeom>
                <a:avLst/>
                <a:gdLst>
                  <a:gd name="connsiteX0" fmla="*/ 84591 w 147542"/>
                  <a:gd name="connsiteY0" fmla="*/ 0 h 393447"/>
                  <a:gd name="connsiteX1" fmla="*/ 155903 w 147542"/>
                  <a:gd name="connsiteY1" fmla="*/ 0 h 393447"/>
                  <a:gd name="connsiteX2" fmla="*/ 71312 w 147542"/>
                  <a:gd name="connsiteY2" fmla="*/ 399054 h 393447"/>
                  <a:gd name="connsiteX3" fmla="*/ 0 w 147542"/>
                  <a:gd name="connsiteY3" fmla="*/ 399054 h 393447"/>
                  <a:gd name="connsiteX4" fmla="*/ 84591 w 147542"/>
                  <a:gd name="connsiteY4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542" h="393447">
                    <a:moveTo>
                      <a:pt x="84591" y="0"/>
                    </a:moveTo>
                    <a:lnTo>
                      <a:pt x="155903" y="0"/>
                    </a:lnTo>
                    <a:lnTo>
                      <a:pt x="71312" y="399054"/>
                    </a:lnTo>
                    <a:lnTo>
                      <a:pt x="0" y="399054"/>
                    </a:lnTo>
                    <a:lnTo>
                      <a:pt x="8459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1CF29C8-A5ED-4021-8438-CD5FC5B2906A}"/>
                  </a:ext>
                </a:extLst>
              </p:cNvPr>
              <p:cNvSpPr/>
              <p:nvPr/>
            </p:nvSpPr>
            <p:spPr>
              <a:xfrm>
                <a:off x="6616985" y="3429591"/>
                <a:ext cx="285249" cy="275413"/>
              </a:xfrm>
              <a:custGeom>
                <a:avLst/>
                <a:gdLst>
                  <a:gd name="connsiteX0" fmla="*/ 240003 w 285249"/>
                  <a:gd name="connsiteY0" fmla="*/ 234593 h 275413"/>
                  <a:gd name="connsiteX1" fmla="*/ 233117 w 285249"/>
                  <a:gd name="connsiteY1" fmla="*/ 273938 h 275413"/>
                  <a:gd name="connsiteX2" fmla="*/ 163379 w 285249"/>
                  <a:gd name="connsiteY2" fmla="*/ 273938 h 275413"/>
                  <a:gd name="connsiteX3" fmla="*/ 168199 w 285249"/>
                  <a:gd name="connsiteY3" fmla="*/ 247380 h 275413"/>
                  <a:gd name="connsiteX4" fmla="*/ 167117 w 285249"/>
                  <a:gd name="connsiteY4" fmla="*/ 247380 h 275413"/>
                  <a:gd name="connsiteX5" fmla="*/ 89411 w 285249"/>
                  <a:gd name="connsiteY5" fmla="*/ 280331 h 275413"/>
                  <a:gd name="connsiteX6" fmla="*/ 0 w 285249"/>
                  <a:gd name="connsiteY6" fmla="*/ 192592 h 275413"/>
                  <a:gd name="connsiteX7" fmla="*/ 9049 w 285249"/>
                  <a:gd name="connsiteY7" fmla="*/ 132985 h 275413"/>
                  <a:gd name="connsiteX8" fmla="*/ 37771 w 285249"/>
                  <a:gd name="connsiteY8" fmla="*/ 0 h 275413"/>
                  <a:gd name="connsiteX9" fmla="*/ 109083 w 285249"/>
                  <a:gd name="connsiteY9" fmla="*/ 0 h 275413"/>
                  <a:gd name="connsiteX10" fmla="*/ 82427 w 285249"/>
                  <a:gd name="connsiteY10" fmla="*/ 129247 h 275413"/>
                  <a:gd name="connsiteX11" fmla="*/ 74460 w 285249"/>
                  <a:gd name="connsiteY11" fmla="*/ 186691 h 275413"/>
                  <a:gd name="connsiteX12" fmla="*/ 113313 w 285249"/>
                  <a:gd name="connsiteY12" fmla="*/ 225052 h 275413"/>
                  <a:gd name="connsiteX13" fmla="*/ 189937 w 285249"/>
                  <a:gd name="connsiteY13" fmla="*/ 137805 h 275413"/>
                  <a:gd name="connsiteX14" fmla="*/ 219150 w 285249"/>
                  <a:gd name="connsiteY14" fmla="*/ 0 h 275413"/>
                  <a:gd name="connsiteX15" fmla="*/ 290463 w 285249"/>
                  <a:gd name="connsiteY15" fmla="*/ 0 h 275413"/>
                  <a:gd name="connsiteX16" fmla="*/ 240003 w 285249"/>
                  <a:gd name="connsiteY16" fmla="*/ 234593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249" h="275413">
                    <a:moveTo>
                      <a:pt x="240003" y="234593"/>
                    </a:moveTo>
                    <a:cubicBezTo>
                      <a:pt x="236757" y="251118"/>
                      <a:pt x="234101" y="265479"/>
                      <a:pt x="233117" y="273938"/>
                    </a:cubicBezTo>
                    <a:lnTo>
                      <a:pt x="163379" y="273938"/>
                    </a:lnTo>
                    <a:lnTo>
                      <a:pt x="168199" y="247380"/>
                    </a:lnTo>
                    <a:lnTo>
                      <a:pt x="167117" y="247380"/>
                    </a:lnTo>
                    <a:cubicBezTo>
                      <a:pt x="147444" y="265479"/>
                      <a:pt x="120296" y="280331"/>
                      <a:pt x="89411" y="280331"/>
                    </a:cubicBezTo>
                    <a:cubicBezTo>
                      <a:pt x="35705" y="280331"/>
                      <a:pt x="0" y="246790"/>
                      <a:pt x="0" y="192592"/>
                    </a:cubicBezTo>
                    <a:cubicBezTo>
                      <a:pt x="0" y="171838"/>
                      <a:pt x="5311" y="150002"/>
                      <a:pt x="9049" y="132985"/>
                    </a:cubicBezTo>
                    <a:lnTo>
                      <a:pt x="37771" y="0"/>
                    </a:lnTo>
                    <a:lnTo>
                      <a:pt x="109083" y="0"/>
                    </a:lnTo>
                    <a:lnTo>
                      <a:pt x="82427" y="129247"/>
                    </a:lnTo>
                    <a:cubicBezTo>
                      <a:pt x="78689" y="147838"/>
                      <a:pt x="74460" y="166527"/>
                      <a:pt x="74460" y="186691"/>
                    </a:cubicBezTo>
                    <a:cubicBezTo>
                      <a:pt x="74460" y="209609"/>
                      <a:pt x="90394" y="225052"/>
                      <a:pt x="113313" y="225052"/>
                    </a:cubicBezTo>
                    <a:cubicBezTo>
                      <a:pt x="162789" y="225052"/>
                      <a:pt x="180887" y="178724"/>
                      <a:pt x="189937" y="137805"/>
                    </a:cubicBezTo>
                    <a:lnTo>
                      <a:pt x="219150" y="0"/>
                    </a:lnTo>
                    <a:lnTo>
                      <a:pt x="290463" y="0"/>
                    </a:lnTo>
                    <a:lnTo>
                      <a:pt x="240003" y="234593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B449EACD-AFC0-489A-8B68-95B88059D218}"/>
                  </a:ext>
                </a:extLst>
              </p:cNvPr>
              <p:cNvSpPr/>
              <p:nvPr/>
            </p:nvSpPr>
            <p:spPr>
              <a:xfrm>
                <a:off x="6909317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0" y="279839"/>
                      <a:pt x="161116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B0894E42-A863-41EF-B9A7-49E968E9D538}"/>
                  </a:ext>
                </a:extLst>
              </p:cNvPr>
              <p:cNvSpPr/>
              <p:nvPr/>
            </p:nvSpPr>
            <p:spPr>
              <a:xfrm>
                <a:off x="7171648" y="3423001"/>
                <a:ext cx="236068" cy="285249"/>
              </a:xfrm>
              <a:custGeom>
                <a:avLst/>
                <a:gdLst>
                  <a:gd name="connsiteX0" fmla="*/ 220822 w 236068"/>
                  <a:gd name="connsiteY0" fmla="*/ 65017 h 285249"/>
                  <a:gd name="connsiteX1" fmla="*/ 162297 w 236068"/>
                  <a:gd name="connsiteY1" fmla="*/ 52230 h 285249"/>
                  <a:gd name="connsiteX2" fmla="*/ 114395 w 236068"/>
                  <a:gd name="connsiteY2" fmla="*/ 79870 h 285249"/>
                  <a:gd name="connsiteX3" fmla="*/ 206953 w 236068"/>
                  <a:gd name="connsiteY3" fmla="*/ 194265 h 285249"/>
                  <a:gd name="connsiteX4" fmla="*/ 83509 w 236068"/>
                  <a:gd name="connsiteY4" fmla="*/ 286823 h 285249"/>
                  <a:gd name="connsiteX5" fmla="*/ 0 w 236068"/>
                  <a:gd name="connsiteY5" fmla="*/ 270298 h 285249"/>
                  <a:gd name="connsiteX6" fmla="*/ 15443 w 236068"/>
                  <a:gd name="connsiteY6" fmla="*/ 213347 h 285249"/>
                  <a:gd name="connsiteX7" fmla="*/ 83509 w 236068"/>
                  <a:gd name="connsiteY7" fmla="*/ 234593 h 285249"/>
                  <a:gd name="connsiteX8" fmla="*/ 132494 w 236068"/>
                  <a:gd name="connsiteY8" fmla="*/ 204298 h 285249"/>
                  <a:gd name="connsiteX9" fmla="*/ 39935 w 236068"/>
                  <a:gd name="connsiteY9" fmla="*/ 87247 h 285249"/>
                  <a:gd name="connsiteX10" fmla="*/ 158559 w 236068"/>
                  <a:gd name="connsiteY10" fmla="*/ 0 h 285249"/>
                  <a:gd name="connsiteX11" fmla="*/ 236265 w 236068"/>
                  <a:gd name="connsiteY11" fmla="*/ 11213 h 285249"/>
                  <a:gd name="connsiteX12" fmla="*/ 220822 w 236068"/>
                  <a:gd name="connsiteY12" fmla="*/ 65017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068" h="285249">
                    <a:moveTo>
                      <a:pt x="220822" y="65017"/>
                    </a:moveTo>
                    <a:cubicBezTo>
                      <a:pt x="202232" y="58132"/>
                      <a:pt x="182560" y="52230"/>
                      <a:pt x="162297" y="52230"/>
                    </a:cubicBezTo>
                    <a:cubicBezTo>
                      <a:pt x="141051" y="52230"/>
                      <a:pt x="114395" y="58033"/>
                      <a:pt x="114395" y="79870"/>
                    </a:cubicBezTo>
                    <a:cubicBezTo>
                      <a:pt x="114395" y="114493"/>
                      <a:pt x="206953" y="127280"/>
                      <a:pt x="206953" y="194265"/>
                    </a:cubicBezTo>
                    <a:cubicBezTo>
                      <a:pt x="206953" y="265577"/>
                      <a:pt x="144690" y="286823"/>
                      <a:pt x="83509" y="286823"/>
                    </a:cubicBezTo>
                    <a:cubicBezTo>
                      <a:pt x="54788" y="286823"/>
                      <a:pt x="26066" y="282594"/>
                      <a:pt x="0" y="270298"/>
                    </a:cubicBezTo>
                    <a:lnTo>
                      <a:pt x="15443" y="213347"/>
                    </a:lnTo>
                    <a:cubicBezTo>
                      <a:pt x="35705" y="224560"/>
                      <a:pt x="55869" y="234593"/>
                      <a:pt x="83509" y="234593"/>
                    </a:cubicBezTo>
                    <a:cubicBezTo>
                      <a:pt x="107411" y="234593"/>
                      <a:pt x="132494" y="226626"/>
                      <a:pt x="132494" y="204298"/>
                    </a:cubicBezTo>
                    <a:cubicBezTo>
                      <a:pt x="132494" y="160133"/>
                      <a:pt x="39935" y="155903"/>
                      <a:pt x="39935" y="87247"/>
                    </a:cubicBezTo>
                    <a:cubicBezTo>
                      <a:pt x="39935" y="22820"/>
                      <a:pt x="102198" y="0"/>
                      <a:pt x="158559" y="0"/>
                    </a:cubicBezTo>
                    <a:cubicBezTo>
                      <a:pt x="184625" y="0"/>
                      <a:pt x="211281" y="4820"/>
                      <a:pt x="236265" y="11213"/>
                    </a:cubicBezTo>
                    <a:lnTo>
                      <a:pt x="220822" y="65017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8CDFB776-BD4E-463C-987B-EC17100C4422}"/>
                  </a:ext>
                </a:extLst>
              </p:cNvPr>
              <p:cNvSpPr/>
              <p:nvPr/>
            </p:nvSpPr>
            <p:spPr>
              <a:xfrm>
                <a:off x="7407519" y="3332213"/>
                <a:ext cx="147543" cy="363939"/>
              </a:xfrm>
              <a:custGeom>
                <a:avLst/>
                <a:gdLst>
                  <a:gd name="connsiteX0" fmla="*/ 89903 w 147542"/>
                  <a:gd name="connsiteY0" fmla="*/ 296856 h 363938"/>
                  <a:gd name="connsiteX1" fmla="*/ 74460 w 147542"/>
                  <a:gd name="connsiteY1" fmla="*/ 371316 h 363938"/>
                  <a:gd name="connsiteX2" fmla="*/ 0 w 147542"/>
                  <a:gd name="connsiteY2" fmla="*/ 371316 h 363938"/>
                  <a:gd name="connsiteX3" fmla="*/ 15443 w 147542"/>
                  <a:gd name="connsiteY3" fmla="*/ 296856 h 363938"/>
                  <a:gd name="connsiteX4" fmla="*/ 89903 w 147542"/>
                  <a:gd name="connsiteY4" fmla="*/ 296856 h 363938"/>
                  <a:gd name="connsiteX5" fmla="*/ 72296 w 147542"/>
                  <a:gd name="connsiteY5" fmla="*/ 0 h 363938"/>
                  <a:gd name="connsiteX6" fmla="*/ 155805 w 147542"/>
                  <a:gd name="connsiteY6" fmla="*/ 0 h 363938"/>
                  <a:gd name="connsiteX7" fmla="*/ 88821 w 147542"/>
                  <a:gd name="connsiteY7" fmla="*/ 262331 h 363938"/>
                  <a:gd name="connsiteX8" fmla="*/ 29804 w 147542"/>
                  <a:gd name="connsiteY8" fmla="*/ 262331 h 363938"/>
                  <a:gd name="connsiteX9" fmla="*/ 72296 w 147542"/>
                  <a:gd name="connsiteY9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542" h="363938">
                    <a:moveTo>
                      <a:pt x="89903" y="296856"/>
                    </a:moveTo>
                    <a:lnTo>
                      <a:pt x="74460" y="371316"/>
                    </a:lnTo>
                    <a:lnTo>
                      <a:pt x="0" y="371316"/>
                    </a:lnTo>
                    <a:lnTo>
                      <a:pt x="15443" y="296856"/>
                    </a:lnTo>
                    <a:lnTo>
                      <a:pt x="89903" y="296856"/>
                    </a:lnTo>
                    <a:close/>
                    <a:moveTo>
                      <a:pt x="72296" y="0"/>
                    </a:moveTo>
                    <a:lnTo>
                      <a:pt x="155805" y="0"/>
                    </a:lnTo>
                    <a:lnTo>
                      <a:pt x="88821" y="262331"/>
                    </a:lnTo>
                    <a:lnTo>
                      <a:pt x="29804" y="262331"/>
                    </a:lnTo>
                    <a:lnTo>
                      <a:pt x="72296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</p:grp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90DE10B2-EEFE-4FCE-806B-51EDAFD4CCDF}"/>
                </a:ext>
              </a:extLst>
            </p:cNvPr>
            <p:cNvSpPr/>
            <p:nvPr/>
          </p:nvSpPr>
          <p:spPr>
            <a:xfrm>
              <a:off x="5120803" y="2676566"/>
              <a:ext cx="2616425" cy="590171"/>
            </a:xfrm>
            <a:custGeom>
              <a:avLst/>
              <a:gdLst>
                <a:gd name="connsiteX0" fmla="*/ 0 w 2616424"/>
                <a:gd name="connsiteY0" fmla="*/ 596237 h 590170"/>
                <a:gd name="connsiteX1" fmla="*/ 2620064 w 2616424"/>
                <a:gd name="connsiteY1" fmla="*/ 53870 h 590170"/>
                <a:gd name="connsiteX2" fmla="*/ 2507145 w 2616424"/>
                <a:gd name="connsiteY2" fmla="*/ 410136 h 590170"/>
                <a:gd name="connsiteX3" fmla="*/ 0 w 2616424"/>
                <a:gd name="connsiteY3" fmla="*/ 596237 h 5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424" h="590170">
                  <a:moveTo>
                    <a:pt x="0" y="596237"/>
                  </a:moveTo>
                  <a:cubicBezTo>
                    <a:pt x="779419" y="-30230"/>
                    <a:pt x="1817432" y="-64460"/>
                    <a:pt x="2620064" y="53870"/>
                  </a:cubicBezTo>
                  <a:lnTo>
                    <a:pt x="2507145" y="410136"/>
                  </a:lnTo>
                  <a:cubicBezTo>
                    <a:pt x="1952581" y="214986"/>
                    <a:pt x="882896" y="95870"/>
                    <a:pt x="0" y="596237"/>
                  </a:cubicBezTo>
                  <a:close/>
                </a:path>
              </a:pathLst>
            </a:custGeom>
            <a:gradFill>
              <a:gsLst>
                <a:gs pos="25000">
                  <a:srgbClr val="005BAC"/>
                </a:gs>
                <a:gs pos="100000">
                  <a:srgbClr val="EA5B02"/>
                </a:gs>
                <a:gs pos="52000">
                  <a:srgbClr val="E50059"/>
                </a:gs>
              </a:gsLst>
              <a:lin ang="0" scaled="1"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BE03C359-4044-4353-A428-DB7C33C66A5A}"/>
                </a:ext>
              </a:extLst>
            </p:cNvPr>
            <p:cNvSpPr/>
            <p:nvPr/>
          </p:nvSpPr>
          <p:spPr>
            <a:xfrm>
              <a:off x="2164440" y="3771103"/>
              <a:ext cx="2419701" cy="413120"/>
            </a:xfrm>
            <a:custGeom>
              <a:avLst/>
              <a:gdLst>
                <a:gd name="connsiteX0" fmla="*/ 2429046 w 2419701"/>
                <a:gd name="connsiteY0" fmla="*/ 0 h 413119"/>
                <a:gd name="connsiteX1" fmla="*/ 0 w 2419701"/>
                <a:gd name="connsiteY1" fmla="*/ 350168 h 413119"/>
                <a:gd name="connsiteX2" fmla="*/ 119018 w 2419701"/>
                <a:gd name="connsiteY2" fmla="*/ 67870 h 413119"/>
                <a:gd name="connsiteX3" fmla="*/ 2429046 w 2419701"/>
                <a:gd name="connsiteY3" fmla="*/ 0 h 4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701" h="413119">
                  <a:moveTo>
                    <a:pt x="2429046" y="0"/>
                  </a:moveTo>
                  <a:cubicBezTo>
                    <a:pt x="1971368" y="313971"/>
                    <a:pt x="990405" y="527908"/>
                    <a:pt x="0" y="350168"/>
                  </a:cubicBezTo>
                  <a:lnTo>
                    <a:pt x="119018" y="67870"/>
                  </a:lnTo>
                  <a:cubicBezTo>
                    <a:pt x="1087882" y="292528"/>
                    <a:pt x="1996057" y="174887"/>
                    <a:pt x="24290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EE7"/>
                </a:gs>
                <a:gs pos="47000">
                  <a:srgbClr val="005BAC"/>
                </a:gs>
              </a:gsLst>
              <a:lin ang="0" scaled="1"/>
              <a:tileRect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</p:grpSp>
    </p:spTree>
    <p:extLst>
      <p:ext uri="{BB962C8B-B14F-4D97-AF65-F5344CB8AC3E}">
        <p14:creationId xmlns:p14="http://schemas.microsoft.com/office/powerpoint/2010/main" val="30730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②-a 表紙+サブタイトル（デジタル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8" y="2156184"/>
            <a:ext cx="6796304" cy="442035"/>
          </a:xfrm>
          <a:noFill/>
        </p:spPr>
        <p:txBody>
          <a:bodyPr lIns="0" tIns="36000" rIns="0" bIns="36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390" y="418974"/>
            <a:ext cx="6796683" cy="344134"/>
          </a:xfrm>
        </p:spPr>
        <p:txBody>
          <a:bodyPr lIns="0" tIns="46800" rIns="90000" bIns="46800" anchor="ctr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95276" indent="0" algn="ctr">
              <a:buNone/>
              <a:defRPr sz="2167"/>
            </a:lvl2pPr>
            <a:lvl3pPr marL="990552" indent="0" algn="ctr">
              <a:buNone/>
              <a:defRPr sz="1950"/>
            </a:lvl3pPr>
            <a:lvl4pPr marL="1485827" indent="0" algn="ctr">
              <a:buNone/>
              <a:defRPr sz="1733"/>
            </a:lvl4pPr>
            <a:lvl5pPr marL="1981103" indent="0" algn="ctr">
              <a:buNone/>
              <a:defRPr sz="1733"/>
            </a:lvl5pPr>
            <a:lvl6pPr marL="2476379" indent="0" algn="ctr">
              <a:buNone/>
              <a:defRPr sz="1733"/>
            </a:lvl6pPr>
            <a:lvl7pPr marL="2971655" indent="0" algn="ctr">
              <a:buNone/>
              <a:defRPr sz="1733"/>
            </a:lvl7pPr>
            <a:lvl8pPr marL="3466930" indent="0" algn="ctr">
              <a:buNone/>
              <a:defRPr sz="1733"/>
            </a:lvl8pPr>
            <a:lvl9pPr marL="3962206" indent="0" algn="ctr">
              <a:buNone/>
              <a:defRPr sz="1733"/>
            </a:lvl9pPr>
          </a:lstStyle>
          <a:p>
            <a:r>
              <a:rPr lang="ja-JP" altLang="en-US" dirty="0"/>
              <a:t>資料名など</a:t>
            </a:r>
            <a:endParaRPr lang="en-US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DC760E3-9F01-AD4C-BCF9-E22AE02BF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390" y="5436000"/>
            <a:ext cx="6796683" cy="252000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日付</a:t>
            </a:r>
          </a:p>
        </p:txBody>
      </p:sp>
      <p:sp>
        <p:nvSpPr>
          <p:cNvPr id="16" name="テキスト プレースホルダー 14">
            <a:extLst>
              <a:ext uri="{FF2B5EF4-FFF2-40B4-BE49-F238E27FC236}">
                <a16:creationId xmlns:a16="http://schemas.microsoft.com/office/drawing/2014/main" id="{863F2344-476F-5942-A8C9-BC88457AB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766" y="4265052"/>
            <a:ext cx="6796307" cy="103755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部署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E88B4C-DA79-CC41-98E9-9182634B03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766" y="3790800"/>
            <a:ext cx="6796307" cy="342000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名前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41877E83-27AD-F84F-8D0E-74403068DF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766" y="1189666"/>
            <a:ext cx="6796306" cy="349702"/>
          </a:xfrm>
        </p:spPr>
        <p:txBody>
          <a:bodyPr lIns="0" tIns="36000" rIns="0" bIns="36000" anchor="ctr">
            <a:spAutoFit/>
          </a:bodyPr>
          <a:lstStyle>
            <a:lvl1pPr marL="0" indent="0">
              <a:spcBef>
                <a:spcPts val="0"/>
              </a:spcBef>
              <a:buNone/>
              <a:defRPr sz="1800" b="1" i="0" baseline="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サブタイトル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E17235-D718-F341-A1F6-9D65CCF7A33F}"/>
              </a:ext>
            </a:extLst>
          </p:cNvPr>
          <p:cNvCxnSpPr/>
          <p:nvPr userDrawn="1"/>
        </p:nvCxnSpPr>
        <p:spPr>
          <a:xfrm>
            <a:off x="493200" y="3439940"/>
            <a:ext cx="4464000" cy="0"/>
          </a:xfrm>
          <a:prstGeom prst="line">
            <a:avLst/>
          </a:prstGeom>
          <a:ln w="31750">
            <a:solidFill>
              <a:srgbClr val="000F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プレースホルダー 51">
            <a:extLst>
              <a:ext uri="{FF2B5EF4-FFF2-40B4-BE49-F238E27FC236}">
                <a16:creationId xmlns:a16="http://schemas.microsoft.com/office/drawing/2014/main" id="{DF78E9FF-F727-41B0-918B-ED43DEE727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851" y="0"/>
            <a:ext cx="1913110" cy="68580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2538B56-1EAC-454F-A5DA-B0304921B2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2766" y="6044137"/>
            <a:ext cx="766800" cy="385678"/>
            <a:chOff x="200472" y="6597352"/>
            <a:chExt cx="355987" cy="179051"/>
          </a:xfrm>
        </p:grpSpPr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BCB1B475-5A20-4970-8DFA-23D95C877B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01" y="6598074"/>
              <a:ext cx="47658" cy="177607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91">
              <a:extLst>
                <a:ext uri="{FF2B5EF4-FFF2-40B4-BE49-F238E27FC236}">
                  <a16:creationId xmlns:a16="http://schemas.microsoft.com/office/drawing/2014/main" id="{88FB90BA-CBDC-464E-B359-06F1EF79E4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472" y="6597352"/>
              <a:ext cx="303997" cy="179051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18636DA-F9F9-4193-8EDA-B64ABBEC060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53511" y="5975818"/>
            <a:ext cx="1926000" cy="521058"/>
            <a:chOff x="2164440" y="2676566"/>
            <a:chExt cx="5572788" cy="1507657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05D2F216-BCD2-4C1F-A135-0E9105120AC1}"/>
                </a:ext>
              </a:extLst>
            </p:cNvPr>
            <p:cNvGrpSpPr/>
            <p:nvPr userDrawn="1"/>
          </p:nvGrpSpPr>
          <p:grpSpPr>
            <a:xfrm>
              <a:off x="2346016" y="3304475"/>
              <a:ext cx="5209046" cy="404857"/>
              <a:chOff x="2346016" y="3304475"/>
              <a:chExt cx="5209046" cy="404857"/>
            </a:xfrm>
            <a:solidFill>
              <a:srgbClr val="005BAC"/>
            </a:solidFill>
          </p:grpSpPr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62690D31-DE44-42C9-A37C-A8177720E595}"/>
                  </a:ext>
                </a:extLst>
              </p:cNvPr>
              <p:cNvSpPr/>
              <p:nvPr/>
            </p:nvSpPr>
            <p:spPr>
              <a:xfrm>
                <a:off x="2346016" y="3325721"/>
                <a:ext cx="285249" cy="383611"/>
              </a:xfrm>
              <a:custGeom>
                <a:avLst/>
                <a:gdLst>
                  <a:gd name="connsiteX0" fmla="*/ 271282 w 285249"/>
                  <a:gd name="connsiteY0" fmla="*/ 77706 h 383611"/>
                  <a:gd name="connsiteX1" fmla="*/ 194166 w 285249"/>
                  <a:gd name="connsiteY1" fmla="*/ 58525 h 383611"/>
                  <a:gd name="connsiteX2" fmla="*/ 131903 w 285249"/>
                  <a:gd name="connsiteY2" fmla="*/ 101116 h 383611"/>
                  <a:gd name="connsiteX3" fmla="*/ 258495 w 285249"/>
                  <a:gd name="connsiteY3" fmla="*/ 260167 h 383611"/>
                  <a:gd name="connsiteX4" fmla="*/ 105837 w 285249"/>
                  <a:gd name="connsiteY4" fmla="*/ 384103 h 383611"/>
                  <a:gd name="connsiteX5" fmla="*/ 0 w 285249"/>
                  <a:gd name="connsiteY5" fmla="*/ 363349 h 383611"/>
                  <a:gd name="connsiteX6" fmla="*/ 19181 w 285249"/>
                  <a:gd name="connsiteY6" fmla="*/ 300004 h 383611"/>
                  <a:gd name="connsiteX7" fmla="*/ 110165 w 285249"/>
                  <a:gd name="connsiteY7" fmla="*/ 325578 h 383611"/>
                  <a:gd name="connsiteX8" fmla="*/ 180887 w 285249"/>
                  <a:gd name="connsiteY8" fmla="*/ 267544 h 383611"/>
                  <a:gd name="connsiteX9" fmla="*/ 54296 w 285249"/>
                  <a:gd name="connsiteY9" fmla="*/ 112231 h 383611"/>
                  <a:gd name="connsiteX10" fmla="*/ 192592 w 285249"/>
                  <a:gd name="connsiteY10" fmla="*/ 0 h 383611"/>
                  <a:gd name="connsiteX11" fmla="*/ 288889 w 285249"/>
                  <a:gd name="connsiteY11" fmla="*/ 16525 h 383611"/>
                  <a:gd name="connsiteX12" fmla="*/ 271282 w 285249"/>
                  <a:gd name="connsiteY12" fmla="*/ 77706 h 38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249" h="383611">
                    <a:moveTo>
                      <a:pt x="271282" y="77706"/>
                    </a:moveTo>
                    <a:cubicBezTo>
                      <a:pt x="249446" y="66493"/>
                      <a:pt x="221314" y="58525"/>
                      <a:pt x="194166" y="58525"/>
                    </a:cubicBezTo>
                    <a:cubicBezTo>
                      <a:pt x="167609" y="58525"/>
                      <a:pt x="131903" y="69148"/>
                      <a:pt x="131903" y="101116"/>
                    </a:cubicBezTo>
                    <a:cubicBezTo>
                      <a:pt x="131903" y="160723"/>
                      <a:pt x="258495" y="156985"/>
                      <a:pt x="258495" y="260167"/>
                    </a:cubicBezTo>
                    <a:cubicBezTo>
                      <a:pt x="258495" y="351152"/>
                      <a:pt x="187183" y="384103"/>
                      <a:pt x="105837" y="384103"/>
                    </a:cubicBezTo>
                    <a:cubicBezTo>
                      <a:pt x="70230" y="384103"/>
                      <a:pt x="33443" y="375644"/>
                      <a:pt x="0" y="363349"/>
                    </a:cubicBezTo>
                    <a:lnTo>
                      <a:pt x="19181" y="300004"/>
                    </a:lnTo>
                    <a:cubicBezTo>
                      <a:pt x="47902" y="313282"/>
                      <a:pt x="78198" y="325578"/>
                      <a:pt x="110165" y="325578"/>
                    </a:cubicBezTo>
                    <a:cubicBezTo>
                      <a:pt x="145871" y="325578"/>
                      <a:pt x="180887" y="307479"/>
                      <a:pt x="180887" y="267544"/>
                    </a:cubicBezTo>
                    <a:cubicBezTo>
                      <a:pt x="180887" y="200461"/>
                      <a:pt x="54296" y="211183"/>
                      <a:pt x="54296" y="112231"/>
                    </a:cubicBezTo>
                    <a:cubicBezTo>
                      <a:pt x="54296" y="34033"/>
                      <a:pt x="121280" y="0"/>
                      <a:pt x="192592" y="0"/>
                    </a:cubicBezTo>
                    <a:cubicBezTo>
                      <a:pt x="225052" y="0"/>
                      <a:pt x="258593" y="4230"/>
                      <a:pt x="288889" y="16525"/>
                    </a:cubicBezTo>
                    <a:lnTo>
                      <a:pt x="271282" y="77706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01D76CF0-A01E-4E36-8298-54490D252278}"/>
                  </a:ext>
                </a:extLst>
              </p:cNvPr>
              <p:cNvSpPr/>
              <p:nvPr/>
            </p:nvSpPr>
            <p:spPr>
              <a:xfrm>
                <a:off x="2624577" y="3304475"/>
                <a:ext cx="285249" cy="393447"/>
              </a:xfrm>
              <a:custGeom>
                <a:avLst/>
                <a:gdLst>
                  <a:gd name="connsiteX0" fmla="*/ 85181 w 285249"/>
                  <a:gd name="connsiteY0" fmla="*/ 0 h 393447"/>
                  <a:gd name="connsiteX1" fmla="*/ 156494 w 285249"/>
                  <a:gd name="connsiteY1" fmla="*/ 0 h 393447"/>
                  <a:gd name="connsiteX2" fmla="*/ 122460 w 285249"/>
                  <a:gd name="connsiteY2" fmla="*/ 151674 h 393447"/>
                  <a:gd name="connsiteX3" fmla="*/ 123542 w 285249"/>
                  <a:gd name="connsiteY3" fmla="*/ 151674 h 393447"/>
                  <a:gd name="connsiteX4" fmla="*/ 201248 w 285249"/>
                  <a:gd name="connsiteY4" fmla="*/ 118723 h 393447"/>
                  <a:gd name="connsiteX5" fmla="*/ 290659 w 285249"/>
                  <a:gd name="connsiteY5" fmla="*/ 206462 h 393447"/>
                  <a:gd name="connsiteX6" fmla="*/ 281610 w 285249"/>
                  <a:gd name="connsiteY6" fmla="*/ 266069 h 393447"/>
                  <a:gd name="connsiteX7" fmla="*/ 252888 w 285249"/>
                  <a:gd name="connsiteY7" fmla="*/ 399054 h 393447"/>
                  <a:gd name="connsiteX8" fmla="*/ 181576 w 285249"/>
                  <a:gd name="connsiteY8" fmla="*/ 399054 h 393447"/>
                  <a:gd name="connsiteX9" fmla="*/ 208134 w 285249"/>
                  <a:gd name="connsiteY9" fmla="*/ 269806 h 393447"/>
                  <a:gd name="connsiteX10" fmla="*/ 216101 w 285249"/>
                  <a:gd name="connsiteY10" fmla="*/ 212363 h 393447"/>
                  <a:gd name="connsiteX11" fmla="*/ 177248 w 285249"/>
                  <a:gd name="connsiteY11" fmla="*/ 174100 h 393447"/>
                  <a:gd name="connsiteX12" fmla="*/ 100624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5181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5181" y="0"/>
                    </a:moveTo>
                    <a:lnTo>
                      <a:pt x="156494" y="0"/>
                    </a:lnTo>
                    <a:lnTo>
                      <a:pt x="122460" y="151674"/>
                    </a:lnTo>
                    <a:lnTo>
                      <a:pt x="123542" y="151674"/>
                    </a:lnTo>
                    <a:cubicBezTo>
                      <a:pt x="143215" y="133575"/>
                      <a:pt x="170363" y="118723"/>
                      <a:pt x="201248" y="118723"/>
                    </a:cubicBezTo>
                    <a:cubicBezTo>
                      <a:pt x="254954" y="118723"/>
                      <a:pt x="290659" y="152264"/>
                      <a:pt x="290659" y="206462"/>
                    </a:cubicBezTo>
                    <a:cubicBezTo>
                      <a:pt x="290659" y="227216"/>
                      <a:pt x="285348" y="249052"/>
                      <a:pt x="281610" y="266069"/>
                    </a:cubicBezTo>
                    <a:lnTo>
                      <a:pt x="252888" y="399054"/>
                    </a:lnTo>
                    <a:lnTo>
                      <a:pt x="181576" y="399054"/>
                    </a:lnTo>
                    <a:lnTo>
                      <a:pt x="208134" y="269806"/>
                    </a:lnTo>
                    <a:cubicBezTo>
                      <a:pt x="211871" y="251216"/>
                      <a:pt x="216101" y="232527"/>
                      <a:pt x="216101" y="212363"/>
                    </a:cubicBezTo>
                    <a:cubicBezTo>
                      <a:pt x="216101" y="189445"/>
                      <a:pt x="200166" y="174100"/>
                      <a:pt x="177248" y="174100"/>
                    </a:cubicBezTo>
                    <a:cubicBezTo>
                      <a:pt x="127772" y="174100"/>
                      <a:pt x="109673" y="220429"/>
                      <a:pt x="100624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518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0CAC065E-34D1-438F-B3D0-A15378384D48}"/>
                  </a:ext>
                </a:extLst>
              </p:cNvPr>
              <p:cNvSpPr/>
              <p:nvPr/>
            </p:nvSpPr>
            <p:spPr>
              <a:xfrm>
                <a:off x="2926154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5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6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5" y="0"/>
                      <a:pt x="260265" y="20263"/>
                      <a:pt x="260265" y="84591"/>
                    </a:cubicBezTo>
                    <a:cubicBezTo>
                      <a:pt x="260265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6" y="159641"/>
                      <a:pt x="68066" y="205970"/>
                    </a:cubicBezTo>
                    <a:cubicBezTo>
                      <a:pt x="68066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BABBB1B2-9622-4DCE-975C-4590899B190C}"/>
                  </a:ext>
                </a:extLst>
              </p:cNvPr>
              <p:cNvSpPr/>
              <p:nvPr/>
            </p:nvSpPr>
            <p:spPr>
              <a:xfrm>
                <a:off x="3200682" y="3423198"/>
                <a:ext cx="216396" cy="275413"/>
              </a:xfrm>
              <a:custGeom>
                <a:avLst/>
                <a:gdLst>
                  <a:gd name="connsiteX0" fmla="*/ 48984 w 216396"/>
                  <a:gd name="connsiteY0" fmla="*/ 43082 h 275413"/>
                  <a:gd name="connsiteX1" fmla="*/ 55378 w 216396"/>
                  <a:gd name="connsiteY1" fmla="*/ 6393 h 275413"/>
                  <a:gd name="connsiteX2" fmla="*/ 123444 w 216396"/>
                  <a:gd name="connsiteY2" fmla="*/ 6393 h 275413"/>
                  <a:gd name="connsiteX3" fmla="*/ 113903 w 216396"/>
                  <a:gd name="connsiteY3" fmla="*/ 58033 h 275413"/>
                  <a:gd name="connsiteX4" fmla="*/ 114985 w 216396"/>
                  <a:gd name="connsiteY4" fmla="*/ 58033 h 275413"/>
                  <a:gd name="connsiteX5" fmla="*/ 195838 w 216396"/>
                  <a:gd name="connsiteY5" fmla="*/ 0 h 275413"/>
                  <a:gd name="connsiteX6" fmla="*/ 222986 w 216396"/>
                  <a:gd name="connsiteY6" fmla="*/ 2656 h 275413"/>
                  <a:gd name="connsiteX7" fmla="*/ 208134 w 216396"/>
                  <a:gd name="connsiteY7" fmla="*/ 72394 h 275413"/>
                  <a:gd name="connsiteX8" fmla="*/ 180986 w 216396"/>
                  <a:gd name="connsiteY8" fmla="*/ 68165 h 275413"/>
                  <a:gd name="connsiteX9" fmla="*/ 96886 w 216396"/>
                  <a:gd name="connsiteY9" fmla="*/ 157576 h 275413"/>
                  <a:gd name="connsiteX10" fmla="*/ 71312 w 216396"/>
                  <a:gd name="connsiteY10" fmla="*/ 280430 h 275413"/>
                  <a:gd name="connsiteX11" fmla="*/ 0 w 216396"/>
                  <a:gd name="connsiteY11" fmla="*/ 280430 h 275413"/>
                  <a:gd name="connsiteX12" fmla="*/ 48984 w 216396"/>
                  <a:gd name="connsiteY12" fmla="*/ 43082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396" h="275413">
                    <a:moveTo>
                      <a:pt x="48984" y="43082"/>
                    </a:moveTo>
                    <a:cubicBezTo>
                      <a:pt x="51148" y="31377"/>
                      <a:pt x="53214" y="19181"/>
                      <a:pt x="55378" y="6393"/>
                    </a:cubicBezTo>
                    <a:lnTo>
                      <a:pt x="123444" y="6393"/>
                    </a:lnTo>
                    <a:lnTo>
                      <a:pt x="113903" y="58033"/>
                    </a:lnTo>
                    <a:lnTo>
                      <a:pt x="114985" y="58033"/>
                    </a:lnTo>
                    <a:cubicBezTo>
                      <a:pt x="127772" y="28230"/>
                      <a:pt x="162887" y="0"/>
                      <a:pt x="195838" y="0"/>
                    </a:cubicBezTo>
                    <a:cubicBezTo>
                      <a:pt x="204888" y="0"/>
                      <a:pt x="214429" y="492"/>
                      <a:pt x="222986" y="2656"/>
                    </a:cubicBezTo>
                    <a:lnTo>
                      <a:pt x="208134" y="72394"/>
                    </a:lnTo>
                    <a:cubicBezTo>
                      <a:pt x="200166" y="69739"/>
                      <a:pt x="190035" y="68165"/>
                      <a:pt x="180986" y="68165"/>
                    </a:cubicBezTo>
                    <a:cubicBezTo>
                      <a:pt x="130428" y="68165"/>
                      <a:pt x="105936" y="113411"/>
                      <a:pt x="96886" y="157576"/>
                    </a:cubicBezTo>
                    <a:lnTo>
                      <a:pt x="71312" y="280430"/>
                    </a:lnTo>
                    <a:lnTo>
                      <a:pt x="0" y="280430"/>
                    </a:lnTo>
                    <a:lnTo>
                      <a:pt x="48984" y="4308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14C341B2-1962-4A7F-9DF1-D5DC9C75FDEA}"/>
                  </a:ext>
                </a:extLst>
              </p:cNvPr>
              <p:cNvSpPr/>
              <p:nvPr/>
            </p:nvSpPr>
            <p:spPr>
              <a:xfrm>
                <a:off x="340920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494 w 265576"/>
                  <a:gd name="connsiteY10" fmla="*/ 116460 h 285249"/>
                  <a:gd name="connsiteX11" fmla="*/ 200068 w 265576"/>
                  <a:gd name="connsiteY11" fmla="*/ 97870 h 285249"/>
                  <a:gd name="connsiteX12" fmla="*/ 154821 w 265576"/>
                  <a:gd name="connsiteY12" fmla="*/ 52132 h 285249"/>
                  <a:gd name="connsiteX13" fmla="*/ 77706 w 265576"/>
                  <a:gd name="connsiteY13" fmla="*/ 116460 h 285249"/>
                  <a:gd name="connsiteX14" fmla="*/ 198494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494" y="116460"/>
                    </a:moveTo>
                    <a:cubicBezTo>
                      <a:pt x="199576" y="110067"/>
                      <a:pt x="200068" y="104264"/>
                      <a:pt x="200068" y="97870"/>
                    </a:cubicBezTo>
                    <a:cubicBezTo>
                      <a:pt x="200068" y="68657"/>
                      <a:pt x="184625" y="52132"/>
                      <a:pt x="154821" y="52132"/>
                    </a:cubicBezTo>
                    <a:cubicBezTo>
                      <a:pt x="110657" y="52132"/>
                      <a:pt x="91477" y="78689"/>
                      <a:pt x="77706" y="116460"/>
                    </a:cubicBezTo>
                    <a:lnTo>
                      <a:pt x="198494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 dirty="0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595C4540-FD20-41C8-8629-E82BE364BE0F}"/>
                  </a:ext>
                </a:extLst>
              </p:cNvPr>
              <p:cNvSpPr/>
              <p:nvPr/>
            </p:nvSpPr>
            <p:spPr>
              <a:xfrm>
                <a:off x="3803247" y="3348148"/>
                <a:ext cx="196724" cy="354103"/>
              </a:xfrm>
              <a:custGeom>
                <a:avLst/>
                <a:gdLst>
                  <a:gd name="connsiteX0" fmla="*/ 11016 w 196723"/>
                  <a:gd name="connsiteY0" fmla="*/ 81345 h 354102"/>
                  <a:gd name="connsiteX1" fmla="*/ 62656 w 196723"/>
                  <a:gd name="connsiteY1" fmla="*/ 81345 h 354102"/>
                  <a:gd name="connsiteX2" fmla="*/ 74853 w 196723"/>
                  <a:gd name="connsiteY2" fmla="*/ 24984 h 354102"/>
                  <a:gd name="connsiteX3" fmla="*/ 151477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542 w 196723"/>
                  <a:gd name="connsiteY9" fmla="*/ 279839 h 354102"/>
                  <a:gd name="connsiteX10" fmla="*/ 120690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016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016" y="81345"/>
                    </a:moveTo>
                    <a:lnTo>
                      <a:pt x="62656" y="81345"/>
                    </a:lnTo>
                    <a:lnTo>
                      <a:pt x="74853" y="24984"/>
                    </a:lnTo>
                    <a:lnTo>
                      <a:pt x="151477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542" y="269216"/>
                      <a:pt x="93542" y="279839"/>
                    </a:cubicBezTo>
                    <a:cubicBezTo>
                      <a:pt x="93542" y="296364"/>
                      <a:pt x="104755" y="306496"/>
                      <a:pt x="120690" y="306496"/>
                    </a:cubicBezTo>
                    <a:cubicBezTo>
                      <a:pt x="133477" y="306496"/>
                      <a:pt x="146264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016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7849DDF4-7D45-4E98-945B-193A31E7C31E}"/>
                  </a:ext>
                </a:extLst>
              </p:cNvPr>
              <p:cNvSpPr/>
              <p:nvPr/>
            </p:nvSpPr>
            <p:spPr>
              <a:xfrm>
                <a:off x="3980790" y="3304475"/>
                <a:ext cx="285249" cy="393447"/>
              </a:xfrm>
              <a:custGeom>
                <a:avLst/>
                <a:gdLst>
                  <a:gd name="connsiteX0" fmla="*/ 84985 w 285249"/>
                  <a:gd name="connsiteY0" fmla="*/ 0 h 393447"/>
                  <a:gd name="connsiteX1" fmla="*/ 156297 w 285249"/>
                  <a:gd name="connsiteY1" fmla="*/ 0 h 393447"/>
                  <a:gd name="connsiteX2" fmla="*/ 122264 w 285249"/>
                  <a:gd name="connsiteY2" fmla="*/ 151674 h 393447"/>
                  <a:gd name="connsiteX3" fmla="*/ 123346 w 285249"/>
                  <a:gd name="connsiteY3" fmla="*/ 151674 h 393447"/>
                  <a:gd name="connsiteX4" fmla="*/ 201052 w 285249"/>
                  <a:gd name="connsiteY4" fmla="*/ 118723 h 393447"/>
                  <a:gd name="connsiteX5" fmla="*/ 290463 w 285249"/>
                  <a:gd name="connsiteY5" fmla="*/ 206462 h 393447"/>
                  <a:gd name="connsiteX6" fmla="*/ 281413 w 285249"/>
                  <a:gd name="connsiteY6" fmla="*/ 266069 h 393447"/>
                  <a:gd name="connsiteX7" fmla="*/ 252692 w 285249"/>
                  <a:gd name="connsiteY7" fmla="*/ 399054 h 393447"/>
                  <a:gd name="connsiteX8" fmla="*/ 181379 w 285249"/>
                  <a:gd name="connsiteY8" fmla="*/ 399054 h 393447"/>
                  <a:gd name="connsiteX9" fmla="*/ 208035 w 285249"/>
                  <a:gd name="connsiteY9" fmla="*/ 269806 h 393447"/>
                  <a:gd name="connsiteX10" fmla="*/ 216003 w 285249"/>
                  <a:gd name="connsiteY10" fmla="*/ 212363 h 393447"/>
                  <a:gd name="connsiteX11" fmla="*/ 177150 w 285249"/>
                  <a:gd name="connsiteY11" fmla="*/ 174100 h 393447"/>
                  <a:gd name="connsiteX12" fmla="*/ 100526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4985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4985" y="0"/>
                    </a:moveTo>
                    <a:lnTo>
                      <a:pt x="156297" y="0"/>
                    </a:lnTo>
                    <a:lnTo>
                      <a:pt x="122264" y="151674"/>
                    </a:lnTo>
                    <a:lnTo>
                      <a:pt x="123346" y="151674"/>
                    </a:lnTo>
                    <a:cubicBezTo>
                      <a:pt x="143018" y="133575"/>
                      <a:pt x="170166" y="118723"/>
                      <a:pt x="201052" y="118723"/>
                    </a:cubicBezTo>
                    <a:cubicBezTo>
                      <a:pt x="254757" y="118723"/>
                      <a:pt x="290463" y="152264"/>
                      <a:pt x="290463" y="206462"/>
                    </a:cubicBezTo>
                    <a:cubicBezTo>
                      <a:pt x="290463" y="227216"/>
                      <a:pt x="285151" y="249052"/>
                      <a:pt x="281413" y="266069"/>
                    </a:cubicBezTo>
                    <a:lnTo>
                      <a:pt x="252692" y="399054"/>
                    </a:lnTo>
                    <a:lnTo>
                      <a:pt x="181379" y="399054"/>
                    </a:lnTo>
                    <a:lnTo>
                      <a:pt x="208035" y="269806"/>
                    </a:lnTo>
                    <a:cubicBezTo>
                      <a:pt x="211773" y="251216"/>
                      <a:pt x="216003" y="232527"/>
                      <a:pt x="216003" y="212363"/>
                    </a:cubicBezTo>
                    <a:cubicBezTo>
                      <a:pt x="216003" y="189445"/>
                      <a:pt x="200068" y="174100"/>
                      <a:pt x="177150" y="174100"/>
                    </a:cubicBezTo>
                    <a:cubicBezTo>
                      <a:pt x="127674" y="174100"/>
                      <a:pt x="109575" y="220429"/>
                      <a:pt x="100526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4985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EE75B030-74C2-4B05-8514-586E19469AB5}"/>
                  </a:ext>
                </a:extLst>
              </p:cNvPr>
              <p:cNvSpPr/>
              <p:nvPr/>
            </p:nvSpPr>
            <p:spPr>
              <a:xfrm>
                <a:off x="4291023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70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70" y="104264"/>
                      <a:pt x="199970" y="97870"/>
                    </a:cubicBezTo>
                    <a:cubicBezTo>
                      <a:pt x="199970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F5FC7F4D-667F-45F5-90EC-150F3640FD2D}"/>
                  </a:ext>
                </a:extLst>
              </p:cNvPr>
              <p:cNvSpPr/>
              <p:nvPr/>
            </p:nvSpPr>
            <p:spPr>
              <a:xfrm>
                <a:off x="4668831" y="3332213"/>
                <a:ext cx="383611" cy="363939"/>
              </a:xfrm>
              <a:custGeom>
                <a:avLst/>
                <a:gdLst>
                  <a:gd name="connsiteX0" fmla="*/ 79870 w 383611"/>
                  <a:gd name="connsiteY0" fmla="*/ 0 h 363938"/>
                  <a:gd name="connsiteX1" fmla="*/ 174002 w 383611"/>
                  <a:gd name="connsiteY1" fmla="*/ 0 h 363938"/>
                  <a:gd name="connsiteX2" fmla="*/ 253282 w 383611"/>
                  <a:gd name="connsiteY2" fmla="*/ 282003 h 363938"/>
                  <a:gd name="connsiteX3" fmla="*/ 254364 w 383611"/>
                  <a:gd name="connsiteY3" fmla="*/ 282003 h 363938"/>
                  <a:gd name="connsiteX4" fmla="*/ 315053 w 383611"/>
                  <a:gd name="connsiteY4" fmla="*/ 0 h 363938"/>
                  <a:gd name="connsiteX5" fmla="*/ 385283 w 383611"/>
                  <a:gd name="connsiteY5" fmla="*/ 0 h 363938"/>
                  <a:gd name="connsiteX6" fmla="*/ 304922 w 383611"/>
                  <a:gd name="connsiteY6" fmla="*/ 371316 h 363938"/>
                  <a:gd name="connsiteX7" fmla="*/ 209117 w 383611"/>
                  <a:gd name="connsiteY7" fmla="*/ 371316 h 363938"/>
                  <a:gd name="connsiteX8" fmla="*/ 131411 w 383611"/>
                  <a:gd name="connsiteY8" fmla="*/ 86657 h 363938"/>
                  <a:gd name="connsiteX9" fmla="*/ 130329 w 383611"/>
                  <a:gd name="connsiteY9" fmla="*/ 86657 h 363938"/>
                  <a:gd name="connsiteX10" fmla="*/ 71312 w 383611"/>
                  <a:gd name="connsiteY10" fmla="*/ 371316 h 363938"/>
                  <a:gd name="connsiteX11" fmla="*/ 0 w 383611"/>
                  <a:gd name="connsiteY11" fmla="*/ 371316 h 363938"/>
                  <a:gd name="connsiteX12" fmla="*/ 79870 w 383611"/>
                  <a:gd name="connsiteY12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611" h="363938">
                    <a:moveTo>
                      <a:pt x="79870" y="0"/>
                    </a:moveTo>
                    <a:lnTo>
                      <a:pt x="174002" y="0"/>
                    </a:lnTo>
                    <a:lnTo>
                      <a:pt x="253282" y="282003"/>
                    </a:lnTo>
                    <a:lnTo>
                      <a:pt x="254364" y="282003"/>
                    </a:lnTo>
                    <a:lnTo>
                      <a:pt x="315053" y="0"/>
                    </a:lnTo>
                    <a:lnTo>
                      <a:pt x="385283" y="0"/>
                    </a:lnTo>
                    <a:lnTo>
                      <a:pt x="304922" y="371316"/>
                    </a:lnTo>
                    <a:lnTo>
                      <a:pt x="209117" y="371316"/>
                    </a:lnTo>
                    <a:lnTo>
                      <a:pt x="131411" y="86657"/>
                    </a:lnTo>
                    <a:lnTo>
                      <a:pt x="130329" y="86657"/>
                    </a:lnTo>
                    <a:lnTo>
                      <a:pt x="71312" y="371316"/>
                    </a:lnTo>
                    <a:lnTo>
                      <a:pt x="0" y="371316"/>
                    </a:lnTo>
                    <a:lnTo>
                      <a:pt x="7987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1547661D-83BC-4513-BDF3-4D58F365014D}"/>
                  </a:ext>
                </a:extLst>
              </p:cNvPr>
              <p:cNvSpPr/>
              <p:nvPr/>
            </p:nvSpPr>
            <p:spPr>
              <a:xfrm>
                <a:off x="503758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4FC1FE02-7A53-4A97-911E-2F46BAE123A8}"/>
                  </a:ext>
                </a:extLst>
              </p:cNvPr>
              <p:cNvSpPr/>
              <p:nvPr/>
            </p:nvSpPr>
            <p:spPr>
              <a:xfrm>
                <a:off x="5275231" y="3429591"/>
                <a:ext cx="334430" cy="265577"/>
              </a:xfrm>
              <a:custGeom>
                <a:avLst/>
                <a:gdLst>
                  <a:gd name="connsiteX0" fmla="*/ 175674 w 334430"/>
                  <a:gd name="connsiteY0" fmla="*/ 94132 h 265576"/>
                  <a:gd name="connsiteX1" fmla="*/ 252790 w 334430"/>
                  <a:gd name="connsiteY1" fmla="*/ 0 h 265576"/>
                  <a:gd name="connsiteX2" fmla="*/ 337873 w 334430"/>
                  <a:gd name="connsiteY2" fmla="*/ 0 h 265576"/>
                  <a:gd name="connsiteX3" fmla="*/ 221314 w 334430"/>
                  <a:gd name="connsiteY3" fmla="*/ 130920 h 265576"/>
                  <a:gd name="connsiteX4" fmla="*/ 286725 w 334430"/>
                  <a:gd name="connsiteY4" fmla="*/ 274036 h 265576"/>
                  <a:gd name="connsiteX5" fmla="*/ 209019 w 334430"/>
                  <a:gd name="connsiteY5" fmla="*/ 274036 h 265576"/>
                  <a:gd name="connsiteX6" fmla="*/ 167018 w 334430"/>
                  <a:gd name="connsiteY6" fmla="*/ 169182 h 265576"/>
                  <a:gd name="connsiteX7" fmla="*/ 85083 w 334430"/>
                  <a:gd name="connsiteY7" fmla="*/ 274036 h 265576"/>
                  <a:gd name="connsiteX8" fmla="*/ 0 w 334430"/>
                  <a:gd name="connsiteY8" fmla="*/ 274036 h 265576"/>
                  <a:gd name="connsiteX9" fmla="*/ 123936 w 334430"/>
                  <a:gd name="connsiteY9" fmla="*/ 130920 h 265576"/>
                  <a:gd name="connsiteX10" fmla="*/ 65902 w 334430"/>
                  <a:gd name="connsiteY10" fmla="*/ 0 h 265576"/>
                  <a:gd name="connsiteX11" fmla="*/ 139871 w 334430"/>
                  <a:gd name="connsiteY11" fmla="*/ 0 h 265576"/>
                  <a:gd name="connsiteX12" fmla="*/ 175674 w 334430"/>
                  <a:gd name="connsiteY12" fmla="*/ 94132 h 26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30" h="265576">
                    <a:moveTo>
                      <a:pt x="175674" y="94132"/>
                    </a:moveTo>
                    <a:lnTo>
                      <a:pt x="252790" y="0"/>
                    </a:lnTo>
                    <a:lnTo>
                      <a:pt x="337873" y="0"/>
                    </a:lnTo>
                    <a:lnTo>
                      <a:pt x="221314" y="130920"/>
                    </a:lnTo>
                    <a:lnTo>
                      <a:pt x="286725" y="274036"/>
                    </a:lnTo>
                    <a:lnTo>
                      <a:pt x="209019" y="274036"/>
                    </a:lnTo>
                    <a:lnTo>
                      <a:pt x="167018" y="169182"/>
                    </a:lnTo>
                    <a:lnTo>
                      <a:pt x="85083" y="274036"/>
                    </a:lnTo>
                    <a:lnTo>
                      <a:pt x="0" y="274036"/>
                    </a:lnTo>
                    <a:lnTo>
                      <a:pt x="123936" y="130920"/>
                    </a:lnTo>
                    <a:lnTo>
                      <a:pt x="65902" y="0"/>
                    </a:lnTo>
                    <a:lnTo>
                      <a:pt x="139871" y="0"/>
                    </a:lnTo>
                    <a:lnTo>
                      <a:pt x="175674" y="9413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4E9427AC-DA7C-406B-BD5B-7B0E3D5849DD}"/>
                  </a:ext>
                </a:extLst>
              </p:cNvPr>
              <p:cNvSpPr/>
              <p:nvPr/>
            </p:nvSpPr>
            <p:spPr>
              <a:xfrm>
                <a:off x="5620973" y="3348148"/>
                <a:ext cx="196724" cy="354103"/>
              </a:xfrm>
              <a:custGeom>
                <a:avLst/>
                <a:gdLst>
                  <a:gd name="connsiteX0" fmla="*/ 11115 w 196723"/>
                  <a:gd name="connsiteY0" fmla="*/ 81345 h 354102"/>
                  <a:gd name="connsiteX1" fmla="*/ 62755 w 196723"/>
                  <a:gd name="connsiteY1" fmla="*/ 81345 h 354102"/>
                  <a:gd name="connsiteX2" fmla="*/ 74952 w 196723"/>
                  <a:gd name="connsiteY2" fmla="*/ 24984 h 354102"/>
                  <a:gd name="connsiteX3" fmla="*/ 151576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444 w 196723"/>
                  <a:gd name="connsiteY9" fmla="*/ 279839 h 354102"/>
                  <a:gd name="connsiteX10" fmla="*/ 120592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115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115" y="81345"/>
                    </a:moveTo>
                    <a:lnTo>
                      <a:pt x="62755" y="81345"/>
                    </a:lnTo>
                    <a:lnTo>
                      <a:pt x="74952" y="24984"/>
                    </a:lnTo>
                    <a:lnTo>
                      <a:pt x="151576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444" y="269216"/>
                      <a:pt x="93444" y="279839"/>
                    </a:cubicBezTo>
                    <a:cubicBezTo>
                      <a:pt x="93444" y="296364"/>
                      <a:pt x="104657" y="306496"/>
                      <a:pt x="120592" y="306496"/>
                    </a:cubicBezTo>
                    <a:cubicBezTo>
                      <a:pt x="133379" y="306496"/>
                      <a:pt x="146166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115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806A2163-2103-4F51-9F74-BD7177FDA4EC}"/>
                  </a:ext>
                </a:extLst>
              </p:cNvPr>
              <p:cNvSpPr/>
              <p:nvPr/>
            </p:nvSpPr>
            <p:spPr>
              <a:xfrm>
                <a:off x="5941436" y="3332213"/>
                <a:ext cx="344266" cy="363939"/>
              </a:xfrm>
              <a:custGeom>
                <a:avLst/>
                <a:gdLst>
                  <a:gd name="connsiteX0" fmla="*/ 0 w 344266"/>
                  <a:gd name="connsiteY0" fmla="*/ 0 h 363938"/>
                  <a:gd name="connsiteX1" fmla="*/ 74460 w 344266"/>
                  <a:gd name="connsiteY1" fmla="*/ 0 h 363938"/>
                  <a:gd name="connsiteX2" fmla="*/ 109083 w 344266"/>
                  <a:gd name="connsiteY2" fmla="*/ 288889 h 363938"/>
                  <a:gd name="connsiteX3" fmla="*/ 110165 w 344266"/>
                  <a:gd name="connsiteY3" fmla="*/ 288889 h 363938"/>
                  <a:gd name="connsiteX4" fmla="*/ 264495 w 344266"/>
                  <a:gd name="connsiteY4" fmla="*/ 0 h 363938"/>
                  <a:gd name="connsiteX5" fmla="*/ 345349 w 344266"/>
                  <a:gd name="connsiteY5" fmla="*/ 0 h 363938"/>
                  <a:gd name="connsiteX6" fmla="*/ 137805 w 344266"/>
                  <a:gd name="connsiteY6" fmla="*/ 371316 h 363938"/>
                  <a:gd name="connsiteX7" fmla="*/ 48984 w 344266"/>
                  <a:gd name="connsiteY7" fmla="*/ 371316 h 363938"/>
                  <a:gd name="connsiteX8" fmla="*/ 0 w 344266"/>
                  <a:gd name="connsiteY8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266" h="363938">
                    <a:moveTo>
                      <a:pt x="0" y="0"/>
                    </a:moveTo>
                    <a:lnTo>
                      <a:pt x="74460" y="0"/>
                    </a:lnTo>
                    <a:lnTo>
                      <a:pt x="109083" y="288889"/>
                    </a:lnTo>
                    <a:lnTo>
                      <a:pt x="110165" y="288889"/>
                    </a:lnTo>
                    <a:lnTo>
                      <a:pt x="264495" y="0"/>
                    </a:lnTo>
                    <a:lnTo>
                      <a:pt x="345349" y="0"/>
                    </a:lnTo>
                    <a:lnTo>
                      <a:pt x="137805" y="371316"/>
                    </a:lnTo>
                    <a:lnTo>
                      <a:pt x="48984" y="371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F04103CE-9354-453A-B65E-15AA23CA3A17}"/>
                  </a:ext>
                </a:extLst>
              </p:cNvPr>
              <p:cNvSpPr/>
              <p:nvPr/>
            </p:nvSpPr>
            <p:spPr>
              <a:xfrm>
                <a:off x="6204259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6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7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6" y="0"/>
                      <a:pt x="260266" y="20263"/>
                      <a:pt x="260266" y="84591"/>
                    </a:cubicBezTo>
                    <a:cubicBezTo>
                      <a:pt x="260266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7" y="159641"/>
                      <a:pt x="68067" y="205970"/>
                    </a:cubicBezTo>
                    <a:cubicBezTo>
                      <a:pt x="68067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DB12D42D-FC7B-4532-A27A-670938C03EBC}"/>
                  </a:ext>
                </a:extLst>
              </p:cNvPr>
              <p:cNvSpPr/>
              <p:nvPr/>
            </p:nvSpPr>
            <p:spPr>
              <a:xfrm>
                <a:off x="6475246" y="3304475"/>
                <a:ext cx="147543" cy="393447"/>
              </a:xfrm>
              <a:custGeom>
                <a:avLst/>
                <a:gdLst>
                  <a:gd name="connsiteX0" fmla="*/ 84591 w 147542"/>
                  <a:gd name="connsiteY0" fmla="*/ 0 h 393447"/>
                  <a:gd name="connsiteX1" fmla="*/ 155903 w 147542"/>
                  <a:gd name="connsiteY1" fmla="*/ 0 h 393447"/>
                  <a:gd name="connsiteX2" fmla="*/ 71312 w 147542"/>
                  <a:gd name="connsiteY2" fmla="*/ 399054 h 393447"/>
                  <a:gd name="connsiteX3" fmla="*/ 0 w 147542"/>
                  <a:gd name="connsiteY3" fmla="*/ 399054 h 393447"/>
                  <a:gd name="connsiteX4" fmla="*/ 84591 w 147542"/>
                  <a:gd name="connsiteY4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542" h="393447">
                    <a:moveTo>
                      <a:pt x="84591" y="0"/>
                    </a:moveTo>
                    <a:lnTo>
                      <a:pt x="155903" y="0"/>
                    </a:lnTo>
                    <a:lnTo>
                      <a:pt x="71312" y="399054"/>
                    </a:lnTo>
                    <a:lnTo>
                      <a:pt x="0" y="399054"/>
                    </a:lnTo>
                    <a:lnTo>
                      <a:pt x="8459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5471B19A-88C4-4980-A0B1-0B60C2B76436}"/>
                  </a:ext>
                </a:extLst>
              </p:cNvPr>
              <p:cNvSpPr/>
              <p:nvPr/>
            </p:nvSpPr>
            <p:spPr>
              <a:xfrm>
                <a:off x="6616985" y="3429591"/>
                <a:ext cx="285249" cy="275413"/>
              </a:xfrm>
              <a:custGeom>
                <a:avLst/>
                <a:gdLst>
                  <a:gd name="connsiteX0" fmla="*/ 240003 w 285249"/>
                  <a:gd name="connsiteY0" fmla="*/ 234593 h 275413"/>
                  <a:gd name="connsiteX1" fmla="*/ 233117 w 285249"/>
                  <a:gd name="connsiteY1" fmla="*/ 273938 h 275413"/>
                  <a:gd name="connsiteX2" fmla="*/ 163379 w 285249"/>
                  <a:gd name="connsiteY2" fmla="*/ 273938 h 275413"/>
                  <a:gd name="connsiteX3" fmla="*/ 168199 w 285249"/>
                  <a:gd name="connsiteY3" fmla="*/ 247380 h 275413"/>
                  <a:gd name="connsiteX4" fmla="*/ 167117 w 285249"/>
                  <a:gd name="connsiteY4" fmla="*/ 247380 h 275413"/>
                  <a:gd name="connsiteX5" fmla="*/ 89411 w 285249"/>
                  <a:gd name="connsiteY5" fmla="*/ 280331 h 275413"/>
                  <a:gd name="connsiteX6" fmla="*/ 0 w 285249"/>
                  <a:gd name="connsiteY6" fmla="*/ 192592 h 275413"/>
                  <a:gd name="connsiteX7" fmla="*/ 9049 w 285249"/>
                  <a:gd name="connsiteY7" fmla="*/ 132985 h 275413"/>
                  <a:gd name="connsiteX8" fmla="*/ 37771 w 285249"/>
                  <a:gd name="connsiteY8" fmla="*/ 0 h 275413"/>
                  <a:gd name="connsiteX9" fmla="*/ 109083 w 285249"/>
                  <a:gd name="connsiteY9" fmla="*/ 0 h 275413"/>
                  <a:gd name="connsiteX10" fmla="*/ 82427 w 285249"/>
                  <a:gd name="connsiteY10" fmla="*/ 129247 h 275413"/>
                  <a:gd name="connsiteX11" fmla="*/ 74460 w 285249"/>
                  <a:gd name="connsiteY11" fmla="*/ 186691 h 275413"/>
                  <a:gd name="connsiteX12" fmla="*/ 113313 w 285249"/>
                  <a:gd name="connsiteY12" fmla="*/ 225052 h 275413"/>
                  <a:gd name="connsiteX13" fmla="*/ 189937 w 285249"/>
                  <a:gd name="connsiteY13" fmla="*/ 137805 h 275413"/>
                  <a:gd name="connsiteX14" fmla="*/ 219150 w 285249"/>
                  <a:gd name="connsiteY14" fmla="*/ 0 h 275413"/>
                  <a:gd name="connsiteX15" fmla="*/ 290463 w 285249"/>
                  <a:gd name="connsiteY15" fmla="*/ 0 h 275413"/>
                  <a:gd name="connsiteX16" fmla="*/ 240003 w 285249"/>
                  <a:gd name="connsiteY16" fmla="*/ 234593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249" h="275413">
                    <a:moveTo>
                      <a:pt x="240003" y="234593"/>
                    </a:moveTo>
                    <a:cubicBezTo>
                      <a:pt x="236757" y="251118"/>
                      <a:pt x="234101" y="265479"/>
                      <a:pt x="233117" y="273938"/>
                    </a:cubicBezTo>
                    <a:lnTo>
                      <a:pt x="163379" y="273938"/>
                    </a:lnTo>
                    <a:lnTo>
                      <a:pt x="168199" y="247380"/>
                    </a:lnTo>
                    <a:lnTo>
                      <a:pt x="167117" y="247380"/>
                    </a:lnTo>
                    <a:cubicBezTo>
                      <a:pt x="147444" y="265479"/>
                      <a:pt x="120296" y="280331"/>
                      <a:pt x="89411" y="280331"/>
                    </a:cubicBezTo>
                    <a:cubicBezTo>
                      <a:pt x="35705" y="280331"/>
                      <a:pt x="0" y="246790"/>
                      <a:pt x="0" y="192592"/>
                    </a:cubicBezTo>
                    <a:cubicBezTo>
                      <a:pt x="0" y="171838"/>
                      <a:pt x="5311" y="150002"/>
                      <a:pt x="9049" y="132985"/>
                    </a:cubicBezTo>
                    <a:lnTo>
                      <a:pt x="37771" y="0"/>
                    </a:lnTo>
                    <a:lnTo>
                      <a:pt x="109083" y="0"/>
                    </a:lnTo>
                    <a:lnTo>
                      <a:pt x="82427" y="129247"/>
                    </a:lnTo>
                    <a:cubicBezTo>
                      <a:pt x="78689" y="147838"/>
                      <a:pt x="74460" y="166527"/>
                      <a:pt x="74460" y="186691"/>
                    </a:cubicBezTo>
                    <a:cubicBezTo>
                      <a:pt x="74460" y="209609"/>
                      <a:pt x="90394" y="225052"/>
                      <a:pt x="113313" y="225052"/>
                    </a:cubicBezTo>
                    <a:cubicBezTo>
                      <a:pt x="162789" y="225052"/>
                      <a:pt x="180887" y="178724"/>
                      <a:pt x="189937" y="137805"/>
                    </a:cubicBezTo>
                    <a:lnTo>
                      <a:pt x="219150" y="0"/>
                    </a:lnTo>
                    <a:lnTo>
                      <a:pt x="290463" y="0"/>
                    </a:lnTo>
                    <a:lnTo>
                      <a:pt x="240003" y="234593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8EC7BBA7-8DDC-4FF6-9B33-DD88FC50E1C6}"/>
                  </a:ext>
                </a:extLst>
              </p:cNvPr>
              <p:cNvSpPr/>
              <p:nvPr/>
            </p:nvSpPr>
            <p:spPr>
              <a:xfrm>
                <a:off x="6909317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0" y="279839"/>
                      <a:pt x="161116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C552D636-047E-4554-8FE6-6F8373564AD2}"/>
                  </a:ext>
                </a:extLst>
              </p:cNvPr>
              <p:cNvSpPr/>
              <p:nvPr/>
            </p:nvSpPr>
            <p:spPr>
              <a:xfrm>
                <a:off x="7171648" y="3423001"/>
                <a:ext cx="236068" cy="285249"/>
              </a:xfrm>
              <a:custGeom>
                <a:avLst/>
                <a:gdLst>
                  <a:gd name="connsiteX0" fmla="*/ 220822 w 236068"/>
                  <a:gd name="connsiteY0" fmla="*/ 65017 h 285249"/>
                  <a:gd name="connsiteX1" fmla="*/ 162297 w 236068"/>
                  <a:gd name="connsiteY1" fmla="*/ 52230 h 285249"/>
                  <a:gd name="connsiteX2" fmla="*/ 114395 w 236068"/>
                  <a:gd name="connsiteY2" fmla="*/ 79870 h 285249"/>
                  <a:gd name="connsiteX3" fmla="*/ 206953 w 236068"/>
                  <a:gd name="connsiteY3" fmla="*/ 194265 h 285249"/>
                  <a:gd name="connsiteX4" fmla="*/ 83509 w 236068"/>
                  <a:gd name="connsiteY4" fmla="*/ 286823 h 285249"/>
                  <a:gd name="connsiteX5" fmla="*/ 0 w 236068"/>
                  <a:gd name="connsiteY5" fmla="*/ 270298 h 285249"/>
                  <a:gd name="connsiteX6" fmla="*/ 15443 w 236068"/>
                  <a:gd name="connsiteY6" fmla="*/ 213347 h 285249"/>
                  <a:gd name="connsiteX7" fmla="*/ 83509 w 236068"/>
                  <a:gd name="connsiteY7" fmla="*/ 234593 h 285249"/>
                  <a:gd name="connsiteX8" fmla="*/ 132494 w 236068"/>
                  <a:gd name="connsiteY8" fmla="*/ 204298 h 285249"/>
                  <a:gd name="connsiteX9" fmla="*/ 39935 w 236068"/>
                  <a:gd name="connsiteY9" fmla="*/ 87247 h 285249"/>
                  <a:gd name="connsiteX10" fmla="*/ 158559 w 236068"/>
                  <a:gd name="connsiteY10" fmla="*/ 0 h 285249"/>
                  <a:gd name="connsiteX11" fmla="*/ 236265 w 236068"/>
                  <a:gd name="connsiteY11" fmla="*/ 11213 h 285249"/>
                  <a:gd name="connsiteX12" fmla="*/ 220822 w 236068"/>
                  <a:gd name="connsiteY12" fmla="*/ 65017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068" h="285249">
                    <a:moveTo>
                      <a:pt x="220822" y="65017"/>
                    </a:moveTo>
                    <a:cubicBezTo>
                      <a:pt x="202232" y="58132"/>
                      <a:pt x="182560" y="52230"/>
                      <a:pt x="162297" y="52230"/>
                    </a:cubicBezTo>
                    <a:cubicBezTo>
                      <a:pt x="141051" y="52230"/>
                      <a:pt x="114395" y="58033"/>
                      <a:pt x="114395" y="79870"/>
                    </a:cubicBezTo>
                    <a:cubicBezTo>
                      <a:pt x="114395" y="114493"/>
                      <a:pt x="206953" y="127280"/>
                      <a:pt x="206953" y="194265"/>
                    </a:cubicBezTo>
                    <a:cubicBezTo>
                      <a:pt x="206953" y="265577"/>
                      <a:pt x="144690" y="286823"/>
                      <a:pt x="83509" y="286823"/>
                    </a:cubicBezTo>
                    <a:cubicBezTo>
                      <a:pt x="54788" y="286823"/>
                      <a:pt x="26066" y="282594"/>
                      <a:pt x="0" y="270298"/>
                    </a:cubicBezTo>
                    <a:lnTo>
                      <a:pt x="15443" y="213347"/>
                    </a:lnTo>
                    <a:cubicBezTo>
                      <a:pt x="35705" y="224560"/>
                      <a:pt x="55869" y="234593"/>
                      <a:pt x="83509" y="234593"/>
                    </a:cubicBezTo>
                    <a:cubicBezTo>
                      <a:pt x="107411" y="234593"/>
                      <a:pt x="132494" y="226626"/>
                      <a:pt x="132494" y="204298"/>
                    </a:cubicBezTo>
                    <a:cubicBezTo>
                      <a:pt x="132494" y="160133"/>
                      <a:pt x="39935" y="155903"/>
                      <a:pt x="39935" y="87247"/>
                    </a:cubicBezTo>
                    <a:cubicBezTo>
                      <a:pt x="39935" y="22820"/>
                      <a:pt x="102198" y="0"/>
                      <a:pt x="158559" y="0"/>
                    </a:cubicBezTo>
                    <a:cubicBezTo>
                      <a:pt x="184625" y="0"/>
                      <a:pt x="211281" y="4820"/>
                      <a:pt x="236265" y="11213"/>
                    </a:cubicBezTo>
                    <a:lnTo>
                      <a:pt x="220822" y="65017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8294D468-82A9-4C7F-B2CA-4B561E9FD1D1}"/>
                  </a:ext>
                </a:extLst>
              </p:cNvPr>
              <p:cNvSpPr/>
              <p:nvPr/>
            </p:nvSpPr>
            <p:spPr>
              <a:xfrm>
                <a:off x="7407519" y="3332213"/>
                <a:ext cx="147543" cy="363939"/>
              </a:xfrm>
              <a:custGeom>
                <a:avLst/>
                <a:gdLst>
                  <a:gd name="connsiteX0" fmla="*/ 89903 w 147542"/>
                  <a:gd name="connsiteY0" fmla="*/ 296856 h 363938"/>
                  <a:gd name="connsiteX1" fmla="*/ 74460 w 147542"/>
                  <a:gd name="connsiteY1" fmla="*/ 371316 h 363938"/>
                  <a:gd name="connsiteX2" fmla="*/ 0 w 147542"/>
                  <a:gd name="connsiteY2" fmla="*/ 371316 h 363938"/>
                  <a:gd name="connsiteX3" fmla="*/ 15443 w 147542"/>
                  <a:gd name="connsiteY3" fmla="*/ 296856 h 363938"/>
                  <a:gd name="connsiteX4" fmla="*/ 89903 w 147542"/>
                  <a:gd name="connsiteY4" fmla="*/ 296856 h 363938"/>
                  <a:gd name="connsiteX5" fmla="*/ 72296 w 147542"/>
                  <a:gd name="connsiteY5" fmla="*/ 0 h 363938"/>
                  <a:gd name="connsiteX6" fmla="*/ 155805 w 147542"/>
                  <a:gd name="connsiteY6" fmla="*/ 0 h 363938"/>
                  <a:gd name="connsiteX7" fmla="*/ 88821 w 147542"/>
                  <a:gd name="connsiteY7" fmla="*/ 262331 h 363938"/>
                  <a:gd name="connsiteX8" fmla="*/ 29804 w 147542"/>
                  <a:gd name="connsiteY8" fmla="*/ 262331 h 363938"/>
                  <a:gd name="connsiteX9" fmla="*/ 72296 w 147542"/>
                  <a:gd name="connsiteY9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542" h="363938">
                    <a:moveTo>
                      <a:pt x="89903" y="296856"/>
                    </a:moveTo>
                    <a:lnTo>
                      <a:pt x="74460" y="371316"/>
                    </a:lnTo>
                    <a:lnTo>
                      <a:pt x="0" y="371316"/>
                    </a:lnTo>
                    <a:lnTo>
                      <a:pt x="15443" y="296856"/>
                    </a:lnTo>
                    <a:lnTo>
                      <a:pt x="89903" y="296856"/>
                    </a:lnTo>
                    <a:close/>
                    <a:moveTo>
                      <a:pt x="72296" y="0"/>
                    </a:moveTo>
                    <a:lnTo>
                      <a:pt x="155805" y="0"/>
                    </a:lnTo>
                    <a:lnTo>
                      <a:pt x="88821" y="262331"/>
                    </a:lnTo>
                    <a:lnTo>
                      <a:pt x="29804" y="262331"/>
                    </a:lnTo>
                    <a:lnTo>
                      <a:pt x="72296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</p:grp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720C0391-AA7E-4DE3-BF7E-563BAF8FCB78}"/>
                </a:ext>
              </a:extLst>
            </p:cNvPr>
            <p:cNvSpPr/>
            <p:nvPr/>
          </p:nvSpPr>
          <p:spPr>
            <a:xfrm>
              <a:off x="5120803" y="2676566"/>
              <a:ext cx="2616425" cy="590171"/>
            </a:xfrm>
            <a:custGeom>
              <a:avLst/>
              <a:gdLst>
                <a:gd name="connsiteX0" fmla="*/ 0 w 2616424"/>
                <a:gd name="connsiteY0" fmla="*/ 596237 h 590170"/>
                <a:gd name="connsiteX1" fmla="*/ 2620064 w 2616424"/>
                <a:gd name="connsiteY1" fmla="*/ 53870 h 590170"/>
                <a:gd name="connsiteX2" fmla="*/ 2507145 w 2616424"/>
                <a:gd name="connsiteY2" fmla="*/ 410136 h 590170"/>
                <a:gd name="connsiteX3" fmla="*/ 0 w 2616424"/>
                <a:gd name="connsiteY3" fmla="*/ 596237 h 5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424" h="590170">
                  <a:moveTo>
                    <a:pt x="0" y="596237"/>
                  </a:moveTo>
                  <a:cubicBezTo>
                    <a:pt x="779419" y="-30230"/>
                    <a:pt x="1817432" y="-64460"/>
                    <a:pt x="2620064" y="53870"/>
                  </a:cubicBezTo>
                  <a:lnTo>
                    <a:pt x="2507145" y="410136"/>
                  </a:lnTo>
                  <a:cubicBezTo>
                    <a:pt x="1952581" y="214986"/>
                    <a:pt x="882896" y="95870"/>
                    <a:pt x="0" y="596237"/>
                  </a:cubicBezTo>
                  <a:close/>
                </a:path>
              </a:pathLst>
            </a:custGeom>
            <a:gradFill>
              <a:gsLst>
                <a:gs pos="25000">
                  <a:srgbClr val="005BAC"/>
                </a:gs>
                <a:gs pos="100000">
                  <a:srgbClr val="EA5B02"/>
                </a:gs>
                <a:gs pos="52000">
                  <a:srgbClr val="E50059"/>
                </a:gs>
              </a:gsLst>
              <a:lin ang="0" scaled="1"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F8C4513C-890B-4762-9338-868200819F94}"/>
                </a:ext>
              </a:extLst>
            </p:cNvPr>
            <p:cNvSpPr/>
            <p:nvPr/>
          </p:nvSpPr>
          <p:spPr>
            <a:xfrm>
              <a:off x="2164440" y="3771103"/>
              <a:ext cx="2419701" cy="413120"/>
            </a:xfrm>
            <a:custGeom>
              <a:avLst/>
              <a:gdLst>
                <a:gd name="connsiteX0" fmla="*/ 2429046 w 2419701"/>
                <a:gd name="connsiteY0" fmla="*/ 0 h 413119"/>
                <a:gd name="connsiteX1" fmla="*/ 0 w 2419701"/>
                <a:gd name="connsiteY1" fmla="*/ 350168 h 413119"/>
                <a:gd name="connsiteX2" fmla="*/ 119018 w 2419701"/>
                <a:gd name="connsiteY2" fmla="*/ 67870 h 413119"/>
                <a:gd name="connsiteX3" fmla="*/ 2429046 w 2419701"/>
                <a:gd name="connsiteY3" fmla="*/ 0 h 4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701" h="413119">
                  <a:moveTo>
                    <a:pt x="2429046" y="0"/>
                  </a:moveTo>
                  <a:cubicBezTo>
                    <a:pt x="1971368" y="313971"/>
                    <a:pt x="990405" y="527908"/>
                    <a:pt x="0" y="350168"/>
                  </a:cubicBezTo>
                  <a:lnTo>
                    <a:pt x="119018" y="67870"/>
                  </a:lnTo>
                  <a:cubicBezTo>
                    <a:pt x="1087882" y="292528"/>
                    <a:pt x="1996057" y="174887"/>
                    <a:pt x="24290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EE7"/>
                </a:gs>
                <a:gs pos="47000">
                  <a:srgbClr val="005BAC"/>
                </a:gs>
              </a:gsLst>
              <a:lin ang="0" scaled="1"/>
              <a:tileRect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</p:grpSp>
    </p:spTree>
    <p:extLst>
      <p:ext uri="{BB962C8B-B14F-4D97-AF65-F5344CB8AC3E}">
        <p14:creationId xmlns:p14="http://schemas.microsoft.com/office/powerpoint/2010/main" val="1611779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②-b 表紙+サブタイトル（グローバル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8" y="2156184"/>
            <a:ext cx="6796304" cy="442035"/>
          </a:xfrm>
          <a:noFill/>
        </p:spPr>
        <p:txBody>
          <a:bodyPr lIns="0" tIns="36000" rIns="0" bIns="36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390" y="418974"/>
            <a:ext cx="6796683" cy="344134"/>
          </a:xfrm>
        </p:spPr>
        <p:txBody>
          <a:bodyPr lIns="0" tIns="46800" rIns="90000" bIns="46800" anchor="ctr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95276" indent="0" algn="ctr">
              <a:buNone/>
              <a:defRPr sz="2167"/>
            </a:lvl2pPr>
            <a:lvl3pPr marL="990552" indent="0" algn="ctr">
              <a:buNone/>
              <a:defRPr sz="1950"/>
            </a:lvl3pPr>
            <a:lvl4pPr marL="1485827" indent="0" algn="ctr">
              <a:buNone/>
              <a:defRPr sz="1733"/>
            </a:lvl4pPr>
            <a:lvl5pPr marL="1981103" indent="0" algn="ctr">
              <a:buNone/>
              <a:defRPr sz="1733"/>
            </a:lvl5pPr>
            <a:lvl6pPr marL="2476379" indent="0" algn="ctr">
              <a:buNone/>
              <a:defRPr sz="1733"/>
            </a:lvl6pPr>
            <a:lvl7pPr marL="2971655" indent="0" algn="ctr">
              <a:buNone/>
              <a:defRPr sz="1733"/>
            </a:lvl7pPr>
            <a:lvl8pPr marL="3466930" indent="0" algn="ctr">
              <a:buNone/>
              <a:defRPr sz="1733"/>
            </a:lvl8pPr>
            <a:lvl9pPr marL="3962206" indent="0" algn="ctr">
              <a:buNone/>
              <a:defRPr sz="1733"/>
            </a:lvl9pPr>
          </a:lstStyle>
          <a:p>
            <a:r>
              <a:rPr lang="ja-JP" altLang="en-US" dirty="0"/>
              <a:t>資料名など</a:t>
            </a:r>
            <a:endParaRPr lang="en-US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DC760E3-9F01-AD4C-BCF9-E22AE02BF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390" y="5436000"/>
            <a:ext cx="6796683" cy="252000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日付</a:t>
            </a:r>
          </a:p>
        </p:txBody>
      </p:sp>
      <p:sp>
        <p:nvSpPr>
          <p:cNvPr id="16" name="テキスト プレースホルダー 14">
            <a:extLst>
              <a:ext uri="{FF2B5EF4-FFF2-40B4-BE49-F238E27FC236}">
                <a16:creationId xmlns:a16="http://schemas.microsoft.com/office/drawing/2014/main" id="{863F2344-476F-5942-A8C9-BC88457AB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766" y="4265052"/>
            <a:ext cx="6796307" cy="103755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部署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E88B4C-DA79-CC41-98E9-9182634B03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766" y="3790799"/>
            <a:ext cx="6796307" cy="342000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名前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41877E83-27AD-F84F-8D0E-74403068DF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766" y="1189666"/>
            <a:ext cx="6796306" cy="349702"/>
          </a:xfrm>
        </p:spPr>
        <p:txBody>
          <a:bodyPr lIns="0" tIns="36000" rIns="0" bIns="36000" anchor="ctr">
            <a:spAutoFit/>
          </a:bodyPr>
          <a:lstStyle>
            <a:lvl1pPr marL="0" indent="0">
              <a:spcBef>
                <a:spcPts val="0"/>
              </a:spcBef>
              <a:buNone/>
              <a:defRPr sz="1800" b="1" i="0" baseline="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サブタイトル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E17235-D718-F341-A1F6-9D65CCF7A33F}"/>
              </a:ext>
            </a:extLst>
          </p:cNvPr>
          <p:cNvCxnSpPr/>
          <p:nvPr userDrawn="1"/>
        </p:nvCxnSpPr>
        <p:spPr>
          <a:xfrm>
            <a:off x="493200" y="3439940"/>
            <a:ext cx="4464000" cy="0"/>
          </a:xfrm>
          <a:prstGeom prst="line">
            <a:avLst/>
          </a:prstGeom>
          <a:ln w="31750">
            <a:solidFill>
              <a:srgbClr val="000F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プレースホルダー 2">
            <a:extLst>
              <a:ext uri="{FF2B5EF4-FFF2-40B4-BE49-F238E27FC236}">
                <a16:creationId xmlns:a16="http://schemas.microsoft.com/office/drawing/2014/main" id="{5FF407D6-2144-4BA2-B7AF-578F4F0AA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3849" y="0"/>
            <a:ext cx="1901691" cy="68580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A66E528-1139-4370-B2B5-A471FEFE3B8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2766" y="6044137"/>
            <a:ext cx="766800" cy="385678"/>
            <a:chOff x="200472" y="6597352"/>
            <a:chExt cx="355987" cy="179051"/>
          </a:xfrm>
        </p:grpSpPr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F6B83F89-6775-447E-A0AC-4767189F0F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01" y="6598074"/>
              <a:ext cx="47658" cy="177607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91">
              <a:extLst>
                <a:ext uri="{FF2B5EF4-FFF2-40B4-BE49-F238E27FC236}">
                  <a16:creationId xmlns:a16="http://schemas.microsoft.com/office/drawing/2014/main" id="{1B5E93AC-248A-4814-82CB-1F53CFD7F7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472" y="6597352"/>
              <a:ext cx="303997" cy="179051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43C7FD0-83D2-44F1-B0E5-AED706CB114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53511" y="5975818"/>
            <a:ext cx="1926000" cy="521058"/>
            <a:chOff x="2164440" y="2676566"/>
            <a:chExt cx="5572788" cy="1507657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A44087AC-B706-4C7A-9281-EAFCEA56D72E}"/>
                </a:ext>
              </a:extLst>
            </p:cNvPr>
            <p:cNvGrpSpPr/>
            <p:nvPr userDrawn="1"/>
          </p:nvGrpSpPr>
          <p:grpSpPr>
            <a:xfrm>
              <a:off x="2346016" y="3304475"/>
              <a:ext cx="5209046" cy="404857"/>
              <a:chOff x="2346016" y="3304475"/>
              <a:chExt cx="5209046" cy="404857"/>
            </a:xfrm>
            <a:solidFill>
              <a:srgbClr val="005BAC"/>
            </a:solidFill>
          </p:grpSpPr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2CD694A6-5B32-4B85-B938-A57E83943856}"/>
                  </a:ext>
                </a:extLst>
              </p:cNvPr>
              <p:cNvSpPr/>
              <p:nvPr/>
            </p:nvSpPr>
            <p:spPr>
              <a:xfrm>
                <a:off x="2346016" y="3325721"/>
                <a:ext cx="285249" cy="383611"/>
              </a:xfrm>
              <a:custGeom>
                <a:avLst/>
                <a:gdLst>
                  <a:gd name="connsiteX0" fmla="*/ 271282 w 285249"/>
                  <a:gd name="connsiteY0" fmla="*/ 77706 h 383611"/>
                  <a:gd name="connsiteX1" fmla="*/ 194166 w 285249"/>
                  <a:gd name="connsiteY1" fmla="*/ 58525 h 383611"/>
                  <a:gd name="connsiteX2" fmla="*/ 131903 w 285249"/>
                  <a:gd name="connsiteY2" fmla="*/ 101116 h 383611"/>
                  <a:gd name="connsiteX3" fmla="*/ 258495 w 285249"/>
                  <a:gd name="connsiteY3" fmla="*/ 260167 h 383611"/>
                  <a:gd name="connsiteX4" fmla="*/ 105837 w 285249"/>
                  <a:gd name="connsiteY4" fmla="*/ 384103 h 383611"/>
                  <a:gd name="connsiteX5" fmla="*/ 0 w 285249"/>
                  <a:gd name="connsiteY5" fmla="*/ 363349 h 383611"/>
                  <a:gd name="connsiteX6" fmla="*/ 19181 w 285249"/>
                  <a:gd name="connsiteY6" fmla="*/ 300004 h 383611"/>
                  <a:gd name="connsiteX7" fmla="*/ 110165 w 285249"/>
                  <a:gd name="connsiteY7" fmla="*/ 325578 h 383611"/>
                  <a:gd name="connsiteX8" fmla="*/ 180887 w 285249"/>
                  <a:gd name="connsiteY8" fmla="*/ 267544 h 383611"/>
                  <a:gd name="connsiteX9" fmla="*/ 54296 w 285249"/>
                  <a:gd name="connsiteY9" fmla="*/ 112231 h 383611"/>
                  <a:gd name="connsiteX10" fmla="*/ 192592 w 285249"/>
                  <a:gd name="connsiteY10" fmla="*/ 0 h 383611"/>
                  <a:gd name="connsiteX11" fmla="*/ 288889 w 285249"/>
                  <a:gd name="connsiteY11" fmla="*/ 16525 h 383611"/>
                  <a:gd name="connsiteX12" fmla="*/ 271282 w 285249"/>
                  <a:gd name="connsiteY12" fmla="*/ 77706 h 38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249" h="383611">
                    <a:moveTo>
                      <a:pt x="271282" y="77706"/>
                    </a:moveTo>
                    <a:cubicBezTo>
                      <a:pt x="249446" y="66493"/>
                      <a:pt x="221314" y="58525"/>
                      <a:pt x="194166" y="58525"/>
                    </a:cubicBezTo>
                    <a:cubicBezTo>
                      <a:pt x="167609" y="58525"/>
                      <a:pt x="131903" y="69148"/>
                      <a:pt x="131903" y="101116"/>
                    </a:cubicBezTo>
                    <a:cubicBezTo>
                      <a:pt x="131903" y="160723"/>
                      <a:pt x="258495" y="156985"/>
                      <a:pt x="258495" y="260167"/>
                    </a:cubicBezTo>
                    <a:cubicBezTo>
                      <a:pt x="258495" y="351152"/>
                      <a:pt x="187183" y="384103"/>
                      <a:pt x="105837" y="384103"/>
                    </a:cubicBezTo>
                    <a:cubicBezTo>
                      <a:pt x="70230" y="384103"/>
                      <a:pt x="33443" y="375644"/>
                      <a:pt x="0" y="363349"/>
                    </a:cubicBezTo>
                    <a:lnTo>
                      <a:pt x="19181" y="300004"/>
                    </a:lnTo>
                    <a:cubicBezTo>
                      <a:pt x="47902" y="313282"/>
                      <a:pt x="78198" y="325578"/>
                      <a:pt x="110165" y="325578"/>
                    </a:cubicBezTo>
                    <a:cubicBezTo>
                      <a:pt x="145871" y="325578"/>
                      <a:pt x="180887" y="307479"/>
                      <a:pt x="180887" y="267544"/>
                    </a:cubicBezTo>
                    <a:cubicBezTo>
                      <a:pt x="180887" y="200461"/>
                      <a:pt x="54296" y="211183"/>
                      <a:pt x="54296" y="112231"/>
                    </a:cubicBezTo>
                    <a:cubicBezTo>
                      <a:pt x="54296" y="34033"/>
                      <a:pt x="121280" y="0"/>
                      <a:pt x="192592" y="0"/>
                    </a:cubicBezTo>
                    <a:cubicBezTo>
                      <a:pt x="225052" y="0"/>
                      <a:pt x="258593" y="4230"/>
                      <a:pt x="288889" y="16525"/>
                    </a:cubicBezTo>
                    <a:lnTo>
                      <a:pt x="271282" y="77706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B0474100-F740-4569-BE2B-5F5D0C4CBE86}"/>
                  </a:ext>
                </a:extLst>
              </p:cNvPr>
              <p:cNvSpPr/>
              <p:nvPr/>
            </p:nvSpPr>
            <p:spPr>
              <a:xfrm>
                <a:off x="2624577" y="3304475"/>
                <a:ext cx="285249" cy="393447"/>
              </a:xfrm>
              <a:custGeom>
                <a:avLst/>
                <a:gdLst>
                  <a:gd name="connsiteX0" fmla="*/ 85181 w 285249"/>
                  <a:gd name="connsiteY0" fmla="*/ 0 h 393447"/>
                  <a:gd name="connsiteX1" fmla="*/ 156494 w 285249"/>
                  <a:gd name="connsiteY1" fmla="*/ 0 h 393447"/>
                  <a:gd name="connsiteX2" fmla="*/ 122460 w 285249"/>
                  <a:gd name="connsiteY2" fmla="*/ 151674 h 393447"/>
                  <a:gd name="connsiteX3" fmla="*/ 123542 w 285249"/>
                  <a:gd name="connsiteY3" fmla="*/ 151674 h 393447"/>
                  <a:gd name="connsiteX4" fmla="*/ 201248 w 285249"/>
                  <a:gd name="connsiteY4" fmla="*/ 118723 h 393447"/>
                  <a:gd name="connsiteX5" fmla="*/ 290659 w 285249"/>
                  <a:gd name="connsiteY5" fmla="*/ 206462 h 393447"/>
                  <a:gd name="connsiteX6" fmla="*/ 281610 w 285249"/>
                  <a:gd name="connsiteY6" fmla="*/ 266069 h 393447"/>
                  <a:gd name="connsiteX7" fmla="*/ 252888 w 285249"/>
                  <a:gd name="connsiteY7" fmla="*/ 399054 h 393447"/>
                  <a:gd name="connsiteX8" fmla="*/ 181576 w 285249"/>
                  <a:gd name="connsiteY8" fmla="*/ 399054 h 393447"/>
                  <a:gd name="connsiteX9" fmla="*/ 208134 w 285249"/>
                  <a:gd name="connsiteY9" fmla="*/ 269806 h 393447"/>
                  <a:gd name="connsiteX10" fmla="*/ 216101 w 285249"/>
                  <a:gd name="connsiteY10" fmla="*/ 212363 h 393447"/>
                  <a:gd name="connsiteX11" fmla="*/ 177248 w 285249"/>
                  <a:gd name="connsiteY11" fmla="*/ 174100 h 393447"/>
                  <a:gd name="connsiteX12" fmla="*/ 100624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5181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5181" y="0"/>
                    </a:moveTo>
                    <a:lnTo>
                      <a:pt x="156494" y="0"/>
                    </a:lnTo>
                    <a:lnTo>
                      <a:pt x="122460" y="151674"/>
                    </a:lnTo>
                    <a:lnTo>
                      <a:pt x="123542" y="151674"/>
                    </a:lnTo>
                    <a:cubicBezTo>
                      <a:pt x="143215" y="133575"/>
                      <a:pt x="170363" y="118723"/>
                      <a:pt x="201248" y="118723"/>
                    </a:cubicBezTo>
                    <a:cubicBezTo>
                      <a:pt x="254954" y="118723"/>
                      <a:pt x="290659" y="152264"/>
                      <a:pt x="290659" y="206462"/>
                    </a:cubicBezTo>
                    <a:cubicBezTo>
                      <a:pt x="290659" y="227216"/>
                      <a:pt x="285348" y="249052"/>
                      <a:pt x="281610" y="266069"/>
                    </a:cubicBezTo>
                    <a:lnTo>
                      <a:pt x="252888" y="399054"/>
                    </a:lnTo>
                    <a:lnTo>
                      <a:pt x="181576" y="399054"/>
                    </a:lnTo>
                    <a:lnTo>
                      <a:pt x="208134" y="269806"/>
                    </a:lnTo>
                    <a:cubicBezTo>
                      <a:pt x="211871" y="251216"/>
                      <a:pt x="216101" y="232527"/>
                      <a:pt x="216101" y="212363"/>
                    </a:cubicBezTo>
                    <a:cubicBezTo>
                      <a:pt x="216101" y="189445"/>
                      <a:pt x="200166" y="174100"/>
                      <a:pt x="177248" y="174100"/>
                    </a:cubicBezTo>
                    <a:cubicBezTo>
                      <a:pt x="127772" y="174100"/>
                      <a:pt x="109673" y="220429"/>
                      <a:pt x="100624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518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9405802B-F5E8-4C3A-97EB-6233F1E02B68}"/>
                  </a:ext>
                </a:extLst>
              </p:cNvPr>
              <p:cNvSpPr/>
              <p:nvPr/>
            </p:nvSpPr>
            <p:spPr>
              <a:xfrm>
                <a:off x="2926154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5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6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5" y="0"/>
                      <a:pt x="260265" y="20263"/>
                      <a:pt x="260265" y="84591"/>
                    </a:cubicBezTo>
                    <a:cubicBezTo>
                      <a:pt x="260265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6" y="159641"/>
                      <a:pt x="68066" y="205970"/>
                    </a:cubicBezTo>
                    <a:cubicBezTo>
                      <a:pt x="68066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29D30692-FDE3-4F4F-9414-643991F53E51}"/>
                  </a:ext>
                </a:extLst>
              </p:cNvPr>
              <p:cNvSpPr/>
              <p:nvPr/>
            </p:nvSpPr>
            <p:spPr>
              <a:xfrm>
                <a:off x="3200682" y="3423198"/>
                <a:ext cx="216396" cy="275413"/>
              </a:xfrm>
              <a:custGeom>
                <a:avLst/>
                <a:gdLst>
                  <a:gd name="connsiteX0" fmla="*/ 48984 w 216396"/>
                  <a:gd name="connsiteY0" fmla="*/ 43082 h 275413"/>
                  <a:gd name="connsiteX1" fmla="*/ 55378 w 216396"/>
                  <a:gd name="connsiteY1" fmla="*/ 6393 h 275413"/>
                  <a:gd name="connsiteX2" fmla="*/ 123444 w 216396"/>
                  <a:gd name="connsiteY2" fmla="*/ 6393 h 275413"/>
                  <a:gd name="connsiteX3" fmla="*/ 113903 w 216396"/>
                  <a:gd name="connsiteY3" fmla="*/ 58033 h 275413"/>
                  <a:gd name="connsiteX4" fmla="*/ 114985 w 216396"/>
                  <a:gd name="connsiteY4" fmla="*/ 58033 h 275413"/>
                  <a:gd name="connsiteX5" fmla="*/ 195838 w 216396"/>
                  <a:gd name="connsiteY5" fmla="*/ 0 h 275413"/>
                  <a:gd name="connsiteX6" fmla="*/ 222986 w 216396"/>
                  <a:gd name="connsiteY6" fmla="*/ 2656 h 275413"/>
                  <a:gd name="connsiteX7" fmla="*/ 208134 w 216396"/>
                  <a:gd name="connsiteY7" fmla="*/ 72394 h 275413"/>
                  <a:gd name="connsiteX8" fmla="*/ 180986 w 216396"/>
                  <a:gd name="connsiteY8" fmla="*/ 68165 h 275413"/>
                  <a:gd name="connsiteX9" fmla="*/ 96886 w 216396"/>
                  <a:gd name="connsiteY9" fmla="*/ 157576 h 275413"/>
                  <a:gd name="connsiteX10" fmla="*/ 71312 w 216396"/>
                  <a:gd name="connsiteY10" fmla="*/ 280430 h 275413"/>
                  <a:gd name="connsiteX11" fmla="*/ 0 w 216396"/>
                  <a:gd name="connsiteY11" fmla="*/ 280430 h 275413"/>
                  <a:gd name="connsiteX12" fmla="*/ 48984 w 216396"/>
                  <a:gd name="connsiteY12" fmla="*/ 43082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396" h="275413">
                    <a:moveTo>
                      <a:pt x="48984" y="43082"/>
                    </a:moveTo>
                    <a:cubicBezTo>
                      <a:pt x="51148" y="31377"/>
                      <a:pt x="53214" y="19181"/>
                      <a:pt x="55378" y="6393"/>
                    </a:cubicBezTo>
                    <a:lnTo>
                      <a:pt x="123444" y="6393"/>
                    </a:lnTo>
                    <a:lnTo>
                      <a:pt x="113903" y="58033"/>
                    </a:lnTo>
                    <a:lnTo>
                      <a:pt x="114985" y="58033"/>
                    </a:lnTo>
                    <a:cubicBezTo>
                      <a:pt x="127772" y="28230"/>
                      <a:pt x="162887" y="0"/>
                      <a:pt x="195838" y="0"/>
                    </a:cubicBezTo>
                    <a:cubicBezTo>
                      <a:pt x="204888" y="0"/>
                      <a:pt x="214429" y="492"/>
                      <a:pt x="222986" y="2656"/>
                    </a:cubicBezTo>
                    <a:lnTo>
                      <a:pt x="208134" y="72394"/>
                    </a:lnTo>
                    <a:cubicBezTo>
                      <a:pt x="200166" y="69739"/>
                      <a:pt x="190035" y="68165"/>
                      <a:pt x="180986" y="68165"/>
                    </a:cubicBezTo>
                    <a:cubicBezTo>
                      <a:pt x="130428" y="68165"/>
                      <a:pt x="105936" y="113411"/>
                      <a:pt x="96886" y="157576"/>
                    </a:cubicBezTo>
                    <a:lnTo>
                      <a:pt x="71312" y="280430"/>
                    </a:lnTo>
                    <a:lnTo>
                      <a:pt x="0" y="280430"/>
                    </a:lnTo>
                    <a:lnTo>
                      <a:pt x="48984" y="4308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CF3BF7FC-ECCA-4BA8-B184-D56A3D27757A}"/>
                  </a:ext>
                </a:extLst>
              </p:cNvPr>
              <p:cNvSpPr/>
              <p:nvPr/>
            </p:nvSpPr>
            <p:spPr>
              <a:xfrm>
                <a:off x="340920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494 w 265576"/>
                  <a:gd name="connsiteY10" fmla="*/ 116460 h 285249"/>
                  <a:gd name="connsiteX11" fmla="*/ 200068 w 265576"/>
                  <a:gd name="connsiteY11" fmla="*/ 97870 h 285249"/>
                  <a:gd name="connsiteX12" fmla="*/ 154821 w 265576"/>
                  <a:gd name="connsiteY12" fmla="*/ 52132 h 285249"/>
                  <a:gd name="connsiteX13" fmla="*/ 77706 w 265576"/>
                  <a:gd name="connsiteY13" fmla="*/ 116460 h 285249"/>
                  <a:gd name="connsiteX14" fmla="*/ 198494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494" y="116460"/>
                    </a:moveTo>
                    <a:cubicBezTo>
                      <a:pt x="199576" y="110067"/>
                      <a:pt x="200068" y="104264"/>
                      <a:pt x="200068" y="97870"/>
                    </a:cubicBezTo>
                    <a:cubicBezTo>
                      <a:pt x="200068" y="68657"/>
                      <a:pt x="184625" y="52132"/>
                      <a:pt x="154821" y="52132"/>
                    </a:cubicBezTo>
                    <a:cubicBezTo>
                      <a:pt x="110657" y="52132"/>
                      <a:pt x="91477" y="78689"/>
                      <a:pt x="77706" y="116460"/>
                    </a:cubicBezTo>
                    <a:lnTo>
                      <a:pt x="198494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 dirty="0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A8063B63-C527-4A0A-84BE-07D1FC5E4052}"/>
                  </a:ext>
                </a:extLst>
              </p:cNvPr>
              <p:cNvSpPr/>
              <p:nvPr/>
            </p:nvSpPr>
            <p:spPr>
              <a:xfrm>
                <a:off x="3803247" y="3348148"/>
                <a:ext cx="196724" cy="354103"/>
              </a:xfrm>
              <a:custGeom>
                <a:avLst/>
                <a:gdLst>
                  <a:gd name="connsiteX0" fmla="*/ 11016 w 196723"/>
                  <a:gd name="connsiteY0" fmla="*/ 81345 h 354102"/>
                  <a:gd name="connsiteX1" fmla="*/ 62656 w 196723"/>
                  <a:gd name="connsiteY1" fmla="*/ 81345 h 354102"/>
                  <a:gd name="connsiteX2" fmla="*/ 74853 w 196723"/>
                  <a:gd name="connsiteY2" fmla="*/ 24984 h 354102"/>
                  <a:gd name="connsiteX3" fmla="*/ 151477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542 w 196723"/>
                  <a:gd name="connsiteY9" fmla="*/ 279839 h 354102"/>
                  <a:gd name="connsiteX10" fmla="*/ 120690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016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016" y="81345"/>
                    </a:moveTo>
                    <a:lnTo>
                      <a:pt x="62656" y="81345"/>
                    </a:lnTo>
                    <a:lnTo>
                      <a:pt x="74853" y="24984"/>
                    </a:lnTo>
                    <a:lnTo>
                      <a:pt x="151477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542" y="269216"/>
                      <a:pt x="93542" y="279839"/>
                    </a:cubicBezTo>
                    <a:cubicBezTo>
                      <a:pt x="93542" y="296364"/>
                      <a:pt x="104755" y="306496"/>
                      <a:pt x="120690" y="306496"/>
                    </a:cubicBezTo>
                    <a:cubicBezTo>
                      <a:pt x="133477" y="306496"/>
                      <a:pt x="146264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016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C971D949-21D4-459B-9C92-29D75D70C183}"/>
                  </a:ext>
                </a:extLst>
              </p:cNvPr>
              <p:cNvSpPr/>
              <p:nvPr/>
            </p:nvSpPr>
            <p:spPr>
              <a:xfrm>
                <a:off x="3980790" y="3304475"/>
                <a:ext cx="285249" cy="393447"/>
              </a:xfrm>
              <a:custGeom>
                <a:avLst/>
                <a:gdLst>
                  <a:gd name="connsiteX0" fmla="*/ 84985 w 285249"/>
                  <a:gd name="connsiteY0" fmla="*/ 0 h 393447"/>
                  <a:gd name="connsiteX1" fmla="*/ 156297 w 285249"/>
                  <a:gd name="connsiteY1" fmla="*/ 0 h 393447"/>
                  <a:gd name="connsiteX2" fmla="*/ 122264 w 285249"/>
                  <a:gd name="connsiteY2" fmla="*/ 151674 h 393447"/>
                  <a:gd name="connsiteX3" fmla="*/ 123346 w 285249"/>
                  <a:gd name="connsiteY3" fmla="*/ 151674 h 393447"/>
                  <a:gd name="connsiteX4" fmla="*/ 201052 w 285249"/>
                  <a:gd name="connsiteY4" fmla="*/ 118723 h 393447"/>
                  <a:gd name="connsiteX5" fmla="*/ 290463 w 285249"/>
                  <a:gd name="connsiteY5" fmla="*/ 206462 h 393447"/>
                  <a:gd name="connsiteX6" fmla="*/ 281413 w 285249"/>
                  <a:gd name="connsiteY6" fmla="*/ 266069 h 393447"/>
                  <a:gd name="connsiteX7" fmla="*/ 252692 w 285249"/>
                  <a:gd name="connsiteY7" fmla="*/ 399054 h 393447"/>
                  <a:gd name="connsiteX8" fmla="*/ 181379 w 285249"/>
                  <a:gd name="connsiteY8" fmla="*/ 399054 h 393447"/>
                  <a:gd name="connsiteX9" fmla="*/ 208035 w 285249"/>
                  <a:gd name="connsiteY9" fmla="*/ 269806 h 393447"/>
                  <a:gd name="connsiteX10" fmla="*/ 216003 w 285249"/>
                  <a:gd name="connsiteY10" fmla="*/ 212363 h 393447"/>
                  <a:gd name="connsiteX11" fmla="*/ 177150 w 285249"/>
                  <a:gd name="connsiteY11" fmla="*/ 174100 h 393447"/>
                  <a:gd name="connsiteX12" fmla="*/ 100526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4985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4985" y="0"/>
                    </a:moveTo>
                    <a:lnTo>
                      <a:pt x="156297" y="0"/>
                    </a:lnTo>
                    <a:lnTo>
                      <a:pt x="122264" y="151674"/>
                    </a:lnTo>
                    <a:lnTo>
                      <a:pt x="123346" y="151674"/>
                    </a:lnTo>
                    <a:cubicBezTo>
                      <a:pt x="143018" y="133575"/>
                      <a:pt x="170166" y="118723"/>
                      <a:pt x="201052" y="118723"/>
                    </a:cubicBezTo>
                    <a:cubicBezTo>
                      <a:pt x="254757" y="118723"/>
                      <a:pt x="290463" y="152264"/>
                      <a:pt x="290463" y="206462"/>
                    </a:cubicBezTo>
                    <a:cubicBezTo>
                      <a:pt x="290463" y="227216"/>
                      <a:pt x="285151" y="249052"/>
                      <a:pt x="281413" y="266069"/>
                    </a:cubicBezTo>
                    <a:lnTo>
                      <a:pt x="252692" y="399054"/>
                    </a:lnTo>
                    <a:lnTo>
                      <a:pt x="181379" y="399054"/>
                    </a:lnTo>
                    <a:lnTo>
                      <a:pt x="208035" y="269806"/>
                    </a:lnTo>
                    <a:cubicBezTo>
                      <a:pt x="211773" y="251216"/>
                      <a:pt x="216003" y="232527"/>
                      <a:pt x="216003" y="212363"/>
                    </a:cubicBezTo>
                    <a:cubicBezTo>
                      <a:pt x="216003" y="189445"/>
                      <a:pt x="200068" y="174100"/>
                      <a:pt x="177150" y="174100"/>
                    </a:cubicBezTo>
                    <a:cubicBezTo>
                      <a:pt x="127674" y="174100"/>
                      <a:pt x="109575" y="220429"/>
                      <a:pt x="100526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4985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1FBF2F03-5931-47EA-9009-8A412753D48D}"/>
                  </a:ext>
                </a:extLst>
              </p:cNvPr>
              <p:cNvSpPr/>
              <p:nvPr/>
            </p:nvSpPr>
            <p:spPr>
              <a:xfrm>
                <a:off x="4291023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70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70" y="104264"/>
                      <a:pt x="199970" y="97870"/>
                    </a:cubicBezTo>
                    <a:cubicBezTo>
                      <a:pt x="199970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E10A47A1-0FC0-4F84-A2E1-FBA475C28315}"/>
                  </a:ext>
                </a:extLst>
              </p:cNvPr>
              <p:cNvSpPr/>
              <p:nvPr/>
            </p:nvSpPr>
            <p:spPr>
              <a:xfrm>
                <a:off x="4668831" y="3332213"/>
                <a:ext cx="383611" cy="363939"/>
              </a:xfrm>
              <a:custGeom>
                <a:avLst/>
                <a:gdLst>
                  <a:gd name="connsiteX0" fmla="*/ 79870 w 383611"/>
                  <a:gd name="connsiteY0" fmla="*/ 0 h 363938"/>
                  <a:gd name="connsiteX1" fmla="*/ 174002 w 383611"/>
                  <a:gd name="connsiteY1" fmla="*/ 0 h 363938"/>
                  <a:gd name="connsiteX2" fmla="*/ 253282 w 383611"/>
                  <a:gd name="connsiteY2" fmla="*/ 282003 h 363938"/>
                  <a:gd name="connsiteX3" fmla="*/ 254364 w 383611"/>
                  <a:gd name="connsiteY3" fmla="*/ 282003 h 363938"/>
                  <a:gd name="connsiteX4" fmla="*/ 315053 w 383611"/>
                  <a:gd name="connsiteY4" fmla="*/ 0 h 363938"/>
                  <a:gd name="connsiteX5" fmla="*/ 385283 w 383611"/>
                  <a:gd name="connsiteY5" fmla="*/ 0 h 363938"/>
                  <a:gd name="connsiteX6" fmla="*/ 304922 w 383611"/>
                  <a:gd name="connsiteY6" fmla="*/ 371316 h 363938"/>
                  <a:gd name="connsiteX7" fmla="*/ 209117 w 383611"/>
                  <a:gd name="connsiteY7" fmla="*/ 371316 h 363938"/>
                  <a:gd name="connsiteX8" fmla="*/ 131411 w 383611"/>
                  <a:gd name="connsiteY8" fmla="*/ 86657 h 363938"/>
                  <a:gd name="connsiteX9" fmla="*/ 130329 w 383611"/>
                  <a:gd name="connsiteY9" fmla="*/ 86657 h 363938"/>
                  <a:gd name="connsiteX10" fmla="*/ 71312 w 383611"/>
                  <a:gd name="connsiteY10" fmla="*/ 371316 h 363938"/>
                  <a:gd name="connsiteX11" fmla="*/ 0 w 383611"/>
                  <a:gd name="connsiteY11" fmla="*/ 371316 h 363938"/>
                  <a:gd name="connsiteX12" fmla="*/ 79870 w 383611"/>
                  <a:gd name="connsiteY12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611" h="363938">
                    <a:moveTo>
                      <a:pt x="79870" y="0"/>
                    </a:moveTo>
                    <a:lnTo>
                      <a:pt x="174002" y="0"/>
                    </a:lnTo>
                    <a:lnTo>
                      <a:pt x="253282" y="282003"/>
                    </a:lnTo>
                    <a:lnTo>
                      <a:pt x="254364" y="282003"/>
                    </a:lnTo>
                    <a:lnTo>
                      <a:pt x="315053" y="0"/>
                    </a:lnTo>
                    <a:lnTo>
                      <a:pt x="385283" y="0"/>
                    </a:lnTo>
                    <a:lnTo>
                      <a:pt x="304922" y="371316"/>
                    </a:lnTo>
                    <a:lnTo>
                      <a:pt x="209117" y="371316"/>
                    </a:lnTo>
                    <a:lnTo>
                      <a:pt x="131411" y="86657"/>
                    </a:lnTo>
                    <a:lnTo>
                      <a:pt x="130329" y="86657"/>
                    </a:lnTo>
                    <a:lnTo>
                      <a:pt x="71312" y="371316"/>
                    </a:lnTo>
                    <a:lnTo>
                      <a:pt x="0" y="371316"/>
                    </a:lnTo>
                    <a:lnTo>
                      <a:pt x="7987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B8EC7E3B-584E-40DE-9A59-FB523B05000F}"/>
                  </a:ext>
                </a:extLst>
              </p:cNvPr>
              <p:cNvSpPr/>
              <p:nvPr/>
            </p:nvSpPr>
            <p:spPr>
              <a:xfrm>
                <a:off x="503758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E91B4E1C-0AE5-4C96-876D-F5380969BD42}"/>
                  </a:ext>
                </a:extLst>
              </p:cNvPr>
              <p:cNvSpPr/>
              <p:nvPr/>
            </p:nvSpPr>
            <p:spPr>
              <a:xfrm>
                <a:off x="5275231" y="3429591"/>
                <a:ext cx="334430" cy="265577"/>
              </a:xfrm>
              <a:custGeom>
                <a:avLst/>
                <a:gdLst>
                  <a:gd name="connsiteX0" fmla="*/ 175674 w 334430"/>
                  <a:gd name="connsiteY0" fmla="*/ 94132 h 265576"/>
                  <a:gd name="connsiteX1" fmla="*/ 252790 w 334430"/>
                  <a:gd name="connsiteY1" fmla="*/ 0 h 265576"/>
                  <a:gd name="connsiteX2" fmla="*/ 337873 w 334430"/>
                  <a:gd name="connsiteY2" fmla="*/ 0 h 265576"/>
                  <a:gd name="connsiteX3" fmla="*/ 221314 w 334430"/>
                  <a:gd name="connsiteY3" fmla="*/ 130920 h 265576"/>
                  <a:gd name="connsiteX4" fmla="*/ 286725 w 334430"/>
                  <a:gd name="connsiteY4" fmla="*/ 274036 h 265576"/>
                  <a:gd name="connsiteX5" fmla="*/ 209019 w 334430"/>
                  <a:gd name="connsiteY5" fmla="*/ 274036 h 265576"/>
                  <a:gd name="connsiteX6" fmla="*/ 167018 w 334430"/>
                  <a:gd name="connsiteY6" fmla="*/ 169182 h 265576"/>
                  <a:gd name="connsiteX7" fmla="*/ 85083 w 334430"/>
                  <a:gd name="connsiteY7" fmla="*/ 274036 h 265576"/>
                  <a:gd name="connsiteX8" fmla="*/ 0 w 334430"/>
                  <a:gd name="connsiteY8" fmla="*/ 274036 h 265576"/>
                  <a:gd name="connsiteX9" fmla="*/ 123936 w 334430"/>
                  <a:gd name="connsiteY9" fmla="*/ 130920 h 265576"/>
                  <a:gd name="connsiteX10" fmla="*/ 65902 w 334430"/>
                  <a:gd name="connsiteY10" fmla="*/ 0 h 265576"/>
                  <a:gd name="connsiteX11" fmla="*/ 139871 w 334430"/>
                  <a:gd name="connsiteY11" fmla="*/ 0 h 265576"/>
                  <a:gd name="connsiteX12" fmla="*/ 175674 w 334430"/>
                  <a:gd name="connsiteY12" fmla="*/ 94132 h 26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30" h="265576">
                    <a:moveTo>
                      <a:pt x="175674" y="94132"/>
                    </a:moveTo>
                    <a:lnTo>
                      <a:pt x="252790" y="0"/>
                    </a:lnTo>
                    <a:lnTo>
                      <a:pt x="337873" y="0"/>
                    </a:lnTo>
                    <a:lnTo>
                      <a:pt x="221314" y="130920"/>
                    </a:lnTo>
                    <a:lnTo>
                      <a:pt x="286725" y="274036"/>
                    </a:lnTo>
                    <a:lnTo>
                      <a:pt x="209019" y="274036"/>
                    </a:lnTo>
                    <a:lnTo>
                      <a:pt x="167018" y="169182"/>
                    </a:lnTo>
                    <a:lnTo>
                      <a:pt x="85083" y="274036"/>
                    </a:lnTo>
                    <a:lnTo>
                      <a:pt x="0" y="274036"/>
                    </a:lnTo>
                    <a:lnTo>
                      <a:pt x="123936" y="130920"/>
                    </a:lnTo>
                    <a:lnTo>
                      <a:pt x="65902" y="0"/>
                    </a:lnTo>
                    <a:lnTo>
                      <a:pt x="139871" y="0"/>
                    </a:lnTo>
                    <a:lnTo>
                      <a:pt x="175674" y="9413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580899CD-01CB-40C9-8887-6448A667D410}"/>
                  </a:ext>
                </a:extLst>
              </p:cNvPr>
              <p:cNvSpPr/>
              <p:nvPr/>
            </p:nvSpPr>
            <p:spPr>
              <a:xfrm>
                <a:off x="5620973" y="3348148"/>
                <a:ext cx="196724" cy="354103"/>
              </a:xfrm>
              <a:custGeom>
                <a:avLst/>
                <a:gdLst>
                  <a:gd name="connsiteX0" fmla="*/ 11115 w 196723"/>
                  <a:gd name="connsiteY0" fmla="*/ 81345 h 354102"/>
                  <a:gd name="connsiteX1" fmla="*/ 62755 w 196723"/>
                  <a:gd name="connsiteY1" fmla="*/ 81345 h 354102"/>
                  <a:gd name="connsiteX2" fmla="*/ 74952 w 196723"/>
                  <a:gd name="connsiteY2" fmla="*/ 24984 h 354102"/>
                  <a:gd name="connsiteX3" fmla="*/ 151576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444 w 196723"/>
                  <a:gd name="connsiteY9" fmla="*/ 279839 h 354102"/>
                  <a:gd name="connsiteX10" fmla="*/ 120592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115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115" y="81345"/>
                    </a:moveTo>
                    <a:lnTo>
                      <a:pt x="62755" y="81345"/>
                    </a:lnTo>
                    <a:lnTo>
                      <a:pt x="74952" y="24984"/>
                    </a:lnTo>
                    <a:lnTo>
                      <a:pt x="151576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444" y="269216"/>
                      <a:pt x="93444" y="279839"/>
                    </a:cubicBezTo>
                    <a:cubicBezTo>
                      <a:pt x="93444" y="296364"/>
                      <a:pt x="104657" y="306496"/>
                      <a:pt x="120592" y="306496"/>
                    </a:cubicBezTo>
                    <a:cubicBezTo>
                      <a:pt x="133379" y="306496"/>
                      <a:pt x="146166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115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D6E48865-908A-4826-9DF2-8098FF0010F2}"/>
                  </a:ext>
                </a:extLst>
              </p:cNvPr>
              <p:cNvSpPr/>
              <p:nvPr/>
            </p:nvSpPr>
            <p:spPr>
              <a:xfrm>
                <a:off x="5941436" y="3332213"/>
                <a:ext cx="344266" cy="363939"/>
              </a:xfrm>
              <a:custGeom>
                <a:avLst/>
                <a:gdLst>
                  <a:gd name="connsiteX0" fmla="*/ 0 w 344266"/>
                  <a:gd name="connsiteY0" fmla="*/ 0 h 363938"/>
                  <a:gd name="connsiteX1" fmla="*/ 74460 w 344266"/>
                  <a:gd name="connsiteY1" fmla="*/ 0 h 363938"/>
                  <a:gd name="connsiteX2" fmla="*/ 109083 w 344266"/>
                  <a:gd name="connsiteY2" fmla="*/ 288889 h 363938"/>
                  <a:gd name="connsiteX3" fmla="*/ 110165 w 344266"/>
                  <a:gd name="connsiteY3" fmla="*/ 288889 h 363938"/>
                  <a:gd name="connsiteX4" fmla="*/ 264495 w 344266"/>
                  <a:gd name="connsiteY4" fmla="*/ 0 h 363938"/>
                  <a:gd name="connsiteX5" fmla="*/ 345349 w 344266"/>
                  <a:gd name="connsiteY5" fmla="*/ 0 h 363938"/>
                  <a:gd name="connsiteX6" fmla="*/ 137805 w 344266"/>
                  <a:gd name="connsiteY6" fmla="*/ 371316 h 363938"/>
                  <a:gd name="connsiteX7" fmla="*/ 48984 w 344266"/>
                  <a:gd name="connsiteY7" fmla="*/ 371316 h 363938"/>
                  <a:gd name="connsiteX8" fmla="*/ 0 w 344266"/>
                  <a:gd name="connsiteY8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266" h="363938">
                    <a:moveTo>
                      <a:pt x="0" y="0"/>
                    </a:moveTo>
                    <a:lnTo>
                      <a:pt x="74460" y="0"/>
                    </a:lnTo>
                    <a:lnTo>
                      <a:pt x="109083" y="288889"/>
                    </a:lnTo>
                    <a:lnTo>
                      <a:pt x="110165" y="288889"/>
                    </a:lnTo>
                    <a:lnTo>
                      <a:pt x="264495" y="0"/>
                    </a:lnTo>
                    <a:lnTo>
                      <a:pt x="345349" y="0"/>
                    </a:lnTo>
                    <a:lnTo>
                      <a:pt x="137805" y="371316"/>
                    </a:lnTo>
                    <a:lnTo>
                      <a:pt x="48984" y="371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37846AFA-EBF6-46D5-9D3D-DE9334D14249}"/>
                  </a:ext>
                </a:extLst>
              </p:cNvPr>
              <p:cNvSpPr/>
              <p:nvPr/>
            </p:nvSpPr>
            <p:spPr>
              <a:xfrm>
                <a:off x="6204259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6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7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6" y="0"/>
                      <a:pt x="260266" y="20263"/>
                      <a:pt x="260266" y="84591"/>
                    </a:cubicBezTo>
                    <a:cubicBezTo>
                      <a:pt x="260266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7" y="159641"/>
                      <a:pt x="68067" y="205970"/>
                    </a:cubicBezTo>
                    <a:cubicBezTo>
                      <a:pt x="68067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5E20ABAD-17A1-4AB6-96A6-909CF2688BD2}"/>
                  </a:ext>
                </a:extLst>
              </p:cNvPr>
              <p:cNvSpPr/>
              <p:nvPr/>
            </p:nvSpPr>
            <p:spPr>
              <a:xfrm>
                <a:off x="6475246" y="3304475"/>
                <a:ext cx="147543" cy="393447"/>
              </a:xfrm>
              <a:custGeom>
                <a:avLst/>
                <a:gdLst>
                  <a:gd name="connsiteX0" fmla="*/ 84591 w 147542"/>
                  <a:gd name="connsiteY0" fmla="*/ 0 h 393447"/>
                  <a:gd name="connsiteX1" fmla="*/ 155903 w 147542"/>
                  <a:gd name="connsiteY1" fmla="*/ 0 h 393447"/>
                  <a:gd name="connsiteX2" fmla="*/ 71312 w 147542"/>
                  <a:gd name="connsiteY2" fmla="*/ 399054 h 393447"/>
                  <a:gd name="connsiteX3" fmla="*/ 0 w 147542"/>
                  <a:gd name="connsiteY3" fmla="*/ 399054 h 393447"/>
                  <a:gd name="connsiteX4" fmla="*/ 84591 w 147542"/>
                  <a:gd name="connsiteY4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542" h="393447">
                    <a:moveTo>
                      <a:pt x="84591" y="0"/>
                    </a:moveTo>
                    <a:lnTo>
                      <a:pt x="155903" y="0"/>
                    </a:lnTo>
                    <a:lnTo>
                      <a:pt x="71312" y="399054"/>
                    </a:lnTo>
                    <a:lnTo>
                      <a:pt x="0" y="399054"/>
                    </a:lnTo>
                    <a:lnTo>
                      <a:pt x="8459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8035EE7A-18C9-42CB-9D3F-E2CF41226711}"/>
                  </a:ext>
                </a:extLst>
              </p:cNvPr>
              <p:cNvSpPr/>
              <p:nvPr/>
            </p:nvSpPr>
            <p:spPr>
              <a:xfrm>
                <a:off x="6616985" y="3429591"/>
                <a:ext cx="285249" cy="275413"/>
              </a:xfrm>
              <a:custGeom>
                <a:avLst/>
                <a:gdLst>
                  <a:gd name="connsiteX0" fmla="*/ 240003 w 285249"/>
                  <a:gd name="connsiteY0" fmla="*/ 234593 h 275413"/>
                  <a:gd name="connsiteX1" fmla="*/ 233117 w 285249"/>
                  <a:gd name="connsiteY1" fmla="*/ 273938 h 275413"/>
                  <a:gd name="connsiteX2" fmla="*/ 163379 w 285249"/>
                  <a:gd name="connsiteY2" fmla="*/ 273938 h 275413"/>
                  <a:gd name="connsiteX3" fmla="*/ 168199 w 285249"/>
                  <a:gd name="connsiteY3" fmla="*/ 247380 h 275413"/>
                  <a:gd name="connsiteX4" fmla="*/ 167117 w 285249"/>
                  <a:gd name="connsiteY4" fmla="*/ 247380 h 275413"/>
                  <a:gd name="connsiteX5" fmla="*/ 89411 w 285249"/>
                  <a:gd name="connsiteY5" fmla="*/ 280331 h 275413"/>
                  <a:gd name="connsiteX6" fmla="*/ 0 w 285249"/>
                  <a:gd name="connsiteY6" fmla="*/ 192592 h 275413"/>
                  <a:gd name="connsiteX7" fmla="*/ 9049 w 285249"/>
                  <a:gd name="connsiteY7" fmla="*/ 132985 h 275413"/>
                  <a:gd name="connsiteX8" fmla="*/ 37771 w 285249"/>
                  <a:gd name="connsiteY8" fmla="*/ 0 h 275413"/>
                  <a:gd name="connsiteX9" fmla="*/ 109083 w 285249"/>
                  <a:gd name="connsiteY9" fmla="*/ 0 h 275413"/>
                  <a:gd name="connsiteX10" fmla="*/ 82427 w 285249"/>
                  <a:gd name="connsiteY10" fmla="*/ 129247 h 275413"/>
                  <a:gd name="connsiteX11" fmla="*/ 74460 w 285249"/>
                  <a:gd name="connsiteY11" fmla="*/ 186691 h 275413"/>
                  <a:gd name="connsiteX12" fmla="*/ 113313 w 285249"/>
                  <a:gd name="connsiteY12" fmla="*/ 225052 h 275413"/>
                  <a:gd name="connsiteX13" fmla="*/ 189937 w 285249"/>
                  <a:gd name="connsiteY13" fmla="*/ 137805 h 275413"/>
                  <a:gd name="connsiteX14" fmla="*/ 219150 w 285249"/>
                  <a:gd name="connsiteY14" fmla="*/ 0 h 275413"/>
                  <a:gd name="connsiteX15" fmla="*/ 290463 w 285249"/>
                  <a:gd name="connsiteY15" fmla="*/ 0 h 275413"/>
                  <a:gd name="connsiteX16" fmla="*/ 240003 w 285249"/>
                  <a:gd name="connsiteY16" fmla="*/ 234593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249" h="275413">
                    <a:moveTo>
                      <a:pt x="240003" y="234593"/>
                    </a:moveTo>
                    <a:cubicBezTo>
                      <a:pt x="236757" y="251118"/>
                      <a:pt x="234101" y="265479"/>
                      <a:pt x="233117" y="273938"/>
                    </a:cubicBezTo>
                    <a:lnTo>
                      <a:pt x="163379" y="273938"/>
                    </a:lnTo>
                    <a:lnTo>
                      <a:pt x="168199" y="247380"/>
                    </a:lnTo>
                    <a:lnTo>
                      <a:pt x="167117" y="247380"/>
                    </a:lnTo>
                    <a:cubicBezTo>
                      <a:pt x="147444" y="265479"/>
                      <a:pt x="120296" y="280331"/>
                      <a:pt x="89411" y="280331"/>
                    </a:cubicBezTo>
                    <a:cubicBezTo>
                      <a:pt x="35705" y="280331"/>
                      <a:pt x="0" y="246790"/>
                      <a:pt x="0" y="192592"/>
                    </a:cubicBezTo>
                    <a:cubicBezTo>
                      <a:pt x="0" y="171838"/>
                      <a:pt x="5311" y="150002"/>
                      <a:pt x="9049" y="132985"/>
                    </a:cubicBezTo>
                    <a:lnTo>
                      <a:pt x="37771" y="0"/>
                    </a:lnTo>
                    <a:lnTo>
                      <a:pt x="109083" y="0"/>
                    </a:lnTo>
                    <a:lnTo>
                      <a:pt x="82427" y="129247"/>
                    </a:lnTo>
                    <a:cubicBezTo>
                      <a:pt x="78689" y="147838"/>
                      <a:pt x="74460" y="166527"/>
                      <a:pt x="74460" y="186691"/>
                    </a:cubicBezTo>
                    <a:cubicBezTo>
                      <a:pt x="74460" y="209609"/>
                      <a:pt x="90394" y="225052"/>
                      <a:pt x="113313" y="225052"/>
                    </a:cubicBezTo>
                    <a:cubicBezTo>
                      <a:pt x="162789" y="225052"/>
                      <a:pt x="180887" y="178724"/>
                      <a:pt x="189937" y="137805"/>
                    </a:cubicBezTo>
                    <a:lnTo>
                      <a:pt x="219150" y="0"/>
                    </a:lnTo>
                    <a:lnTo>
                      <a:pt x="290463" y="0"/>
                    </a:lnTo>
                    <a:lnTo>
                      <a:pt x="240003" y="234593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CE5D0038-1572-40D2-A23D-70A6D45D3142}"/>
                  </a:ext>
                </a:extLst>
              </p:cNvPr>
              <p:cNvSpPr/>
              <p:nvPr/>
            </p:nvSpPr>
            <p:spPr>
              <a:xfrm>
                <a:off x="6909317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0" y="279839"/>
                      <a:pt x="161116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B318E295-DDC8-433B-B5B5-2585456BF582}"/>
                  </a:ext>
                </a:extLst>
              </p:cNvPr>
              <p:cNvSpPr/>
              <p:nvPr/>
            </p:nvSpPr>
            <p:spPr>
              <a:xfrm>
                <a:off x="7171648" y="3423001"/>
                <a:ext cx="236068" cy="285249"/>
              </a:xfrm>
              <a:custGeom>
                <a:avLst/>
                <a:gdLst>
                  <a:gd name="connsiteX0" fmla="*/ 220822 w 236068"/>
                  <a:gd name="connsiteY0" fmla="*/ 65017 h 285249"/>
                  <a:gd name="connsiteX1" fmla="*/ 162297 w 236068"/>
                  <a:gd name="connsiteY1" fmla="*/ 52230 h 285249"/>
                  <a:gd name="connsiteX2" fmla="*/ 114395 w 236068"/>
                  <a:gd name="connsiteY2" fmla="*/ 79870 h 285249"/>
                  <a:gd name="connsiteX3" fmla="*/ 206953 w 236068"/>
                  <a:gd name="connsiteY3" fmla="*/ 194265 h 285249"/>
                  <a:gd name="connsiteX4" fmla="*/ 83509 w 236068"/>
                  <a:gd name="connsiteY4" fmla="*/ 286823 h 285249"/>
                  <a:gd name="connsiteX5" fmla="*/ 0 w 236068"/>
                  <a:gd name="connsiteY5" fmla="*/ 270298 h 285249"/>
                  <a:gd name="connsiteX6" fmla="*/ 15443 w 236068"/>
                  <a:gd name="connsiteY6" fmla="*/ 213347 h 285249"/>
                  <a:gd name="connsiteX7" fmla="*/ 83509 w 236068"/>
                  <a:gd name="connsiteY7" fmla="*/ 234593 h 285249"/>
                  <a:gd name="connsiteX8" fmla="*/ 132494 w 236068"/>
                  <a:gd name="connsiteY8" fmla="*/ 204298 h 285249"/>
                  <a:gd name="connsiteX9" fmla="*/ 39935 w 236068"/>
                  <a:gd name="connsiteY9" fmla="*/ 87247 h 285249"/>
                  <a:gd name="connsiteX10" fmla="*/ 158559 w 236068"/>
                  <a:gd name="connsiteY10" fmla="*/ 0 h 285249"/>
                  <a:gd name="connsiteX11" fmla="*/ 236265 w 236068"/>
                  <a:gd name="connsiteY11" fmla="*/ 11213 h 285249"/>
                  <a:gd name="connsiteX12" fmla="*/ 220822 w 236068"/>
                  <a:gd name="connsiteY12" fmla="*/ 65017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068" h="285249">
                    <a:moveTo>
                      <a:pt x="220822" y="65017"/>
                    </a:moveTo>
                    <a:cubicBezTo>
                      <a:pt x="202232" y="58132"/>
                      <a:pt x="182560" y="52230"/>
                      <a:pt x="162297" y="52230"/>
                    </a:cubicBezTo>
                    <a:cubicBezTo>
                      <a:pt x="141051" y="52230"/>
                      <a:pt x="114395" y="58033"/>
                      <a:pt x="114395" y="79870"/>
                    </a:cubicBezTo>
                    <a:cubicBezTo>
                      <a:pt x="114395" y="114493"/>
                      <a:pt x="206953" y="127280"/>
                      <a:pt x="206953" y="194265"/>
                    </a:cubicBezTo>
                    <a:cubicBezTo>
                      <a:pt x="206953" y="265577"/>
                      <a:pt x="144690" y="286823"/>
                      <a:pt x="83509" y="286823"/>
                    </a:cubicBezTo>
                    <a:cubicBezTo>
                      <a:pt x="54788" y="286823"/>
                      <a:pt x="26066" y="282594"/>
                      <a:pt x="0" y="270298"/>
                    </a:cubicBezTo>
                    <a:lnTo>
                      <a:pt x="15443" y="213347"/>
                    </a:lnTo>
                    <a:cubicBezTo>
                      <a:pt x="35705" y="224560"/>
                      <a:pt x="55869" y="234593"/>
                      <a:pt x="83509" y="234593"/>
                    </a:cubicBezTo>
                    <a:cubicBezTo>
                      <a:pt x="107411" y="234593"/>
                      <a:pt x="132494" y="226626"/>
                      <a:pt x="132494" y="204298"/>
                    </a:cubicBezTo>
                    <a:cubicBezTo>
                      <a:pt x="132494" y="160133"/>
                      <a:pt x="39935" y="155903"/>
                      <a:pt x="39935" y="87247"/>
                    </a:cubicBezTo>
                    <a:cubicBezTo>
                      <a:pt x="39935" y="22820"/>
                      <a:pt x="102198" y="0"/>
                      <a:pt x="158559" y="0"/>
                    </a:cubicBezTo>
                    <a:cubicBezTo>
                      <a:pt x="184625" y="0"/>
                      <a:pt x="211281" y="4820"/>
                      <a:pt x="236265" y="11213"/>
                    </a:cubicBezTo>
                    <a:lnTo>
                      <a:pt x="220822" y="65017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75121794-A140-4F68-8490-208780B29396}"/>
                  </a:ext>
                </a:extLst>
              </p:cNvPr>
              <p:cNvSpPr/>
              <p:nvPr/>
            </p:nvSpPr>
            <p:spPr>
              <a:xfrm>
                <a:off x="7407519" y="3332213"/>
                <a:ext cx="147543" cy="363939"/>
              </a:xfrm>
              <a:custGeom>
                <a:avLst/>
                <a:gdLst>
                  <a:gd name="connsiteX0" fmla="*/ 89903 w 147542"/>
                  <a:gd name="connsiteY0" fmla="*/ 296856 h 363938"/>
                  <a:gd name="connsiteX1" fmla="*/ 74460 w 147542"/>
                  <a:gd name="connsiteY1" fmla="*/ 371316 h 363938"/>
                  <a:gd name="connsiteX2" fmla="*/ 0 w 147542"/>
                  <a:gd name="connsiteY2" fmla="*/ 371316 h 363938"/>
                  <a:gd name="connsiteX3" fmla="*/ 15443 w 147542"/>
                  <a:gd name="connsiteY3" fmla="*/ 296856 h 363938"/>
                  <a:gd name="connsiteX4" fmla="*/ 89903 w 147542"/>
                  <a:gd name="connsiteY4" fmla="*/ 296856 h 363938"/>
                  <a:gd name="connsiteX5" fmla="*/ 72296 w 147542"/>
                  <a:gd name="connsiteY5" fmla="*/ 0 h 363938"/>
                  <a:gd name="connsiteX6" fmla="*/ 155805 w 147542"/>
                  <a:gd name="connsiteY6" fmla="*/ 0 h 363938"/>
                  <a:gd name="connsiteX7" fmla="*/ 88821 w 147542"/>
                  <a:gd name="connsiteY7" fmla="*/ 262331 h 363938"/>
                  <a:gd name="connsiteX8" fmla="*/ 29804 w 147542"/>
                  <a:gd name="connsiteY8" fmla="*/ 262331 h 363938"/>
                  <a:gd name="connsiteX9" fmla="*/ 72296 w 147542"/>
                  <a:gd name="connsiteY9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542" h="363938">
                    <a:moveTo>
                      <a:pt x="89903" y="296856"/>
                    </a:moveTo>
                    <a:lnTo>
                      <a:pt x="74460" y="371316"/>
                    </a:lnTo>
                    <a:lnTo>
                      <a:pt x="0" y="371316"/>
                    </a:lnTo>
                    <a:lnTo>
                      <a:pt x="15443" y="296856"/>
                    </a:lnTo>
                    <a:lnTo>
                      <a:pt x="89903" y="296856"/>
                    </a:lnTo>
                    <a:close/>
                    <a:moveTo>
                      <a:pt x="72296" y="0"/>
                    </a:moveTo>
                    <a:lnTo>
                      <a:pt x="155805" y="0"/>
                    </a:lnTo>
                    <a:lnTo>
                      <a:pt x="88821" y="262331"/>
                    </a:lnTo>
                    <a:lnTo>
                      <a:pt x="29804" y="262331"/>
                    </a:lnTo>
                    <a:lnTo>
                      <a:pt x="72296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</p:grp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4A6FB62C-9FC4-4F2A-B1CF-DEC94B79E229}"/>
                </a:ext>
              </a:extLst>
            </p:cNvPr>
            <p:cNvSpPr/>
            <p:nvPr/>
          </p:nvSpPr>
          <p:spPr>
            <a:xfrm>
              <a:off x="5120803" y="2676566"/>
              <a:ext cx="2616425" cy="590171"/>
            </a:xfrm>
            <a:custGeom>
              <a:avLst/>
              <a:gdLst>
                <a:gd name="connsiteX0" fmla="*/ 0 w 2616424"/>
                <a:gd name="connsiteY0" fmla="*/ 596237 h 590170"/>
                <a:gd name="connsiteX1" fmla="*/ 2620064 w 2616424"/>
                <a:gd name="connsiteY1" fmla="*/ 53870 h 590170"/>
                <a:gd name="connsiteX2" fmla="*/ 2507145 w 2616424"/>
                <a:gd name="connsiteY2" fmla="*/ 410136 h 590170"/>
                <a:gd name="connsiteX3" fmla="*/ 0 w 2616424"/>
                <a:gd name="connsiteY3" fmla="*/ 596237 h 5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424" h="590170">
                  <a:moveTo>
                    <a:pt x="0" y="596237"/>
                  </a:moveTo>
                  <a:cubicBezTo>
                    <a:pt x="779419" y="-30230"/>
                    <a:pt x="1817432" y="-64460"/>
                    <a:pt x="2620064" y="53870"/>
                  </a:cubicBezTo>
                  <a:lnTo>
                    <a:pt x="2507145" y="410136"/>
                  </a:lnTo>
                  <a:cubicBezTo>
                    <a:pt x="1952581" y="214986"/>
                    <a:pt x="882896" y="95870"/>
                    <a:pt x="0" y="596237"/>
                  </a:cubicBezTo>
                  <a:close/>
                </a:path>
              </a:pathLst>
            </a:custGeom>
            <a:gradFill>
              <a:gsLst>
                <a:gs pos="25000">
                  <a:srgbClr val="005BAC"/>
                </a:gs>
                <a:gs pos="100000">
                  <a:srgbClr val="EA5B02"/>
                </a:gs>
                <a:gs pos="52000">
                  <a:srgbClr val="E50059"/>
                </a:gs>
              </a:gsLst>
              <a:lin ang="0" scaled="1"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A3F714D0-01DA-451B-9FDD-A2C7E9358973}"/>
                </a:ext>
              </a:extLst>
            </p:cNvPr>
            <p:cNvSpPr/>
            <p:nvPr/>
          </p:nvSpPr>
          <p:spPr>
            <a:xfrm>
              <a:off x="2164440" y="3771103"/>
              <a:ext cx="2419701" cy="413120"/>
            </a:xfrm>
            <a:custGeom>
              <a:avLst/>
              <a:gdLst>
                <a:gd name="connsiteX0" fmla="*/ 2429046 w 2419701"/>
                <a:gd name="connsiteY0" fmla="*/ 0 h 413119"/>
                <a:gd name="connsiteX1" fmla="*/ 0 w 2419701"/>
                <a:gd name="connsiteY1" fmla="*/ 350168 h 413119"/>
                <a:gd name="connsiteX2" fmla="*/ 119018 w 2419701"/>
                <a:gd name="connsiteY2" fmla="*/ 67870 h 413119"/>
                <a:gd name="connsiteX3" fmla="*/ 2429046 w 2419701"/>
                <a:gd name="connsiteY3" fmla="*/ 0 h 4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701" h="413119">
                  <a:moveTo>
                    <a:pt x="2429046" y="0"/>
                  </a:moveTo>
                  <a:cubicBezTo>
                    <a:pt x="1971368" y="313971"/>
                    <a:pt x="990405" y="527908"/>
                    <a:pt x="0" y="350168"/>
                  </a:cubicBezTo>
                  <a:lnTo>
                    <a:pt x="119018" y="67870"/>
                  </a:lnTo>
                  <a:cubicBezTo>
                    <a:pt x="1087882" y="292528"/>
                    <a:pt x="1996057" y="174887"/>
                    <a:pt x="24290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EE7"/>
                </a:gs>
                <a:gs pos="47000">
                  <a:srgbClr val="005BAC"/>
                </a:gs>
              </a:gsLst>
              <a:lin ang="0" scaled="1"/>
              <a:tileRect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</p:grpSp>
    </p:spTree>
    <p:extLst>
      <p:ext uri="{BB962C8B-B14F-4D97-AF65-F5344CB8AC3E}">
        <p14:creationId xmlns:p14="http://schemas.microsoft.com/office/powerpoint/2010/main" val="3706059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②-c 表紙+サブタイトル（サステナビリティ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8" y="2156184"/>
            <a:ext cx="6796304" cy="442035"/>
          </a:xfrm>
          <a:noFill/>
        </p:spPr>
        <p:txBody>
          <a:bodyPr lIns="0" tIns="36000" rIns="0" bIns="36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390" y="418976"/>
            <a:ext cx="6796683" cy="344134"/>
          </a:xfrm>
        </p:spPr>
        <p:txBody>
          <a:bodyPr lIns="0" tIns="46800" rIns="90000" bIns="46800" anchor="ctr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95276" indent="0" algn="ctr">
              <a:buNone/>
              <a:defRPr sz="2167"/>
            </a:lvl2pPr>
            <a:lvl3pPr marL="990552" indent="0" algn="ctr">
              <a:buNone/>
              <a:defRPr sz="1950"/>
            </a:lvl3pPr>
            <a:lvl4pPr marL="1485827" indent="0" algn="ctr">
              <a:buNone/>
              <a:defRPr sz="1733"/>
            </a:lvl4pPr>
            <a:lvl5pPr marL="1981103" indent="0" algn="ctr">
              <a:buNone/>
              <a:defRPr sz="1733"/>
            </a:lvl5pPr>
            <a:lvl6pPr marL="2476379" indent="0" algn="ctr">
              <a:buNone/>
              <a:defRPr sz="1733"/>
            </a:lvl6pPr>
            <a:lvl7pPr marL="2971655" indent="0" algn="ctr">
              <a:buNone/>
              <a:defRPr sz="1733"/>
            </a:lvl7pPr>
            <a:lvl8pPr marL="3466930" indent="0" algn="ctr">
              <a:buNone/>
              <a:defRPr sz="1733"/>
            </a:lvl8pPr>
            <a:lvl9pPr marL="3962206" indent="0" algn="ctr">
              <a:buNone/>
              <a:defRPr sz="1733"/>
            </a:lvl9pPr>
          </a:lstStyle>
          <a:p>
            <a:r>
              <a:rPr lang="ja-JP" altLang="en-US" dirty="0"/>
              <a:t>資料名など</a:t>
            </a:r>
            <a:endParaRPr lang="en-US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DC760E3-9F01-AD4C-BCF9-E22AE02BF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390" y="5436000"/>
            <a:ext cx="6796683" cy="252000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日付</a:t>
            </a:r>
          </a:p>
        </p:txBody>
      </p:sp>
      <p:sp>
        <p:nvSpPr>
          <p:cNvPr id="16" name="テキスト プレースホルダー 14">
            <a:extLst>
              <a:ext uri="{FF2B5EF4-FFF2-40B4-BE49-F238E27FC236}">
                <a16:creationId xmlns:a16="http://schemas.microsoft.com/office/drawing/2014/main" id="{863F2344-476F-5942-A8C9-BC88457AB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766" y="4265052"/>
            <a:ext cx="6796307" cy="103755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部署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E88B4C-DA79-CC41-98E9-9182634B03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766" y="3790800"/>
            <a:ext cx="6796307" cy="342000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名前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41877E83-27AD-F84F-8D0E-74403068DF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766" y="1189666"/>
            <a:ext cx="6796306" cy="349702"/>
          </a:xfrm>
        </p:spPr>
        <p:txBody>
          <a:bodyPr lIns="0" tIns="36000" rIns="0" bIns="36000" anchor="ctr">
            <a:spAutoFit/>
          </a:bodyPr>
          <a:lstStyle>
            <a:lvl1pPr marL="0" indent="0">
              <a:spcBef>
                <a:spcPts val="0"/>
              </a:spcBef>
              <a:buNone/>
              <a:defRPr sz="1800" b="1" i="0" baseline="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サブタイトル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E17235-D718-F341-A1F6-9D65CCF7A33F}"/>
              </a:ext>
            </a:extLst>
          </p:cNvPr>
          <p:cNvCxnSpPr/>
          <p:nvPr userDrawn="1"/>
        </p:nvCxnSpPr>
        <p:spPr>
          <a:xfrm>
            <a:off x="493200" y="3439940"/>
            <a:ext cx="4464000" cy="0"/>
          </a:xfrm>
          <a:prstGeom prst="line">
            <a:avLst/>
          </a:prstGeom>
          <a:ln w="31750">
            <a:solidFill>
              <a:srgbClr val="000F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プレースホルダー 27">
            <a:extLst>
              <a:ext uri="{FF2B5EF4-FFF2-40B4-BE49-F238E27FC236}">
                <a16:creationId xmlns:a16="http://schemas.microsoft.com/office/drawing/2014/main" id="{9F030FD6-30DE-48C8-B4C8-F2278713A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851" y="0"/>
            <a:ext cx="1913110" cy="68580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78A1B75-946F-4288-AEAE-79324E2432B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2766" y="6044137"/>
            <a:ext cx="766800" cy="385678"/>
            <a:chOff x="200472" y="6597352"/>
            <a:chExt cx="355987" cy="179051"/>
          </a:xfrm>
        </p:grpSpPr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EF3AD7D6-8C2F-41AA-A87F-43D9367D1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01" y="6598074"/>
              <a:ext cx="47658" cy="177607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91">
              <a:extLst>
                <a:ext uri="{FF2B5EF4-FFF2-40B4-BE49-F238E27FC236}">
                  <a16:creationId xmlns:a16="http://schemas.microsoft.com/office/drawing/2014/main" id="{C79EFE0E-43B9-474D-95BB-A0AF0D21AA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472" y="6597352"/>
              <a:ext cx="303997" cy="179051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5ABA4B-A680-4CE4-B36C-E6D1194CE7D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53511" y="5975818"/>
            <a:ext cx="1926000" cy="521058"/>
            <a:chOff x="2164440" y="2676566"/>
            <a:chExt cx="5572788" cy="1507657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60AA8D3-7D93-4157-81B9-C1919A7D00BA}"/>
                </a:ext>
              </a:extLst>
            </p:cNvPr>
            <p:cNvGrpSpPr/>
            <p:nvPr userDrawn="1"/>
          </p:nvGrpSpPr>
          <p:grpSpPr>
            <a:xfrm>
              <a:off x="2346016" y="3304475"/>
              <a:ext cx="5209046" cy="404857"/>
              <a:chOff x="2346016" y="3304475"/>
              <a:chExt cx="5209046" cy="404857"/>
            </a:xfrm>
            <a:solidFill>
              <a:srgbClr val="005BAC"/>
            </a:solidFill>
          </p:grpSpPr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3DB5289C-8F1A-433E-BEEF-B8484BCE062F}"/>
                  </a:ext>
                </a:extLst>
              </p:cNvPr>
              <p:cNvSpPr/>
              <p:nvPr/>
            </p:nvSpPr>
            <p:spPr>
              <a:xfrm>
                <a:off x="2346016" y="3325721"/>
                <a:ext cx="285249" cy="383611"/>
              </a:xfrm>
              <a:custGeom>
                <a:avLst/>
                <a:gdLst>
                  <a:gd name="connsiteX0" fmla="*/ 271282 w 285249"/>
                  <a:gd name="connsiteY0" fmla="*/ 77706 h 383611"/>
                  <a:gd name="connsiteX1" fmla="*/ 194166 w 285249"/>
                  <a:gd name="connsiteY1" fmla="*/ 58525 h 383611"/>
                  <a:gd name="connsiteX2" fmla="*/ 131903 w 285249"/>
                  <a:gd name="connsiteY2" fmla="*/ 101116 h 383611"/>
                  <a:gd name="connsiteX3" fmla="*/ 258495 w 285249"/>
                  <a:gd name="connsiteY3" fmla="*/ 260167 h 383611"/>
                  <a:gd name="connsiteX4" fmla="*/ 105837 w 285249"/>
                  <a:gd name="connsiteY4" fmla="*/ 384103 h 383611"/>
                  <a:gd name="connsiteX5" fmla="*/ 0 w 285249"/>
                  <a:gd name="connsiteY5" fmla="*/ 363349 h 383611"/>
                  <a:gd name="connsiteX6" fmla="*/ 19181 w 285249"/>
                  <a:gd name="connsiteY6" fmla="*/ 300004 h 383611"/>
                  <a:gd name="connsiteX7" fmla="*/ 110165 w 285249"/>
                  <a:gd name="connsiteY7" fmla="*/ 325578 h 383611"/>
                  <a:gd name="connsiteX8" fmla="*/ 180887 w 285249"/>
                  <a:gd name="connsiteY8" fmla="*/ 267544 h 383611"/>
                  <a:gd name="connsiteX9" fmla="*/ 54296 w 285249"/>
                  <a:gd name="connsiteY9" fmla="*/ 112231 h 383611"/>
                  <a:gd name="connsiteX10" fmla="*/ 192592 w 285249"/>
                  <a:gd name="connsiteY10" fmla="*/ 0 h 383611"/>
                  <a:gd name="connsiteX11" fmla="*/ 288889 w 285249"/>
                  <a:gd name="connsiteY11" fmla="*/ 16525 h 383611"/>
                  <a:gd name="connsiteX12" fmla="*/ 271282 w 285249"/>
                  <a:gd name="connsiteY12" fmla="*/ 77706 h 38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249" h="383611">
                    <a:moveTo>
                      <a:pt x="271282" y="77706"/>
                    </a:moveTo>
                    <a:cubicBezTo>
                      <a:pt x="249446" y="66493"/>
                      <a:pt x="221314" y="58525"/>
                      <a:pt x="194166" y="58525"/>
                    </a:cubicBezTo>
                    <a:cubicBezTo>
                      <a:pt x="167609" y="58525"/>
                      <a:pt x="131903" y="69148"/>
                      <a:pt x="131903" y="101116"/>
                    </a:cubicBezTo>
                    <a:cubicBezTo>
                      <a:pt x="131903" y="160723"/>
                      <a:pt x="258495" y="156985"/>
                      <a:pt x="258495" y="260167"/>
                    </a:cubicBezTo>
                    <a:cubicBezTo>
                      <a:pt x="258495" y="351152"/>
                      <a:pt x="187183" y="384103"/>
                      <a:pt x="105837" y="384103"/>
                    </a:cubicBezTo>
                    <a:cubicBezTo>
                      <a:pt x="70230" y="384103"/>
                      <a:pt x="33443" y="375644"/>
                      <a:pt x="0" y="363349"/>
                    </a:cubicBezTo>
                    <a:lnTo>
                      <a:pt x="19181" y="300004"/>
                    </a:lnTo>
                    <a:cubicBezTo>
                      <a:pt x="47902" y="313282"/>
                      <a:pt x="78198" y="325578"/>
                      <a:pt x="110165" y="325578"/>
                    </a:cubicBezTo>
                    <a:cubicBezTo>
                      <a:pt x="145871" y="325578"/>
                      <a:pt x="180887" y="307479"/>
                      <a:pt x="180887" y="267544"/>
                    </a:cubicBezTo>
                    <a:cubicBezTo>
                      <a:pt x="180887" y="200461"/>
                      <a:pt x="54296" y="211183"/>
                      <a:pt x="54296" y="112231"/>
                    </a:cubicBezTo>
                    <a:cubicBezTo>
                      <a:pt x="54296" y="34033"/>
                      <a:pt x="121280" y="0"/>
                      <a:pt x="192592" y="0"/>
                    </a:cubicBezTo>
                    <a:cubicBezTo>
                      <a:pt x="225052" y="0"/>
                      <a:pt x="258593" y="4230"/>
                      <a:pt x="288889" y="16525"/>
                    </a:cubicBezTo>
                    <a:lnTo>
                      <a:pt x="271282" y="77706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09EDF521-30FF-471F-82BF-BBE91B50F6F4}"/>
                  </a:ext>
                </a:extLst>
              </p:cNvPr>
              <p:cNvSpPr/>
              <p:nvPr/>
            </p:nvSpPr>
            <p:spPr>
              <a:xfrm>
                <a:off x="2624577" y="3304475"/>
                <a:ext cx="285249" cy="393447"/>
              </a:xfrm>
              <a:custGeom>
                <a:avLst/>
                <a:gdLst>
                  <a:gd name="connsiteX0" fmla="*/ 85181 w 285249"/>
                  <a:gd name="connsiteY0" fmla="*/ 0 h 393447"/>
                  <a:gd name="connsiteX1" fmla="*/ 156494 w 285249"/>
                  <a:gd name="connsiteY1" fmla="*/ 0 h 393447"/>
                  <a:gd name="connsiteX2" fmla="*/ 122460 w 285249"/>
                  <a:gd name="connsiteY2" fmla="*/ 151674 h 393447"/>
                  <a:gd name="connsiteX3" fmla="*/ 123542 w 285249"/>
                  <a:gd name="connsiteY3" fmla="*/ 151674 h 393447"/>
                  <a:gd name="connsiteX4" fmla="*/ 201248 w 285249"/>
                  <a:gd name="connsiteY4" fmla="*/ 118723 h 393447"/>
                  <a:gd name="connsiteX5" fmla="*/ 290659 w 285249"/>
                  <a:gd name="connsiteY5" fmla="*/ 206462 h 393447"/>
                  <a:gd name="connsiteX6" fmla="*/ 281610 w 285249"/>
                  <a:gd name="connsiteY6" fmla="*/ 266069 h 393447"/>
                  <a:gd name="connsiteX7" fmla="*/ 252888 w 285249"/>
                  <a:gd name="connsiteY7" fmla="*/ 399054 h 393447"/>
                  <a:gd name="connsiteX8" fmla="*/ 181576 w 285249"/>
                  <a:gd name="connsiteY8" fmla="*/ 399054 h 393447"/>
                  <a:gd name="connsiteX9" fmla="*/ 208134 w 285249"/>
                  <a:gd name="connsiteY9" fmla="*/ 269806 h 393447"/>
                  <a:gd name="connsiteX10" fmla="*/ 216101 w 285249"/>
                  <a:gd name="connsiteY10" fmla="*/ 212363 h 393447"/>
                  <a:gd name="connsiteX11" fmla="*/ 177248 w 285249"/>
                  <a:gd name="connsiteY11" fmla="*/ 174100 h 393447"/>
                  <a:gd name="connsiteX12" fmla="*/ 100624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5181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5181" y="0"/>
                    </a:moveTo>
                    <a:lnTo>
                      <a:pt x="156494" y="0"/>
                    </a:lnTo>
                    <a:lnTo>
                      <a:pt x="122460" y="151674"/>
                    </a:lnTo>
                    <a:lnTo>
                      <a:pt x="123542" y="151674"/>
                    </a:lnTo>
                    <a:cubicBezTo>
                      <a:pt x="143215" y="133575"/>
                      <a:pt x="170363" y="118723"/>
                      <a:pt x="201248" y="118723"/>
                    </a:cubicBezTo>
                    <a:cubicBezTo>
                      <a:pt x="254954" y="118723"/>
                      <a:pt x="290659" y="152264"/>
                      <a:pt x="290659" y="206462"/>
                    </a:cubicBezTo>
                    <a:cubicBezTo>
                      <a:pt x="290659" y="227216"/>
                      <a:pt x="285348" y="249052"/>
                      <a:pt x="281610" y="266069"/>
                    </a:cubicBezTo>
                    <a:lnTo>
                      <a:pt x="252888" y="399054"/>
                    </a:lnTo>
                    <a:lnTo>
                      <a:pt x="181576" y="399054"/>
                    </a:lnTo>
                    <a:lnTo>
                      <a:pt x="208134" y="269806"/>
                    </a:lnTo>
                    <a:cubicBezTo>
                      <a:pt x="211871" y="251216"/>
                      <a:pt x="216101" y="232527"/>
                      <a:pt x="216101" y="212363"/>
                    </a:cubicBezTo>
                    <a:cubicBezTo>
                      <a:pt x="216101" y="189445"/>
                      <a:pt x="200166" y="174100"/>
                      <a:pt x="177248" y="174100"/>
                    </a:cubicBezTo>
                    <a:cubicBezTo>
                      <a:pt x="127772" y="174100"/>
                      <a:pt x="109673" y="220429"/>
                      <a:pt x="100624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518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06BC7EDF-AA7C-4163-8728-742FD71F53A8}"/>
                  </a:ext>
                </a:extLst>
              </p:cNvPr>
              <p:cNvSpPr/>
              <p:nvPr/>
            </p:nvSpPr>
            <p:spPr>
              <a:xfrm>
                <a:off x="2926154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5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6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5" y="0"/>
                      <a:pt x="260265" y="20263"/>
                      <a:pt x="260265" y="84591"/>
                    </a:cubicBezTo>
                    <a:cubicBezTo>
                      <a:pt x="260265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6" y="159641"/>
                      <a:pt x="68066" y="205970"/>
                    </a:cubicBezTo>
                    <a:cubicBezTo>
                      <a:pt x="68066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FF0A63BE-63D4-4B72-94F2-BA2553D622D7}"/>
                  </a:ext>
                </a:extLst>
              </p:cNvPr>
              <p:cNvSpPr/>
              <p:nvPr/>
            </p:nvSpPr>
            <p:spPr>
              <a:xfrm>
                <a:off x="3200682" y="3423198"/>
                <a:ext cx="216396" cy="275413"/>
              </a:xfrm>
              <a:custGeom>
                <a:avLst/>
                <a:gdLst>
                  <a:gd name="connsiteX0" fmla="*/ 48984 w 216396"/>
                  <a:gd name="connsiteY0" fmla="*/ 43082 h 275413"/>
                  <a:gd name="connsiteX1" fmla="*/ 55378 w 216396"/>
                  <a:gd name="connsiteY1" fmla="*/ 6393 h 275413"/>
                  <a:gd name="connsiteX2" fmla="*/ 123444 w 216396"/>
                  <a:gd name="connsiteY2" fmla="*/ 6393 h 275413"/>
                  <a:gd name="connsiteX3" fmla="*/ 113903 w 216396"/>
                  <a:gd name="connsiteY3" fmla="*/ 58033 h 275413"/>
                  <a:gd name="connsiteX4" fmla="*/ 114985 w 216396"/>
                  <a:gd name="connsiteY4" fmla="*/ 58033 h 275413"/>
                  <a:gd name="connsiteX5" fmla="*/ 195838 w 216396"/>
                  <a:gd name="connsiteY5" fmla="*/ 0 h 275413"/>
                  <a:gd name="connsiteX6" fmla="*/ 222986 w 216396"/>
                  <a:gd name="connsiteY6" fmla="*/ 2656 h 275413"/>
                  <a:gd name="connsiteX7" fmla="*/ 208134 w 216396"/>
                  <a:gd name="connsiteY7" fmla="*/ 72394 h 275413"/>
                  <a:gd name="connsiteX8" fmla="*/ 180986 w 216396"/>
                  <a:gd name="connsiteY8" fmla="*/ 68165 h 275413"/>
                  <a:gd name="connsiteX9" fmla="*/ 96886 w 216396"/>
                  <a:gd name="connsiteY9" fmla="*/ 157576 h 275413"/>
                  <a:gd name="connsiteX10" fmla="*/ 71312 w 216396"/>
                  <a:gd name="connsiteY10" fmla="*/ 280430 h 275413"/>
                  <a:gd name="connsiteX11" fmla="*/ 0 w 216396"/>
                  <a:gd name="connsiteY11" fmla="*/ 280430 h 275413"/>
                  <a:gd name="connsiteX12" fmla="*/ 48984 w 216396"/>
                  <a:gd name="connsiteY12" fmla="*/ 43082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396" h="275413">
                    <a:moveTo>
                      <a:pt x="48984" y="43082"/>
                    </a:moveTo>
                    <a:cubicBezTo>
                      <a:pt x="51148" y="31377"/>
                      <a:pt x="53214" y="19181"/>
                      <a:pt x="55378" y="6393"/>
                    </a:cubicBezTo>
                    <a:lnTo>
                      <a:pt x="123444" y="6393"/>
                    </a:lnTo>
                    <a:lnTo>
                      <a:pt x="113903" y="58033"/>
                    </a:lnTo>
                    <a:lnTo>
                      <a:pt x="114985" y="58033"/>
                    </a:lnTo>
                    <a:cubicBezTo>
                      <a:pt x="127772" y="28230"/>
                      <a:pt x="162887" y="0"/>
                      <a:pt x="195838" y="0"/>
                    </a:cubicBezTo>
                    <a:cubicBezTo>
                      <a:pt x="204888" y="0"/>
                      <a:pt x="214429" y="492"/>
                      <a:pt x="222986" y="2656"/>
                    </a:cubicBezTo>
                    <a:lnTo>
                      <a:pt x="208134" y="72394"/>
                    </a:lnTo>
                    <a:cubicBezTo>
                      <a:pt x="200166" y="69739"/>
                      <a:pt x="190035" y="68165"/>
                      <a:pt x="180986" y="68165"/>
                    </a:cubicBezTo>
                    <a:cubicBezTo>
                      <a:pt x="130428" y="68165"/>
                      <a:pt x="105936" y="113411"/>
                      <a:pt x="96886" y="157576"/>
                    </a:cubicBezTo>
                    <a:lnTo>
                      <a:pt x="71312" y="280430"/>
                    </a:lnTo>
                    <a:lnTo>
                      <a:pt x="0" y="280430"/>
                    </a:lnTo>
                    <a:lnTo>
                      <a:pt x="48984" y="4308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FE6CD3B8-2900-4853-A299-239D5933B806}"/>
                  </a:ext>
                </a:extLst>
              </p:cNvPr>
              <p:cNvSpPr/>
              <p:nvPr/>
            </p:nvSpPr>
            <p:spPr>
              <a:xfrm>
                <a:off x="340920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494 w 265576"/>
                  <a:gd name="connsiteY10" fmla="*/ 116460 h 285249"/>
                  <a:gd name="connsiteX11" fmla="*/ 200068 w 265576"/>
                  <a:gd name="connsiteY11" fmla="*/ 97870 h 285249"/>
                  <a:gd name="connsiteX12" fmla="*/ 154821 w 265576"/>
                  <a:gd name="connsiteY12" fmla="*/ 52132 h 285249"/>
                  <a:gd name="connsiteX13" fmla="*/ 77706 w 265576"/>
                  <a:gd name="connsiteY13" fmla="*/ 116460 h 285249"/>
                  <a:gd name="connsiteX14" fmla="*/ 198494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494" y="116460"/>
                    </a:moveTo>
                    <a:cubicBezTo>
                      <a:pt x="199576" y="110067"/>
                      <a:pt x="200068" y="104264"/>
                      <a:pt x="200068" y="97870"/>
                    </a:cubicBezTo>
                    <a:cubicBezTo>
                      <a:pt x="200068" y="68657"/>
                      <a:pt x="184625" y="52132"/>
                      <a:pt x="154821" y="52132"/>
                    </a:cubicBezTo>
                    <a:cubicBezTo>
                      <a:pt x="110657" y="52132"/>
                      <a:pt x="91477" y="78689"/>
                      <a:pt x="77706" y="116460"/>
                    </a:cubicBezTo>
                    <a:lnTo>
                      <a:pt x="198494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 dirty="0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444202CC-B1F2-40F7-888F-64B8E94DABBE}"/>
                  </a:ext>
                </a:extLst>
              </p:cNvPr>
              <p:cNvSpPr/>
              <p:nvPr/>
            </p:nvSpPr>
            <p:spPr>
              <a:xfrm>
                <a:off x="3803247" y="3348148"/>
                <a:ext cx="196724" cy="354103"/>
              </a:xfrm>
              <a:custGeom>
                <a:avLst/>
                <a:gdLst>
                  <a:gd name="connsiteX0" fmla="*/ 11016 w 196723"/>
                  <a:gd name="connsiteY0" fmla="*/ 81345 h 354102"/>
                  <a:gd name="connsiteX1" fmla="*/ 62656 w 196723"/>
                  <a:gd name="connsiteY1" fmla="*/ 81345 h 354102"/>
                  <a:gd name="connsiteX2" fmla="*/ 74853 w 196723"/>
                  <a:gd name="connsiteY2" fmla="*/ 24984 h 354102"/>
                  <a:gd name="connsiteX3" fmla="*/ 151477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542 w 196723"/>
                  <a:gd name="connsiteY9" fmla="*/ 279839 h 354102"/>
                  <a:gd name="connsiteX10" fmla="*/ 120690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016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016" y="81345"/>
                    </a:moveTo>
                    <a:lnTo>
                      <a:pt x="62656" y="81345"/>
                    </a:lnTo>
                    <a:lnTo>
                      <a:pt x="74853" y="24984"/>
                    </a:lnTo>
                    <a:lnTo>
                      <a:pt x="151477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542" y="269216"/>
                      <a:pt x="93542" y="279839"/>
                    </a:cubicBezTo>
                    <a:cubicBezTo>
                      <a:pt x="93542" y="296364"/>
                      <a:pt x="104755" y="306496"/>
                      <a:pt x="120690" y="306496"/>
                    </a:cubicBezTo>
                    <a:cubicBezTo>
                      <a:pt x="133477" y="306496"/>
                      <a:pt x="146264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016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D74E2A8B-1B0C-4BC6-93C0-BBD86C7FB7ED}"/>
                  </a:ext>
                </a:extLst>
              </p:cNvPr>
              <p:cNvSpPr/>
              <p:nvPr/>
            </p:nvSpPr>
            <p:spPr>
              <a:xfrm>
                <a:off x="3980790" y="3304475"/>
                <a:ext cx="285249" cy="393447"/>
              </a:xfrm>
              <a:custGeom>
                <a:avLst/>
                <a:gdLst>
                  <a:gd name="connsiteX0" fmla="*/ 84985 w 285249"/>
                  <a:gd name="connsiteY0" fmla="*/ 0 h 393447"/>
                  <a:gd name="connsiteX1" fmla="*/ 156297 w 285249"/>
                  <a:gd name="connsiteY1" fmla="*/ 0 h 393447"/>
                  <a:gd name="connsiteX2" fmla="*/ 122264 w 285249"/>
                  <a:gd name="connsiteY2" fmla="*/ 151674 h 393447"/>
                  <a:gd name="connsiteX3" fmla="*/ 123346 w 285249"/>
                  <a:gd name="connsiteY3" fmla="*/ 151674 h 393447"/>
                  <a:gd name="connsiteX4" fmla="*/ 201052 w 285249"/>
                  <a:gd name="connsiteY4" fmla="*/ 118723 h 393447"/>
                  <a:gd name="connsiteX5" fmla="*/ 290463 w 285249"/>
                  <a:gd name="connsiteY5" fmla="*/ 206462 h 393447"/>
                  <a:gd name="connsiteX6" fmla="*/ 281413 w 285249"/>
                  <a:gd name="connsiteY6" fmla="*/ 266069 h 393447"/>
                  <a:gd name="connsiteX7" fmla="*/ 252692 w 285249"/>
                  <a:gd name="connsiteY7" fmla="*/ 399054 h 393447"/>
                  <a:gd name="connsiteX8" fmla="*/ 181379 w 285249"/>
                  <a:gd name="connsiteY8" fmla="*/ 399054 h 393447"/>
                  <a:gd name="connsiteX9" fmla="*/ 208035 w 285249"/>
                  <a:gd name="connsiteY9" fmla="*/ 269806 h 393447"/>
                  <a:gd name="connsiteX10" fmla="*/ 216003 w 285249"/>
                  <a:gd name="connsiteY10" fmla="*/ 212363 h 393447"/>
                  <a:gd name="connsiteX11" fmla="*/ 177150 w 285249"/>
                  <a:gd name="connsiteY11" fmla="*/ 174100 h 393447"/>
                  <a:gd name="connsiteX12" fmla="*/ 100526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4985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4985" y="0"/>
                    </a:moveTo>
                    <a:lnTo>
                      <a:pt x="156297" y="0"/>
                    </a:lnTo>
                    <a:lnTo>
                      <a:pt x="122264" y="151674"/>
                    </a:lnTo>
                    <a:lnTo>
                      <a:pt x="123346" y="151674"/>
                    </a:lnTo>
                    <a:cubicBezTo>
                      <a:pt x="143018" y="133575"/>
                      <a:pt x="170166" y="118723"/>
                      <a:pt x="201052" y="118723"/>
                    </a:cubicBezTo>
                    <a:cubicBezTo>
                      <a:pt x="254757" y="118723"/>
                      <a:pt x="290463" y="152264"/>
                      <a:pt x="290463" y="206462"/>
                    </a:cubicBezTo>
                    <a:cubicBezTo>
                      <a:pt x="290463" y="227216"/>
                      <a:pt x="285151" y="249052"/>
                      <a:pt x="281413" y="266069"/>
                    </a:cubicBezTo>
                    <a:lnTo>
                      <a:pt x="252692" y="399054"/>
                    </a:lnTo>
                    <a:lnTo>
                      <a:pt x="181379" y="399054"/>
                    </a:lnTo>
                    <a:lnTo>
                      <a:pt x="208035" y="269806"/>
                    </a:lnTo>
                    <a:cubicBezTo>
                      <a:pt x="211773" y="251216"/>
                      <a:pt x="216003" y="232527"/>
                      <a:pt x="216003" y="212363"/>
                    </a:cubicBezTo>
                    <a:cubicBezTo>
                      <a:pt x="216003" y="189445"/>
                      <a:pt x="200068" y="174100"/>
                      <a:pt x="177150" y="174100"/>
                    </a:cubicBezTo>
                    <a:cubicBezTo>
                      <a:pt x="127674" y="174100"/>
                      <a:pt x="109575" y="220429"/>
                      <a:pt x="100526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4985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714B71CA-50DE-49D3-B05D-1F57895801DE}"/>
                  </a:ext>
                </a:extLst>
              </p:cNvPr>
              <p:cNvSpPr/>
              <p:nvPr/>
            </p:nvSpPr>
            <p:spPr>
              <a:xfrm>
                <a:off x="4291023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70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70" y="104264"/>
                      <a:pt x="199970" y="97870"/>
                    </a:cubicBezTo>
                    <a:cubicBezTo>
                      <a:pt x="199970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8A1E4672-3083-4C97-9A72-C625D5C68720}"/>
                  </a:ext>
                </a:extLst>
              </p:cNvPr>
              <p:cNvSpPr/>
              <p:nvPr/>
            </p:nvSpPr>
            <p:spPr>
              <a:xfrm>
                <a:off x="4668831" y="3332213"/>
                <a:ext cx="383611" cy="363939"/>
              </a:xfrm>
              <a:custGeom>
                <a:avLst/>
                <a:gdLst>
                  <a:gd name="connsiteX0" fmla="*/ 79870 w 383611"/>
                  <a:gd name="connsiteY0" fmla="*/ 0 h 363938"/>
                  <a:gd name="connsiteX1" fmla="*/ 174002 w 383611"/>
                  <a:gd name="connsiteY1" fmla="*/ 0 h 363938"/>
                  <a:gd name="connsiteX2" fmla="*/ 253282 w 383611"/>
                  <a:gd name="connsiteY2" fmla="*/ 282003 h 363938"/>
                  <a:gd name="connsiteX3" fmla="*/ 254364 w 383611"/>
                  <a:gd name="connsiteY3" fmla="*/ 282003 h 363938"/>
                  <a:gd name="connsiteX4" fmla="*/ 315053 w 383611"/>
                  <a:gd name="connsiteY4" fmla="*/ 0 h 363938"/>
                  <a:gd name="connsiteX5" fmla="*/ 385283 w 383611"/>
                  <a:gd name="connsiteY5" fmla="*/ 0 h 363938"/>
                  <a:gd name="connsiteX6" fmla="*/ 304922 w 383611"/>
                  <a:gd name="connsiteY6" fmla="*/ 371316 h 363938"/>
                  <a:gd name="connsiteX7" fmla="*/ 209117 w 383611"/>
                  <a:gd name="connsiteY7" fmla="*/ 371316 h 363938"/>
                  <a:gd name="connsiteX8" fmla="*/ 131411 w 383611"/>
                  <a:gd name="connsiteY8" fmla="*/ 86657 h 363938"/>
                  <a:gd name="connsiteX9" fmla="*/ 130329 w 383611"/>
                  <a:gd name="connsiteY9" fmla="*/ 86657 h 363938"/>
                  <a:gd name="connsiteX10" fmla="*/ 71312 w 383611"/>
                  <a:gd name="connsiteY10" fmla="*/ 371316 h 363938"/>
                  <a:gd name="connsiteX11" fmla="*/ 0 w 383611"/>
                  <a:gd name="connsiteY11" fmla="*/ 371316 h 363938"/>
                  <a:gd name="connsiteX12" fmla="*/ 79870 w 383611"/>
                  <a:gd name="connsiteY12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611" h="363938">
                    <a:moveTo>
                      <a:pt x="79870" y="0"/>
                    </a:moveTo>
                    <a:lnTo>
                      <a:pt x="174002" y="0"/>
                    </a:lnTo>
                    <a:lnTo>
                      <a:pt x="253282" y="282003"/>
                    </a:lnTo>
                    <a:lnTo>
                      <a:pt x="254364" y="282003"/>
                    </a:lnTo>
                    <a:lnTo>
                      <a:pt x="315053" y="0"/>
                    </a:lnTo>
                    <a:lnTo>
                      <a:pt x="385283" y="0"/>
                    </a:lnTo>
                    <a:lnTo>
                      <a:pt x="304922" y="371316"/>
                    </a:lnTo>
                    <a:lnTo>
                      <a:pt x="209117" y="371316"/>
                    </a:lnTo>
                    <a:lnTo>
                      <a:pt x="131411" y="86657"/>
                    </a:lnTo>
                    <a:lnTo>
                      <a:pt x="130329" y="86657"/>
                    </a:lnTo>
                    <a:lnTo>
                      <a:pt x="71312" y="371316"/>
                    </a:lnTo>
                    <a:lnTo>
                      <a:pt x="0" y="371316"/>
                    </a:lnTo>
                    <a:lnTo>
                      <a:pt x="7987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697E9228-DFB4-4C50-9174-0216BF38ECDE}"/>
                  </a:ext>
                </a:extLst>
              </p:cNvPr>
              <p:cNvSpPr/>
              <p:nvPr/>
            </p:nvSpPr>
            <p:spPr>
              <a:xfrm>
                <a:off x="503758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26C8AC54-7E5F-4047-86B9-32C08556533A}"/>
                  </a:ext>
                </a:extLst>
              </p:cNvPr>
              <p:cNvSpPr/>
              <p:nvPr/>
            </p:nvSpPr>
            <p:spPr>
              <a:xfrm>
                <a:off x="5275231" y="3429591"/>
                <a:ext cx="334430" cy="265577"/>
              </a:xfrm>
              <a:custGeom>
                <a:avLst/>
                <a:gdLst>
                  <a:gd name="connsiteX0" fmla="*/ 175674 w 334430"/>
                  <a:gd name="connsiteY0" fmla="*/ 94132 h 265576"/>
                  <a:gd name="connsiteX1" fmla="*/ 252790 w 334430"/>
                  <a:gd name="connsiteY1" fmla="*/ 0 h 265576"/>
                  <a:gd name="connsiteX2" fmla="*/ 337873 w 334430"/>
                  <a:gd name="connsiteY2" fmla="*/ 0 h 265576"/>
                  <a:gd name="connsiteX3" fmla="*/ 221314 w 334430"/>
                  <a:gd name="connsiteY3" fmla="*/ 130920 h 265576"/>
                  <a:gd name="connsiteX4" fmla="*/ 286725 w 334430"/>
                  <a:gd name="connsiteY4" fmla="*/ 274036 h 265576"/>
                  <a:gd name="connsiteX5" fmla="*/ 209019 w 334430"/>
                  <a:gd name="connsiteY5" fmla="*/ 274036 h 265576"/>
                  <a:gd name="connsiteX6" fmla="*/ 167018 w 334430"/>
                  <a:gd name="connsiteY6" fmla="*/ 169182 h 265576"/>
                  <a:gd name="connsiteX7" fmla="*/ 85083 w 334430"/>
                  <a:gd name="connsiteY7" fmla="*/ 274036 h 265576"/>
                  <a:gd name="connsiteX8" fmla="*/ 0 w 334430"/>
                  <a:gd name="connsiteY8" fmla="*/ 274036 h 265576"/>
                  <a:gd name="connsiteX9" fmla="*/ 123936 w 334430"/>
                  <a:gd name="connsiteY9" fmla="*/ 130920 h 265576"/>
                  <a:gd name="connsiteX10" fmla="*/ 65902 w 334430"/>
                  <a:gd name="connsiteY10" fmla="*/ 0 h 265576"/>
                  <a:gd name="connsiteX11" fmla="*/ 139871 w 334430"/>
                  <a:gd name="connsiteY11" fmla="*/ 0 h 265576"/>
                  <a:gd name="connsiteX12" fmla="*/ 175674 w 334430"/>
                  <a:gd name="connsiteY12" fmla="*/ 94132 h 26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30" h="265576">
                    <a:moveTo>
                      <a:pt x="175674" y="94132"/>
                    </a:moveTo>
                    <a:lnTo>
                      <a:pt x="252790" y="0"/>
                    </a:lnTo>
                    <a:lnTo>
                      <a:pt x="337873" y="0"/>
                    </a:lnTo>
                    <a:lnTo>
                      <a:pt x="221314" y="130920"/>
                    </a:lnTo>
                    <a:lnTo>
                      <a:pt x="286725" y="274036"/>
                    </a:lnTo>
                    <a:lnTo>
                      <a:pt x="209019" y="274036"/>
                    </a:lnTo>
                    <a:lnTo>
                      <a:pt x="167018" y="169182"/>
                    </a:lnTo>
                    <a:lnTo>
                      <a:pt x="85083" y="274036"/>
                    </a:lnTo>
                    <a:lnTo>
                      <a:pt x="0" y="274036"/>
                    </a:lnTo>
                    <a:lnTo>
                      <a:pt x="123936" y="130920"/>
                    </a:lnTo>
                    <a:lnTo>
                      <a:pt x="65902" y="0"/>
                    </a:lnTo>
                    <a:lnTo>
                      <a:pt x="139871" y="0"/>
                    </a:lnTo>
                    <a:lnTo>
                      <a:pt x="175674" y="9413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CE28989D-7A47-49ED-B615-1374E9CA4F89}"/>
                  </a:ext>
                </a:extLst>
              </p:cNvPr>
              <p:cNvSpPr/>
              <p:nvPr/>
            </p:nvSpPr>
            <p:spPr>
              <a:xfrm>
                <a:off x="5620973" y="3348148"/>
                <a:ext cx="196724" cy="354103"/>
              </a:xfrm>
              <a:custGeom>
                <a:avLst/>
                <a:gdLst>
                  <a:gd name="connsiteX0" fmla="*/ 11115 w 196723"/>
                  <a:gd name="connsiteY0" fmla="*/ 81345 h 354102"/>
                  <a:gd name="connsiteX1" fmla="*/ 62755 w 196723"/>
                  <a:gd name="connsiteY1" fmla="*/ 81345 h 354102"/>
                  <a:gd name="connsiteX2" fmla="*/ 74952 w 196723"/>
                  <a:gd name="connsiteY2" fmla="*/ 24984 h 354102"/>
                  <a:gd name="connsiteX3" fmla="*/ 151576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444 w 196723"/>
                  <a:gd name="connsiteY9" fmla="*/ 279839 h 354102"/>
                  <a:gd name="connsiteX10" fmla="*/ 120592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115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115" y="81345"/>
                    </a:moveTo>
                    <a:lnTo>
                      <a:pt x="62755" y="81345"/>
                    </a:lnTo>
                    <a:lnTo>
                      <a:pt x="74952" y="24984"/>
                    </a:lnTo>
                    <a:lnTo>
                      <a:pt x="151576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444" y="269216"/>
                      <a:pt x="93444" y="279839"/>
                    </a:cubicBezTo>
                    <a:cubicBezTo>
                      <a:pt x="93444" y="296364"/>
                      <a:pt x="104657" y="306496"/>
                      <a:pt x="120592" y="306496"/>
                    </a:cubicBezTo>
                    <a:cubicBezTo>
                      <a:pt x="133379" y="306496"/>
                      <a:pt x="146166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115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DC8CC8B-6D55-4A2B-9794-69EA3FBD8891}"/>
                  </a:ext>
                </a:extLst>
              </p:cNvPr>
              <p:cNvSpPr/>
              <p:nvPr/>
            </p:nvSpPr>
            <p:spPr>
              <a:xfrm>
                <a:off x="5941436" y="3332213"/>
                <a:ext cx="344266" cy="363939"/>
              </a:xfrm>
              <a:custGeom>
                <a:avLst/>
                <a:gdLst>
                  <a:gd name="connsiteX0" fmla="*/ 0 w 344266"/>
                  <a:gd name="connsiteY0" fmla="*/ 0 h 363938"/>
                  <a:gd name="connsiteX1" fmla="*/ 74460 w 344266"/>
                  <a:gd name="connsiteY1" fmla="*/ 0 h 363938"/>
                  <a:gd name="connsiteX2" fmla="*/ 109083 w 344266"/>
                  <a:gd name="connsiteY2" fmla="*/ 288889 h 363938"/>
                  <a:gd name="connsiteX3" fmla="*/ 110165 w 344266"/>
                  <a:gd name="connsiteY3" fmla="*/ 288889 h 363938"/>
                  <a:gd name="connsiteX4" fmla="*/ 264495 w 344266"/>
                  <a:gd name="connsiteY4" fmla="*/ 0 h 363938"/>
                  <a:gd name="connsiteX5" fmla="*/ 345349 w 344266"/>
                  <a:gd name="connsiteY5" fmla="*/ 0 h 363938"/>
                  <a:gd name="connsiteX6" fmla="*/ 137805 w 344266"/>
                  <a:gd name="connsiteY6" fmla="*/ 371316 h 363938"/>
                  <a:gd name="connsiteX7" fmla="*/ 48984 w 344266"/>
                  <a:gd name="connsiteY7" fmla="*/ 371316 h 363938"/>
                  <a:gd name="connsiteX8" fmla="*/ 0 w 344266"/>
                  <a:gd name="connsiteY8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266" h="363938">
                    <a:moveTo>
                      <a:pt x="0" y="0"/>
                    </a:moveTo>
                    <a:lnTo>
                      <a:pt x="74460" y="0"/>
                    </a:lnTo>
                    <a:lnTo>
                      <a:pt x="109083" y="288889"/>
                    </a:lnTo>
                    <a:lnTo>
                      <a:pt x="110165" y="288889"/>
                    </a:lnTo>
                    <a:lnTo>
                      <a:pt x="264495" y="0"/>
                    </a:lnTo>
                    <a:lnTo>
                      <a:pt x="345349" y="0"/>
                    </a:lnTo>
                    <a:lnTo>
                      <a:pt x="137805" y="371316"/>
                    </a:lnTo>
                    <a:lnTo>
                      <a:pt x="48984" y="371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579FD66-F62C-48D5-8958-7C86CCAFEB06}"/>
                  </a:ext>
                </a:extLst>
              </p:cNvPr>
              <p:cNvSpPr/>
              <p:nvPr/>
            </p:nvSpPr>
            <p:spPr>
              <a:xfrm>
                <a:off x="6204259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6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7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6" y="0"/>
                      <a:pt x="260266" y="20263"/>
                      <a:pt x="260266" y="84591"/>
                    </a:cubicBezTo>
                    <a:cubicBezTo>
                      <a:pt x="260266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7" y="159641"/>
                      <a:pt x="68067" y="205970"/>
                    </a:cubicBezTo>
                    <a:cubicBezTo>
                      <a:pt x="68067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6088E658-C782-4256-9AA4-D1C07A96504B}"/>
                  </a:ext>
                </a:extLst>
              </p:cNvPr>
              <p:cNvSpPr/>
              <p:nvPr/>
            </p:nvSpPr>
            <p:spPr>
              <a:xfrm>
                <a:off x="6475246" y="3304475"/>
                <a:ext cx="147543" cy="393447"/>
              </a:xfrm>
              <a:custGeom>
                <a:avLst/>
                <a:gdLst>
                  <a:gd name="connsiteX0" fmla="*/ 84591 w 147542"/>
                  <a:gd name="connsiteY0" fmla="*/ 0 h 393447"/>
                  <a:gd name="connsiteX1" fmla="*/ 155903 w 147542"/>
                  <a:gd name="connsiteY1" fmla="*/ 0 h 393447"/>
                  <a:gd name="connsiteX2" fmla="*/ 71312 w 147542"/>
                  <a:gd name="connsiteY2" fmla="*/ 399054 h 393447"/>
                  <a:gd name="connsiteX3" fmla="*/ 0 w 147542"/>
                  <a:gd name="connsiteY3" fmla="*/ 399054 h 393447"/>
                  <a:gd name="connsiteX4" fmla="*/ 84591 w 147542"/>
                  <a:gd name="connsiteY4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542" h="393447">
                    <a:moveTo>
                      <a:pt x="84591" y="0"/>
                    </a:moveTo>
                    <a:lnTo>
                      <a:pt x="155903" y="0"/>
                    </a:lnTo>
                    <a:lnTo>
                      <a:pt x="71312" y="399054"/>
                    </a:lnTo>
                    <a:lnTo>
                      <a:pt x="0" y="399054"/>
                    </a:lnTo>
                    <a:lnTo>
                      <a:pt x="8459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D9EDFB46-2E9E-47CD-AF14-F201C46AF5AB}"/>
                  </a:ext>
                </a:extLst>
              </p:cNvPr>
              <p:cNvSpPr/>
              <p:nvPr/>
            </p:nvSpPr>
            <p:spPr>
              <a:xfrm>
                <a:off x="6616985" y="3429591"/>
                <a:ext cx="285249" cy="275413"/>
              </a:xfrm>
              <a:custGeom>
                <a:avLst/>
                <a:gdLst>
                  <a:gd name="connsiteX0" fmla="*/ 240003 w 285249"/>
                  <a:gd name="connsiteY0" fmla="*/ 234593 h 275413"/>
                  <a:gd name="connsiteX1" fmla="*/ 233117 w 285249"/>
                  <a:gd name="connsiteY1" fmla="*/ 273938 h 275413"/>
                  <a:gd name="connsiteX2" fmla="*/ 163379 w 285249"/>
                  <a:gd name="connsiteY2" fmla="*/ 273938 h 275413"/>
                  <a:gd name="connsiteX3" fmla="*/ 168199 w 285249"/>
                  <a:gd name="connsiteY3" fmla="*/ 247380 h 275413"/>
                  <a:gd name="connsiteX4" fmla="*/ 167117 w 285249"/>
                  <a:gd name="connsiteY4" fmla="*/ 247380 h 275413"/>
                  <a:gd name="connsiteX5" fmla="*/ 89411 w 285249"/>
                  <a:gd name="connsiteY5" fmla="*/ 280331 h 275413"/>
                  <a:gd name="connsiteX6" fmla="*/ 0 w 285249"/>
                  <a:gd name="connsiteY6" fmla="*/ 192592 h 275413"/>
                  <a:gd name="connsiteX7" fmla="*/ 9049 w 285249"/>
                  <a:gd name="connsiteY7" fmla="*/ 132985 h 275413"/>
                  <a:gd name="connsiteX8" fmla="*/ 37771 w 285249"/>
                  <a:gd name="connsiteY8" fmla="*/ 0 h 275413"/>
                  <a:gd name="connsiteX9" fmla="*/ 109083 w 285249"/>
                  <a:gd name="connsiteY9" fmla="*/ 0 h 275413"/>
                  <a:gd name="connsiteX10" fmla="*/ 82427 w 285249"/>
                  <a:gd name="connsiteY10" fmla="*/ 129247 h 275413"/>
                  <a:gd name="connsiteX11" fmla="*/ 74460 w 285249"/>
                  <a:gd name="connsiteY11" fmla="*/ 186691 h 275413"/>
                  <a:gd name="connsiteX12" fmla="*/ 113313 w 285249"/>
                  <a:gd name="connsiteY12" fmla="*/ 225052 h 275413"/>
                  <a:gd name="connsiteX13" fmla="*/ 189937 w 285249"/>
                  <a:gd name="connsiteY13" fmla="*/ 137805 h 275413"/>
                  <a:gd name="connsiteX14" fmla="*/ 219150 w 285249"/>
                  <a:gd name="connsiteY14" fmla="*/ 0 h 275413"/>
                  <a:gd name="connsiteX15" fmla="*/ 290463 w 285249"/>
                  <a:gd name="connsiteY15" fmla="*/ 0 h 275413"/>
                  <a:gd name="connsiteX16" fmla="*/ 240003 w 285249"/>
                  <a:gd name="connsiteY16" fmla="*/ 234593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249" h="275413">
                    <a:moveTo>
                      <a:pt x="240003" y="234593"/>
                    </a:moveTo>
                    <a:cubicBezTo>
                      <a:pt x="236757" y="251118"/>
                      <a:pt x="234101" y="265479"/>
                      <a:pt x="233117" y="273938"/>
                    </a:cubicBezTo>
                    <a:lnTo>
                      <a:pt x="163379" y="273938"/>
                    </a:lnTo>
                    <a:lnTo>
                      <a:pt x="168199" y="247380"/>
                    </a:lnTo>
                    <a:lnTo>
                      <a:pt x="167117" y="247380"/>
                    </a:lnTo>
                    <a:cubicBezTo>
                      <a:pt x="147444" y="265479"/>
                      <a:pt x="120296" y="280331"/>
                      <a:pt x="89411" y="280331"/>
                    </a:cubicBezTo>
                    <a:cubicBezTo>
                      <a:pt x="35705" y="280331"/>
                      <a:pt x="0" y="246790"/>
                      <a:pt x="0" y="192592"/>
                    </a:cubicBezTo>
                    <a:cubicBezTo>
                      <a:pt x="0" y="171838"/>
                      <a:pt x="5311" y="150002"/>
                      <a:pt x="9049" y="132985"/>
                    </a:cubicBezTo>
                    <a:lnTo>
                      <a:pt x="37771" y="0"/>
                    </a:lnTo>
                    <a:lnTo>
                      <a:pt x="109083" y="0"/>
                    </a:lnTo>
                    <a:lnTo>
                      <a:pt x="82427" y="129247"/>
                    </a:lnTo>
                    <a:cubicBezTo>
                      <a:pt x="78689" y="147838"/>
                      <a:pt x="74460" y="166527"/>
                      <a:pt x="74460" y="186691"/>
                    </a:cubicBezTo>
                    <a:cubicBezTo>
                      <a:pt x="74460" y="209609"/>
                      <a:pt x="90394" y="225052"/>
                      <a:pt x="113313" y="225052"/>
                    </a:cubicBezTo>
                    <a:cubicBezTo>
                      <a:pt x="162789" y="225052"/>
                      <a:pt x="180887" y="178724"/>
                      <a:pt x="189937" y="137805"/>
                    </a:cubicBezTo>
                    <a:lnTo>
                      <a:pt x="219150" y="0"/>
                    </a:lnTo>
                    <a:lnTo>
                      <a:pt x="290463" y="0"/>
                    </a:lnTo>
                    <a:lnTo>
                      <a:pt x="240003" y="234593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72D382F3-B507-4E85-A658-5ED7685AB128}"/>
                  </a:ext>
                </a:extLst>
              </p:cNvPr>
              <p:cNvSpPr/>
              <p:nvPr/>
            </p:nvSpPr>
            <p:spPr>
              <a:xfrm>
                <a:off x="6909317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0" y="279839"/>
                      <a:pt x="161116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716ECCF0-42E7-47C7-B846-A7B170186578}"/>
                  </a:ext>
                </a:extLst>
              </p:cNvPr>
              <p:cNvSpPr/>
              <p:nvPr/>
            </p:nvSpPr>
            <p:spPr>
              <a:xfrm>
                <a:off x="7171648" y="3423001"/>
                <a:ext cx="236068" cy="285249"/>
              </a:xfrm>
              <a:custGeom>
                <a:avLst/>
                <a:gdLst>
                  <a:gd name="connsiteX0" fmla="*/ 220822 w 236068"/>
                  <a:gd name="connsiteY0" fmla="*/ 65017 h 285249"/>
                  <a:gd name="connsiteX1" fmla="*/ 162297 w 236068"/>
                  <a:gd name="connsiteY1" fmla="*/ 52230 h 285249"/>
                  <a:gd name="connsiteX2" fmla="*/ 114395 w 236068"/>
                  <a:gd name="connsiteY2" fmla="*/ 79870 h 285249"/>
                  <a:gd name="connsiteX3" fmla="*/ 206953 w 236068"/>
                  <a:gd name="connsiteY3" fmla="*/ 194265 h 285249"/>
                  <a:gd name="connsiteX4" fmla="*/ 83509 w 236068"/>
                  <a:gd name="connsiteY4" fmla="*/ 286823 h 285249"/>
                  <a:gd name="connsiteX5" fmla="*/ 0 w 236068"/>
                  <a:gd name="connsiteY5" fmla="*/ 270298 h 285249"/>
                  <a:gd name="connsiteX6" fmla="*/ 15443 w 236068"/>
                  <a:gd name="connsiteY6" fmla="*/ 213347 h 285249"/>
                  <a:gd name="connsiteX7" fmla="*/ 83509 w 236068"/>
                  <a:gd name="connsiteY7" fmla="*/ 234593 h 285249"/>
                  <a:gd name="connsiteX8" fmla="*/ 132494 w 236068"/>
                  <a:gd name="connsiteY8" fmla="*/ 204298 h 285249"/>
                  <a:gd name="connsiteX9" fmla="*/ 39935 w 236068"/>
                  <a:gd name="connsiteY9" fmla="*/ 87247 h 285249"/>
                  <a:gd name="connsiteX10" fmla="*/ 158559 w 236068"/>
                  <a:gd name="connsiteY10" fmla="*/ 0 h 285249"/>
                  <a:gd name="connsiteX11" fmla="*/ 236265 w 236068"/>
                  <a:gd name="connsiteY11" fmla="*/ 11213 h 285249"/>
                  <a:gd name="connsiteX12" fmla="*/ 220822 w 236068"/>
                  <a:gd name="connsiteY12" fmla="*/ 65017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068" h="285249">
                    <a:moveTo>
                      <a:pt x="220822" y="65017"/>
                    </a:moveTo>
                    <a:cubicBezTo>
                      <a:pt x="202232" y="58132"/>
                      <a:pt x="182560" y="52230"/>
                      <a:pt x="162297" y="52230"/>
                    </a:cubicBezTo>
                    <a:cubicBezTo>
                      <a:pt x="141051" y="52230"/>
                      <a:pt x="114395" y="58033"/>
                      <a:pt x="114395" y="79870"/>
                    </a:cubicBezTo>
                    <a:cubicBezTo>
                      <a:pt x="114395" y="114493"/>
                      <a:pt x="206953" y="127280"/>
                      <a:pt x="206953" y="194265"/>
                    </a:cubicBezTo>
                    <a:cubicBezTo>
                      <a:pt x="206953" y="265577"/>
                      <a:pt x="144690" y="286823"/>
                      <a:pt x="83509" y="286823"/>
                    </a:cubicBezTo>
                    <a:cubicBezTo>
                      <a:pt x="54788" y="286823"/>
                      <a:pt x="26066" y="282594"/>
                      <a:pt x="0" y="270298"/>
                    </a:cubicBezTo>
                    <a:lnTo>
                      <a:pt x="15443" y="213347"/>
                    </a:lnTo>
                    <a:cubicBezTo>
                      <a:pt x="35705" y="224560"/>
                      <a:pt x="55869" y="234593"/>
                      <a:pt x="83509" y="234593"/>
                    </a:cubicBezTo>
                    <a:cubicBezTo>
                      <a:pt x="107411" y="234593"/>
                      <a:pt x="132494" y="226626"/>
                      <a:pt x="132494" y="204298"/>
                    </a:cubicBezTo>
                    <a:cubicBezTo>
                      <a:pt x="132494" y="160133"/>
                      <a:pt x="39935" y="155903"/>
                      <a:pt x="39935" y="87247"/>
                    </a:cubicBezTo>
                    <a:cubicBezTo>
                      <a:pt x="39935" y="22820"/>
                      <a:pt x="102198" y="0"/>
                      <a:pt x="158559" y="0"/>
                    </a:cubicBezTo>
                    <a:cubicBezTo>
                      <a:pt x="184625" y="0"/>
                      <a:pt x="211281" y="4820"/>
                      <a:pt x="236265" y="11213"/>
                    </a:cubicBezTo>
                    <a:lnTo>
                      <a:pt x="220822" y="65017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78E02B20-4476-4E4B-AD34-0744755EB00D}"/>
                  </a:ext>
                </a:extLst>
              </p:cNvPr>
              <p:cNvSpPr/>
              <p:nvPr/>
            </p:nvSpPr>
            <p:spPr>
              <a:xfrm>
                <a:off x="7407519" y="3332213"/>
                <a:ext cx="147543" cy="363939"/>
              </a:xfrm>
              <a:custGeom>
                <a:avLst/>
                <a:gdLst>
                  <a:gd name="connsiteX0" fmla="*/ 89903 w 147542"/>
                  <a:gd name="connsiteY0" fmla="*/ 296856 h 363938"/>
                  <a:gd name="connsiteX1" fmla="*/ 74460 w 147542"/>
                  <a:gd name="connsiteY1" fmla="*/ 371316 h 363938"/>
                  <a:gd name="connsiteX2" fmla="*/ 0 w 147542"/>
                  <a:gd name="connsiteY2" fmla="*/ 371316 h 363938"/>
                  <a:gd name="connsiteX3" fmla="*/ 15443 w 147542"/>
                  <a:gd name="connsiteY3" fmla="*/ 296856 h 363938"/>
                  <a:gd name="connsiteX4" fmla="*/ 89903 w 147542"/>
                  <a:gd name="connsiteY4" fmla="*/ 296856 h 363938"/>
                  <a:gd name="connsiteX5" fmla="*/ 72296 w 147542"/>
                  <a:gd name="connsiteY5" fmla="*/ 0 h 363938"/>
                  <a:gd name="connsiteX6" fmla="*/ 155805 w 147542"/>
                  <a:gd name="connsiteY6" fmla="*/ 0 h 363938"/>
                  <a:gd name="connsiteX7" fmla="*/ 88821 w 147542"/>
                  <a:gd name="connsiteY7" fmla="*/ 262331 h 363938"/>
                  <a:gd name="connsiteX8" fmla="*/ 29804 w 147542"/>
                  <a:gd name="connsiteY8" fmla="*/ 262331 h 363938"/>
                  <a:gd name="connsiteX9" fmla="*/ 72296 w 147542"/>
                  <a:gd name="connsiteY9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542" h="363938">
                    <a:moveTo>
                      <a:pt x="89903" y="296856"/>
                    </a:moveTo>
                    <a:lnTo>
                      <a:pt x="74460" y="371316"/>
                    </a:lnTo>
                    <a:lnTo>
                      <a:pt x="0" y="371316"/>
                    </a:lnTo>
                    <a:lnTo>
                      <a:pt x="15443" y="296856"/>
                    </a:lnTo>
                    <a:lnTo>
                      <a:pt x="89903" y="296856"/>
                    </a:lnTo>
                    <a:close/>
                    <a:moveTo>
                      <a:pt x="72296" y="0"/>
                    </a:moveTo>
                    <a:lnTo>
                      <a:pt x="155805" y="0"/>
                    </a:lnTo>
                    <a:lnTo>
                      <a:pt x="88821" y="262331"/>
                    </a:lnTo>
                    <a:lnTo>
                      <a:pt x="29804" y="262331"/>
                    </a:lnTo>
                    <a:lnTo>
                      <a:pt x="72296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</p:grp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6A78B29A-C5CA-491E-B7B5-1AD77C344E51}"/>
                </a:ext>
              </a:extLst>
            </p:cNvPr>
            <p:cNvSpPr/>
            <p:nvPr/>
          </p:nvSpPr>
          <p:spPr>
            <a:xfrm>
              <a:off x="5120803" y="2676566"/>
              <a:ext cx="2616425" cy="590171"/>
            </a:xfrm>
            <a:custGeom>
              <a:avLst/>
              <a:gdLst>
                <a:gd name="connsiteX0" fmla="*/ 0 w 2616424"/>
                <a:gd name="connsiteY0" fmla="*/ 596237 h 590170"/>
                <a:gd name="connsiteX1" fmla="*/ 2620064 w 2616424"/>
                <a:gd name="connsiteY1" fmla="*/ 53870 h 590170"/>
                <a:gd name="connsiteX2" fmla="*/ 2507145 w 2616424"/>
                <a:gd name="connsiteY2" fmla="*/ 410136 h 590170"/>
                <a:gd name="connsiteX3" fmla="*/ 0 w 2616424"/>
                <a:gd name="connsiteY3" fmla="*/ 596237 h 5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424" h="590170">
                  <a:moveTo>
                    <a:pt x="0" y="596237"/>
                  </a:moveTo>
                  <a:cubicBezTo>
                    <a:pt x="779419" y="-30230"/>
                    <a:pt x="1817432" y="-64460"/>
                    <a:pt x="2620064" y="53870"/>
                  </a:cubicBezTo>
                  <a:lnTo>
                    <a:pt x="2507145" y="410136"/>
                  </a:lnTo>
                  <a:cubicBezTo>
                    <a:pt x="1952581" y="214986"/>
                    <a:pt x="882896" y="95870"/>
                    <a:pt x="0" y="596237"/>
                  </a:cubicBezTo>
                  <a:close/>
                </a:path>
              </a:pathLst>
            </a:custGeom>
            <a:gradFill>
              <a:gsLst>
                <a:gs pos="25000">
                  <a:srgbClr val="005BAC"/>
                </a:gs>
                <a:gs pos="100000">
                  <a:srgbClr val="EA5B02"/>
                </a:gs>
                <a:gs pos="52000">
                  <a:srgbClr val="E50059"/>
                </a:gs>
              </a:gsLst>
              <a:lin ang="0" scaled="1"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7AD20F70-CA71-4D0B-8EBF-2CFA786CBD3C}"/>
                </a:ext>
              </a:extLst>
            </p:cNvPr>
            <p:cNvSpPr/>
            <p:nvPr/>
          </p:nvSpPr>
          <p:spPr>
            <a:xfrm>
              <a:off x="2164440" y="3771103"/>
              <a:ext cx="2419701" cy="413120"/>
            </a:xfrm>
            <a:custGeom>
              <a:avLst/>
              <a:gdLst>
                <a:gd name="connsiteX0" fmla="*/ 2429046 w 2419701"/>
                <a:gd name="connsiteY0" fmla="*/ 0 h 413119"/>
                <a:gd name="connsiteX1" fmla="*/ 0 w 2419701"/>
                <a:gd name="connsiteY1" fmla="*/ 350168 h 413119"/>
                <a:gd name="connsiteX2" fmla="*/ 119018 w 2419701"/>
                <a:gd name="connsiteY2" fmla="*/ 67870 h 413119"/>
                <a:gd name="connsiteX3" fmla="*/ 2429046 w 2419701"/>
                <a:gd name="connsiteY3" fmla="*/ 0 h 4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701" h="413119">
                  <a:moveTo>
                    <a:pt x="2429046" y="0"/>
                  </a:moveTo>
                  <a:cubicBezTo>
                    <a:pt x="1971368" y="313971"/>
                    <a:pt x="990405" y="527908"/>
                    <a:pt x="0" y="350168"/>
                  </a:cubicBezTo>
                  <a:lnTo>
                    <a:pt x="119018" y="67870"/>
                  </a:lnTo>
                  <a:cubicBezTo>
                    <a:pt x="1087882" y="292528"/>
                    <a:pt x="1996057" y="174887"/>
                    <a:pt x="24290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EE7"/>
                </a:gs>
                <a:gs pos="47000">
                  <a:srgbClr val="005BAC"/>
                </a:gs>
              </a:gsLst>
              <a:lin ang="0" scaled="1"/>
              <a:tileRect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</p:grpSp>
    </p:spTree>
    <p:extLst>
      <p:ext uri="{BB962C8B-B14F-4D97-AF65-F5344CB8AC3E}">
        <p14:creationId xmlns:p14="http://schemas.microsoft.com/office/powerpoint/2010/main" val="3315731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③ 表紙（写真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6" y="2081178"/>
            <a:ext cx="8924284" cy="442035"/>
          </a:xfrm>
          <a:noFill/>
        </p:spPr>
        <p:txBody>
          <a:bodyPr lIns="0" tIns="36000" rIns="0" bIns="36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388" y="700574"/>
            <a:ext cx="8924662" cy="344134"/>
          </a:xfrm>
        </p:spPr>
        <p:txBody>
          <a:bodyPr lIns="0" tIns="46800" rIns="90000" bIns="46800" anchor="ctr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95276" indent="0" algn="ctr">
              <a:buNone/>
              <a:defRPr sz="2167"/>
            </a:lvl2pPr>
            <a:lvl3pPr marL="990552" indent="0" algn="ctr">
              <a:buNone/>
              <a:defRPr sz="1950"/>
            </a:lvl3pPr>
            <a:lvl4pPr marL="1485827" indent="0" algn="ctr">
              <a:buNone/>
              <a:defRPr sz="1733"/>
            </a:lvl4pPr>
            <a:lvl5pPr marL="1981103" indent="0" algn="ctr">
              <a:buNone/>
              <a:defRPr sz="1733"/>
            </a:lvl5pPr>
            <a:lvl6pPr marL="2476379" indent="0" algn="ctr">
              <a:buNone/>
              <a:defRPr sz="1733"/>
            </a:lvl6pPr>
            <a:lvl7pPr marL="2971655" indent="0" algn="ctr">
              <a:buNone/>
              <a:defRPr sz="1733"/>
            </a:lvl7pPr>
            <a:lvl8pPr marL="3466930" indent="0" algn="ctr">
              <a:buNone/>
              <a:defRPr sz="1733"/>
            </a:lvl8pPr>
            <a:lvl9pPr marL="3962206" indent="0" algn="ctr">
              <a:buNone/>
              <a:defRPr sz="1733"/>
            </a:lvl9pPr>
          </a:lstStyle>
          <a:p>
            <a:r>
              <a:rPr lang="ja-JP" altLang="en-US" dirty="0"/>
              <a:t>資料名など</a:t>
            </a:r>
            <a:endParaRPr lang="en-US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DC760E3-9F01-AD4C-BCF9-E22AE02BF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390" y="5436000"/>
            <a:ext cx="6303231" cy="252000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日付</a:t>
            </a:r>
          </a:p>
        </p:txBody>
      </p:sp>
      <p:sp>
        <p:nvSpPr>
          <p:cNvPr id="16" name="テキスト プレースホルダー 14">
            <a:extLst>
              <a:ext uri="{FF2B5EF4-FFF2-40B4-BE49-F238E27FC236}">
                <a16:creationId xmlns:a16="http://schemas.microsoft.com/office/drawing/2014/main" id="{863F2344-476F-5942-A8C9-BC88457AB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766" y="4265052"/>
            <a:ext cx="6303231" cy="103755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部署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E88B4C-DA79-CC41-98E9-9182634B03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766" y="3790800"/>
            <a:ext cx="6303231" cy="342000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名前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E17235-D718-F341-A1F6-9D65CCF7A33F}"/>
              </a:ext>
            </a:extLst>
          </p:cNvPr>
          <p:cNvCxnSpPr/>
          <p:nvPr userDrawn="1"/>
        </p:nvCxnSpPr>
        <p:spPr>
          <a:xfrm>
            <a:off x="493200" y="3439940"/>
            <a:ext cx="4464000" cy="0"/>
          </a:xfrm>
          <a:prstGeom prst="line">
            <a:avLst/>
          </a:prstGeom>
          <a:ln w="31750">
            <a:solidFill>
              <a:srgbClr val="000F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48AE493-5414-454A-870E-C56E051E349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2766" y="6044137"/>
            <a:ext cx="766800" cy="385678"/>
            <a:chOff x="200472" y="6597352"/>
            <a:chExt cx="355987" cy="179051"/>
          </a:xfrm>
        </p:grpSpPr>
        <p:sp>
          <p:nvSpPr>
            <p:cNvPr id="18" name="Freeform 290">
              <a:extLst>
                <a:ext uri="{FF2B5EF4-FFF2-40B4-BE49-F238E27FC236}">
                  <a16:creationId xmlns:a16="http://schemas.microsoft.com/office/drawing/2014/main" id="{8FA80ADD-5471-4BBC-9521-D787DB90DC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01" y="6598074"/>
              <a:ext cx="47658" cy="177607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91">
              <a:extLst>
                <a:ext uri="{FF2B5EF4-FFF2-40B4-BE49-F238E27FC236}">
                  <a16:creationId xmlns:a16="http://schemas.microsoft.com/office/drawing/2014/main" id="{762547A1-7C03-441F-9E7C-AD7B87CD4C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472" y="6597352"/>
              <a:ext cx="303997" cy="179051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F1388EB-2799-4524-8B3D-EADFA3E927A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248455" y="5975818"/>
            <a:ext cx="1926000" cy="521058"/>
            <a:chOff x="2164440" y="2676566"/>
            <a:chExt cx="5572788" cy="1507657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46710DD2-8BD0-4080-9595-9935F92E8C27}"/>
                </a:ext>
              </a:extLst>
            </p:cNvPr>
            <p:cNvGrpSpPr/>
            <p:nvPr userDrawn="1"/>
          </p:nvGrpSpPr>
          <p:grpSpPr>
            <a:xfrm>
              <a:off x="2346016" y="3304475"/>
              <a:ext cx="5209046" cy="404857"/>
              <a:chOff x="2346016" y="3304475"/>
              <a:chExt cx="5209046" cy="404857"/>
            </a:xfrm>
            <a:solidFill>
              <a:srgbClr val="005BAC"/>
            </a:solidFill>
          </p:grpSpPr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F0F96CE0-B544-43A2-BC0E-63C3B3E1EAF3}"/>
                  </a:ext>
                </a:extLst>
              </p:cNvPr>
              <p:cNvSpPr/>
              <p:nvPr/>
            </p:nvSpPr>
            <p:spPr>
              <a:xfrm>
                <a:off x="2346016" y="3325721"/>
                <a:ext cx="285249" cy="383611"/>
              </a:xfrm>
              <a:custGeom>
                <a:avLst/>
                <a:gdLst>
                  <a:gd name="connsiteX0" fmla="*/ 271282 w 285249"/>
                  <a:gd name="connsiteY0" fmla="*/ 77706 h 383611"/>
                  <a:gd name="connsiteX1" fmla="*/ 194166 w 285249"/>
                  <a:gd name="connsiteY1" fmla="*/ 58525 h 383611"/>
                  <a:gd name="connsiteX2" fmla="*/ 131903 w 285249"/>
                  <a:gd name="connsiteY2" fmla="*/ 101116 h 383611"/>
                  <a:gd name="connsiteX3" fmla="*/ 258495 w 285249"/>
                  <a:gd name="connsiteY3" fmla="*/ 260167 h 383611"/>
                  <a:gd name="connsiteX4" fmla="*/ 105837 w 285249"/>
                  <a:gd name="connsiteY4" fmla="*/ 384103 h 383611"/>
                  <a:gd name="connsiteX5" fmla="*/ 0 w 285249"/>
                  <a:gd name="connsiteY5" fmla="*/ 363349 h 383611"/>
                  <a:gd name="connsiteX6" fmla="*/ 19181 w 285249"/>
                  <a:gd name="connsiteY6" fmla="*/ 300004 h 383611"/>
                  <a:gd name="connsiteX7" fmla="*/ 110165 w 285249"/>
                  <a:gd name="connsiteY7" fmla="*/ 325578 h 383611"/>
                  <a:gd name="connsiteX8" fmla="*/ 180887 w 285249"/>
                  <a:gd name="connsiteY8" fmla="*/ 267544 h 383611"/>
                  <a:gd name="connsiteX9" fmla="*/ 54296 w 285249"/>
                  <a:gd name="connsiteY9" fmla="*/ 112231 h 383611"/>
                  <a:gd name="connsiteX10" fmla="*/ 192592 w 285249"/>
                  <a:gd name="connsiteY10" fmla="*/ 0 h 383611"/>
                  <a:gd name="connsiteX11" fmla="*/ 288889 w 285249"/>
                  <a:gd name="connsiteY11" fmla="*/ 16525 h 383611"/>
                  <a:gd name="connsiteX12" fmla="*/ 271282 w 285249"/>
                  <a:gd name="connsiteY12" fmla="*/ 77706 h 38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249" h="383611">
                    <a:moveTo>
                      <a:pt x="271282" y="77706"/>
                    </a:moveTo>
                    <a:cubicBezTo>
                      <a:pt x="249446" y="66493"/>
                      <a:pt x="221314" y="58525"/>
                      <a:pt x="194166" y="58525"/>
                    </a:cubicBezTo>
                    <a:cubicBezTo>
                      <a:pt x="167609" y="58525"/>
                      <a:pt x="131903" y="69148"/>
                      <a:pt x="131903" y="101116"/>
                    </a:cubicBezTo>
                    <a:cubicBezTo>
                      <a:pt x="131903" y="160723"/>
                      <a:pt x="258495" y="156985"/>
                      <a:pt x="258495" y="260167"/>
                    </a:cubicBezTo>
                    <a:cubicBezTo>
                      <a:pt x="258495" y="351152"/>
                      <a:pt x="187183" y="384103"/>
                      <a:pt x="105837" y="384103"/>
                    </a:cubicBezTo>
                    <a:cubicBezTo>
                      <a:pt x="70230" y="384103"/>
                      <a:pt x="33443" y="375644"/>
                      <a:pt x="0" y="363349"/>
                    </a:cubicBezTo>
                    <a:lnTo>
                      <a:pt x="19181" y="300004"/>
                    </a:lnTo>
                    <a:cubicBezTo>
                      <a:pt x="47902" y="313282"/>
                      <a:pt x="78198" y="325578"/>
                      <a:pt x="110165" y="325578"/>
                    </a:cubicBezTo>
                    <a:cubicBezTo>
                      <a:pt x="145871" y="325578"/>
                      <a:pt x="180887" y="307479"/>
                      <a:pt x="180887" y="267544"/>
                    </a:cubicBezTo>
                    <a:cubicBezTo>
                      <a:pt x="180887" y="200461"/>
                      <a:pt x="54296" y="211183"/>
                      <a:pt x="54296" y="112231"/>
                    </a:cubicBezTo>
                    <a:cubicBezTo>
                      <a:pt x="54296" y="34033"/>
                      <a:pt x="121280" y="0"/>
                      <a:pt x="192592" y="0"/>
                    </a:cubicBezTo>
                    <a:cubicBezTo>
                      <a:pt x="225052" y="0"/>
                      <a:pt x="258593" y="4230"/>
                      <a:pt x="288889" y="16525"/>
                    </a:cubicBezTo>
                    <a:lnTo>
                      <a:pt x="271282" y="77706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8" name="フリーフォーム: 図形 47">
                <a:extLst>
                  <a:ext uri="{FF2B5EF4-FFF2-40B4-BE49-F238E27FC236}">
                    <a16:creationId xmlns:a16="http://schemas.microsoft.com/office/drawing/2014/main" id="{3C94317F-010D-4BED-8AAF-39D53DA97D63}"/>
                  </a:ext>
                </a:extLst>
              </p:cNvPr>
              <p:cNvSpPr/>
              <p:nvPr/>
            </p:nvSpPr>
            <p:spPr>
              <a:xfrm>
                <a:off x="2624577" y="3304475"/>
                <a:ext cx="285249" cy="393447"/>
              </a:xfrm>
              <a:custGeom>
                <a:avLst/>
                <a:gdLst>
                  <a:gd name="connsiteX0" fmla="*/ 85181 w 285249"/>
                  <a:gd name="connsiteY0" fmla="*/ 0 h 393447"/>
                  <a:gd name="connsiteX1" fmla="*/ 156494 w 285249"/>
                  <a:gd name="connsiteY1" fmla="*/ 0 h 393447"/>
                  <a:gd name="connsiteX2" fmla="*/ 122460 w 285249"/>
                  <a:gd name="connsiteY2" fmla="*/ 151674 h 393447"/>
                  <a:gd name="connsiteX3" fmla="*/ 123542 w 285249"/>
                  <a:gd name="connsiteY3" fmla="*/ 151674 h 393447"/>
                  <a:gd name="connsiteX4" fmla="*/ 201248 w 285249"/>
                  <a:gd name="connsiteY4" fmla="*/ 118723 h 393447"/>
                  <a:gd name="connsiteX5" fmla="*/ 290659 w 285249"/>
                  <a:gd name="connsiteY5" fmla="*/ 206462 h 393447"/>
                  <a:gd name="connsiteX6" fmla="*/ 281610 w 285249"/>
                  <a:gd name="connsiteY6" fmla="*/ 266069 h 393447"/>
                  <a:gd name="connsiteX7" fmla="*/ 252888 w 285249"/>
                  <a:gd name="connsiteY7" fmla="*/ 399054 h 393447"/>
                  <a:gd name="connsiteX8" fmla="*/ 181576 w 285249"/>
                  <a:gd name="connsiteY8" fmla="*/ 399054 h 393447"/>
                  <a:gd name="connsiteX9" fmla="*/ 208134 w 285249"/>
                  <a:gd name="connsiteY9" fmla="*/ 269806 h 393447"/>
                  <a:gd name="connsiteX10" fmla="*/ 216101 w 285249"/>
                  <a:gd name="connsiteY10" fmla="*/ 212363 h 393447"/>
                  <a:gd name="connsiteX11" fmla="*/ 177248 w 285249"/>
                  <a:gd name="connsiteY11" fmla="*/ 174100 h 393447"/>
                  <a:gd name="connsiteX12" fmla="*/ 100624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5181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5181" y="0"/>
                    </a:moveTo>
                    <a:lnTo>
                      <a:pt x="156494" y="0"/>
                    </a:lnTo>
                    <a:lnTo>
                      <a:pt x="122460" y="151674"/>
                    </a:lnTo>
                    <a:lnTo>
                      <a:pt x="123542" y="151674"/>
                    </a:lnTo>
                    <a:cubicBezTo>
                      <a:pt x="143215" y="133575"/>
                      <a:pt x="170363" y="118723"/>
                      <a:pt x="201248" y="118723"/>
                    </a:cubicBezTo>
                    <a:cubicBezTo>
                      <a:pt x="254954" y="118723"/>
                      <a:pt x="290659" y="152264"/>
                      <a:pt x="290659" y="206462"/>
                    </a:cubicBezTo>
                    <a:cubicBezTo>
                      <a:pt x="290659" y="227216"/>
                      <a:pt x="285348" y="249052"/>
                      <a:pt x="281610" y="266069"/>
                    </a:cubicBezTo>
                    <a:lnTo>
                      <a:pt x="252888" y="399054"/>
                    </a:lnTo>
                    <a:lnTo>
                      <a:pt x="181576" y="399054"/>
                    </a:lnTo>
                    <a:lnTo>
                      <a:pt x="208134" y="269806"/>
                    </a:lnTo>
                    <a:cubicBezTo>
                      <a:pt x="211871" y="251216"/>
                      <a:pt x="216101" y="232527"/>
                      <a:pt x="216101" y="212363"/>
                    </a:cubicBezTo>
                    <a:cubicBezTo>
                      <a:pt x="216101" y="189445"/>
                      <a:pt x="200166" y="174100"/>
                      <a:pt x="177248" y="174100"/>
                    </a:cubicBezTo>
                    <a:cubicBezTo>
                      <a:pt x="127772" y="174100"/>
                      <a:pt x="109673" y="220429"/>
                      <a:pt x="100624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518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C580C0F8-DCFA-4729-830F-6A01DAC0C63F}"/>
                  </a:ext>
                </a:extLst>
              </p:cNvPr>
              <p:cNvSpPr/>
              <p:nvPr/>
            </p:nvSpPr>
            <p:spPr>
              <a:xfrm>
                <a:off x="2926154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5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6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5" y="0"/>
                      <a:pt x="260265" y="20263"/>
                      <a:pt x="260265" y="84591"/>
                    </a:cubicBezTo>
                    <a:cubicBezTo>
                      <a:pt x="260265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6" y="159641"/>
                      <a:pt x="68066" y="205970"/>
                    </a:cubicBezTo>
                    <a:cubicBezTo>
                      <a:pt x="68066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23C3B926-6859-4D46-BC14-13A6879DC552}"/>
                  </a:ext>
                </a:extLst>
              </p:cNvPr>
              <p:cNvSpPr/>
              <p:nvPr/>
            </p:nvSpPr>
            <p:spPr>
              <a:xfrm>
                <a:off x="3200682" y="3423198"/>
                <a:ext cx="216396" cy="275413"/>
              </a:xfrm>
              <a:custGeom>
                <a:avLst/>
                <a:gdLst>
                  <a:gd name="connsiteX0" fmla="*/ 48984 w 216396"/>
                  <a:gd name="connsiteY0" fmla="*/ 43082 h 275413"/>
                  <a:gd name="connsiteX1" fmla="*/ 55378 w 216396"/>
                  <a:gd name="connsiteY1" fmla="*/ 6393 h 275413"/>
                  <a:gd name="connsiteX2" fmla="*/ 123444 w 216396"/>
                  <a:gd name="connsiteY2" fmla="*/ 6393 h 275413"/>
                  <a:gd name="connsiteX3" fmla="*/ 113903 w 216396"/>
                  <a:gd name="connsiteY3" fmla="*/ 58033 h 275413"/>
                  <a:gd name="connsiteX4" fmla="*/ 114985 w 216396"/>
                  <a:gd name="connsiteY4" fmla="*/ 58033 h 275413"/>
                  <a:gd name="connsiteX5" fmla="*/ 195838 w 216396"/>
                  <a:gd name="connsiteY5" fmla="*/ 0 h 275413"/>
                  <a:gd name="connsiteX6" fmla="*/ 222986 w 216396"/>
                  <a:gd name="connsiteY6" fmla="*/ 2656 h 275413"/>
                  <a:gd name="connsiteX7" fmla="*/ 208134 w 216396"/>
                  <a:gd name="connsiteY7" fmla="*/ 72394 h 275413"/>
                  <a:gd name="connsiteX8" fmla="*/ 180986 w 216396"/>
                  <a:gd name="connsiteY8" fmla="*/ 68165 h 275413"/>
                  <a:gd name="connsiteX9" fmla="*/ 96886 w 216396"/>
                  <a:gd name="connsiteY9" fmla="*/ 157576 h 275413"/>
                  <a:gd name="connsiteX10" fmla="*/ 71312 w 216396"/>
                  <a:gd name="connsiteY10" fmla="*/ 280430 h 275413"/>
                  <a:gd name="connsiteX11" fmla="*/ 0 w 216396"/>
                  <a:gd name="connsiteY11" fmla="*/ 280430 h 275413"/>
                  <a:gd name="connsiteX12" fmla="*/ 48984 w 216396"/>
                  <a:gd name="connsiteY12" fmla="*/ 43082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396" h="275413">
                    <a:moveTo>
                      <a:pt x="48984" y="43082"/>
                    </a:moveTo>
                    <a:cubicBezTo>
                      <a:pt x="51148" y="31377"/>
                      <a:pt x="53214" y="19181"/>
                      <a:pt x="55378" y="6393"/>
                    </a:cubicBezTo>
                    <a:lnTo>
                      <a:pt x="123444" y="6393"/>
                    </a:lnTo>
                    <a:lnTo>
                      <a:pt x="113903" y="58033"/>
                    </a:lnTo>
                    <a:lnTo>
                      <a:pt x="114985" y="58033"/>
                    </a:lnTo>
                    <a:cubicBezTo>
                      <a:pt x="127772" y="28230"/>
                      <a:pt x="162887" y="0"/>
                      <a:pt x="195838" y="0"/>
                    </a:cubicBezTo>
                    <a:cubicBezTo>
                      <a:pt x="204888" y="0"/>
                      <a:pt x="214429" y="492"/>
                      <a:pt x="222986" y="2656"/>
                    </a:cubicBezTo>
                    <a:lnTo>
                      <a:pt x="208134" y="72394"/>
                    </a:lnTo>
                    <a:cubicBezTo>
                      <a:pt x="200166" y="69739"/>
                      <a:pt x="190035" y="68165"/>
                      <a:pt x="180986" y="68165"/>
                    </a:cubicBezTo>
                    <a:cubicBezTo>
                      <a:pt x="130428" y="68165"/>
                      <a:pt x="105936" y="113411"/>
                      <a:pt x="96886" y="157576"/>
                    </a:cubicBezTo>
                    <a:lnTo>
                      <a:pt x="71312" y="280430"/>
                    </a:lnTo>
                    <a:lnTo>
                      <a:pt x="0" y="280430"/>
                    </a:lnTo>
                    <a:lnTo>
                      <a:pt x="48984" y="4308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D9C2BFEE-A998-4B78-A9A3-39C5F4AA2EB9}"/>
                  </a:ext>
                </a:extLst>
              </p:cNvPr>
              <p:cNvSpPr/>
              <p:nvPr/>
            </p:nvSpPr>
            <p:spPr>
              <a:xfrm>
                <a:off x="340920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494 w 265576"/>
                  <a:gd name="connsiteY10" fmla="*/ 116460 h 285249"/>
                  <a:gd name="connsiteX11" fmla="*/ 200068 w 265576"/>
                  <a:gd name="connsiteY11" fmla="*/ 97870 h 285249"/>
                  <a:gd name="connsiteX12" fmla="*/ 154821 w 265576"/>
                  <a:gd name="connsiteY12" fmla="*/ 52132 h 285249"/>
                  <a:gd name="connsiteX13" fmla="*/ 77706 w 265576"/>
                  <a:gd name="connsiteY13" fmla="*/ 116460 h 285249"/>
                  <a:gd name="connsiteX14" fmla="*/ 198494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494" y="116460"/>
                    </a:moveTo>
                    <a:cubicBezTo>
                      <a:pt x="199576" y="110067"/>
                      <a:pt x="200068" y="104264"/>
                      <a:pt x="200068" y="97870"/>
                    </a:cubicBezTo>
                    <a:cubicBezTo>
                      <a:pt x="200068" y="68657"/>
                      <a:pt x="184625" y="52132"/>
                      <a:pt x="154821" y="52132"/>
                    </a:cubicBezTo>
                    <a:cubicBezTo>
                      <a:pt x="110657" y="52132"/>
                      <a:pt x="91477" y="78689"/>
                      <a:pt x="77706" y="116460"/>
                    </a:cubicBezTo>
                    <a:lnTo>
                      <a:pt x="198494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 dirty="0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0008AFD3-3C6D-49AA-A446-9F55C3271D6B}"/>
                  </a:ext>
                </a:extLst>
              </p:cNvPr>
              <p:cNvSpPr/>
              <p:nvPr/>
            </p:nvSpPr>
            <p:spPr>
              <a:xfrm>
                <a:off x="3803247" y="3348148"/>
                <a:ext cx="196724" cy="354103"/>
              </a:xfrm>
              <a:custGeom>
                <a:avLst/>
                <a:gdLst>
                  <a:gd name="connsiteX0" fmla="*/ 11016 w 196723"/>
                  <a:gd name="connsiteY0" fmla="*/ 81345 h 354102"/>
                  <a:gd name="connsiteX1" fmla="*/ 62656 w 196723"/>
                  <a:gd name="connsiteY1" fmla="*/ 81345 h 354102"/>
                  <a:gd name="connsiteX2" fmla="*/ 74853 w 196723"/>
                  <a:gd name="connsiteY2" fmla="*/ 24984 h 354102"/>
                  <a:gd name="connsiteX3" fmla="*/ 151477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542 w 196723"/>
                  <a:gd name="connsiteY9" fmla="*/ 279839 h 354102"/>
                  <a:gd name="connsiteX10" fmla="*/ 120690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016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016" y="81345"/>
                    </a:moveTo>
                    <a:lnTo>
                      <a:pt x="62656" y="81345"/>
                    </a:lnTo>
                    <a:lnTo>
                      <a:pt x="74853" y="24984"/>
                    </a:lnTo>
                    <a:lnTo>
                      <a:pt x="151477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542" y="269216"/>
                      <a:pt x="93542" y="279839"/>
                    </a:cubicBezTo>
                    <a:cubicBezTo>
                      <a:pt x="93542" y="296364"/>
                      <a:pt x="104755" y="306496"/>
                      <a:pt x="120690" y="306496"/>
                    </a:cubicBezTo>
                    <a:cubicBezTo>
                      <a:pt x="133477" y="306496"/>
                      <a:pt x="146264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016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3" name="フリーフォーム: 図形 52">
                <a:extLst>
                  <a:ext uri="{FF2B5EF4-FFF2-40B4-BE49-F238E27FC236}">
                    <a16:creationId xmlns:a16="http://schemas.microsoft.com/office/drawing/2014/main" id="{59657D25-A45F-4BF2-8516-1AABB3245B42}"/>
                  </a:ext>
                </a:extLst>
              </p:cNvPr>
              <p:cNvSpPr/>
              <p:nvPr/>
            </p:nvSpPr>
            <p:spPr>
              <a:xfrm>
                <a:off x="3980790" y="3304475"/>
                <a:ext cx="285249" cy="393447"/>
              </a:xfrm>
              <a:custGeom>
                <a:avLst/>
                <a:gdLst>
                  <a:gd name="connsiteX0" fmla="*/ 84985 w 285249"/>
                  <a:gd name="connsiteY0" fmla="*/ 0 h 393447"/>
                  <a:gd name="connsiteX1" fmla="*/ 156297 w 285249"/>
                  <a:gd name="connsiteY1" fmla="*/ 0 h 393447"/>
                  <a:gd name="connsiteX2" fmla="*/ 122264 w 285249"/>
                  <a:gd name="connsiteY2" fmla="*/ 151674 h 393447"/>
                  <a:gd name="connsiteX3" fmla="*/ 123346 w 285249"/>
                  <a:gd name="connsiteY3" fmla="*/ 151674 h 393447"/>
                  <a:gd name="connsiteX4" fmla="*/ 201052 w 285249"/>
                  <a:gd name="connsiteY4" fmla="*/ 118723 h 393447"/>
                  <a:gd name="connsiteX5" fmla="*/ 290463 w 285249"/>
                  <a:gd name="connsiteY5" fmla="*/ 206462 h 393447"/>
                  <a:gd name="connsiteX6" fmla="*/ 281413 w 285249"/>
                  <a:gd name="connsiteY6" fmla="*/ 266069 h 393447"/>
                  <a:gd name="connsiteX7" fmla="*/ 252692 w 285249"/>
                  <a:gd name="connsiteY7" fmla="*/ 399054 h 393447"/>
                  <a:gd name="connsiteX8" fmla="*/ 181379 w 285249"/>
                  <a:gd name="connsiteY8" fmla="*/ 399054 h 393447"/>
                  <a:gd name="connsiteX9" fmla="*/ 208035 w 285249"/>
                  <a:gd name="connsiteY9" fmla="*/ 269806 h 393447"/>
                  <a:gd name="connsiteX10" fmla="*/ 216003 w 285249"/>
                  <a:gd name="connsiteY10" fmla="*/ 212363 h 393447"/>
                  <a:gd name="connsiteX11" fmla="*/ 177150 w 285249"/>
                  <a:gd name="connsiteY11" fmla="*/ 174100 h 393447"/>
                  <a:gd name="connsiteX12" fmla="*/ 100526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4985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4985" y="0"/>
                    </a:moveTo>
                    <a:lnTo>
                      <a:pt x="156297" y="0"/>
                    </a:lnTo>
                    <a:lnTo>
                      <a:pt x="122264" y="151674"/>
                    </a:lnTo>
                    <a:lnTo>
                      <a:pt x="123346" y="151674"/>
                    </a:lnTo>
                    <a:cubicBezTo>
                      <a:pt x="143018" y="133575"/>
                      <a:pt x="170166" y="118723"/>
                      <a:pt x="201052" y="118723"/>
                    </a:cubicBezTo>
                    <a:cubicBezTo>
                      <a:pt x="254757" y="118723"/>
                      <a:pt x="290463" y="152264"/>
                      <a:pt x="290463" y="206462"/>
                    </a:cubicBezTo>
                    <a:cubicBezTo>
                      <a:pt x="290463" y="227216"/>
                      <a:pt x="285151" y="249052"/>
                      <a:pt x="281413" y="266069"/>
                    </a:cubicBezTo>
                    <a:lnTo>
                      <a:pt x="252692" y="399054"/>
                    </a:lnTo>
                    <a:lnTo>
                      <a:pt x="181379" y="399054"/>
                    </a:lnTo>
                    <a:lnTo>
                      <a:pt x="208035" y="269806"/>
                    </a:lnTo>
                    <a:cubicBezTo>
                      <a:pt x="211773" y="251216"/>
                      <a:pt x="216003" y="232527"/>
                      <a:pt x="216003" y="212363"/>
                    </a:cubicBezTo>
                    <a:cubicBezTo>
                      <a:pt x="216003" y="189445"/>
                      <a:pt x="200068" y="174100"/>
                      <a:pt x="177150" y="174100"/>
                    </a:cubicBezTo>
                    <a:cubicBezTo>
                      <a:pt x="127674" y="174100"/>
                      <a:pt x="109575" y="220429"/>
                      <a:pt x="100526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4985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3D372AC3-D989-40CB-9FEA-2D4FD438B6C9}"/>
                  </a:ext>
                </a:extLst>
              </p:cNvPr>
              <p:cNvSpPr/>
              <p:nvPr/>
            </p:nvSpPr>
            <p:spPr>
              <a:xfrm>
                <a:off x="4291023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70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70" y="104264"/>
                      <a:pt x="199970" y="97870"/>
                    </a:cubicBezTo>
                    <a:cubicBezTo>
                      <a:pt x="199970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A88B51C4-7B3A-4704-A1E9-6A40A58DA986}"/>
                  </a:ext>
                </a:extLst>
              </p:cNvPr>
              <p:cNvSpPr/>
              <p:nvPr/>
            </p:nvSpPr>
            <p:spPr>
              <a:xfrm>
                <a:off x="4668831" y="3332213"/>
                <a:ext cx="383611" cy="363939"/>
              </a:xfrm>
              <a:custGeom>
                <a:avLst/>
                <a:gdLst>
                  <a:gd name="connsiteX0" fmla="*/ 79870 w 383611"/>
                  <a:gd name="connsiteY0" fmla="*/ 0 h 363938"/>
                  <a:gd name="connsiteX1" fmla="*/ 174002 w 383611"/>
                  <a:gd name="connsiteY1" fmla="*/ 0 h 363938"/>
                  <a:gd name="connsiteX2" fmla="*/ 253282 w 383611"/>
                  <a:gd name="connsiteY2" fmla="*/ 282003 h 363938"/>
                  <a:gd name="connsiteX3" fmla="*/ 254364 w 383611"/>
                  <a:gd name="connsiteY3" fmla="*/ 282003 h 363938"/>
                  <a:gd name="connsiteX4" fmla="*/ 315053 w 383611"/>
                  <a:gd name="connsiteY4" fmla="*/ 0 h 363938"/>
                  <a:gd name="connsiteX5" fmla="*/ 385283 w 383611"/>
                  <a:gd name="connsiteY5" fmla="*/ 0 h 363938"/>
                  <a:gd name="connsiteX6" fmla="*/ 304922 w 383611"/>
                  <a:gd name="connsiteY6" fmla="*/ 371316 h 363938"/>
                  <a:gd name="connsiteX7" fmla="*/ 209117 w 383611"/>
                  <a:gd name="connsiteY7" fmla="*/ 371316 h 363938"/>
                  <a:gd name="connsiteX8" fmla="*/ 131411 w 383611"/>
                  <a:gd name="connsiteY8" fmla="*/ 86657 h 363938"/>
                  <a:gd name="connsiteX9" fmla="*/ 130329 w 383611"/>
                  <a:gd name="connsiteY9" fmla="*/ 86657 h 363938"/>
                  <a:gd name="connsiteX10" fmla="*/ 71312 w 383611"/>
                  <a:gd name="connsiteY10" fmla="*/ 371316 h 363938"/>
                  <a:gd name="connsiteX11" fmla="*/ 0 w 383611"/>
                  <a:gd name="connsiteY11" fmla="*/ 371316 h 363938"/>
                  <a:gd name="connsiteX12" fmla="*/ 79870 w 383611"/>
                  <a:gd name="connsiteY12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611" h="363938">
                    <a:moveTo>
                      <a:pt x="79870" y="0"/>
                    </a:moveTo>
                    <a:lnTo>
                      <a:pt x="174002" y="0"/>
                    </a:lnTo>
                    <a:lnTo>
                      <a:pt x="253282" y="282003"/>
                    </a:lnTo>
                    <a:lnTo>
                      <a:pt x="254364" y="282003"/>
                    </a:lnTo>
                    <a:lnTo>
                      <a:pt x="315053" y="0"/>
                    </a:lnTo>
                    <a:lnTo>
                      <a:pt x="385283" y="0"/>
                    </a:lnTo>
                    <a:lnTo>
                      <a:pt x="304922" y="371316"/>
                    </a:lnTo>
                    <a:lnTo>
                      <a:pt x="209117" y="371316"/>
                    </a:lnTo>
                    <a:lnTo>
                      <a:pt x="131411" y="86657"/>
                    </a:lnTo>
                    <a:lnTo>
                      <a:pt x="130329" y="86657"/>
                    </a:lnTo>
                    <a:lnTo>
                      <a:pt x="71312" y="371316"/>
                    </a:lnTo>
                    <a:lnTo>
                      <a:pt x="0" y="371316"/>
                    </a:lnTo>
                    <a:lnTo>
                      <a:pt x="7987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89E1AC58-9E85-43C6-96BF-EC41F2102797}"/>
                  </a:ext>
                </a:extLst>
              </p:cNvPr>
              <p:cNvSpPr/>
              <p:nvPr/>
            </p:nvSpPr>
            <p:spPr>
              <a:xfrm>
                <a:off x="503758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57C9ED23-1DD4-4B97-8312-B4E515AFE189}"/>
                  </a:ext>
                </a:extLst>
              </p:cNvPr>
              <p:cNvSpPr/>
              <p:nvPr/>
            </p:nvSpPr>
            <p:spPr>
              <a:xfrm>
                <a:off x="5275231" y="3429591"/>
                <a:ext cx="334430" cy="265577"/>
              </a:xfrm>
              <a:custGeom>
                <a:avLst/>
                <a:gdLst>
                  <a:gd name="connsiteX0" fmla="*/ 175674 w 334430"/>
                  <a:gd name="connsiteY0" fmla="*/ 94132 h 265576"/>
                  <a:gd name="connsiteX1" fmla="*/ 252790 w 334430"/>
                  <a:gd name="connsiteY1" fmla="*/ 0 h 265576"/>
                  <a:gd name="connsiteX2" fmla="*/ 337873 w 334430"/>
                  <a:gd name="connsiteY2" fmla="*/ 0 h 265576"/>
                  <a:gd name="connsiteX3" fmla="*/ 221314 w 334430"/>
                  <a:gd name="connsiteY3" fmla="*/ 130920 h 265576"/>
                  <a:gd name="connsiteX4" fmla="*/ 286725 w 334430"/>
                  <a:gd name="connsiteY4" fmla="*/ 274036 h 265576"/>
                  <a:gd name="connsiteX5" fmla="*/ 209019 w 334430"/>
                  <a:gd name="connsiteY5" fmla="*/ 274036 h 265576"/>
                  <a:gd name="connsiteX6" fmla="*/ 167018 w 334430"/>
                  <a:gd name="connsiteY6" fmla="*/ 169182 h 265576"/>
                  <a:gd name="connsiteX7" fmla="*/ 85083 w 334430"/>
                  <a:gd name="connsiteY7" fmla="*/ 274036 h 265576"/>
                  <a:gd name="connsiteX8" fmla="*/ 0 w 334430"/>
                  <a:gd name="connsiteY8" fmla="*/ 274036 h 265576"/>
                  <a:gd name="connsiteX9" fmla="*/ 123936 w 334430"/>
                  <a:gd name="connsiteY9" fmla="*/ 130920 h 265576"/>
                  <a:gd name="connsiteX10" fmla="*/ 65902 w 334430"/>
                  <a:gd name="connsiteY10" fmla="*/ 0 h 265576"/>
                  <a:gd name="connsiteX11" fmla="*/ 139871 w 334430"/>
                  <a:gd name="connsiteY11" fmla="*/ 0 h 265576"/>
                  <a:gd name="connsiteX12" fmla="*/ 175674 w 334430"/>
                  <a:gd name="connsiteY12" fmla="*/ 94132 h 26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30" h="265576">
                    <a:moveTo>
                      <a:pt x="175674" y="94132"/>
                    </a:moveTo>
                    <a:lnTo>
                      <a:pt x="252790" y="0"/>
                    </a:lnTo>
                    <a:lnTo>
                      <a:pt x="337873" y="0"/>
                    </a:lnTo>
                    <a:lnTo>
                      <a:pt x="221314" y="130920"/>
                    </a:lnTo>
                    <a:lnTo>
                      <a:pt x="286725" y="274036"/>
                    </a:lnTo>
                    <a:lnTo>
                      <a:pt x="209019" y="274036"/>
                    </a:lnTo>
                    <a:lnTo>
                      <a:pt x="167018" y="169182"/>
                    </a:lnTo>
                    <a:lnTo>
                      <a:pt x="85083" y="274036"/>
                    </a:lnTo>
                    <a:lnTo>
                      <a:pt x="0" y="274036"/>
                    </a:lnTo>
                    <a:lnTo>
                      <a:pt x="123936" y="130920"/>
                    </a:lnTo>
                    <a:lnTo>
                      <a:pt x="65902" y="0"/>
                    </a:lnTo>
                    <a:lnTo>
                      <a:pt x="139871" y="0"/>
                    </a:lnTo>
                    <a:lnTo>
                      <a:pt x="175674" y="9413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BC3EF01D-8888-43D0-A9CE-14A0E7FD9394}"/>
                  </a:ext>
                </a:extLst>
              </p:cNvPr>
              <p:cNvSpPr/>
              <p:nvPr/>
            </p:nvSpPr>
            <p:spPr>
              <a:xfrm>
                <a:off x="5620973" y="3348148"/>
                <a:ext cx="196724" cy="354103"/>
              </a:xfrm>
              <a:custGeom>
                <a:avLst/>
                <a:gdLst>
                  <a:gd name="connsiteX0" fmla="*/ 11115 w 196723"/>
                  <a:gd name="connsiteY0" fmla="*/ 81345 h 354102"/>
                  <a:gd name="connsiteX1" fmla="*/ 62755 w 196723"/>
                  <a:gd name="connsiteY1" fmla="*/ 81345 h 354102"/>
                  <a:gd name="connsiteX2" fmla="*/ 74952 w 196723"/>
                  <a:gd name="connsiteY2" fmla="*/ 24984 h 354102"/>
                  <a:gd name="connsiteX3" fmla="*/ 151576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444 w 196723"/>
                  <a:gd name="connsiteY9" fmla="*/ 279839 h 354102"/>
                  <a:gd name="connsiteX10" fmla="*/ 120592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115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115" y="81345"/>
                    </a:moveTo>
                    <a:lnTo>
                      <a:pt x="62755" y="81345"/>
                    </a:lnTo>
                    <a:lnTo>
                      <a:pt x="74952" y="24984"/>
                    </a:lnTo>
                    <a:lnTo>
                      <a:pt x="151576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444" y="269216"/>
                      <a:pt x="93444" y="279839"/>
                    </a:cubicBezTo>
                    <a:cubicBezTo>
                      <a:pt x="93444" y="296364"/>
                      <a:pt x="104657" y="306496"/>
                      <a:pt x="120592" y="306496"/>
                    </a:cubicBezTo>
                    <a:cubicBezTo>
                      <a:pt x="133379" y="306496"/>
                      <a:pt x="146166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115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E6CC4C5C-0EBE-476F-805E-CBE08D8555D5}"/>
                  </a:ext>
                </a:extLst>
              </p:cNvPr>
              <p:cNvSpPr/>
              <p:nvPr/>
            </p:nvSpPr>
            <p:spPr>
              <a:xfrm>
                <a:off x="5941436" y="3332213"/>
                <a:ext cx="344266" cy="363939"/>
              </a:xfrm>
              <a:custGeom>
                <a:avLst/>
                <a:gdLst>
                  <a:gd name="connsiteX0" fmla="*/ 0 w 344266"/>
                  <a:gd name="connsiteY0" fmla="*/ 0 h 363938"/>
                  <a:gd name="connsiteX1" fmla="*/ 74460 w 344266"/>
                  <a:gd name="connsiteY1" fmla="*/ 0 h 363938"/>
                  <a:gd name="connsiteX2" fmla="*/ 109083 w 344266"/>
                  <a:gd name="connsiteY2" fmla="*/ 288889 h 363938"/>
                  <a:gd name="connsiteX3" fmla="*/ 110165 w 344266"/>
                  <a:gd name="connsiteY3" fmla="*/ 288889 h 363938"/>
                  <a:gd name="connsiteX4" fmla="*/ 264495 w 344266"/>
                  <a:gd name="connsiteY4" fmla="*/ 0 h 363938"/>
                  <a:gd name="connsiteX5" fmla="*/ 345349 w 344266"/>
                  <a:gd name="connsiteY5" fmla="*/ 0 h 363938"/>
                  <a:gd name="connsiteX6" fmla="*/ 137805 w 344266"/>
                  <a:gd name="connsiteY6" fmla="*/ 371316 h 363938"/>
                  <a:gd name="connsiteX7" fmla="*/ 48984 w 344266"/>
                  <a:gd name="connsiteY7" fmla="*/ 371316 h 363938"/>
                  <a:gd name="connsiteX8" fmla="*/ 0 w 344266"/>
                  <a:gd name="connsiteY8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266" h="363938">
                    <a:moveTo>
                      <a:pt x="0" y="0"/>
                    </a:moveTo>
                    <a:lnTo>
                      <a:pt x="74460" y="0"/>
                    </a:lnTo>
                    <a:lnTo>
                      <a:pt x="109083" y="288889"/>
                    </a:lnTo>
                    <a:lnTo>
                      <a:pt x="110165" y="288889"/>
                    </a:lnTo>
                    <a:lnTo>
                      <a:pt x="264495" y="0"/>
                    </a:lnTo>
                    <a:lnTo>
                      <a:pt x="345349" y="0"/>
                    </a:lnTo>
                    <a:lnTo>
                      <a:pt x="137805" y="371316"/>
                    </a:lnTo>
                    <a:lnTo>
                      <a:pt x="48984" y="371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62FCE5B3-C440-490F-85C2-5CCE013E2963}"/>
                  </a:ext>
                </a:extLst>
              </p:cNvPr>
              <p:cNvSpPr/>
              <p:nvPr/>
            </p:nvSpPr>
            <p:spPr>
              <a:xfrm>
                <a:off x="6204259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6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7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6" y="0"/>
                      <a:pt x="260266" y="20263"/>
                      <a:pt x="260266" y="84591"/>
                    </a:cubicBezTo>
                    <a:cubicBezTo>
                      <a:pt x="260266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7" y="159641"/>
                      <a:pt x="68067" y="205970"/>
                    </a:cubicBezTo>
                    <a:cubicBezTo>
                      <a:pt x="68067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61" name="フリーフォーム: 図形 60">
                <a:extLst>
                  <a:ext uri="{FF2B5EF4-FFF2-40B4-BE49-F238E27FC236}">
                    <a16:creationId xmlns:a16="http://schemas.microsoft.com/office/drawing/2014/main" id="{9C3E7DC2-F345-41E7-86EE-7A90A60DAAA4}"/>
                  </a:ext>
                </a:extLst>
              </p:cNvPr>
              <p:cNvSpPr/>
              <p:nvPr/>
            </p:nvSpPr>
            <p:spPr>
              <a:xfrm>
                <a:off x="6475246" y="3304475"/>
                <a:ext cx="147543" cy="393447"/>
              </a:xfrm>
              <a:custGeom>
                <a:avLst/>
                <a:gdLst>
                  <a:gd name="connsiteX0" fmla="*/ 84591 w 147542"/>
                  <a:gd name="connsiteY0" fmla="*/ 0 h 393447"/>
                  <a:gd name="connsiteX1" fmla="*/ 155903 w 147542"/>
                  <a:gd name="connsiteY1" fmla="*/ 0 h 393447"/>
                  <a:gd name="connsiteX2" fmla="*/ 71312 w 147542"/>
                  <a:gd name="connsiteY2" fmla="*/ 399054 h 393447"/>
                  <a:gd name="connsiteX3" fmla="*/ 0 w 147542"/>
                  <a:gd name="connsiteY3" fmla="*/ 399054 h 393447"/>
                  <a:gd name="connsiteX4" fmla="*/ 84591 w 147542"/>
                  <a:gd name="connsiteY4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542" h="393447">
                    <a:moveTo>
                      <a:pt x="84591" y="0"/>
                    </a:moveTo>
                    <a:lnTo>
                      <a:pt x="155903" y="0"/>
                    </a:lnTo>
                    <a:lnTo>
                      <a:pt x="71312" y="399054"/>
                    </a:lnTo>
                    <a:lnTo>
                      <a:pt x="0" y="399054"/>
                    </a:lnTo>
                    <a:lnTo>
                      <a:pt x="8459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62" name="フリーフォーム: 図形 61">
                <a:extLst>
                  <a:ext uri="{FF2B5EF4-FFF2-40B4-BE49-F238E27FC236}">
                    <a16:creationId xmlns:a16="http://schemas.microsoft.com/office/drawing/2014/main" id="{23C5DEA1-A8C9-432B-8229-CC25E5818BF3}"/>
                  </a:ext>
                </a:extLst>
              </p:cNvPr>
              <p:cNvSpPr/>
              <p:nvPr/>
            </p:nvSpPr>
            <p:spPr>
              <a:xfrm>
                <a:off x="6616985" y="3429591"/>
                <a:ext cx="285249" cy="275413"/>
              </a:xfrm>
              <a:custGeom>
                <a:avLst/>
                <a:gdLst>
                  <a:gd name="connsiteX0" fmla="*/ 240003 w 285249"/>
                  <a:gd name="connsiteY0" fmla="*/ 234593 h 275413"/>
                  <a:gd name="connsiteX1" fmla="*/ 233117 w 285249"/>
                  <a:gd name="connsiteY1" fmla="*/ 273938 h 275413"/>
                  <a:gd name="connsiteX2" fmla="*/ 163379 w 285249"/>
                  <a:gd name="connsiteY2" fmla="*/ 273938 h 275413"/>
                  <a:gd name="connsiteX3" fmla="*/ 168199 w 285249"/>
                  <a:gd name="connsiteY3" fmla="*/ 247380 h 275413"/>
                  <a:gd name="connsiteX4" fmla="*/ 167117 w 285249"/>
                  <a:gd name="connsiteY4" fmla="*/ 247380 h 275413"/>
                  <a:gd name="connsiteX5" fmla="*/ 89411 w 285249"/>
                  <a:gd name="connsiteY5" fmla="*/ 280331 h 275413"/>
                  <a:gd name="connsiteX6" fmla="*/ 0 w 285249"/>
                  <a:gd name="connsiteY6" fmla="*/ 192592 h 275413"/>
                  <a:gd name="connsiteX7" fmla="*/ 9049 w 285249"/>
                  <a:gd name="connsiteY7" fmla="*/ 132985 h 275413"/>
                  <a:gd name="connsiteX8" fmla="*/ 37771 w 285249"/>
                  <a:gd name="connsiteY8" fmla="*/ 0 h 275413"/>
                  <a:gd name="connsiteX9" fmla="*/ 109083 w 285249"/>
                  <a:gd name="connsiteY9" fmla="*/ 0 h 275413"/>
                  <a:gd name="connsiteX10" fmla="*/ 82427 w 285249"/>
                  <a:gd name="connsiteY10" fmla="*/ 129247 h 275413"/>
                  <a:gd name="connsiteX11" fmla="*/ 74460 w 285249"/>
                  <a:gd name="connsiteY11" fmla="*/ 186691 h 275413"/>
                  <a:gd name="connsiteX12" fmla="*/ 113313 w 285249"/>
                  <a:gd name="connsiteY12" fmla="*/ 225052 h 275413"/>
                  <a:gd name="connsiteX13" fmla="*/ 189937 w 285249"/>
                  <a:gd name="connsiteY13" fmla="*/ 137805 h 275413"/>
                  <a:gd name="connsiteX14" fmla="*/ 219150 w 285249"/>
                  <a:gd name="connsiteY14" fmla="*/ 0 h 275413"/>
                  <a:gd name="connsiteX15" fmla="*/ 290463 w 285249"/>
                  <a:gd name="connsiteY15" fmla="*/ 0 h 275413"/>
                  <a:gd name="connsiteX16" fmla="*/ 240003 w 285249"/>
                  <a:gd name="connsiteY16" fmla="*/ 234593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249" h="275413">
                    <a:moveTo>
                      <a:pt x="240003" y="234593"/>
                    </a:moveTo>
                    <a:cubicBezTo>
                      <a:pt x="236757" y="251118"/>
                      <a:pt x="234101" y="265479"/>
                      <a:pt x="233117" y="273938"/>
                    </a:cubicBezTo>
                    <a:lnTo>
                      <a:pt x="163379" y="273938"/>
                    </a:lnTo>
                    <a:lnTo>
                      <a:pt x="168199" y="247380"/>
                    </a:lnTo>
                    <a:lnTo>
                      <a:pt x="167117" y="247380"/>
                    </a:lnTo>
                    <a:cubicBezTo>
                      <a:pt x="147444" y="265479"/>
                      <a:pt x="120296" y="280331"/>
                      <a:pt x="89411" y="280331"/>
                    </a:cubicBezTo>
                    <a:cubicBezTo>
                      <a:pt x="35705" y="280331"/>
                      <a:pt x="0" y="246790"/>
                      <a:pt x="0" y="192592"/>
                    </a:cubicBezTo>
                    <a:cubicBezTo>
                      <a:pt x="0" y="171838"/>
                      <a:pt x="5311" y="150002"/>
                      <a:pt x="9049" y="132985"/>
                    </a:cubicBezTo>
                    <a:lnTo>
                      <a:pt x="37771" y="0"/>
                    </a:lnTo>
                    <a:lnTo>
                      <a:pt x="109083" y="0"/>
                    </a:lnTo>
                    <a:lnTo>
                      <a:pt x="82427" y="129247"/>
                    </a:lnTo>
                    <a:cubicBezTo>
                      <a:pt x="78689" y="147838"/>
                      <a:pt x="74460" y="166527"/>
                      <a:pt x="74460" y="186691"/>
                    </a:cubicBezTo>
                    <a:cubicBezTo>
                      <a:pt x="74460" y="209609"/>
                      <a:pt x="90394" y="225052"/>
                      <a:pt x="113313" y="225052"/>
                    </a:cubicBezTo>
                    <a:cubicBezTo>
                      <a:pt x="162789" y="225052"/>
                      <a:pt x="180887" y="178724"/>
                      <a:pt x="189937" y="137805"/>
                    </a:cubicBezTo>
                    <a:lnTo>
                      <a:pt x="219150" y="0"/>
                    </a:lnTo>
                    <a:lnTo>
                      <a:pt x="290463" y="0"/>
                    </a:lnTo>
                    <a:lnTo>
                      <a:pt x="240003" y="234593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2C308596-3A32-4272-A54E-AC46FEB3496D}"/>
                  </a:ext>
                </a:extLst>
              </p:cNvPr>
              <p:cNvSpPr/>
              <p:nvPr/>
            </p:nvSpPr>
            <p:spPr>
              <a:xfrm>
                <a:off x="6909317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0" y="279839"/>
                      <a:pt x="161116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64" name="フリーフォーム: 図形 63">
                <a:extLst>
                  <a:ext uri="{FF2B5EF4-FFF2-40B4-BE49-F238E27FC236}">
                    <a16:creationId xmlns:a16="http://schemas.microsoft.com/office/drawing/2014/main" id="{5F1FDBDB-6EEE-42BE-AD98-D5417D73A42C}"/>
                  </a:ext>
                </a:extLst>
              </p:cNvPr>
              <p:cNvSpPr/>
              <p:nvPr/>
            </p:nvSpPr>
            <p:spPr>
              <a:xfrm>
                <a:off x="7171648" y="3423001"/>
                <a:ext cx="236068" cy="285249"/>
              </a:xfrm>
              <a:custGeom>
                <a:avLst/>
                <a:gdLst>
                  <a:gd name="connsiteX0" fmla="*/ 220822 w 236068"/>
                  <a:gd name="connsiteY0" fmla="*/ 65017 h 285249"/>
                  <a:gd name="connsiteX1" fmla="*/ 162297 w 236068"/>
                  <a:gd name="connsiteY1" fmla="*/ 52230 h 285249"/>
                  <a:gd name="connsiteX2" fmla="*/ 114395 w 236068"/>
                  <a:gd name="connsiteY2" fmla="*/ 79870 h 285249"/>
                  <a:gd name="connsiteX3" fmla="*/ 206953 w 236068"/>
                  <a:gd name="connsiteY3" fmla="*/ 194265 h 285249"/>
                  <a:gd name="connsiteX4" fmla="*/ 83509 w 236068"/>
                  <a:gd name="connsiteY4" fmla="*/ 286823 h 285249"/>
                  <a:gd name="connsiteX5" fmla="*/ 0 w 236068"/>
                  <a:gd name="connsiteY5" fmla="*/ 270298 h 285249"/>
                  <a:gd name="connsiteX6" fmla="*/ 15443 w 236068"/>
                  <a:gd name="connsiteY6" fmla="*/ 213347 h 285249"/>
                  <a:gd name="connsiteX7" fmla="*/ 83509 w 236068"/>
                  <a:gd name="connsiteY7" fmla="*/ 234593 h 285249"/>
                  <a:gd name="connsiteX8" fmla="*/ 132494 w 236068"/>
                  <a:gd name="connsiteY8" fmla="*/ 204298 h 285249"/>
                  <a:gd name="connsiteX9" fmla="*/ 39935 w 236068"/>
                  <a:gd name="connsiteY9" fmla="*/ 87247 h 285249"/>
                  <a:gd name="connsiteX10" fmla="*/ 158559 w 236068"/>
                  <a:gd name="connsiteY10" fmla="*/ 0 h 285249"/>
                  <a:gd name="connsiteX11" fmla="*/ 236265 w 236068"/>
                  <a:gd name="connsiteY11" fmla="*/ 11213 h 285249"/>
                  <a:gd name="connsiteX12" fmla="*/ 220822 w 236068"/>
                  <a:gd name="connsiteY12" fmla="*/ 65017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068" h="285249">
                    <a:moveTo>
                      <a:pt x="220822" y="65017"/>
                    </a:moveTo>
                    <a:cubicBezTo>
                      <a:pt x="202232" y="58132"/>
                      <a:pt x="182560" y="52230"/>
                      <a:pt x="162297" y="52230"/>
                    </a:cubicBezTo>
                    <a:cubicBezTo>
                      <a:pt x="141051" y="52230"/>
                      <a:pt x="114395" y="58033"/>
                      <a:pt x="114395" y="79870"/>
                    </a:cubicBezTo>
                    <a:cubicBezTo>
                      <a:pt x="114395" y="114493"/>
                      <a:pt x="206953" y="127280"/>
                      <a:pt x="206953" y="194265"/>
                    </a:cubicBezTo>
                    <a:cubicBezTo>
                      <a:pt x="206953" y="265577"/>
                      <a:pt x="144690" y="286823"/>
                      <a:pt x="83509" y="286823"/>
                    </a:cubicBezTo>
                    <a:cubicBezTo>
                      <a:pt x="54788" y="286823"/>
                      <a:pt x="26066" y="282594"/>
                      <a:pt x="0" y="270298"/>
                    </a:cubicBezTo>
                    <a:lnTo>
                      <a:pt x="15443" y="213347"/>
                    </a:lnTo>
                    <a:cubicBezTo>
                      <a:pt x="35705" y="224560"/>
                      <a:pt x="55869" y="234593"/>
                      <a:pt x="83509" y="234593"/>
                    </a:cubicBezTo>
                    <a:cubicBezTo>
                      <a:pt x="107411" y="234593"/>
                      <a:pt x="132494" y="226626"/>
                      <a:pt x="132494" y="204298"/>
                    </a:cubicBezTo>
                    <a:cubicBezTo>
                      <a:pt x="132494" y="160133"/>
                      <a:pt x="39935" y="155903"/>
                      <a:pt x="39935" y="87247"/>
                    </a:cubicBezTo>
                    <a:cubicBezTo>
                      <a:pt x="39935" y="22820"/>
                      <a:pt x="102198" y="0"/>
                      <a:pt x="158559" y="0"/>
                    </a:cubicBezTo>
                    <a:cubicBezTo>
                      <a:pt x="184625" y="0"/>
                      <a:pt x="211281" y="4820"/>
                      <a:pt x="236265" y="11213"/>
                    </a:cubicBezTo>
                    <a:lnTo>
                      <a:pt x="220822" y="65017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65" name="フリーフォーム: 図形 64">
                <a:extLst>
                  <a:ext uri="{FF2B5EF4-FFF2-40B4-BE49-F238E27FC236}">
                    <a16:creationId xmlns:a16="http://schemas.microsoft.com/office/drawing/2014/main" id="{748B5284-7EE0-43AC-B8A1-DA63DAA9F433}"/>
                  </a:ext>
                </a:extLst>
              </p:cNvPr>
              <p:cNvSpPr/>
              <p:nvPr/>
            </p:nvSpPr>
            <p:spPr>
              <a:xfrm>
                <a:off x="7407519" y="3332213"/>
                <a:ext cx="147543" cy="363939"/>
              </a:xfrm>
              <a:custGeom>
                <a:avLst/>
                <a:gdLst>
                  <a:gd name="connsiteX0" fmla="*/ 89903 w 147542"/>
                  <a:gd name="connsiteY0" fmla="*/ 296856 h 363938"/>
                  <a:gd name="connsiteX1" fmla="*/ 74460 w 147542"/>
                  <a:gd name="connsiteY1" fmla="*/ 371316 h 363938"/>
                  <a:gd name="connsiteX2" fmla="*/ 0 w 147542"/>
                  <a:gd name="connsiteY2" fmla="*/ 371316 h 363938"/>
                  <a:gd name="connsiteX3" fmla="*/ 15443 w 147542"/>
                  <a:gd name="connsiteY3" fmla="*/ 296856 h 363938"/>
                  <a:gd name="connsiteX4" fmla="*/ 89903 w 147542"/>
                  <a:gd name="connsiteY4" fmla="*/ 296856 h 363938"/>
                  <a:gd name="connsiteX5" fmla="*/ 72296 w 147542"/>
                  <a:gd name="connsiteY5" fmla="*/ 0 h 363938"/>
                  <a:gd name="connsiteX6" fmla="*/ 155805 w 147542"/>
                  <a:gd name="connsiteY6" fmla="*/ 0 h 363938"/>
                  <a:gd name="connsiteX7" fmla="*/ 88821 w 147542"/>
                  <a:gd name="connsiteY7" fmla="*/ 262331 h 363938"/>
                  <a:gd name="connsiteX8" fmla="*/ 29804 w 147542"/>
                  <a:gd name="connsiteY8" fmla="*/ 262331 h 363938"/>
                  <a:gd name="connsiteX9" fmla="*/ 72296 w 147542"/>
                  <a:gd name="connsiteY9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542" h="363938">
                    <a:moveTo>
                      <a:pt x="89903" y="296856"/>
                    </a:moveTo>
                    <a:lnTo>
                      <a:pt x="74460" y="371316"/>
                    </a:lnTo>
                    <a:lnTo>
                      <a:pt x="0" y="371316"/>
                    </a:lnTo>
                    <a:lnTo>
                      <a:pt x="15443" y="296856"/>
                    </a:lnTo>
                    <a:lnTo>
                      <a:pt x="89903" y="296856"/>
                    </a:lnTo>
                    <a:close/>
                    <a:moveTo>
                      <a:pt x="72296" y="0"/>
                    </a:moveTo>
                    <a:lnTo>
                      <a:pt x="155805" y="0"/>
                    </a:lnTo>
                    <a:lnTo>
                      <a:pt x="88821" y="262331"/>
                    </a:lnTo>
                    <a:lnTo>
                      <a:pt x="29804" y="262331"/>
                    </a:lnTo>
                    <a:lnTo>
                      <a:pt x="72296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</p:grp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0C5BA032-4240-4150-871C-67D45CCF2CB6}"/>
                </a:ext>
              </a:extLst>
            </p:cNvPr>
            <p:cNvSpPr/>
            <p:nvPr/>
          </p:nvSpPr>
          <p:spPr>
            <a:xfrm>
              <a:off x="5120803" y="2676566"/>
              <a:ext cx="2616425" cy="590171"/>
            </a:xfrm>
            <a:custGeom>
              <a:avLst/>
              <a:gdLst>
                <a:gd name="connsiteX0" fmla="*/ 0 w 2616424"/>
                <a:gd name="connsiteY0" fmla="*/ 596237 h 590170"/>
                <a:gd name="connsiteX1" fmla="*/ 2620064 w 2616424"/>
                <a:gd name="connsiteY1" fmla="*/ 53870 h 590170"/>
                <a:gd name="connsiteX2" fmla="*/ 2507145 w 2616424"/>
                <a:gd name="connsiteY2" fmla="*/ 410136 h 590170"/>
                <a:gd name="connsiteX3" fmla="*/ 0 w 2616424"/>
                <a:gd name="connsiteY3" fmla="*/ 596237 h 5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424" h="590170">
                  <a:moveTo>
                    <a:pt x="0" y="596237"/>
                  </a:moveTo>
                  <a:cubicBezTo>
                    <a:pt x="779419" y="-30230"/>
                    <a:pt x="1817432" y="-64460"/>
                    <a:pt x="2620064" y="53870"/>
                  </a:cubicBezTo>
                  <a:lnTo>
                    <a:pt x="2507145" y="410136"/>
                  </a:lnTo>
                  <a:cubicBezTo>
                    <a:pt x="1952581" y="214986"/>
                    <a:pt x="882896" y="95870"/>
                    <a:pt x="0" y="596237"/>
                  </a:cubicBezTo>
                  <a:close/>
                </a:path>
              </a:pathLst>
            </a:custGeom>
            <a:gradFill>
              <a:gsLst>
                <a:gs pos="25000">
                  <a:srgbClr val="005BAC"/>
                </a:gs>
                <a:gs pos="100000">
                  <a:srgbClr val="EA5B02"/>
                </a:gs>
                <a:gs pos="52000">
                  <a:srgbClr val="E50059"/>
                </a:gs>
              </a:gsLst>
              <a:lin ang="0" scaled="1"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A60E88CD-EE1D-4164-8E02-6842D3685403}"/>
                </a:ext>
              </a:extLst>
            </p:cNvPr>
            <p:cNvSpPr/>
            <p:nvPr/>
          </p:nvSpPr>
          <p:spPr>
            <a:xfrm>
              <a:off x="2164440" y="3771103"/>
              <a:ext cx="2419701" cy="413120"/>
            </a:xfrm>
            <a:custGeom>
              <a:avLst/>
              <a:gdLst>
                <a:gd name="connsiteX0" fmla="*/ 2429046 w 2419701"/>
                <a:gd name="connsiteY0" fmla="*/ 0 h 413119"/>
                <a:gd name="connsiteX1" fmla="*/ 0 w 2419701"/>
                <a:gd name="connsiteY1" fmla="*/ 350168 h 413119"/>
                <a:gd name="connsiteX2" fmla="*/ 119018 w 2419701"/>
                <a:gd name="connsiteY2" fmla="*/ 67870 h 413119"/>
                <a:gd name="connsiteX3" fmla="*/ 2429046 w 2419701"/>
                <a:gd name="connsiteY3" fmla="*/ 0 h 4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701" h="413119">
                  <a:moveTo>
                    <a:pt x="2429046" y="0"/>
                  </a:moveTo>
                  <a:cubicBezTo>
                    <a:pt x="1971368" y="313971"/>
                    <a:pt x="990405" y="527908"/>
                    <a:pt x="0" y="350168"/>
                  </a:cubicBezTo>
                  <a:lnTo>
                    <a:pt x="119018" y="67870"/>
                  </a:lnTo>
                  <a:cubicBezTo>
                    <a:pt x="1087882" y="292528"/>
                    <a:pt x="1996057" y="174887"/>
                    <a:pt x="24290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EE7"/>
                </a:gs>
                <a:gs pos="47000">
                  <a:srgbClr val="005BAC"/>
                </a:gs>
              </a:gsLst>
              <a:lin ang="0" scaled="1"/>
              <a:tileRect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</p:grpSp>
    </p:spTree>
    <p:extLst>
      <p:ext uri="{BB962C8B-B14F-4D97-AF65-F5344CB8AC3E}">
        <p14:creationId xmlns:p14="http://schemas.microsoft.com/office/powerpoint/2010/main" val="98023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④ 表紙+サブタイトル（写真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7" y="2156184"/>
            <a:ext cx="8924283" cy="442035"/>
          </a:xfrm>
          <a:noFill/>
        </p:spPr>
        <p:txBody>
          <a:bodyPr lIns="0" tIns="36000" rIns="0" bIns="36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388" y="418974"/>
            <a:ext cx="8924663" cy="344134"/>
          </a:xfrm>
        </p:spPr>
        <p:txBody>
          <a:bodyPr lIns="0" tIns="46800" rIns="90000" bIns="46800" anchor="ctr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95276" indent="0" algn="ctr">
              <a:buNone/>
              <a:defRPr sz="2167"/>
            </a:lvl2pPr>
            <a:lvl3pPr marL="990552" indent="0" algn="ctr">
              <a:buNone/>
              <a:defRPr sz="1950"/>
            </a:lvl3pPr>
            <a:lvl4pPr marL="1485827" indent="0" algn="ctr">
              <a:buNone/>
              <a:defRPr sz="1733"/>
            </a:lvl4pPr>
            <a:lvl5pPr marL="1981103" indent="0" algn="ctr">
              <a:buNone/>
              <a:defRPr sz="1733"/>
            </a:lvl5pPr>
            <a:lvl6pPr marL="2476379" indent="0" algn="ctr">
              <a:buNone/>
              <a:defRPr sz="1733"/>
            </a:lvl6pPr>
            <a:lvl7pPr marL="2971655" indent="0" algn="ctr">
              <a:buNone/>
              <a:defRPr sz="1733"/>
            </a:lvl7pPr>
            <a:lvl8pPr marL="3466930" indent="0" algn="ctr">
              <a:buNone/>
              <a:defRPr sz="1733"/>
            </a:lvl8pPr>
            <a:lvl9pPr marL="3962206" indent="0" algn="ctr">
              <a:buNone/>
              <a:defRPr sz="1733"/>
            </a:lvl9pPr>
          </a:lstStyle>
          <a:p>
            <a:r>
              <a:rPr lang="ja-JP" altLang="en-US" dirty="0"/>
              <a:t>資料名など</a:t>
            </a:r>
            <a:endParaRPr lang="en-US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DC760E3-9F01-AD4C-BCF9-E22AE02BF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2390" y="5436000"/>
            <a:ext cx="6303231" cy="252000"/>
          </a:xfr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日付</a:t>
            </a:r>
          </a:p>
        </p:txBody>
      </p:sp>
      <p:sp>
        <p:nvSpPr>
          <p:cNvPr id="16" name="テキスト プレースホルダー 14">
            <a:extLst>
              <a:ext uri="{FF2B5EF4-FFF2-40B4-BE49-F238E27FC236}">
                <a16:creationId xmlns:a16="http://schemas.microsoft.com/office/drawing/2014/main" id="{863F2344-476F-5942-A8C9-BC88457AB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766" y="4265052"/>
            <a:ext cx="6303231" cy="103755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200" b="1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部署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E88B4C-DA79-CC41-98E9-9182634B03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766" y="3790799"/>
            <a:ext cx="6303231" cy="342000"/>
          </a:xfrm>
        </p:spPr>
        <p:txBody>
          <a:bodyPr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600" b="1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名前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41877E83-27AD-F84F-8D0E-74403068DF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764" y="1189666"/>
            <a:ext cx="8924285" cy="349702"/>
          </a:xfrm>
        </p:spPr>
        <p:txBody>
          <a:bodyPr lIns="0" tIns="36000" rIns="0" bIns="36000" anchor="ctr">
            <a:spAutoFit/>
          </a:bodyPr>
          <a:lstStyle>
            <a:lvl1pPr marL="0" indent="0">
              <a:spcBef>
                <a:spcPts val="0"/>
              </a:spcBef>
              <a:buNone/>
              <a:defRPr sz="1800" b="1" i="0" baseline="0">
                <a:solidFill>
                  <a:srgbClr val="000F78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サブタイトル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E17235-D718-F341-A1F6-9D65CCF7A33F}"/>
              </a:ext>
            </a:extLst>
          </p:cNvPr>
          <p:cNvCxnSpPr/>
          <p:nvPr userDrawn="1"/>
        </p:nvCxnSpPr>
        <p:spPr>
          <a:xfrm>
            <a:off x="493200" y="3439940"/>
            <a:ext cx="4464000" cy="0"/>
          </a:xfrm>
          <a:prstGeom prst="line">
            <a:avLst/>
          </a:prstGeom>
          <a:ln w="31750">
            <a:solidFill>
              <a:srgbClr val="000F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6507EF2-3502-4FA8-9408-DCDAD154BB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2766" y="6044137"/>
            <a:ext cx="766800" cy="385678"/>
            <a:chOff x="200472" y="6597352"/>
            <a:chExt cx="355987" cy="179051"/>
          </a:xfrm>
        </p:grpSpPr>
        <p:sp>
          <p:nvSpPr>
            <p:cNvPr id="12" name="Freeform 290">
              <a:extLst>
                <a:ext uri="{FF2B5EF4-FFF2-40B4-BE49-F238E27FC236}">
                  <a16:creationId xmlns:a16="http://schemas.microsoft.com/office/drawing/2014/main" id="{3989E6D8-2EA8-4E3A-B666-9CC8001062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01" y="6598074"/>
              <a:ext cx="47658" cy="177607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291">
              <a:extLst>
                <a:ext uri="{FF2B5EF4-FFF2-40B4-BE49-F238E27FC236}">
                  <a16:creationId xmlns:a16="http://schemas.microsoft.com/office/drawing/2014/main" id="{3321115C-3382-44B9-BC99-C7448B36F2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472" y="6597352"/>
              <a:ext cx="303997" cy="179051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6AEEB8-E67D-430D-9306-8190F7754AA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248455" y="5975818"/>
            <a:ext cx="1926000" cy="521058"/>
            <a:chOff x="2164440" y="2676566"/>
            <a:chExt cx="5572788" cy="1507657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D9234E8-63B9-4D6C-A48D-0878F6B7336D}"/>
                </a:ext>
              </a:extLst>
            </p:cNvPr>
            <p:cNvGrpSpPr/>
            <p:nvPr userDrawn="1"/>
          </p:nvGrpSpPr>
          <p:grpSpPr>
            <a:xfrm>
              <a:off x="2346016" y="3304475"/>
              <a:ext cx="5209046" cy="404857"/>
              <a:chOff x="2346016" y="3304475"/>
              <a:chExt cx="5209046" cy="404857"/>
            </a:xfrm>
            <a:solidFill>
              <a:srgbClr val="005BAC"/>
            </a:solidFill>
          </p:grpSpPr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8D276CCB-743C-4A78-AA2E-07754A0BB9F9}"/>
                  </a:ext>
                </a:extLst>
              </p:cNvPr>
              <p:cNvSpPr/>
              <p:nvPr/>
            </p:nvSpPr>
            <p:spPr>
              <a:xfrm>
                <a:off x="2346016" y="3325721"/>
                <a:ext cx="285249" cy="383611"/>
              </a:xfrm>
              <a:custGeom>
                <a:avLst/>
                <a:gdLst>
                  <a:gd name="connsiteX0" fmla="*/ 271282 w 285249"/>
                  <a:gd name="connsiteY0" fmla="*/ 77706 h 383611"/>
                  <a:gd name="connsiteX1" fmla="*/ 194166 w 285249"/>
                  <a:gd name="connsiteY1" fmla="*/ 58525 h 383611"/>
                  <a:gd name="connsiteX2" fmla="*/ 131903 w 285249"/>
                  <a:gd name="connsiteY2" fmla="*/ 101116 h 383611"/>
                  <a:gd name="connsiteX3" fmla="*/ 258495 w 285249"/>
                  <a:gd name="connsiteY3" fmla="*/ 260167 h 383611"/>
                  <a:gd name="connsiteX4" fmla="*/ 105837 w 285249"/>
                  <a:gd name="connsiteY4" fmla="*/ 384103 h 383611"/>
                  <a:gd name="connsiteX5" fmla="*/ 0 w 285249"/>
                  <a:gd name="connsiteY5" fmla="*/ 363349 h 383611"/>
                  <a:gd name="connsiteX6" fmla="*/ 19181 w 285249"/>
                  <a:gd name="connsiteY6" fmla="*/ 300004 h 383611"/>
                  <a:gd name="connsiteX7" fmla="*/ 110165 w 285249"/>
                  <a:gd name="connsiteY7" fmla="*/ 325578 h 383611"/>
                  <a:gd name="connsiteX8" fmla="*/ 180887 w 285249"/>
                  <a:gd name="connsiteY8" fmla="*/ 267544 h 383611"/>
                  <a:gd name="connsiteX9" fmla="*/ 54296 w 285249"/>
                  <a:gd name="connsiteY9" fmla="*/ 112231 h 383611"/>
                  <a:gd name="connsiteX10" fmla="*/ 192592 w 285249"/>
                  <a:gd name="connsiteY10" fmla="*/ 0 h 383611"/>
                  <a:gd name="connsiteX11" fmla="*/ 288889 w 285249"/>
                  <a:gd name="connsiteY11" fmla="*/ 16525 h 383611"/>
                  <a:gd name="connsiteX12" fmla="*/ 271282 w 285249"/>
                  <a:gd name="connsiteY12" fmla="*/ 77706 h 38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249" h="383611">
                    <a:moveTo>
                      <a:pt x="271282" y="77706"/>
                    </a:moveTo>
                    <a:cubicBezTo>
                      <a:pt x="249446" y="66493"/>
                      <a:pt x="221314" y="58525"/>
                      <a:pt x="194166" y="58525"/>
                    </a:cubicBezTo>
                    <a:cubicBezTo>
                      <a:pt x="167609" y="58525"/>
                      <a:pt x="131903" y="69148"/>
                      <a:pt x="131903" y="101116"/>
                    </a:cubicBezTo>
                    <a:cubicBezTo>
                      <a:pt x="131903" y="160723"/>
                      <a:pt x="258495" y="156985"/>
                      <a:pt x="258495" y="260167"/>
                    </a:cubicBezTo>
                    <a:cubicBezTo>
                      <a:pt x="258495" y="351152"/>
                      <a:pt x="187183" y="384103"/>
                      <a:pt x="105837" y="384103"/>
                    </a:cubicBezTo>
                    <a:cubicBezTo>
                      <a:pt x="70230" y="384103"/>
                      <a:pt x="33443" y="375644"/>
                      <a:pt x="0" y="363349"/>
                    </a:cubicBezTo>
                    <a:lnTo>
                      <a:pt x="19181" y="300004"/>
                    </a:lnTo>
                    <a:cubicBezTo>
                      <a:pt x="47902" y="313282"/>
                      <a:pt x="78198" y="325578"/>
                      <a:pt x="110165" y="325578"/>
                    </a:cubicBezTo>
                    <a:cubicBezTo>
                      <a:pt x="145871" y="325578"/>
                      <a:pt x="180887" y="307479"/>
                      <a:pt x="180887" y="267544"/>
                    </a:cubicBezTo>
                    <a:cubicBezTo>
                      <a:pt x="180887" y="200461"/>
                      <a:pt x="54296" y="211183"/>
                      <a:pt x="54296" y="112231"/>
                    </a:cubicBezTo>
                    <a:cubicBezTo>
                      <a:pt x="54296" y="34033"/>
                      <a:pt x="121280" y="0"/>
                      <a:pt x="192592" y="0"/>
                    </a:cubicBezTo>
                    <a:cubicBezTo>
                      <a:pt x="225052" y="0"/>
                      <a:pt x="258593" y="4230"/>
                      <a:pt x="288889" y="16525"/>
                    </a:cubicBezTo>
                    <a:lnTo>
                      <a:pt x="271282" y="77706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FE0416B6-0D7B-4C6F-825C-C1F12BA7A0C9}"/>
                  </a:ext>
                </a:extLst>
              </p:cNvPr>
              <p:cNvSpPr/>
              <p:nvPr/>
            </p:nvSpPr>
            <p:spPr>
              <a:xfrm>
                <a:off x="2624577" y="3304475"/>
                <a:ext cx="285249" cy="393447"/>
              </a:xfrm>
              <a:custGeom>
                <a:avLst/>
                <a:gdLst>
                  <a:gd name="connsiteX0" fmla="*/ 85181 w 285249"/>
                  <a:gd name="connsiteY0" fmla="*/ 0 h 393447"/>
                  <a:gd name="connsiteX1" fmla="*/ 156494 w 285249"/>
                  <a:gd name="connsiteY1" fmla="*/ 0 h 393447"/>
                  <a:gd name="connsiteX2" fmla="*/ 122460 w 285249"/>
                  <a:gd name="connsiteY2" fmla="*/ 151674 h 393447"/>
                  <a:gd name="connsiteX3" fmla="*/ 123542 w 285249"/>
                  <a:gd name="connsiteY3" fmla="*/ 151674 h 393447"/>
                  <a:gd name="connsiteX4" fmla="*/ 201248 w 285249"/>
                  <a:gd name="connsiteY4" fmla="*/ 118723 h 393447"/>
                  <a:gd name="connsiteX5" fmla="*/ 290659 w 285249"/>
                  <a:gd name="connsiteY5" fmla="*/ 206462 h 393447"/>
                  <a:gd name="connsiteX6" fmla="*/ 281610 w 285249"/>
                  <a:gd name="connsiteY6" fmla="*/ 266069 h 393447"/>
                  <a:gd name="connsiteX7" fmla="*/ 252888 w 285249"/>
                  <a:gd name="connsiteY7" fmla="*/ 399054 h 393447"/>
                  <a:gd name="connsiteX8" fmla="*/ 181576 w 285249"/>
                  <a:gd name="connsiteY8" fmla="*/ 399054 h 393447"/>
                  <a:gd name="connsiteX9" fmla="*/ 208134 w 285249"/>
                  <a:gd name="connsiteY9" fmla="*/ 269806 h 393447"/>
                  <a:gd name="connsiteX10" fmla="*/ 216101 w 285249"/>
                  <a:gd name="connsiteY10" fmla="*/ 212363 h 393447"/>
                  <a:gd name="connsiteX11" fmla="*/ 177248 w 285249"/>
                  <a:gd name="connsiteY11" fmla="*/ 174100 h 393447"/>
                  <a:gd name="connsiteX12" fmla="*/ 100624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5181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5181" y="0"/>
                    </a:moveTo>
                    <a:lnTo>
                      <a:pt x="156494" y="0"/>
                    </a:lnTo>
                    <a:lnTo>
                      <a:pt x="122460" y="151674"/>
                    </a:lnTo>
                    <a:lnTo>
                      <a:pt x="123542" y="151674"/>
                    </a:lnTo>
                    <a:cubicBezTo>
                      <a:pt x="143215" y="133575"/>
                      <a:pt x="170363" y="118723"/>
                      <a:pt x="201248" y="118723"/>
                    </a:cubicBezTo>
                    <a:cubicBezTo>
                      <a:pt x="254954" y="118723"/>
                      <a:pt x="290659" y="152264"/>
                      <a:pt x="290659" y="206462"/>
                    </a:cubicBezTo>
                    <a:cubicBezTo>
                      <a:pt x="290659" y="227216"/>
                      <a:pt x="285348" y="249052"/>
                      <a:pt x="281610" y="266069"/>
                    </a:cubicBezTo>
                    <a:lnTo>
                      <a:pt x="252888" y="399054"/>
                    </a:lnTo>
                    <a:lnTo>
                      <a:pt x="181576" y="399054"/>
                    </a:lnTo>
                    <a:lnTo>
                      <a:pt x="208134" y="269806"/>
                    </a:lnTo>
                    <a:cubicBezTo>
                      <a:pt x="211871" y="251216"/>
                      <a:pt x="216101" y="232527"/>
                      <a:pt x="216101" y="212363"/>
                    </a:cubicBezTo>
                    <a:cubicBezTo>
                      <a:pt x="216101" y="189445"/>
                      <a:pt x="200166" y="174100"/>
                      <a:pt x="177248" y="174100"/>
                    </a:cubicBezTo>
                    <a:cubicBezTo>
                      <a:pt x="127772" y="174100"/>
                      <a:pt x="109673" y="220429"/>
                      <a:pt x="100624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518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246689E-E6A9-40F0-B173-3473A895893E}"/>
                  </a:ext>
                </a:extLst>
              </p:cNvPr>
              <p:cNvSpPr/>
              <p:nvPr/>
            </p:nvSpPr>
            <p:spPr>
              <a:xfrm>
                <a:off x="2926154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5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6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5" y="0"/>
                      <a:pt x="260265" y="20263"/>
                      <a:pt x="260265" y="84591"/>
                    </a:cubicBezTo>
                    <a:cubicBezTo>
                      <a:pt x="260265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6" y="159641"/>
                      <a:pt x="68066" y="205970"/>
                    </a:cubicBezTo>
                    <a:cubicBezTo>
                      <a:pt x="68066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82043DE6-9347-4A81-B50F-3658697509A1}"/>
                  </a:ext>
                </a:extLst>
              </p:cNvPr>
              <p:cNvSpPr/>
              <p:nvPr/>
            </p:nvSpPr>
            <p:spPr>
              <a:xfrm>
                <a:off x="3200682" y="3423198"/>
                <a:ext cx="216396" cy="275413"/>
              </a:xfrm>
              <a:custGeom>
                <a:avLst/>
                <a:gdLst>
                  <a:gd name="connsiteX0" fmla="*/ 48984 w 216396"/>
                  <a:gd name="connsiteY0" fmla="*/ 43082 h 275413"/>
                  <a:gd name="connsiteX1" fmla="*/ 55378 w 216396"/>
                  <a:gd name="connsiteY1" fmla="*/ 6393 h 275413"/>
                  <a:gd name="connsiteX2" fmla="*/ 123444 w 216396"/>
                  <a:gd name="connsiteY2" fmla="*/ 6393 h 275413"/>
                  <a:gd name="connsiteX3" fmla="*/ 113903 w 216396"/>
                  <a:gd name="connsiteY3" fmla="*/ 58033 h 275413"/>
                  <a:gd name="connsiteX4" fmla="*/ 114985 w 216396"/>
                  <a:gd name="connsiteY4" fmla="*/ 58033 h 275413"/>
                  <a:gd name="connsiteX5" fmla="*/ 195838 w 216396"/>
                  <a:gd name="connsiteY5" fmla="*/ 0 h 275413"/>
                  <a:gd name="connsiteX6" fmla="*/ 222986 w 216396"/>
                  <a:gd name="connsiteY6" fmla="*/ 2656 h 275413"/>
                  <a:gd name="connsiteX7" fmla="*/ 208134 w 216396"/>
                  <a:gd name="connsiteY7" fmla="*/ 72394 h 275413"/>
                  <a:gd name="connsiteX8" fmla="*/ 180986 w 216396"/>
                  <a:gd name="connsiteY8" fmla="*/ 68165 h 275413"/>
                  <a:gd name="connsiteX9" fmla="*/ 96886 w 216396"/>
                  <a:gd name="connsiteY9" fmla="*/ 157576 h 275413"/>
                  <a:gd name="connsiteX10" fmla="*/ 71312 w 216396"/>
                  <a:gd name="connsiteY10" fmla="*/ 280430 h 275413"/>
                  <a:gd name="connsiteX11" fmla="*/ 0 w 216396"/>
                  <a:gd name="connsiteY11" fmla="*/ 280430 h 275413"/>
                  <a:gd name="connsiteX12" fmla="*/ 48984 w 216396"/>
                  <a:gd name="connsiteY12" fmla="*/ 43082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396" h="275413">
                    <a:moveTo>
                      <a:pt x="48984" y="43082"/>
                    </a:moveTo>
                    <a:cubicBezTo>
                      <a:pt x="51148" y="31377"/>
                      <a:pt x="53214" y="19181"/>
                      <a:pt x="55378" y="6393"/>
                    </a:cubicBezTo>
                    <a:lnTo>
                      <a:pt x="123444" y="6393"/>
                    </a:lnTo>
                    <a:lnTo>
                      <a:pt x="113903" y="58033"/>
                    </a:lnTo>
                    <a:lnTo>
                      <a:pt x="114985" y="58033"/>
                    </a:lnTo>
                    <a:cubicBezTo>
                      <a:pt x="127772" y="28230"/>
                      <a:pt x="162887" y="0"/>
                      <a:pt x="195838" y="0"/>
                    </a:cubicBezTo>
                    <a:cubicBezTo>
                      <a:pt x="204888" y="0"/>
                      <a:pt x="214429" y="492"/>
                      <a:pt x="222986" y="2656"/>
                    </a:cubicBezTo>
                    <a:lnTo>
                      <a:pt x="208134" y="72394"/>
                    </a:lnTo>
                    <a:cubicBezTo>
                      <a:pt x="200166" y="69739"/>
                      <a:pt x="190035" y="68165"/>
                      <a:pt x="180986" y="68165"/>
                    </a:cubicBezTo>
                    <a:cubicBezTo>
                      <a:pt x="130428" y="68165"/>
                      <a:pt x="105936" y="113411"/>
                      <a:pt x="96886" y="157576"/>
                    </a:cubicBezTo>
                    <a:lnTo>
                      <a:pt x="71312" y="280430"/>
                    </a:lnTo>
                    <a:lnTo>
                      <a:pt x="0" y="280430"/>
                    </a:lnTo>
                    <a:lnTo>
                      <a:pt x="48984" y="4308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D8473EC5-39B5-4FFE-9FB0-D86248E51A70}"/>
                  </a:ext>
                </a:extLst>
              </p:cNvPr>
              <p:cNvSpPr/>
              <p:nvPr/>
            </p:nvSpPr>
            <p:spPr>
              <a:xfrm>
                <a:off x="340920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494 w 265576"/>
                  <a:gd name="connsiteY10" fmla="*/ 116460 h 285249"/>
                  <a:gd name="connsiteX11" fmla="*/ 200068 w 265576"/>
                  <a:gd name="connsiteY11" fmla="*/ 97870 h 285249"/>
                  <a:gd name="connsiteX12" fmla="*/ 154821 w 265576"/>
                  <a:gd name="connsiteY12" fmla="*/ 52132 h 285249"/>
                  <a:gd name="connsiteX13" fmla="*/ 77706 w 265576"/>
                  <a:gd name="connsiteY13" fmla="*/ 116460 h 285249"/>
                  <a:gd name="connsiteX14" fmla="*/ 198494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494" y="116460"/>
                    </a:moveTo>
                    <a:cubicBezTo>
                      <a:pt x="199576" y="110067"/>
                      <a:pt x="200068" y="104264"/>
                      <a:pt x="200068" y="97870"/>
                    </a:cubicBezTo>
                    <a:cubicBezTo>
                      <a:pt x="200068" y="68657"/>
                      <a:pt x="184625" y="52132"/>
                      <a:pt x="154821" y="52132"/>
                    </a:cubicBezTo>
                    <a:cubicBezTo>
                      <a:pt x="110657" y="52132"/>
                      <a:pt x="91477" y="78689"/>
                      <a:pt x="77706" y="116460"/>
                    </a:cubicBezTo>
                    <a:lnTo>
                      <a:pt x="198494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 dirty="0"/>
              </a:p>
            </p:txBody>
          </p:sp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7EA8EC17-AED0-4F60-86E9-12988B987513}"/>
                  </a:ext>
                </a:extLst>
              </p:cNvPr>
              <p:cNvSpPr/>
              <p:nvPr/>
            </p:nvSpPr>
            <p:spPr>
              <a:xfrm>
                <a:off x="3803247" y="3348148"/>
                <a:ext cx="196724" cy="354103"/>
              </a:xfrm>
              <a:custGeom>
                <a:avLst/>
                <a:gdLst>
                  <a:gd name="connsiteX0" fmla="*/ 11016 w 196723"/>
                  <a:gd name="connsiteY0" fmla="*/ 81345 h 354102"/>
                  <a:gd name="connsiteX1" fmla="*/ 62656 w 196723"/>
                  <a:gd name="connsiteY1" fmla="*/ 81345 h 354102"/>
                  <a:gd name="connsiteX2" fmla="*/ 74853 w 196723"/>
                  <a:gd name="connsiteY2" fmla="*/ 24984 h 354102"/>
                  <a:gd name="connsiteX3" fmla="*/ 151477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542 w 196723"/>
                  <a:gd name="connsiteY9" fmla="*/ 279839 h 354102"/>
                  <a:gd name="connsiteX10" fmla="*/ 120690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016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016" y="81345"/>
                    </a:moveTo>
                    <a:lnTo>
                      <a:pt x="62656" y="81345"/>
                    </a:lnTo>
                    <a:lnTo>
                      <a:pt x="74853" y="24984"/>
                    </a:lnTo>
                    <a:lnTo>
                      <a:pt x="151477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542" y="269216"/>
                      <a:pt x="93542" y="279839"/>
                    </a:cubicBezTo>
                    <a:cubicBezTo>
                      <a:pt x="93542" y="296364"/>
                      <a:pt x="104755" y="306496"/>
                      <a:pt x="120690" y="306496"/>
                    </a:cubicBezTo>
                    <a:cubicBezTo>
                      <a:pt x="133477" y="306496"/>
                      <a:pt x="146264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016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E41E3922-B74C-4C32-9FD9-2971A872F2A8}"/>
                  </a:ext>
                </a:extLst>
              </p:cNvPr>
              <p:cNvSpPr/>
              <p:nvPr/>
            </p:nvSpPr>
            <p:spPr>
              <a:xfrm>
                <a:off x="3980790" y="3304475"/>
                <a:ext cx="285249" cy="393447"/>
              </a:xfrm>
              <a:custGeom>
                <a:avLst/>
                <a:gdLst>
                  <a:gd name="connsiteX0" fmla="*/ 84985 w 285249"/>
                  <a:gd name="connsiteY0" fmla="*/ 0 h 393447"/>
                  <a:gd name="connsiteX1" fmla="*/ 156297 w 285249"/>
                  <a:gd name="connsiteY1" fmla="*/ 0 h 393447"/>
                  <a:gd name="connsiteX2" fmla="*/ 122264 w 285249"/>
                  <a:gd name="connsiteY2" fmla="*/ 151674 h 393447"/>
                  <a:gd name="connsiteX3" fmla="*/ 123346 w 285249"/>
                  <a:gd name="connsiteY3" fmla="*/ 151674 h 393447"/>
                  <a:gd name="connsiteX4" fmla="*/ 201052 w 285249"/>
                  <a:gd name="connsiteY4" fmla="*/ 118723 h 393447"/>
                  <a:gd name="connsiteX5" fmla="*/ 290463 w 285249"/>
                  <a:gd name="connsiteY5" fmla="*/ 206462 h 393447"/>
                  <a:gd name="connsiteX6" fmla="*/ 281413 w 285249"/>
                  <a:gd name="connsiteY6" fmla="*/ 266069 h 393447"/>
                  <a:gd name="connsiteX7" fmla="*/ 252692 w 285249"/>
                  <a:gd name="connsiteY7" fmla="*/ 399054 h 393447"/>
                  <a:gd name="connsiteX8" fmla="*/ 181379 w 285249"/>
                  <a:gd name="connsiteY8" fmla="*/ 399054 h 393447"/>
                  <a:gd name="connsiteX9" fmla="*/ 208035 w 285249"/>
                  <a:gd name="connsiteY9" fmla="*/ 269806 h 393447"/>
                  <a:gd name="connsiteX10" fmla="*/ 216003 w 285249"/>
                  <a:gd name="connsiteY10" fmla="*/ 212363 h 393447"/>
                  <a:gd name="connsiteX11" fmla="*/ 177150 w 285249"/>
                  <a:gd name="connsiteY11" fmla="*/ 174100 h 393447"/>
                  <a:gd name="connsiteX12" fmla="*/ 100526 w 285249"/>
                  <a:gd name="connsiteY12" fmla="*/ 261347 h 393447"/>
                  <a:gd name="connsiteX13" fmla="*/ 71312 w 285249"/>
                  <a:gd name="connsiteY13" fmla="*/ 399152 h 393447"/>
                  <a:gd name="connsiteX14" fmla="*/ 0 w 285249"/>
                  <a:gd name="connsiteY14" fmla="*/ 399152 h 393447"/>
                  <a:gd name="connsiteX15" fmla="*/ 84985 w 285249"/>
                  <a:gd name="connsiteY15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5249" h="393447">
                    <a:moveTo>
                      <a:pt x="84985" y="0"/>
                    </a:moveTo>
                    <a:lnTo>
                      <a:pt x="156297" y="0"/>
                    </a:lnTo>
                    <a:lnTo>
                      <a:pt x="122264" y="151674"/>
                    </a:lnTo>
                    <a:lnTo>
                      <a:pt x="123346" y="151674"/>
                    </a:lnTo>
                    <a:cubicBezTo>
                      <a:pt x="143018" y="133575"/>
                      <a:pt x="170166" y="118723"/>
                      <a:pt x="201052" y="118723"/>
                    </a:cubicBezTo>
                    <a:cubicBezTo>
                      <a:pt x="254757" y="118723"/>
                      <a:pt x="290463" y="152264"/>
                      <a:pt x="290463" y="206462"/>
                    </a:cubicBezTo>
                    <a:cubicBezTo>
                      <a:pt x="290463" y="227216"/>
                      <a:pt x="285151" y="249052"/>
                      <a:pt x="281413" y="266069"/>
                    </a:cubicBezTo>
                    <a:lnTo>
                      <a:pt x="252692" y="399054"/>
                    </a:lnTo>
                    <a:lnTo>
                      <a:pt x="181379" y="399054"/>
                    </a:lnTo>
                    <a:lnTo>
                      <a:pt x="208035" y="269806"/>
                    </a:lnTo>
                    <a:cubicBezTo>
                      <a:pt x="211773" y="251216"/>
                      <a:pt x="216003" y="232527"/>
                      <a:pt x="216003" y="212363"/>
                    </a:cubicBezTo>
                    <a:cubicBezTo>
                      <a:pt x="216003" y="189445"/>
                      <a:pt x="200068" y="174100"/>
                      <a:pt x="177150" y="174100"/>
                    </a:cubicBezTo>
                    <a:cubicBezTo>
                      <a:pt x="127674" y="174100"/>
                      <a:pt x="109575" y="220429"/>
                      <a:pt x="100526" y="261347"/>
                    </a:cubicBezTo>
                    <a:lnTo>
                      <a:pt x="71312" y="399152"/>
                    </a:lnTo>
                    <a:lnTo>
                      <a:pt x="0" y="399152"/>
                    </a:lnTo>
                    <a:lnTo>
                      <a:pt x="84985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EAB6594B-25C3-498C-B0F5-7C233DBEF294}"/>
                  </a:ext>
                </a:extLst>
              </p:cNvPr>
              <p:cNvSpPr/>
              <p:nvPr/>
            </p:nvSpPr>
            <p:spPr>
              <a:xfrm>
                <a:off x="4291023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70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70" y="104264"/>
                      <a:pt x="199970" y="97870"/>
                    </a:cubicBezTo>
                    <a:cubicBezTo>
                      <a:pt x="199970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CDDF4052-5351-401A-8148-5F84B569C014}"/>
                  </a:ext>
                </a:extLst>
              </p:cNvPr>
              <p:cNvSpPr/>
              <p:nvPr/>
            </p:nvSpPr>
            <p:spPr>
              <a:xfrm>
                <a:off x="4668831" y="3332213"/>
                <a:ext cx="383611" cy="363939"/>
              </a:xfrm>
              <a:custGeom>
                <a:avLst/>
                <a:gdLst>
                  <a:gd name="connsiteX0" fmla="*/ 79870 w 383611"/>
                  <a:gd name="connsiteY0" fmla="*/ 0 h 363938"/>
                  <a:gd name="connsiteX1" fmla="*/ 174002 w 383611"/>
                  <a:gd name="connsiteY1" fmla="*/ 0 h 363938"/>
                  <a:gd name="connsiteX2" fmla="*/ 253282 w 383611"/>
                  <a:gd name="connsiteY2" fmla="*/ 282003 h 363938"/>
                  <a:gd name="connsiteX3" fmla="*/ 254364 w 383611"/>
                  <a:gd name="connsiteY3" fmla="*/ 282003 h 363938"/>
                  <a:gd name="connsiteX4" fmla="*/ 315053 w 383611"/>
                  <a:gd name="connsiteY4" fmla="*/ 0 h 363938"/>
                  <a:gd name="connsiteX5" fmla="*/ 385283 w 383611"/>
                  <a:gd name="connsiteY5" fmla="*/ 0 h 363938"/>
                  <a:gd name="connsiteX6" fmla="*/ 304922 w 383611"/>
                  <a:gd name="connsiteY6" fmla="*/ 371316 h 363938"/>
                  <a:gd name="connsiteX7" fmla="*/ 209117 w 383611"/>
                  <a:gd name="connsiteY7" fmla="*/ 371316 h 363938"/>
                  <a:gd name="connsiteX8" fmla="*/ 131411 w 383611"/>
                  <a:gd name="connsiteY8" fmla="*/ 86657 h 363938"/>
                  <a:gd name="connsiteX9" fmla="*/ 130329 w 383611"/>
                  <a:gd name="connsiteY9" fmla="*/ 86657 h 363938"/>
                  <a:gd name="connsiteX10" fmla="*/ 71312 w 383611"/>
                  <a:gd name="connsiteY10" fmla="*/ 371316 h 363938"/>
                  <a:gd name="connsiteX11" fmla="*/ 0 w 383611"/>
                  <a:gd name="connsiteY11" fmla="*/ 371316 h 363938"/>
                  <a:gd name="connsiteX12" fmla="*/ 79870 w 383611"/>
                  <a:gd name="connsiteY12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3611" h="363938">
                    <a:moveTo>
                      <a:pt x="79870" y="0"/>
                    </a:moveTo>
                    <a:lnTo>
                      <a:pt x="174002" y="0"/>
                    </a:lnTo>
                    <a:lnTo>
                      <a:pt x="253282" y="282003"/>
                    </a:lnTo>
                    <a:lnTo>
                      <a:pt x="254364" y="282003"/>
                    </a:lnTo>
                    <a:lnTo>
                      <a:pt x="315053" y="0"/>
                    </a:lnTo>
                    <a:lnTo>
                      <a:pt x="385283" y="0"/>
                    </a:lnTo>
                    <a:lnTo>
                      <a:pt x="304922" y="371316"/>
                    </a:lnTo>
                    <a:lnTo>
                      <a:pt x="209117" y="371316"/>
                    </a:lnTo>
                    <a:lnTo>
                      <a:pt x="131411" y="86657"/>
                    </a:lnTo>
                    <a:lnTo>
                      <a:pt x="130329" y="86657"/>
                    </a:lnTo>
                    <a:lnTo>
                      <a:pt x="71312" y="371316"/>
                    </a:lnTo>
                    <a:lnTo>
                      <a:pt x="0" y="371316"/>
                    </a:lnTo>
                    <a:lnTo>
                      <a:pt x="7987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6B31157B-8A76-4021-96B4-2B021D1615DE}"/>
                  </a:ext>
                </a:extLst>
              </p:cNvPr>
              <p:cNvSpPr/>
              <p:nvPr/>
            </p:nvSpPr>
            <p:spPr>
              <a:xfrm>
                <a:off x="5037589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4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1" y="279839"/>
                      <a:pt x="161117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4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8C996B43-02B2-420A-9235-A79BEC5B7D88}"/>
                  </a:ext>
                </a:extLst>
              </p:cNvPr>
              <p:cNvSpPr/>
              <p:nvPr/>
            </p:nvSpPr>
            <p:spPr>
              <a:xfrm>
                <a:off x="5275231" y="3429591"/>
                <a:ext cx="334430" cy="265577"/>
              </a:xfrm>
              <a:custGeom>
                <a:avLst/>
                <a:gdLst>
                  <a:gd name="connsiteX0" fmla="*/ 175674 w 334430"/>
                  <a:gd name="connsiteY0" fmla="*/ 94132 h 265576"/>
                  <a:gd name="connsiteX1" fmla="*/ 252790 w 334430"/>
                  <a:gd name="connsiteY1" fmla="*/ 0 h 265576"/>
                  <a:gd name="connsiteX2" fmla="*/ 337873 w 334430"/>
                  <a:gd name="connsiteY2" fmla="*/ 0 h 265576"/>
                  <a:gd name="connsiteX3" fmla="*/ 221314 w 334430"/>
                  <a:gd name="connsiteY3" fmla="*/ 130920 h 265576"/>
                  <a:gd name="connsiteX4" fmla="*/ 286725 w 334430"/>
                  <a:gd name="connsiteY4" fmla="*/ 274036 h 265576"/>
                  <a:gd name="connsiteX5" fmla="*/ 209019 w 334430"/>
                  <a:gd name="connsiteY5" fmla="*/ 274036 h 265576"/>
                  <a:gd name="connsiteX6" fmla="*/ 167018 w 334430"/>
                  <a:gd name="connsiteY6" fmla="*/ 169182 h 265576"/>
                  <a:gd name="connsiteX7" fmla="*/ 85083 w 334430"/>
                  <a:gd name="connsiteY7" fmla="*/ 274036 h 265576"/>
                  <a:gd name="connsiteX8" fmla="*/ 0 w 334430"/>
                  <a:gd name="connsiteY8" fmla="*/ 274036 h 265576"/>
                  <a:gd name="connsiteX9" fmla="*/ 123936 w 334430"/>
                  <a:gd name="connsiteY9" fmla="*/ 130920 h 265576"/>
                  <a:gd name="connsiteX10" fmla="*/ 65902 w 334430"/>
                  <a:gd name="connsiteY10" fmla="*/ 0 h 265576"/>
                  <a:gd name="connsiteX11" fmla="*/ 139871 w 334430"/>
                  <a:gd name="connsiteY11" fmla="*/ 0 h 265576"/>
                  <a:gd name="connsiteX12" fmla="*/ 175674 w 334430"/>
                  <a:gd name="connsiteY12" fmla="*/ 94132 h 26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30" h="265576">
                    <a:moveTo>
                      <a:pt x="175674" y="94132"/>
                    </a:moveTo>
                    <a:lnTo>
                      <a:pt x="252790" y="0"/>
                    </a:lnTo>
                    <a:lnTo>
                      <a:pt x="337873" y="0"/>
                    </a:lnTo>
                    <a:lnTo>
                      <a:pt x="221314" y="130920"/>
                    </a:lnTo>
                    <a:lnTo>
                      <a:pt x="286725" y="274036"/>
                    </a:lnTo>
                    <a:lnTo>
                      <a:pt x="209019" y="274036"/>
                    </a:lnTo>
                    <a:lnTo>
                      <a:pt x="167018" y="169182"/>
                    </a:lnTo>
                    <a:lnTo>
                      <a:pt x="85083" y="274036"/>
                    </a:lnTo>
                    <a:lnTo>
                      <a:pt x="0" y="274036"/>
                    </a:lnTo>
                    <a:lnTo>
                      <a:pt x="123936" y="130920"/>
                    </a:lnTo>
                    <a:lnTo>
                      <a:pt x="65902" y="0"/>
                    </a:lnTo>
                    <a:lnTo>
                      <a:pt x="139871" y="0"/>
                    </a:lnTo>
                    <a:lnTo>
                      <a:pt x="175674" y="94132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D52BC52B-7E19-4044-9903-1FE2324CC596}"/>
                  </a:ext>
                </a:extLst>
              </p:cNvPr>
              <p:cNvSpPr/>
              <p:nvPr/>
            </p:nvSpPr>
            <p:spPr>
              <a:xfrm>
                <a:off x="5620973" y="3348148"/>
                <a:ext cx="196724" cy="354103"/>
              </a:xfrm>
              <a:custGeom>
                <a:avLst/>
                <a:gdLst>
                  <a:gd name="connsiteX0" fmla="*/ 11115 w 196723"/>
                  <a:gd name="connsiteY0" fmla="*/ 81345 h 354102"/>
                  <a:gd name="connsiteX1" fmla="*/ 62755 w 196723"/>
                  <a:gd name="connsiteY1" fmla="*/ 81345 h 354102"/>
                  <a:gd name="connsiteX2" fmla="*/ 74952 w 196723"/>
                  <a:gd name="connsiteY2" fmla="*/ 24984 h 354102"/>
                  <a:gd name="connsiteX3" fmla="*/ 151576 w 196723"/>
                  <a:gd name="connsiteY3" fmla="*/ 0 h 354102"/>
                  <a:gd name="connsiteX4" fmla="*/ 133969 w 196723"/>
                  <a:gd name="connsiteY4" fmla="*/ 81444 h 354102"/>
                  <a:gd name="connsiteX5" fmla="*/ 197806 w 196723"/>
                  <a:gd name="connsiteY5" fmla="*/ 81444 h 354102"/>
                  <a:gd name="connsiteX6" fmla="*/ 186592 w 196723"/>
                  <a:gd name="connsiteY6" fmla="*/ 133575 h 354102"/>
                  <a:gd name="connsiteX7" fmla="*/ 122756 w 196723"/>
                  <a:gd name="connsiteY7" fmla="*/ 133575 h 354102"/>
                  <a:gd name="connsiteX8" fmla="*/ 96690 w 196723"/>
                  <a:gd name="connsiteY8" fmla="*/ 253282 h 354102"/>
                  <a:gd name="connsiteX9" fmla="*/ 93444 w 196723"/>
                  <a:gd name="connsiteY9" fmla="*/ 279839 h 354102"/>
                  <a:gd name="connsiteX10" fmla="*/ 120592 w 196723"/>
                  <a:gd name="connsiteY10" fmla="*/ 306496 h 354102"/>
                  <a:gd name="connsiteX11" fmla="*/ 155215 w 196723"/>
                  <a:gd name="connsiteY11" fmla="*/ 300102 h 354102"/>
                  <a:gd name="connsiteX12" fmla="*/ 143018 w 196723"/>
                  <a:gd name="connsiteY12" fmla="*/ 355480 h 354102"/>
                  <a:gd name="connsiteX13" fmla="*/ 104755 w 196723"/>
                  <a:gd name="connsiteY13" fmla="*/ 361873 h 354102"/>
                  <a:gd name="connsiteX14" fmla="*/ 22328 w 196723"/>
                  <a:gd name="connsiteY14" fmla="*/ 290069 h 354102"/>
                  <a:gd name="connsiteX15" fmla="*/ 31377 w 196723"/>
                  <a:gd name="connsiteY15" fmla="*/ 226232 h 354102"/>
                  <a:gd name="connsiteX16" fmla="*/ 51640 w 196723"/>
                  <a:gd name="connsiteY16" fmla="*/ 133674 h 354102"/>
                  <a:gd name="connsiteX17" fmla="*/ 0 w 196723"/>
                  <a:gd name="connsiteY17" fmla="*/ 133674 h 354102"/>
                  <a:gd name="connsiteX18" fmla="*/ 11115 w 196723"/>
                  <a:gd name="connsiteY18" fmla="*/ 81345 h 35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6723" h="354102">
                    <a:moveTo>
                      <a:pt x="11115" y="81345"/>
                    </a:moveTo>
                    <a:lnTo>
                      <a:pt x="62755" y="81345"/>
                    </a:lnTo>
                    <a:lnTo>
                      <a:pt x="74952" y="24984"/>
                    </a:lnTo>
                    <a:lnTo>
                      <a:pt x="151576" y="0"/>
                    </a:lnTo>
                    <a:lnTo>
                      <a:pt x="133969" y="81444"/>
                    </a:lnTo>
                    <a:lnTo>
                      <a:pt x="197806" y="81444"/>
                    </a:lnTo>
                    <a:lnTo>
                      <a:pt x="186592" y="133575"/>
                    </a:lnTo>
                    <a:lnTo>
                      <a:pt x="122756" y="133575"/>
                    </a:lnTo>
                    <a:lnTo>
                      <a:pt x="96690" y="253282"/>
                    </a:lnTo>
                    <a:cubicBezTo>
                      <a:pt x="95116" y="259675"/>
                      <a:pt x="93444" y="269216"/>
                      <a:pt x="93444" y="279839"/>
                    </a:cubicBezTo>
                    <a:cubicBezTo>
                      <a:pt x="93444" y="296364"/>
                      <a:pt x="104657" y="306496"/>
                      <a:pt x="120592" y="306496"/>
                    </a:cubicBezTo>
                    <a:cubicBezTo>
                      <a:pt x="133379" y="306496"/>
                      <a:pt x="146166" y="303840"/>
                      <a:pt x="155215" y="300102"/>
                    </a:cubicBezTo>
                    <a:lnTo>
                      <a:pt x="143018" y="355480"/>
                    </a:lnTo>
                    <a:cubicBezTo>
                      <a:pt x="130821" y="358135"/>
                      <a:pt x="116952" y="361873"/>
                      <a:pt x="104755" y="361873"/>
                    </a:cubicBezTo>
                    <a:cubicBezTo>
                      <a:pt x="56361" y="361873"/>
                      <a:pt x="22328" y="342693"/>
                      <a:pt x="22328" y="290069"/>
                    </a:cubicBezTo>
                    <a:cubicBezTo>
                      <a:pt x="22328" y="268823"/>
                      <a:pt x="26558" y="248069"/>
                      <a:pt x="31377" y="226232"/>
                    </a:cubicBezTo>
                    <a:lnTo>
                      <a:pt x="51640" y="133674"/>
                    </a:lnTo>
                    <a:lnTo>
                      <a:pt x="0" y="133674"/>
                    </a:lnTo>
                    <a:lnTo>
                      <a:pt x="11115" y="81345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15A4311D-DEE8-46E8-98AD-91DEC48A1BAD}"/>
                  </a:ext>
                </a:extLst>
              </p:cNvPr>
              <p:cNvSpPr/>
              <p:nvPr/>
            </p:nvSpPr>
            <p:spPr>
              <a:xfrm>
                <a:off x="5941436" y="3332213"/>
                <a:ext cx="344266" cy="363939"/>
              </a:xfrm>
              <a:custGeom>
                <a:avLst/>
                <a:gdLst>
                  <a:gd name="connsiteX0" fmla="*/ 0 w 344266"/>
                  <a:gd name="connsiteY0" fmla="*/ 0 h 363938"/>
                  <a:gd name="connsiteX1" fmla="*/ 74460 w 344266"/>
                  <a:gd name="connsiteY1" fmla="*/ 0 h 363938"/>
                  <a:gd name="connsiteX2" fmla="*/ 109083 w 344266"/>
                  <a:gd name="connsiteY2" fmla="*/ 288889 h 363938"/>
                  <a:gd name="connsiteX3" fmla="*/ 110165 w 344266"/>
                  <a:gd name="connsiteY3" fmla="*/ 288889 h 363938"/>
                  <a:gd name="connsiteX4" fmla="*/ 264495 w 344266"/>
                  <a:gd name="connsiteY4" fmla="*/ 0 h 363938"/>
                  <a:gd name="connsiteX5" fmla="*/ 345349 w 344266"/>
                  <a:gd name="connsiteY5" fmla="*/ 0 h 363938"/>
                  <a:gd name="connsiteX6" fmla="*/ 137805 w 344266"/>
                  <a:gd name="connsiteY6" fmla="*/ 371316 h 363938"/>
                  <a:gd name="connsiteX7" fmla="*/ 48984 w 344266"/>
                  <a:gd name="connsiteY7" fmla="*/ 371316 h 363938"/>
                  <a:gd name="connsiteX8" fmla="*/ 0 w 344266"/>
                  <a:gd name="connsiteY8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4266" h="363938">
                    <a:moveTo>
                      <a:pt x="0" y="0"/>
                    </a:moveTo>
                    <a:lnTo>
                      <a:pt x="74460" y="0"/>
                    </a:lnTo>
                    <a:lnTo>
                      <a:pt x="109083" y="288889"/>
                    </a:lnTo>
                    <a:lnTo>
                      <a:pt x="110165" y="288889"/>
                    </a:lnTo>
                    <a:lnTo>
                      <a:pt x="264495" y="0"/>
                    </a:lnTo>
                    <a:lnTo>
                      <a:pt x="345349" y="0"/>
                    </a:lnTo>
                    <a:lnTo>
                      <a:pt x="137805" y="371316"/>
                    </a:lnTo>
                    <a:lnTo>
                      <a:pt x="48984" y="371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A3D4B417-5DDC-48F6-AEEA-6911F01CE4E0}"/>
                  </a:ext>
                </a:extLst>
              </p:cNvPr>
              <p:cNvSpPr/>
              <p:nvPr/>
            </p:nvSpPr>
            <p:spPr>
              <a:xfrm>
                <a:off x="6204259" y="3423099"/>
                <a:ext cx="255741" cy="285249"/>
              </a:xfrm>
              <a:custGeom>
                <a:avLst/>
                <a:gdLst>
                  <a:gd name="connsiteX0" fmla="*/ 174002 w 255740"/>
                  <a:gd name="connsiteY0" fmla="*/ 238429 h 285249"/>
                  <a:gd name="connsiteX1" fmla="*/ 172920 w 255740"/>
                  <a:gd name="connsiteY1" fmla="*/ 238429 h 285249"/>
                  <a:gd name="connsiteX2" fmla="*/ 84591 w 255740"/>
                  <a:gd name="connsiteY2" fmla="*/ 286823 h 285249"/>
                  <a:gd name="connsiteX3" fmla="*/ 0 w 255740"/>
                  <a:gd name="connsiteY3" fmla="*/ 208625 h 285249"/>
                  <a:gd name="connsiteX4" fmla="*/ 168100 w 255740"/>
                  <a:gd name="connsiteY4" fmla="*/ 111247 h 285249"/>
                  <a:gd name="connsiteX5" fmla="*/ 193084 w 255740"/>
                  <a:gd name="connsiteY5" fmla="*/ 111247 h 285249"/>
                  <a:gd name="connsiteX6" fmla="*/ 195248 w 255740"/>
                  <a:gd name="connsiteY6" fmla="*/ 87837 h 285249"/>
                  <a:gd name="connsiteX7" fmla="*/ 140461 w 255740"/>
                  <a:gd name="connsiteY7" fmla="*/ 52230 h 285249"/>
                  <a:gd name="connsiteX8" fmla="*/ 50558 w 255740"/>
                  <a:gd name="connsiteY8" fmla="*/ 73476 h 285249"/>
                  <a:gd name="connsiteX9" fmla="*/ 60689 w 255740"/>
                  <a:gd name="connsiteY9" fmla="*/ 16525 h 285249"/>
                  <a:gd name="connsiteX10" fmla="*/ 153838 w 255740"/>
                  <a:gd name="connsiteY10" fmla="*/ 0 h 285249"/>
                  <a:gd name="connsiteX11" fmla="*/ 260266 w 255740"/>
                  <a:gd name="connsiteY11" fmla="*/ 84591 h 285249"/>
                  <a:gd name="connsiteX12" fmla="*/ 226724 w 255740"/>
                  <a:gd name="connsiteY12" fmla="*/ 280331 h 285249"/>
                  <a:gd name="connsiteX13" fmla="*/ 166625 w 255740"/>
                  <a:gd name="connsiteY13" fmla="*/ 280331 h 285249"/>
                  <a:gd name="connsiteX14" fmla="*/ 174002 w 255740"/>
                  <a:gd name="connsiteY14" fmla="*/ 238429 h 285249"/>
                  <a:gd name="connsiteX15" fmla="*/ 104264 w 255740"/>
                  <a:gd name="connsiteY15" fmla="*/ 234691 h 285249"/>
                  <a:gd name="connsiteX16" fmla="*/ 185117 w 255740"/>
                  <a:gd name="connsiteY16" fmla="*/ 153838 h 285249"/>
                  <a:gd name="connsiteX17" fmla="*/ 160133 w 255740"/>
                  <a:gd name="connsiteY17" fmla="*/ 153838 h 285249"/>
                  <a:gd name="connsiteX18" fmla="*/ 68067 w 255740"/>
                  <a:gd name="connsiteY18" fmla="*/ 205970 h 285249"/>
                  <a:gd name="connsiteX19" fmla="*/ 104264 w 255740"/>
                  <a:gd name="connsiteY19" fmla="*/ 234691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5740" h="285249">
                    <a:moveTo>
                      <a:pt x="174002" y="238429"/>
                    </a:moveTo>
                    <a:lnTo>
                      <a:pt x="172920" y="238429"/>
                    </a:lnTo>
                    <a:cubicBezTo>
                      <a:pt x="148428" y="269315"/>
                      <a:pt x="123936" y="286823"/>
                      <a:pt x="84591" y="286823"/>
                    </a:cubicBezTo>
                    <a:cubicBezTo>
                      <a:pt x="35115" y="286823"/>
                      <a:pt x="0" y="259183"/>
                      <a:pt x="0" y="208625"/>
                    </a:cubicBezTo>
                    <a:cubicBezTo>
                      <a:pt x="0" y="118133"/>
                      <a:pt x="101116" y="111247"/>
                      <a:pt x="168100" y="111247"/>
                    </a:cubicBezTo>
                    <a:lnTo>
                      <a:pt x="193084" y="111247"/>
                    </a:lnTo>
                    <a:cubicBezTo>
                      <a:pt x="195248" y="103772"/>
                      <a:pt x="195248" y="95804"/>
                      <a:pt x="195248" y="87837"/>
                    </a:cubicBezTo>
                    <a:cubicBezTo>
                      <a:pt x="195248" y="60197"/>
                      <a:pt x="165445" y="52230"/>
                      <a:pt x="140461" y="52230"/>
                    </a:cubicBezTo>
                    <a:cubicBezTo>
                      <a:pt x="109083" y="52230"/>
                      <a:pt x="78788" y="60197"/>
                      <a:pt x="50558" y="73476"/>
                    </a:cubicBezTo>
                    <a:lnTo>
                      <a:pt x="60689" y="16525"/>
                    </a:lnTo>
                    <a:cubicBezTo>
                      <a:pt x="90985" y="5902"/>
                      <a:pt x="121870" y="0"/>
                      <a:pt x="153838" y="0"/>
                    </a:cubicBezTo>
                    <a:cubicBezTo>
                      <a:pt x="208626" y="0"/>
                      <a:pt x="260266" y="20263"/>
                      <a:pt x="260266" y="84591"/>
                    </a:cubicBezTo>
                    <a:cubicBezTo>
                      <a:pt x="260266" y="121280"/>
                      <a:pt x="233118" y="228790"/>
                      <a:pt x="226724" y="280331"/>
                    </a:cubicBezTo>
                    <a:lnTo>
                      <a:pt x="166625" y="280331"/>
                    </a:lnTo>
                    <a:lnTo>
                      <a:pt x="174002" y="238429"/>
                    </a:lnTo>
                    <a:close/>
                    <a:moveTo>
                      <a:pt x="104264" y="234691"/>
                    </a:moveTo>
                    <a:cubicBezTo>
                      <a:pt x="157477" y="234691"/>
                      <a:pt x="174002" y="198002"/>
                      <a:pt x="185117" y="153838"/>
                    </a:cubicBezTo>
                    <a:lnTo>
                      <a:pt x="160133" y="153838"/>
                    </a:lnTo>
                    <a:cubicBezTo>
                      <a:pt x="125510" y="153838"/>
                      <a:pt x="68067" y="159641"/>
                      <a:pt x="68067" y="205970"/>
                    </a:cubicBezTo>
                    <a:cubicBezTo>
                      <a:pt x="68067" y="225052"/>
                      <a:pt x="86165" y="234691"/>
                      <a:pt x="104264" y="234691"/>
                    </a:cubicBez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C3B2B809-1B39-4365-A1CA-B5D83E195F6F}"/>
                  </a:ext>
                </a:extLst>
              </p:cNvPr>
              <p:cNvSpPr/>
              <p:nvPr/>
            </p:nvSpPr>
            <p:spPr>
              <a:xfrm>
                <a:off x="6475246" y="3304475"/>
                <a:ext cx="147543" cy="393447"/>
              </a:xfrm>
              <a:custGeom>
                <a:avLst/>
                <a:gdLst>
                  <a:gd name="connsiteX0" fmla="*/ 84591 w 147542"/>
                  <a:gd name="connsiteY0" fmla="*/ 0 h 393447"/>
                  <a:gd name="connsiteX1" fmla="*/ 155903 w 147542"/>
                  <a:gd name="connsiteY1" fmla="*/ 0 h 393447"/>
                  <a:gd name="connsiteX2" fmla="*/ 71312 w 147542"/>
                  <a:gd name="connsiteY2" fmla="*/ 399054 h 393447"/>
                  <a:gd name="connsiteX3" fmla="*/ 0 w 147542"/>
                  <a:gd name="connsiteY3" fmla="*/ 399054 h 393447"/>
                  <a:gd name="connsiteX4" fmla="*/ 84591 w 147542"/>
                  <a:gd name="connsiteY4" fmla="*/ 0 h 39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542" h="393447">
                    <a:moveTo>
                      <a:pt x="84591" y="0"/>
                    </a:moveTo>
                    <a:lnTo>
                      <a:pt x="155903" y="0"/>
                    </a:lnTo>
                    <a:lnTo>
                      <a:pt x="71312" y="399054"/>
                    </a:lnTo>
                    <a:lnTo>
                      <a:pt x="0" y="399054"/>
                    </a:lnTo>
                    <a:lnTo>
                      <a:pt x="84591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2F1775A1-C10B-447C-BEC2-FE84EB329EAF}"/>
                  </a:ext>
                </a:extLst>
              </p:cNvPr>
              <p:cNvSpPr/>
              <p:nvPr/>
            </p:nvSpPr>
            <p:spPr>
              <a:xfrm>
                <a:off x="6616985" y="3429591"/>
                <a:ext cx="285249" cy="275413"/>
              </a:xfrm>
              <a:custGeom>
                <a:avLst/>
                <a:gdLst>
                  <a:gd name="connsiteX0" fmla="*/ 240003 w 285249"/>
                  <a:gd name="connsiteY0" fmla="*/ 234593 h 275413"/>
                  <a:gd name="connsiteX1" fmla="*/ 233117 w 285249"/>
                  <a:gd name="connsiteY1" fmla="*/ 273938 h 275413"/>
                  <a:gd name="connsiteX2" fmla="*/ 163379 w 285249"/>
                  <a:gd name="connsiteY2" fmla="*/ 273938 h 275413"/>
                  <a:gd name="connsiteX3" fmla="*/ 168199 w 285249"/>
                  <a:gd name="connsiteY3" fmla="*/ 247380 h 275413"/>
                  <a:gd name="connsiteX4" fmla="*/ 167117 w 285249"/>
                  <a:gd name="connsiteY4" fmla="*/ 247380 h 275413"/>
                  <a:gd name="connsiteX5" fmla="*/ 89411 w 285249"/>
                  <a:gd name="connsiteY5" fmla="*/ 280331 h 275413"/>
                  <a:gd name="connsiteX6" fmla="*/ 0 w 285249"/>
                  <a:gd name="connsiteY6" fmla="*/ 192592 h 275413"/>
                  <a:gd name="connsiteX7" fmla="*/ 9049 w 285249"/>
                  <a:gd name="connsiteY7" fmla="*/ 132985 h 275413"/>
                  <a:gd name="connsiteX8" fmla="*/ 37771 w 285249"/>
                  <a:gd name="connsiteY8" fmla="*/ 0 h 275413"/>
                  <a:gd name="connsiteX9" fmla="*/ 109083 w 285249"/>
                  <a:gd name="connsiteY9" fmla="*/ 0 h 275413"/>
                  <a:gd name="connsiteX10" fmla="*/ 82427 w 285249"/>
                  <a:gd name="connsiteY10" fmla="*/ 129247 h 275413"/>
                  <a:gd name="connsiteX11" fmla="*/ 74460 w 285249"/>
                  <a:gd name="connsiteY11" fmla="*/ 186691 h 275413"/>
                  <a:gd name="connsiteX12" fmla="*/ 113313 w 285249"/>
                  <a:gd name="connsiteY12" fmla="*/ 225052 h 275413"/>
                  <a:gd name="connsiteX13" fmla="*/ 189937 w 285249"/>
                  <a:gd name="connsiteY13" fmla="*/ 137805 h 275413"/>
                  <a:gd name="connsiteX14" fmla="*/ 219150 w 285249"/>
                  <a:gd name="connsiteY14" fmla="*/ 0 h 275413"/>
                  <a:gd name="connsiteX15" fmla="*/ 290463 w 285249"/>
                  <a:gd name="connsiteY15" fmla="*/ 0 h 275413"/>
                  <a:gd name="connsiteX16" fmla="*/ 240003 w 285249"/>
                  <a:gd name="connsiteY16" fmla="*/ 234593 h 27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249" h="275413">
                    <a:moveTo>
                      <a:pt x="240003" y="234593"/>
                    </a:moveTo>
                    <a:cubicBezTo>
                      <a:pt x="236757" y="251118"/>
                      <a:pt x="234101" y="265479"/>
                      <a:pt x="233117" y="273938"/>
                    </a:cubicBezTo>
                    <a:lnTo>
                      <a:pt x="163379" y="273938"/>
                    </a:lnTo>
                    <a:lnTo>
                      <a:pt x="168199" y="247380"/>
                    </a:lnTo>
                    <a:lnTo>
                      <a:pt x="167117" y="247380"/>
                    </a:lnTo>
                    <a:cubicBezTo>
                      <a:pt x="147444" y="265479"/>
                      <a:pt x="120296" y="280331"/>
                      <a:pt x="89411" y="280331"/>
                    </a:cubicBezTo>
                    <a:cubicBezTo>
                      <a:pt x="35705" y="280331"/>
                      <a:pt x="0" y="246790"/>
                      <a:pt x="0" y="192592"/>
                    </a:cubicBezTo>
                    <a:cubicBezTo>
                      <a:pt x="0" y="171838"/>
                      <a:pt x="5311" y="150002"/>
                      <a:pt x="9049" y="132985"/>
                    </a:cubicBezTo>
                    <a:lnTo>
                      <a:pt x="37771" y="0"/>
                    </a:lnTo>
                    <a:lnTo>
                      <a:pt x="109083" y="0"/>
                    </a:lnTo>
                    <a:lnTo>
                      <a:pt x="82427" y="129247"/>
                    </a:lnTo>
                    <a:cubicBezTo>
                      <a:pt x="78689" y="147838"/>
                      <a:pt x="74460" y="166527"/>
                      <a:pt x="74460" y="186691"/>
                    </a:cubicBezTo>
                    <a:cubicBezTo>
                      <a:pt x="74460" y="209609"/>
                      <a:pt x="90394" y="225052"/>
                      <a:pt x="113313" y="225052"/>
                    </a:cubicBezTo>
                    <a:cubicBezTo>
                      <a:pt x="162789" y="225052"/>
                      <a:pt x="180887" y="178724"/>
                      <a:pt x="189937" y="137805"/>
                    </a:cubicBezTo>
                    <a:lnTo>
                      <a:pt x="219150" y="0"/>
                    </a:lnTo>
                    <a:lnTo>
                      <a:pt x="290463" y="0"/>
                    </a:lnTo>
                    <a:lnTo>
                      <a:pt x="240003" y="234593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A498F330-A9C8-4A9A-815C-2ED122460A36}"/>
                  </a:ext>
                </a:extLst>
              </p:cNvPr>
              <p:cNvSpPr/>
              <p:nvPr/>
            </p:nvSpPr>
            <p:spPr>
              <a:xfrm>
                <a:off x="6909317" y="3423198"/>
                <a:ext cx="265577" cy="285249"/>
              </a:xfrm>
              <a:custGeom>
                <a:avLst/>
                <a:gdLst>
                  <a:gd name="connsiteX0" fmla="*/ 68066 w 265576"/>
                  <a:gd name="connsiteY0" fmla="*/ 165445 h 285249"/>
                  <a:gd name="connsiteX1" fmla="*/ 144100 w 265576"/>
                  <a:gd name="connsiteY1" fmla="*/ 234593 h 285249"/>
                  <a:gd name="connsiteX2" fmla="*/ 228199 w 265576"/>
                  <a:gd name="connsiteY2" fmla="*/ 214921 h 285249"/>
                  <a:gd name="connsiteX3" fmla="*/ 219150 w 265576"/>
                  <a:gd name="connsiteY3" fmla="*/ 271282 h 285249"/>
                  <a:gd name="connsiteX4" fmla="*/ 131903 w 265576"/>
                  <a:gd name="connsiteY4" fmla="*/ 286725 h 285249"/>
                  <a:gd name="connsiteX5" fmla="*/ 0 w 265576"/>
                  <a:gd name="connsiteY5" fmla="*/ 167018 h 285249"/>
                  <a:gd name="connsiteX6" fmla="*/ 155903 w 265576"/>
                  <a:gd name="connsiteY6" fmla="*/ 0 h 285249"/>
                  <a:gd name="connsiteX7" fmla="*/ 268134 w 265576"/>
                  <a:gd name="connsiteY7" fmla="*/ 104264 h 285249"/>
                  <a:gd name="connsiteX8" fmla="*/ 261249 w 265576"/>
                  <a:gd name="connsiteY8" fmla="*/ 165445 h 285249"/>
                  <a:gd name="connsiteX9" fmla="*/ 68066 w 265576"/>
                  <a:gd name="connsiteY9" fmla="*/ 165445 h 285249"/>
                  <a:gd name="connsiteX10" fmla="*/ 198396 w 265576"/>
                  <a:gd name="connsiteY10" fmla="*/ 116460 h 285249"/>
                  <a:gd name="connsiteX11" fmla="*/ 199969 w 265576"/>
                  <a:gd name="connsiteY11" fmla="*/ 97870 h 285249"/>
                  <a:gd name="connsiteX12" fmla="*/ 154723 w 265576"/>
                  <a:gd name="connsiteY12" fmla="*/ 52132 h 285249"/>
                  <a:gd name="connsiteX13" fmla="*/ 77607 w 265576"/>
                  <a:gd name="connsiteY13" fmla="*/ 116460 h 285249"/>
                  <a:gd name="connsiteX14" fmla="*/ 198396 w 265576"/>
                  <a:gd name="connsiteY14" fmla="*/ 116460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5576" h="285249">
                    <a:moveTo>
                      <a:pt x="68066" y="165445"/>
                    </a:moveTo>
                    <a:cubicBezTo>
                      <a:pt x="68066" y="216003"/>
                      <a:pt x="95214" y="234593"/>
                      <a:pt x="144100" y="234593"/>
                    </a:cubicBezTo>
                    <a:cubicBezTo>
                      <a:pt x="173314" y="234593"/>
                      <a:pt x="201543" y="227117"/>
                      <a:pt x="228199" y="214921"/>
                    </a:cubicBezTo>
                    <a:lnTo>
                      <a:pt x="219150" y="271282"/>
                    </a:lnTo>
                    <a:cubicBezTo>
                      <a:pt x="191510" y="279839"/>
                      <a:pt x="161116" y="286725"/>
                      <a:pt x="131903" y="286725"/>
                    </a:cubicBezTo>
                    <a:cubicBezTo>
                      <a:pt x="53115" y="286725"/>
                      <a:pt x="0" y="248462"/>
                      <a:pt x="0" y="167018"/>
                    </a:cubicBezTo>
                    <a:cubicBezTo>
                      <a:pt x="0" y="81935"/>
                      <a:pt x="66001" y="0"/>
                      <a:pt x="155903" y="0"/>
                    </a:cubicBezTo>
                    <a:cubicBezTo>
                      <a:pt x="223478" y="0"/>
                      <a:pt x="268134" y="34525"/>
                      <a:pt x="268134" y="104264"/>
                    </a:cubicBezTo>
                    <a:cubicBezTo>
                      <a:pt x="268134" y="125018"/>
                      <a:pt x="265479" y="145182"/>
                      <a:pt x="261249" y="165445"/>
                    </a:cubicBezTo>
                    <a:lnTo>
                      <a:pt x="68066" y="165445"/>
                    </a:lnTo>
                    <a:close/>
                    <a:moveTo>
                      <a:pt x="198396" y="116460"/>
                    </a:moveTo>
                    <a:cubicBezTo>
                      <a:pt x="199478" y="110067"/>
                      <a:pt x="199969" y="104264"/>
                      <a:pt x="199969" y="97870"/>
                    </a:cubicBezTo>
                    <a:cubicBezTo>
                      <a:pt x="199969" y="68657"/>
                      <a:pt x="184527" y="52132"/>
                      <a:pt x="154723" y="52132"/>
                    </a:cubicBezTo>
                    <a:cubicBezTo>
                      <a:pt x="110559" y="52132"/>
                      <a:pt x="91378" y="78689"/>
                      <a:pt x="77607" y="116460"/>
                    </a:cubicBezTo>
                    <a:lnTo>
                      <a:pt x="198396" y="11646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35F7EF41-3095-4900-BEA9-73427A272056}"/>
                  </a:ext>
                </a:extLst>
              </p:cNvPr>
              <p:cNvSpPr/>
              <p:nvPr/>
            </p:nvSpPr>
            <p:spPr>
              <a:xfrm>
                <a:off x="7171648" y="3423001"/>
                <a:ext cx="236068" cy="285249"/>
              </a:xfrm>
              <a:custGeom>
                <a:avLst/>
                <a:gdLst>
                  <a:gd name="connsiteX0" fmla="*/ 220822 w 236068"/>
                  <a:gd name="connsiteY0" fmla="*/ 65017 h 285249"/>
                  <a:gd name="connsiteX1" fmla="*/ 162297 w 236068"/>
                  <a:gd name="connsiteY1" fmla="*/ 52230 h 285249"/>
                  <a:gd name="connsiteX2" fmla="*/ 114395 w 236068"/>
                  <a:gd name="connsiteY2" fmla="*/ 79870 h 285249"/>
                  <a:gd name="connsiteX3" fmla="*/ 206953 w 236068"/>
                  <a:gd name="connsiteY3" fmla="*/ 194265 h 285249"/>
                  <a:gd name="connsiteX4" fmla="*/ 83509 w 236068"/>
                  <a:gd name="connsiteY4" fmla="*/ 286823 h 285249"/>
                  <a:gd name="connsiteX5" fmla="*/ 0 w 236068"/>
                  <a:gd name="connsiteY5" fmla="*/ 270298 h 285249"/>
                  <a:gd name="connsiteX6" fmla="*/ 15443 w 236068"/>
                  <a:gd name="connsiteY6" fmla="*/ 213347 h 285249"/>
                  <a:gd name="connsiteX7" fmla="*/ 83509 w 236068"/>
                  <a:gd name="connsiteY7" fmla="*/ 234593 h 285249"/>
                  <a:gd name="connsiteX8" fmla="*/ 132494 w 236068"/>
                  <a:gd name="connsiteY8" fmla="*/ 204298 h 285249"/>
                  <a:gd name="connsiteX9" fmla="*/ 39935 w 236068"/>
                  <a:gd name="connsiteY9" fmla="*/ 87247 h 285249"/>
                  <a:gd name="connsiteX10" fmla="*/ 158559 w 236068"/>
                  <a:gd name="connsiteY10" fmla="*/ 0 h 285249"/>
                  <a:gd name="connsiteX11" fmla="*/ 236265 w 236068"/>
                  <a:gd name="connsiteY11" fmla="*/ 11213 h 285249"/>
                  <a:gd name="connsiteX12" fmla="*/ 220822 w 236068"/>
                  <a:gd name="connsiteY12" fmla="*/ 65017 h 28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6068" h="285249">
                    <a:moveTo>
                      <a:pt x="220822" y="65017"/>
                    </a:moveTo>
                    <a:cubicBezTo>
                      <a:pt x="202232" y="58132"/>
                      <a:pt x="182560" y="52230"/>
                      <a:pt x="162297" y="52230"/>
                    </a:cubicBezTo>
                    <a:cubicBezTo>
                      <a:pt x="141051" y="52230"/>
                      <a:pt x="114395" y="58033"/>
                      <a:pt x="114395" y="79870"/>
                    </a:cubicBezTo>
                    <a:cubicBezTo>
                      <a:pt x="114395" y="114493"/>
                      <a:pt x="206953" y="127280"/>
                      <a:pt x="206953" y="194265"/>
                    </a:cubicBezTo>
                    <a:cubicBezTo>
                      <a:pt x="206953" y="265577"/>
                      <a:pt x="144690" y="286823"/>
                      <a:pt x="83509" y="286823"/>
                    </a:cubicBezTo>
                    <a:cubicBezTo>
                      <a:pt x="54788" y="286823"/>
                      <a:pt x="26066" y="282594"/>
                      <a:pt x="0" y="270298"/>
                    </a:cubicBezTo>
                    <a:lnTo>
                      <a:pt x="15443" y="213347"/>
                    </a:lnTo>
                    <a:cubicBezTo>
                      <a:pt x="35705" y="224560"/>
                      <a:pt x="55869" y="234593"/>
                      <a:pt x="83509" y="234593"/>
                    </a:cubicBezTo>
                    <a:cubicBezTo>
                      <a:pt x="107411" y="234593"/>
                      <a:pt x="132494" y="226626"/>
                      <a:pt x="132494" y="204298"/>
                    </a:cubicBezTo>
                    <a:cubicBezTo>
                      <a:pt x="132494" y="160133"/>
                      <a:pt x="39935" y="155903"/>
                      <a:pt x="39935" y="87247"/>
                    </a:cubicBezTo>
                    <a:cubicBezTo>
                      <a:pt x="39935" y="22820"/>
                      <a:pt x="102198" y="0"/>
                      <a:pt x="158559" y="0"/>
                    </a:cubicBezTo>
                    <a:cubicBezTo>
                      <a:pt x="184625" y="0"/>
                      <a:pt x="211281" y="4820"/>
                      <a:pt x="236265" y="11213"/>
                    </a:cubicBezTo>
                    <a:lnTo>
                      <a:pt x="220822" y="65017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D503E39E-F29A-4BEF-9063-A992B9C43489}"/>
                  </a:ext>
                </a:extLst>
              </p:cNvPr>
              <p:cNvSpPr/>
              <p:nvPr/>
            </p:nvSpPr>
            <p:spPr>
              <a:xfrm>
                <a:off x="7407519" y="3332213"/>
                <a:ext cx="147543" cy="363939"/>
              </a:xfrm>
              <a:custGeom>
                <a:avLst/>
                <a:gdLst>
                  <a:gd name="connsiteX0" fmla="*/ 89903 w 147542"/>
                  <a:gd name="connsiteY0" fmla="*/ 296856 h 363938"/>
                  <a:gd name="connsiteX1" fmla="*/ 74460 w 147542"/>
                  <a:gd name="connsiteY1" fmla="*/ 371316 h 363938"/>
                  <a:gd name="connsiteX2" fmla="*/ 0 w 147542"/>
                  <a:gd name="connsiteY2" fmla="*/ 371316 h 363938"/>
                  <a:gd name="connsiteX3" fmla="*/ 15443 w 147542"/>
                  <a:gd name="connsiteY3" fmla="*/ 296856 h 363938"/>
                  <a:gd name="connsiteX4" fmla="*/ 89903 w 147542"/>
                  <a:gd name="connsiteY4" fmla="*/ 296856 h 363938"/>
                  <a:gd name="connsiteX5" fmla="*/ 72296 w 147542"/>
                  <a:gd name="connsiteY5" fmla="*/ 0 h 363938"/>
                  <a:gd name="connsiteX6" fmla="*/ 155805 w 147542"/>
                  <a:gd name="connsiteY6" fmla="*/ 0 h 363938"/>
                  <a:gd name="connsiteX7" fmla="*/ 88821 w 147542"/>
                  <a:gd name="connsiteY7" fmla="*/ 262331 h 363938"/>
                  <a:gd name="connsiteX8" fmla="*/ 29804 w 147542"/>
                  <a:gd name="connsiteY8" fmla="*/ 262331 h 363938"/>
                  <a:gd name="connsiteX9" fmla="*/ 72296 w 147542"/>
                  <a:gd name="connsiteY9" fmla="*/ 0 h 36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542" h="363938">
                    <a:moveTo>
                      <a:pt x="89903" y="296856"/>
                    </a:moveTo>
                    <a:lnTo>
                      <a:pt x="74460" y="371316"/>
                    </a:lnTo>
                    <a:lnTo>
                      <a:pt x="0" y="371316"/>
                    </a:lnTo>
                    <a:lnTo>
                      <a:pt x="15443" y="296856"/>
                    </a:lnTo>
                    <a:lnTo>
                      <a:pt x="89903" y="296856"/>
                    </a:lnTo>
                    <a:close/>
                    <a:moveTo>
                      <a:pt x="72296" y="0"/>
                    </a:moveTo>
                    <a:lnTo>
                      <a:pt x="155805" y="0"/>
                    </a:lnTo>
                    <a:lnTo>
                      <a:pt x="88821" y="262331"/>
                    </a:lnTo>
                    <a:lnTo>
                      <a:pt x="29804" y="262331"/>
                    </a:lnTo>
                    <a:lnTo>
                      <a:pt x="72296" y="0"/>
                    </a:lnTo>
                    <a:close/>
                  </a:path>
                </a:pathLst>
              </a:custGeom>
              <a:grpFill/>
              <a:ln w="9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2405"/>
              </a:p>
            </p:txBody>
          </p:sp>
        </p:grp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D6FB95A-579B-43A3-B07D-2972546E05FC}"/>
                </a:ext>
              </a:extLst>
            </p:cNvPr>
            <p:cNvSpPr/>
            <p:nvPr/>
          </p:nvSpPr>
          <p:spPr>
            <a:xfrm>
              <a:off x="5120803" y="2676566"/>
              <a:ext cx="2616425" cy="590171"/>
            </a:xfrm>
            <a:custGeom>
              <a:avLst/>
              <a:gdLst>
                <a:gd name="connsiteX0" fmla="*/ 0 w 2616424"/>
                <a:gd name="connsiteY0" fmla="*/ 596237 h 590170"/>
                <a:gd name="connsiteX1" fmla="*/ 2620064 w 2616424"/>
                <a:gd name="connsiteY1" fmla="*/ 53870 h 590170"/>
                <a:gd name="connsiteX2" fmla="*/ 2507145 w 2616424"/>
                <a:gd name="connsiteY2" fmla="*/ 410136 h 590170"/>
                <a:gd name="connsiteX3" fmla="*/ 0 w 2616424"/>
                <a:gd name="connsiteY3" fmla="*/ 596237 h 5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424" h="590170">
                  <a:moveTo>
                    <a:pt x="0" y="596237"/>
                  </a:moveTo>
                  <a:cubicBezTo>
                    <a:pt x="779419" y="-30230"/>
                    <a:pt x="1817432" y="-64460"/>
                    <a:pt x="2620064" y="53870"/>
                  </a:cubicBezTo>
                  <a:lnTo>
                    <a:pt x="2507145" y="410136"/>
                  </a:lnTo>
                  <a:cubicBezTo>
                    <a:pt x="1952581" y="214986"/>
                    <a:pt x="882896" y="95870"/>
                    <a:pt x="0" y="596237"/>
                  </a:cubicBezTo>
                  <a:close/>
                </a:path>
              </a:pathLst>
            </a:custGeom>
            <a:gradFill>
              <a:gsLst>
                <a:gs pos="25000">
                  <a:srgbClr val="005BAC"/>
                </a:gs>
                <a:gs pos="100000">
                  <a:srgbClr val="EA5B02"/>
                </a:gs>
                <a:gs pos="52000">
                  <a:srgbClr val="E50059"/>
                </a:gs>
              </a:gsLst>
              <a:lin ang="0" scaled="1"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6983915B-4F18-4534-9247-11B0B66B2852}"/>
                </a:ext>
              </a:extLst>
            </p:cNvPr>
            <p:cNvSpPr/>
            <p:nvPr/>
          </p:nvSpPr>
          <p:spPr>
            <a:xfrm>
              <a:off x="2164440" y="3771103"/>
              <a:ext cx="2419701" cy="413120"/>
            </a:xfrm>
            <a:custGeom>
              <a:avLst/>
              <a:gdLst>
                <a:gd name="connsiteX0" fmla="*/ 2429046 w 2419701"/>
                <a:gd name="connsiteY0" fmla="*/ 0 h 413119"/>
                <a:gd name="connsiteX1" fmla="*/ 0 w 2419701"/>
                <a:gd name="connsiteY1" fmla="*/ 350168 h 413119"/>
                <a:gd name="connsiteX2" fmla="*/ 119018 w 2419701"/>
                <a:gd name="connsiteY2" fmla="*/ 67870 h 413119"/>
                <a:gd name="connsiteX3" fmla="*/ 2429046 w 2419701"/>
                <a:gd name="connsiteY3" fmla="*/ 0 h 41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701" h="413119">
                  <a:moveTo>
                    <a:pt x="2429046" y="0"/>
                  </a:moveTo>
                  <a:cubicBezTo>
                    <a:pt x="1971368" y="313971"/>
                    <a:pt x="990405" y="527908"/>
                    <a:pt x="0" y="350168"/>
                  </a:cubicBezTo>
                  <a:lnTo>
                    <a:pt x="119018" y="67870"/>
                  </a:lnTo>
                  <a:cubicBezTo>
                    <a:pt x="1087882" y="292528"/>
                    <a:pt x="1996057" y="174887"/>
                    <a:pt x="24290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EE7"/>
                </a:gs>
                <a:gs pos="47000">
                  <a:srgbClr val="005BAC"/>
                </a:gs>
              </a:gsLst>
              <a:lin ang="0" scaled="1"/>
              <a:tileRect/>
            </a:gradFill>
            <a:ln w="9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2405"/>
            </a:p>
          </p:txBody>
        </p:sp>
      </p:grpSp>
    </p:spTree>
    <p:extLst>
      <p:ext uri="{BB962C8B-B14F-4D97-AF65-F5344CB8AC3E}">
        <p14:creationId xmlns:p14="http://schemas.microsoft.com/office/powerpoint/2010/main" val="132784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2428" y="1120655"/>
            <a:ext cx="6901149" cy="5135766"/>
          </a:xfrm>
        </p:spPr>
        <p:txBody>
          <a:bodyPr>
            <a:noAutofit/>
          </a:bodyPr>
          <a:lstStyle>
            <a:lvl1pPr marL="342894" indent="-342894" algn="l">
              <a:lnSpc>
                <a:spcPct val="110000"/>
              </a:lnSpc>
              <a:spcBef>
                <a:spcPts val="600"/>
              </a:spcBef>
              <a:buClr>
                <a:srgbClr val="000F78"/>
              </a:buClr>
              <a:buFont typeface="+mj-lt"/>
              <a:buAutoNum type="arabicPeriod"/>
              <a:tabLst>
                <a:tab pos="6454657" algn="r"/>
                <a:tab pos="6726115" algn="r"/>
                <a:tab pos="6907087" algn="r"/>
              </a:tabLst>
              <a:defRPr sz="1600" b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517516" indent="0" algn="l">
              <a:spcBef>
                <a:spcPts val="0"/>
              </a:spcBef>
              <a:spcAft>
                <a:spcPts val="300"/>
              </a:spcAft>
              <a:buFont typeface="+mj-lt"/>
              <a:buNone/>
              <a:tabLst>
                <a:tab pos="6454657" algn="r"/>
                <a:tab pos="6726115" algn="r"/>
                <a:tab pos="6907087" algn="r"/>
              </a:tabLst>
              <a:defRPr kumimoji="1" lang="en-US" altLang="ja-JP" sz="1400" kern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974707" indent="-171447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/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 marL="1027094" indent="0">
              <a:buNone/>
              <a:tabLst/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 marL="1295376" indent="0">
              <a:buFont typeface="システムフォント"/>
              <a:buNone/>
              <a:tabLst/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204379D-C656-4DFC-9A29-E952D48D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259200"/>
            <a:ext cx="9504000" cy="38048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778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7" userDrawn="1">
          <p15:clr>
            <a:srgbClr val="FBAE40"/>
          </p15:clr>
        </p15:guide>
        <p15:guide id="2" pos="9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（多/二段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496" y="1120655"/>
            <a:ext cx="9073012" cy="5135766"/>
          </a:xfrm>
        </p:spPr>
        <p:txBody>
          <a:bodyPr rIns="0" numCol="2" spcCol="360000">
            <a:noAutofit/>
          </a:bodyPr>
          <a:lstStyle>
            <a:lvl1pPr marL="271458" indent="-271458" algn="l">
              <a:lnSpc>
                <a:spcPct val="110000"/>
              </a:lnSpc>
              <a:spcBef>
                <a:spcPts val="600"/>
              </a:spcBef>
              <a:buClr>
                <a:srgbClr val="000F78"/>
              </a:buClr>
              <a:buFont typeface="+mj-lt"/>
              <a:buAutoNum type="arabicPeriod"/>
              <a:tabLst>
                <a:tab pos="3946453" algn="r"/>
                <a:tab pos="4219498" algn="r"/>
                <a:tab pos="4390945" algn="r"/>
                <a:tab pos="4486193" algn="r"/>
                <a:tab pos="6461007" algn="r"/>
                <a:tab pos="6815014" algn="r"/>
              </a:tabLst>
              <a:defRPr sz="1400" b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517516" indent="0" algn="l">
              <a:spcBef>
                <a:spcPts val="0"/>
              </a:spcBef>
              <a:spcAft>
                <a:spcPts val="300"/>
              </a:spcAft>
              <a:buFont typeface="+mj-lt"/>
              <a:buNone/>
              <a:tabLst>
                <a:tab pos="3946453" algn="r"/>
                <a:tab pos="4219498" algn="r"/>
                <a:tab pos="4390945" algn="r"/>
                <a:tab pos="4486193" algn="r"/>
                <a:tab pos="6461007" algn="r"/>
                <a:tab pos="6815014" algn="r"/>
              </a:tabLst>
              <a:defRPr kumimoji="1" lang="en-US" altLang="ja-JP" sz="1200" kern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974707" indent="-171447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3946453" algn="r"/>
                <a:tab pos="4219498" algn="r"/>
                <a:tab pos="4390945" algn="r"/>
              </a:tabLst>
              <a:defRPr sz="120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 marL="1027094" indent="0">
              <a:buNone/>
              <a:tabLst/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 marL="1295376" indent="0">
              <a:buFont typeface="システムフォント"/>
              <a:buNone/>
              <a:tabLst/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28C50A7-B2DD-41D0-8891-C4838ACD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91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96563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スライド" r:id="rId24" imgW="180" imgH="180" progId="TCLayout.ActiveDocument.1">
                  <p:embed/>
                </p:oleObj>
              </mc:Choice>
              <mc:Fallback>
                <p:oleObj name="think-cell スライド" r:id="rId24" imgW="180" imgH="18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正方形/長方形 3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kumimoji="1" lang="ja-JP" altLang="en-US" sz="2000" b="1" i="0" baseline="0" dirty="0">
              <a:latin typeface="Yu Gothic UI" panose="020B0500000000000000" pitchFamily="50" charset="-128"/>
              <a:ea typeface="Yu Gothic UI" panose="020B0500000000000000" pitchFamily="50" charset="-128"/>
              <a:cs typeface="+mj-cs"/>
              <a:sym typeface="Yu Gothic UI" panose="020B0500000000000000" pitchFamily="50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000" y="259200"/>
            <a:ext cx="9504000" cy="380480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</p:spPr>
        <p:txBody>
          <a:bodyPr vert="horz" lIns="144000" tIns="36000" rIns="0" bIns="3600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000" y="864000"/>
            <a:ext cx="9504000" cy="558933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91117A-CD3E-4600-B746-847FEC23B848}"/>
              </a:ext>
            </a:extLst>
          </p:cNvPr>
          <p:cNvSpPr/>
          <p:nvPr userDrawn="1"/>
        </p:nvSpPr>
        <p:spPr>
          <a:xfrm>
            <a:off x="9417497" y="6623893"/>
            <a:ext cx="488504" cy="1718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162000" bIns="0" rtlCol="0" anchor="ctr" anchorCtr="0"/>
          <a:lstStyle/>
          <a:p>
            <a:pPr algn="r"/>
            <a:fld id="{F461DCFA-917F-7743-ADC0-510F16953B30}" type="slidenum">
              <a:rPr kumimoji="1" lang="ja-JP" altLang="en-US" sz="1200" b="0" i="0" smtClean="0">
                <a:solidFill>
                  <a:srgbClr val="000F78"/>
                </a:solidFill>
                <a:latin typeface="+mn-lt"/>
                <a:ea typeface="+mn-ea"/>
              </a:rPr>
              <a:pPr algn="r"/>
              <a:t>‹#›</a:t>
            </a:fld>
            <a:endParaRPr kumimoji="1" lang="ja-JP" altLang="en-US" sz="1200" b="0" i="0" dirty="0">
              <a:solidFill>
                <a:srgbClr val="000F78"/>
              </a:solidFill>
              <a:latin typeface="+mn-lt"/>
              <a:ea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78B6BD-A78E-4925-94CB-0CF8088229B7}"/>
              </a:ext>
            </a:extLst>
          </p:cNvPr>
          <p:cNvSpPr txBox="1"/>
          <p:nvPr userDrawn="1"/>
        </p:nvSpPr>
        <p:spPr>
          <a:xfrm>
            <a:off x="5889105" y="6620363"/>
            <a:ext cx="3191365" cy="215444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kumimoji="1" lang="en-US" altLang="ja-JP" sz="800" b="0" i="0" dirty="0">
                <a:solidFill>
                  <a:srgbClr val="000F78"/>
                </a:solidFill>
                <a:latin typeface="+mn-lt"/>
                <a:ea typeface="+mn-ea"/>
              </a:rPr>
              <a:t>Copyrigh</a:t>
            </a:r>
            <a:r>
              <a:rPr kumimoji="1" lang="en-US" altLang="ja-JP" sz="800" b="0" i="0" spc="-1000" baseline="0" dirty="0">
                <a:solidFill>
                  <a:srgbClr val="000F78"/>
                </a:solidFill>
                <a:latin typeface="+mn-lt"/>
                <a:ea typeface="+mn-ea"/>
              </a:rPr>
              <a:t>t</a:t>
            </a:r>
            <a:r>
              <a:rPr kumimoji="0" lang="en-US" altLang="ja-JP" sz="800" dirty="0">
                <a:solidFill>
                  <a:srgbClr val="001279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(C)</a:t>
            </a:r>
            <a:r>
              <a:rPr kumimoji="1" lang="en-US" altLang="ja-JP" sz="800" b="0" i="0" dirty="0">
                <a:solidFill>
                  <a:srgbClr val="000F78"/>
                </a:solidFill>
                <a:latin typeface="+mn-lt"/>
                <a:ea typeface="+mn-ea"/>
              </a:rPr>
              <a:t> Nomura Research Institute, Ltd. All rights reserved.</a:t>
            </a:r>
            <a:endParaRPr kumimoji="1" lang="ja-JP" altLang="en-US" sz="800" b="0" i="0" dirty="0">
              <a:solidFill>
                <a:srgbClr val="000F78"/>
              </a:solidFill>
              <a:latin typeface="+mn-lt"/>
              <a:ea typeface="+mn-ea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C7F0B2-5B3C-45FD-B59F-8B95408E08B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29158" y="6620363"/>
            <a:ext cx="288339" cy="145025"/>
            <a:chOff x="200472" y="6597352"/>
            <a:chExt cx="355987" cy="179051"/>
          </a:xfrm>
        </p:grpSpPr>
        <p:sp>
          <p:nvSpPr>
            <p:cNvPr id="13" name="Freeform 290">
              <a:extLst>
                <a:ext uri="{FF2B5EF4-FFF2-40B4-BE49-F238E27FC236}">
                  <a16:creationId xmlns:a16="http://schemas.microsoft.com/office/drawing/2014/main" id="{02AE9B58-4C18-4B14-8235-AF1BEBE66D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8801" y="6598074"/>
              <a:ext cx="47658" cy="177607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/>
            </a:p>
          </p:txBody>
        </p:sp>
        <p:sp>
          <p:nvSpPr>
            <p:cNvPr id="14" name="Freeform 291">
              <a:extLst>
                <a:ext uri="{FF2B5EF4-FFF2-40B4-BE49-F238E27FC236}">
                  <a16:creationId xmlns:a16="http://schemas.microsoft.com/office/drawing/2014/main" id="{55EF5A94-9329-40A3-AA7A-E9D88BAB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472" y="6597352"/>
              <a:ext cx="303997" cy="179051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solidFill>
              <a:srgbClr val="005BA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2405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8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8" r:id="rId3"/>
    <p:sldLayoutId id="2147483748" r:id="rId4"/>
    <p:sldLayoutId id="2147483749" r:id="rId5"/>
    <p:sldLayoutId id="2147483750" r:id="rId6"/>
    <p:sldLayoutId id="2147483778" r:id="rId7"/>
    <p:sldLayoutId id="2147483740" r:id="rId8"/>
    <p:sldLayoutId id="2147483772" r:id="rId9"/>
    <p:sldLayoutId id="2147483721" r:id="rId10"/>
    <p:sldLayoutId id="2147483723" r:id="rId11"/>
    <p:sldLayoutId id="2147483759" r:id="rId12"/>
    <p:sldLayoutId id="2147483760" r:id="rId13"/>
    <p:sldLayoutId id="2147483773" r:id="rId14"/>
    <p:sldLayoutId id="2147483774" r:id="rId15"/>
    <p:sldLayoutId id="2147483777" r:id="rId16"/>
    <p:sldLayoutId id="2147483732" r:id="rId17"/>
    <p:sldLayoutId id="2147483733" r:id="rId18"/>
    <p:sldLayoutId id="2147483779" r:id="rId19"/>
  </p:sldLayoutIdLst>
  <p:hf hdr="0" ftr="0" dt="0"/>
  <p:txStyles>
    <p:titleStyle>
      <a:lvl1pPr algn="l" defTabSz="914383" rtl="0" eaLnBrk="1" fontAlgn="ctr" latinLnBrk="0" hangingPunct="1">
        <a:lnSpc>
          <a:spcPct val="100000"/>
        </a:lnSpc>
        <a:spcBef>
          <a:spcPct val="0"/>
        </a:spcBef>
        <a:buNone/>
        <a:defRPr kumimoji="1" sz="2000" b="1" i="0" kern="1200" baseline="0">
          <a:solidFill>
            <a:srgbClr val="000F78"/>
          </a:solidFill>
          <a:latin typeface="Yu Gothic UI" panose="020B0500000000000000" pitchFamily="50" charset="-128"/>
          <a:ea typeface="Yu Gothic UI" panose="020B0500000000000000" pitchFamily="50" charset="-128"/>
          <a:cs typeface="+mj-cs"/>
        </a:defRPr>
      </a:lvl1pPr>
    </p:titleStyle>
    <p:bodyStyle>
      <a:lvl1pPr marL="187197" indent="-187197" algn="l" defTabSz="914383" rtl="0" eaLnBrk="1" latinLnBrk="0" hangingPunct="1">
        <a:lnSpc>
          <a:spcPct val="100000"/>
        </a:lnSpc>
        <a:spcBef>
          <a:spcPts val="576"/>
        </a:spcBef>
        <a:buClr>
          <a:srgbClr val="000F78"/>
        </a:buClr>
        <a:buFont typeface="Wingdings" panose="05000000000000000000" pitchFamily="2" charset="2"/>
        <a:buChar char="n"/>
        <a:defRPr kumimoji="1" sz="1600" kern="1200" baseline="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1pPr>
      <a:lvl2pPr marL="609589" indent="-230184" algn="l" defTabSz="914383" rtl="0" eaLnBrk="1" latinLnBrk="0" hangingPunct="1">
        <a:lnSpc>
          <a:spcPct val="100000"/>
        </a:lnSpc>
        <a:spcBef>
          <a:spcPts val="504"/>
        </a:spcBef>
        <a:buClr>
          <a:srgbClr val="000F78"/>
        </a:buClr>
        <a:buFont typeface="Wingdings" panose="05000000000000000000" pitchFamily="2" charset="2"/>
        <a:buChar char="l"/>
        <a:tabLst/>
        <a:defRPr kumimoji="1" sz="14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2pPr>
      <a:lvl3pPr marL="984232" indent="-196846" algn="l" defTabSz="914383" rtl="0" eaLnBrk="1" latinLnBrk="0" hangingPunct="1">
        <a:lnSpc>
          <a:spcPct val="100000"/>
        </a:lnSpc>
        <a:spcBef>
          <a:spcPts val="24"/>
        </a:spcBef>
        <a:buClr>
          <a:srgbClr val="000F78"/>
        </a:buClr>
        <a:buFont typeface="Arial" panose="020B0604020202020204" pitchFamily="34" charset="0"/>
        <a:buChar char="•"/>
        <a:tabLst/>
        <a:defRPr kumimoji="1" sz="14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3pPr>
      <a:lvl4pPr marL="1355700" indent="-190496" algn="l" defTabSz="914383" rtl="0" eaLnBrk="1" latinLnBrk="0" hangingPunct="1">
        <a:lnSpc>
          <a:spcPct val="100000"/>
        </a:lnSpc>
        <a:spcBef>
          <a:spcPts val="216"/>
        </a:spcBef>
        <a:buClr>
          <a:srgbClr val="000F78"/>
        </a:buClr>
        <a:buFont typeface="Yu Gothic UI" panose="020B0500000000000000" pitchFamily="50" charset="-128"/>
        <a:buChar char="•"/>
        <a:tabLst/>
        <a:defRPr kumimoji="1" sz="12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4pPr>
      <a:lvl5pPr marL="1674783" indent="-184147" algn="l" defTabSz="914383" rtl="0" eaLnBrk="1" latinLnBrk="0" hangingPunct="1">
        <a:lnSpc>
          <a:spcPct val="100000"/>
        </a:lnSpc>
        <a:spcBef>
          <a:spcPts val="144"/>
        </a:spcBef>
        <a:buClr>
          <a:srgbClr val="000F78"/>
        </a:buClr>
        <a:buFont typeface="Arial" panose="020B0604020202020204" pitchFamily="34" charset="0"/>
        <a:buChar char="•"/>
        <a:tabLst/>
        <a:defRPr kumimoji="1" sz="12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5pPr>
      <a:lvl6pPr marL="1990689" indent="-190496" algn="l" defTabSz="914383" rtl="0" eaLnBrk="1" latinLnBrk="0" hangingPunct="1">
        <a:lnSpc>
          <a:spcPct val="90000"/>
        </a:lnSpc>
        <a:spcBef>
          <a:spcPts val="500"/>
        </a:spcBef>
        <a:buClr>
          <a:srgbClr val="000F78"/>
        </a:buClr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6pPr>
      <a:lvl7pPr marL="2971746" indent="-228596" algn="l" defTabSz="9143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8" indent="-228596" algn="l" defTabSz="9143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9" indent="-228596" algn="l" defTabSz="9143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3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6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8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0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2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91438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5ACBF0"/>
          </p15:clr>
        </p15:guide>
        <p15:guide id="2" pos="3120" userDrawn="1">
          <p15:clr>
            <a:srgbClr val="5ACBF0"/>
          </p15:clr>
        </p15:guide>
        <p15:guide id="3" pos="6114" userDrawn="1">
          <p15:clr>
            <a:srgbClr val="5ACBF0"/>
          </p15:clr>
        </p15:guide>
        <p15:guide id="4" pos="126" userDrawn="1">
          <p15:clr>
            <a:srgbClr val="5ACBF0"/>
          </p15:clr>
        </p15:guide>
        <p15:guide id="5" orient="horz" pos="406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7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tags" Target="../tags/tag9.xml"/><Relationship Id="rId7" Type="http://schemas.openxmlformats.org/officeDocument/2006/relationships/image" Target="../media/image6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tags" Target="../tags/tag15.xml"/><Relationship Id="rId7" Type="http://schemas.openxmlformats.org/officeDocument/2006/relationships/image" Target="../media/image6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3098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スライド" r:id="rId5" imgW="180" imgH="180" progId="TCLayout.ActiveDocument.1">
                  <p:embed/>
                </p:oleObj>
              </mc:Choice>
              <mc:Fallback>
                <p:oleObj name="think-cell スライド" r:id="rId5" imgW="180" imgH="180" progId="TCLayout.ActiveDocument.1">
                  <p:embed/>
                  <p:pic>
                    <p:nvPicPr>
                      <p:cNvPr id="7" name="オブジェクト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2768" y="2218859"/>
            <a:ext cx="6796305" cy="811367"/>
          </a:xfrm>
        </p:spPr>
        <p:txBody>
          <a:bodyPr vert="horz"/>
          <a:lstStyle/>
          <a:p>
            <a:r>
              <a:rPr lang="en-US" altLang="ja-JP" dirty="0"/>
              <a:t>Proposed extensions to create </a:t>
            </a:r>
            <a:br>
              <a:rPr lang="en-US" altLang="ja-JP" dirty="0"/>
            </a:br>
            <a:r>
              <a:rPr lang="en-US" altLang="ja-JP" dirty="0"/>
              <a:t>JPN </a:t>
            </a:r>
            <a:r>
              <a:rPr lang="en-US" altLang="ja-JP" dirty="0" err="1"/>
              <a:t>Peppol</a:t>
            </a:r>
            <a:r>
              <a:rPr lang="en-US" altLang="ja-JP" dirty="0"/>
              <a:t> BIS Billing 3.0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March , 2021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Nomura Research Institute, Ltd.</a:t>
            </a:r>
          </a:p>
          <a:p>
            <a:r>
              <a:rPr lang="en-US" altLang="ja-JP" dirty="0"/>
              <a:t>Consulting Business Division</a:t>
            </a:r>
          </a:p>
          <a:p>
            <a:r>
              <a:rPr lang="en-US" altLang="ja-JP" dirty="0"/>
              <a:t>Corporate Innovation Consulting Department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632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オブジェクト 49" hidden="1">
            <a:extLst>
              <a:ext uri="{FF2B5EF4-FFF2-40B4-BE49-F238E27FC236}">
                <a16:creationId xmlns:a16="http://schemas.microsoft.com/office/drawing/2014/main" id="{0BEE10D8-D719-425A-8D9F-CED0FEFA1B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1939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50" name="オブジェクト 49" hidden="1">
                        <a:extLst>
                          <a:ext uri="{FF2B5EF4-FFF2-40B4-BE49-F238E27FC236}">
                            <a16:creationId xmlns:a16="http://schemas.microsoft.com/office/drawing/2014/main" id="{0BEE10D8-D719-425A-8D9F-CED0FEFA1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D2EEEB-E2D8-453F-A00A-0A377D0E4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979069"/>
          </a:xfrm>
        </p:spPr>
        <p:txBody>
          <a:bodyPr/>
          <a:lstStyle/>
          <a:p>
            <a:r>
              <a:rPr lang="en-US" altLang="ja-JP" dirty="0"/>
              <a:t>Extension item 1: Replace VAT-related entries in </a:t>
            </a:r>
            <a:r>
              <a:rPr lang="en-US" altLang="ja-JP" dirty="0" err="1"/>
              <a:t>Peppol</a:t>
            </a:r>
            <a:r>
              <a:rPr lang="en-US" altLang="ja-JP" dirty="0"/>
              <a:t> BIS Billing 3.0 with consumption tax, similar to the SG and ANZ extensions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6DB0FE-5660-4B06-9319-A9DE59BF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DC90ECA-B95C-4D88-B959-42029355A304}"/>
              </a:ext>
            </a:extLst>
          </p:cNvPr>
          <p:cNvCxnSpPr>
            <a:cxnSpLocks/>
          </p:cNvCxnSpPr>
          <p:nvPr/>
        </p:nvCxnSpPr>
        <p:spPr>
          <a:xfrm>
            <a:off x="4684076" y="2340094"/>
            <a:ext cx="0" cy="410488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5CE47E5-3799-41BC-A641-A0D341599A00}"/>
              </a:ext>
            </a:extLst>
          </p:cNvPr>
          <p:cNvSpPr/>
          <p:nvPr/>
        </p:nvSpPr>
        <p:spPr>
          <a:xfrm>
            <a:off x="2348987" y="2315682"/>
            <a:ext cx="2008800" cy="4123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Peppol</a:t>
            </a:r>
            <a:r>
              <a:rPr lang="en-US" altLang="ja-JP" sz="1400" dirty="0"/>
              <a:t> BIS Billing 3.0 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5C41BA8-BB09-404D-A840-92382DAE4C78}"/>
              </a:ext>
            </a:extLst>
          </p:cNvPr>
          <p:cNvCxnSpPr>
            <a:cxnSpLocks/>
          </p:cNvCxnSpPr>
          <p:nvPr/>
        </p:nvCxnSpPr>
        <p:spPr>
          <a:xfrm>
            <a:off x="2348987" y="2644554"/>
            <a:ext cx="200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4250AF6-7A3F-4ADE-B536-E55CDE7CFF8E}"/>
              </a:ext>
            </a:extLst>
          </p:cNvPr>
          <p:cNvGrpSpPr/>
          <p:nvPr/>
        </p:nvGrpSpPr>
        <p:grpSpPr>
          <a:xfrm>
            <a:off x="759368" y="1917892"/>
            <a:ext cx="8387263" cy="431115"/>
            <a:chOff x="788796" y="1908979"/>
            <a:chExt cx="8352130" cy="431115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64E7DAD-7142-4321-B081-660CE520A606}"/>
                </a:ext>
              </a:extLst>
            </p:cNvPr>
            <p:cNvSpPr/>
            <p:nvPr/>
          </p:nvSpPr>
          <p:spPr>
            <a:xfrm>
              <a:off x="789445" y="1908979"/>
              <a:ext cx="4892480" cy="43111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ja-JP" sz="1400" b="1" dirty="0">
                  <a:solidFill>
                    <a:schemeClr val="accent1"/>
                  </a:solidFill>
                </a:rPr>
                <a:t>Tax name replacement</a:t>
              </a:r>
              <a:endParaRPr kumimoji="1" lang="ja-JP" alt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4A4C1D07-AABE-4652-B556-632F699FD102}"/>
                </a:ext>
              </a:extLst>
            </p:cNvPr>
            <p:cNvCxnSpPr>
              <a:cxnSpLocks/>
            </p:cNvCxnSpPr>
            <p:nvPr/>
          </p:nvCxnSpPr>
          <p:spPr>
            <a:xfrm>
              <a:off x="788796" y="2273756"/>
              <a:ext cx="83521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08D05AD-89B5-4E9F-B617-BF2D7C1B33D5}"/>
              </a:ext>
            </a:extLst>
          </p:cNvPr>
          <p:cNvSpPr/>
          <p:nvPr/>
        </p:nvSpPr>
        <p:spPr>
          <a:xfrm>
            <a:off x="5010364" y="2298881"/>
            <a:ext cx="2008800" cy="4123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altLang="ja-JP" sz="1200" dirty="0"/>
              <a:t>JPN Peppol BIS Billing 3.0</a:t>
            </a:r>
            <a:endParaRPr lang="en-US" altLang="ja-JP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7D6B437-8814-4343-97C1-67C37FE4C353}"/>
              </a:ext>
            </a:extLst>
          </p:cNvPr>
          <p:cNvSpPr/>
          <p:nvPr/>
        </p:nvSpPr>
        <p:spPr>
          <a:xfrm>
            <a:off x="7137392" y="2313512"/>
            <a:ext cx="2008800" cy="4123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/>
              <a:t>(Reference) A-NZ </a:t>
            </a:r>
            <a:r>
              <a:rPr lang="en-US" altLang="ja-JP" sz="1100" dirty="0" err="1"/>
              <a:t>Peppol</a:t>
            </a:r>
            <a:r>
              <a:rPr lang="en-US" altLang="ja-JP" sz="1100" dirty="0"/>
              <a:t> BIS Billing 3.0</a:t>
            </a:r>
            <a:endParaRPr lang="ja-JP" altLang="en-US" sz="11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D7E3ED0-A7F5-4257-A8D4-B4BBAA5274C7}"/>
              </a:ext>
            </a:extLst>
          </p:cNvPr>
          <p:cNvCxnSpPr>
            <a:cxnSpLocks/>
          </p:cNvCxnSpPr>
          <p:nvPr/>
        </p:nvCxnSpPr>
        <p:spPr>
          <a:xfrm>
            <a:off x="5010364" y="2644554"/>
            <a:ext cx="200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B034597-929B-439A-9D25-4470886B27E6}"/>
              </a:ext>
            </a:extLst>
          </p:cNvPr>
          <p:cNvCxnSpPr>
            <a:cxnSpLocks/>
          </p:cNvCxnSpPr>
          <p:nvPr/>
        </p:nvCxnSpPr>
        <p:spPr>
          <a:xfrm>
            <a:off x="7137392" y="2644554"/>
            <a:ext cx="200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80CD5A-A894-42E2-9DFB-3002C46B62EE}"/>
              </a:ext>
            </a:extLst>
          </p:cNvPr>
          <p:cNvSpPr/>
          <p:nvPr/>
        </p:nvSpPr>
        <p:spPr>
          <a:xfrm>
            <a:off x="759369" y="2797471"/>
            <a:ext cx="1428347" cy="515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Tax Name</a:t>
            </a:r>
            <a:endParaRPr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1BA653-1924-45CF-BB38-D4A162877198}"/>
              </a:ext>
            </a:extLst>
          </p:cNvPr>
          <p:cNvSpPr/>
          <p:nvPr/>
        </p:nvSpPr>
        <p:spPr>
          <a:xfrm>
            <a:off x="2348548" y="2797471"/>
            <a:ext cx="2009679" cy="515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VAT</a:t>
            </a:r>
          </a:p>
          <a:p>
            <a:r>
              <a:rPr lang="en-US" altLang="ja-JP" sz="1200" dirty="0"/>
              <a:t>(Value Added Tax)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552A6CF-1D0F-4A12-A2E2-D4FFB7A06399}"/>
              </a:ext>
            </a:extLst>
          </p:cNvPr>
          <p:cNvSpPr/>
          <p:nvPr/>
        </p:nvSpPr>
        <p:spPr>
          <a:xfrm>
            <a:off x="5009925" y="2804265"/>
            <a:ext cx="2009679" cy="515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Consumption Tax</a:t>
            </a:r>
            <a:endParaRPr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9253EB-776F-4A6E-80AD-F84555D24F83}"/>
              </a:ext>
            </a:extLst>
          </p:cNvPr>
          <p:cNvSpPr/>
          <p:nvPr/>
        </p:nvSpPr>
        <p:spPr>
          <a:xfrm>
            <a:off x="7136953" y="2804265"/>
            <a:ext cx="2009679" cy="51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GST</a:t>
            </a:r>
          </a:p>
          <a:p>
            <a:r>
              <a:rPr lang="en-US" altLang="ja-JP" sz="1200" dirty="0"/>
              <a:t>(Goods and Services Tax)</a:t>
            </a:r>
            <a:endParaRPr lang="ja-JP" altLang="en-US" sz="1200" dirty="0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6DCDFB28-A237-42BE-984F-B04543FF13E7}"/>
              </a:ext>
            </a:extLst>
          </p:cNvPr>
          <p:cNvSpPr/>
          <p:nvPr/>
        </p:nvSpPr>
        <p:spPr>
          <a:xfrm rot="5400000">
            <a:off x="3981409" y="4281618"/>
            <a:ext cx="1405335" cy="35697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9D6856-6206-4043-839C-6B11D9D94A3B}"/>
              </a:ext>
            </a:extLst>
          </p:cNvPr>
          <p:cNvSpPr/>
          <p:nvPr/>
        </p:nvSpPr>
        <p:spPr>
          <a:xfrm>
            <a:off x="759369" y="3399241"/>
            <a:ext cx="1428347" cy="1116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Business terms</a:t>
            </a:r>
          </a:p>
          <a:p>
            <a:pPr algn="ctr"/>
            <a:r>
              <a:rPr lang="en-US" altLang="ja-JP" sz="1200" dirty="0"/>
              <a:t>(Excerpt)</a:t>
            </a:r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D22A5F-691F-447E-92DF-B91186F69B49}"/>
              </a:ext>
            </a:extLst>
          </p:cNvPr>
          <p:cNvSpPr/>
          <p:nvPr/>
        </p:nvSpPr>
        <p:spPr>
          <a:xfrm>
            <a:off x="2348548" y="3398939"/>
            <a:ext cx="2009679" cy="5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[BT-116]- </a:t>
            </a:r>
            <a:r>
              <a:rPr lang="en-US" altLang="ja-JP" sz="1200" b="1" dirty="0">
                <a:solidFill>
                  <a:schemeClr val="accent5"/>
                </a:solidFill>
              </a:rPr>
              <a:t>VAT</a:t>
            </a:r>
            <a:r>
              <a:rPr lang="en-US" altLang="ja-JP" sz="1200" dirty="0"/>
              <a:t> category taxable amount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C3BF4C-53BE-4DF8-B3D0-349EEE1F1779}"/>
              </a:ext>
            </a:extLst>
          </p:cNvPr>
          <p:cNvSpPr/>
          <p:nvPr/>
        </p:nvSpPr>
        <p:spPr>
          <a:xfrm>
            <a:off x="5009925" y="3399241"/>
            <a:ext cx="2009679" cy="5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[BT-116-CT]- </a:t>
            </a:r>
            <a:r>
              <a:rPr lang="en-AU" altLang="ja-JP" sz="1200" b="1" dirty="0">
                <a:solidFill>
                  <a:schemeClr val="accent5"/>
                </a:solidFill>
              </a:rPr>
              <a:t>Consumption Tax </a:t>
            </a:r>
            <a:r>
              <a:rPr lang="en-AU" altLang="ja-JP" sz="1200" dirty="0"/>
              <a:t>category taxable amount</a:t>
            </a:r>
            <a:endParaRPr lang="ja-JP" altLang="ja-JP" sz="1200" dirty="0"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ACB1B9-64AD-4F40-B83C-D87A065FC387}"/>
              </a:ext>
            </a:extLst>
          </p:cNvPr>
          <p:cNvSpPr/>
          <p:nvPr/>
        </p:nvSpPr>
        <p:spPr>
          <a:xfrm>
            <a:off x="7136953" y="3396209"/>
            <a:ext cx="2009679" cy="51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AU" altLang="ja-JP" sz="1200" dirty="0"/>
              <a:t>Tax category taxable amount</a:t>
            </a:r>
            <a:endParaRPr lang="ja-JP" altLang="ja-JP" sz="1200" dirty="0"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B42E06-CD11-4596-840B-1D3D2F372B7B}"/>
              </a:ext>
            </a:extLst>
          </p:cNvPr>
          <p:cNvSpPr/>
          <p:nvPr/>
        </p:nvSpPr>
        <p:spPr>
          <a:xfrm>
            <a:off x="2348548" y="4000407"/>
            <a:ext cx="2009679" cy="5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[BT-119]- </a:t>
            </a:r>
            <a:r>
              <a:rPr lang="en-US" altLang="ja-JP" sz="1200" b="1" dirty="0">
                <a:solidFill>
                  <a:schemeClr val="accent5"/>
                </a:solidFill>
              </a:rPr>
              <a:t>VAT</a:t>
            </a:r>
            <a:r>
              <a:rPr lang="en-US" altLang="ja-JP" sz="1200" dirty="0"/>
              <a:t> </a:t>
            </a:r>
            <a:r>
              <a:rPr lang="en-AU" altLang="ja-JP" sz="1200" dirty="0"/>
              <a:t>rate</a:t>
            </a:r>
            <a:endParaRPr lang="ja-JP" altLang="ja-JP" sz="1200" dirty="0"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114C9D9-15B7-443D-881D-AFBD8CAD70C4}"/>
              </a:ext>
            </a:extLst>
          </p:cNvPr>
          <p:cNvSpPr/>
          <p:nvPr/>
        </p:nvSpPr>
        <p:spPr>
          <a:xfrm>
            <a:off x="5009925" y="3994216"/>
            <a:ext cx="2009679" cy="5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[BT-119-CT]- </a:t>
            </a:r>
            <a:r>
              <a:rPr lang="en-AU" altLang="ja-JP" sz="1200" b="1" dirty="0">
                <a:solidFill>
                  <a:schemeClr val="accent5"/>
                </a:solidFill>
              </a:rPr>
              <a:t>Consumption Tax</a:t>
            </a:r>
            <a:r>
              <a:rPr lang="en-AU" altLang="ja-JP" sz="1200" dirty="0">
                <a:solidFill>
                  <a:schemeClr val="accent5"/>
                </a:solidFill>
              </a:rPr>
              <a:t> </a:t>
            </a:r>
            <a:r>
              <a:rPr lang="en-AU" altLang="ja-JP" sz="1200" dirty="0"/>
              <a:t>rate</a:t>
            </a:r>
            <a:endParaRPr lang="ja-JP" altLang="ja-JP" sz="1200" dirty="0"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FAF6547-6E30-4E41-9FE6-E1604147ADCE}"/>
              </a:ext>
            </a:extLst>
          </p:cNvPr>
          <p:cNvSpPr/>
          <p:nvPr/>
        </p:nvSpPr>
        <p:spPr>
          <a:xfrm>
            <a:off x="7136953" y="3988152"/>
            <a:ext cx="2009679" cy="51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AU" altLang="ja-JP" sz="1200" dirty="0"/>
              <a:t>Tax rate</a:t>
            </a:r>
            <a:endParaRPr lang="ja-JP" altLang="ja-JP" sz="1200" dirty="0"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67CC460-F5AA-409F-AC3F-79EC50095F30}"/>
              </a:ext>
            </a:extLst>
          </p:cNvPr>
          <p:cNvSpPr/>
          <p:nvPr/>
        </p:nvSpPr>
        <p:spPr>
          <a:xfrm>
            <a:off x="759369" y="4601875"/>
            <a:ext cx="1428347" cy="1848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Business Rules</a:t>
            </a:r>
          </a:p>
          <a:p>
            <a:pPr algn="ctr"/>
            <a:r>
              <a:rPr lang="en-US" altLang="ja-JP" sz="1200" dirty="0"/>
              <a:t>(Excerpt)</a:t>
            </a:r>
            <a:endParaRPr lang="ja-JP" altLang="en-US" sz="12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86FC54-5214-4DFF-B26C-BD58551460B6}"/>
              </a:ext>
            </a:extLst>
          </p:cNvPr>
          <p:cNvSpPr/>
          <p:nvPr/>
        </p:nvSpPr>
        <p:spPr>
          <a:xfrm>
            <a:off x="2348548" y="4601875"/>
            <a:ext cx="2009679" cy="868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[BR-13]-An Invoice shall have the Invoice total amount without </a:t>
            </a:r>
            <a:r>
              <a:rPr lang="en-US" altLang="ja-JP" sz="1200" b="1" dirty="0">
                <a:solidFill>
                  <a:schemeClr val="accent5"/>
                </a:solidFill>
              </a:rPr>
              <a:t>VAT</a:t>
            </a:r>
            <a:r>
              <a:rPr lang="en-US" altLang="ja-JP" sz="1200" dirty="0"/>
              <a:t> (BT-109).</a:t>
            </a:r>
            <a:endParaRPr lang="ja-JP" altLang="en-US" sz="12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C2AB914-AE99-4062-A78C-462F2ECE8821}"/>
              </a:ext>
            </a:extLst>
          </p:cNvPr>
          <p:cNvSpPr/>
          <p:nvPr/>
        </p:nvSpPr>
        <p:spPr>
          <a:xfrm>
            <a:off x="5009925" y="4589192"/>
            <a:ext cx="2009679" cy="889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[BR-13-JPN]-An Invoice shall have the Invoice total amount without</a:t>
            </a:r>
            <a:r>
              <a:rPr lang="en-AU" altLang="ja-JP" sz="1200" b="1" dirty="0">
                <a:solidFill>
                  <a:srgbClr val="FF0000"/>
                </a:solidFill>
              </a:rPr>
              <a:t>  </a:t>
            </a:r>
            <a:r>
              <a:rPr lang="en-AU" altLang="ja-JP" sz="1200" b="1" dirty="0">
                <a:solidFill>
                  <a:schemeClr val="accent5"/>
                </a:solidFill>
              </a:rPr>
              <a:t>Consumption</a:t>
            </a:r>
            <a:r>
              <a:rPr lang="en-US" altLang="ja-JP" sz="1200" dirty="0">
                <a:solidFill>
                  <a:schemeClr val="accent5"/>
                </a:solidFill>
              </a:rPr>
              <a:t> </a:t>
            </a:r>
            <a:r>
              <a:rPr lang="en-US" altLang="ja-JP" sz="1200" b="1" dirty="0">
                <a:solidFill>
                  <a:schemeClr val="accent5"/>
                </a:solidFill>
              </a:rPr>
              <a:t>Tax</a:t>
            </a:r>
            <a:r>
              <a:rPr lang="en-US" altLang="ja-JP" sz="1200" dirty="0">
                <a:solidFill>
                  <a:schemeClr val="accent5"/>
                </a:solidFill>
              </a:rPr>
              <a:t> </a:t>
            </a:r>
            <a:r>
              <a:rPr lang="en-US" altLang="ja-JP" sz="1200" dirty="0"/>
              <a:t>(BT-109).</a:t>
            </a:r>
            <a:endParaRPr lang="ja-JP" altLang="en-US" sz="12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65D0D3-8444-4C5A-9837-36445182E0A7}"/>
              </a:ext>
            </a:extLst>
          </p:cNvPr>
          <p:cNvSpPr/>
          <p:nvPr/>
        </p:nvSpPr>
        <p:spPr>
          <a:xfrm>
            <a:off x="7136953" y="4580095"/>
            <a:ext cx="2009679" cy="896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[BR-13-AUNZ]-An Invoice shall have the Invoice total amount without tax (BT-109).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5D814A3-434F-46F1-94A1-C3A8EF280F7A}"/>
              </a:ext>
            </a:extLst>
          </p:cNvPr>
          <p:cNvSpPr/>
          <p:nvPr/>
        </p:nvSpPr>
        <p:spPr>
          <a:xfrm>
            <a:off x="2348548" y="5556248"/>
            <a:ext cx="2009679" cy="896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[BR-14]-An Invoice shall have the Invoice total amount with </a:t>
            </a:r>
            <a:r>
              <a:rPr lang="en-US" altLang="ja-JP" sz="1200" b="1" dirty="0">
                <a:solidFill>
                  <a:schemeClr val="accent5"/>
                </a:solidFill>
              </a:rPr>
              <a:t>VAT</a:t>
            </a:r>
            <a:r>
              <a:rPr lang="en-US" altLang="ja-JP" sz="1200" dirty="0"/>
              <a:t> (BT-112).</a:t>
            </a:r>
            <a:endParaRPr lang="ja-JP" altLang="en-US" sz="12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9DABBB3-5594-4525-B050-5AF2D58FFFD5}"/>
              </a:ext>
            </a:extLst>
          </p:cNvPr>
          <p:cNvSpPr/>
          <p:nvPr/>
        </p:nvSpPr>
        <p:spPr>
          <a:xfrm>
            <a:off x="5009925" y="5557475"/>
            <a:ext cx="2009679" cy="895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[BR-14-JPN]-An Invoice shall have the Invoice total amount with</a:t>
            </a:r>
            <a:r>
              <a:rPr lang="en-AU" altLang="ja-JP" sz="1200" b="1" dirty="0">
                <a:solidFill>
                  <a:srgbClr val="FF0000"/>
                </a:solidFill>
              </a:rPr>
              <a:t> </a:t>
            </a:r>
            <a:r>
              <a:rPr lang="en-AU" altLang="ja-JP" sz="1200" b="1" dirty="0">
                <a:solidFill>
                  <a:schemeClr val="accent5"/>
                </a:solidFill>
              </a:rPr>
              <a:t>Consumption</a:t>
            </a:r>
            <a:r>
              <a:rPr lang="en-US" altLang="ja-JP" sz="1200" dirty="0">
                <a:solidFill>
                  <a:schemeClr val="accent5"/>
                </a:solidFill>
              </a:rPr>
              <a:t> </a:t>
            </a:r>
            <a:r>
              <a:rPr lang="en-US" altLang="ja-JP" sz="1200" b="1" dirty="0">
                <a:solidFill>
                  <a:schemeClr val="accent5"/>
                </a:solidFill>
              </a:rPr>
              <a:t>Tax</a:t>
            </a:r>
            <a:r>
              <a:rPr lang="en-US" altLang="ja-JP" sz="1200" dirty="0"/>
              <a:t> </a:t>
            </a:r>
            <a:r>
              <a:rPr lang="en-US" altLang="ja-JP" sz="1200" b="1" dirty="0"/>
              <a:t> </a:t>
            </a:r>
            <a:r>
              <a:rPr lang="en-US" altLang="ja-JP" sz="1200" dirty="0"/>
              <a:t>(BT-112).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CDF85D-1C6F-49BA-84DE-66EC16775F3A}"/>
              </a:ext>
            </a:extLst>
          </p:cNvPr>
          <p:cNvSpPr/>
          <p:nvPr/>
        </p:nvSpPr>
        <p:spPr>
          <a:xfrm>
            <a:off x="7136953" y="5553178"/>
            <a:ext cx="2009679" cy="896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[BR-14-AUNZ]-An Invoice shall have the Invoice total amount with tax (BT-112).</a:t>
            </a:r>
            <a:endParaRPr lang="ja-JP" altLang="en-US" sz="1200" dirty="0"/>
          </a:p>
        </p:txBody>
      </p:sp>
      <p:graphicFrame>
        <p:nvGraphicFramePr>
          <p:cNvPr id="45" name="表 10">
            <a:extLst>
              <a:ext uri="{FF2B5EF4-FFF2-40B4-BE49-F238E27FC236}">
                <a16:creationId xmlns:a16="http://schemas.microsoft.com/office/drawing/2014/main" id="{9C454FC2-35AA-4F8F-BB5B-1AC1436E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21183"/>
              </p:ext>
            </p:extLst>
          </p:nvPr>
        </p:nvGraphicFramePr>
        <p:xfrm>
          <a:off x="631824" y="1326515"/>
          <a:ext cx="8678007" cy="431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393">
                  <a:extLst>
                    <a:ext uri="{9D8B030D-6E8A-4147-A177-3AD203B41FA5}">
                      <a16:colId xmlns:a16="http://schemas.microsoft.com/office/drawing/2014/main" val="2097909922"/>
                    </a:ext>
                  </a:extLst>
                </a:gridCol>
                <a:gridCol w="7601614">
                  <a:extLst>
                    <a:ext uri="{9D8B030D-6E8A-4147-A177-3AD203B41FA5}">
                      <a16:colId xmlns:a16="http://schemas.microsoft.com/office/drawing/2014/main" val="738742233"/>
                    </a:ext>
                  </a:extLst>
                </a:gridCol>
              </a:tblGrid>
              <a:tr h="431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Tax name should be changed to “consumption tax”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1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オブジェクト 33" hidden="1">
            <a:extLst>
              <a:ext uri="{FF2B5EF4-FFF2-40B4-BE49-F238E27FC236}">
                <a16:creationId xmlns:a16="http://schemas.microsoft.com/office/drawing/2014/main" id="{0730A5B2-3775-4B65-B03D-F59C78D296D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7373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スライド" r:id="rId4" imgW="554" imgH="551" progId="TCLayout.ActiveDocument.1">
                  <p:embed/>
                </p:oleObj>
              </mc:Choice>
              <mc:Fallback>
                <p:oleObj name="think-cell スライド" r:id="rId4" imgW="554" imgH="551" progId="TCLayout.ActiveDocument.1">
                  <p:embed/>
                  <p:pic>
                    <p:nvPicPr>
                      <p:cNvPr id="34" name="オブジェクト 33" hidden="1">
                        <a:extLst>
                          <a:ext uri="{FF2B5EF4-FFF2-40B4-BE49-F238E27FC236}">
                            <a16:creationId xmlns:a16="http://schemas.microsoft.com/office/drawing/2014/main" id="{0730A5B2-3775-4B65-B03D-F59C78D29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D2EEEB-E2D8-453F-A00A-0A377D0E4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671292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ja-JP" dirty="0"/>
              <a:t>Extension item 2: Change the rules so that amounts are stated in whole numbers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6DB0FE-5660-4B06-9319-A9DE59BF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BEB9034E-DE7B-4520-A20D-A4E8FEE0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26210"/>
              </p:ext>
            </p:extLst>
          </p:nvPr>
        </p:nvGraphicFramePr>
        <p:xfrm>
          <a:off x="631824" y="1326515"/>
          <a:ext cx="8678007" cy="431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393">
                  <a:extLst>
                    <a:ext uri="{9D8B030D-6E8A-4147-A177-3AD203B41FA5}">
                      <a16:colId xmlns:a16="http://schemas.microsoft.com/office/drawing/2014/main" val="2097909922"/>
                    </a:ext>
                  </a:extLst>
                </a:gridCol>
                <a:gridCol w="7601614">
                  <a:extLst>
                    <a:ext uri="{9D8B030D-6E8A-4147-A177-3AD203B41FA5}">
                      <a16:colId xmlns:a16="http://schemas.microsoft.com/office/drawing/2014/main" val="738742233"/>
                    </a:ext>
                  </a:extLst>
                </a:gridCol>
              </a:tblGrid>
              <a:tr h="431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Correct display of amounts (including decimals)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13399"/>
                  </a:ext>
                </a:extLst>
              </a:tr>
            </a:tbl>
          </a:graphicData>
        </a:graphic>
      </p:graphicFrame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72AC94D-8847-41F4-937B-441F764BF557}"/>
              </a:ext>
            </a:extLst>
          </p:cNvPr>
          <p:cNvCxnSpPr>
            <a:cxnSpLocks/>
          </p:cNvCxnSpPr>
          <p:nvPr/>
        </p:nvCxnSpPr>
        <p:spPr>
          <a:xfrm>
            <a:off x="4890488" y="2572757"/>
            <a:ext cx="0" cy="36198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D6363D60-9067-40E1-9D17-87CD9B7819FA}"/>
              </a:ext>
            </a:extLst>
          </p:cNvPr>
          <p:cNvSpPr/>
          <p:nvPr/>
        </p:nvSpPr>
        <p:spPr>
          <a:xfrm rot="5400000">
            <a:off x="4275785" y="4334015"/>
            <a:ext cx="1229405" cy="26655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98C5475-9466-484A-B04D-AB3623251E52}"/>
              </a:ext>
            </a:extLst>
          </p:cNvPr>
          <p:cNvSpPr/>
          <p:nvPr/>
        </p:nvSpPr>
        <p:spPr>
          <a:xfrm>
            <a:off x="492698" y="2470878"/>
            <a:ext cx="3960000" cy="43189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Peppol</a:t>
            </a:r>
            <a:r>
              <a:rPr lang="en-US" altLang="ja-JP" sz="1200" dirty="0"/>
              <a:t> BIS Billing 3.0 </a:t>
            </a:r>
            <a:r>
              <a:rPr lang="ja-JP" altLang="en-US" sz="1200" dirty="0"/>
              <a:t> </a:t>
            </a:r>
            <a:r>
              <a:rPr lang="en-US" altLang="ja-JP" sz="1200" dirty="0"/>
              <a:t>Business Rules (Excerpt)</a:t>
            </a:r>
            <a:endParaRPr lang="ja-JP" altLang="en-US" sz="12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7B1DA31-9B72-4692-8815-3E34D92EC5E4}"/>
              </a:ext>
            </a:extLst>
          </p:cNvPr>
          <p:cNvCxnSpPr>
            <a:cxnSpLocks/>
          </p:cNvCxnSpPr>
          <p:nvPr/>
        </p:nvCxnSpPr>
        <p:spPr>
          <a:xfrm>
            <a:off x="492698" y="2832340"/>
            <a:ext cx="39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17640A2-FAF6-4EC6-ACE8-AE99F3986977}"/>
              </a:ext>
            </a:extLst>
          </p:cNvPr>
          <p:cNvSpPr/>
          <p:nvPr/>
        </p:nvSpPr>
        <p:spPr>
          <a:xfrm>
            <a:off x="5328277" y="2470878"/>
            <a:ext cx="3960000" cy="43189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altLang="ja-JP" sz="1200" dirty="0"/>
              <a:t>JPN Peppol BIS Billing 3.0 </a:t>
            </a:r>
            <a:r>
              <a:rPr lang="ja-JP" altLang="en-US" sz="1200" dirty="0"/>
              <a:t> </a:t>
            </a:r>
            <a:r>
              <a:rPr lang="en-US" altLang="ja-JP" sz="1200" dirty="0"/>
              <a:t>Business Rules</a:t>
            </a:r>
            <a:endParaRPr kumimoji="1" lang="ja-JP" altLang="en-US" sz="12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F50ADE0-05E4-4325-BF6D-031BF5A78B6A}"/>
              </a:ext>
            </a:extLst>
          </p:cNvPr>
          <p:cNvCxnSpPr>
            <a:cxnSpLocks/>
          </p:cNvCxnSpPr>
          <p:nvPr/>
        </p:nvCxnSpPr>
        <p:spPr>
          <a:xfrm>
            <a:off x="5313039" y="2832340"/>
            <a:ext cx="39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B9566EF-F21B-4B3F-B7EC-F7238CB47F26}"/>
              </a:ext>
            </a:extLst>
          </p:cNvPr>
          <p:cNvSpPr/>
          <p:nvPr/>
        </p:nvSpPr>
        <p:spPr>
          <a:xfrm>
            <a:off x="492698" y="3021242"/>
            <a:ext cx="3960000" cy="719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[UBL-DT-01]- Amounts shall be decimal up to two fraction digits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53B02F-C0C5-47FA-B3D1-625058837608}"/>
              </a:ext>
            </a:extLst>
          </p:cNvPr>
          <p:cNvSpPr/>
          <p:nvPr/>
        </p:nvSpPr>
        <p:spPr>
          <a:xfrm>
            <a:off x="5328277" y="3020033"/>
            <a:ext cx="3960000" cy="719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[UBL-DT-01-JPN]- Amounts decimal up to </a:t>
            </a:r>
            <a:r>
              <a:rPr lang="en-US" altLang="ja-JP" sz="1200" b="1" dirty="0">
                <a:solidFill>
                  <a:schemeClr val="accent5"/>
                </a:solidFill>
              </a:rPr>
              <a:t>whole numbers</a:t>
            </a:r>
            <a:r>
              <a:rPr lang="en-US" altLang="ja-JP" sz="1200" dirty="0"/>
              <a:t>.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DFABFAE-9374-46A9-9AEF-CDC56A2B0A87}"/>
              </a:ext>
            </a:extLst>
          </p:cNvPr>
          <p:cNvSpPr/>
          <p:nvPr/>
        </p:nvSpPr>
        <p:spPr>
          <a:xfrm>
            <a:off x="492698" y="3914208"/>
            <a:ext cx="3960000" cy="719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[BR-DEC-09]- The allowed maximum number of decimals for the Sum of Invoice line net amount (BT-106) is 2.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BB752A6-885B-41C3-9A33-D2D8820C909A}"/>
              </a:ext>
            </a:extLst>
          </p:cNvPr>
          <p:cNvSpPr/>
          <p:nvPr/>
        </p:nvSpPr>
        <p:spPr>
          <a:xfrm>
            <a:off x="5328277" y="3913402"/>
            <a:ext cx="3960000" cy="719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[BR-DEC-09-JPN]- Sum of Invoice line net amount (BT-106) shall be a </a:t>
            </a:r>
            <a:r>
              <a:rPr lang="en-US" altLang="ja-JP" sz="1200" b="1" dirty="0">
                <a:solidFill>
                  <a:schemeClr val="accent5"/>
                </a:solidFill>
              </a:rPr>
              <a:t>whole number</a:t>
            </a:r>
            <a:r>
              <a:rPr lang="en-US" altLang="ja-JP" sz="1200" dirty="0"/>
              <a:t>.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7C31EC8-2C7D-43F6-901A-11C598906EAF}"/>
              </a:ext>
            </a:extLst>
          </p:cNvPr>
          <p:cNvSpPr/>
          <p:nvPr/>
        </p:nvSpPr>
        <p:spPr>
          <a:xfrm>
            <a:off x="492698" y="4807174"/>
            <a:ext cx="3960000" cy="719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[BR-DEC-13]- The allowed maximum number of decimals for the Invoice total VAT amount (BT-110) is 2.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AE70468-A24A-41FD-96AD-23E480CB5994}"/>
              </a:ext>
            </a:extLst>
          </p:cNvPr>
          <p:cNvSpPr/>
          <p:nvPr/>
        </p:nvSpPr>
        <p:spPr>
          <a:xfrm>
            <a:off x="5328277" y="4806771"/>
            <a:ext cx="3960000" cy="719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[BR-DEC-13-JPN]- the Invoice total VAT amount (BT-110) shall be a </a:t>
            </a:r>
            <a:r>
              <a:rPr lang="en-US" altLang="ja-JP" sz="1200" b="1" dirty="0">
                <a:solidFill>
                  <a:schemeClr val="accent5"/>
                </a:solidFill>
              </a:rPr>
              <a:t>whole number</a:t>
            </a:r>
            <a:r>
              <a:rPr lang="en-US" altLang="ja-JP" sz="1200" dirty="0"/>
              <a:t>.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C27B0E3-2623-4C66-905D-51187C240555}"/>
              </a:ext>
            </a:extLst>
          </p:cNvPr>
          <p:cNvSpPr txBox="1"/>
          <p:nvPr/>
        </p:nvSpPr>
        <p:spPr>
          <a:xfrm rot="5400000">
            <a:off x="2226477" y="5766151"/>
            <a:ext cx="492443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 sz="1600" dirty="0">
                <a:solidFill>
                  <a:schemeClr val="accent1"/>
                </a:solidFill>
              </a:rPr>
              <a:t>・・・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443380B-BFBC-4626-8CC5-535CAEE82CB3}"/>
              </a:ext>
            </a:extLst>
          </p:cNvPr>
          <p:cNvSpPr txBox="1"/>
          <p:nvPr/>
        </p:nvSpPr>
        <p:spPr>
          <a:xfrm rot="5400000">
            <a:off x="7062055" y="5766152"/>
            <a:ext cx="492443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ja-JP" altLang="en-US" sz="1600" dirty="0">
                <a:solidFill>
                  <a:schemeClr val="accent1"/>
                </a:solidFill>
              </a:rPr>
              <a:t>・・・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FCAB413-4F65-43A3-84DB-AFC65FA80C4F}"/>
              </a:ext>
            </a:extLst>
          </p:cNvPr>
          <p:cNvGrpSpPr/>
          <p:nvPr/>
        </p:nvGrpSpPr>
        <p:grpSpPr>
          <a:xfrm>
            <a:off x="492695" y="1988840"/>
            <a:ext cx="8795577" cy="431115"/>
            <a:chOff x="765072" y="1908979"/>
            <a:chExt cx="8375854" cy="431115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76D9D64-228D-44AD-87A6-04F5581C3F01}"/>
                </a:ext>
              </a:extLst>
            </p:cNvPr>
            <p:cNvSpPr/>
            <p:nvPr/>
          </p:nvSpPr>
          <p:spPr>
            <a:xfrm>
              <a:off x="765072" y="1908979"/>
              <a:ext cx="7538900" cy="43111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ja-JP" sz="1400" b="1" dirty="0">
                  <a:solidFill>
                    <a:schemeClr val="accent1"/>
                  </a:solidFill>
                </a:rPr>
                <a:t>Business Rules changes for whole numbers </a:t>
              </a:r>
              <a:endParaRPr kumimoji="1" lang="ja-JP" alt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EAC70BF-B09A-42F6-A651-E0ACBFBA25C0}"/>
                </a:ext>
              </a:extLst>
            </p:cNvPr>
            <p:cNvCxnSpPr>
              <a:cxnSpLocks/>
            </p:cNvCxnSpPr>
            <p:nvPr/>
          </p:nvCxnSpPr>
          <p:spPr>
            <a:xfrm>
              <a:off x="788796" y="2273756"/>
              <a:ext cx="83521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52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オブジェクト 13" hidden="1">
            <a:extLst>
              <a:ext uri="{FF2B5EF4-FFF2-40B4-BE49-F238E27FC236}">
                <a16:creationId xmlns:a16="http://schemas.microsoft.com/office/drawing/2014/main" id="{1BF75269-A95F-41BD-B386-9226C6B3B65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2194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14" name="オブジェクト 13" hidden="1">
                        <a:extLst>
                          <a:ext uri="{FF2B5EF4-FFF2-40B4-BE49-F238E27FC236}">
                            <a16:creationId xmlns:a16="http://schemas.microsoft.com/office/drawing/2014/main" id="{1BF75269-A95F-41BD-B386-9226C6B3B6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491D65-F220-44BB-B5D9-949A75890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4" y="259241"/>
            <a:ext cx="9647569" cy="1102179"/>
          </a:xfrm>
        </p:spPr>
        <p:txBody>
          <a:bodyPr/>
          <a:lstStyle/>
          <a:p>
            <a:r>
              <a:rPr lang="en-US" altLang="ja-JP" sz="1600" dirty="0">
                <a:solidFill>
                  <a:schemeClr val="accent1"/>
                </a:solidFill>
              </a:rPr>
              <a:t>Extension item 3: Make "Amount by tax rate (excluding tax)“, "Tax rate“, "Tax amount by tax rate“, </a:t>
            </a:r>
            <a:br>
              <a:rPr lang="en-US" altLang="ja-JP" sz="1600" dirty="0">
                <a:solidFill>
                  <a:schemeClr val="accent1"/>
                </a:solidFill>
              </a:rPr>
            </a:br>
            <a:r>
              <a:rPr lang="en-US" altLang="ja-JP" sz="1600" dirty="0">
                <a:solidFill>
                  <a:schemeClr val="accent1"/>
                </a:solidFill>
              </a:rPr>
              <a:t>and “</a:t>
            </a:r>
            <a:r>
              <a:rPr lang="en-US" altLang="ja-JP" sz="1600" dirty="0">
                <a:solidFill>
                  <a:schemeClr val="accent1"/>
                </a:solidFill>
                <a:highlight>
                  <a:srgbClr val="FFFF00"/>
                </a:highlight>
              </a:rPr>
              <a:t>Seller's</a:t>
            </a:r>
            <a:r>
              <a:rPr lang="en-US" altLang="ja-JP" sz="1600" dirty="0">
                <a:solidFill>
                  <a:schemeClr val="accent1"/>
                </a:solidFill>
              </a:rPr>
              <a:t> </a:t>
            </a:r>
            <a:r>
              <a:rPr lang="en-US" altLang="ja-JP" sz="16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tax</a:t>
            </a:r>
            <a:r>
              <a:rPr lang="en-US" altLang="ja-JP" sz="1600" dirty="0">
                <a:solidFill>
                  <a:schemeClr val="accent1"/>
                </a:solidFill>
              </a:rPr>
              <a:t> registration number (excluding invoices for non-consumption tax registered businesses)” required fields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4357C9A-6676-455A-A5E0-02754DF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6AFA0D5-6B24-48A1-839C-0BB558ECB970}"/>
              </a:ext>
            </a:extLst>
          </p:cNvPr>
          <p:cNvSpPr/>
          <p:nvPr/>
        </p:nvSpPr>
        <p:spPr>
          <a:xfrm>
            <a:off x="6256392" y="2114890"/>
            <a:ext cx="216024" cy="128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r>
              <a:rPr lang="ja-JP" altLang="en-US" sz="1000" dirty="0"/>
              <a:t>　：</a:t>
            </a:r>
            <a:r>
              <a:rPr lang="de-DE" altLang="ja-JP" sz="900" dirty="0"/>
              <a:t>JPN Peppol BIS Billing 3.0 additional</a:t>
            </a:r>
            <a:r>
              <a:rPr lang="ja-JP" altLang="en-US" sz="900" dirty="0"/>
              <a:t> </a:t>
            </a:r>
            <a:r>
              <a:rPr lang="en-US" altLang="ja-JP" sz="900" dirty="0"/>
              <a:t>required field</a:t>
            </a:r>
            <a:endParaRPr lang="ja-JP" altLang="en-US" sz="10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910F83-3132-4404-9590-BBE47DB93758}"/>
              </a:ext>
            </a:extLst>
          </p:cNvPr>
          <p:cNvSpPr/>
          <p:nvPr/>
        </p:nvSpPr>
        <p:spPr>
          <a:xfrm>
            <a:off x="6256392" y="1942762"/>
            <a:ext cx="216024" cy="128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r>
              <a:rPr lang="ja-JP" altLang="en-US" sz="1000" dirty="0"/>
              <a:t>　：</a:t>
            </a:r>
            <a:r>
              <a:rPr lang="en-US" altLang="ja-JP" sz="900" dirty="0"/>
              <a:t> </a:t>
            </a:r>
            <a:r>
              <a:rPr lang="en-US" altLang="ja-JP" sz="900" dirty="0" err="1"/>
              <a:t>Peppol</a:t>
            </a:r>
            <a:r>
              <a:rPr lang="ja-JP" altLang="en-US" sz="900" dirty="0"/>
              <a:t> </a:t>
            </a:r>
            <a:r>
              <a:rPr lang="en-US" altLang="ja-JP" sz="900" dirty="0"/>
              <a:t>required field</a:t>
            </a:r>
            <a:endParaRPr lang="ja-JP" altLang="en-US" sz="900" dirty="0"/>
          </a:p>
        </p:txBody>
      </p:sp>
      <p:graphicFrame>
        <p:nvGraphicFramePr>
          <p:cNvPr id="17" name="表 10">
            <a:extLst>
              <a:ext uri="{FF2B5EF4-FFF2-40B4-BE49-F238E27FC236}">
                <a16:creationId xmlns:a16="http://schemas.microsoft.com/office/drawing/2014/main" id="{82BFF123-4F7D-4F76-A1D9-A213B80D3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3041"/>
              </p:ext>
            </p:extLst>
          </p:nvPr>
        </p:nvGraphicFramePr>
        <p:xfrm>
          <a:off x="631824" y="1436172"/>
          <a:ext cx="8678007" cy="431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393">
                  <a:extLst>
                    <a:ext uri="{9D8B030D-6E8A-4147-A177-3AD203B41FA5}">
                      <a16:colId xmlns:a16="http://schemas.microsoft.com/office/drawing/2014/main" val="2097909922"/>
                    </a:ext>
                  </a:extLst>
                </a:gridCol>
                <a:gridCol w="7601614">
                  <a:extLst>
                    <a:ext uri="{9D8B030D-6E8A-4147-A177-3AD203B41FA5}">
                      <a16:colId xmlns:a16="http://schemas.microsoft.com/office/drawing/2014/main" val="738742233"/>
                    </a:ext>
                  </a:extLst>
                </a:gridCol>
              </a:tblGrid>
              <a:tr h="431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dirty="0">
                          <a:solidFill>
                            <a:schemeClr val="tx1"/>
                          </a:solidFill>
                        </a:rPr>
                        <a:t>Appropriate checks to ensure that mandatory fields for each invoice type are correctly entered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13399"/>
                  </a:ext>
                </a:extLst>
              </a:tr>
            </a:tbl>
          </a:graphicData>
        </a:graphic>
      </p:graphicFrame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B2D73B-E365-4497-9068-4EB42BC07980}"/>
              </a:ext>
            </a:extLst>
          </p:cNvPr>
          <p:cNvSpPr/>
          <p:nvPr/>
        </p:nvSpPr>
        <p:spPr>
          <a:xfrm>
            <a:off x="3145104" y="1913601"/>
            <a:ext cx="6496111" cy="376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26CD62-F758-4ED5-8509-61BE755D5EDB}"/>
              </a:ext>
            </a:extLst>
          </p:cNvPr>
          <p:cNvSpPr txBox="1"/>
          <p:nvPr/>
        </p:nvSpPr>
        <p:spPr>
          <a:xfrm>
            <a:off x="3384487" y="1913599"/>
            <a:ext cx="3679216" cy="40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900" dirty="0"/>
              <a:t>〇：</a:t>
            </a:r>
            <a:r>
              <a:rPr lang="en-US" altLang="ja-JP" sz="900" dirty="0"/>
              <a:t> Required fields according to Japanese law</a:t>
            </a:r>
            <a:endParaRPr kumimoji="1" lang="en-US" altLang="ja-JP" sz="900" dirty="0"/>
          </a:p>
          <a:p>
            <a:pPr>
              <a:lnSpc>
                <a:spcPct val="120000"/>
              </a:lnSpc>
            </a:pPr>
            <a:r>
              <a:rPr lang="ja-JP" altLang="en-US" sz="900" dirty="0"/>
              <a:t>△：</a:t>
            </a:r>
            <a:r>
              <a:rPr lang="en-US" altLang="ja-JP" sz="900" dirty="0"/>
              <a:t> Items to be included as necessary</a:t>
            </a:r>
            <a:endParaRPr kumimoji="1" lang="en-US" altLang="ja-JP" sz="900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90C3631-A159-4CF9-8C79-D3133AB63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60908"/>
              </p:ext>
            </p:extLst>
          </p:nvPr>
        </p:nvGraphicFramePr>
        <p:xfrm>
          <a:off x="201972" y="2339617"/>
          <a:ext cx="9437720" cy="3642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8540">
                  <a:extLst>
                    <a:ext uri="{9D8B030D-6E8A-4147-A177-3AD203B41FA5}">
                      <a16:colId xmlns:a16="http://schemas.microsoft.com/office/drawing/2014/main" val="6440568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22327334"/>
                    </a:ext>
                  </a:extLst>
                </a:gridCol>
                <a:gridCol w="695454">
                  <a:extLst>
                    <a:ext uri="{9D8B030D-6E8A-4147-A177-3AD203B41FA5}">
                      <a16:colId xmlns:a16="http://schemas.microsoft.com/office/drawing/2014/main" val="205531557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707870386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1883648056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4061185392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2918124975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730353838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854189114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313983899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2090063603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3737688247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2638077994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3343890829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1048873063"/>
                    </a:ext>
                  </a:extLst>
                </a:gridCol>
              </a:tblGrid>
              <a:tr h="14324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＃</a:t>
                      </a:r>
                    </a:p>
                  </a:txBody>
                  <a:tcPr marL="36000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Type of invoice</a:t>
                      </a:r>
                      <a:endParaRPr lang="ja-JP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Customization</a:t>
                      </a:r>
                    </a:p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Invoice</a:t>
                      </a:r>
                    </a:p>
                    <a:p>
                      <a:pPr algn="l" fontAlgn="ctr"/>
                      <a:r>
                        <a:rPr lang="en-US" altLang="ja-JP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TypeCode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Items required to be listed under Japanese laws and regulations and items required to be listed in order to comply with </a:t>
                      </a:r>
                      <a:r>
                        <a:rPr kumimoji="1" lang="en-US" altLang="ja-JP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Peppol</a:t>
                      </a:r>
                      <a:endParaRPr kumimoji="1" lang="en-US" altLang="ja-JP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Other field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21850"/>
                  </a:ext>
                </a:extLst>
              </a:tr>
              <a:tr h="5416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Name of issuer</a:t>
                      </a:r>
                    </a:p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Seller’s</a:t>
                      </a: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registration number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BT-31, BT-32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Date of transfer*</a:t>
                      </a:r>
                      <a:r>
                        <a:rPr kumimoji="1" lang="en-US" altLang="ja-JP" sz="8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kumimoji="1" lang="en-US" altLang="ja-JP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BT-72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 name for an item.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BT-153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Total amount by tax rate</a:t>
                      </a:r>
                    </a:p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(Excluding tax)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BT-116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Tax rate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BT-119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Tax amount by tax rate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BT-117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Name of buyer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BT-45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baseline="0" dirty="0">
                          <a:effectLst/>
                          <a:latin typeface="+mj-ea"/>
                          <a:ea typeface="+mj-ea"/>
                        </a:rPr>
                        <a:t>Invoice issue date*</a:t>
                      </a:r>
                      <a:r>
                        <a:rPr lang="en-US" altLang="ja-JP" sz="800" u="none" strike="noStrike" baseline="300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ja-JP" sz="800" u="none" strike="noStrike" baseline="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r>
                        <a:rPr lang="en-US" altLang="ja-JP" sz="800" u="none" strike="noStrike" baseline="0" dirty="0">
                          <a:effectLst/>
                          <a:latin typeface="+mj-ea"/>
                          <a:ea typeface="+mj-ea"/>
                        </a:rPr>
                        <a:t>BT-2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dirty="0">
                          <a:latin typeface="+mj-ea"/>
                          <a:ea typeface="+mj-ea"/>
                        </a:rPr>
                        <a:t>Preceding invoice reference</a:t>
                      </a:r>
                    </a:p>
                    <a:p>
                      <a:pPr algn="l" fontAlgn="ctr"/>
                      <a:r>
                        <a:rPr lang="en-US" altLang="ja-JP" sz="800" u="none" strike="noStrike" baseline="0" dirty="0">
                          <a:effectLst/>
                          <a:latin typeface="+mj-ea"/>
                          <a:ea typeface="+mj-ea"/>
                        </a:rPr>
                        <a:t>BG-3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Reference to other documents</a:t>
                      </a:r>
                      <a:endParaRPr kumimoji="1" lang="ja-JP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02528"/>
                  </a:ext>
                </a:extLst>
              </a:tr>
              <a:tr h="2769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ja-JP" sz="800" dirty="0"/>
                        <a:t>Invoice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JPN Invoice </a:t>
                      </a:r>
                    </a:p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Specification</a:t>
                      </a: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Commercial </a:t>
                      </a:r>
                    </a:p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Invoice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94259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Yu Gothic UI"/>
                        <a:ea typeface="Yu Gothic UI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02006"/>
                  </a:ext>
                </a:extLst>
              </a:tr>
              <a:tr h="614359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E-Invoice for use by non-consumption tax registered businesses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JPN Invoice Specification for E-Invoice for use by non-consumption tax registered businesses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Commercial </a:t>
                      </a:r>
                    </a:p>
                    <a:p>
                      <a:pPr algn="l" rtl="0" fontAlgn="ctr"/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Invoice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NA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  <a:endParaRPr lang="ja-JP" altLang="en-US" sz="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</a:p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78162"/>
                  </a:ext>
                </a:extLst>
              </a:tr>
              <a:tr h="2769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Self-billed invoice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JPN Self-Billing </a:t>
                      </a:r>
                    </a:p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Specification </a:t>
                      </a: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self-billed </a:t>
                      </a:r>
                    </a:p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Invoice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94588"/>
                  </a:ext>
                </a:extLst>
              </a:tr>
              <a:tr h="276953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Self-billed 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self-billed 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Yu Gothic UI"/>
                        <a:ea typeface="Yu Gothic UI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83593"/>
                  </a:ext>
                </a:extLst>
              </a:tr>
              <a:tr h="816801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endParaRPr kumimoji="1" lang="zh-TW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Self-billed E-Invoice for use by non-consumption tax registered businesses 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JPN </a:t>
                      </a:r>
                      <a:r>
                        <a:rPr kumimoji="1" lang="en-US" altLang="ja-JP" sz="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Self-Billing</a:t>
                      </a:r>
                      <a:r>
                        <a:rPr lang="en-US" altLang="ja-JP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Specification for E-Invoice for use by non-consumption tax registered businesses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self-billed </a:t>
                      </a:r>
                    </a:p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NA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8993"/>
                  </a:ext>
                </a:extLst>
              </a:tr>
              <a:tr h="276953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endParaRPr kumimoji="1" lang="zh-TW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Amended versions of 1~6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 of the above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Any of the above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Based on </a:t>
                      </a:r>
                      <a:r>
                        <a:rPr kumimoji="1" lang="en-SG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invoice type</a:t>
                      </a:r>
                      <a:endParaRPr kumimoji="1" lang="ja-JP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Based on </a:t>
                      </a:r>
                      <a:r>
                        <a:rPr kumimoji="1" lang="en-SG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invoice type</a:t>
                      </a:r>
                      <a:endParaRPr kumimoji="1" lang="ja-JP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Make it a required field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75294"/>
                  </a:ext>
                </a:extLst>
              </a:tr>
              <a:tr h="276953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(Reference)</a:t>
                      </a:r>
                      <a:endParaRPr kumimoji="1" lang="zh-TW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Summarised</a:t>
                      </a: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1~6</a:t>
                      </a:r>
                      <a:endParaRPr kumimoji="1" lang="zh-TW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 of the above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Any of the above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Based on </a:t>
                      </a:r>
                      <a:r>
                        <a:rPr kumimoji="1" lang="en-SG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invoice type</a:t>
                      </a:r>
                      <a:endParaRPr kumimoji="1" lang="ja-JP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</a:t>
                      </a:r>
                      <a:r>
                        <a:rPr kumimoji="1" lang="en-US" altLang="ja-JP" sz="8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r>
                        <a:rPr kumimoji="1" lang="en-US" altLang="ja-JP" sz="8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Based on </a:t>
                      </a:r>
                      <a:r>
                        <a:rPr kumimoji="1" lang="en-SG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invoice type</a:t>
                      </a:r>
                      <a:endParaRPr kumimoji="1" lang="ja-JP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05623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396FE1B-3767-4FD7-B4A8-80BFBEA9EFAD}"/>
              </a:ext>
            </a:extLst>
          </p:cNvPr>
          <p:cNvSpPr txBox="1"/>
          <p:nvPr/>
        </p:nvSpPr>
        <p:spPr>
          <a:xfrm>
            <a:off x="129214" y="6021288"/>
            <a:ext cx="9793087" cy="52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800" dirty="0"/>
              <a:t>*1</a:t>
            </a:r>
            <a:r>
              <a:rPr lang="ja-JP" altLang="en-US" sz="800" dirty="0"/>
              <a:t>　</a:t>
            </a:r>
            <a:r>
              <a:rPr lang="en-US" altLang="ja-JP" sz="800" dirty="0">
                <a:highlight>
                  <a:srgbClr val="FFFF00"/>
                </a:highlight>
              </a:rPr>
              <a:t>In the case of Credit note and Self-billed credit note, it means that the date of transfer of refunded taxable assets</a:t>
            </a:r>
            <a:r>
              <a:rPr lang="en-US" altLang="ja-JP" sz="8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ja-JP" sz="800" dirty="0"/>
              <a:t>*</a:t>
            </a:r>
            <a:r>
              <a:rPr kumimoji="1" lang="en-US" altLang="ja-JP" sz="800" dirty="0"/>
              <a:t>2</a:t>
            </a:r>
            <a:r>
              <a:rPr kumimoji="1" lang="ja-JP" altLang="en-US" sz="800" dirty="0"/>
              <a:t>　</a:t>
            </a:r>
            <a:r>
              <a:rPr lang="en-SG" altLang="ja-JP" sz="800" dirty="0">
                <a:highlight>
                  <a:srgbClr val="FFFF00"/>
                </a:highlight>
              </a:rPr>
              <a:t>In the case of Credit note and Self-billed credit note, it means that the date of refunding taxable assets</a:t>
            </a:r>
            <a:r>
              <a:rPr lang="en-SG" altLang="ja-JP" sz="800" dirty="0"/>
              <a:t>. </a:t>
            </a:r>
            <a:endParaRPr lang="en-US" altLang="ja-JP" sz="800" dirty="0"/>
          </a:p>
          <a:p>
            <a:pPr>
              <a:lnSpc>
                <a:spcPct val="120000"/>
              </a:lnSpc>
            </a:pPr>
            <a:r>
              <a:rPr lang="en-US" altLang="ja-JP" sz="800" dirty="0"/>
              <a:t>*</a:t>
            </a:r>
            <a:r>
              <a:rPr lang="en-US" altLang="ja-JP" sz="800" dirty="0">
                <a:highlight>
                  <a:srgbClr val="FFFF00"/>
                </a:highlight>
              </a:rPr>
              <a:t>3</a:t>
            </a:r>
            <a:r>
              <a:rPr lang="ja-JP" altLang="en-US" sz="800" dirty="0"/>
              <a:t>　</a:t>
            </a:r>
            <a:r>
              <a:rPr lang="en-US" altLang="ja-JP" sz="800" dirty="0"/>
              <a:t>Information showing the relationship with other documents (such as invoice period and transaction month) must be included. This document must include the date of delivery.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9524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オブジェクト 18" hidden="1">
            <a:extLst>
              <a:ext uri="{FF2B5EF4-FFF2-40B4-BE49-F238E27FC236}">
                <a16:creationId xmlns:a16="http://schemas.microsoft.com/office/drawing/2014/main" id="{6FCE0012-ACE1-457E-8612-7B6838C69B9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5137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19" name="オブジェクト 18" hidden="1">
                        <a:extLst>
                          <a:ext uri="{FF2B5EF4-FFF2-40B4-BE49-F238E27FC236}">
                            <a16:creationId xmlns:a16="http://schemas.microsoft.com/office/drawing/2014/main" id="{6FCE0012-ACE1-457E-8612-7B6838C69B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D2EEEB-E2D8-453F-A00A-0A377D0E4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979069"/>
          </a:xfrm>
        </p:spPr>
        <p:txBody>
          <a:bodyPr/>
          <a:lstStyle/>
          <a:p>
            <a:r>
              <a:rPr lang="en-US" altLang="ja-JP" dirty="0"/>
              <a:t>Extension item 4: As with ANZ, the following enhancements will be made for buyer-to-seller </a:t>
            </a:r>
            <a:r>
              <a:rPr lang="en-US" altLang="ja-JP" dirty="0">
                <a:highlight>
                  <a:srgbClr val="FFFF00"/>
                </a:highlight>
              </a:rPr>
              <a:t>invoice issuance</a:t>
            </a:r>
            <a:r>
              <a:rPr lang="en-US" altLang="ja-JP" dirty="0"/>
              <a:t>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E6DB0FE-5660-4B06-9319-A9DE59BF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BEB9034E-DE7B-4520-A20D-A4E8FEE06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84558"/>
              </p:ext>
            </p:extLst>
          </p:nvPr>
        </p:nvGraphicFramePr>
        <p:xfrm>
          <a:off x="631824" y="1326515"/>
          <a:ext cx="8678007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393">
                  <a:extLst>
                    <a:ext uri="{9D8B030D-6E8A-4147-A177-3AD203B41FA5}">
                      <a16:colId xmlns:a16="http://schemas.microsoft.com/office/drawing/2014/main" val="2097909922"/>
                    </a:ext>
                  </a:extLst>
                </a:gridCol>
                <a:gridCol w="7601614">
                  <a:extLst>
                    <a:ext uri="{9D8B030D-6E8A-4147-A177-3AD203B41FA5}">
                      <a16:colId xmlns:a16="http://schemas.microsoft.com/office/drawing/2014/main" val="738742233"/>
                    </a:ext>
                  </a:extLst>
                </a:gridCol>
              </a:tblGrid>
              <a:tr h="4312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Issue self-billed invoice and self-billed credit note</a:t>
                      </a:r>
                    </a:p>
                    <a:p>
                      <a:pPr marL="285750" marR="0" lvl="0" indent="-285750" algn="l" defTabSz="914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Identify self-billed invoice and self-billed credit note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13399"/>
                  </a:ext>
                </a:extLst>
              </a:tr>
            </a:tbl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4FB4430-6C22-4DE4-87F1-0AB4BBB686E5}"/>
              </a:ext>
            </a:extLst>
          </p:cNvPr>
          <p:cNvGrpSpPr/>
          <p:nvPr/>
        </p:nvGrpSpPr>
        <p:grpSpPr>
          <a:xfrm>
            <a:off x="1262121" y="2433398"/>
            <a:ext cx="1351943" cy="1763966"/>
            <a:chOff x="1494929" y="3652263"/>
            <a:chExt cx="2366370" cy="3087554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B64229F-A5F1-4D03-B656-C0257FCCA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7057" y="3652263"/>
              <a:ext cx="1874242" cy="2662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4D1026D-6959-403C-98AC-F55349FFA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3015" y="3793866"/>
              <a:ext cx="1874242" cy="2662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BC2F833-7B1E-4050-96F4-1645167C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8972" y="3935469"/>
              <a:ext cx="1874242" cy="2662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49037854-C5BE-4587-A320-D573EB825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4929" y="4077072"/>
              <a:ext cx="1874242" cy="2662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1020AD-1AFE-4CBC-AC0B-8FD8B614EA27}"/>
              </a:ext>
            </a:extLst>
          </p:cNvPr>
          <p:cNvSpPr/>
          <p:nvPr/>
        </p:nvSpPr>
        <p:spPr>
          <a:xfrm>
            <a:off x="916334" y="2052233"/>
            <a:ext cx="2324675" cy="326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400" u="sng" dirty="0"/>
              <a:t>A-NZ </a:t>
            </a:r>
            <a:r>
              <a:rPr lang="en-US" altLang="ja-JP" sz="1400" u="sng" dirty="0" err="1"/>
              <a:t>Peppol</a:t>
            </a:r>
            <a:r>
              <a:rPr lang="en-US" altLang="ja-JP" sz="1400" u="sng" dirty="0"/>
              <a:t> BIS Billing 3.0</a:t>
            </a:r>
            <a:endParaRPr lang="ja-JP" altLang="en-US" sz="1400" u="sng" dirty="0" err="1"/>
          </a:p>
        </p:txBody>
      </p:sp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07623C30-0003-4515-9FC5-A35192484857}"/>
              </a:ext>
            </a:extLst>
          </p:cNvPr>
          <p:cNvSpPr/>
          <p:nvPr/>
        </p:nvSpPr>
        <p:spPr>
          <a:xfrm>
            <a:off x="4916880" y="1933674"/>
            <a:ext cx="4593773" cy="4723229"/>
          </a:xfrm>
          <a:prstGeom prst="foldedCorner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5E6823-AB09-40CA-9BA7-00DFD22FEBAA}"/>
              </a:ext>
            </a:extLst>
          </p:cNvPr>
          <p:cNvSpPr/>
          <p:nvPr/>
        </p:nvSpPr>
        <p:spPr>
          <a:xfrm>
            <a:off x="5173948" y="2339779"/>
            <a:ext cx="4171540" cy="1614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400" b="1" dirty="0"/>
              <a:t>Add a new identifier</a:t>
            </a:r>
          </a:p>
          <a:p>
            <a:pPr>
              <a:spcAft>
                <a:spcPts val="600"/>
              </a:spcAft>
            </a:pPr>
            <a:r>
              <a:rPr lang="en-US" altLang="ja-JP" sz="1200" dirty="0"/>
              <a:t>Add new Customization IDs (BT-24) to JPN Self-Billing Specification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Add identifiers for use in </a:t>
            </a:r>
            <a:r>
              <a:rPr lang="en-US" altLang="ja-JP" sz="1200" dirty="0" err="1"/>
              <a:t>cbc:CreditNoteTypeCode</a:t>
            </a:r>
            <a:r>
              <a:rPr lang="en-US" altLang="ja-JP" sz="1200" dirty="0"/>
              <a:t> (BT-3)</a:t>
            </a:r>
            <a:endParaRPr lang="ja-JP" altLang="en-US" sz="1200" dirty="0"/>
          </a:p>
          <a:p>
            <a:pPr marL="557213" lvl="1" indent="-285750">
              <a:buFont typeface="Wingdings" panose="05000000000000000000" pitchFamily="2" charset="2"/>
              <a:buChar char="Ø"/>
            </a:pPr>
            <a:r>
              <a:rPr lang="en-US" altLang="ja-JP" sz="1200" dirty="0"/>
              <a:t>261 – self-billed credit note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200" dirty="0"/>
              <a:t>Add identifiers for use in </a:t>
            </a:r>
            <a:r>
              <a:rPr lang="en-US" altLang="ja-JP" sz="1200" dirty="0" err="1"/>
              <a:t>cbc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InvoiceTypeCode</a:t>
            </a:r>
            <a:r>
              <a:rPr lang="en-US" altLang="ja-JP" sz="1200" dirty="0"/>
              <a:t> (BT-3)</a:t>
            </a:r>
            <a:endParaRPr lang="ja-JP" altLang="en-US" sz="1200" dirty="0"/>
          </a:p>
          <a:p>
            <a:pPr marL="557213" lvl="1" indent="-285750">
              <a:buFont typeface="Wingdings" panose="05000000000000000000" pitchFamily="2" charset="2"/>
              <a:buChar char="Ø"/>
            </a:pPr>
            <a:r>
              <a:rPr lang="en-US" altLang="ja-JP" sz="1200" dirty="0"/>
              <a:t>389 – self-billed invoice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7DD7FF-A5FC-4927-A343-2A5E42FB186D}"/>
              </a:ext>
            </a:extLst>
          </p:cNvPr>
          <p:cNvSpPr/>
          <p:nvPr/>
        </p:nvSpPr>
        <p:spPr>
          <a:xfrm>
            <a:off x="5173948" y="4035564"/>
            <a:ext cx="4171540" cy="2518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400" b="1" dirty="0"/>
              <a:t>Setting up the rules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200" dirty="0"/>
              <a:t>The following are defined in the Business Rules as identifiers to be used in Self-Billing</a:t>
            </a:r>
          </a:p>
          <a:p>
            <a:pPr marL="450850" indent="-184150">
              <a:buFont typeface="Wingdings" panose="05000000000000000000" pitchFamily="2" charset="2"/>
              <a:buChar char="Ø"/>
            </a:pPr>
            <a:r>
              <a:rPr lang="en-US" altLang="ja-JP" sz="1200" dirty="0"/>
              <a:t>Identifier corresponding to Profile ID (BT-23) (urn:fdc:peppol.eu:2017:poacc:selfbilling:01:1.0)</a:t>
            </a:r>
          </a:p>
          <a:p>
            <a:pPr marL="449263" lvl="1" indent="-177800">
              <a:buFont typeface="Wingdings" panose="05000000000000000000" pitchFamily="2" charset="2"/>
              <a:buChar char="Ø"/>
            </a:pPr>
            <a:r>
              <a:rPr lang="en-US" altLang="ja-JP" sz="1200" dirty="0"/>
              <a:t>Identifier added by extension of </a:t>
            </a:r>
            <a:br>
              <a:rPr lang="en-US" altLang="ja-JP" sz="1200" dirty="0"/>
            </a:br>
            <a:r>
              <a:rPr lang="en-US" altLang="ja-JP" sz="1200" dirty="0"/>
              <a:t>Customization ID(BT-24)</a:t>
            </a:r>
            <a:br>
              <a:rPr lang="en-SG" altLang="ja-JP" sz="1200" dirty="0"/>
            </a:br>
            <a:r>
              <a:rPr lang="en-US" altLang="ja-JP" sz="1200" dirty="0" err="1"/>
              <a:t>cbc:CreditNoteTypeCode</a:t>
            </a:r>
            <a:r>
              <a:rPr lang="en-US" altLang="ja-JP" sz="1200" dirty="0"/>
              <a:t> (BT-3)</a:t>
            </a:r>
            <a:r>
              <a:rPr lang="ja-JP" altLang="en-US" sz="1200" dirty="0"/>
              <a:t> </a:t>
            </a:r>
            <a:br>
              <a:rPr lang="en-US" altLang="ja-JP" sz="1200" dirty="0"/>
            </a:br>
            <a:r>
              <a:rPr lang="en-US" altLang="ja-JP" sz="1200" dirty="0" err="1"/>
              <a:t>cbc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InvoiceTypeCode</a:t>
            </a:r>
            <a:r>
              <a:rPr lang="en-US" altLang="ja-JP" sz="1200" dirty="0"/>
              <a:t> (BT-3)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ja-JP" sz="1200" dirty="0"/>
              <a:t>Similar to Australia, add a rule stipulating that </a:t>
            </a:r>
            <a:r>
              <a:rPr lang="en-US" altLang="ja-JP" sz="1200" dirty="0" err="1"/>
              <a:t>cbc:Note</a:t>
            </a:r>
            <a:r>
              <a:rPr lang="en-US" altLang="ja-JP" sz="1200" dirty="0"/>
              <a:t> (BT-22) should include the agreement between the buyer and supplier for issuing a self-billed invoice.</a:t>
            </a:r>
            <a:br>
              <a:rPr lang="en-US" altLang="ja-JP" sz="1200" dirty="0"/>
            </a:br>
            <a:r>
              <a:rPr lang="en-US" altLang="ja-JP" sz="1200" dirty="0"/>
              <a:t>*Free text in the note does not have to be validated</a:t>
            </a:r>
            <a:endParaRPr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B417E3E-AB64-4BB5-A294-1C736F521011}"/>
              </a:ext>
            </a:extLst>
          </p:cNvPr>
          <p:cNvSpPr/>
          <p:nvPr/>
        </p:nvSpPr>
        <p:spPr>
          <a:xfrm>
            <a:off x="5613808" y="197044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800" b="1" dirty="0">
                <a:solidFill>
                  <a:schemeClr val="bg1"/>
                </a:solidFill>
              </a:rPr>
              <a:t>JPN Self-Billing Specification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7D392B0-AA7A-4CE3-BA11-D0448B315176}"/>
              </a:ext>
            </a:extLst>
          </p:cNvPr>
          <p:cNvSpPr/>
          <p:nvPr/>
        </p:nvSpPr>
        <p:spPr>
          <a:xfrm>
            <a:off x="3017556" y="5092401"/>
            <a:ext cx="1779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chemeClr val="accent1"/>
                </a:solidFill>
              </a:rPr>
              <a:t>Create an extended </a:t>
            </a:r>
          </a:p>
          <a:p>
            <a:r>
              <a:rPr lang="en-US" altLang="ja-JP" sz="1400" dirty="0">
                <a:solidFill>
                  <a:schemeClr val="accent1"/>
                </a:solidFill>
              </a:rPr>
              <a:t>specification</a:t>
            </a:r>
            <a:endParaRPr lang="ja-JP" altLang="en-US" sz="1400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67C13B8-B503-4B14-A768-BE67EC59294D}"/>
              </a:ext>
            </a:extLst>
          </p:cNvPr>
          <p:cNvGrpSpPr/>
          <p:nvPr/>
        </p:nvGrpSpPr>
        <p:grpSpPr>
          <a:xfrm>
            <a:off x="395348" y="4629527"/>
            <a:ext cx="2622208" cy="1201587"/>
            <a:chOff x="358020" y="4684692"/>
            <a:chExt cx="2775278" cy="1201587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30E0BD3-5F0E-45FC-9A1D-6753032CB609}"/>
                </a:ext>
              </a:extLst>
            </p:cNvPr>
            <p:cNvSpPr/>
            <p:nvPr/>
          </p:nvSpPr>
          <p:spPr>
            <a:xfrm>
              <a:off x="437032" y="4684692"/>
              <a:ext cx="2617254" cy="12015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6FA77B3-B707-4022-BBC8-9BC3020E4D61}"/>
                </a:ext>
              </a:extLst>
            </p:cNvPr>
            <p:cNvSpPr/>
            <p:nvPr/>
          </p:nvSpPr>
          <p:spPr>
            <a:xfrm>
              <a:off x="358020" y="4763968"/>
              <a:ext cx="27752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JPN Invoice Specification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8C468D9-9D5E-4A87-B752-739D5E8DD972}"/>
                </a:ext>
              </a:extLst>
            </p:cNvPr>
            <p:cNvSpPr/>
            <p:nvPr/>
          </p:nvSpPr>
          <p:spPr>
            <a:xfrm>
              <a:off x="617044" y="5171220"/>
              <a:ext cx="2257230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72000" rtlCol="0" anchor="ctr"/>
            <a:lstStyle/>
            <a:p>
              <a:pPr algn="ctr"/>
              <a:r>
                <a:rPr lang="en-US" altLang="ja-JP" sz="1200" b="1" dirty="0">
                  <a:solidFill>
                    <a:schemeClr val="accent1"/>
                  </a:solidFill>
                </a:rPr>
                <a:t>Extension item</a:t>
              </a:r>
              <a:endParaRPr lang="en-US" altLang="ja-JP" sz="14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145088B-A5F5-4F0E-BD9A-7F85131F2D69}"/>
              </a:ext>
            </a:extLst>
          </p:cNvPr>
          <p:cNvCxnSpPr>
            <a:cxnSpLocks/>
          </p:cNvCxnSpPr>
          <p:nvPr/>
        </p:nvCxnSpPr>
        <p:spPr>
          <a:xfrm>
            <a:off x="3050180" y="5047357"/>
            <a:ext cx="1694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314001E9-8F89-4AC9-B8D3-ACA97351E42F}"/>
              </a:ext>
            </a:extLst>
          </p:cNvPr>
          <p:cNvCxnSpPr>
            <a:cxnSpLocks/>
            <a:stCxn id="6" idx="3"/>
            <a:endCxn id="33" idx="0"/>
          </p:cNvCxnSpPr>
          <p:nvPr/>
        </p:nvCxnSpPr>
        <p:spPr>
          <a:xfrm>
            <a:off x="2614064" y="3194031"/>
            <a:ext cx="1198061" cy="185332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7E82C6-A3B7-4DDE-8E1A-697D29A0317B}"/>
              </a:ext>
            </a:extLst>
          </p:cNvPr>
          <p:cNvSpPr/>
          <p:nvPr/>
        </p:nvSpPr>
        <p:spPr>
          <a:xfrm>
            <a:off x="3498018" y="5047357"/>
            <a:ext cx="628214" cy="215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58C28E0-E004-46A6-8970-BEF472D4D65A}"/>
              </a:ext>
            </a:extLst>
          </p:cNvPr>
          <p:cNvSpPr/>
          <p:nvPr/>
        </p:nvSpPr>
        <p:spPr>
          <a:xfrm>
            <a:off x="2985501" y="2857894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chemeClr val="accent1"/>
                </a:solidFill>
              </a:rPr>
              <a:t>Reference</a:t>
            </a:r>
            <a:endParaRPr lang="ja-JP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2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C9D995A1-9790-4344-8FAC-345A854B8F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4918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C9D995A1-9790-4344-8FAC-345A854B8F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30547DE-C20B-45B6-A403-63BFF2C5C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979069"/>
          </a:xfrm>
        </p:spPr>
        <p:txBody>
          <a:bodyPr/>
          <a:lstStyle/>
          <a:p>
            <a:r>
              <a:rPr lang="en-US" altLang="ja-JP" dirty="0"/>
              <a:t>Extension item 5: Create specifications, add identifiers, and add or change rules to support E-Invoice for use by non-consumption tax registered businesses.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C7725DB-44CD-42D5-8D3A-D9041A20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38B46B0-7177-4288-A855-B1EC7DCD3883}"/>
              </a:ext>
            </a:extLst>
          </p:cNvPr>
          <p:cNvSpPr/>
          <p:nvPr/>
        </p:nvSpPr>
        <p:spPr>
          <a:xfrm>
            <a:off x="344141" y="2708920"/>
            <a:ext cx="9217719" cy="3924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45D9114-BECC-4889-BB6C-1834E725E07D}"/>
              </a:ext>
            </a:extLst>
          </p:cNvPr>
          <p:cNvSpPr/>
          <p:nvPr/>
        </p:nvSpPr>
        <p:spPr>
          <a:xfrm>
            <a:off x="344142" y="2711533"/>
            <a:ext cx="1080466" cy="27699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</a:rPr>
              <a:t>Extension </a:t>
            </a:r>
            <a:r>
              <a:rPr lang="ja-JP" altLang="en-US" sz="1200" b="1" dirty="0">
                <a:solidFill>
                  <a:schemeClr val="bg1"/>
                </a:solidFill>
              </a:rPr>
              <a:t>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CBF3AF-C112-4CA6-BE26-FDDCD2DC2274}"/>
              </a:ext>
            </a:extLst>
          </p:cNvPr>
          <p:cNvSpPr/>
          <p:nvPr/>
        </p:nvSpPr>
        <p:spPr>
          <a:xfrm>
            <a:off x="495806" y="1866156"/>
            <a:ext cx="4055131" cy="668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7C9B54-B276-4841-A0CF-657F2A489387}"/>
              </a:ext>
            </a:extLst>
          </p:cNvPr>
          <p:cNvSpPr/>
          <p:nvPr/>
        </p:nvSpPr>
        <p:spPr>
          <a:xfrm>
            <a:off x="824380" y="1891366"/>
            <a:ext cx="33979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JPN Invoice Specification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09CD69-32B0-4956-A826-8E56744D8271}"/>
              </a:ext>
            </a:extLst>
          </p:cNvPr>
          <p:cNvSpPr/>
          <p:nvPr/>
        </p:nvSpPr>
        <p:spPr>
          <a:xfrm>
            <a:off x="672116" y="2121219"/>
            <a:ext cx="370251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72000" rtlCol="0" anchor="t"/>
          <a:lstStyle/>
          <a:p>
            <a:pPr algn="ctr"/>
            <a:r>
              <a:rPr lang="en-US" altLang="ja-JP" sz="1000" b="1" dirty="0">
                <a:solidFill>
                  <a:schemeClr val="accent1"/>
                </a:solidFill>
              </a:rPr>
              <a:t>Extension item</a:t>
            </a:r>
            <a:endParaRPr lang="en-US" altLang="ja-JP" sz="1050" b="1" dirty="0">
              <a:solidFill>
                <a:schemeClr val="accent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03C52-56DF-450E-A889-1E06AB4871D6}"/>
              </a:ext>
            </a:extLst>
          </p:cNvPr>
          <p:cNvSpPr/>
          <p:nvPr/>
        </p:nvSpPr>
        <p:spPr>
          <a:xfrm>
            <a:off x="5355064" y="1863544"/>
            <a:ext cx="4055131" cy="668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16442B-6EB0-467A-BD0C-61DBFCC050F5}"/>
              </a:ext>
            </a:extLst>
          </p:cNvPr>
          <p:cNvSpPr/>
          <p:nvPr/>
        </p:nvSpPr>
        <p:spPr>
          <a:xfrm>
            <a:off x="5599403" y="1891366"/>
            <a:ext cx="35664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JPN Self-Billing Specification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FA02C8-68A9-417F-85C6-BCDC16C3C12C}"/>
              </a:ext>
            </a:extLst>
          </p:cNvPr>
          <p:cNvSpPr/>
          <p:nvPr/>
        </p:nvSpPr>
        <p:spPr>
          <a:xfrm>
            <a:off x="5531374" y="2121219"/>
            <a:ext cx="370251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72000" rtlCol="0" anchor="t"/>
          <a:lstStyle/>
          <a:p>
            <a:pPr algn="ctr"/>
            <a:r>
              <a:rPr lang="en-US" altLang="ja-JP" sz="1000" b="1" dirty="0">
                <a:solidFill>
                  <a:schemeClr val="accent1"/>
                </a:solidFill>
              </a:rPr>
              <a:t>Extension item</a:t>
            </a:r>
            <a:endParaRPr lang="en-US" altLang="ja-JP" sz="105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A8D1129-A68B-4BBB-AF79-C450D817E2E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550937" y="2197724"/>
            <a:ext cx="804127" cy="2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44D73A-3617-4C04-A5A9-9DA6987EECC9}"/>
              </a:ext>
            </a:extLst>
          </p:cNvPr>
          <p:cNvSpPr/>
          <p:nvPr/>
        </p:nvSpPr>
        <p:spPr>
          <a:xfrm>
            <a:off x="495806" y="3066273"/>
            <a:ext cx="4055131" cy="343428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B9F3EE4-EADD-4118-9A21-4124E32084FE}"/>
              </a:ext>
            </a:extLst>
          </p:cNvPr>
          <p:cNvSpPr/>
          <p:nvPr/>
        </p:nvSpPr>
        <p:spPr>
          <a:xfrm>
            <a:off x="448123" y="3066273"/>
            <a:ext cx="41504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JPN Invoice Specification </a:t>
            </a:r>
          </a:p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for  E-Invoice for use by non-consumption tax registered businesses</a:t>
            </a:r>
          </a:p>
          <a:p>
            <a:pPr algn="ctr"/>
            <a:endParaRPr lang="en-US" altLang="ja-JP" sz="1000" b="1" dirty="0">
              <a:solidFill>
                <a:schemeClr val="bg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38387D2-DFA5-4EA9-B091-F6B5BAD45A09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2523371" y="2534516"/>
            <a:ext cx="1" cy="53175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32A463A-B5DA-463B-97AF-BC6C6E54C2D9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>
            <a:off x="7382630" y="2531904"/>
            <a:ext cx="0" cy="5343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5EC2DFA-2A70-4EE0-8D10-4B1760D96AFA}"/>
              </a:ext>
            </a:extLst>
          </p:cNvPr>
          <p:cNvSpPr/>
          <p:nvPr/>
        </p:nvSpPr>
        <p:spPr>
          <a:xfrm>
            <a:off x="622120" y="3479757"/>
            <a:ext cx="3802503" cy="65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200" b="1" dirty="0"/>
              <a:t>Add a new identifier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100" dirty="0"/>
              <a:t>Add new Customization IDs (BT-24) to JPN Self-Billing Specification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4DD32D0-E719-4AAB-87DA-2340AFA2D8DD}"/>
              </a:ext>
            </a:extLst>
          </p:cNvPr>
          <p:cNvSpPr/>
          <p:nvPr/>
        </p:nvSpPr>
        <p:spPr>
          <a:xfrm>
            <a:off x="622120" y="4194157"/>
            <a:ext cx="3802503" cy="2180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200" b="1" dirty="0"/>
              <a:t>Setting up the rules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100" strike="sngStrike" dirty="0"/>
              <a:t>The f</a:t>
            </a:r>
            <a:r>
              <a:rPr lang="en-US" altLang="ja-JP" sz="1100" strike="sngStrike" dirty="0">
                <a:highlight>
                  <a:srgbClr val="FFFF00"/>
                </a:highlight>
              </a:rPr>
              <a:t>ollowing are defined in the Business Rules as identifiers to be used in Self-Billing</a:t>
            </a:r>
          </a:p>
          <a:p>
            <a:pPr marL="450850" indent="-184150">
              <a:buFont typeface="Wingdings" panose="05000000000000000000" pitchFamily="2" charset="2"/>
              <a:buChar char="Ø"/>
            </a:pPr>
            <a:r>
              <a:rPr lang="en-US" altLang="ja-JP" sz="1100" strike="sngStrike" dirty="0">
                <a:highlight>
                  <a:srgbClr val="FFFF00"/>
                </a:highlight>
              </a:rPr>
              <a:t>Identifier corresponding to Profile ID (BT-23) ( urn:fdc:peppol.eu:2017:poacc:billing:01:1.0 )</a:t>
            </a:r>
          </a:p>
          <a:p>
            <a:pPr marL="449263" lvl="1" indent="-177800">
              <a:buFont typeface="Wingdings" panose="05000000000000000000" pitchFamily="2" charset="2"/>
              <a:buChar char="Ø"/>
            </a:pPr>
            <a:r>
              <a:rPr lang="en-US" altLang="ja-JP" sz="1100" strike="sngStrike" dirty="0">
                <a:highlight>
                  <a:srgbClr val="FFFF00"/>
                </a:highlight>
              </a:rPr>
              <a:t>identifier added by extension of Customization ID(BT-24</a:t>
            </a:r>
            <a:r>
              <a:rPr lang="en-US" altLang="ja-JP" sz="1100" strike="sngStrike" dirty="0"/>
              <a:t>)  </a:t>
            </a:r>
            <a:r>
              <a:rPr lang="ja-JP" altLang="en-US" sz="1100" dirty="0">
                <a:solidFill>
                  <a:srgbClr val="FF0000"/>
                </a:solidFill>
              </a:rPr>
              <a:t>←全然違う話ですよね！</a:t>
            </a:r>
            <a:endParaRPr lang="en-US" altLang="ja-JP" sz="1100" dirty="0">
              <a:solidFill>
                <a:srgbClr val="FF0000"/>
              </a:solidFill>
            </a:endParaRP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ja-JP" sz="1100" dirty="0"/>
              <a:t>Remove the rule requiring a registration number in the JPN Invoice Specification.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ja-JP" sz="1100" dirty="0"/>
              <a:t>Add rules to identify when an invoice has been </a:t>
            </a:r>
            <a:r>
              <a:rPr lang="en-US" altLang="ja-JP" sz="1100" dirty="0">
                <a:highlight>
                  <a:srgbClr val="FFFF00"/>
                </a:highlight>
              </a:rPr>
              <a:t>amended</a:t>
            </a:r>
            <a:r>
              <a:rPr lang="en-US" altLang="ja-JP" sz="1100" dirty="0"/>
              <a:t>, based on whether a specific element is included or not.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23291F2-9AC3-42BF-A88A-C8E477518D14}"/>
              </a:ext>
            </a:extLst>
          </p:cNvPr>
          <p:cNvSpPr/>
          <p:nvPr/>
        </p:nvSpPr>
        <p:spPr>
          <a:xfrm>
            <a:off x="5355064" y="3066273"/>
            <a:ext cx="4055131" cy="3434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174491-9B66-4A87-85CE-5ABD116D2B34}"/>
              </a:ext>
            </a:extLst>
          </p:cNvPr>
          <p:cNvSpPr/>
          <p:nvPr/>
        </p:nvSpPr>
        <p:spPr>
          <a:xfrm>
            <a:off x="5355064" y="3066273"/>
            <a:ext cx="405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JPN Self-Billing Specification for</a:t>
            </a:r>
          </a:p>
          <a:p>
            <a:pPr algn="ctr" fontAlgn="ctr"/>
            <a:r>
              <a:rPr lang="en-US" altLang="ja-JP" sz="1000" b="1" dirty="0">
                <a:solidFill>
                  <a:schemeClr val="bg1"/>
                </a:solidFill>
              </a:rPr>
              <a:t>E-Invoice for use by non-consumption tax registered businesses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E14C0D7-92EF-4C85-A151-DBCB58C627D8}"/>
              </a:ext>
            </a:extLst>
          </p:cNvPr>
          <p:cNvSpPr/>
          <p:nvPr/>
        </p:nvSpPr>
        <p:spPr>
          <a:xfrm>
            <a:off x="5481378" y="4194158"/>
            <a:ext cx="3802503" cy="2216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200" b="1" dirty="0"/>
              <a:t>Setting up the rules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100" dirty="0"/>
              <a:t>The following are defined in the Business Rules as identifiers to be used in Self-Billing</a:t>
            </a:r>
          </a:p>
          <a:p>
            <a:pPr marL="450850" indent="-184150">
              <a:buFont typeface="Wingdings" panose="05000000000000000000" pitchFamily="2" charset="2"/>
              <a:buChar char="Ø"/>
            </a:pPr>
            <a:r>
              <a:rPr lang="en-US" altLang="ja-JP" sz="1100" dirty="0"/>
              <a:t>Identifier corresponding to Profile ID (BT-23) ( urn:fdc:peppol.eu:2017:poacc:selfbilling:01:1.0 )</a:t>
            </a:r>
          </a:p>
          <a:p>
            <a:pPr marL="449263" lvl="1" indent="-177800">
              <a:buFont typeface="Wingdings" panose="05000000000000000000" pitchFamily="2" charset="2"/>
              <a:buChar char="Ø"/>
            </a:pPr>
            <a:r>
              <a:rPr lang="en-US" altLang="ja-JP" sz="1100" dirty="0"/>
              <a:t>identifier added by extension of </a:t>
            </a:r>
            <a:br>
              <a:rPr lang="en-US" altLang="ja-JP" sz="1100" dirty="0"/>
            </a:br>
            <a:r>
              <a:rPr lang="en-US" altLang="ja-JP" sz="1100" dirty="0"/>
              <a:t>Customization ID(BT-24)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ja-JP" sz="1100" dirty="0"/>
              <a:t>Remove the rule requiring a registration number in the JPN Invoice Specification.</a:t>
            </a:r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ja-JP" sz="1100" dirty="0"/>
              <a:t>Add rules to identify when an invoice has been </a:t>
            </a:r>
            <a:r>
              <a:rPr lang="en-US" altLang="ja-JP" sz="1100" dirty="0">
                <a:highlight>
                  <a:srgbClr val="FFFF00"/>
                </a:highlight>
              </a:rPr>
              <a:t>amended</a:t>
            </a:r>
            <a:r>
              <a:rPr lang="en-US" altLang="ja-JP" sz="1100" dirty="0"/>
              <a:t>, based on whether a specific element is included or not.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1B65B23-947C-4D4B-ADC3-85FD00E6FA44}"/>
              </a:ext>
            </a:extLst>
          </p:cNvPr>
          <p:cNvSpPr txBox="1"/>
          <p:nvPr/>
        </p:nvSpPr>
        <p:spPr>
          <a:xfrm>
            <a:off x="4540418" y="2195105"/>
            <a:ext cx="814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>
                <a:solidFill>
                  <a:schemeClr val="accent1"/>
                </a:solidFill>
              </a:rPr>
              <a:t>Further</a:t>
            </a:r>
          </a:p>
          <a:p>
            <a:pPr algn="ctr"/>
            <a:r>
              <a:rPr lang="en-US" altLang="ja-JP" sz="1100" dirty="0">
                <a:solidFill>
                  <a:schemeClr val="accent1"/>
                </a:solidFill>
              </a:rPr>
              <a:t>expansion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4381BBB-C8F8-4F42-9F38-F4B884EA41B5}"/>
              </a:ext>
            </a:extLst>
          </p:cNvPr>
          <p:cNvSpPr txBox="1"/>
          <p:nvPr/>
        </p:nvSpPr>
        <p:spPr>
          <a:xfrm>
            <a:off x="2528051" y="2650279"/>
            <a:ext cx="814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>
                <a:solidFill>
                  <a:schemeClr val="accent1"/>
                </a:solidFill>
              </a:rPr>
              <a:t>Further</a:t>
            </a:r>
          </a:p>
          <a:p>
            <a:pPr algn="ctr"/>
            <a:r>
              <a:rPr lang="en-US" altLang="ja-JP" sz="1100" dirty="0">
                <a:solidFill>
                  <a:schemeClr val="accent1"/>
                </a:solidFill>
              </a:rPr>
              <a:t>expansion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4BACDC-B2E0-4E90-A7D3-23B1C42E16EE}"/>
              </a:ext>
            </a:extLst>
          </p:cNvPr>
          <p:cNvSpPr txBox="1"/>
          <p:nvPr/>
        </p:nvSpPr>
        <p:spPr>
          <a:xfrm>
            <a:off x="7473280" y="2650279"/>
            <a:ext cx="814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>
                <a:solidFill>
                  <a:schemeClr val="accent1"/>
                </a:solidFill>
              </a:rPr>
              <a:t>Further</a:t>
            </a:r>
          </a:p>
          <a:p>
            <a:pPr algn="ctr"/>
            <a:r>
              <a:rPr lang="en-US" altLang="ja-JP" sz="1100" dirty="0">
                <a:solidFill>
                  <a:schemeClr val="accent1"/>
                </a:solidFill>
              </a:rPr>
              <a:t>expansion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B8482AC-7FE5-4AFC-BFEC-D9A324C280C0}"/>
              </a:ext>
            </a:extLst>
          </p:cNvPr>
          <p:cNvSpPr/>
          <p:nvPr/>
        </p:nvSpPr>
        <p:spPr>
          <a:xfrm>
            <a:off x="5481378" y="3479757"/>
            <a:ext cx="3802503" cy="65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200" b="1" dirty="0"/>
              <a:t>Add a new identifier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100" dirty="0"/>
              <a:t>Add new Customization IDs (BT-24) to JPN Self-Billing Specification</a:t>
            </a:r>
          </a:p>
        </p:txBody>
      </p:sp>
      <p:graphicFrame>
        <p:nvGraphicFramePr>
          <p:cNvPr id="35" name="表 10">
            <a:extLst>
              <a:ext uri="{FF2B5EF4-FFF2-40B4-BE49-F238E27FC236}">
                <a16:creationId xmlns:a16="http://schemas.microsoft.com/office/drawing/2014/main" id="{A8458F4E-393C-4909-9ABD-2E882CC8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20743"/>
              </p:ext>
            </p:extLst>
          </p:nvPr>
        </p:nvGraphicFramePr>
        <p:xfrm>
          <a:off x="631824" y="1275865"/>
          <a:ext cx="8678007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840">
                  <a:extLst>
                    <a:ext uri="{9D8B030D-6E8A-4147-A177-3AD203B41FA5}">
                      <a16:colId xmlns:a16="http://schemas.microsoft.com/office/drawing/2014/main" val="2097909922"/>
                    </a:ext>
                  </a:extLst>
                </a:gridCol>
                <a:gridCol w="7381167">
                  <a:extLst>
                    <a:ext uri="{9D8B030D-6E8A-4147-A177-3AD203B41FA5}">
                      <a16:colId xmlns:a16="http://schemas.microsoft.com/office/drawing/2014/main" val="738742233"/>
                    </a:ext>
                  </a:extLst>
                </a:gridCol>
              </a:tblGrid>
              <a:tr h="3695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Issue E-Invoice for use by non-consumption tax registered businesses</a:t>
                      </a:r>
                    </a:p>
                    <a:p>
                      <a:pPr marL="285750" marR="0" lvl="0" indent="-285750" algn="l" defTabSz="914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Identify E-Invoice for use by non-consumption tax registered businesses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1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38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01DC452C-DDBD-4E83-BE0A-59504F2698D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5354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01DC452C-DDBD-4E83-BE0A-59504F2698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25B970-2CC2-4FAB-9101-A73CB0055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979069"/>
          </a:xfrm>
        </p:spPr>
        <p:txBody>
          <a:bodyPr/>
          <a:lstStyle/>
          <a:p>
            <a:r>
              <a:rPr lang="en-US" altLang="ja-JP" dirty="0"/>
              <a:t>Extension item 6: </a:t>
            </a:r>
            <a:r>
              <a:rPr lang="en-US" altLang="ja-JP" dirty="0">
                <a:solidFill>
                  <a:schemeClr val="accent1"/>
                </a:solidFill>
              </a:rPr>
              <a:t>Add rules to identify when an invoice or other document has been modified based on whether certain elements are included or not.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F175407-409E-4C9C-BBD4-4F14BBA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graphicFrame>
        <p:nvGraphicFramePr>
          <p:cNvPr id="13" name="表 10">
            <a:extLst>
              <a:ext uri="{FF2B5EF4-FFF2-40B4-BE49-F238E27FC236}">
                <a16:creationId xmlns:a16="http://schemas.microsoft.com/office/drawing/2014/main" id="{7D914DA8-7A41-4FD0-BA3C-8DB1BBA46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78464"/>
              </p:ext>
            </p:extLst>
          </p:nvPr>
        </p:nvGraphicFramePr>
        <p:xfrm>
          <a:off x="631824" y="1430804"/>
          <a:ext cx="8678007" cy="440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393">
                  <a:extLst>
                    <a:ext uri="{9D8B030D-6E8A-4147-A177-3AD203B41FA5}">
                      <a16:colId xmlns:a16="http://schemas.microsoft.com/office/drawing/2014/main" val="2097909922"/>
                    </a:ext>
                  </a:extLst>
                </a:gridCol>
                <a:gridCol w="7601614">
                  <a:extLst>
                    <a:ext uri="{9D8B030D-6E8A-4147-A177-3AD203B41FA5}">
                      <a16:colId xmlns:a16="http://schemas.microsoft.com/office/drawing/2014/main" val="738742233"/>
                    </a:ext>
                  </a:extLst>
                </a:gridCol>
              </a:tblGrid>
              <a:tr h="440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Ability to identify if an invoice has been modified.</a:t>
                      </a:r>
                      <a:endParaRPr kumimoji="1" lang="zh-TW" altLang="en-US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13399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812C7E6F-7403-490B-857B-5726AED09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37145"/>
              </p:ext>
            </p:extLst>
          </p:nvPr>
        </p:nvGraphicFramePr>
        <p:xfrm>
          <a:off x="201972" y="2420941"/>
          <a:ext cx="9437720" cy="35547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8540">
                  <a:extLst>
                    <a:ext uri="{9D8B030D-6E8A-4147-A177-3AD203B41FA5}">
                      <a16:colId xmlns:a16="http://schemas.microsoft.com/office/drawing/2014/main" val="6440568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22327334"/>
                    </a:ext>
                  </a:extLst>
                </a:gridCol>
                <a:gridCol w="695454">
                  <a:extLst>
                    <a:ext uri="{9D8B030D-6E8A-4147-A177-3AD203B41FA5}">
                      <a16:colId xmlns:a16="http://schemas.microsoft.com/office/drawing/2014/main" val="2055315576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707870386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1883648056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4061185392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2918124975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730353838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854189114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313983899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2090063603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3737688247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2638077994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3343890829"/>
                    </a:ext>
                  </a:extLst>
                </a:gridCol>
                <a:gridCol w="621927">
                  <a:extLst>
                    <a:ext uri="{9D8B030D-6E8A-4147-A177-3AD203B41FA5}">
                      <a16:colId xmlns:a16="http://schemas.microsoft.com/office/drawing/2014/main" val="1048873063"/>
                    </a:ext>
                  </a:extLst>
                </a:gridCol>
              </a:tblGrid>
              <a:tr h="180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＃</a:t>
                      </a:r>
                    </a:p>
                  </a:txBody>
                  <a:tcPr marL="36000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Type of invoice</a:t>
                      </a:r>
                      <a:endParaRPr lang="ja-JP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Customization</a:t>
                      </a:r>
                    </a:p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Invoice</a:t>
                      </a:r>
                    </a:p>
                    <a:p>
                      <a:pPr algn="l" fontAlgn="ctr"/>
                      <a:r>
                        <a:rPr lang="en-US" altLang="ja-JP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TypeCode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Items required to be listed under Japanese laws and regulations and items required to be listed in order to comply with </a:t>
                      </a:r>
                      <a:r>
                        <a:rPr kumimoji="1" lang="en-US" altLang="ja-JP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Peppol</a:t>
                      </a:r>
                      <a:endParaRPr kumimoji="1" lang="en-US" altLang="ja-JP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Other field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21850"/>
                  </a:ext>
                </a:extLst>
              </a:tr>
              <a:tr h="2994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Name of issuer</a:t>
                      </a:r>
                    </a:p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SG" altLang="ja-JP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Seller</a:t>
                      </a:r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's registration number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BT-31, BT-32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Date of transfer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BT-72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 name for an item.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BT-153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Total amount by tax rate</a:t>
                      </a:r>
                    </a:p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(Excluding tax)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BT-116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Tax rate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BT-119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Tax amount by tax rate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BT-117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Name of buyer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BT-45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baseline="0" dirty="0">
                          <a:effectLst/>
                          <a:latin typeface="+mj-ea"/>
                          <a:ea typeface="+mj-ea"/>
                        </a:rPr>
                        <a:t>Invoice issue date</a:t>
                      </a:r>
                    </a:p>
                    <a:p>
                      <a:pPr algn="l" fontAlgn="ctr"/>
                      <a:r>
                        <a:rPr lang="en-US" altLang="ja-JP" sz="800" u="none" strike="noStrike" baseline="0" dirty="0">
                          <a:effectLst/>
                          <a:latin typeface="+mj-ea"/>
                          <a:ea typeface="+mj-ea"/>
                        </a:rPr>
                        <a:t>BT-2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dirty="0">
                          <a:latin typeface="+mj-ea"/>
                          <a:ea typeface="+mj-ea"/>
                        </a:rPr>
                        <a:t>Preceding invoice reference</a:t>
                      </a:r>
                    </a:p>
                    <a:p>
                      <a:pPr algn="l" fontAlgn="ctr"/>
                      <a:r>
                        <a:rPr lang="en-US" altLang="ja-JP" sz="800" u="none" strike="noStrike" baseline="0" dirty="0">
                          <a:effectLst/>
                          <a:latin typeface="+mj-ea"/>
                          <a:ea typeface="+mj-ea"/>
                        </a:rPr>
                        <a:t>BG-3</a:t>
                      </a: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Reference to other documents</a:t>
                      </a:r>
                      <a:endParaRPr kumimoji="1" lang="ja-JP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652" marR="1652" marT="1652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02528"/>
                  </a:ext>
                </a:extLst>
              </a:tr>
              <a:tr h="1531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ja-JP" sz="800" dirty="0"/>
                        <a:t>Invoice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JPN Invoice </a:t>
                      </a:r>
                    </a:p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Specification</a:t>
                      </a: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Commercial </a:t>
                      </a:r>
                    </a:p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Invoice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△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Yu Gothic UI"/>
                        <a:ea typeface="Yu Gothic UI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94259"/>
                  </a:ext>
                </a:extLst>
              </a:tr>
              <a:tr h="101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02006"/>
                  </a:ext>
                </a:extLst>
              </a:tr>
              <a:tr h="460874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E-Invoice for use by non-consumption tax registered businesses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JPN Invoice Specification for E-Invoice for use by non-consumption tax registered businesses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Commercial </a:t>
                      </a:r>
                    </a:p>
                    <a:p>
                      <a:pPr algn="l" rtl="0" fontAlgn="ctr"/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Invoice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</a:t>
                      </a:r>
                      <a:endParaRPr kumimoji="1" lang="ja-JP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78162"/>
                  </a:ext>
                </a:extLst>
              </a:tr>
              <a:tr h="1531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Self-billed invoice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JPN Self-Billing </a:t>
                      </a:r>
                    </a:p>
                    <a:p>
                      <a:pPr algn="l" rtl="0" fontAlgn="ctr"/>
                      <a:r>
                        <a:rPr lang="en-US" altLang="ja-JP" sz="8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Specification </a:t>
                      </a: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self-billed </a:t>
                      </a:r>
                    </a:p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Invoice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94588"/>
                  </a:ext>
                </a:extLst>
              </a:tr>
              <a:tr h="153107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+mj-ea"/>
                          <a:ea typeface="+mj-ea"/>
                        </a:rPr>
                        <a:t>5</a:t>
                      </a:r>
                      <a:endParaRPr kumimoji="1" lang="ja-JP" altLang="en-US" sz="800" dirty="0">
                        <a:latin typeface="+mj-ea"/>
                        <a:ea typeface="+mj-ea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Self-billed 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self-billed 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883593"/>
                  </a:ext>
                </a:extLst>
              </a:tr>
              <a:tr h="600769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endParaRPr kumimoji="1" lang="zh-TW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Self-billed E-Invoice for use by non-consumption tax registered businesses 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JPN </a:t>
                      </a:r>
                      <a:r>
                        <a:rPr kumimoji="1" lang="en-US" altLang="ja-JP" sz="7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Self-Billing</a:t>
                      </a: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Specification for E-Invoice for use by non-consumption tax registered businesses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self-billed </a:t>
                      </a:r>
                    </a:p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Credit note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SG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</a:t>
                      </a:r>
                      <a:endParaRPr kumimoji="1" lang="ja-JP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△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8993"/>
                  </a:ext>
                </a:extLst>
              </a:tr>
              <a:tr h="153107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endParaRPr kumimoji="1" lang="zh-TW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Amended versions of 1~6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 of the above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Any of the above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ja-JP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Based on </a:t>
                      </a:r>
                      <a:r>
                        <a:rPr kumimoji="1" lang="en-SG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invoice type</a:t>
                      </a:r>
                      <a:endParaRPr kumimoji="1" lang="ja-JP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Based on </a:t>
                      </a:r>
                      <a:r>
                        <a:rPr kumimoji="1" lang="en-SG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invoice type</a:t>
                      </a:r>
                      <a:endParaRPr kumimoji="1" lang="ja-JP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75294"/>
                  </a:ext>
                </a:extLst>
              </a:tr>
              <a:tr h="153107"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(Reference)</a:t>
                      </a:r>
                      <a:endParaRPr kumimoji="1" lang="zh-TW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Summarised</a:t>
                      </a: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1~6</a:t>
                      </a:r>
                      <a:endParaRPr kumimoji="1" lang="zh-TW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 of the above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Any of the above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Based on </a:t>
                      </a:r>
                      <a:r>
                        <a:rPr kumimoji="1" lang="en-SG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invoice type</a:t>
                      </a:r>
                      <a:endParaRPr kumimoji="1" lang="ja-JP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NA</a:t>
                      </a:r>
                      <a:r>
                        <a:rPr kumimoji="1" lang="en-US" altLang="ja-JP" sz="8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*4</a:t>
                      </a:r>
                      <a:endParaRPr kumimoji="1" lang="ja-JP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Based on </a:t>
                      </a:r>
                      <a:r>
                        <a:rPr kumimoji="1" lang="en-SG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invoice type</a:t>
                      </a:r>
                      <a:endParaRPr kumimoji="1" lang="ja-JP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Yu Gothic UI"/>
                          <a:ea typeface="Yu Gothic UI"/>
                          <a:cs typeface="+mn-cs"/>
                        </a:rPr>
                        <a:t>-</a:t>
                      </a:r>
                      <a:endParaRPr kumimoji="1" lang="ja-JP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05623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20413A-57F9-431F-875D-DE7931C43B36}"/>
              </a:ext>
            </a:extLst>
          </p:cNvPr>
          <p:cNvSpPr/>
          <p:nvPr/>
        </p:nvSpPr>
        <p:spPr>
          <a:xfrm>
            <a:off x="6256392" y="2046720"/>
            <a:ext cx="216024" cy="128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marL="266700" indent="-266700"/>
            <a:r>
              <a:rPr lang="ja-JP" altLang="en-US" sz="1000" dirty="0"/>
              <a:t>　   </a:t>
            </a:r>
            <a:r>
              <a:rPr lang="en-US" altLang="ja-JP" sz="900" dirty="0"/>
              <a:t> Items to be used for identification of invoices</a:t>
            </a:r>
            <a:r>
              <a:rPr lang="ja-JP" altLang="en-US" sz="900" dirty="0"/>
              <a:t> </a:t>
            </a:r>
            <a:r>
              <a:rPr lang="en-US" altLang="ja-JP" sz="900" dirty="0"/>
              <a:t>in </a:t>
            </a:r>
          </a:p>
          <a:p>
            <a:pPr marL="266700" indent="-266700"/>
            <a:r>
              <a:rPr lang="en-US" altLang="ja-JP" sz="900" dirty="0"/>
              <a:t>	JPN </a:t>
            </a:r>
            <a:r>
              <a:rPr lang="en-US" altLang="ja-JP" sz="900" dirty="0" err="1"/>
              <a:t>Peppol</a:t>
            </a:r>
            <a:r>
              <a:rPr lang="en-US" altLang="ja-JP" sz="900" dirty="0"/>
              <a:t> BIS Billing 3.0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AC047A2-8E7E-4643-BB7A-9B690E2DDB7D}"/>
              </a:ext>
            </a:extLst>
          </p:cNvPr>
          <p:cNvSpPr/>
          <p:nvPr/>
        </p:nvSpPr>
        <p:spPr>
          <a:xfrm>
            <a:off x="3145104" y="1939539"/>
            <a:ext cx="6496111" cy="376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516932-0565-4AA0-9F46-F7416A49CC1D}"/>
              </a:ext>
            </a:extLst>
          </p:cNvPr>
          <p:cNvSpPr txBox="1"/>
          <p:nvPr/>
        </p:nvSpPr>
        <p:spPr>
          <a:xfrm>
            <a:off x="3384487" y="1939537"/>
            <a:ext cx="2792649" cy="40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900" dirty="0"/>
              <a:t>〇：</a:t>
            </a:r>
            <a:r>
              <a:rPr lang="en-US" altLang="ja-JP" sz="900" dirty="0"/>
              <a:t> Required fields according to Japanese law</a:t>
            </a:r>
            <a:endParaRPr kumimoji="1" lang="en-US" altLang="ja-JP" sz="900" dirty="0"/>
          </a:p>
          <a:p>
            <a:pPr>
              <a:lnSpc>
                <a:spcPct val="120000"/>
              </a:lnSpc>
            </a:pPr>
            <a:r>
              <a:rPr lang="ja-JP" altLang="en-US" sz="900" dirty="0"/>
              <a:t>△：</a:t>
            </a:r>
            <a:r>
              <a:rPr lang="en-US" altLang="ja-JP" sz="900" dirty="0"/>
              <a:t> Items to be included as necessary</a:t>
            </a:r>
            <a:endParaRPr kumimoji="1" lang="en-US" altLang="ja-JP" sz="9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E8F959-D78D-4944-9672-F3E725C3F7A7}"/>
              </a:ext>
            </a:extLst>
          </p:cNvPr>
          <p:cNvCxnSpPr>
            <a:cxnSpLocks/>
          </p:cNvCxnSpPr>
          <p:nvPr/>
        </p:nvCxnSpPr>
        <p:spPr>
          <a:xfrm>
            <a:off x="3944888" y="4005064"/>
            <a:ext cx="1224136" cy="22802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73713C-70A1-4B58-8678-1ED7B6D0DA75}"/>
              </a:ext>
            </a:extLst>
          </p:cNvPr>
          <p:cNvCxnSpPr>
            <a:cxnSpLocks/>
          </p:cNvCxnSpPr>
          <p:nvPr/>
        </p:nvCxnSpPr>
        <p:spPr>
          <a:xfrm>
            <a:off x="3944888" y="5301208"/>
            <a:ext cx="1224136" cy="984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DCD2D5-0964-462E-9BCC-09DDCDA17743}"/>
              </a:ext>
            </a:extLst>
          </p:cNvPr>
          <p:cNvSpPr/>
          <p:nvPr/>
        </p:nvSpPr>
        <p:spPr>
          <a:xfrm>
            <a:off x="1064568" y="6265801"/>
            <a:ext cx="8678874" cy="3436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OpenPeppol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commented that it would be difficult to use the registration number to differentiate between invoice types, so a new customization ID will be used instead (Extension 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⑤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34CA2A-A613-4D96-BACE-DDBA1CB3F761}"/>
              </a:ext>
            </a:extLst>
          </p:cNvPr>
          <p:cNvSpPr/>
          <p:nvPr/>
        </p:nvSpPr>
        <p:spPr>
          <a:xfrm>
            <a:off x="6401631" y="1976994"/>
            <a:ext cx="300082" cy="24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900" dirty="0"/>
              <a:t>：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72714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オブジェクト 20" hidden="1">
            <a:extLst>
              <a:ext uri="{FF2B5EF4-FFF2-40B4-BE49-F238E27FC236}">
                <a16:creationId xmlns:a16="http://schemas.microsoft.com/office/drawing/2014/main" id="{DEFD6680-D5FD-4B5B-A3E5-AA753245623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01219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21" name="オブジェクト 20" hidden="1">
                        <a:extLst>
                          <a:ext uri="{FF2B5EF4-FFF2-40B4-BE49-F238E27FC236}">
                            <a16:creationId xmlns:a16="http://schemas.microsoft.com/office/drawing/2014/main" id="{DEFD6680-D5FD-4B5B-A3E5-AA75324562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DD711140-85CD-41AE-B92C-432C25E7AEDE}"/>
              </a:ext>
            </a:extLst>
          </p:cNvPr>
          <p:cNvSpPr/>
          <p:nvPr/>
        </p:nvSpPr>
        <p:spPr>
          <a:xfrm>
            <a:off x="6647005" y="2909440"/>
            <a:ext cx="2357078" cy="1742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2A99EA4-5829-4F57-B2C4-4E7F59AA6717}"/>
              </a:ext>
            </a:extLst>
          </p:cNvPr>
          <p:cNvSpPr/>
          <p:nvPr/>
        </p:nvSpPr>
        <p:spPr>
          <a:xfrm>
            <a:off x="6647005" y="4696931"/>
            <a:ext cx="2357078" cy="87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D98A76DE-51E1-4154-8E62-DCB30837A681}"/>
              </a:ext>
            </a:extLst>
          </p:cNvPr>
          <p:cNvSpPr/>
          <p:nvPr/>
        </p:nvSpPr>
        <p:spPr>
          <a:xfrm>
            <a:off x="6647005" y="5613871"/>
            <a:ext cx="2357078" cy="87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01BB17-FCE4-424C-BF84-311E41FCE500}"/>
              </a:ext>
            </a:extLst>
          </p:cNvPr>
          <p:cNvSpPr/>
          <p:nvPr/>
        </p:nvSpPr>
        <p:spPr>
          <a:xfrm>
            <a:off x="6647005" y="1121949"/>
            <a:ext cx="2357078" cy="1742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943F0E-3ED8-4A49-81A7-423DD3D9E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671292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Identification logic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362F659-CE5C-409D-97BE-9839F79E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5" y="248559"/>
            <a:ext cx="9504000" cy="299052"/>
          </a:xfrm>
        </p:spPr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CC8B834-42F2-4D1D-924B-CD2D3B21A9E4}"/>
              </a:ext>
            </a:extLst>
          </p:cNvPr>
          <p:cNvGrpSpPr/>
          <p:nvPr/>
        </p:nvGrpSpPr>
        <p:grpSpPr>
          <a:xfrm>
            <a:off x="6902788" y="1082980"/>
            <a:ext cx="1877573" cy="1729658"/>
            <a:chOff x="6902788" y="1082980"/>
            <a:chExt cx="1877573" cy="1729658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2FD499B-1180-45A4-B798-9D4A8FFD5809}"/>
                </a:ext>
              </a:extLst>
            </p:cNvPr>
            <p:cNvGrpSpPr/>
            <p:nvPr/>
          </p:nvGrpSpPr>
          <p:grpSpPr>
            <a:xfrm>
              <a:off x="6902788" y="1082980"/>
              <a:ext cx="1877573" cy="825135"/>
              <a:chOff x="7886042" y="1082980"/>
              <a:chExt cx="1877573" cy="825135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FA84F40-D819-4659-8E48-27BA52112FAC}"/>
                  </a:ext>
                </a:extLst>
              </p:cNvPr>
              <p:cNvSpPr/>
              <p:nvPr/>
            </p:nvSpPr>
            <p:spPr>
              <a:xfrm>
                <a:off x="7918170" y="1082980"/>
                <a:ext cx="17812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u="sng" dirty="0">
                    <a:solidFill>
                      <a:schemeClr val="accent1"/>
                    </a:solidFill>
                  </a:rPr>
                  <a:t>Commercial invoice</a:t>
                </a:r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00B7DB-8A42-4827-887B-CDF2DCEF2A71}"/>
                  </a:ext>
                </a:extLst>
              </p:cNvPr>
              <p:cNvGrpSpPr/>
              <p:nvPr/>
            </p:nvGrpSpPr>
            <p:grpSpPr>
              <a:xfrm>
                <a:off x="7886042" y="1404166"/>
                <a:ext cx="1877573" cy="503949"/>
                <a:chOff x="7905328" y="1404166"/>
                <a:chExt cx="1877573" cy="503949"/>
              </a:xfrm>
            </p:grpSpPr>
            <p:pic>
              <p:nvPicPr>
                <p:cNvPr id="5" name="図 4">
                  <a:extLst>
                    <a:ext uri="{FF2B5EF4-FFF2-40B4-BE49-F238E27FC236}">
                      <a16:creationId xmlns:a16="http://schemas.microsoft.com/office/drawing/2014/main" id="{24D2D7E5-ED2E-4244-96B3-EFF194CBF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086" t="17267" r="29178" b="23685"/>
                <a:stretch/>
              </p:blipFill>
              <p:spPr>
                <a:xfrm>
                  <a:off x="7905328" y="1404166"/>
                  <a:ext cx="408901" cy="50394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BDF93D1-AC27-49C3-B412-75932E636D3A}"/>
                    </a:ext>
                  </a:extLst>
                </p:cNvPr>
                <p:cNvSpPr/>
                <p:nvPr/>
              </p:nvSpPr>
              <p:spPr>
                <a:xfrm>
                  <a:off x="8314229" y="1471474"/>
                  <a:ext cx="14686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900" dirty="0" err="1">
                      <a:solidFill>
                        <a:srgbClr val="333333"/>
                      </a:solidFill>
                      <a:latin typeface="Helvetica Neue"/>
                    </a:rPr>
                    <a:t>InvoiceTypeCode</a:t>
                  </a:r>
                  <a:r>
                    <a:rPr lang="en-US" altLang="ja-JP" sz="900" dirty="0">
                      <a:solidFill>
                        <a:srgbClr val="333333"/>
                      </a:solidFill>
                      <a:latin typeface="Helvetica Neue"/>
                    </a:rPr>
                    <a:t>:</a:t>
                  </a:r>
                </a:p>
                <a:p>
                  <a:r>
                    <a:rPr lang="en-US" altLang="ja-JP" sz="900" dirty="0"/>
                    <a:t>380 (Commercial invoice)</a:t>
                  </a:r>
                  <a:endParaRPr lang="en-US" altLang="ja-JP" sz="900" b="0" i="0" dirty="0">
                    <a:solidFill>
                      <a:srgbClr val="333333"/>
                    </a:solidFill>
                    <a:effectLst/>
                    <a:latin typeface="Helvetica Neue"/>
                  </a:endParaRPr>
                </a:p>
              </p:txBody>
            </p:sp>
          </p:grp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10732C71-6C05-43C7-A94B-901BA7934C22}"/>
                </a:ext>
              </a:extLst>
            </p:cNvPr>
            <p:cNvGrpSpPr/>
            <p:nvPr/>
          </p:nvGrpSpPr>
          <p:grpSpPr>
            <a:xfrm>
              <a:off x="6918852" y="1987503"/>
              <a:ext cx="1813385" cy="825135"/>
              <a:chOff x="7886042" y="1082980"/>
              <a:chExt cx="1813385" cy="825135"/>
            </a:xfrm>
          </p:grpSpPr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6EE1E530-C727-488C-838C-4D9A67C32BC8}"/>
                  </a:ext>
                </a:extLst>
              </p:cNvPr>
              <p:cNvSpPr/>
              <p:nvPr/>
            </p:nvSpPr>
            <p:spPr>
              <a:xfrm>
                <a:off x="7918170" y="1082980"/>
                <a:ext cx="17812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u="sng" dirty="0">
                    <a:solidFill>
                      <a:schemeClr val="accent1"/>
                    </a:solidFill>
                  </a:rPr>
                  <a:t>Credit note</a:t>
                </a:r>
              </a:p>
            </p:txBody>
          </p:sp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6FBF13E1-5C90-46C8-B0EA-EEAC4555D0CB}"/>
                  </a:ext>
                </a:extLst>
              </p:cNvPr>
              <p:cNvGrpSpPr/>
              <p:nvPr/>
            </p:nvGrpSpPr>
            <p:grpSpPr>
              <a:xfrm>
                <a:off x="7886042" y="1404166"/>
                <a:ext cx="1523309" cy="503949"/>
                <a:chOff x="7905328" y="1404166"/>
                <a:chExt cx="1523309" cy="503949"/>
              </a:xfrm>
            </p:grpSpPr>
            <p:pic>
              <p:nvPicPr>
                <p:cNvPr id="76" name="図 75">
                  <a:extLst>
                    <a:ext uri="{FF2B5EF4-FFF2-40B4-BE49-F238E27FC236}">
                      <a16:creationId xmlns:a16="http://schemas.microsoft.com/office/drawing/2014/main" id="{35820DE0-79A6-402B-9212-1B5DB6425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086" t="17267" r="29178" b="23685"/>
                <a:stretch/>
              </p:blipFill>
              <p:spPr>
                <a:xfrm>
                  <a:off x="7905328" y="1404166"/>
                  <a:ext cx="408901" cy="50394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40FC3E3B-3977-4121-B6C2-733FBE5DDB67}"/>
                    </a:ext>
                  </a:extLst>
                </p:cNvPr>
                <p:cNvSpPr/>
                <p:nvPr/>
              </p:nvSpPr>
              <p:spPr>
                <a:xfrm>
                  <a:off x="8314229" y="1471474"/>
                  <a:ext cx="1114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900" dirty="0" err="1">
                      <a:solidFill>
                        <a:srgbClr val="333333"/>
                      </a:solidFill>
                      <a:latin typeface="Helvetica Neue"/>
                    </a:rPr>
                    <a:t>InvoiceTypeCode</a:t>
                  </a:r>
                  <a:r>
                    <a:rPr lang="en-US" altLang="ja-JP" sz="900" dirty="0">
                      <a:solidFill>
                        <a:srgbClr val="333333"/>
                      </a:solidFill>
                      <a:latin typeface="Helvetica Neue"/>
                    </a:rPr>
                    <a:t>:</a:t>
                  </a:r>
                </a:p>
                <a:p>
                  <a:r>
                    <a:rPr lang="en-US" altLang="ja-JP" sz="900" dirty="0"/>
                    <a:t>381 (Credit note)</a:t>
                  </a:r>
                  <a:endParaRPr lang="en-US" altLang="ja-JP" sz="900" dirty="0">
                    <a:solidFill>
                      <a:srgbClr val="333333"/>
                    </a:solidFill>
                    <a:latin typeface="Helvetica Neue"/>
                  </a:endParaRPr>
                </a:p>
              </p:txBody>
            </p:sp>
          </p:grp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2895374-7ACD-4930-9B08-800A57CF2067}"/>
              </a:ext>
            </a:extLst>
          </p:cNvPr>
          <p:cNvGrpSpPr/>
          <p:nvPr/>
        </p:nvGrpSpPr>
        <p:grpSpPr>
          <a:xfrm>
            <a:off x="6821116" y="2892388"/>
            <a:ext cx="2040917" cy="1729658"/>
            <a:chOff x="6821116" y="2892026"/>
            <a:chExt cx="2040917" cy="1729658"/>
          </a:xfrm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85253DA-6EE0-4EF4-B326-AD427EE31471}"/>
                </a:ext>
              </a:extLst>
            </p:cNvPr>
            <p:cNvGrpSpPr/>
            <p:nvPr/>
          </p:nvGrpSpPr>
          <p:grpSpPr>
            <a:xfrm>
              <a:off x="6918852" y="2892026"/>
              <a:ext cx="1813385" cy="825135"/>
              <a:chOff x="7886042" y="1082980"/>
              <a:chExt cx="1813385" cy="825135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8689A9B4-B04F-4261-8A35-6AC14F2F9F73}"/>
                  </a:ext>
                </a:extLst>
              </p:cNvPr>
              <p:cNvSpPr/>
              <p:nvPr/>
            </p:nvSpPr>
            <p:spPr>
              <a:xfrm>
                <a:off x="7918170" y="1082980"/>
                <a:ext cx="17812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u="sng" dirty="0">
                    <a:solidFill>
                      <a:schemeClr val="accent1"/>
                    </a:solidFill>
                  </a:rPr>
                  <a:t>Self-billed invoice</a:t>
                </a:r>
              </a:p>
            </p:txBody>
          </p:sp>
          <p:grpSp>
            <p:nvGrpSpPr>
              <p:cNvPr id="82" name="グループ化 81">
                <a:extLst>
                  <a:ext uri="{FF2B5EF4-FFF2-40B4-BE49-F238E27FC236}">
                    <a16:creationId xmlns:a16="http://schemas.microsoft.com/office/drawing/2014/main" id="{4D756B66-157F-4BD7-A345-68754EF17CEA}"/>
                  </a:ext>
                </a:extLst>
              </p:cNvPr>
              <p:cNvGrpSpPr/>
              <p:nvPr/>
            </p:nvGrpSpPr>
            <p:grpSpPr>
              <a:xfrm>
                <a:off x="7886042" y="1404166"/>
                <a:ext cx="1770171" cy="503949"/>
                <a:chOff x="7905328" y="1404166"/>
                <a:chExt cx="1770171" cy="503949"/>
              </a:xfrm>
            </p:grpSpPr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4A917B73-8A5E-44FA-9304-9DD10EF78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086" t="17267" r="29178" b="23685"/>
                <a:stretch/>
              </p:blipFill>
              <p:spPr>
                <a:xfrm>
                  <a:off x="7905328" y="1404166"/>
                  <a:ext cx="408901" cy="50394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3EB39B46-4396-49A0-B38D-FC14C49532D8}"/>
                    </a:ext>
                  </a:extLst>
                </p:cNvPr>
                <p:cNvSpPr/>
                <p:nvPr/>
              </p:nvSpPr>
              <p:spPr>
                <a:xfrm>
                  <a:off x="8314229" y="1471474"/>
                  <a:ext cx="13612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900" dirty="0" err="1">
                      <a:solidFill>
                        <a:srgbClr val="333333"/>
                      </a:solidFill>
                      <a:latin typeface="Helvetica Neue"/>
                    </a:rPr>
                    <a:t>InvoiceTypeCode</a:t>
                  </a:r>
                  <a:r>
                    <a:rPr lang="en-US" altLang="ja-JP" sz="900" dirty="0">
                      <a:solidFill>
                        <a:srgbClr val="333333"/>
                      </a:solidFill>
                      <a:latin typeface="Helvetica Neue"/>
                    </a:rPr>
                    <a:t>:</a:t>
                  </a:r>
                </a:p>
                <a:p>
                  <a:r>
                    <a:rPr lang="en-US" altLang="ja-JP" sz="900" dirty="0"/>
                    <a:t>389 (self-billed invoice)</a:t>
                  </a:r>
                  <a:endParaRPr lang="en-US" altLang="ja-JP" sz="900" dirty="0">
                    <a:solidFill>
                      <a:srgbClr val="333333"/>
                    </a:solidFill>
                    <a:latin typeface="Helvetica Neue"/>
                  </a:endParaRPr>
                </a:p>
              </p:txBody>
            </p:sp>
          </p:grp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20E9AC6-A4D7-40A9-BF21-B232DD8725EC}"/>
                </a:ext>
              </a:extLst>
            </p:cNvPr>
            <p:cNvGrpSpPr/>
            <p:nvPr/>
          </p:nvGrpSpPr>
          <p:grpSpPr>
            <a:xfrm>
              <a:off x="6821116" y="3796549"/>
              <a:ext cx="2040917" cy="825135"/>
              <a:chOff x="7761312" y="3796549"/>
              <a:chExt cx="2040917" cy="825135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DC323EBA-F1D4-4CFC-A8F7-ACF4BCA43CC9}"/>
                  </a:ext>
                </a:extLst>
              </p:cNvPr>
              <p:cNvSpPr/>
              <p:nvPr/>
            </p:nvSpPr>
            <p:spPr>
              <a:xfrm>
                <a:off x="7761312" y="3796549"/>
                <a:ext cx="19574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b="1" u="sng" dirty="0">
                    <a:solidFill>
                      <a:schemeClr val="accent1"/>
                    </a:solidFill>
                  </a:rPr>
                  <a:t>Self-billed credit note</a:t>
                </a:r>
              </a:p>
            </p:txBody>
          </p: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715D330C-4962-4F02-8BCB-892955463FB3}"/>
                  </a:ext>
                </a:extLst>
              </p:cNvPr>
              <p:cNvGrpSpPr/>
              <p:nvPr/>
            </p:nvGrpSpPr>
            <p:grpSpPr>
              <a:xfrm>
                <a:off x="7817256" y="4117735"/>
                <a:ext cx="1984973" cy="503949"/>
                <a:chOff x="7905328" y="1404166"/>
                <a:chExt cx="1984973" cy="503949"/>
              </a:xfrm>
            </p:grpSpPr>
            <p:pic>
              <p:nvPicPr>
                <p:cNvPr id="88" name="図 87">
                  <a:extLst>
                    <a:ext uri="{FF2B5EF4-FFF2-40B4-BE49-F238E27FC236}">
                      <a16:creationId xmlns:a16="http://schemas.microsoft.com/office/drawing/2014/main" id="{218DEA06-9B5F-4E60-BE6D-DA37225F0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086" t="17267" r="29178" b="23685"/>
                <a:stretch/>
              </p:blipFill>
              <p:spPr>
                <a:xfrm>
                  <a:off x="7905328" y="1404166"/>
                  <a:ext cx="408901" cy="50394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3255BFD2-C066-452D-9E9D-253EEF4769E3}"/>
                    </a:ext>
                  </a:extLst>
                </p:cNvPr>
                <p:cNvSpPr/>
                <p:nvPr/>
              </p:nvSpPr>
              <p:spPr>
                <a:xfrm>
                  <a:off x="8314229" y="1471474"/>
                  <a:ext cx="15760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900" dirty="0" err="1">
                      <a:solidFill>
                        <a:srgbClr val="333333"/>
                      </a:solidFill>
                      <a:latin typeface="Helvetica Neue"/>
                    </a:rPr>
                    <a:t>InvoiceTypeCode</a:t>
                  </a:r>
                  <a:r>
                    <a:rPr lang="en-US" altLang="ja-JP" sz="900" dirty="0">
                      <a:solidFill>
                        <a:srgbClr val="333333"/>
                      </a:solidFill>
                      <a:latin typeface="Helvetica Neue"/>
                    </a:rPr>
                    <a:t>:</a:t>
                  </a:r>
                </a:p>
                <a:p>
                  <a:r>
                    <a:rPr lang="en-US" altLang="ja-JP" sz="900" dirty="0"/>
                    <a:t>261 (self-billed Credit note)</a:t>
                  </a:r>
                  <a:endParaRPr lang="en-US" altLang="ja-JP" sz="900" dirty="0">
                    <a:solidFill>
                      <a:srgbClr val="333333"/>
                    </a:solidFill>
                    <a:latin typeface="Helvetica Neue"/>
                  </a:endParaRPr>
                </a:p>
              </p:txBody>
            </p:sp>
          </p:grp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1CB7C93-9805-4315-B724-B853851065F1}"/>
              </a:ext>
            </a:extLst>
          </p:cNvPr>
          <p:cNvGrpSpPr/>
          <p:nvPr/>
        </p:nvGrpSpPr>
        <p:grpSpPr>
          <a:xfrm>
            <a:off x="6609184" y="4701072"/>
            <a:ext cx="2432720" cy="1729656"/>
            <a:chOff x="6609184" y="4701072"/>
            <a:chExt cx="2432720" cy="1729656"/>
          </a:xfrm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81C9CA69-F10D-4DBF-B4B1-4AD88A1599DD}"/>
                </a:ext>
              </a:extLst>
            </p:cNvPr>
            <p:cNvGrpSpPr/>
            <p:nvPr/>
          </p:nvGrpSpPr>
          <p:grpSpPr>
            <a:xfrm>
              <a:off x="6684826" y="4701072"/>
              <a:ext cx="2281436" cy="825135"/>
              <a:chOff x="7670019" y="1082980"/>
              <a:chExt cx="2281436" cy="825135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2DB7B4E9-0FB6-41D5-8B0E-171C361168F6}"/>
                  </a:ext>
                </a:extLst>
              </p:cNvPr>
              <p:cNvSpPr/>
              <p:nvPr/>
            </p:nvSpPr>
            <p:spPr>
              <a:xfrm>
                <a:off x="7670019" y="1082980"/>
                <a:ext cx="22814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800" b="1" u="sng" dirty="0">
                    <a:solidFill>
                      <a:schemeClr val="accent1"/>
                    </a:solidFill>
                  </a:rPr>
                  <a:t>JPN Invoice Specification for commercial invoice for non-consumption tax registered businesses</a:t>
                </a:r>
                <a:endParaRPr lang="ja-JP" altLang="en-US" sz="800" b="1" u="sng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92" name="グループ化 91">
                <a:extLst>
                  <a:ext uri="{FF2B5EF4-FFF2-40B4-BE49-F238E27FC236}">
                    <a16:creationId xmlns:a16="http://schemas.microsoft.com/office/drawing/2014/main" id="{E4921CD1-EC9F-4656-8BD8-32FC5B0FE9A1}"/>
                  </a:ext>
                </a:extLst>
              </p:cNvPr>
              <p:cNvGrpSpPr/>
              <p:nvPr/>
            </p:nvGrpSpPr>
            <p:grpSpPr>
              <a:xfrm>
                <a:off x="7886042" y="1404166"/>
                <a:ext cx="1877573" cy="503949"/>
                <a:chOff x="7905328" y="1404166"/>
                <a:chExt cx="1877573" cy="503949"/>
              </a:xfrm>
            </p:grpSpPr>
            <p:pic>
              <p:nvPicPr>
                <p:cNvPr id="93" name="図 92">
                  <a:extLst>
                    <a:ext uri="{FF2B5EF4-FFF2-40B4-BE49-F238E27FC236}">
                      <a16:creationId xmlns:a16="http://schemas.microsoft.com/office/drawing/2014/main" id="{E4F6489A-A360-4C77-95C9-EA2C6F55D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086" t="17267" r="29178" b="23685"/>
                <a:stretch/>
              </p:blipFill>
              <p:spPr>
                <a:xfrm>
                  <a:off x="7905328" y="1404166"/>
                  <a:ext cx="408901" cy="50394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0ACF3995-D925-4685-8D3C-4A489D78FB53}"/>
                    </a:ext>
                  </a:extLst>
                </p:cNvPr>
                <p:cNvSpPr/>
                <p:nvPr/>
              </p:nvSpPr>
              <p:spPr>
                <a:xfrm>
                  <a:off x="8314229" y="1471474"/>
                  <a:ext cx="14686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900" dirty="0" err="1">
                      <a:solidFill>
                        <a:srgbClr val="333333"/>
                      </a:solidFill>
                      <a:latin typeface="Helvetica Neue"/>
                    </a:rPr>
                    <a:t>InvoiceTypeCode</a:t>
                  </a:r>
                  <a:r>
                    <a:rPr lang="en-US" altLang="ja-JP" sz="900" dirty="0">
                      <a:solidFill>
                        <a:srgbClr val="333333"/>
                      </a:solidFill>
                      <a:latin typeface="Helvetica Neue"/>
                    </a:rPr>
                    <a:t>:</a:t>
                  </a:r>
                </a:p>
                <a:p>
                  <a:r>
                    <a:rPr lang="en-US" altLang="ja-JP" sz="900" dirty="0"/>
                    <a:t>380 (Commercial invoice)</a:t>
                  </a:r>
                  <a:endParaRPr lang="en-US" altLang="ja-JP" sz="900" b="0" i="0" dirty="0">
                    <a:solidFill>
                      <a:srgbClr val="333333"/>
                    </a:solidFill>
                    <a:effectLst/>
                    <a:latin typeface="Helvetica Neue"/>
                  </a:endParaRPr>
                </a:p>
              </p:txBody>
            </p:sp>
          </p:grp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A0CCCC72-2C29-4529-801F-15CC5460953B}"/>
                </a:ext>
              </a:extLst>
            </p:cNvPr>
            <p:cNvGrpSpPr/>
            <p:nvPr/>
          </p:nvGrpSpPr>
          <p:grpSpPr>
            <a:xfrm>
              <a:off x="6609184" y="5605593"/>
              <a:ext cx="2432720" cy="825135"/>
              <a:chOff x="7598010" y="1082980"/>
              <a:chExt cx="2432720" cy="825135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DC3074B9-1860-45CE-8108-609958D5F2D8}"/>
                  </a:ext>
                </a:extLst>
              </p:cNvPr>
              <p:cNvSpPr/>
              <p:nvPr/>
            </p:nvSpPr>
            <p:spPr>
              <a:xfrm>
                <a:off x="7598010" y="1082980"/>
                <a:ext cx="2432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800" b="1" u="sng" dirty="0">
                    <a:solidFill>
                      <a:schemeClr val="accent1"/>
                    </a:solidFill>
                  </a:rPr>
                  <a:t>JPN Self-Billing Specification for </a:t>
                </a:r>
                <a:r>
                  <a:rPr lang="en-SG" altLang="ja-JP" sz="800" b="1" u="sng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ja-JP" sz="800" b="1" u="sng" dirty="0">
                    <a:solidFill>
                      <a:schemeClr val="accent1"/>
                    </a:solidFill>
                  </a:rPr>
                  <a:t>elf-billed invoice for non-consumption tax registered businesses</a:t>
                </a: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2FA06208-4496-48D0-9014-26B00F6E8870}"/>
                  </a:ext>
                </a:extLst>
              </p:cNvPr>
              <p:cNvGrpSpPr/>
              <p:nvPr/>
            </p:nvGrpSpPr>
            <p:grpSpPr>
              <a:xfrm>
                <a:off x="7886042" y="1404166"/>
                <a:ext cx="1877573" cy="503949"/>
                <a:chOff x="7905328" y="1404166"/>
                <a:chExt cx="1877573" cy="503949"/>
              </a:xfrm>
            </p:grpSpPr>
            <p:pic>
              <p:nvPicPr>
                <p:cNvPr id="102" name="図 101">
                  <a:extLst>
                    <a:ext uri="{FF2B5EF4-FFF2-40B4-BE49-F238E27FC236}">
                      <a16:creationId xmlns:a16="http://schemas.microsoft.com/office/drawing/2014/main" id="{14CBD360-D064-4EAD-8F51-4FEBE778B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086" t="17267" r="29178" b="23685"/>
                <a:stretch/>
              </p:blipFill>
              <p:spPr>
                <a:xfrm>
                  <a:off x="7905328" y="1404166"/>
                  <a:ext cx="408901" cy="50394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8024192A-50C3-4AE2-9972-B394DF37EEB9}"/>
                    </a:ext>
                  </a:extLst>
                </p:cNvPr>
                <p:cNvSpPr/>
                <p:nvPr/>
              </p:nvSpPr>
              <p:spPr>
                <a:xfrm>
                  <a:off x="8314229" y="1471474"/>
                  <a:ext cx="14686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900" dirty="0" err="1">
                      <a:solidFill>
                        <a:srgbClr val="333333"/>
                      </a:solidFill>
                      <a:latin typeface="Helvetica Neue"/>
                    </a:rPr>
                    <a:t>InvoiceTypeCode</a:t>
                  </a:r>
                  <a:r>
                    <a:rPr lang="en-US" altLang="ja-JP" sz="900" dirty="0">
                      <a:solidFill>
                        <a:srgbClr val="333333"/>
                      </a:solidFill>
                      <a:latin typeface="Helvetica Neue"/>
                    </a:rPr>
                    <a:t>:</a:t>
                  </a:r>
                </a:p>
                <a:p>
                  <a:r>
                    <a:rPr lang="en-US" altLang="ja-JP" sz="900" dirty="0"/>
                    <a:t>380 (Commercial invoice)</a:t>
                  </a:r>
                  <a:endParaRPr lang="en-US" altLang="ja-JP" sz="900" b="0" i="0" dirty="0">
                    <a:solidFill>
                      <a:srgbClr val="333333"/>
                    </a:solidFill>
                    <a:effectLst/>
                    <a:latin typeface="Helvetica Neue"/>
                  </a:endParaRPr>
                </a:p>
              </p:txBody>
            </p:sp>
          </p:grpSp>
        </p:grpSp>
      </p:grpSp>
      <p:sp>
        <p:nvSpPr>
          <p:cNvPr id="18" name="矢印: 右 17">
            <a:extLst>
              <a:ext uri="{FF2B5EF4-FFF2-40B4-BE49-F238E27FC236}">
                <a16:creationId xmlns:a16="http://schemas.microsoft.com/office/drawing/2014/main" id="{E7DA8370-39CC-4F36-BB55-591F6E96CAAA}"/>
              </a:ext>
            </a:extLst>
          </p:cNvPr>
          <p:cNvSpPr/>
          <p:nvPr/>
        </p:nvSpPr>
        <p:spPr>
          <a:xfrm>
            <a:off x="9041904" y="1121949"/>
            <a:ext cx="591616" cy="1651720"/>
          </a:xfrm>
          <a:prstGeom prst="rightArrow">
            <a:avLst>
              <a:gd name="adj1" fmla="val 50000"/>
              <a:gd name="adj2" fmla="val 594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80000" rtlCol="0" anchor="ctr"/>
          <a:lstStyle/>
          <a:p>
            <a:pPr algn="ctr"/>
            <a:r>
              <a:rPr kumimoji="1" lang="en-US" altLang="ja-JP" sz="1200" dirty="0"/>
              <a:t>P16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3ECA7B5F-3A98-467F-BD46-4011CEB70B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t="17267" r="29178" b="23685"/>
          <a:stretch/>
        </p:blipFill>
        <p:spPr>
          <a:xfrm>
            <a:off x="941422" y="1849902"/>
            <a:ext cx="701487" cy="8645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19E74B0D-027F-443A-9A3F-856A8E96CF9C}"/>
              </a:ext>
            </a:extLst>
          </p:cNvPr>
          <p:cNvSpPr/>
          <p:nvPr/>
        </p:nvSpPr>
        <p:spPr>
          <a:xfrm>
            <a:off x="-87560" y="110214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1" u="sng" dirty="0">
                <a:solidFill>
                  <a:schemeClr val="accent1"/>
                </a:solidFill>
              </a:rPr>
              <a:t>Invoices created based on </a:t>
            </a:r>
          </a:p>
          <a:p>
            <a:pPr algn="ctr"/>
            <a:r>
              <a:rPr lang="en-US" altLang="ja-JP" sz="1400" b="1" u="sng" dirty="0">
                <a:solidFill>
                  <a:schemeClr val="accent1"/>
                </a:solidFill>
              </a:rPr>
              <a:t>each specification of </a:t>
            </a:r>
          </a:p>
          <a:p>
            <a:pPr algn="ctr"/>
            <a:r>
              <a:rPr lang="en-US" altLang="ja-JP" sz="1400" b="1" u="sng" dirty="0">
                <a:solidFill>
                  <a:schemeClr val="accent1"/>
                </a:solidFill>
              </a:rPr>
              <a:t>JPN </a:t>
            </a:r>
            <a:r>
              <a:rPr lang="en-US" altLang="ja-JP" sz="1400" b="1" u="sng" dirty="0" err="1">
                <a:solidFill>
                  <a:schemeClr val="accent1"/>
                </a:solidFill>
              </a:rPr>
              <a:t>Peppol</a:t>
            </a:r>
            <a:r>
              <a:rPr lang="en-US" altLang="ja-JP" sz="1400" b="1" u="sng" dirty="0">
                <a:solidFill>
                  <a:schemeClr val="accent1"/>
                </a:solidFill>
              </a:rPr>
              <a:t> BIS Billing 3.0</a:t>
            </a:r>
            <a:endParaRPr lang="de-DE" altLang="ja-JP" sz="1400" b="1" u="sng" dirty="0">
              <a:solidFill>
                <a:schemeClr val="accent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2B792B3-CDC8-45CD-AD75-AE98900BBAD2}"/>
              </a:ext>
            </a:extLst>
          </p:cNvPr>
          <p:cNvCxnSpPr>
            <a:cxnSpLocks/>
          </p:cNvCxnSpPr>
          <p:nvPr/>
        </p:nvCxnSpPr>
        <p:spPr>
          <a:xfrm>
            <a:off x="4464153" y="1992999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4BEF48D8-E053-4B84-ADA3-BE8583C0F060}"/>
              </a:ext>
            </a:extLst>
          </p:cNvPr>
          <p:cNvCxnSpPr>
            <a:cxnSpLocks/>
          </p:cNvCxnSpPr>
          <p:nvPr/>
        </p:nvCxnSpPr>
        <p:spPr>
          <a:xfrm flipV="1">
            <a:off x="4464153" y="3780490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64495E8-9279-4903-B3E4-255FC18CC43D}"/>
              </a:ext>
            </a:extLst>
          </p:cNvPr>
          <p:cNvCxnSpPr>
            <a:cxnSpLocks/>
          </p:cNvCxnSpPr>
          <p:nvPr/>
        </p:nvCxnSpPr>
        <p:spPr>
          <a:xfrm>
            <a:off x="4464153" y="5132706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6CBCDA2-62BF-4FA0-B5D1-693C14641FDD}"/>
              </a:ext>
            </a:extLst>
          </p:cNvPr>
          <p:cNvCxnSpPr>
            <a:cxnSpLocks/>
          </p:cNvCxnSpPr>
          <p:nvPr/>
        </p:nvCxnSpPr>
        <p:spPr>
          <a:xfrm>
            <a:off x="4464153" y="6049645"/>
            <a:ext cx="2160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24B84F8-879D-447C-AE81-89872C158A55}"/>
              </a:ext>
            </a:extLst>
          </p:cNvPr>
          <p:cNvSpPr/>
          <p:nvPr/>
        </p:nvSpPr>
        <p:spPr>
          <a:xfrm>
            <a:off x="5049770" y="1510924"/>
            <a:ext cx="1077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/>
              <a:t>JPN Invoice</a:t>
            </a:r>
          </a:p>
          <a:p>
            <a:pPr algn="ctr"/>
            <a:r>
              <a:rPr lang="en-US" altLang="ja-JP" sz="1200" b="1" dirty="0"/>
              <a:t>Specification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E3EC492-5D11-4CBE-A0CC-D32EAA88B051}"/>
              </a:ext>
            </a:extLst>
          </p:cNvPr>
          <p:cNvSpPr/>
          <p:nvPr/>
        </p:nvSpPr>
        <p:spPr>
          <a:xfrm>
            <a:off x="4962406" y="3339255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/>
              <a:t>JPN Self-Billing</a:t>
            </a:r>
          </a:p>
          <a:p>
            <a:pPr algn="ctr"/>
            <a:r>
              <a:rPr lang="en-US" altLang="ja-JP" sz="1200" b="1" dirty="0"/>
              <a:t>Specification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356DAD78-E1F0-4B2F-8753-969984D2A970}"/>
              </a:ext>
            </a:extLst>
          </p:cNvPr>
          <p:cNvSpPr/>
          <p:nvPr/>
        </p:nvSpPr>
        <p:spPr>
          <a:xfrm>
            <a:off x="2755976" y="1121949"/>
            <a:ext cx="1727864" cy="5331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Which specifications does each </a:t>
            </a:r>
            <a:r>
              <a:rPr lang="en-US" altLang="ja-JP" sz="1400" dirty="0" err="1"/>
              <a:t>Customisation</a:t>
            </a:r>
            <a:r>
              <a:rPr lang="en-US" altLang="ja-JP" sz="1400" dirty="0"/>
              <a:t> ID support?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19AAA34C-DA05-41F5-ACD3-306A0DE438CF}"/>
              </a:ext>
            </a:extLst>
          </p:cNvPr>
          <p:cNvCxnSpPr>
            <a:cxnSpLocks/>
          </p:cNvCxnSpPr>
          <p:nvPr/>
        </p:nvCxnSpPr>
        <p:spPr>
          <a:xfrm flipV="1">
            <a:off x="1712640" y="2293234"/>
            <a:ext cx="96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矢印: 右 134">
            <a:extLst>
              <a:ext uri="{FF2B5EF4-FFF2-40B4-BE49-F238E27FC236}">
                <a16:creationId xmlns:a16="http://schemas.microsoft.com/office/drawing/2014/main" id="{5D714DF7-8CD5-45CB-A60D-114F4B399350}"/>
              </a:ext>
            </a:extLst>
          </p:cNvPr>
          <p:cNvSpPr/>
          <p:nvPr/>
        </p:nvSpPr>
        <p:spPr>
          <a:xfrm>
            <a:off x="9041904" y="2954629"/>
            <a:ext cx="591616" cy="1651720"/>
          </a:xfrm>
          <a:prstGeom prst="rightArrow">
            <a:avLst>
              <a:gd name="adj1" fmla="val 50000"/>
              <a:gd name="adj2" fmla="val 594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80000" rtlCol="0" anchor="ctr"/>
          <a:lstStyle/>
          <a:p>
            <a:pPr algn="ctr"/>
            <a:r>
              <a:rPr kumimoji="1" lang="en-US" altLang="ja-JP" sz="1200" dirty="0"/>
              <a:t>P17</a:t>
            </a:r>
          </a:p>
        </p:txBody>
      </p:sp>
      <p:sp>
        <p:nvSpPr>
          <p:cNvPr id="136" name="矢印: 右 135">
            <a:extLst>
              <a:ext uri="{FF2B5EF4-FFF2-40B4-BE49-F238E27FC236}">
                <a16:creationId xmlns:a16="http://schemas.microsoft.com/office/drawing/2014/main" id="{B98AFC56-B2F3-48B8-88A3-5394CB71B403}"/>
              </a:ext>
            </a:extLst>
          </p:cNvPr>
          <p:cNvSpPr/>
          <p:nvPr/>
        </p:nvSpPr>
        <p:spPr>
          <a:xfrm>
            <a:off x="9041904" y="4776864"/>
            <a:ext cx="591616" cy="1651720"/>
          </a:xfrm>
          <a:prstGeom prst="rightArrow">
            <a:avLst>
              <a:gd name="adj1" fmla="val 50000"/>
              <a:gd name="adj2" fmla="val 5941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80000" rtlCol="0" anchor="ctr"/>
          <a:lstStyle/>
          <a:p>
            <a:pPr algn="ctr"/>
            <a:r>
              <a:rPr kumimoji="1" lang="en-US" altLang="ja-JP" sz="1200" dirty="0"/>
              <a:t>P18</a:t>
            </a:r>
            <a:endParaRPr kumimoji="1" lang="ja-JP" altLang="en-US" sz="1200" dirty="0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D7FAC647-1735-410C-B9F8-806FBDA9AAB7}"/>
              </a:ext>
            </a:extLst>
          </p:cNvPr>
          <p:cNvSpPr/>
          <p:nvPr/>
        </p:nvSpPr>
        <p:spPr>
          <a:xfrm>
            <a:off x="4629168" y="4422921"/>
            <a:ext cx="18299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/>
              <a:t>JPN Invoice Specification for E-Invoice for use by non-consumption tax registered businesses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4F2F187-48FC-4554-8294-50A28A34E340}"/>
              </a:ext>
            </a:extLst>
          </p:cNvPr>
          <p:cNvSpPr/>
          <p:nvPr/>
        </p:nvSpPr>
        <p:spPr>
          <a:xfrm>
            <a:off x="4629168" y="5347076"/>
            <a:ext cx="18299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/>
              <a:t>JPN Self-Billing Specification for E-Invoice for use by non-consumption tax registered businesses</a:t>
            </a:r>
          </a:p>
        </p:txBody>
      </p:sp>
    </p:spTree>
    <p:extLst>
      <p:ext uri="{BB962C8B-B14F-4D97-AF65-F5344CB8AC3E}">
        <p14:creationId xmlns:p14="http://schemas.microsoft.com/office/powerpoint/2010/main" val="264079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オブジェクト 20" hidden="1">
            <a:extLst>
              <a:ext uri="{FF2B5EF4-FFF2-40B4-BE49-F238E27FC236}">
                <a16:creationId xmlns:a16="http://schemas.microsoft.com/office/drawing/2014/main" id="{DEFD6680-D5FD-4B5B-A3E5-AA753245623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2216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21" name="オブジェクト 20" hidden="1">
                        <a:extLst>
                          <a:ext uri="{FF2B5EF4-FFF2-40B4-BE49-F238E27FC236}">
                            <a16:creationId xmlns:a16="http://schemas.microsoft.com/office/drawing/2014/main" id="{DEFD6680-D5FD-4B5B-A3E5-AA75324562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943F0E-3ED8-4A49-81A7-423DD3D9E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671292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Identification logic for JPN Invoice Specification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362F659-CE5C-409D-97BE-9839F79E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648354-0477-4E95-99D0-171084897E73}"/>
              </a:ext>
            </a:extLst>
          </p:cNvPr>
          <p:cNvSpPr/>
          <p:nvPr/>
        </p:nvSpPr>
        <p:spPr>
          <a:xfrm>
            <a:off x="323058" y="6089750"/>
            <a:ext cx="52395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*1 </a:t>
            </a:r>
            <a:r>
              <a:rPr lang="en-US" altLang="ja-JP" sz="1050" dirty="0" err="1"/>
              <a:t>cac:BillingReference</a:t>
            </a:r>
            <a:r>
              <a:rPr lang="en-US" altLang="ja-JP" sz="1050" dirty="0"/>
              <a:t> (</a:t>
            </a:r>
            <a:r>
              <a:rPr lang="en-US" altLang="ja-JP" sz="1050" dirty="0">
                <a:solidFill>
                  <a:srgbClr val="000000"/>
                </a:solidFill>
                <a:latin typeface="+mj-ea"/>
              </a:rPr>
              <a:t>BG-3</a:t>
            </a:r>
            <a:r>
              <a:rPr lang="en-US" altLang="ja-JP" sz="1050" dirty="0"/>
              <a:t>)</a:t>
            </a:r>
          </a:p>
          <a:p>
            <a:r>
              <a:rPr lang="en-US" altLang="ja-JP" sz="1050" dirty="0"/>
              <a:t>*2 </a:t>
            </a:r>
            <a:r>
              <a:rPr lang="en-US" altLang="ja-JP" sz="1050" dirty="0" err="1"/>
              <a:t>cac:Delivery</a:t>
            </a:r>
            <a:r>
              <a:rPr lang="en-US" altLang="ja-JP" sz="1050" dirty="0"/>
              <a:t>/</a:t>
            </a:r>
            <a:r>
              <a:rPr lang="en-US" altLang="ja-JP" sz="1050" dirty="0" err="1"/>
              <a:t>cbc:ActualDeliveryDate</a:t>
            </a:r>
            <a:r>
              <a:rPr lang="en-US" altLang="ja-JP" sz="1050" dirty="0"/>
              <a:t> (</a:t>
            </a:r>
            <a:r>
              <a:rPr lang="en-US" altLang="ja-JP" sz="1050" dirty="0">
                <a:solidFill>
                  <a:srgbClr val="000000"/>
                </a:solidFill>
                <a:latin typeface="+mj-ea"/>
              </a:rPr>
              <a:t>BT-72</a:t>
            </a:r>
            <a:r>
              <a:rPr lang="en-US" altLang="ja-JP" sz="1050" dirty="0"/>
              <a:t>)</a:t>
            </a:r>
            <a:endParaRPr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A84F40-D819-4659-8E48-27BA52112FAC}"/>
              </a:ext>
            </a:extLst>
          </p:cNvPr>
          <p:cNvSpPr/>
          <p:nvPr/>
        </p:nvSpPr>
        <p:spPr>
          <a:xfrm>
            <a:off x="115014" y="1149240"/>
            <a:ext cx="1781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1" u="sng" dirty="0">
                <a:solidFill>
                  <a:schemeClr val="accent1"/>
                </a:solidFill>
              </a:rPr>
              <a:t>Commercial invoice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D2D7E5-ED2E-4244-96B3-EFF194CBFB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t="17267" r="29178" b="23685"/>
          <a:stretch/>
        </p:blipFill>
        <p:spPr>
          <a:xfrm>
            <a:off x="635198" y="1452315"/>
            <a:ext cx="597129" cy="7359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DF93D1-AC27-49C3-B412-75932E636D3A}"/>
              </a:ext>
            </a:extLst>
          </p:cNvPr>
          <p:cNvSpPr/>
          <p:nvPr/>
        </p:nvSpPr>
        <p:spPr>
          <a:xfrm>
            <a:off x="460560" y="2278704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err="1">
                <a:solidFill>
                  <a:srgbClr val="333333"/>
                </a:solidFill>
                <a:latin typeface="Helvetica Neue"/>
              </a:rPr>
              <a:t>InvoiceTypeCode</a:t>
            </a:r>
            <a:r>
              <a:rPr lang="ja-JP" altLang="en-US" sz="900" dirty="0">
                <a:solidFill>
                  <a:srgbClr val="333333"/>
                </a:solidFill>
                <a:latin typeface="Helvetica Neue"/>
              </a:rPr>
              <a:t>：</a:t>
            </a:r>
            <a:endParaRPr lang="en-US" altLang="ja-JP" sz="9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ja-JP" sz="900" dirty="0"/>
              <a:t>380(Commercial invoice)</a:t>
            </a:r>
            <a:endParaRPr lang="en-US" altLang="ja-JP" sz="9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B7C918-35BB-4EAC-90BA-505D9474BAC1}"/>
              </a:ext>
            </a:extLst>
          </p:cNvPr>
          <p:cNvSpPr/>
          <p:nvPr/>
        </p:nvSpPr>
        <p:spPr>
          <a:xfrm>
            <a:off x="3288003" y="1460280"/>
            <a:ext cx="136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Invoice</a:t>
            </a: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CD62AB9E-A1DF-46DE-BABB-E97B430B08BF}"/>
              </a:ext>
            </a:extLst>
          </p:cNvPr>
          <p:cNvSpPr/>
          <p:nvPr/>
        </p:nvSpPr>
        <p:spPr>
          <a:xfrm>
            <a:off x="6711679" y="1460280"/>
            <a:ext cx="1368000" cy="720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fontAlgn="ctr"/>
            <a:r>
              <a:rPr lang="en-US" altLang="ja-JP" sz="1000" dirty="0"/>
              <a:t>Is there a </a:t>
            </a:r>
            <a:br>
              <a:rPr lang="en-US" altLang="ja-JP" sz="1000" dirty="0"/>
            </a:br>
            <a:r>
              <a:rPr lang="en-US" altLang="ja-JP" sz="1000" dirty="0"/>
              <a:t>date of transfer*2? </a:t>
            </a:r>
            <a:endParaRPr kumimoji="1" lang="en-US" altLang="ja-JP" sz="1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9BF4B0B-EF8F-402E-ABE4-6F7F66A48828}"/>
              </a:ext>
            </a:extLst>
          </p:cNvPr>
          <p:cNvSpPr/>
          <p:nvPr/>
        </p:nvSpPr>
        <p:spPr>
          <a:xfrm>
            <a:off x="8423517" y="1622217"/>
            <a:ext cx="1289175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Invoice</a:t>
            </a:r>
          </a:p>
          <a:p>
            <a:pPr algn="ctr"/>
            <a:r>
              <a:rPr lang="en-US" altLang="ja-JP" sz="1000" dirty="0"/>
              <a:t>(Basic) </a:t>
            </a:r>
            <a:endParaRPr kumimoji="1" lang="ja-JP" altLang="en-US" sz="1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B637C-6B1E-48E0-88AB-D37DAF0DD449}"/>
              </a:ext>
            </a:extLst>
          </p:cNvPr>
          <p:cNvSpPr/>
          <p:nvPr/>
        </p:nvSpPr>
        <p:spPr>
          <a:xfrm>
            <a:off x="8423517" y="2202203"/>
            <a:ext cx="1289175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(Reference)</a:t>
            </a:r>
          </a:p>
          <a:p>
            <a:pPr algn="ctr"/>
            <a:r>
              <a:rPr lang="en-US" altLang="ja-JP" sz="1000" dirty="0" err="1"/>
              <a:t>Summarised</a:t>
            </a:r>
            <a:r>
              <a:rPr lang="en-US" altLang="ja-JP" sz="1000" dirty="0"/>
              <a:t> invoice  </a:t>
            </a:r>
            <a:endParaRPr kumimoji="1" lang="ja-JP" altLang="en-US" sz="10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6D463F7-0898-4E15-890B-FE031DF0F0E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32327" y="1820280"/>
            <a:ext cx="2055676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C3145F0-C116-45E4-AFEB-A400811E49A3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>
            <a:off x="4656003" y="1820280"/>
            <a:ext cx="34383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3CE3256-B56E-4BFF-A65A-B3C07F7ACD8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079679" y="1820217"/>
            <a:ext cx="343838" cy="6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C941AD75-0B78-48B8-8937-07DC64A392E0}"/>
              </a:ext>
            </a:extLst>
          </p:cNvPr>
          <p:cNvCxnSpPr>
            <a:stCxn id="11" idx="2"/>
            <a:endCxn id="14" idx="1"/>
          </p:cNvCxnSpPr>
          <p:nvPr/>
        </p:nvCxnSpPr>
        <p:spPr>
          <a:xfrm rot="16200000" flipH="1">
            <a:off x="7799637" y="1776322"/>
            <a:ext cx="219923" cy="102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AB254E1-838E-4B1A-AA8E-7DF1DB1491B0}"/>
              </a:ext>
            </a:extLst>
          </p:cNvPr>
          <p:cNvSpPr/>
          <p:nvPr/>
        </p:nvSpPr>
        <p:spPr>
          <a:xfrm>
            <a:off x="37533" y="2957513"/>
            <a:ext cx="1781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1" u="sng" dirty="0">
                <a:solidFill>
                  <a:schemeClr val="accent1"/>
                </a:solidFill>
              </a:rPr>
              <a:t>Credit note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9B2B91E-DDE3-4431-A8C4-D32A25DB035B}"/>
              </a:ext>
            </a:extLst>
          </p:cNvPr>
          <p:cNvSpPr txBox="1"/>
          <p:nvPr/>
        </p:nvSpPr>
        <p:spPr>
          <a:xfrm>
            <a:off x="7865215" y="1528578"/>
            <a:ext cx="415498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6"/>
                </a:solidFill>
              </a:rPr>
              <a:t>Yes</a:t>
            </a:r>
            <a:endParaRPr kumimoji="1" lang="ja-JP" altLang="en-US" sz="1200" dirty="0" err="1">
              <a:solidFill>
                <a:schemeClr val="accent6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359267B-8C33-4181-B69C-EDECE441ACD0}"/>
              </a:ext>
            </a:extLst>
          </p:cNvPr>
          <p:cNvSpPr txBox="1"/>
          <p:nvPr/>
        </p:nvSpPr>
        <p:spPr>
          <a:xfrm>
            <a:off x="7347940" y="2135389"/>
            <a:ext cx="389850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5"/>
                </a:solidFill>
              </a:rPr>
              <a:t>No</a:t>
            </a:r>
            <a:endParaRPr kumimoji="1" lang="ja-JP" altLang="en-US" sz="1200" dirty="0" err="1">
              <a:solidFill>
                <a:schemeClr val="accent5"/>
              </a:solidFill>
            </a:endParaRPr>
          </a:p>
        </p:txBody>
      </p:sp>
      <p:sp>
        <p:nvSpPr>
          <p:cNvPr id="63" name="フローチャート: 判断 62">
            <a:extLst>
              <a:ext uri="{FF2B5EF4-FFF2-40B4-BE49-F238E27FC236}">
                <a16:creationId xmlns:a16="http://schemas.microsoft.com/office/drawing/2014/main" id="{97F52FD2-A77B-47D9-A47E-888F6719662E}"/>
              </a:ext>
            </a:extLst>
          </p:cNvPr>
          <p:cNvSpPr/>
          <p:nvPr/>
        </p:nvSpPr>
        <p:spPr>
          <a:xfrm>
            <a:off x="4999841" y="1460280"/>
            <a:ext cx="1368000" cy="720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fontAlgn="ctr"/>
            <a:r>
              <a:rPr lang="en-US" altLang="ja-JP" sz="1000" dirty="0"/>
              <a:t>Is there a </a:t>
            </a:r>
            <a:br>
              <a:rPr lang="en-US" altLang="ja-JP" sz="1000" dirty="0"/>
            </a:br>
            <a:r>
              <a:rPr lang="en-US" altLang="ja-JP" sz="1000" dirty="0">
                <a:latin typeface="+mj-ea"/>
              </a:rPr>
              <a:t>preceding invoice </a:t>
            </a:r>
          </a:p>
          <a:p>
            <a:pPr algn="ctr" fontAlgn="ctr"/>
            <a:r>
              <a:rPr lang="en-US" altLang="ja-JP" sz="1000" dirty="0">
                <a:latin typeface="+mj-ea"/>
              </a:rPr>
              <a:t>reference</a:t>
            </a:r>
            <a:r>
              <a:rPr lang="en-US" altLang="ja-JP" sz="1000" dirty="0"/>
              <a:t>*1?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46536B4-0B10-4644-8318-D9210647FB90}"/>
              </a:ext>
            </a:extLst>
          </p:cNvPr>
          <p:cNvCxnSpPr>
            <a:cxnSpLocks/>
            <a:stCxn id="63" idx="3"/>
            <a:endCxn id="11" idx="1"/>
          </p:cNvCxnSpPr>
          <p:nvPr/>
        </p:nvCxnSpPr>
        <p:spPr>
          <a:xfrm>
            <a:off x="6367841" y="1820280"/>
            <a:ext cx="34383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D67288E-A853-46F7-8723-206552E5AB74}"/>
              </a:ext>
            </a:extLst>
          </p:cNvPr>
          <p:cNvSpPr/>
          <p:nvPr/>
        </p:nvSpPr>
        <p:spPr>
          <a:xfrm>
            <a:off x="8423517" y="2782189"/>
            <a:ext cx="1289175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Modified invoice</a:t>
            </a:r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32751568-4EC1-4106-BD2B-2A1F7060B0C3}"/>
              </a:ext>
            </a:extLst>
          </p:cNvPr>
          <p:cNvCxnSpPr>
            <a:cxnSpLocks/>
            <a:stCxn id="63" idx="2"/>
            <a:endCxn id="54" idx="1"/>
          </p:cNvCxnSpPr>
          <p:nvPr/>
        </p:nvCxnSpPr>
        <p:spPr>
          <a:xfrm rot="16200000" flipH="1">
            <a:off x="6653725" y="1210396"/>
            <a:ext cx="799909" cy="2739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411D381-7729-48B1-9A3F-F732D9213AB2}"/>
              </a:ext>
            </a:extLst>
          </p:cNvPr>
          <p:cNvSpPr txBox="1"/>
          <p:nvPr/>
        </p:nvSpPr>
        <p:spPr>
          <a:xfrm>
            <a:off x="6220628" y="1450261"/>
            <a:ext cx="389850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5"/>
                </a:solidFill>
              </a:rPr>
              <a:t>No</a:t>
            </a:r>
            <a:endParaRPr kumimoji="1" lang="ja-JP" altLang="en-US" sz="1200" dirty="0" err="1">
              <a:solidFill>
                <a:schemeClr val="accent5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9B3494-A75B-4174-B76E-D22CC83C545E}"/>
              </a:ext>
            </a:extLst>
          </p:cNvPr>
          <p:cNvSpPr txBox="1"/>
          <p:nvPr/>
        </p:nvSpPr>
        <p:spPr>
          <a:xfrm>
            <a:off x="5658527" y="2135389"/>
            <a:ext cx="415498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6"/>
                </a:solidFill>
              </a:rPr>
              <a:t>Yes</a:t>
            </a:r>
            <a:endParaRPr kumimoji="1" lang="ja-JP" altLang="en-US" sz="1200" dirty="0" err="1">
              <a:solidFill>
                <a:schemeClr val="accent6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50534C3-C29B-43A3-94A3-54357340456E}"/>
              </a:ext>
            </a:extLst>
          </p:cNvPr>
          <p:cNvGrpSpPr/>
          <p:nvPr/>
        </p:nvGrpSpPr>
        <p:grpSpPr>
          <a:xfrm>
            <a:off x="460560" y="3287242"/>
            <a:ext cx="9252132" cy="1725934"/>
            <a:chOff x="460560" y="4740114"/>
            <a:chExt cx="9252132" cy="1725934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1331759B-F65D-4E08-BE8A-B5073AB02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6" t="17267" r="29178" b="23685"/>
            <a:stretch/>
          </p:blipFill>
          <p:spPr>
            <a:xfrm>
              <a:off x="631825" y="4740114"/>
              <a:ext cx="597129" cy="73593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9D6AA62-F7F0-4D7B-9B04-5356FFDCB557}"/>
                </a:ext>
              </a:extLst>
            </p:cNvPr>
            <p:cNvSpPr/>
            <p:nvPr/>
          </p:nvSpPr>
          <p:spPr>
            <a:xfrm>
              <a:off x="460560" y="5534440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00" dirty="0" err="1">
                  <a:solidFill>
                    <a:srgbClr val="333333"/>
                  </a:solidFill>
                  <a:latin typeface="Helvetica Neue"/>
                </a:rPr>
                <a:t>InvoiceTypeCode</a:t>
              </a:r>
              <a:r>
                <a:rPr lang="ja-JP" altLang="en-US" sz="900" dirty="0">
                  <a:solidFill>
                    <a:srgbClr val="333333"/>
                  </a:solidFill>
                  <a:latin typeface="Helvetica Neue"/>
                </a:rPr>
                <a:t>：</a:t>
              </a:r>
              <a:endParaRPr lang="en-US" altLang="ja-JP" sz="900" dirty="0">
                <a:solidFill>
                  <a:srgbClr val="333333"/>
                </a:solidFill>
                <a:latin typeface="Helvetica Neue"/>
              </a:endParaRPr>
            </a:p>
            <a:p>
              <a:r>
                <a:rPr lang="en-US" altLang="ja-JP" sz="900" dirty="0"/>
                <a:t>381(Credit note)</a:t>
              </a:r>
              <a:endParaRPr lang="en-US" altLang="ja-JP" sz="900" b="0" i="0" dirty="0">
                <a:solidFill>
                  <a:srgbClr val="333333"/>
                </a:solidFill>
                <a:effectLst/>
                <a:latin typeface="Helvetica Neue"/>
              </a:endParaRPr>
            </a:p>
          </p:txBody>
        </p:sp>
        <p:sp>
          <p:nvSpPr>
            <p:cNvPr id="35" name="フローチャート: 判断 34">
              <a:extLst>
                <a:ext uri="{FF2B5EF4-FFF2-40B4-BE49-F238E27FC236}">
                  <a16:creationId xmlns:a16="http://schemas.microsoft.com/office/drawing/2014/main" id="{931F8964-20D7-43C2-9748-FEB6FABCC766}"/>
                </a:ext>
              </a:extLst>
            </p:cNvPr>
            <p:cNvSpPr/>
            <p:nvPr/>
          </p:nvSpPr>
          <p:spPr>
            <a:xfrm>
              <a:off x="6706307" y="4748079"/>
              <a:ext cx="1368000" cy="72000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 fontAlgn="ctr"/>
              <a:r>
                <a:rPr lang="en-US" altLang="ja-JP" sz="1100" dirty="0"/>
                <a:t>Is there a </a:t>
              </a:r>
              <a:br>
                <a:rPr lang="en-US" altLang="ja-JP" sz="1100" dirty="0"/>
              </a:br>
              <a:r>
                <a:rPr lang="en-US" altLang="ja-JP" sz="1100" dirty="0"/>
                <a:t>date of transfer ? </a:t>
              </a:r>
              <a:endParaRPr kumimoji="1" lang="en-US" altLang="ja-JP" sz="1100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BFED370-919D-4D0E-9151-02487ABCDB80}"/>
                </a:ext>
              </a:extLst>
            </p:cNvPr>
            <p:cNvSpPr/>
            <p:nvPr/>
          </p:nvSpPr>
          <p:spPr>
            <a:xfrm>
              <a:off x="8416800" y="4910079"/>
              <a:ext cx="1289175" cy="39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 defTabSz="914383" fontAlgn="ctr">
                <a:defRPr/>
              </a:pPr>
              <a:r>
                <a:rPr lang="en-US" altLang="ja-JP" sz="1000" dirty="0">
                  <a:solidFill>
                    <a:srgbClr val="000000"/>
                  </a:solidFill>
                  <a:latin typeface="+mj-ea"/>
                </a:rPr>
                <a:t>Credit note</a:t>
              </a:r>
            </a:p>
            <a:p>
              <a:pPr algn="ctr"/>
              <a:r>
                <a:rPr lang="en-US" altLang="ja-JP" sz="1000" dirty="0"/>
                <a:t>(Basic)</a:t>
              </a:r>
              <a:endParaRPr lang="ja-JP" altLang="en-US" sz="10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345C2A81-EB6B-4B9E-8891-CDEEAAAFA454}"/>
                </a:ext>
              </a:extLst>
            </p:cNvPr>
            <p:cNvSpPr/>
            <p:nvPr/>
          </p:nvSpPr>
          <p:spPr>
            <a:xfrm>
              <a:off x="8416800" y="5490065"/>
              <a:ext cx="128917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00" dirty="0"/>
                <a:t>(Reference)</a:t>
              </a:r>
            </a:p>
            <a:p>
              <a:pPr algn="ctr"/>
              <a:r>
                <a:rPr lang="en-US" altLang="ja-JP" sz="1000" dirty="0" err="1"/>
                <a:t>Summarised</a:t>
              </a:r>
              <a:r>
                <a:rPr lang="en-US" altLang="ja-JP" sz="1000" dirty="0"/>
                <a:t> </a:t>
              </a:r>
              <a:r>
                <a:rPr lang="en-US" altLang="ja-JP" sz="1000" dirty="0">
                  <a:solidFill>
                    <a:srgbClr val="000000"/>
                  </a:solidFill>
                  <a:latin typeface="+mj-ea"/>
                </a:rPr>
                <a:t>Credit note</a:t>
              </a: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402011A-8820-4261-88F1-7CFC4ADEFD52}"/>
                </a:ext>
              </a:extLst>
            </p:cNvPr>
            <p:cNvCxnSpPr>
              <a:cxnSpLocks/>
              <a:stCxn id="27" idx="3"/>
              <a:endCxn id="122" idx="1"/>
            </p:cNvCxnSpPr>
            <p:nvPr/>
          </p:nvCxnSpPr>
          <p:spPr>
            <a:xfrm>
              <a:off x="1228954" y="5108080"/>
              <a:ext cx="205636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A1502050-B6C8-4530-8675-F19262EACB96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>
              <a:off x="8074307" y="5108079"/>
              <a:ext cx="342493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CB7EB196-6BA8-4AF8-9B6F-8234EFF66DBB}"/>
                </a:ext>
              </a:extLst>
            </p:cNvPr>
            <p:cNvCxnSpPr>
              <a:stCxn id="35" idx="2"/>
              <a:endCxn id="40" idx="1"/>
            </p:cNvCxnSpPr>
            <p:nvPr/>
          </p:nvCxnSpPr>
          <p:spPr>
            <a:xfrm rot="16200000" flipH="1">
              <a:off x="7793560" y="5064825"/>
              <a:ext cx="219986" cy="10264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5315011-E333-422F-8192-762809D3AF7A}"/>
                </a:ext>
              </a:extLst>
            </p:cNvPr>
            <p:cNvSpPr txBox="1"/>
            <p:nvPr/>
          </p:nvSpPr>
          <p:spPr>
            <a:xfrm>
              <a:off x="7865215" y="4808526"/>
              <a:ext cx="415498" cy="2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 sz="1200" dirty="0">
                  <a:solidFill>
                    <a:schemeClr val="accent6"/>
                  </a:solidFill>
                </a:rPr>
                <a:t>Yes</a:t>
              </a:r>
              <a:endParaRPr kumimoji="1" lang="ja-JP" altLang="en-US" sz="1200" dirty="0" err="1">
                <a:solidFill>
                  <a:schemeClr val="accent6"/>
                </a:solidFill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FCA40E3E-85C4-4E29-93B6-02954EAA8A53}"/>
                </a:ext>
              </a:extLst>
            </p:cNvPr>
            <p:cNvSpPr txBox="1"/>
            <p:nvPr/>
          </p:nvSpPr>
          <p:spPr>
            <a:xfrm>
              <a:off x="7347940" y="5434700"/>
              <a:ext cx="389850" cy="2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 sz="1200" dirty="0">
                  <a:solidFill>
                    <a:schemeClr val="accent5"/>
                  </a:solidFill>
                </a:rPr>
                <a:t>No</a:t>
              </a:r>
              <a:endParaRPr kumimoji="1" lang="ja-JP" altLang="en-US" sz="1200" dirty="0" err="1">
                <a:solidFill>
                  <a:schemeClr val="accent5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CAEB587-4D51-44D2-B5DB-734AD6A978DC}"/>
                </a:ext>
              </a:extLst>
            </p:cNvPr>
            <p:cNvSpPr/>
            <p:nvPr/>
          </p:nvSpPr>
          <p:spPr>
            <a:xfrm>
              <a:off x="8423517" y="6070048"/>
              <a:ext cx="1289175" cy="39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00" dirty="0"/>
                <a:t>Modified </a:t>
              </a:r>
              <a:r>
                <a:rPr lang="en-US" altLang="ja-JP" sz="1000" dirty="0">
                  <a:solidFill>
                    <a:srgbClr val="000000"/>
                  </a:solidFill>
                  <a:latin typeface="+mj-ea"/>
                </a:rPr>
                <a:t>Credit note</a:t>
              </a:r>
            </a:p>
          </p:txBody>
        </p:sp>
        <p:sp>
          <p:nvSpPr>
            <p:cNvPr id="68" name="フローチャート: 判断 67">
              <a:extLst>
                <a:ext uri="{FF2B5EF4-FFF2-40B4-BE49-F238E27FC236}">
                  <a16:creationId xmlns:a16="http://schemas.microsoft.com/office/drawing/2014/main" id="{BA8FA2CE-31D8-442D-941F-ED42469BDC69}"/>
                </a:ext>
              </a:extLst>
            </p:cNvPr>
            <p:cNvSpPr/>
            <p:nvPr/>
          </p:nvSpPr>
          <p:spPr>
            <a:xfrm>
              <a:off x="4995812" y="4748079"/>
              <a:ext cx="1368000" cy="72000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 fontAlgn="ctr"/>
              <a:r>
                <a:rPr lang="en-US" altLang="ja-JP" sz="1000" dirty="0"/>
                <a:t>Is there a </a:t>
              </a:r>
              <a:br>
                <a:rPr lang="en-US" altLang="ja-JP" sz="1000" dirty="0"/>
              </a:br>
              <a:r>
                <a:rPr lang="en-US" altLang="ja-JP" sz="1000" dirty="0">
                  <a:latin typeface="+mj-ea"/>
                </a:rPr>
                <a:t>preceding invoice </a:t>
              </a:r>
            </a:p>
            <a:p>
              <a:pPr algn="ctr" fontAlgn="ctr"/>
              <a:r>
                <a:rPr lang="en-US" altLang="ja-JP" sz="1000" dirty="0">
                  <a:latin typeface="+mj-ea"/>
                </a:rPr>
                <a:t>reference</a:t>
              </a:r>
              <a:r>
                <a:rPr lang="en-US" altLang="ja-JP" sz="1000" dirty="0"/>
                <a:t>? </a:t>
              </a: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4AA54723-7143-4F5B-B759-83D196B03B93}"/>
                </a:ext>
              </a:extLst>
            </p:cNvPr>
            <p:cNvCxnSpPr>
              <a:cxnSpLocks/>
              <a:stCxn id="68" idx="3"/>
              <a:endCxn id="35" idx="1"/>
            </p:cNvCxnSpPr>
            <p:nvPr/>
          </p:nvCxnSpPr>
          <p:spPr>
            <a:xfrm>
              <a:off x="6363812" y="5108079"/>
              <a:ext cx="342495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コネクタ: カギ線 79">
              <a:extLst>
                <a:ext uri="{FF2B5EF4-FFF2-40B4-BE49-F238E27FC236}">
                  <a16:creationId xmlns:a16="http://schemas.microsoft.com/office/drawing/2014/main" id="{1DC780BE-ED8D-415C-94F9-40C9C13B0139}"/>
                </a:ext>
              </a:extLst>
            </p:cNvPr>
            <p:cNvCxnSpPr>
              <a:cxnSpLocks/>
              <a:stCxn id="68" idx="2"/>
              <a:endCxn id="66" idx="1"/>
            </p:cNvCxnSpPr>
            <p:nvPr/>
          </p:nvCxnSpPr>
          <p:spPr>
            <a:xfrm rot="16200000" flipH="1">
              <a:off x="6651680" y="4496210"/>
              <a:ext cx="799969" cy="27437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69190A72-9D9A-4426-B7DC-1B2F912D3F21}"/>
                </a:ext>
              </a:extLst>
            </p:cNvPr>
            <p:cNvSpPr txBox="1"/>
            <p:nvPr/>
          </p:nvSpPr>
          <p:spPr>
            <a:xfrm>
              <a:off x="6220628" y="4808526"/>
              <a:ext cx="389850" cy="2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 sz="1200" dirty="0">
                  <a:solidFill>
                    <a:schemeClr val="accent5"/>
                  </a:solidFill>
                </a:rPr>
                <a:t>No</a:t>
              </a:r>
              <a:endParaRPr kumimoji="1" lang="ja-JP" altLang="en-US" sz="1200" dirty="0" err="1">
                <a:solidFill>
                  <a:schemeClr val="accent5"/>
                </a:solidFill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99556E76-56FB-486D-B2D2-728B4F671A95}"/>
                </a:ext>
              </a:extLst>
            </p:cNvPr>
            <p:cNvSpPr txBox="1"/>
            <p:nvPr/>
          </p:nvSpPr>
          <p:spPr>
            <a:xfrm>
              <a:off x="5658527" y="5434700"/>
              <a:ext cx="415498" cy="2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 sz="1200" dirty="0">
                  <a:solidFill>
                    <a:schemeClr val="accent6"/>
                  </a:solidFill>
                </a:rPr>
                <a:t>Yes</a:t>
              </a:r>
              <a:endParaRPr kumimoji="1" lang="ja-JP" altLang="en-US" sz="1200" dirty="0" err="1">
                <a:solidFill>
                  <a:schemeClr val="accent6"/>
                </a:solidFill>
              </a:endParaRPr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81DB3AE-E62F-4497-B6C6-026600CF657C}"/>
                </a:ext>
              </a:extLst>
            </p:cNvPr>
            <p:cNvSpPr/>
            <p:nvPr/>
          </p:nvSpPr>
          <p:spPr>
            <a:xfrm>
              <a:off x="3285317" y="4748080"/>
              <a:ext cx="1368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 defTabSz="914383" fontAlgn="ctr">
                <a:defRPr/>
              </a:pPr>
              <a:r>
                <a:rPr lang="en-US" altLang="ja-JP" sz="1000" dirty="0">
                  <a:solidFill>
                    <a:srgbClr val="000000"/>
                  </a:solidFill>
                  <a:latin typeface="+mj-ea"/>
                </a:rPr>
                <a:t>Credit note</a:t>
              </a: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AB8F9686-7B64-41A0-A77C-32BED442E0B7}"/>
                </a:ext>
              </a:extLst>
            </p:cNvPr>
            <p:cNvCxnSpPr>
              <a:cxnSpLocks/>
              <a:stCxn id="122" idx="3"/>
              <a:endCxn id="68" idx="1"/>
            </p:cNvCxnSpPr>
            <p:nvPr/>
          </p:nvCxnSpPr>
          <p:spPr>
            <a:xfrm flipV="1">
              <a:off x="4653317" y="5108079"/>
              <a:ext cx="342495" cy="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オブジェクト 80" hidden="1">
            <a:extLst>
              <a:ext uri="{FF2B5EF4-FFF2-40B4-BE49-F238E27FC236}">
                <a16:creationId xmlns:a16="http://schemas.microsoft.com/office/drawing/2014/main" id="{316B3178-E9D2-43AC-B90D-B11CF483BC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2745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81" name="オブジェクト 80" hidden="1">
                        <a:extLst>
                          <a:ext uri="{FF2B5EF4-FFF2-40B4-BE49-F238E27FC236}">
                            <a16:creationId xmlns:a16="http://schemas.microsoft.com/office/drawing/2014/main" id="{316B3178-E9D2-43AC-B90D-B11CF483BC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943F0E-3ED8-4A49-81A7-423DD3D9E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671292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Identification logic for JPN Self-Billing Specification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362F659-CE5C-409D-97BE-9839F79E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A84F40-D819-4659-8E48-27BA52112FAC}"/>
              </a:ext>
            </a:extLst>
          </p:cNvPr>
          <p:cNvSpPr/>
          <p:nvPr/>
        </p:nvSpPr>
        <p:spPr>
          <a:xfrm>
            <a:off x="207713" y="1112359"/>
            <a:ext cx="1781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b="1" u="sng" dirty="0">
                <a:solidFill>
                  <a:schemeClr val="accent1"/>
                </a:solidFill>
              </a:rPr>
              <a:t>Self-billed invoice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D2D7E5-ED2E-4244-96B3-EFF194CBFB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t="17267" r="29178" b="23685"/>
          <a:stretch/>
        </p:blipFill>
        <p:spPr>
          <a:xfrm>
            <a:off x="631825" y="1424287"/>
            <a:ext cx="597129" cy="7359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DF93D1-AC27-49C3-B412-75932E636D3A}"/>
              </a:ext>
            </a:extLst>
          </p:cNvPr>
          <p:cNvSpPr/>
          <p:nvPr/>
        </p:nvSpPr>
        <p:spPr>
          <a:xfrm>
            <a:off x="466335" y="220425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err="1">
                <a:solidFill>
                  <a:srgbClr val="333333"/>
                </a:solidFill>
                <a:latin typeface="Helvetica Neue"/>
              </a:rPr>
              <a:t>InvoiceTypeCode</a:t>
            </a:r>
            <a:r>
              <a:rPr lang="ja-JP" altLang="en-US" sz="900" dirty="0">
                <a:solidFill>
                  <a:srgbClr val="333333"/>
                </a:solidFill>
                <a:latin typeface="Helvetica Neue"/>
              </a:rPr>
              <a:t>：</a:t>
            </a:r>
            <a:endParaRPr lang="en-US" altLang="ja-JP" sz="9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ja-JP" sz="900" dirty="0"/>
              <a:t>389(self-billed invoice)</a:t>
            </a:r>
            <a:endParaRPr lang="en-US" altLang="ja-JP" sz="9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AED9215-C733-4DB8-92DF-C0108D33ABD1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 flipV="1">
            <a:off x="1228954" y="1792252"/>
            <a:ext cx="2059049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C3B5C5FC-668E-4993-9706-FACBA3400A71}"/>
              </a:ext>
            </a:extLst>
          </p:cNvPr>
          <p:cNvCxnSpPr>
            <a:cxnSpLocks/>
            <a:stCxn id="37" idx="2"/>
            <a:endCxn id="74" idx="1"/>
          </p:cNvCxnSpPr>
          <p:nvPr/>
        </p:nvCxnSpPr>
        <p:spPr>
          <a:xfrm rot="16200000" flipH="1">
            <a:off x="7802769" y="1745162"/>
            <a:ext cx="213659" cy="102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5013C43-BBD9-430D-BF19-0A60F2E470C2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 flipV="1">
            <a:off x="8079679" y="1785925"/>
            <a:ext cx="343838" cy="63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31C8079E-1D44-4776-858B-1FB2C090FDC7}"/>
              </a:ext>
            </a:extLst>
          </p:cNvPr>
          <p:cNvSpPr/>
          <p:nvPr/>
        </p:nvSpPr>
        <p:spPr>
          <a:xfrm>
            <a:off x="4999841" y="1432252"/>
            <a:ext cx="1368000" cy="720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fontAlgn="ctr"/>
            <a:r>
              <a:rPr lang="en-US" altLang="ja-JP" sz="1000" dirty="0"/>
              <a:t>Is there a </a:t>
            </a:r>
            <a:br>
              <a:rPr lang="en-US" altLang="ja-JP" sz="1000" dirty="0"/>
            </a:br>
            <a:r>
              <a:rPr lang="en-US" altLang="ja-JP" sz="1000" dirty="0">
                <a:latin typeface="+mj-ea"/>
              </a:rPr>
              <a:t>preceding invoice </a:t>
            </a:r>
          </a:p>
          <a:p>
            <a:pPr algn="ctr" fontAlgn="ctr"/>
            <a:r>
              <a:rPr lang="en-US" altLang="ja-JP" sz="1000" dirty="0">
                <a:latin typeface="+mj-ea"/>
              </a:rPr>
              <a:t>reference</a:t>
            </a:r>
            <a:r>
              <a:rPr lang="en-US" altLang="ja-JP" sz="1000" dirty="0"/>
              <a:t>? 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B444AD8-8D66-4050-B082-C5209498BABD}"/>
              </a:ext>
            </a:extLst>
          </p:cNvPr>
          <p:cNvSpPr/>
          <p:nvPr/>
        </p:nvSpPr>
        <p:spPr>
          <a:xfrm>
            <a:off x="3288003" y="1432252"/>
            <a:ext cx="136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ctr"/>
            <a:r>
              <a:rPr lang="en-US" altLang="ja-JP" sz="1000" dirty="0">
                <a:solidFill>
                  <a:srgbClr val="000000"/>
                </a:solidFill>
                <a:latin typeface="+mj-ea"/>
              </a:rPr>
              <a:t>Self-billed invoice</a:t>
            </a:r>
            <a:endParaRPr lang="ja-JP" altLang="en-US" sz="100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37" name="フローチャート: 判断 36">
            <a:extLst>
              <a:ext uri="{FF2B5EF4-FFF2-40B4-BE49-F238E27FC236}">
                <a16:creationId xmlns:a16="http://schemas.microsoft.com/office/drawing/2014/main" id="{A453E983-C67F-443E-8274-5014F0C037A4}"/>
              </a:ext>
            </a:extLst>
          </p:cNvPr>
          <p:cNvSpPr/>
          <p:nvPr/>
        </p:nvSpPr>
        <p:spPr>
          <a:xfrm>
            <a:off x="6711679" y="1432252"/>
            <a:ext cx="1368000" cy="720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fontAlgn="ctr"/>
            <a:r>
              <a:rPr lang="en-US" altLang="ja-JP" sz="1000" dirty="0"/>
              <a:t>Is there a </a:t>
            </a:r>
            <a:br>
              <a:rPr lang="en-US" altLang="ja-JP" sz="1000" dirty="0"/>
            </a:br>
            <a:r>
              <a:rPr lang="en-US" altLang="ja-JP" sz="1000" dirty="0"/>
              <a:t>date of transfer ? 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D3B148-68C0-47A3-AA95-31C9FA5A1CE7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4656003" y="1792252"/>
            <a:ext cx="34383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95D241-0DC8-4D73-AD81-8BEE85B78DCC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6367841" y="1792252"/>
            <a:ext cx="34383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FE2FC762-CC84-4384-B03A-39E95FF0F579}"/>
              </a:ext>
            </a:extLst>
          </p:cNvPr>
          <p:cNvCxnSpPr>
            <a:cxnSpLocks/>
            <a:stCxn id="32" idx="2"/>
            <a:endCxn id="75" idx="1"/>
          </p:cNvCxnSpPr>
          <p:nvPr/>
        </p:nvCxnSpPr>
        <p:spPr>
          <a:xfrm rot="16200000" flipH="1">
            <a:off x="6656857" y="1179236"/>
            <a:ext cx="793645" cy="2739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B78E834-A142-40F0-A4F2-4661DC219847}"/>
              </a:ext>
            </a:extLst>
          </p:cNvPr>
          <p:cNvSpPr txBox="1"/>
          <p:nvPr/>
        </p:nvSpPr>
        <p:spPr>
          <a:xfrm>
            <a:off x="7865215" y="1529412"/>
            <a:ext cx="415498" cy="29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6"/>
                </a:solidFill>
              </a:rPr>
              <a:t>Yes</a:t>
            </a:r>
            <a:endParaRPr kumimoji="1" lang="ja-JP" altLang="en-US" sz="1200" dirty="0" err="1">
              <a:solidFill>
                <a:schemeClr val="accent6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8BEAA35-CACB-4BBD-B490-F694973DC16B}"/>
              </a:ext>
            </a:extLst>
          </p:cNvPr>
          <p:cNvSpPr txBox="1"/>
          <p:nvPr/>
        </p:nvSpPr>
        <p:spPr>
          <a:xfrm>
            <a:off x="7347829" y="2136223"/>
            <a:ext cx="389850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5"/>
                </a:solidFill>
              </a:rPr>
              <a:t>No</a:t>
            </a:r>
            <a:endParaRPr kumimoji="1" lang="ja-JP" altLang="en-US" sz="1200" dirty="0" err="1">
              <a:solidFill>
                <a:schemeClr val="accent5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BA1FAD8-9356-4EAE-9459-C167E35FB563}"/>
              </a:ext>
            </a:extLst>
          </p:cNvPr>
          <p:cNvSpPr txBox="1"/>
          <p:nvPr/>
        </p:nvSpPr>
        <p:spPr>
          <a:xfrm>
            <a:off x="6220628" y="1528642"/>
            <a:ext cx="389850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5"/>
                </a:solidFill>
              </a:rPr>
              <a:t>No</a:t>
            </a:r>
            <a:endParaRPr kumimoji="1" lang="ja-JP" altLang="en-US" sz="1200" dirty="0" err="1">
              <a:solidFill>
                <a:schemeClr val="accent5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4B06AE2-D521-4D11-A4B5-05FED92A71C7}"/>
              </a:ext>
            </a:extLst>
          </p:cNvPr>
          <p:cNvSpPr txBox="1"/>
          <p:nvPr/>
        </p:nvSpPr>
        <p:spPr>
          <a:xfrm>
            <a:off x="5658527" y="2144400"/>
            <a:ext cx="415498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6"/>
                </a:solidFill>
              </a:rPr>
              <a:t>Yes</a:t>
            </a:r>
            <a:endParaRPr kumimoji="1" lang="ja-JP" altLang="en-US" sz="1200" dirty="0" err="1">
              <a:solidFill>
                <a:schemeClr val="accent6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24C056C-736A-4E01-B8E9-8E7A2DB5DD91}"/>
              </a:ext>
            </a:extLst>
          </p:cNvPr>
          <p:cNvSpPr/>
          <p:nvPr/>
        </p:nvSpPr>
        <p:spPr>
          <a:xfrm>
            <a:off x="8423517" y="1587925"/>
            <a:ext cx="1289175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ctr"/>
            <a:r>
              <a:rPr lang="en-US" altLang="ja-JP" sz="1000" dirty="0">
                <a:solidFill>
                  <a:srgbClr val="000000"/>
                </a:solidFill>
                <a:latin typeface="+mj-ea"/>
              </a:rPr>
              <a:t>Self-billed invoice</a:t>
            </a:r>
            <a:endParaRPr lang="ja-JP" altLang="en-US" sz="1000" dirty="0">
              <a:solidFill>
                <a:srgbClr val="000000"/>
              </a:solidFill>
              <a:latin typeface="+mj-ea"/>
            </a:endParaRPr>
          </a:p>
          <a:p>
            <a:pPr algn="ctr"/>
            <a:r>
              <a:rPr lang="en-US" altLang="ja-JP" sz="1000" dirty="0"/>
              <a:t>(Basic) </a:t>
            </a:r>
            <a:endParaRPr kumimoji="1" lang="ja-JP" altLang="en-US" sz="10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7063551-388C-4FA5-BFED-0013ABFECB45}"/>
              </a:ext>
            </a:extLst>
          </p:cNvPr>
          <p:cNvSpPr/>
          <p:nvPr/>
        </p:nvSpPr>
        <p:spPr>
          <a:xfrm>
            <a:off x="8423517" y="2167911"/>
            <a:ext cx="1289175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/>
              <a:t>(Reference)</a:t>
            </a:r>
          </a:p>
          <a:p>
            <a:pPr algn="ctr"/>
            <a:r>
              <a:rPr lang="en-US" altLang="ja-JP" sz="800" dirty="0" err="1"/>
              <a:t>Summarised</a:t>
            </a:r>
            <a:r>
              <a:rPr lang="en-US" altLang="ja-JP" sz="800" dirty="0"/>
              <a:t> </a:t>
            </a:r>
          </a:p>
          <a:p>
            <a:pPr algn="ctr"/>
            <a:r>
              <a:rPr lang="en-US" altLang="ja-JP" sz="800" dirty="0">
                <a:solidFill>
                  <a:srgbClr val="000000"/>
                </a:solidFill>
                <a:latin typeface="+mj-ea"/>
              </a:rPr>
              <a:t>self-billed invoice</a:t>
            </a:r>
            <a:endParaRPr lang="ja-JP" altLang="en-US" sz="80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9F19C66-9D89-4B7A-95AE-89FBECCD72D6}"/>
              </a:ext>
            </a:extLst>
          </p:cNvPr>
          <p:cNvSpPr/>
          <p:nvPr/>
        </p:nvSpPr>
        <p:spPr>
          <a:xfrm>
            <a:off x="8423517" y="2747897"/>
            <a:ext cx="1289175" cy="39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Modified </a:t>
            </a:r>
          </a:p>
          <a:p>
            <a:pPr algn="ctr"/>
            <a:r>
              <a:rPr lang="en-US" altLang="ja-JP" sz="1000" dirty="0">
                <a:solidFill>
                  <a:srgbClr val="000000"/>
                </a:solidFill>
                <a:latin typeface="+mj-ea"/>
              </a:rPr>
              <a:t>self-billed invoice</a:t>
            </a:r>
            <a:endParaRPr lang="ja-JP" altLang="en-US" sz="1000" dirty="0">
              <a:solidFill>
                <a:srgbClr val="000000"/>
              </a:solidFill>
              <a:latin typeface="+mj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65835B1-2913-4592-82C6-B70911E2B8C8}"/>
              </a:ext>
            </a:extLst>
          </p:cNvPr>
          <p:cNvGrpSpPr/>
          <p:nvPr/>
        </p:nvGrpSpPr>
        <p:grpSpPr>
          <a:xfrm>
            <a:off x="110140" y="3248703"/>
            <a:ext cx="9605783" cy="2052505"/>
            <a:chOff x="110140" y="4394179"/>
            <a:chExt cx="9605783" cy="2052505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10D7D11-42BC-4675-881A-08D00E3BF4F4}"/>
                </a:ext>
              </a:extLst>
            </p:cNvPr>
            <p:cNvSpPr/>
            <p:nvPr/>
          </p:nvSpPr>
          <p:spPr>
            <a:xfrm>
              <a:off x="110140" y="4394179"/>
              <a:ext cx="19764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 b="1" u="sng" dirty="0">
                  <a:solidFill>
                    <a:schemeClr val="accent1"/>
                  </a:solidFill>
                </a:rPr>
                <a:t>Self-billed credit note</a:t>
              </a:r>
            </a:p>
          </p:txBody>
        </p: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394E4425-1ED3-402E-9D66-02DD61486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6" t="17267" r="29178" b="23685"/>
            <a:stretch/>
          </p:blipFill>
          <p:spPr>
            <a:xfrm>
              <a:off x="631825" y="4725113"/>
              <a:ext cx="597129" cy="735931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669ADD7A-E2EA-4C73-92CB-39CFD95DD5B6}"/>
                </a:ext>
              </a:extLst>
            </p:cNvPr>
            <p:cNvSpPr/>
            <p:nvPr/>
          </p:nvSpPr>
          <p:spPr>
            <a:xfrm>
              <a:off x="466335" y="5533663"/>
              <a:ext cx="1544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00" dirty="0" err="1">
                  <a:solidFill>
                    <a:srgbClr val="333333"/>
                  </a:solidFill>
                  <a:latin typeface="Helvetica Neue"/>
                </a:rPr>
                <a:t>InvoiceTypeCode</a:t>
              </a:r>
              <a:r>
                <a:rPr lang="ja-JP" altLang="en-US" sz="900" dirty="0">
                  <a:solidFill>
                    <a:srgbClr val="333333"/>
                  </a:solidFill>
                  <a:latin typeface="Helvetica Neue"/>
                </a:rPr>
                <a:t>：</a:t>
              </a:r>
              <a:endParaRPr lang="en-US" altLang="ja-JP" sz="900" dirty="0">
                <a:solidFill>
                  <a:srgbClr val="333333"/>
                </a:solidFill>
                <a:latin typeface="Helvetica Neue"/>
              </a:endParaRPr>
            </a:p>
            <a:p>
              <a:r>
                <a:rPr lang="en-US" altLang="ja-JP" sz="900" dirty="0"/>
                <a:t>261(self-billed Credit note)</a:t>
              </a:r>
              <a:endParaRPr lang="en-US" altLang="ja-JP" sz="900" b="0" i="0" dirty="0">
                <a:solidFill>
                  <a:srgbClr val="333333"/>
                </a:solidFill>
                <a:effectLst/>
                <a:latin typeface="Helvetica Neue"/>
              </a:endParaRP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DC25AF2E-5025-4069-8EE6-1E385E1FCD01}"/>
                </a:ext>
              </a:extLst>
            </p:cNvPr>
            <p:cNvCxnSpPr>
              <a:cxnSpLocks/>
              <a:stCxn id="54" idx="3"/>
              <a:endCxn id="36" idx="1"/>
            </p:cNvCxnSpPr>
            <p:nvPr/>
          </p:nvCxnSpPr>
          <p:spPr>
            <a:xfrm flipV="1">
              <a:off x="1228954" y="5093078"/>
              <a:ext cx="2056363" cy="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コネクタ: カギ線 75">
              <a:extLst>
                <a:ext uri="{FF2B5EF4-FFF2-40B4-BE49-F238E27FC236}">
                  <a16:creationId xmlns:a16="http://schemas.microsoft.com/office/drawing/2014/main" id="{B49DBEAC-AB64-4CEC-BEF4-8D386B6FFDCD}"/>
                </a:ext>
              </a:extLst>
            </p:cNvPr>
            <p:cNvCxnSpPr>
              <a:cxnSpLocks/>
              <a:stCxn id="38" idx="2"/>
              <a:endCxn id="100" idx="1"/>
            </p:cNvCxnSpPr>
            <p:nvPr/>
          </p:nvCxnSpPr>
          <p:spPr>
            <a:xfrm rot="16200000" flipH="1">
              <a:off x="7803403" y="5045353"/>
              <a:ext cx="215620" cy="10310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D0B868B9-5185-48A3-89CE-9EB7FA86BFDF}"/>
                </a:ext>
              </a:extLst>
            </p:cNvPr>
            <p:cNvCxnSpPr>
              <a:cxnSpLocks/>
              <a:stCxn id="38" idx="3"/>
              <a:endCxn id="87" idx="1"/>
            </p:cNvCxnSpPr>
            <p:nvPr/>
          </p:nvCxnSpPr>
          <p:spPr>
            <a:xfrm flipV="1">
              <a:off x="8079679" y="5088712"/>
              <a:ext cx="347069" cy="43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判断 32">
              <a:extLst>
                <a:ext uri="{FF2B5EF4-FFF2-40B4-BE49-F238E27FC236}">
                  <a16:creationId xmlns:a16="http://schemas.microsoft.com/office/drawing/2014/main" id="{7E1AB8BA-E342-418A-A647-BA2E1E259BA8}"/>
                </a:ext>
              </a:extLst>
            </p:cNvPr>
            <p:cNvSpPr/>
            <p:nvPr/>
          </p:nvSpPr>
          <p:spPr>
            <a:xfrm>
              <a:off x="4999841" y="4733078"/>
              <a:ext cx="1368000" cy="72000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 fontAlgn="ctr"/>
              <a:r>
                <a:rPr lang="en-US" altLang="ja-JP" sz="1000" dirty="0"/>
                <a:t>Is there a </a:t>
              </a:r>
              <a:br>
                <a:rPr lang="en-US" altLang="ja-JP" sz="1000" dirty="0"/>
              </a:br>
              <a:r>
                <a:rPr lang="en-US" altLang="ja-JP" sz="1000" dirty="0">
                  <a:latin typeface="+mj-ea"/>
                </a:rPr>
                <a:t>preceding invoice </a:t>
              </a:r>
            </a:p>
            <a:p>
              <a:pPr algn="ctr" fontAlgn="ctr"/>
              <a:r>
                <a:rPr lang="en-US" altLang="ja-JP" sz="1000" dirty="0">
                  <a:latin typeface="+mj-ea"/>
                </a:rPr>
                <a:t>reference</a:t>
              </a:r>
              <a:r>
                <a:rPr lang="en-US" altLang="ja-JP" sz="1000" dirty="0"/>
                <a:t>? 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831FAE7-D0D8-43FE-84B2-E529B39E8D49}"/>
                </a:ext>
              </a:extLst>
            </p:cNvPr>
            <p:cNvSpPr/>
            <p:nvPr/>
          </p:nvSpPr>
          <p:spPr>
            <a:xfrm>
              <a:off x="3285317" y="4733078"/>
              <a:ext cx="1368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 defTabSz="914383" fontAlgn="ctr">
                <a:defRPr/>
              </a:pPr>
              <a:r>
                <a:rPr lang="en-US" altLang="ja-JP" sz="1000" dirty="0">
                  <a:latin typeface="+mj-ea"/>
                </a:rPr>
                <a:t>Self-billed </a:t>
              </a:r>
            </a:p>
            <a:p>
              <a:pPr lvl="0" algn="ctr" defTabSz="914383" fontAlgn="ctr">
                <a:defRPr/>
              </a:pPr>
              <a:r>
                <a:rPr lang="en-US" altLang="ja-JP" sz="1000" dirty="0">
                  <a:latin typeface="+mj-ea"/>
                </a:rPr>
                <a:t>credit note</a:t>
              </a:r>
            </a:p>
          </p:txBody>
        </p:sp>
        <p:sp>
          <p:nvSpPr>
            <p:cNvPr id="38" name="フローチャート: 判断 37">
              <a:extLst>
                <a:ext uri="{FF2B5EF4-FFF2-40B4-BE49-F238E27FC236}">
                  <a16:creationId xmlns:a16="http://schemas.microsoft.com/office/drawing/2014/main" id="{82FC2217-360B-4676-991B-D72C52FA2CBB}"/>
                </a:ext>
              </a:extLst>
            </p:cNvPr>
            <p:cNvSpPr/>
            <p:nvPr/>
          </p:nvSpPr>
          <p:spPr>
            <a:xfrm>
              <a:off x="6711679" y="4733078"/>
              <a:ext cx="1368000" cy="72000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 fontAlgn="ctr"/>
              <a:r>
                <a:rPr lang="en-US" altLang="ja-JP" sz="1000" dirty="0"/>
                <a:t>Is there a </a:t>
              </a:r>
              <a:br>
                <a:rPr lang="en-US" altLang="ja-JP" sz="1000" dirty="0"/>
              </a:br>
              <a:r>
                <a:rPr lang="en-US" altLang="ja-JP" sz="1000" dirty="0"/>
                <a:t>date of transfer ? </a:t>
              </a:r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151F2866-D659-4051-95A8-BDF99EBBBE48}"/>
                </a:ext>
              </a:extLst>
            </p:cNvPr>
            <p:cNvCxnSpPr>
              <a:cxnSpLocks/>
              <a:stCxn id="36" idx="3"/>
              <a:endCxn id="33" idx="1"/>
            </p:cNvCxnSpPr>
            <p:nvPr/>
          </p:nvCxnSpPr>
          <p:spPr>
            <a:xfrm>
              <a:off x="4653317" y="5093078"/>
              <a:ext cx="346524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B1C449F4-A4F1-44EF-9625-1B7CC194E31A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6367841" y="5093078"/>
              <a:ext cx="343838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3CA2EFF4-D55B-4F4D-B471-BE9FE0B2B794}"/>
                </a:ext>
              </a:extLst>
            </p:cNvPr>
            <p:cNvCxnSpPr>
              <a:cxnSpLocks/>
              <a:stCxn id="33" idx="2"/>
              <a:endCxn id="101" idx="1"/>
            </p:cNvCxnSpPr>
            <p:nvPr/>
          </p:nvCxnSpPr>
          <p:spPr>
            <a:xfrm rot="16200000" flipH="1">
              <a:off x="6657491" y="4479427"/>
              <a:ext cx="795606" cy="27429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DB925D0-A413-40FD-BA55-A97768C0BFEE}"/>
                </a:ext>
              </a:extLst>
            </p:cNvPr>
            <p:cNvSpPr txBox="1"/>
            <p:nvPr/>
          </p:nvSpPr>
          <p:spPr>
            <a:xfrm>
              <a:off x="7865215" y="4748015"/>
              <a:ext cx="415498" cy="2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 sz="1200" dirty="0">
                  <a:solidFill>
                    <a:schemeClr val="accent6"/>
                  </a:solidFill>
                </a:rPr>
                <a:t>Yes</a:t>
              </a:r>
              <a:endParaRPr kumimoji="1" lang="ja-JP" altLang="en-US" sz="1200" dirty="0" err="1">
                <a:solidFill>
                  <a:schemeClr val="accent6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0528B2C-B061-4120-B914-35CC9C5622F3}"/>
                </a:ext>
              </a:extLst>
            </p:cNvPr>
            <p:cNvSpPr txBox="1"/>
            <p:nvPr/>
          </p:nvSpPr>
          <p:spPr>
            <a:xfrm>
              <a:off x="7347829" y="5354826"/>
              <a:ext cx="389850" cy="2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 sz="1200" dirty="0">
                  <a:solidFill>
                    <a:schemeClr val="accent5"/>
                  </a:solidFill>
                </a:rPr>
                <a:t>No</a:t>
              </a:r>
              <a:endParaRPr kumimoji="1" lang="ja-JP" altLang="en-US" sz="1200" dirty="0" err="1">
                <a:solidFill>
                  <a:schemeClr val="accent5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432EE7C0-ACC2-4121-A5DA-D2FAD544D8FA}"/>
                </a:ext>
              </a:extLst>
            </p:cNvPr>
            <p:cNvSpPr txBox="1"/>
            <p:nvPr/>
          </p:nvSpPr>
          <p:spPr>
            <a:xfrm>
              <a:off x="6220628" y="4747245"/>
              <a:ext cx="389850" cy="2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 sz="1200" dirty="0">
                  <a:solidFill>
                    <a:schemeClr val="accent5"/>
                  </a:solidFill>
                </a:rPr>
                <a:t>No</a:t>
              </a:r>
              <a:endParaRPr kumimoji="1" lang="ja-JP" altLang="en-US" sz="1200" dirty="0" err="1">
                <a:solidFill>
                  <a:schemeClr val="accent5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9AFC37F-C648-4F3A-98AD-8B9E87E5BF0B}"/>
                </a:ext>
              </a:extLst>
            </p:cNvPr>
            <p:cNvSpPr txBox="1"/>
            <p:nvPr/>
          </p:nvSpPr>
          <p:spPr>
            <a:xfrm>
              <a:off x="5658527" y="5363003"/>
              <a:ext cx="415498" cy="2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ja-JP" sz="1200" dirty="0">
                  <a:solidFill>
                    <a:schemeClr val="accent6"/>
                  </a:solidFill>
                </a:rPr>
                <a:t>Yes</a:t>
              </a:r>
              <a:endParaRPr kumimoji="1" lang="ja-JP" altLang="en-US" sz="1200" dirty="0" err="1">
                <a:solidFill>
                  <a:schemeClr val="accent6"/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6A49D54-A2A1-4D3F-824F-5083AC8928E1}"/>
                </a:ext>
              </a:extLst>
            </p:cNvPr>
            <p:cNvSpPr/>
            <p:nvPr/>
          </p:nvSpPr>
          <p:spPr>
            <a:xfrm>
              <a:off x="8426748" y="4890712"/>
              <a:ext cx="1289175" cy="39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 defTabSz="914383" fontAlgn="ctr">
                <a:defRPr/>
              </a:pPr>
              <a:r>
                <a:rPr lang="en-US" altLang="ja-JP" sz="1000" dirty="0">
                  <a:latin typeface="+mj-ea"/>
                </a:rPr>
                <a:t>Self-billed </a:t>
              </a:r>
            </a:p>
            <a:p>
              <a:pPr lvl="0" algn="ctr" defTabSz="914383" fontAlgn="ctr">
                <a:defRPr/>
              </a:pPr>
              <a:r>
                <a:rPr lang="en-US" altLang="ja-JP" sz="1000" dirty="0">
                  <a:latin typeface="+mj-ea"/>
                </a:rPr>
                <a:t>credit note </a:t>
              </a:r>
              <a:r>
                <a:rPr lang="en-US" altLang="ja-JP" sz="1000" dirty="0"/>
                <a:t>(Basic) </a:t>
              </a:r>
              <a:endParaRPr kumimoji="1" lang="ja-JP" altLang="en-US" sz="1000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7C4F808C-9C14-4636-9337-B8DF99082C99}"/>
                </a:ext>
              </a:extLst>
            </p:cNvPr>
            <p:cNvSpPr/>
            <p:nvPr/>
          </p:nvSpPr>
          <p:spPr>
            <a:xfrm>
              <a:off x="8426748" y="5470698"/>
              <a:ext cx="128917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/>
                <a:t>(Reference)</a:t>
              </a:r>
            </a:p>
            <a:p>
              <a:pPr lvl="0" algn="ctr" defTabSz="914383" fontAlgn="ctr">
                <a:defRPr/>
              </a:pPr>
              <a:r>
                <a:rPr lang="en-US" altLang="ja-JP" sz="800" dirty="0" err="1"/>
                <a:t>Summarised</a:t>
              </a:r>
              <a:r>
                <a:rPr lang="en-US" altLang="ja-JP" sz="800" dirty="0"/>
                <a:t> </a:t>
              </a:r>
            </a:p>
            <a:p>
              <a:pPr lvl="0" algn="ctr" defTabSz="914383" fontAlgn="ctr">
                <a:defRPr/>
              </a:pPr>
              <a:r>
                <a:rPr lang="en-US" altLang="ja-JP" sz="800" dirty="0">
                  <a:latin typeface="+mj-ea"/>
                </a:rPr>
                <a:t>self-billed credit note</a:t>
              </a: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011D417-F47E-45FE-99C2-880310C02319}"/>
                </a:ext>
              </a:extLst>
            </p:cNvPr>
            <p:cNvSpPr/>
            <p:nvPr/>
          </p:nvSpPr>
          <p:spPr>
            <a:xfrm>
              <a:off x="8426748" y="6050684"/>
              <a:ext cx="1289175" cy="396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lvl="0" algn="ctr" defTabSz="914383" fontAlgn="ctr">
                <a:defRPr/>
              </a:pPr>
              <a:r>
                <a:rPr lang="en-US" altLang="ja-JP" sz="1000" dirty="0"/>
                <a:t>Modified </a:t>
              </a:r>
              <a:r>
                <a:rPr lang="en-US" altLang="ja-JP" sz="1000" dirty="0">
                  <a:latin typeface="+mj-ea"/>
                </a:rPr>
                <a:t>self-billed </a:t>
              </a:r>
            </a:p>
            <a:p>
              <a:pPr lvl="0" algn="ctr" defTabSz="914383" fontAlgn="ctr">
                <a:defRPr/>
              </a:pPr>
              <a:r>
                <a:rPr lang="en-US" altLang="ja-JP" sz="1000" dirty="0">
                  <a:latin typeface="+mj-ea"/>
                </a:rPr>
                <a:t>credit 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01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オブジェクト 80" hidden="1">
            <a:extLst>
              <a:ext uri="{FF2B5EF4-FFF2-40B4-BE49-F238E27FC236}">
                <a16:creationId xmlns:a16="http://schemas.microsoft.com/office/drawing/2014/main" id="{316B3178-E9D2-43AC-B90D-B11CF483BC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6851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81" name="オブジェクト 80" hidden="1">
                        <a:extLst>
                          <a:ext uri="{FF2B5EF4-FFF2-40B4-BE49-F238E27FC236}">
                            <a16:creationId xmlns:a16="http://schemas.microsoft.com/office/drawing/2014/main" id="{316B3178-E9D2-43AC-B90D-B11CF483BC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943F0E-3ED8-4A49-81A7-423DD3D9E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4" y="259240"/>
            <a:ext cx="9575561" cy="979069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Identification logic for JPN Invoice/Self-Billing Specification for non-consumption tax registered business e-invoice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362F659-CE5C-409D-97BE-9839F79E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5" y="248559"/>
            <a:ext cx="9504000" cy="299052"/>
          </a:xfrm>
        </p:spPr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D2D7E5-ED2E-4244-96B3-EFF194CBFB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t="17267" r="29178" b="23685"/>
          <a:stretch/>
        </p:blipFill>
        <p:spPr>
          <a:xfrm>
            <a:off x="631825" y="1781495"/>
            <a:ext cx="597129" cy="7359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DF93D1-AC27-49C3-B412-75932E636D3A}"/>
              </a:ext>
            </a:extLst>
          </p:cNvPr>
          <p:cNvSpPr/>
          <p:nvPr/>
        </p:nvSpPr>
        <p:spPr>
          <a:xfrm>
            <a:off x="466335" y="2561458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err="1">
                <a:solidFill>
                  <a:srgbClr val="333333"/>
                </a:solidFill>
                <a:latin typeface="Helvetica Neue"/>
              </a:rPr>
              <a:t>InvoiceTypeCode</a:t>
            </a:r>
            <a:r>
              <a:rPr lang="ja-JP" altLang="en-US" sz="900" dirty="0">
                <a:solidFill>
                  <a:srgbClr val="333333"/>
                </a:solidFill>
                <a:latin typeface="Helvetica Neue"/>
              </a:rPr>
              <a:t>：</a:t>
            </a:r>
            <a:endParaRPr lang="en-US" altLang="ja-JP" sz="9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ja-JP" sz="900" dirty="0"/>
              <a:t>380(Commercial invoice)</a:t>
            </a:r>
            <a:endParaRPr lang="en-US" altLang="ja-JP" sz="9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9BF4B0B-EF8F-402E-ABE4-6F7F66A48828}"/>
              </a:ext>
            </a:extLst>
          </p:cNvPr>
          <p:cNvSpPr/>
          <p:nvPr/>
        </p:nvSpPr>
        <p:spPr>
          <a:xfrm>
            <a:off x="8416800" y="1815083"/>
            <a:ext cx="1289175" cy="639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ctr"/>
            <a:r>
              <a:rPr lang="en-US" altLang="ja-JP" sz="1000" dirty="0"/>
              <a:t>E-Invoice for use by non-consumption tax registered businesses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AED9215-C733-4DB8-92DF-C0108D33ABD1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 flipV="1">
            <a:off x="1228954" y="2149460"/>
            <a:ext cx="2059049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:a16="http://schemas.microsoft.com/office/drawing/2014/main" id="{394E4425-1ED3-402E-9D66-02DD614861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t="17267" r="29178" b="23685"/>
          <a:stretch/>
        </p:blipFill>
        <p:spPr>
          <a:xfrm>
            <a:off x="631825" y="4299716"/>
            <a:ext cx="597129" cy="7359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69ADD7A-E2EA-4C73-92CB-39CFD95DD5B6}"/>
              </a:ext>
            </a:extLst>
          </p:cNvPr>
          <p:cNvSpPr/>
          <p:nvPr/>
        </p:nvSpPr>
        <p:spPr>
          <a:xfrm>
            <a:off x="466335" y="5108266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err="1">
                <a:solidFill>
                  <a:srgbClr val="333333"/>
                </a:solidFill>
                <a:latin typeface="Helvetica Neue"/>
              </a:rPr>
              <a:t>InvoiceTypeCode</a:t>
            </a:r>
            <a:r>
              <a:rPr lang="ja-JP" altLang="en-US" sz="900" dirty="0">
                <a:solidFill>
                  <a:srgbClr val="333333"/>
                </a:solidFill>
                <a:latin typeface="Helvetica Neue"/>
              </a:rPr>
              <a:t>：</a:t>
            </a:r>
            <a:endParaRPr lang="en-US" altLang="ja-JP" sz="9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ja-JP" sz="900" dirty="0"/>
              <a:t>389(self-billed invoice)</a:t>
            </a:r>
            <a:endParaRPr lang="en-US" altLang="ja-JP" sz="9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14D118B-7D2D-4608-A3AE-36FBC212D4F6}"/>
              </a:ext>
            </a:extLst>
          </p:cNvPr>
          <p:cNvSpPr/>
          <p:nvPr/>
        </p:nvSpPr>
        <p:spPr>
          <a:xfrm>
            <a:off x="8416800" y="4299716"/>
            <a:ext cx="1289175" cy="727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914383" fontAlgn="ctr">
              <a:defRPr/>
            </a:pPr>
            <a:r>
              <a:rPr lang="en-US" altLang="ja-JP" sz="900" dirty="0">
                <a:solidFill>
                  <a:srgbClr val="000000"/>
                </a:solidFill>
                <a:latin typeface="+mj-ea"/>
              </a:rPr>
              <a:t>Self-billed E-Invoice for use by non-consumption tax registered businesses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C25AF2E-5025-4069-8EE6-1E385E1FCD01}"/>
              </a:ext>
            </a:extLst>
          </p:cNvPr>
          <p:cNvCxnSpPr>
            <a:cxnSpLocks/>
            <a:stCxn id="54" idx="3"/>
            <a:endCxn id="36" idx="1"/>
          </p:cNvCxnSpPr>
          <p:nvPr/>
        </p:nvCxnSpPr>
        <p:spPr>
          <a:xfrm>
            <a:off x="1228954" y="4667682"/>
            <a:ext cx="2056363" cy="408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B348E44-9A19-465C-97A4-4D31C909B84B}"/>
              </a:ext>
            </a:extLst>
          </p:cNvPr>
          <p:cNvSpPr/>
          <p:nvPr/>
        </p:nvSpPr>
        <p:spPr>
          <a:xfrm>
            <a:off x="8416800" y="2528234"/>
            <a:ext cx="1289175" cy="576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/>
              <a:t>(Reference)</a:t>
            </a:r>
          </a:p>
          <a:p>
            <a:pPr algn="ctr"/>
            <a:r>
              <a:rPr lang="en-US" altLang="ja-JP" sz="800" dirty="0" err="1"/>
              <a:t>Summarised</a:t>
            </a:r>
            <a:r>
              <a:rPr lang="en-US" altLang="ja-JP" sz="800" dirty="0"/>
              <a:t> E-Invoice for</a:t>
            </a:r>
          </a:p>
          <a:p>
            <a:pPr algn="ctr"/>
            <a:r>
              <a:rPr lang="en-US" altLang="ja-JP" sz="800" dirty="0"/>
              <a:t> use by non-consumption </a:t>
            </a:r>
          </a:p>
          <a:p>
            <a:pPr algn="ctr"/>
            <a:r>
              <a:rPr lang="en-US" altLang="ja-JP" sz="800" dirty="0"/>
              <a:t>tax registered businesses</a:t>
            </a: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C3B5C5FC-668E-4993-9706-FACBA3400A71}"/>
              </a:ext>
            </a:extLst>
          </p:cNvPr>
          <p:cNvCxnSpPr>
            <a:cxnSpLocks/>
            <a:stCxn id="37" idx="2"/>
            <a:endCxn id="60" idx="1"/>
          </p:cNvCxnSpPr>
          <p:nvPr/>
        </p:nvCxnSpPr>
        <p:spPr>
          <a:xfrm rot="16200000" flipH="1">
            <a:off x="7752659" y="2152479"/>
            <a:ext cx="307161" cy="1021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5013C43-BBD9-430D-BF19-0A60F2E470C2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8079679" y="2135034"/>
            <a:ext cx="337121" cy="144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EC267C6-F188-47E4-B1B2-2A5AA6C71696}"/>
              </a:ext>
            </a:extLst>
          </p:cNvPr>
          <p:cNvSpPr/>
          <p:nvPr/>
        </p:nvSpPr>
        <p:spPr>
          <a:xfrm>
            <a:off x="8416800" y="5075412"/>
            <a:ext cx="1289175" cy="756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/>
          <a:p>
            <a:pPr algn="ctr"/>
            <a:r>
              <a:rPr lang="en-US" altLang="ja-JP" sz="800" dirty="0"/>
              <a:t>(Reference)</a:t>
            </a:r>
          </a:p>
          <a:p>
            <a:pPr algn="ctr"/>
            <a:r>
              <a:rPr lang="en-US" altLang="ja-JP" sz="800" dirty="0" err="1"/>
              <a:t>Summarised</a:t>
            </a:r>
            <a:r>
              <a:rPr lang="en-US" altLang="ja-JP" sz="800" dirty="0"/>
              <a:t> self-billed </a:t>
            </a:r>
            <a:r>
              <a:rPr lang="en-US" altLang="ja-JP" sz="800" dirty="0">
                <a:solidFill>
                  <a:srgbClr val="000000"/>
                </a:solidFill>
                <a:latin typeface="+mj-ea"/>
              </a:rPr>
              <a:t>E-Invoice for  use by non-consumption  tax registered businesses</a:t>
            </a:r>
          </a:p>
        </p:txBody>
      </p: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B49DBEAC-AB64-4CEC-BEF4-8D386B6FFDCD}"/>
              </a:ext>
            </a:extLst>
          </p:cNvPr>
          <p:cNvCxnSpPr>
            <a:cxnSpLocks/>
            <a:stCxn id="38" idx="2"/>
            <a:endCxn id="75" idx="1"/>
          </p:cNvCxnSpPr>
          <p:nvPr/>
        </p:nvCxnSpPr>
        <p:spPr>
          <a:xfrm rot="16200000" flipH="1">
            <a:off x="7693135" y="4730224"/>
            <a:ext cx="426208" cy="1021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D0B868B9-5185-48A3-89CE-9EB7FA86BFDF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8079679" y="4663699"/>
            <a:ext cx="337121" cy="39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31C8079E-1D44-4776-858B-1FB2C090FDC7}"/>
              </a:ext>
            </a:extLst>
          </p:cNvPr>
          <p:cNvSpPr/>
          <p:nvPr/>
        </p:nvSpPr>
        <p:spPr>
          <a:xfrm>
            <a:off x="4999841" y="1789460"/>
            <a:ext cx="1368000" cy="720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fontAlgn="ctr"/>
            <a:r>
              <a:rPr lang="en-US" altLang="ja-JP" sz="1000" dirty="0"/>
              <a:t>Is there a </a:t>
            </a:r>
            <a:br>
              <a:rPr lang="en-US" altLang="ja-JP" sz="1000" dirty="0"/>
            </a:br>
            <a:r>
              <a:rPr lang="en-US" altLang="ja-JP" sz="1000" dirty="0">
                <a:latin typeface="+mj-ea"/>
              </a:rPr>
              <a:t>preceding invoice </a:t>
            </a:r>
          </a:p>
          <a:p>
            <a:pPr algn="ctr" fontAlgn="ctr"/>
            <a:r>
              <a:rPr lang="en-US" altLang="ja-JP" sz="1000" dirty="0">
                <a:latin typeface="+mj-ea"/>
              </a:rPr>
              <a:t>reference</a:t>
            </a:r>
            <a:r>
              <a:rPr lang="en-US" altLang="ja-JP" sz="1000" dirty="0"/>
              <a:t>? </a:t>
            </a:r>
          </a:p>
        </p:txBody>
      </p:sp>
      <p:sp>
        <p:nvSpPr>
          <p:cNvPr id="33" name="フローチャート: 判断 32">
            <a:extLst>
              <a:ext uri="{FF2B5EF4-FFF2-40B4-BE49-F238E27FC236}">
                <a16:creationId xmlns:a16="http://schemas.microsoft.com/office/drawing/2014/main" id="{7E1AB8BA-E342-418A-A647-BA2E1E259BA8}"/>
              </a:ext>
            </a:extLst>
          </p:cNvPr>
          <p:cNvSpPr/>
          <p:nvPr/>
        </p:nvSpPr>
        <p:spPr>
          <a:xfrm>
            <a:off x="4999841" y="4307681"/>
            <a:ext cx="1368000" cy="720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fontAlgn="ctr"/>
            <a:r>
              <a:rPr lang="en-US" altLang="ja-JP" sz="1000" dirty="0"/>
              <a:t>Is there a </a:t>
            </a:r>
            <a:br>
              <a:rPr lang="en-US" altLang="ja-JP" sz="1000" dirty="0"/>
            </a:br>
            <a:r>
              <a:rPr lang="en-US" altLang="ja-JP" sz="1000" dirty="0">
                <a:latin typeface="+mj-ea"/>
              </a:rPr>
              <a:t>preceding invoice </a:t>
            </a:r>
          </a:p>
          <a:p>
            <a:pPr algn="ctr" fontAlgn="ctr"/>
            <a:r>
              <a:rPr lang="en-US" altLang="ja-JP" sz="1000" dirty="0">
                <a:latin typeface="+mj-ea"/>
              </a:rPr>
              <a:t>reference</a:t>
            </a:r>
            <a:r>
              <a:rPr lang="en-US" altLang="ja-JP" sz="1000" dirty="0"/>
              <a:t>? 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B444AD8-8D66-4050-B082-C5209498BABD}"/>
              </a:ext>
            </a:extLst>
          </p:cNvPr>
          <p:cNvSpPr/>
          <p:nvPr/>
        </p:nvSpPr>
        <p:spPr>
          <a:xfrm>
            <a:off x="3288003" y="1789460"/>
            <a:ext cx="136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ctr"/>
            <a:r>
              <a:rPr lang="en-US" altLang="ja-JP" sz="1000" dirty="0"/>
              <a:t>E-Invoice for use by non-consumption tax registered businesses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831FAE7-D0D8-43FE-84B2-E529B39E8D49}"/>
              </a:ext>
            </a:extLst>
          </p:cNvPr>
          <p:cNvSpPr/>
          <p:nvPr/>
        </p:nvSpPr>
        <p:spPr>
          <a:xfrm>
            <a:off x="3285317" y="4183771"/>
            <a:ext cx="1368000" cy="9759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914383" fontAlgn="ctr">
              <a:defRPr/>
            </a:pPr>
            <a:r>
              <a:rPr lang="en-US" altLang="ja-JP" sz="1000" dirty="0">
                <a:solidFill>
                  <a:srgbClr val="000000"/>
                </a:solidFill>
                <a:latin typeface="+mj-ea"/>
              </a:rPr>
              <a:t>Self-billed E-Invoice for use by non-consumption tax registered businesses</a:t>
            </a:r>
          </a:p>
        </p:txBody>
      </p:sp>
      <p:sp>
        <p:nvSpPr>
          <p:cNvPr id="37" name="フローチャート: 判断 36">
            <a:extLst>
              <a:ext uri="{FF2B5EF4-FFF2-40B4-BE49-F238E27FC236}">
                <a16:creationId xmlns:a16="http://schemas.microsoft.com/office/drawing/2014/main" id="{A453E983-C67F-443E-8274-5014F0C037A4}"/>
              </a:ext>
            </a:extLst>
          </p:cNvPr>
          <p:cNvSpPr/>
          <p:nvPr/>
        </p:nvSpPr>
        <p:spPr>
          <a:xfrm>
            <a:off x="6711679" y="1789460"/>
            <a:ext cx="1368000" cy="720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fontAlgn="ctr"/>
            <a:r>
              <a:rPr lang="en-US" altLang="ja-JP" sz="1000" dirty="0"/>
              <a:t>Is there a </a:t>
            </a:r>
            <a:br>
              <a:rPr lang="en-US" altLang="ja-JP" sz="1000" dirty="0"/>
            </a:br>
            <a:r>
              <a:rPr lang="en-US" altLang="ja-JP" sz="1000" dirty="0"/>
              <a:t>date of transfer ? 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82FC2217-360B-4676-991B-D72C52FA2CBB}"/>
              </a:ext>
            </a:extLst>
          </p:cNvPr>
          <p:cNvSpPr/>
          <p:nvPr/>
        </p:nvSpPr>
        <p:spPr>
          <a:xfrm>
            <a:off x="6711679" y="4307681"/>
            <a:ext cx="1368000" cy="720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fontAlgn="ctr"/>
            <a:r>
              <a:rPr lang="en-US" altLang="ja-JP" sz="1000" dirty="0"/>
              <a:t>Is there a </a:t>
            </a:r>
            <a:br>
              <a:rPr lang="en-US" altLang="ja-JP" sz="1000" dirty="0"/>
            </a:br>
            <a:r>
              <a:rPr lang="en-US" altLang="ja-JP" sz="1000" dirty="0"/>
              <a:t>date of transfer ? 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44074BC-0658-416A-8703-720A1AC910B0}"/>
              </a:ext>
            </a:extLst>
          </p:cNvPr>
          <p:cNvSpPr/>
          <p:nvPr/>
        </p:nvSpPr>
        <p:spPr>
          <a:xfrm>
            <a:off x="8416800" y="3174982"/>
            <a:ext cx="1289175" cy="684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Modified E-Invoice for </a:t>
            </a:r>
          </a:p>
          <a:p>
            <a:pPr algn="ctr"/>
            <a:r>
              <a:rPr lang="en-US" altLang="ja-JP" sz="1000" dirty="0"/>
              <a:t>use by non-</a:t>
            </a:r>
          </a:p>
          <a:p>
            <a:pPr algn="ctr"/>
            <a:r>
              <a:rPr lang="en-US" altLang="ja-JP" sz="1000" dirty="0"/>
              <a:t>consumption tax </a:t>
            </a:r>
          </a:p>
          <a:p>
            <a:pPr algn="ctr"/>
            <a:r>
              <a:rPr lang="en-US" altLang="ja-JP" sz="1000" dirty="0"/>
              <a:t>registered businesses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65A8AED-0A64-4D5D-BD7C-79D6D234E855}"/>
              </a:ext>
            </a:extLst>
          </p:cNvPr>
          <p:cNvSpPr/>
          <p:nvPr/>
        </p:nvSpPr>
        <p:spPr>
          <a:xfrm>
            <a:off x="8416800" y="5880096"/>
            <a:ext cx="1289175" cy="718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/>
          <a:p>
            <a:pPr algn="ctr"/>
            <a:r>
              <a:rPr lang="en-US" altLang="ja-JP" sz="900" dirty="0"/>
              <a:t>Modified self-billed </a:t>
            </a:r>
            <a:r>
              <a:rPr lang="en-US" altLang="ja-JP" sz="900" dirty="0">
                <a:solidFill>
                  <a:srgbClr val="000000"/>
                </a:solidFill>
                <a:latin typeface="+mj-ea"/>
              </a:rPr>
              <a:t>E-Invoice for use  by non-consumption tax registered businesses 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3D3B148-68C0-47A3-AA95-31C9FA5A1CE7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4656003" y="2149460"/>
            <a:ext cx="34383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495D241-0DC8-4D73-AD81-8BEE85B78DCC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6367841" y="2149460"/>
            <a:ext cx="34383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FE2FC762-CC84-4384-B03A-39E95FF0F579}"/>
              </a:ext>
            </a:extLst>
          </p:cNvPr>
          <p:cNvCxnSpPr>
            <a:cxnSpLocks/>
            <a:stCxn id="32" idx="2"/>
            <a:endCxn id="40" idx="1"/>
          </p:cNvCxnSpPr>
          <p:nvPr/>
        </p:nvCxnSpPr>
        <p:spPr>
          <a:xfrm rot="16200000" flipH="1">
            <a:off x="6546551" y="1646749"/>
            <a:ext cx="1007538" cy="273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51F2866-D659-4051-95A8-BDF99EBBBE48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4653317" y="4667681"/>
            <a:ext cx="346524" cy="408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1C449F4-A4F1-44EF-9625-1B7CC194E31A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6367841" y="4667681"/>
            <a:ext cx="34383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3CA2EFF4-D55B-4F4D-B471-BE9FE0B2B794}"/>
              </a:ext>
            </a:extLst>
          </p:cNvPr>
          <p:cNvCxnSpPr>
            <a:cxnSpLocks/>
            <a:stCxn id="33" idx="2"/>
            <a:endCxn id="41" idx="1"/>
          </p:cNvCxnSpPr>
          <p:nvPr/>
        </p:nvCxnSpPr>
        <p:spPr>
          <a:xfrm rot="16200000" flipH="1">
            <a:off x="6444447" y="4267074"/>
            <a:ext cx="1211747" cy="273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B78E834-A142-40F0-A4F2-4661DC219847}"/>
              </a:ext>
            </a:extLst>
          </p:cNvPr>
          <p:cNvSpPr txBox="1"/>
          <p:nvPr/>
        </p:nvSpPr>
        <p:spPr>
          <a:xfrm>
            <a:off x="7865215" y="1886620"/>
            <a:ext cx="415498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6"/>
                </a:solidFill>
              </a:rPr>
              <a:t>Yes</a:t>
            </a:r>
            <a:endParaRPr kumimoji="1" lang="ja-JP" altLang="en-US" sz="1200" dirty="0" err="1">
              <a:solidFill>
                <a:schemeClr val="accent6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8BEAA35-CACB-4BBD-B490-F694973DC16B}"/>
              </a:ext>
            </a:extLst>
          </p:cNvPr>
          <p:cNvSpPr txBox="1"/>
          <p:nvPr/>
        </p:nvSpPr>
        <p:spPr>
          <a:xfrm>
            <a:off x="7347829" y="2493431"/>
            <a:ext cx="389850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5"/>
                </a:solidFill>
              </a:rPr>
              <a:t>No</a:t>
            </a:r>
            <a:endParaRPr kumimoji="1" lang="ja-JP" altLang="en-US" sz="1200" dirty="0" err="1">
              <a:solidFill>
                <a:schemeClr val="accent5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BA1FAD8-9356-4EAE-9459-C167E35FB563}"/>
              </a:ext>
            </a:extLst>
          </p:cNvPr>
          <p:cNvSpPr txBox="1"/>
          <p:nvPr/>
        </p:nvSpPr>
        <p:spPr>
          <a:xfrm>
            <a:off x="6220628" y="1885850"/>
            <a:ext cx="389850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5"/>
                </a:solidFill>
              </a:rPr>
              <a:t>No</a:t>
            </a:r>
            <a:endParaRPr kumimoji="1" lang="ja-JP" altLang="en-US" sz="1200" dirty="0" err="1">
              <a:solidFill>
                <a:schemeClr val="accent5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4B06AE2-D521-4D11-A4B5-05FED92A71C7}"/>
              </a:ext>
            </a:extLst>
          </p:cNvPr>
          <p:cNvSpPr txBox="1"/>
          <p:nvPr/>
        </p:nvSpPr>
        <p:spPr>
          <a:xfrm>
            <a:off x="5658527" y="2501608"/>
            <a:ext cx="415498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6"/>
                </a:solidFill>
              </a:rPr>
              <a:t>Yes</a:t>
            </a:r>
            <a:endParaRPr kumimoji="1" lang="ja-JP" altLang="en-US" sz="1200" dirty="0" err="1">
              <a:solidFill>
                <a:schemeClr val="accent6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DB925D0-A413-40FD-BA55-A97768C0BFEE}"/>
              </a:ext>
            </a:extLst>
          </p:cNvPr>
          <p:cNvSpPr txBox="1"/>
          <p:nvPr/>
        </p:nvSpPr>
        <p:spPr>
          <a:xfrm>
            <a:off x="7865215" y="4322618"/>
            <a:ext cx="415498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6"/>
                </a:solidFill>
              </a:rPr>
              <a:t>Yes</a:t>
            </a:r>
            <a:endParaRPr kumimoji="1" lang="ja-JP" altLang="en-US" sz="1200" dirty="0" err="1">
              <a:solidFill>
                <a:schemeClr val="accent6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0528B2C-B061-4120-B914-35CC9C5622F3}"/>
              </a:ext>
            </a:extLst>
          </p:cNvPr>
          <p:cNvSpPr txBox="1"/>
          <p:nvPr/>
        </p:nvSpPr>
        <p:spPr>
          <a:xfrm>
            <a:off x="7347829" y="4929429"/>
            <a:ext cx="389850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5"/>
                </a:solidFill>
              </a:rPr>
              <a:t>No</a:t>
            </a:r>
            <a:endParaRPr kumimoji="1" lang="ja-JP" altLang="en-US" sz="1200" dirty="0" err="1">
              <a:solidFill>
                <a:schemeClr val="accent5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32EE7C0-ACC2-4121-A5DA-D2FAD544D8FA}"/>
              </a:ext>
            </a:extLst>
          </p:cNvPr>
          <p:cNvSpPr txBox="1"/>
          <p:nvPr/>
        </p:nvSpPr>
        <p:spPr>
          <a:xfrm>
            <a:off x="6220628" y="4321848"/>
            <a:ext cx="389850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5"/>
                </a:solidFill>
              </a:rPr>
              <a:t>No</a:t>
            </a:r>
            <a:endParaRPr kumimoji="1" lang="ja-JP" altLang="en-US" sz="1200" dirty="0" err="1">
              <a:solidFill>
                <a:schemeClr val="accent5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9AFC37F-C648-4F3A-98AD-8B9E87E5BF0B}"/>
              </a:ext>
            </a:extLst>
          </p:cNvPr>
          <p:cNvSpPr txBox="1"/>
          <p:nvPr/>
        </p:nvSpPr>
        <p:spPr>
          <a:xfrm>
            <a:off x="5658527" y="4937606"/>
            <a:ext cx="415498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ja-JP" sz="1200" dirty="0">
                <a:solidFill>
                  <a:schemeClr val="accent6"/>
                </a:solidFill>
              </a:rPr>
              <a:t>Yes</a:t>
            </a:r>
            <a:endParaRPr kumimoji="1" lang="ja-JP" altLang="en-US" sz="1200" dirty="0" err="1">
              <a:solidFill>
                <a:schemeClr val="accent6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4E2678A-98A0-49F9-87E1-C1620C6BFF7F}"/>
              </a:ext>
            </a:extLst>
          </p:cNvPr>
          <p:cNvSpPr/>
          <p:nvPr/>
        </p:nvSpPr>
        <p:spPr>
          <a:xfrm>
            <a:off x="146721" y="1353959"/>
            <a:ext cx="830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>
                <a:solidFill>
                  <a:schemeClr val="accent1"/>
                </a:solidFill>
              </a:rPr>
              <a:t>Identification logic for JPN Invoice Specification for  E-Invoice for use by non-consumption tax registered businesses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530570D-2383-46C2-AE5B-4BD1DE819D2A}"/>
              </a:ext>
            </a:extLst>
          </p:cNvPr>
          <p:cNvSpPr/>
          <p:nvPr/>
        </p:nvSpPr>
        <p:spPr>
          <a:xfrm>
            <a:off x="146721" y="3906772"/>
            <a:ext cx="847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u="sng" dirty="0">
                <a:solidFill>
                  <a:schemeClr val="accent1"/>
                </a:solidFill>
              </a:rPr>
              <a:t>Identification logic for</a:t>
            </a:r>
            <a:r>
              <a:rPr lang="ja-JP" altLang="en-US" sz="1200" b="1" u="sng" dirty="0">
                <a:solidFill>
                  <a:schemeClr val="accent1"/>
                </a:solidFill>
              </a:rPr>
              <a:t> </a:t>
            </a:r>
            <a:r>
              <a:rPr lang="en-US" altLang="ja-JP" sz="1200" b="1" u="sng" dirty="0">
                <a:solidFill>
                  <a:schemeClr val="accent1"/>
                </a:solidFill>
              </a:rPr>
              <a:t>JPN Self-Billing Specification for E-Invoice for use by non-consumption tax registered businesses</a:t>
            </a:r>
          </a:p>
        </p:txBody>
      </p:sp>
    </p:spTree>
    <p:extLst>
      <p:ext uri="{BB962C8B-B14F-4D97-AF65-F5344CB8AC3E}">
        <p14:creationId xmlns:p14="http://schemas.microsoft.com/office/powerpoint/2010/main" val="42513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1B5B49DF-FFB5-429A-9D62-0CD6A8B23A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16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スライド" r:id="rId6" imgW="469" imgH="470" progId="TCLayout.ActiveDocument.1">
                  <p:embed/>
                </p:oleObj>
              </mc:Choice>
              <mc:Fallback>
                <p:oleObj name="think-cell スライド" r:id="rId6" imgW="469" imgH="47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1B5B49DF-FFB5-429A-9D62-0CD6A8B23A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9324265A-1F8C-4314-8693-ABBA5F26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11" name="Text Placeholder 2">
            <a:hlinkClick r:id="rId8" action="ppaction://hlinksldjump"/>
            <a:extLst>
              <a:ext uri="{FF2B5EF4-FFF2-40B4-BE49-F238E27FC236}">
                <a16:creationId xmlns:a16="http://schemas.microsoft.com/office/drawing/2014/main" id="{B3FED20F-5A98-4FB4-8C21-06FAD1665D1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976563" y="2971800"/>
            <a:ext cx="3952875" cy="457200"/>
          </a:xfrm>
          <a:prstGeom prst="rect">
            <a:avLst/>
          </a:prstGeom>
          <a:solidFill>
            <a:schemeClr val="bg2"/>
          </a:solidFill>
          <a:ln w="38100" algn="ctr">
            <a:solidFill>
              <a:schemeClr val="bg1"/>
            </a:solidFill>
          </a:ln>
        </p:spPr>
        <p:txBody>
          <a:bodyPr vert="horz" wrap="none" lIns="92075" tIns="90488" rIns="0" bIns="92075" numCol="1" spcCol="0" rtlCol="0" anchor="ctr" anchorCtr="0">
            <a:noAutofit/>
          </a:bodyPr>
          <a:lstStyle>
            <a:lvl1pPr marL="187197" indent="-187197" algn="l" defTabSz="914383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000F78"/>
              </a:buClr>
              <a:buFont typeface="Wingdings" panose="05000000000000000000" pitchFamily="2" charset="2"/>
              <a:buChar char="n"/>
              <a:defRPr kumimoji="1" sz="16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609589" indent="-230184" algn="l" defTabSz="914383" rtl="0" eaLnBrk="1" latinLnBrk="0" hangingPunct="1">
              <a:lnSpc>
                <a:spcPct val="100000"/>
              </a:lnSpc>
              <a:spcBef>
                <a:spcPts val="504"/>
              </a:spcBef>
              <a:buClr>
                <a:srgbClr val="000F78"/>
              </a:buClr>
              <a:buFont typeface="Wingdings" panose="05000000000000000000" pitchFamily="2" charset="2"/>
              <a:buChar char="l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984232" indent="-196846" algn="l" defTabSz="914383" rtl="0" eaLnBrk="1" latinLnBrk="0" hangingPunct="1">
              <a:lnSpc>
                <a:spcPct val="100000"/>
              </a:lnSpc>
              <a:spcBef>
                <a:spcPts val="2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3pPr>
            <a:lvl4pPr marL="1355700" indent="-190496" algn="l" defTabSz="914383" rtl="0" eaLnBrk="1" latinLnBrk="0" hangingPunct="1">
              <a:lnSpc>
                <a:spcPct val="100000"/>
              </a:lnSpc>
              <a:spcBef>
                <a:spcPts val="216"/>
              </a:spcBef>
              <a:buClr>
                <a:srgbClr val="000F78"/>
              </a:buClr>
              <a:buFont typeface="Yu Gothic UI" panose="020B0500000000000000" pitchFamily="50" charset="-128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4pPr>
            <a:lvl5pPr marL="1674783" indent="-184147" algn="l" defTabSz="914383" rtl="0" eaLnBrk="1" latinLnBrk="0" hangingPunct="1">
              <a:lnSpc>
                <a:spcPct val="100000"/>
              </a:lnSpc>
              <a:spcBef>
                <a:spcPts val="14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5pPr>
            <a:lvl6pPr marL="1990689" indent="-1904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F78"/>
              </a:buClr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6pPr>
            <a:lvl7pPr marL="2971746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8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9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1800" dirty="0">
                <a:solidFill>
                  <a:schemeClr val="bg1"/>
                </a:solidFill>
              </a:rPr>
              <a:t>(1) Premise for Japanese specification</a:t>
            </a:r>
          </a:p>
        </p:txBody>
      </p:sp>
      <p:sp>
        <p:nvSpPr>
          <p:cNvPr id="8" name="Text Placeholder 2">
            <a:hlinkClick r:id="rId9" action="ppaction://hlinksldjump"/>
            <a:extLst>
              <a:ext uri="{FF2B5EF4-FFF2-40B4-BE49-F238E27FC236}">
                <a16:creationId xmlns:a16="http://schemas.microsoft.com/office/drawing/2014/main" id="{1BA6E37D-F996-4989-A9A6-68BB5EE2F7C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976564" y="3429000"/>
            <a:ext cx="3952875" cy="457200"/>
          </a:xfrm>
          <a:prstGeom prst="rect">
            <a:avLst/>
          </a:prstGeom>
          <a:solidFill>
            <a:schemeClr val="bg2"/>
          </a:solidFill>
          <a:ln w="38100" algn="ctr">
            <a:solidFill>
              <a:schemeClr val="bg1"/>
            </a:solidFill>
          </a:ln>
        </p:spPr>
        <p:txBody>
          <a:bodyPr vert="horz" wrap="none" lIns="92075" tIns="92075" rIns="0" bIns="90488" numCol="1" spcCol="0" rtlCol="0" anchor="ctr" anchorCtr="0">
            <a:noAutofit/>
          </a:bodyPr>
          <a:lstStyle>
            <a:lvl1pPr marL="187197" indent="-187197" algn="l" defTabSz="914383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000F78"/>
              </a:buClr>
              <a:buFont typeface="Wingdings" panose="05000000000000000000" pitchFamily="2" charset="2"/>
              <a:buChar char="n"/>
              <a:defRPr kumimoji="1" sz="16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609589" indent="-230184" algn="l" defTabSz="914383" rtl="0" eaLnBrk="1" latinLnBrk="0" hangingPunct="1">
              <a:lnSpc>
                <a:spcPct val="100000"/>
              </a:lnSpc>
              <a:spcBef>
                <a:spcPts val="504"/>
              </a:spcBef>
              <a:buClr>
                <a:srgbClr val="000F78"/>
              </a:buClr>
              <a:buFont typeface="Wingdings" panose="05000000000000000000" pitchFamily="2" charset="2"/>
              <a:buChar char="l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984232" indent="-196846" algn="l" defTabSz="914383" rtl="0" eaLnBrk="1" latinLnBrk="0" hangingPunct="1">
              <a:lnSpc>
                <a:spcPct val="100000"/>
              </a:lnSpc>
              <a:spcBef>
                <a:spcPts val="2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3pPr>
            <a:lvl4pPr marL="1355700" indent="-190496" algn="l" defTabSz="914383" rtl="0" eaLnBrk="1" latinLnBrk="0" hangingPunct="1">
              <a:lnSpc>
                <a:spcPct val="100000"/>
              </a:lnSpc>
              <a:spcBef>
                <a:spcPts val="216"/>
              </a:spcBef>
              <a:buClr>
                <a:srgbClr val="000F78"/>
              </a:buClr>
              <a:buFont typeface="Yu Gothic UI" panose="020B0500000000000000" pitchFamily="50" charset="-128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4pPr>
            <a:lvl5pPr marL="1674783" indent="-184147" algn="l" defTabSz="914383" rtl="0" eaLnBrk="1" latinLnBrk="0" hangingPunct="1">
              <a:lnSpc>
                <a:spcPct val="100000"/>
              </a:lnSpc>
              <a:spcBef>
                <a:spcPts val="14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5pPr>
            <a:lvl6pPr marL="1990689" indent="-1904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F78"/>
              </a:buClr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6pPr>
            <a:lvl7pPr marL="2971746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8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9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1800" dirty="0">
                <a:solidFill>
                  <a:schemeClr val="bg1"/>
                </a:solidFill>
              </a:rPr>
              <a:t>(2) Expansion items</a:t>
            </a:r>
          </a:p>
        </p:txBody>
      </p:sp>
    </p:spTree>
    <p:extLst>
      <p:ext uri="{BB962C8B-B14F-4D97-AF65-F5344CB8AC3E}">
        <p14:creationId xmlns:p14="http://schemas.microsoft.com/office/powerpoint/2010/main" val="17488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1B5B49DF-FFB5-429A-9D62-0CD6A8B23A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8583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スライド" r:id="rId6" imgW="469" imgH="470" progId="TCLayout.ActiveDocument.1">
                  <p:embed/>
                </p:oleObj>
              </mc:Choice>
              <mc:Fallback>
                <p:oleObj name="think-cell スライド" r:id="rId6" imgW="469" imgH="47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1B5B49DF-FFB5-429A-9D62-0CD6A8B23A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D42A5DA-10ED-4F4C-BA78-FD3ACE2CF15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919413" y="2971800"/>
            <a:ext cx="4067175" cy="4572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</a:ln>
        </p:spPr>
        <p:txBody>
          <a:bodyPr vert="horz" wrap="none" lIns="90488" tIns="90488" rIns="0" bIns="92075" numCol="1" spcCol="0" rtlCol="0" anchor="ctr" anchorCtr="0">
            <a:noAutofit/>
          </a:bodyPr>
          <a:lstStyle>
            <a:lvl1pPr marL="187197" indent="-187197" algn="l" defTabSz="914383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000F78"/>
              </a:buClr>
              <a:buFont typeface="Wingdings" panose="05000000000000000000" pitchFamily="2" charset="2"/>
              <a:buChar char="n"/>
              <a:defRPr kumimoji="1" sz="16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609589" indent="-230184" algn="l" defTabSz="914383" rtl="0" eaLnBrk="1" latinLnBrk="0" hangingPunct="1">
              <a:lnSpc>
                <a:spcPct val="100000"/>
              </a:lnSpc>
              <a:spcBef>
                <a:spcPts val="504"/>
              </a:spcBef>
              <a:buClr>
                <a:srgbClr val="000F78"/>
              </a:buClr>
              <a:buFont typeface="Wingdings" panose="05000000000000000000" pitchFamily="2" charset="2"/>
              <a:buChar char="l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984232" indent="-196846" algn="l" defTabSz="914383" rtl="0" eaLnBrk="1" latinLnBrk="0" hangingPunct="1">
              <a:lnSpc>
                <a:spcPct val="100000"/>
              </a:lnSpc>
              <a:spcBef>
                <a:spcPts val="2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3pPr>
            <a:lvl4pPr marL="1355700" indent="-190496" algn="l" defTabSz="914383" rtl="0" eaLnBrk="1" latinLnBrk="0" hangingPunct="1">
              <a:lnSpc>
                <a:spcPct val="100000"/>
              </a:lnSpc>
              <a:spcBef>
                <a:spcPts val="216"/>
              </a:spcBef>
              <a:buClr>
                <a:srgbClr val="000F78"/>
              </a:buClr>
              <a:buFont typeface="Yu Gothic UI" panose="020B0500000000000000" pitchFamily="50" charset="-128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4pPr>
            <a:lvl5pPr marL="1674783" indent="-184147" algn="l" defTabSz="914383" rtl="0" eaLnBrk="1" latinLnBrk="0" hangingPunct="1">
              <a:lnSpc>
                <a:spcPct val="100000"/>
              </a:lnSpc>
              <a:spcBef>
                <a:spcPts val="14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5pPr>
            <a:lvl6pPr marL="1990689" indent="-1904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F78"/>
              </a:buClr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6pPr>
            <a:lvl7pPr marL="2971746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8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9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1800" b="1" dirty="0">
                <a:solidFill>
                  <a:schemeClr val="bg1"/>
                </a:solidFill>
              </a:rPr>
              <a:t>(1) Premise for Japanese specification</a:t>
            </a:r>
          </a:p>
        </p:txBody>
      </p:sp>
      <p:sp>
        <p:nvSpPr>
          <p:cNvPr id="14" name="Text Placeholder 2">
            <a:hlinkClick r:id="rId8" action="ppaction://hlinksldjump"/>
            <a:extLst>
              <a:ext uri="{FF2B5EF4-FFF2-40B4-BE49-F238E27FC236}">
                <a16:creationId xmlns:a16="http://schemas.microsoft.com/office/drawing/2014/main" id="{61B83F1F-C3A3-48CB-88B1-64044E1C34F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919413" y="3429000"/>
            <a:ext cx="4067175" cy="457200"/>
          </a:xfrm>
          <a:prstGeom prst="rect">
            <a:avLst/>
          </a:prstGeom>
          <a:solidFill>
            <a:schemeClr val="bg2"/>
          </a:solidFill>
          <a:ln w="38100" algn="ctr">
            <a:solidFill>
              <a:schemeClr val="bg1"/>
            </a:solidFill>
          </a:ln>
        </p:spPr>
        <p:txBody>
          <a:bodyPr vert="horz" wrap="none" lIns="90488" tIns="92075" rIns="0" bIns="90488" numCol="1" spcCol="0" rtlCol="0" anchor="ctr" anchorCtr="0">
            <a:noAutofit/>
          </a:bodyPr>
          <a:lstStyle>
            <a:lvl1pPr marL="187197" indent="-187197" algn="l" defTabSz="914383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000F78"/>
              </a:buClr>
              <a:buFont typeface="Wingdings" panose="05000000000000000000" pitchFamily="2" charset="2"/>
              <a:buChar char="n"/>
              <a:defRPr kumimoji="1" sz="16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609589" indent="-230184" algn="l" defTabSz="914383" rtl="0" eaLnBrk="1" latinLnBrk="0" hangingPunct="1">
              <a:lnSpc>
                <a:spcPct val="100000"/>
              </a:lnSpc>
              <a:spcBef>
                <a:spcPts val="504"/>
              </a:spcBef>
              <a:buClr>
                <a:srgbClr val="000F78"/>
              </a:buClr>
              <a:buFont typeface="Wingdings" panose="05000000000000000000" pitchFamily="2" charset="2"/>
              <a:buChar char="l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984232" indent="-196846" algn="l" defTabSz="914383" rtl="0" eaLnBrk="1" latinLnBrk="0" hangingPunct="1">
              <a:lnSpc>
                <a:spcPct val="100000"/>
              </a:lnSpc>
              <a:spcBef>
                <a:spcPts val="2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3pPr>
            <a:lvl4pPr marL="1355700" indent="-190496" algn="l" defTabSz="914383" rtl="0" eaLnBrk="1" latinLnBrk="0" hangingPunct="1">
              <a:lnSpc>
                <a:spcPct val="100000"/>
              </a:lnSpc>
              <a:spcBef>
                <a:spcPts val="216"/>
              </a:spcBef>
              <a:buClr>
                <a:srgbClr val="000F78"/>
              </a:buClr>
              <a:buFont typeface="Yu Gothic UI" panose="020B0500000000000000" pitchFamily="50" charset="-128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4pPr>
            <a:lvl5pPr marL="1674783" indent="-184147" algn="l" defTabSz="914383" rtl="0" eaLnBrk="1" latinLnBrk="0" hangingPunct="1">
              <a:lnSpc>
                <a:spcPct val="100000"/>
              </a:lnSpc>
              <a:spcBef>
                <a:spcPts val="14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5pPr>
            <a:lvl6pPr marL="1990689" indent="-1904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F78"/>
              </a:buClr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6pPr>
            <a:lvl7pPr marL="2971746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8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9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1800" dirty="0">
                <a:solidFill>
                  <a:schemeClr val="bg1"/>
                </a:solidFill>
              </a:rPr>
              <a:t>(2) Expansion items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24265A-1F8C-4314-8693-ABBA5F26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4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オブジェクト 64" hidden="1">
            <a:extLst>
              <a:ext uri="{FF2B5EF4-FFF2-40B4-BE49-F238E27FC236}">
                <a16:creationId xmlns:a16="http://schemas.microsoft.com/office/drawing/2014/main" id="{F3AF7B5A-C63E-41BF-8260-C211C127D5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6482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65" name="オブジェクト 64" hidden="1">
                        <a:extLst>
                          <a:ext uri="{FF2B5EF4-FFF2-40B4-BE49-F238E27FC236}">
                            <a16:creationId xmlns:a16="http://schemas.microsoft.com/office/drawing/2014/main" id="{F3AF7B5A-C63E-41BF-8260-C211C127D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69C94A-799E-486B-AC10-35C16FB0F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979069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Based on </a:t>
            </a:r>
            <a:r>
              <a:rPr lang="en-US" altLang="ja-JP" dirty="0" err="1">
                <a:solidFill>
                  <a:schemeClr val="accent1"/>
                </a:solidFill>
              </a:rPr>
              <a:t>Peppol</a:t>
            </a:r>
            <a:r>
              <a:rPr lang="en-US" altLang="ja-JP" dirty="0">
                <a:solidFill>
                  <a:schemeClr val="accent1"/>
                </a:solidFill>
              </a:rPr>
              <a:t> BIS Billing 3.0, Japan is considering implementing the same extensions as Australia and New Zealand.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DE761BE-4C2E-4872-A640-6278BDE7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5" y="248559"/>
            <a:ext cx="9504000" cy="299052"/>
          </a:xfrm>
        </p:spPr>
        <p:txBody>
          <a:bodyPr vert="horz"/>
          <a:lstStyle/>
          <a:p>
            <a:r>
              <a:rPr lang="en-US" altLang="ja-JP" dirty="0"/>
              <a:t>(1) Premise for Japanese specification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0EA3C6C-42F3-47BA-BE8F-A969CC5DCF25}"/>
              </a:ext>
            </a:extLst>
          </p:cNvPr>
          <p:cNvSpPr/>
          <p:nvPr/>
        </p:nvSpPr>
        <p:spPr>
          <a:xfrm>
            <a:off x="331794" y="6075836"/>
            <a:ext cx="8365622" cy="47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/>
              <a:t>Example 1: Use of </a:t>
            </a:r>
            <a:r>
              <a:rPr lang="en-US" altLang="ja-JP" sz="1100" dirty="0" err="1"/>
              <a:t>cbc:Note</a:t>
            </a:r>
            <a:r>
              <a:rPr lang="en-US" altLang="ja-JP" sz="1100" dirty="0"/>
              <a:t> (BT-22) to include the agreement between the buyer and supplier for issuing a self-billed invoice. </a:t>
            </a:r>
          </a:p>
          <a:p>
            <a:pPr>
              <a:lnSpc>
                <a:spcPct val="120000"/>
              </a:lnSpc>
            </a:pPr>
            <a:r>
              <a:rPr lang="ja-JP" altLang="en-US" sz="1100" dirty="0"/>
              <a:t>　 </a:t>
            </a:r>
            <a:r>
              <a:rPr lang="en-US" altLang="ja-JP" sz="1100" dirty="0"/>
              <a:t>Example 2: Mandatory inclusion of ABN (Australian Business Number) or NZBN (New Zealand Business Number)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5A1C33-E408-420E-B311-36BE8DF67D66}"/>
              </a:ext>
            </a:extLst>
          </p:cNvPr>
          <p:cNvSpPr/>
          <p:nvPr/>
        </p:nvSpPr>
        <p:spPr>
          <a:xfrm>
            <a:off x="524999" y="1904395"/>
            <a:ext cx="3024336" cy="3438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FD3C4D-531A-424C-B3A6-3525987AD813}"/>
              </a:ext>
            </a:extLst>
          </p:cNvPr>
          <p:cNvSpPr txBox="1"/>
          <p:nvPr/>
        </p:nvSpPr>
        <p:spPr>
          <a:xfrm>
            <a:off x="1101283" y="2210338"/>
            <a:ext cx="1850186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1400" dirty="0" err="1"/>
              <a:t>Peppol</a:t>
            </a:r>
            <a:r>
              <a:rPr kumimoji="1" lang="en-US" altLang="ja-JP" sz="1400" dirty="0"/>
              <a:t> </a:t>
            </a:r>
            <a:r>
              <a:rPr lang="en-US" altLang="ja-JP" sz="1400" dirty="0"/>
              <a:t>BIS Billing 3.0</a:t>
            </a:r>
            <a:endParaRPr kumimoji="1" lang="ja-JP" altLang="en-US" sz="1400" dirty="0" err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C7E1E4-B58C-47D5-B1C3-0001DA54EF67}"/>
              </a:ext>
            </a:extLst>
          </p:cNvPr>
          <p:cNvSpPr txBox="1"/>
          <p:nvPr/>
        </p:nvSpPr>
        <p:spPr>
          <a:xfrm>
            <a:off x="526606" y="2572441"/>
            <a:ext cx="3011937" cy="95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/>
              <a:t>Specifications for exchanging invoices using the </a:t>
            </a:r>
            <a:r>
              <a:rPr lang="en-US" altLang="ja-JP" sz="1200" dirty="0" err="1"/>
              <a:t>Peppol</a:t>
            </a:r>
            <a:r>
              <a:rPr lang="en-US" altLang="ja-JP" sz="1200" dirty="0"/>
              <a:t> network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1200" dirty="0"/>
              <a:t>This specification was created to facilitate efficient electronic billing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9A516A44-3266-48F9-BEB0-52E4D16431B1}"/>
              </a:ext>
            </a:extLst>
          </p:cNvPr>
          <p:cNvSpPr/>
          <p:nvPr/>
        </p:nvSpPr>
        <p:spPr>
          <a:xfrm>
            <a:off x="3706855" y="1904395"/>
            <a:ext cx="2498509" cy="1152128"/>
          </a:xfrm>
          <a:prstGeom prst="rightArrow">
            <a:avLst>
              <a:gd name="adj1" fmla="val 64349"/>
              <a:gd name="adj2" fmla="val 4016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/>
              <a:t>Replace VAT with GST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C89482AF-5ECC-4A54-9C70-8D72C5FEF530}"/>
              </a:ext>
            </a:extLst>
          </p:cNvPr>
          <p:cNvSpPr/>
          <p:nvPr/>
        </p:nvSpPr>
        <p:spPr>
          <a:xfrm>
            <a:off x="3706855" y="3722609"/>
            <a:ext cx="2498509" cy="1620584"/>
          </a:xfrm>
          <a:prstGeom prst="rightArrow">
            <a:avLst>
              <a:gd name="adj1" fmla="val 64349"/>
              <a:gd name="adj2" fmla="val 2533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/>
              <a:t>Replace VAT with GST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/>
              <a:t>Addition of rules* based on </a:t>
            </a:r>
            <a:br>
              <a:rPr lang="en-US" altLang="ja-JP" sz="1100" dirty="0"/>
            </a:br>
            <a:r>
              <a:rPr lang="en-US" altLang="ja-JP" sz="1100" dirty="0"/>
              <a:t>laws and regulations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/>
              <a:t>Addition of specifications to </a:t>
            </a:r>
            <a:br>
              <a:rPr lang="en-US" altLang="ja-JP" sz="1100" dirty="0"/>
            </a:br>
            <a:r>
              <a:rPr lang="en-US" altLang="ja-JP" sz="1100" dirty="0"/>
              <a:t>support Self Billing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7EFDDF1-4F54-42E4-8690-81A542A11204}"/>
              </a:ext>
            </a:extLst>
          </p:cNvPr>
          <p:cNvSpPr/>
          <p:nvPr/>
        </p:nvSpPr>
        <p:spPr>
          <a:xfrm>
            <a:off x="6279894" y="1904395"/>
            <a:ext cx="3168906" cy="156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32F624B-B58B-4AD1-A411-0B7EEB57BA3E}"/>
              </a:ext>
            </a:extLst>
          </p:cNvPr>
          <p:cNvSpPr/>
          <p:nvPr/>
        </p:nvSpPr>
        <p:spPr>
          <a:xfrm>
            <a:off x="6279894" y="3776205"/>
            <a:ext cx="3168906" cy="156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B9D94EA-97A1-4D06-BDDD-6C5C15EF4549}"/>
              </a:ext>
            </a:extLst>
          </p:cNvPr>
          <p:cNvSpPr txBox="1"/>
          <p:nvPr/>
        </p:nvSpPr>
        <p:spPr>
          <a:xfrm>
            <a:off x="6784692" y="1483597"/>
            <a:ext cx="246734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b="1" u="sng" dirty="0">
                <a:solidFill>
                  <a:schemeClr val="accent1"/>
                </a:solidFill>
              </a:rPr>
              <a:t>Individual specifications 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7AAD3D-3C69-43E9-B26F-A6B92837C986}"/>
              </a:ext>
            </a:extLst>
          </p:cNvPr>
          <p:cNvSpPr txBox="1"/>
          <p:nvPr/>
        </p:nvSpPr>
        <p:spPr>
          <a:xfrm>
            <a:off x="4102004" y="1484784"/>
            <a:ext cx="1696298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b="1" u="sng" dirty="0">
                <a:solidFill>
                  <a:schemeClr val="accent1"/>
                </a:solidFill>
              </a:rPr>
              <a:t>Main extensions</a:t>
            </a:r>
            <a:endParaRPr kumimoji="1" lang="ja-JP" altLang="en-US" sz="1600" b="1" u="sng" baseline="30000" dirty="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98C1C8-44EA-4AE9-A07B-DD619D4790E3}"/>
              </a:ext>
            </a:extLst>
          </p:cNvPr>
          <p:cNvSpPr txBox="1"/>
          <p:nvPr/>
        </p:nvSpPr>
        <p:spPr>
          <a:xfrm>
            <a:off x="1369516" y="1483597"/>
            <a:ext cx="1257075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b="1" u="sng" dirty="0">
                <a:solidFill>
                  <a:schemeClr val="accent1"/>
                </a:solidFill>
              </a:rPr>
              <a:t>Base model</a:t>
            </a:r>
            <a:endParaRPr kumimoji="1" lang="ja-JP" altLang="en-US" sz="1600" b="1" u="sng" dirty="0">
              <a:solidFill>
                <a:schemeClr val="accent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8CE3DC2D-8D5E-40D6-8EE6-23DEF83089AA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>
            <a:off x="560511" y="4428874"/>
            <a:ext cx="8779285" cy="355623"/>
          </a:xfrm>
          <a:prstGeom prst="bentConnector5">
            <a:avLst>
              <a:gd name="adj1" fmla="val -2604"/>
              <a:gd name="adj2" fmla="val -245567"/>
              <a:gd name="adj3" fmla="val 1026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0897FBA7-3225-488C-8C1E-4BFBE519A474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 flipH="1">
            <a:off x="560511" y="2574634"/>
            <a:ext cx="8779285" cy="2209863"/>
          </a:xfrm>
          <a:prstGeom prst="bentConnector5">
            <a:avLst>
              <a:gd name="adj1" fmla="val -2604"/>
              <a:gd name="adj2" fmla="val -39490"/>
              <a:gd name="adj3" fmla="val 1026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1C13BB-C09A-4DCE-BFE2-CD258080A923}"/>
              </a:ext>
            </a:extLst>
          </p:cNvPr>
          <p:cNvSpPr txBox="1"/>
          <p:nvPr/>
        </p:nvSpPr>
        <p:spPr>
          <a:xfrm>
            <a:off x="6321152" y="1980862"/>
            <a:ext cx="2232248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 dirty="0"/>
              <a:t>SG </a:t>
            </a:r>
            <a:r>
              <a:rPr lang="en-US" altLang="ja-JP" sz="1400" dirty="0" err="1"/>
              <a:t>Peppol</a:t>
            </a:r>
            <a:r>
              <a:rPr lang="en-US" altLang="ja-JP" sz="1400" dirty="0"/>
              <a:t> BIS Billing 3.0</a:t>
            </a:r>
          </a:p>
          <a:p>
            <a:pPr>
              <a:lnSpc>
                <a:spcPct val="120000"/>
              </a:lnSpc>
            </a:pPr>
            <a:r>
              <a:rPr lang="en-US" altLang="ja-JP" sz="1000" dirty="0"/>
              <a:t>Few changes apart from VAT/GST change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8D0408-846F-4559-AF2A-39EC0EAED126}"/>
              </a:ext>
            </a:extLst>
          </p:cNvPr>
          <p:cNvSpPr txBox="1"/>
          <p:nvPr/>
        </p:nvSpPr>
        <p:spPr>
          <a:xfrm>
            <a:off x="7727373" y="2945910"/>
            <a:ext cx="1795957" cy="44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000" dirty="0"/>
              <a:t>Info-communications Media Development Authority</a:t>
            </a:r>
            <a:endParaRPr kumimoji="1" lang="ja-JP" altLang="en-US" sz="1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2B4E02-CD29-4932-9D10-F183CA14D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351" y="2111910"/>
            <a:ext cx="925446" cy="92544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0CBB596-481A-4646-B56C-DA9D5A230C9E}"/>
              </a:ext>
            </a:extLst>
          </p:cNvPr>
          <p:cNvSpPr txBox="1"/>
          <p:nvPr/>
        </p:nvSpPr>
        <p:spPr>
          <a:xfrm>
            <a:off x="6321152" y="4360607"/>
            <a:ext cx="2324675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 dirty="0"/>
              <a:t>A-NZ </a:t>
            </a:r>
            <a:r>
              <a:rPr lang="en-US" altLang="ja-JP" sz="1400" dirty="0" err="1"/>
              <a:t>Peppol</a:t>
            </a:r>
            <a:r>
              <a:rPr lang="en-US" altLang="ja-JP" sz="1400" dirty="0"/>
              <a:t> BIS Billing 3.0</a:t>
            </a:r>
            <a:endParaRPr kumimoji="1" lang="ja-JP" altLang="en-US" sz="1400" dirty="0" err="1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D446F4D-E06B-4DA3-A013-DA7D9D186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351" y="3966150"/>
            <a:ext cx="925446" cy="925446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04C505-DFC5-41BD-B876-45F8920FC067}"/>
              </a:ext>
            </a:extLst>
          </p:cNvPr>
          <p:cNvSpPr txBox="1"/>
          <p:nvPr/>
        </p:nvSpPr>
        <p:spPr>
          <a:xfrm>
            <a:off x="7825266" y="4708704"/>
            <a:ext cx="1664238" cy="44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000" dirty="0"/>
              <a:t>Australian Taxation Office</a:t>
            </a:r>
          </a:p>
          <a:p>
            <a:pPr>
              <a:lnSpc>
                <a:spcPct val="120000"/>
              </a:lnSpc>
            </a:pPr>
            <a:r>
              <a:rPr lang="en-US" altLang="ja-JP" sz="1000" dirty="0"/>
              <a:t>New Zealand Government</a:t>
            </a:r>
            <a:endParaRPr kumimoji="1" lang="ja-JP" altLang="en-US" sz="1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E54F0B-0EA5-4464-A8F5-86B9A058C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512" y="4308921"/>
            <a:ext cx="951149" cy="951149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F979137-67FB-41B4-9640-DE97C010FF01}"/>
              </a:ext>
            </a:extLst>
          </p:cNvPr>
          <p:cNvSpPr txBox="1"/>
          <p:nvPr/>
        </p:nvSpPr>
        <p:spPr>
          <a:xfrm>
            <a:off x="1380725" y="4668166"/>
            <a:ext cx="1329210" cy="44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000" dirty="0"/>
              <a:t>Managing authority:</a:t>
            </a:r>
          </a:p>
          <a:p>
            <a:pPr>
              <a:lnSpc>
                <a:spcPct val="120000"/>
              </a:lnSpc>
            </a:pPr>
            <a:r>
              <a:rPr lang="en-US" altLang="ja-JP" sz="1000" dirty="0" err="1"/>
              <a:t>OpenPeppol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92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ABBF3AF9-3558-43FD-8CBF-5F76FDEF452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442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ABBF3AF9-3558-43FD-8CBF-5F76FDEF45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F5988D-DD52-4403-B175-673B619CB0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979069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Only issuing a new document with all mandatory information will be allowed when amending invoices. 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2E9953D-33C9-4E7F-9734-35271937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(1) Premise for Japanese specification</a:t>
            </a:r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D072673-1E3D-4AC5-AF9C-C44AD2DA8053}"/>
              </a:ext>
            </a:extLst>
          </p:cNvPr>
          <p:cNvGrpSpPr/>
          <p:nvPr/>
        </p:nvGrpSpPr>
        <p:grpSpPr>
          <a:xfrm>
            <a:off x="631825" y="2388711"/>
            <a:ext cx="8889439" cy="431115"/>
            <a:chOff x="788796" y="1908979"/>
            <a:chExt cx="8590921" cy="431115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E2DA19B-D882-4169-BE32-8E23B1A5FB57}"/>
                </a:ext>
              </a:extLst>
            </p:cNvPr>
            <p:cNvSpPr/>
            <p:nvPr/>
          </p:nvSpPr>
          <p:spPr>
            <a:xfrm>
              <a:off x="835418" y="1908979"/>
              <a:ext cx="5730010" cy="43111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ja-JP" sz="1400" b="1" dirty="0">
                  <a:solidFill>
                    <a:schemeClr val="accent1"/>
                  </a:solidFill>
                </a:rPr>
                <a:t>Pros/cons of each amendment method</a:t>
              </a:r>
              <a:endParaRPr kumimoji="1" lang="ja-JP" alt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9FE09DB-304F-4DAB-BF35-BDD04D26E6EB}"/>
                </a:ext>
              </a:extLst>
            </p:cNvPr>
            <p:cNvCxnSpPr>
              <a:cxnSpLocks/>
            </p:cNvCxnSpPr>
            <p:nvPr/>
          </p:nvCxnSpPr>
          <p:spPr>
            <a:xfrm>
              <a:off x="788796" y="2273756"/>
              <a:ext cx="85909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コンテンツ プレースホルダー 3">
            <a:extLst>
              <a:ext uri="{FF2B5EF4-FFF2-40B4-BE49-F238E27FC236}">
                <a16:creationId xmlns:a16="http://schemas.microsoft.com/office/drawing/2014/main" id="{3439B0D7-9CDF-4E0A-92F4-552FF835C4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2410" y="1491687"/>
            <a:ext cx="9504000" cy="571104"/>
          </a:xfrm>
        </p:spPr>
        <p:txBody>
          <a:bodyPr/>
          <a:lstStyle/>
          <a:p>
            <a:r>
              <a:rPr lang="en-US" altLang="ja-JP" sz="1400" dirty="0"/>
              <a:t>There are two ways to modify invoices.</a:t>
            </a:r>
          </a:p>
          <a:p>
            <a:r>
              <a:rPr lang="en-US" altLang="ja-JP" sz="1400" dirty="0"/>
              <a:t>When using electronic invoicing, only allowing method 1 will reduce human error. 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D682211-91C1-4489-B4DC-4E1B5D412E88}"/>
              </a:ext>
            </a:extLst>
          </p:cNvPr>
          <p:cNvGrpSpPr/>
          <p:nvPr/>
        </p:nvGrpSpPr>
        <p:grpSpPr>
          <a:xfrm>
            <a:off x="384735" y="2819826"/>
            <a:ext cx="9136530" cy="3816268"/>
            <a:chOff x="704181" y="2636921"/>
            <a:chExt cx="8983544" cy="381626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F1ECB56-4F76-4557-9066-1A0F11918282}"/>
                </a:ext>
              </a:extLst>
            </p:cNvPr>
            <p:cNvSpPr/>
            <p:nvPr/>
          </p:nvSpPr>
          <p:spPr>
            <a:xfrm>
              <a:off x="2892649" y="2636921"/>
              <a:ext cx="3334792" cy="1079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Issue a </a:t>
              </a:r>
              <a:r>
                <a:rPr lang="en-US" altLang="ja-JP" sz="1200" strike="sngStrike" dirty="0">
                  <a:highlight>
                    <a:srgbClr val="FFFF00"/>
                  </a:highlight>
                </a:rPr>
                <a:t>new</a:t>
              </a:r>
              <a:r>
                <a:rPr lang="en-US" altLang="ja-JP" sz="1200" dirty="0"/>
                <a:t> document that contains all  information after correcting any errors.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B7EB6AE-B26F-43FD-ABA1-9DABF77876BC}"/>
                </a:ext>
              </a:extLst>
            </p:cNvPr>
            <p:cNvSpPr/>
            <p:nvPr/>
          </p:nvSpPr>
          <p:spPr>
            <a:xfrm>
              <a:off x="6352932" y="2636921"/>
              <a:ext cx="3334792" cy="1079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highlight>
                    <a:srgbClr val="FFFF00"/>
                  </a:highlight>
                </a:rPr>
                <a:t>Issue</a:t>
              </a:r>
              <a:r>
                <a:rPr lang="en-US" altLang="ja-JP" sz="1200" dirty="0"/>
                <a:t> a document that clearly shows what has been </a:t>
              </a:r>
              <a:r>
                <a:rPr lang="en-US" altLang="ja-JP" sz="1200" dirty="0">
                  <a:highlight>
                    <a:srgbClr val="FFFF00"/>
                  </a:highlight>
                </a:rPr>
                <a:t>amended </a:t>
              </a:r>
              <a:r>
                <a:rPr lang="en-US" altLang="ja-JP" sz="1200" strike="sngStrike" dirty="0">
                  <a:highlight>
                    <a:srgbClr val="FFFF00"/>
                  </a:highlight>
                </a:rPr>
                <a:t>revised</a:t>
              </a:r>
              <a:r>
                <a:rPr lang="en-US" altLang="ja-JP" sz="1200" dirty="0">
                  <a:highlight>
                    <a:srgbClr val="FFFF00"/>
                  </a:highlight>
                </a:rPr>
                <a:t> </a:t>
              </a:r>
              <a:r>
                <a:rPr lang="en-US" altLang="ja-JP" sz="1200" dirty="0"/>
                <a:t>in relation to the </a:t>
              </a:r>
              <a:r>
                <a:rPr lang="en-US" altLang="ja-JP" sz="1200" dirty="0">
                  <a:highlight>
                    <a:srgbClr val="FFFF00"/>
                  </a:highlight>
                </a:rPr>
                <a:t>preceding</a:t>
              </a:r>
              <a:r>
                <a:rPr lang="en-US" altLang="ja-JP" sz="1200" dirty="0"/>
                <a:t> </a:t>
              </a:r>
              <a:r>
                <a:rPr lang="en-US" altLang="ja-JP" sz="1200" u="sng" strike="sngStrike" dirty="0">
                  <a:highlight>
                    <a:srgbClr val="FFFF00"/>
                  </a:highlight>
                </a:rPr>
                <a:t>original</a:t>
              </a:r>
              <a:r>
                <a:rPr lang="en-US" altLang="ja-JP" sz="1200" dirty="0"/>
                <a:t> invoice. 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9995837-6B60-4FB3-8D03-9A2EEAE51789}"/>
                </a:ext>
              </a:extLst>
            </p:cNvPr>
            <p:cNvSpPr/>
            <p:nvPr/>
          </p:nvSpPr>
          <p:spPr>
            <a:xfrm>
              <a:off x="704181" y="3815941"/>
              <a:ext cx="2016919" cy="1269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1800" dirty="0">
                  <a:latin typeface="+mj-ea"/>
                  <a:ea typeface="+mj-ea"/>
                </a:rPr>
                <a:t>Pros</a:t>
              </a:r>
              <a:endParaRPr kumimoji="1" lang="ja-JP" altLang="en-US" sz="1800" dirty="0">
                <a:latin typeface="+mj-ea"/>
                <a:ea typeface="+mj-ea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3E6D48D-D9E3-409F-A07C-AD1119B576FA}"/>
                </a:ext>
              </a:extLst>
            </p:cNvPr>
            <p:cNvSpPr/>
            <p:nvPr/>
          </p:nvSpPr>
          <p:spPr>
            <a:xfrm>
              <a:off x="704181" y="5183842"/>
              <a:ext cx="2016919" cy="1266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1800" dirty="0">
                  <a:latin typeface="+mj-ea"/>
                  <a:ea typeface="+mj-ea"/>
                </a:rPr>
                <a:t>Cons</a:t>
              </a:r>
              <a:endParaRPr kumimoji="1" lang="ja-JP" altLang="en-US" sz="1800" dirty="0">
                <a:latin typeface="+mj-ea"/>
                <a:ea typeface="+mj-ea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B1FD8D8-8E83-4EE6-9961-E8ED8D4A6507}"/>
                </a:ext>
              </a:extLst>
            </p:cNvPr>
            <p:cNvSpPr/>
            <p:nvPr/>
          </p:nvSpPr>
          <p:spPr>
            <a:xfrm>
              <a:off x="2892649" y="3815416"/>
              <a:ext cx="3334792" cy="1269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/>
                <a:t>Since "amount by tax rate (excluding tax)“, "tax rate" and "tax amount by tax rate" can be made mandatory</a:t>
              </a:r>
              <a:r>
                <a:rPr lang="en-US" altLang="ja-JP" sz="1000" b="1" dirty="0">
                  <a:solidFill>
                    <a:schemeClr val="accent6"/>
                  </a:solidFill>
                </a:rPr>
                <a:t>, it is possible to automatically check whether appropriate entries have been made </a:t>
              </a:r>
              <a:r>
                <a:rPr lang="en-US" altLang="ja-JP" sz="1000" dirty="0"/>
                <a:t>in the </a:t>
              </a:r>
              <a:r>
                <a:rPr lang="en-US" altLang="ja-JP" sz="1000" dirty="0">
                  <a:highlight>
                    <a:srgbClr val="FFFF00"/>
                  </a:highlight>
                </a:rPr>
                <a:t>issue </a:t>
              </a:r>
              <a:r>
                <a:rPr lang="en-US" altLang="ja-JP" sz="1000" strike="sngStrike" dirty="0">
                  <a:highlight>
                    <a:srgbClr val="FFFF00"/>
                  </a:highlight>
                </a:rPr>
                <a:t>delivery</a:t>
              </a:r>
              <a:r>
                <a:rPr lang="en-US" altLang="ja-JP" sz="1000" dirty="0">
                  <a:highlight>
                    <a:srgbClr val="FFFF00"/>
                  </a:highlight>
                </a:rPr>
                <a:t> </a:t>
              </a:r>
              <a:r>
                <a:rPr lang="en-US" altLang="ja-JP" sz="1000" dirty="0"/>
                <a:t>of invoice</a:t>
              </a:r>
              <a:r>
                <a:rPr lang="en-US" altLang="ja-JP" sz="1000" strike="sngStrike" dirty="0">
                  <a:highlight>
                    <a:srgbClr val="FFFF00"/>
                  </a:highlight>
                </a:rPr>
                <a:t>s</a:t>
              </a:r>
              <a:r>
                <a:rPr lang="en-US" altLang="ja-JP" sz="10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/>
                <a:t>Users only need to cancel previously issued invoice</a:t>
              </a:r>
              <a:r>
                <a:rPr lang="en-US" altLang="ja-JP" sz="1000" strike="sngStrike" dirty="0">
                  <a:highlight>
                    <a:srgbClr val="FFFF00"/>
                  </a:highlight>
                </a:rPr>
                <a:t>s</a:t>
              </a:r>
              <a:r>
                <a:rPr lang="en-US" altLang="ja-JP" sz="1000" dirty="0"/>
                <a:t>, </a:t>
              </a:r>
              <a:r>
                <a:rPr lang="en-US" altLang="ja-JP" sz="1000" b="1" dirty="0">
                  <a:solidFill>
                    <a:schemeClr val="accent6"/>
                  </a:solidFill>
                </a:rPr>
                <a:t>so it is clear and easy to handle.</a:t>
              </a:r>
              <a:endParaRPr kumimoji="1" lang="ja-JP" altLang="en-US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5EE45B5-38EE-4F57-B89B-BB26E7815539}"/>
                </a:ext>
              </a:extLst>
            </p:cNvPr>
            <p:cNvSpPr/>
            <p:nvPr/>
          </p:nvSpPr>
          <p:spPr>
            <a:xfrm>
              <a:off x="6352933" y="3815416"/>
              <a:ext cx="3334792" cy="1269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b="1" dirty="0">
                  <a:solidFill>
                    <a:schemeClr val="accent5"/>
                  </a:solidFill>
                </a:rPr>
                <a:t>None in particular </a:t>
              </a:r>
              <a:br>
                <a:rPr lang="en-US" altLang="ja-JP" sz="1000" b="1" dirty="0">
                  <a:solidFill>
                    <a:schemeClr val="accent5"/>
                  </a:solidFill>
                </a:rPr>
              </a:br>
              <a:r>
                <a:rPr lang="en-US" altLang="ja-JP" sz="1000" dirty="0"/>
                <a:t>(In a paper environment, the number of items to be included would have been greater, so this reduces the workload.)</a:t>
              </a:r>
              <a:endParaRPr lang="ja-JP" altLang="en-US" sz="1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8B5EAC0-8CAD-4F7E-8852-DE882A6AC69B}"/>
                </a:ext>
              </a:extLst>
            </p:cNvPr>
            <p:cNvSpPr/>
            <p:nvPr/>
          </p:nvSpPr>
          <p:spPr>
            <a:xfrm>
              <a:off x="2892649" y="5183842"/>
              <a:ext cx="3334792" cy="1269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b="1" dirty="0">
                  <a:solidFill>
                    <a:schemeClr val="accent6"/>
                  </a:solidFill>
                </a:rPr>
                <a:t>None in particular </a:t>
              </a:r>
              <a:br>
                <a:rPr lang="en-US" altLang="ja-JP" sz="1000" b="1" dirty="0">
                  <a:solidFill>
                    <a:schemeClr val="accent5"/>
                  </a:solidFill>
                </a:rPr>
              </a:br>
              <a:r>
                <a:rPr lang="en-US" altLang="ja-JP" sz="1000" dirty="0"/>
                <a:t>(In a paper environment, the number of items to be included would have been greater, so this increases </a:t>
              </a:r>
              <a:r>
                <a:rPr lang="en-US" altLang="ja-JP" sz="1000" strike="sngStrike" dirty="0">
                  <a:highlight>
                    <a:srgbClr val="FFFF00"/>
                  </a:highlight>
                </a:rPr>
                <a:t>reduces</a:t>
              </a:r>
              <a:r>
                <a:rPr lang="en-US" altLang="ja-JP" sz="1000" dirty="0"/>
                <a:t> the workload.)</a:t>
              </a:r>
              <a:endParaRPr lang="ja-JP" altLang="en-US" sz="10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458D620-A948-4985-9D55-7FC948950AD2}"/>
                </a:ext>
              </a:extLst>
            </p:cNvPr>
            <p:cNvSpPr/>
            <p:nvPr/>
          </p:nvSpPr>
          <p:spPr>
            <a:xfrm>
              <a:off x="6352932" y="5183842"/>
              <a:ext cx="3334792" cy="1269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/>
                <a:t>As it is necessary to replace some of the contents of previously issued invoice</a:t>
              </a:r>
              <a:r>
                <a:rPr lang="en-US" altLang="ja-JP" sz="1000" strike="sngStrike" dirty="0">
                  <a:highlight>
                    <a:srgbClr val="FFFF00"/>
                  </a:highlight>
                </a:rPr>
                <a:t>s</a:t>
              </a:r>
              <a:r>
                <a:rPr lang="en-US" altLang="ja-JP" sz="1000" dirty="0"/>
                <a:t>, users need to respond each time, which may </a:t>
              </a:r>
              <a:r>
                <a:rPr lang="en-US" altLang="ja-JP" sz="1000" b="1" dirty="0">
                  <a:solidFill>
                    <a:schemeClr val="accent5"/>
                  </a:solidFill>
                </a:rPr>
                <a:t>lead to errors </a:t>
              </a:r>
              <a:r>
                <a:rPr lang="en-US" altLang="ja-JP" sz="1000" dirty="0"/>
                <a:t>(or a dedicated system is needed, which </a:t>
              </a:r>
              <a:r>
                <a:rPr lang="en-US" altLang="ja-JP" sz="1000" b="1" dirty="0">
                  <a:solidFill>
                    <a:schemeClr val="accent5"/>
                  </a:solidFill>
                </a:rPr>
                <a:t>incurs development costs</a:t>
              </a:r>
              <a:r>
                <a:rPr lang="en-US" altLang="ja-JP" sz="1000" dirty="0"/>
                <a:t>).</a:t>
              </a:r>
              <a:endParaRPr lang="ja-JP" altLang="en-US" sz="1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5ED945C-EE39-49FF-ABDD-E59C728583D2}"/>
                </a:ext>
              </a:extLst>
            </p:cNvPr>
            <p:cNvSpPr/>
            <p:nvPr/>
          </p:nvSpPr>
          <p:spPr>
            <a:xfrm>
              <a:off x="2892649" y="2636921"/>
              <a:ext cx="1069119" cy="247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SG" altLang="ja-JP" sz="1400" b="1" dirty="0">
                  <a:solidFill>
                    <a:schemeClr val="bg1"/>
                  </a:solidFill>
                </a:rPr>
                <a:t>Method 1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609BC5A-7679-424C-9B38-3EE6C0A4E2B5}"/>
                </a:ext>
              </a:extLst>
            </p:cNvPr>
            <p:cNvSpPr/>
            <p:nvPr/>
          </p:nvSpPr>
          <p:spPr>
            <a:xfrm>
              <a:off x="6352931" y="2636921"/>
              <a:ext cx="1161782" cy="247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SG" altLang="ja-JP" sz="1400" b="1" dirty="0">
                  <a:solidFill>
                    <a:schemeClr val="bg1"/>
                  </a:solidFill>
                </a:rPr>
                <a:t>Method 2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9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B18A3B05-A49F-4847-823B-59C0FE4BC83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21186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B18A3B05-A49F-4847-823B-59C0FE4BC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7D68DE-8DA9-4FF8-9981-8D8DF43B1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671292"/>
          </a:xfrm>
        </p:spPr>
        <p:txBody>
          <a:bodyPr/>
          <a:lstStyle/>
          <a:p>
            <a:r>
              <a:rPr lang="en-US" altLang="ja-JP" dirty="0"/>
              <a:t>The following functions are required for JPN </a:t>
            </a:r>
            <a:r>
              <a:rPr lang="en-US" altLang="ja-JP" dirty="0" err="1"/>
              <a:t>Peppol</a:t>
            </a:r>
            <a:r>
              <a:rPr lang="en-US" altLang="ja-JP" dirty="0"/>
              <a:t> BIS Billing 3.0 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11E3B79-3452-4CFD-82B0-424ABC27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(1) Premise for Japanese specification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1B989F-1329-4E68-B91C-CC05E96F075B}"/>
              </a:ext>
            </a:extLst>
          </p:cNvPr>
          <p:cNvSpPr/>
          <p:nvPr/>
        </p:nvSpPr>
        <p:spPr>
          <a:xfrm>
            <a:off x="201975" y="2177384"/>
            <a:ext cx="3240360" cy="4705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Invoice issuance </a:t>
            </a:r>
          </a:p>
          <a:p>
            <a:pPr algn="ctr"/>
            <a:r>
              <a:rPr lang="en-US" altLang="ja-JP" sz="1200" dirty="0"/>
              <a:t>based on Japanese laws and regulations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19EDBD-BC12-4499-91E7-538F4BA8EA7C}"/>
              </a:ext>
            </a:extLst>
          </p:cNvPr>
          <p:cNvSpPr/>
          <p:nvPr/>
        </p:nvSpPr>
        <p:spPr>
          <a:xfrm>
            <a:off x="201975" y="2753958"/>
            <a:ext cx="3240360" cy="17159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Identification of invoice</a:t>
            </a:r>
          </a:p>
          <a:p>
            <a:pPr algn="ctr"/>
            <a:r>
              <a:rPr lang="en-US" altLang="ja-JP" sz="1200" dirty="0"/>
              <a:t>in accordance with </a:t>
            </a:r>
            <a:r>
              <a:rPr lang="en-US" altLang="ja-JP" sz="1200" dirty="0">
                <a:highlight>
                  <a:srgbClr val="FFFF00"/>
                </a:highlight>
              </a:rPr>
              <a:t>Japanese</a:t>
            </a:r>
            <a:r>
              <a:rPr lang="en-US" altLang="ja-JP" sz="1200" dirty="0"/>
              <a:t> laws and </a:t>
            </a:r>
            <a:r>
              <a:rPr lang="en-US" altLang="ja-JP" sz="1200" dirty="0">
                <a:highlight>
                  <a:srgbClr val="FFFF00"/>
                </a:highlight>
              </a:rPr>
              <a:t>regulations </a:t>
            </a:r>
            <a:r>
              <a:rPr lang="en-US" altLang="ja-JP" sz="1200" strike="sngStrike" dirty="0">
                <a:highlight>
                  <a:srgbClr val="FFFF00"/>
                </a:highlight>
              </a:rPr>
              <a:t>commercial practices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B21CD91-4832-40F5-BDF0-B0AA7046DDBD}"/>
              </a:ext>
            </a:extLst>
          </p:cNvPr>
          <p:cNvSpPr/>
          <p:nvPr/>
        </p:nvSpPr>
        <p:spPr>
          <a:xfrm>
            <a:off x="201975" y="5615721"/>
            <a:ext cx="3240360" cy="9830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Calculations and </a:t>
            </a:r>
            <a:r>
              <a:rPr lang="en-US" altLang="ja-JP" sz="1200" dirty="0">
                <a:highlight>
                  <a:srgbClr val="FFFF00"/>
                </a:highlight>
              </a:rPr>
              <a:t>display of Tax amounts </a:t>
            </a:r>
          </a:p>
          <a:p>
            <a:pPr algn="ctr"/>
            <a:r>
              <a:rPr lang="en-US" altLang="ja-JP" sz="1200" dirty="0"/>
              <a:t>in accordance with </a:t>
            </a:r>
            <a:r>
              <a:rPr lang="en-US" altLang="ja-JP" sz="1200" dirty="0">
                <a:highlight>
                  <a:srgbClr val="FFFF00"/>
                </a:highlight>
              </a:rPr>
              <a:t>Japanese </a:t>
            </a:r>
            <a:r>
              <a:rPr lang="en-US" altLang="ja-JP" sz="1200" dirty="0"/>
              <a:t>laws and regulations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0720F5-2153-4E0F-82FA-19BC1A4BA095}"/>
              </a:ext>
            </a:extLst>
          </p:cNvPr>
          <p:cNvSpPr/>
          <p:nvPr/>
        </p:nvSpPr>
        <p:spPr>
          <a:xfrm>
            <a:off x="3802375" y="2160038"/>
            <a:ext cx="5903600" cy="470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Invoice</a:t>
            </a:r>
            <a:r>
              <a:rPr lang="en-US" altLang="ja-JP" sz="1200" strike="sngStrike" dirty="0">
                <a:highlight>
                  <a:srgbClr val="FFFF00"/>
                </a:highlight>
              </a:rPr>
              <a:t>s</a:t>
            </a:r>
            <a:r>
              <a:rPr lang="en-US" altLang="ja-JP" sz="1200" dirty="0"/>
              <a:t> </a:t>
            </a:r>
            <a:r>
              <a:rPr lang="en-US" altLang="ja-JP" sz="1200" dirty="0">
                <a:highlight>
                  <a:srgbClr val="FFFF00"/>
                </a:highlight>
              </a:rPr>
              <a:t>issued by </a:t>
            </a:r>
            <a:r>
              <a:rPr lang="en-US" altLang="ja-JP" sz="1200" strike="sngStrike" dirty="0">
                <a:highlight>
                  <a:srgbClr val="FFFF00"/>
                </a:highlight>
              </a:rPr>
              <a:t>delivered from </a:t>
            </a:r>
            <a:r>
              <a:rPr lang="en-US" altLang="ja-JP" sz="1200" dirty="0"/>
              <a:t>the seller to the buyer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Invoice</a:t>
            </a:r>
            <a:r>
              <a:rPr lang="en-US" altLang="ja-JP" sz="1200" strike="sngStrike" dirty="0">
                <a:highlight>
                  <a:srgbClr val="FFFF00"/>
                </a:highlight>
              </a:rPr>
              <a:t>s</a:t>
            </a:r>
            <a:r>
              <a:rPr lang="en-US" altLang="ja-JP" sz="1200" dirty="0"/>
              <a:t> </a:t>
            </a:r>
            <a:r>
              <a:rPr lang="en-US" altLang="ja-JP" sz="1200" dirty="0">
                <a:highlight>
                  <a:srgbClr val="FFFF00"/>
                </a:highlight>
              </a:rPr>
              <a:t>issued by </a:t>
            </a:r>
            <a:r>
              <a:rPr lang="en-US" altLang="ja-JP" sz="1200" strike="sngStrike" dirty="0">
                <a:highlight>
                  <a:srgbClr val="FFFF00"/>
                </a:highlight>
              </a:rPr>
              <a:t>delivered from </a:t>
            </a:r>
            <a:r>
              <a:rPr lang="en-US" altLang="ja-JP" sz="1200" dirty="0"/>
              <a:t>the buyer to the seller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946C1C-D370-4143-A688-D7D2F82126B8}"/>
              </a:ext>
            </a:extLst>
          </p:cNvPr>
          <p:cNvSpPr/>
          <p:nvPr/>
        </p:nvSpPr>
        <p:spPr>
          <a:xfrm>
            <a:off x="3800425" y="2742394"/>
            <a:ext cx="5903600" cy="1715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200" dirty="0"/>
              <a:t>Ability to differentiate/identify the following invoice types: 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/>
              <a:t>Invoice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/>
              <a:t>Self-billed invoice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/>
              <a:t>E-Invoice for use by non-consumption tax-registered businesses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/>
              <a:t>Credit note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/>
              <a:t>Self-billed credit note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/>
              <a:t>Self-billed E-Invoice for use by non-consumption tax registered businesses 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ja-JP" sz="1200" dirty="0"/>
              <a:t>Amended versions of 1~6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AE97CB-B162-4FE6-BD21-B4AA0655F3B6}"/>
              </a:ext>
            </a:extLst>
          </p:cNvPr>
          <p:cNvSpPr/>
          <p:nvPr/>
        </p:nvSpPr>
        <p:spPr>
          <a:xfrm>
            <a:off x="3802375" y="5615721"/>
            <a:ext cx="5903600" cy="9830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Calculation method for </a:t>
            </a:r>
            <a:r>
              <a:rPr lang="en-US" altLang="ja-JP" sz="1200" dirty="0">
                <a:highlight>
                  <a:srgbClr val="FFFF00"/>
                </a:highlight>
              </a:rPr>
              <a:t>Tax amount</a:t>
            </a:r>
            <a:r>
              <a:rPr lang="en-US" altLang="ja-JP" sz="1200" dirty="0"/>
              <a:t>: (total tax-exclusive amount) x (tax rate), for each tax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Rounding methods as described in </a:t>
            </a:r>
            <a:r>
              <a:rPr lang="en-US" altLang="ja-JP" sz="1200" strike="sngStrike" dirty="0">
                <a:highlight>
                  <a:srgbClr val="FFFF00"/>
                </a:highlight>
              </a:rPr>
              <a:t>the</a:t>
            </a:r>
            <a:r>
              <a:rPr lang="en-US" altLang="ja-JP" sz="1200" dirty="0"/>
              <a:t> laws </a:t>
            </a:r>
            <a:r>
              <a:rPr lang="en-US" altLang="ja-JP" sz="1200" dirty="0">
                <a:highlight>
                  <a:srgbClr val="FFFF00"/>
                </a:highlight>
              </a:rPr>
              <a:t>and</a:t>
            </a:r>
            <a:r>
              <a:rPr lang="en-US" altLang="ja-JP" sz="1200" dirty="0"/>
              <a:t>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Correct display of amounts (including decimals)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C63624B-1B45-44BD-8A71-3772447C174D}"/>
              </a:ext>
            </a:extLst>
          </p:cNvPr>
          <p:cNvSpPr/>
          <p:nvPr/>
        </p:nvSpPr>
        <p:spPr>
          <a:xfrm>
            <a:off x="3804797" y="4570147"/>
            <a:ext cx="5903600" cy="9337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ja-JP" sz="1200" dirty="0"/>
              <a:t>Fields</a:t>
            </a:r>
            <a:r>
              <a:rPr lang="en-US" altLang="ja-JP" sz="1200" dirty="0"/>
              <a:t> for the input of specific information for each type of invoice (including the summary of transactions over a certain period of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Appropriate checks to ensure that the items specific above are correctly entered</a:t>
            </a:r>
            <a:endParaRPr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DBEB1E0-DD97-4374-8F3E-CAA7311C00DE}"/>
              </a:ext>
            </a:extLst>
          </p:cNvPr>
          <p:cNvSpPr/>
          <p:nvPr/>
        </p:nvSpPr>
        <p:spPr>
          <a:xfrm>
            <a:off x="204397" y="4575929"/>
            <a:ext cx="3240360" cy="933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Notation based on laws and regulations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CE77232-22C6-4D4C-974B-AB3BC48B0852}"/>
              </a:ext>
            </a:extLst>
          </p:cNvPr>
          <p:cNvSpPr/>
          <p:nvPr/>
        </p:nvSpPr>
        <p:spPr>
          <a:xfrm>
            <a:off x="201975" y="1651928"/>
            <a:ext cx="3240360" cy="4193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Tax Name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9D1C286-236A-444B-9822-42E01B7C9F3B}"/>
              </a:ext>
            </a:extLst>
          </p:cNvPr>
          <p:cNvSpPr/>
          <p:nvPr/>
        </p:nvSpPr>
        <p:spPr>
          <a:xfrm>
            <a:off x="3802375" y="1628800"/>
            <a:ext cx="5903600" cy="4193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Tax name should be changed to “consumption tax”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9CAFC6-1989-4931-881A-326EC18B099F}"/>
              </a:ext>
            </a:extLst>
          </p:cNvPr>
          <p:cNvSpPr txBox="1"/>
          <p:nvPr/>
        </p:nvSpPr>
        <p:spPr>
          <a:xfrm>
            <a:off x="1550285" y="1196752"/>
            <a:ext cx="655798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 b="1" dirty="0">
                <a:solidFill>
                  <a:schemeClr val="accent1"/>
                </a:solidFill>
              </a:rPr>
              <a:t>Items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96F2FCC-4BD5-470F-95C8-76D6207BF77F}"/>
              </a:ext>
            </a:extLst>
          </p:cNvPr>
          <p:cNvSpPr txBox="1"/>
          <p:nvPr/>
        </p:nvSpPr>
        <p:spPr>
          <a:xfrm>
            <a:off x="4016896" y="1196752"/>
            <a:ext cx="1725152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 b="1" dirty="0">
                <a:solidFill>
                  <a:schemeClr val="accent1"/>
                </a:solidFill>
              </a:rPr>
              <a:t>Required functions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16C5ADC-C472-4D14-8014-FCBC9981C7C0}"/>
              </a:ext>
            </a:extLst>
          </p:cNvPr>
          <p:cNvCxnSpPr/>
          <p:nvPr/>
        </p:nvCxnSpPr>
        <p:spPr>
          <a:xfrm>
            <a:off x="201975" y="1523636"/>
            <a:ext cx="32403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5BBD0AE-7631-4226-AC99-46C84377DCC2}"/>
              </a:ext>
            </a:extLst>
          </p:cNvPr>
          <p:cNvCxnSpPr>
            <a:cxnSpLocks/>
          </p:cNvCxnSpPr>
          <p:nvPr/>
        </p:nvCxnSpPr>
        <p:spPr>
          <a:xfrm>
            <a:off x="3802375" y="1523636"/>
            <a:ext cx="590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1B5B49DF-FFB5-429A-9D62-0CD6A8B23A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1992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スライド" r:id="rId6" imgW="469" imgH="470" progId="TCLayout.ActiveDocument.1">
                  <p:embed/>
                </p:oleObj>
              </mc:Choice>
              <mc:Fallback>
                <p:oleObj name="think-cell スライド" r:id="rId6" imgW="469" imgH="47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1B5B49DF-FFB5-429A-9D62-0CD6A8B23A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2">
            <a:hlinkClick r:id="rId8" action="ppaction://hlinksldjump"/>
            <a:extLst>
              <a:ext uri="{FF2B5EF4-FFF2-40B4-BE49-F238E27FC236}">
                <a16:creationId xmlns:a16="http://schemas.microsoft.com/office/drawing/2014/main" id="{842B9D72-7536-4F2F-A90C-E93DD227C87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976563" y="2971800"/>
            <a:ext cx="3952875" cy="457200"/>
          </a:xfrm>
          <a:prstGeom prst="rect">
            <a:avLst/>
          </a:prstGeom>
          <a:solidFill>
            <a:schemeClr val="bg2"/>
          </a:solidFill>
          <a:ln w="38100" algn="ctr">
            <a:solidFill>
              <a:schemeClr val="bg1"/>
            </a:solidFill>
          </a:ln>
        </p:spPr>
        <p:txBody>
          <a:bodyPr vert="horz" wrap="none" lIns="92075" tIns="90488" rIns="0" bIns="92075" numCol="1" spcCol="0" rtlCol="0" anchor="ctr" anchorCtr="0">
            <a:noAutofit/>
          </a:bodyPr>
          <a:lstStyle>
            <a:lvl1pPr marL="187197" indent="-187197" algn="l" defTabSz="914383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000F78"/>
              </a:buClr>
              <a:buFont typeface="Wingdings" panose="05000000000000000000" pitchFamily="2" charset="2"/>
              <a:buChar char="n"/>
              <a:defRPr kumimoji="1" sz="16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609589" indent="-230184" algn="l" defTabSz="914383" rtl="0" eaLnBrk="1" latinLnBrk="0" hangingPunct="1">
              <a:lnSpc>
                <a:spcPct val="100000"/>
              </a:lnSpc>
              <a:spcBef>
                <a:spcPts val="504"/>
              </a:spcBef>
              <a:buClr>
                <a:srgbClr val="000F78"/>
              </a:buClr>
              <a:buFont typeface="Wingdings" panose="05000000000000000000" pitchFamily="2" charset="2"/>
              <a:buChar char="l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984232" indent="-196846" algn="l" defTabSz="914383" rtl="0" eaLnBrk="1" latinLnBrk="0" hangingPunct="1">
              <a:lnSpc>
                <a:spcPct val="100000"/>
              </a:lnSpc>
              <a:spcBef>
                <a:spcPts val="2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3pPr>
            <a:lvl4pPr marL="1355700" indent="-190496" algn="l" defTabSz="914383" rtl="0" eaLnBrk="1" latinLnBrk="0" hangingPunct="1">
              <a:lnSpc>
                <a:spcPct val="100000"/>
              </a:lnSpc>
              <a:spcBef>
                <a:spcPts val="216"/>
              </a:spcBef>
              <a:buClr>
                <a:srgbClr val="000F78"/>
              </a:buClr>
              <a:buFont typeface="Yu Gothic UI" panose="020B0500000000000000" pitchFamily="50" charset="-128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4pPr>
            <a:lvl5pPr marL="1674783" indent="-184147" algn="l" defTabSz="914383" rtl="0" eaLnBrk="1" latinLnBrk="0" hangingPunct="1">
              <a:lnSpc>
                <a:spcPct val="100000"/>
              </a:lnSpc>
              <a:spcBef>
                <a:spcPts val="14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5pPr>
            <a:lvl6pPr marL="1990689" indent="-1904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F78"/>
              </a:buClr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6pPr>
            <a:lvl7pPr marL="2971746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8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9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1800" dirty="0">
                <a:solidFill>
                  <a:schemeClr val="bg1"/>
                </a:solidFill>
              </a:rPr>
              <a:t>(1) Premise for Japanese specification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0DD044C-705E-4D1E-90CE-A9FA465EBC2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976564" y="3429000"/>
            <a:ext cx="3952875" cy="4572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</a:ln>
        </p:spPr>
        <p:txBody>
          <a:bodyPr vert="horz" wrap="none" lIns="92075" tIns="92075" rIns="0" bIns="90488" numCol="1" spcCol="0" rtlCol="0" anchor="ctr" anchorCtr="0">
            <a:noAutofit/>
          </a:bodyPr>
          <a:lstStyle>
            <a:lvl1pPr marL="187197" indent="-187197" algn="l" defTabSz="914383" rtl="0" eaLnBrk="1" latinLnBrk="0" hangingPunct="1">
              <a:lnSpc>
                <a:spcPct val="100000"/>
              </a:lnSpc>
              <a:spcBef>
                <a:spcPts val="576"/>
              </a:spcBef>
              <a:buClr>
                <a:srgbClr val="000F78"/>
              </a:buClr>
              <a:buFont typeface="Wingdings" panose="05000000000000000000" pitchFamily="2" charset="2"/>
              <a:buChar char="n"/>
              <a:defRPr kumimoji="1" sz="1600" kern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609589" indent="-230184" algn="l" defTabSz="914383" rtl="0" eaLnBrk="1" latinLnBrk="0" hangingPunct="1">
              <a:lnSpc>
                <a:spcPct val="100000"/>
              </a:lnSpc>
              <a:spcBef>
                <a:spcPts val="504"/>
              </a:spcBef>
              <a:buClr>
                <a:srgbClr val="000F78"/>
              </a:buClr>
              <a:buFont typeface="Wingdings" panose="05000000000000000000" pitchFamily="2" charset="2"/>
              <a:buChar char="l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2pPr>
            <a:lvl3pPr marL="984232" indent="-196846" algn="l" defTabSz="914383" rtl="0" eaLnBrk="1" latinLnBrk="0" hangingPunct="1">
              <a:lnSpc>
                <a:spcPct val="100000"/>
              </a:lnSpc>
              <a:spcBef>
                <a:spcPts val="2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3pPr>
            <a:lvl4pPr marL="1355700" indent="-190496" algn="l" defTabSz="914383" rtl="0" eaLnBrk="1" latinLnBrk="0" hangingPunct="1">
              <a:lnSpc>
                <a:spcPct val="100000"/>
              </a:lnSpc>
              <a:spcBef>
                <a:spcPts val="216"/>
              </a:spcBef>
              <a:buClr>
                <a:srgbClr val="000F78"/>
              </a:buClr>
              <a:buFont typeface="Yu Gothic UI" panose="020B0500000000000000" pitchFamily="50" charset="-128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4pPr>
            <a:lvl5pPr marL="1674783" indent="-184147" algn="l" defTabSz="914383" rtl="0" eaLnBrk="1" latinLnBrk="0" hangingPunct="1">
              <a:lnSpc>
                <a:spcPct val="100000"/>
              </a:lnSpc>
              <a:spcBef>
                <a:spcPts val="144"/>
              </a:spcBef>
              <a:buClr>
                <a:srgbClr val="000F78"/>
              </a:buClr>
              <a:buFont typeface="Arial" panose="020B0604020202020204" pitchFamily="34" charset="0"/>
              <a:buChar char="•"/>
              <a:tabLst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5pPr>
            <a:lvl6pPr marL="1990689" indent="-1904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F78"/>
              </a:buClr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6pPr>
            <a:lvl7pPr marL="2971746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8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9" indent="-228596" algn="l" defTabSz="9143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1800" b="1" dirty="0">
                <a:solidFill>
                  <a:schemeClr val="bg1"/>
                </a:solidFill>
              </a:rPr>
              <a:t>(2) Expansion items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24265A-1F8C-4314-8693-ABBA5F26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1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オブジェクト 78" hidden="1">
            <a:extLst>
              <a:ext uri="{FF2B5EF4-FFF2-40B4-BE49-F238E27FC236}">
                <a16:creationId xmlns:a16="http://schemas.microsoft.com/office/drawing/2014/main" id="{5D15023B-A9CB-4810-A910-C88F7D46264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3344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79" name="オブジェクト 78" hidden="1">
                        <a:extLst>
                          <a:ext uri="{FF2B5EF4-FFF2-40B4-BE49-F238E27FC236}">
                            <a16:creationId xmlns:a16="http://schemas.microsoft.com/office/drawing/2014/main" id="{5D15023B-A9CB-4810-A910-C88F7D462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7D68DE-8DA9-4FF8-9981-8D8DF43B1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671292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</a:rPr>
              <a:t>The following five items are proposed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11E3B79-3452-4CFD-82B0-424ABC27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5" y="248559"/>
            <a:ext cx="9504000" cy="299052"/>
          </a:xfrm>
        </p:spPr>
        <p:txBody>
          <a:bodyPr vert="horz"/>
          <a:lstStyle/>
          <a:p>
            <a:r>
              <a:rPr lang="en-US" altLang="ja-JP" dirty="0"/>
              <a:t>(2) Expansion items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394A7DC-7966-47BB-96BE-16735A04E4D5}"/>
              </a:ext>
            </a:extLst>
          </p:cNvPr>
          <p:cNvSpPr/>
          <p:nvPr/>
        </p:nvSpPr>
        <p:spPr>
          <a:xfrm>
            <a:off x="6465615" y="1525210"/>
            <a:ext cx="3240360" cy="540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100" dirty="0"/>
              <a:t>Replace VAT-related entries in </a:t>
            </a:r>
            <a:r>
              <a:rPr lang="en-US" altLang="ja-JP" sz="1100" dirty="0" err="1"/>
              <a:t>Peppol</a:t>
            </a:r>
            <a:r>
              <a:rPr lang="en-US" altLang="ja-JP" sz="1100" dirty="0"/>
              <a:t> BIS Billing with consumption tax, similar to the SG and ANZ extensions.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180BAE2-49C0-486E-9CF6-475C07B45FEF}"/>
              </a:ext>
            </a:extLst>
          </p:cNvPr>
          <p:cNvCxnSpPr>
            <a:cxnSpLocks/>
          </p:cNvCxnSpPr>
          <p:nvPr/>
        </p:nvCxnSpPr>
        <p:spPr>
          <a:xfrm>
            <a:off x="201975" y="1469859"/>
            <a:ext cx="17268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E00FD27-F461-4298-B54A-5EE38B10D1E3}"/>
              </a:ext>
            </a:extLst>
          </p:cNvPr>
          <p:cNvCxnSpPr>
            <a:cxnSpLocks/>
          </p:cNvCxnSpPr>
          <p:nvPr/>
        </p:nvCxnSpPr>
        <p:spPr>
          <a:xfrm>
            <a:off x="2043942" y="1469859"/>
            <a:ext cx="37746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D23E3E6-CA99-4C4D-9884-152D0B2F7B0A}"/>
              </a:ext>
            </a:extLst>
          </p:cNvPr>
          <p:cNvSpPr txBox="1"/>
          <p:nvPr/>
        </p:nvSpPr>
        <p:spPr>
          <a:xfrm>
            <a:off x="6609184" y="1142975"/>
            <a:ext cx="1043876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400" b="1" dirty="0">
                <a:solidFill>
                  <a:schemeClr val="accent1"/>
                </a:solidFill>
              </a:rPr>
              <a:t>Extensions</a:t>
            </a:r>
            <a:endParaRPr kumimoji="1" lang="ja-JP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9CC041B-E2D2-44AB-BE55-96103D195905}"/>
              </a:ext>
            </a:extLst>
          </p:cNvPr>
          <p:cNvCxnSpPr>
            <a:cxnSpLocks/>
          </p:cNvCxnSpPr>
          <p:nvPr/>
        </p:nvCxnSpPr>
        <p:spPr>
          <a:xfrm>
            <a:off x="6465615" y="1469859"/>
            <a:ext cx="32403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733D57B-1155-4A58-BA5A-E38F93F9F38D}"/>
              </a:ext>
            </a:extLst>
          </p:cNvPr>
          <p:cNvSpPr/>
          <p:nvPr/>
        </p:nvSpPr>
        <p:spPr>
          <a:xfrm>
            <a:off x="6465615" y="3609797"/>
            <a:ext cx="3240360" cy="1123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100" dirty="0"/>
              <a:t>As with ANZ, the following extension</a:t>
            </a:r>
            <a:r>
              <a:rPr lang="en-US" altLang="ja-JP" sz="1100" dirty="0">
                <a:highlight>
                  <a:srgbClr val="FFFF00"/>
                </a:highlight>
              </a:rPr>
              <a:t>s</a:t>
            </a:r>
            <a:r>
              <a:rPr lang="en-US" altLang="ja-JP" sz="1100" dirty="0"/>
              <a:t> will be made for buyer-to-seller invoice </a:t>
            </a:r>
            <a:r>
              <a:rPr lang="en-US" altLang="ja-JP" sz="1100" dirty="0">
                <a:highlight>
                  <a:srgbClr val="FFFF00"/>
                </a:highlight>
              </a:rPr>
              <a:t>issuance </a:t>
            </a:r>
            <a:r>
              <a:rPr lang="en-US" altLang="ja-JP" sz="1100" strike="sngStrike" dirty="0">
                <a:highlight>
                  <a:srgbClr val="FFFF00"/>
                </a:highlight>
              </a:rPr>
              <a:t>delivery</a:t>
            </a:r>
            <a:endParaRPr kumimoji="1" lang="en-US" altLang="ja-JP" sz="1100" strike="sngStrike" dirty="0">
              <a:highlight>
                <a:srgbClr val="FFFF00"/>
              </a:highlight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100" dirty="0"/>
              <a:t>Create a specification for invoice issued by </a:t>
            </a:r>
            <a:r>
              <a:rPr lang="en-US" altLang="ja-JP" sz="1100" u="sng" strike="sngStrike" dirty="0">
                <a:highlight>
                  <a:srgbClr val="FFFF00"/>
                </a:highlight>
              </a:rPr>
              <a:t>sending an invoice from the </a:t>
            </a:r>
            <a:r>
              <a:rPr lang="en-US" altLang="ja-JP" sz="1100" dirty="0"/>
              <a:t>buyer to seller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ja-JP" sz="1100" dirty="0"/>
              <a:t>Add identifiers and set rules in the specification </a:t>
            </a:r>
            <a:r>
              <a:rPr lang="en-US" altLang="ja-JP" sz="1100" strike="sngStrike" dirty="0">
                <a:highlight>
                  <a:srgbClr val="FFFF00"/>
                </a:highlight>
              </a:rPr>
              <a:t>for sending from buyer to seller</a:t>
            </a:r>
            <a:r>
              <a:rPr lang="en-US" altLang="ja-JP" sz="1100" dirty="0"/>
              <a:t>.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E1DF80B-7B04-4643-858E-0A619CA8E9FB}"/>
              </a:ext>
            </a:extLst>
          </p:cNvPr>
          <p:cNvSpPr/>
          <p:nvPr/>
        </p:nvSpPr>
        <p:spPr>
          <a:xfrm>
            <a:off x="6452718" y="2121879"/>
            <a:ext cx="3240360" cy="46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100" dirty="0"/>
              <a:t>Change the rules so that amounts are stated in whole numbers. 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531B7D8-ADB9-4F0D-AAFF-EE365670FA15}"/>
              </a:ext>
            </a:extLst>
          </p:cNvPr>
          <p:cNvSpPr/>
          <p:nvPr/>
        </p:nvSpPr>
        <p:spPr>
          <a:xfrm>
            <a:off x="6465615" y="2655395"/>
            <a:ext cx="3240360" cy="907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100" dirty="0"/>
              <a:t>Make "Amount by tax rate (excluding tax)“, "Tax rate“, "Tax amount by tax rate“, </a:t>
            </a:r>
            <a:br>
              <a:rPr lang="en-US" altLang="ja-JP" sz="1100" dirty="0"/>
            </a:br>
            <a:r>
              <a:rPr lang="en-US" altLang="ja-JP" sz="1100" dirty="0"/>
              <a:t>and “</a:t>
            </a:r>
            <a:r>
              <a:rPr lang="en-US" altLang="ja-JP" sz="1100" dirty="0">
                <a:highlight>
                  <a:srgbClr val="FFFF00"/>
                </a:highlight>
              </a:rPr>
              <a:t>seller’s</a:t>
            </a:r>
            <a:r>
              <a:rPr lang="en-US" altLang="ja-JP" sz="1100" dirty="0"/>
              <a:t> </a:t>
            </a:r>
            <a:r>
              <a:rPr lang="en-US" altLang="ja-JP" sz="1100" strike="sngStrike" dirty="0">
                <a:highlight>
                  <a:srgbClr val="FFFF00"/>
                </a:highlight>
              </a:rPr>
              <a:t>Issuer’s </a:t>
            </a:r>
            <a:r>
              <a:rPr lang="en-US" altLang="ja-JP" sz="1100" dirty="0"/>
              <a:t>registration number (excluding invoices for non-consumption tax registered businesses)” required fields</a:t>
            </a:r>
            <a:endParaRPr kumimoji="1" lang="en-US" altLang="ja-JP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6DC8FFA-986F-4609-B46F-9A3A2A0CBCBD}"/>
              </a:ext>
            </a:extLst>
          </p:cNvPr>
          <p:cNvSpPr txBox="1"/>
          <p:nvPr/>
        </p:nvSpPr>
        <p:spPr>
          <a:xfrm>
            <a:off x="138304" y="6119000"/>
            <a:ext cx="9554774" cy="259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000" dirty="0">
                <a:solidFill>
                  <a:schemeClr val="accent5"/>
                </a:solidFill>
              </a:rPr>
              <a:t>Red words: Required expanded functions based on the Fit &amp; Gap analysis and discussions with </a:t>
            </a:r>
            <a:r>
              <a:rPr lang="en-US" altLang="ja-JP" sz="1000" dirty="0" err="1">
                <a:solidFill>
                  <a:schemeClr val="accent5"/>
                </a:solidFill>
              </a:rPr>
              <a:t>OpenPeppol</a:t>
            </a:r>
            <a:endParaRPr lang="en-US" altLang="ja-JP" sz="1000" dirty="0">
              <a:solidFill>
                <a:schemeClr val="accent5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8B8588-BB69-4584-896F-5F932E6B119A}"/>
              </a:ext>
            </a:extLst>
          </p:cNvPr>
          <p:cNvSpPr txBox="1"/>
          <p:nvPr/>
        </p:nvSpPr>
        <p:spPr>
          <a:xfrm>
            <a:off x="138304" y="6412302"/>
            <a:ext cx="9098562" cy="259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000" dirty="0"/>
              <a:t>* Calculation of consumption tax based on the tax-included amount is outside the scope of </a:t>
            </a:r>
            <a:r>
              <a:rPr lang="en-US" altLang="ja-JP" sz="1000" dirty="0" err="1"/>
              <a:t>Peppol</a:t>
            </a:r>
            <a:r>
              <a:rPr lang="en-US" altLang="ja-JP" sz="1000" dirty="0"/>
              <a:t> support and is not included in this extension.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33782B3-D309-4DB8-A8FF-E1B1A82A5F76}"/>
              </a:ext>
            </a:extLst>
          </p:cNvPr>
          <p:cNvSpPr/>
          <p:nvPr/>
        </p:nvSpPr>
        <p:spPr>
          <a:xfrm>
            <a:off x="6465615" y="4791575"/>
            <a:ext cx="3240360" cy="1056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100" dirty="0">
                <a:highlight>
                  <a:srgbClr val="FFFF00"/>
                </a:highlight>
              </a:rPr>
              <a:t>The following extensions will be made</a:t>
            </a:r>
            <a:r>
              <a:rPr lang="ja-JP" altLang="en-US" sz="1100" dirty="0">
                <a:highlight>
                  <a:srgbClr val="FFFF00"/>
                </a:highlight>
              </a:rPr>
              <a:t> </a:t>
            </a:r>
            <a:r>
              <a:rPr lang="en-US" altLang="ja-JP" sz="1100" dirty="0">
                <a:highlight>
                  <a:srgbClr val="FFFF00"/>
                </a:highlight>
              </a:rPr>
              <a:t>for</a:t>
            </a:r>
            <a:r>
              <a:rPr lang="ja-JP" altLang="en-US" sz="1100" dirty="0">
                <a:highlight>
                  <a:srgbClr val="FFFF00"/>
                </a:highlight>
              </a:rPr>
              <a:t> </a:t>
            </a:r>
            <a:r>
              <a:rPr lang="en-US" altLang="ja-JP" sz="1100" dirty="0">
                <a:highlight>
                  <a:srgbClr val="FFFF00"/>
                </a:highlight>
              </a:rPr>
              <a:t>E-invoice</a:t>
            </a:r>
            <a:r>
              <a:rPr lang="ja-JP" altLang="en-US" sz="1100" dirty="0">
                <a:highlight>
                  <a:srgbClr val="FFFF00"/>
                </a:highlight>
              </a:rPr>
              <a:t> </a:t>
            </a:r>
            <a:r>
              <a:rPr lang="en-US" altLang="ja-JP" sz="1100" dirty="0">
                <a:highlight>
                  <a:srgbClr val="FFFF00"/>
                </a:highlight>
              </a:rPr>
              <a:t>use</a:t>
            </a:r>
            <a:r>
              <a:rPr lang="ja-JP" altLang="en-US" sz="1100" dirty="0">
                <a:highlight>
                  <a:srgbClr val="FFFF00"/>
                </a:highlight>
              </a:rPr>
              <a:t> </a:t>
            </a:r>
            <a:r>
              <a:rPr lang="en-US" altLang="ja-JP" sz="1100" dirty="0">
                <a:highlight>
                  <a:srgbClr val="FFFF00"/>
                </a:highlight>
              </a:rPr>
              <a:t>by</a:t>
            </a:r>
            <a:r>
              <a:rPr lang="ja-JP" altLang="en-US" sz="1100" dirty="0">
                <a:highlight>
                  <a:srgbClr val="FFFF00"/>
                </a:highlight>
              </a:rPr>
              <a:t> </a:t>
            </a:r>
            <a:r>
              <a:rPr lang="en-US" altLang="ja-JP" sz="1100" dirty="0">
                <a:highlight>
                  <a:srgbClr val="FFFF00"/>
                </a:highlight>
              </a:rPr>
              <a:t>non-consumption tax-registered businesses</a:t>
            </a:r>
            <a:r>
              <a:rPr lang="ja-JP" altLang="en-US" sz="1100" dirty="0">
                <a:highlight>
                  <a:srgbClr val="FFFF00"/>
                </a:highlight>
              </a:rPr>
              <a:t> </a:t>
            </a:r>
            <a:endParaRPr lang="en-US" altLang="ja-JP" sz="1100" dirty="0">
              <a:highlight>
                <a:srgbClr val="FFFF00"/>
              </a:highlight>
            </a:endParaRPr>
          </a:p>
          <a:p>
            <a:r>
              <a:rPr lang="ja-JP" altLang="en-US" sz="1100" dirty="0">
                <a:highlight>
                  <a:srgbClr val="FFFF00"/>
                </a:highlight>
              </a:rPr>
              <a:t>・　</a:t>
            </a:r>
            <a:r>
              <a:rPr lang="en-US" altLang="ja-JP" sz="1100" dirty="0">
                <a:highlight>
                  <a:srgbClr val="FFFF00"/>
                </a:highlight>
              </a:rPr>
              <a:t>Create a specification </a:t>
            </a:r>
          </a:p>
          <a:p>
            <a:r>
              <a:rPr lang="ja-JP" altLang="en-US" sz="1100" dirty="0">
                <a:highlight>
                  <a:srgbClr val="FFFF00"/>
                </a:highlight>
              </a:rPr>
              <a:t>・　</a:t>
            </a:r>
            <a:r>
              <a:rPr lang="en-US" altLang="ja-JP" sz="1100" dirty="0">
                <a:highlight>
                  <a:srgbClr val="FFFF00"/>
                </a:highlight>
              </a:rPr>
              <a:t>Add identifiers and set rules in the </a:t>
            </a:r>
          </a:p>
          <a:p>
            <a:r>
              <a:rPr lang="en-US" altLang="ja-JP" sz="1100" dirty="0">
                <a:highlight>
                  <a:srgbClr val="FFFF00"/>
                </a:highlight>
              </a:rPr>
              <a:t>     specification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79CDDA7-EDEF-4BE8-BB56-10D0D4A73E3B}"/>
              </a:ext>
            </a:extLst>
          </p:cNvPr>
          <p:cNvGrpSpPr/>
          <p:nvPr/>
        </p:nvGrpSpPr>
        <p:grpSpPr>
          <a:xfrm>
            <a:off x="181591" y="1594903"/>
            <a:ext cx="5616624" cy="4469898"/>
            <a:chOff x="-5848200" y="1713456"/>
            <a:chExt cx="5186079" cy="5077923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8438DBB-24EB-442E-9C12-9FD4974F80FC}"/>
                </a:ext>
              </a:extLst>
            </p:cNvPr>
            <p:cNvSpPr/>
            <p:nvPr/>
          </p:nvSpPr>
          <p:spPr>
            <a:xfrm>
              <a:off x="-5848200" y="2258561"/>
              <a:ext cx="1593008" cy="3748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Invoice issuance based on Japanese laws and regulations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1962D01-3F8D-4D5D-97DB-6A319A6973A3}"/>
                </a:ext>
              </a:extLst>
            </p:cNvPr>
            <p:cNvSpPr/>
            <p:nvPr/>
          </p:nvSpPr>
          <p:spPr>
            <a:xfrm>
              <a:off x="-5848200" y="2730929"/>
              <a:ext cx="1593008" cy="1746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Identification of invoices in accordance with Japanese laws and regulations </a:t>
              </a:r>
              <a:r>
                <a:rPr lang="en-US" altLang="ja-JP" sz="1000" strike="sngStrike" dirty="0">
                  <a:highlight>
                    <a:srgbClr val="FFFF00"/>
                  </a:highlight>
                </a:rPr>
                <a:t>commercial practices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A7239D0-630E-4D18-B4BC-5CF46A4835A6}"/>
                </a:ext>
              </a:extLst>
            </p:cNvPr>
            <p:cNvSpPr/>
            <p:nvPr/>
          </p:nvSpPr>
          <p:spPr>
            <a:xfrm>
              <a:off x="-5848200" y="5615721"/>
              <a:ext cx="1593008" cy="11756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Calculations and </a:t>
              </a:r>
              <a:r>
                <a:rPr lang="en-US" altLang="ja-JP" sz="1000" dirty="0">
                  <a:highlight>
                    <a:srgbClr val="FFFF00"/>
                  </a:highlight>
                </a:rPr>
                <a:t>Display of  Tax</a:t>
              </a:r>
              <a:r>
                <a:rPr lang="en-US" altLang="ja-JP" sz="1000" dirty="0"/>
                <a:t> amounts in accordance with </a:t>
              </a:r>
              <a:r>
                <a:rPr lang="en-US" altLang="ja-JP" sz="1000" dirty="0">
                  <a:highlight>
                    <a:srgbClr val="FFFF00"/>
                  </a:highlight>
                </a:rPr>
                <a:t>Japanese</a:t>
              </a:r>
              <a:r>
                <a:rPr lang="en-US" altLang="ja-JP" sz="1000" dirty="0"/>
                <a:t> laws and regulations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2F0CE250-A9C2-42B5-84D8-5EB483A6C10C}"/>
                </a:ext>
              </a:extLst>
            </p:cNvPr>
            <p:cNvSpPr/>
            <p:nvPr/>
          </p:nvSpPr>
          <p:spPr>
            <a:xfrm>
              <a:off x="-4146365" y="2241215"/>
              <a:ext cx="3482924" cy="374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/>
                <a:t>Invoices </a:t>
              </a:r>
              <a:r>
                <a:rPr lang="en-US" altLang="ja-JP" sz="1000" dirty="0">
                  <a:highlight>
                    <a:srgbClr val="FFFF00"/>
                  </a:highlight>
                </a:rPr>
                <a:t>issued by </a:t>
              </a:r>
              <a:r>
                <a:rPr lang="en-US" altLang="ja-JP" sz="1000" strike="sngStrike" dirty="0">
                  <a:highlight>
                    <a:srgbClr val="FFFF00"/>
                  </a:highlight>
                </a:rPr>
                <a:t>delivered from </a:t>
              </a:r>
              <a:r>
                <a:rPr lang="en-US" altLang="ja-JP" sz="1000" dirty="0"/>
                <a:t>the seller to the buyer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>
                  <a:solidFill>
                    <a:schemeClr val="accent5"/>
                  </a:solidFill>
                </a:rPr>
                <a:t>Invoices </a:t>
              </a:r>
              <a:r>
                <a:rPr lang="en-US" altLang="ja-JP" sz="10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issued by </a:t>
              </a:r>
              <a:r>
                <a:rPr lang="en-US" altLang="ja-JP" sz="1000" strike="sngStrike" dirty="0">
                  <a:solidFill>
                    <a:schemeClr val="accent5"/>
                  </a:solidFill>
                  <a:highlight>
                    <a:srgbClr val="FFFF00"/>
                  </a:highlight>
                </a:rPr>
                <a:t>delivered from </a:t>
              </a:r>
              <a:r>
                <a:rPr lang="en-US" altLang="ja-JP" sz="1000" dirty="0">
                  <a:solidFill>
                    <a:schemeClr val="accent5"/>
                  </a:solidFill>
                </a:rPr>
                <a:t>the buyer to the seller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69E055AB-51A8-4DA5-9F87-8969A95A634B}"/>
                </a:ext>
              </a:extLst>
            </p:cNvPr>
            <p:cNvSpPr/>
            <p:nvPr/>
          </p:nvSpPr>
          <p:spPr>
            <a:xfrm>
              <a:off x="-4147430" y="2719365"/>
              <a:ext cx="3482924" cy="1746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accent5"/>
                  </a:solidFill>
                </a:rPr>
                <a:t>Ability to differentiate/identify the following invoice types: 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ja-JP" sz="1000" dirty="0"/>
                <a:t>Invoice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ja-JP" sz="1000" dirty="0"/>
                <a:t>Self-billed invoice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ja-JP" sz="1000" dirty="0">
                  <a:solidFill>
                    <a:schemeClr val="accent5"/>
                  </a:solidFill>
                </a:rPr>
                <a:t>E-Invoice for use by non-consumption tax-registered businesses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ja-JP" sz="1000" dirty="0">
                  <a:solidFill>
                    <a:srgbClr val="C00000"/>
                  </a:solidFill>
                </a:rPr>
                <a:t>Credit note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ja-JP" sz="1000" dirty="0">
                  <a:solidFill>
                    <a:schemeClr val="accent5"/>
                  </a:solidFill>
                </a:rPr>
                <a:t>Self-billed credit note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ja-JP" sz="1000" dirty="0">
                  <a:solidFill>
                    <a:schemeClr val="accent5"/>
                  </a:solidFill>
                </a:rPr>
                <a:t>Self-billed E-Invoice for use by non-consumption tax registered businesses 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ja-JP" sz="1000" dirty="0">
                  <a:solidFill>
                    <a:schemeClr val="accent5"/>
                  </a:solidFill>
                </a:rPr>
                <a:t>Amended versions of 1~6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A49D6A3-9F8A-49BE-B9B1-A2CA8F3729A5}"/>
                </a:ext>
              </a:extLst>
            </p:cNvPr>
            <p:cNvSpPr/>
            <p:nvPr/>
          </p:nvSpPr>
          <p:spPr>
            <a:xfrm>
              <a:off x="-4146365" y="5615721"/>
              <a:ext cx="3482924" cy="1175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/>
                <a:t>Calculation method </a:t>
              </a:r>
              <a:r>
                <a:rPr lang="en-US" altLang="ja-JP" sz="1000" dirty="0">
                  <a:highlight>
                    <a:srgbClr val="FFFF00"/>
                  </a:highlight>
                </a:rPr>
                <a:t>for Tax amount</a:t>
              </a:r>
              <a:r>
                <a:rPr lang="en-US" altLang="ja-JP" sz="1000" dirty="0"/>
                <a:t>: (total tax-exclusive amount) x (tax rate), for each tax rate*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/>
                <a:t>Rounding methods as described in </a:t>
              </a:r>
              <a:r>
                <a:rPr lang="en-US" altLang="ja-JP" sz="1000" strike="sngStrike" dirty="0">
                  <a:highlight>
                    <a:srgbClr val="FFFF00"/>
                  </a:highlight>
                </a:rPr>
                <a:t>the</a:t>
              </a:r>
              <a:r>
                <a:rPr lang="en-US" altLang="ja-JP" sz="1000" dirty="0"/>
                <a:t> laws </a:t>
              </a:r>
              <a:r>
                <a:rPr lang="en-US" altLang="ja-JP" sz="1000" dirty="0">
                  <a:highlight>
                    <a:srgbClr val="FFFF00"/>
                  </a:highlight>
                </a:rPr>
                <a:t>and</a:t>
              </a:r>
              <a:r>
                <a:rPr lang="en-US" altLang="ja-JP" sz="1000" dirty="0"/>
                <a:t> regulations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>
                  <a:solidFill>
                    <a:schemeClr val="accent5"/>
                  </a:solidFill>
                </a:rPr>
                <a:t>Correct display of Tax amounts (including decimals)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22E8A06-0630-47AF-81F2-9C0D88F818E7}"/>
                </a:ext>
              </a:extLst>
            </p:cNvPr>
            <p:cNvSpPr/>
            <p:nvPr/>
          </p:nvSpPr>
          <p:spPr>
            <a:xfrm>
              <a:off x="-4145045" y="4569056"/>
              <a:ext cx="3482924" cy="943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/>
                <a:t>Fields for the input of specific information for each type of invoice (including the summary of transactions over a certain period of time)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>
                  <a:solidFill>
                    <a:schemeClr val="accent5"/>
                  </a:solidFill>
                </a:rPr>
                <a:t>Appropriate checks to ensure that the items specific above are correctly entered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F248F0E-2EC7-4D62-8A52-505D1BFEE1FC}"/>
                </a:ext>
              </a:extLst>
            </p:cNvPr>
            <p:cNvSpPr/>
            <p:nvPr/>
          </p:nvSpPr>
          <p:spPr>
            <a:xfrm>
              <a:off x="-5846879" y="4574838"/>
              <a:ext cx="1593008" cy="9434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Notation based on laws and regulations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88A98B4-019E-498F-A0FE-F05B389E95D2}"/>
                </a:ext>
              </a:extLst>
            </p:cNvPr>
            <p:cNvSpPr/>
            <p:nvPr/>
          </p:nvSpPr>
          <p:spPr>
            <a:xfrm>
              <a:off x="-5848200" y="1736584"/>
              <a:ext cx="1593008" cy="4244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/>
                <a:t>Tax Name</a:t>
              </a:r>
              <a:endParaRPr kumimoji="1" lang="ja-JP" altLang="en-US" sz="10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C9392BEE-7495-4A54-9E0A-DA73F5178907}"/>
                </a:ext>
              </a:extLst>
            </p:cNvPr>
            <p:cNvSpPr/>
            <p:nvPr/>
          </p:nvSpPr>
          <p:spPr>
            <a:xfrm>
              <a:off x="-4146365" y="1713456"/>
              <a:ext cx="3482924" cy="424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000" dirty="0">
                  <a:solidFill>
                    <a:schemeClr val="accent5"/>
                  </a:solidFill>
                </a:rPr>
                <a:t>Tax name should be changed to “consumption tax”</a:t>
              </a:r>
            </a:p>
          </p:txBody>
        </p:sp>
      </p:grp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2EF5EA-C669-4FB1-970D-0380A710E62F}"/>
              </a:ext>
            </a:extLst>
          </p:cNvPr>
          <p:cNvCxnSpPr>
            <a:cxnSpLocks/>
            <a:stCxn id="44" idx="3"/>
            <a:endCxn id="17" idx="1"/>
          </p:cNvCxnSpPr>
          <p:nvPr/>
        </p:nvCxnSpPr>
        <p:spPr>
          <a:xfrm>
            <a:off x="5796785" y="2224468"/>
            <a:ext cx="668830" cy="194715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12FDE3-36A8-413B-B2EF-BCAEDFB31929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>
            <a:off x="5795632" y="3249022"/>
            <a:ext cx="669983" cy="922603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48CCD44-F21B-4768-AF93-1B23ECD7C543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 flipV="1">
            <a:off x="5796785" y="2356436"/>
            <a:ext cx="655933" cy="319092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5F2EA18-31AE-43FF-8948-A044DE152EA3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 flipV="1">
            <a:off x="5798215" y="3109239"/>
            <a:ext cx="667400" cy="1414558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5AAF3F1-26E5-48B2-BD19-E8D1ED9FFB51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796785" y="1781736"/>
            <a:ext cx="668830" cy="1378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C5F62606-3E3C-4D0C-AA53-56ABE8961DBD}"/>
              </a:ext>
            </a:extLst>
          </p:cNvPr>
          <p:cNvSpPr/>
          <p:nvPr/>
        </p:nvSpPr>
        <p:spPr>
          <a:xfrm>
            <a:off x="6343153" y="1374219"/>
            <a:ext cx="252000" cy="25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１</a:t>
            </a: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BBC54E9B-150D-49A2-9FAA-95BCC456BA9A}"/>
              </a:ext>
            </a:extLst>
          </p:cNvPr>
          <p:cNvSpPr/>
          <p:nvPr/>
        </p:nvSpPr>
        <p:spPr>
          <a:xfrm>
            <a:off x="6339615" y="3494503"/>
            <a:ext cx="252000" cy="25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４</a:t>
            </a: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548BBF1-FB80-49CC-9E90-DBBFBBF37794}"/>
              </a:ext>
            </a:extLst>
          </p:cNvPr>
          <p:cNvSpPr/>
          <p:nvPr/>
        </p:nvSpPr>
        <p:spPr>
          <a:xfrm>
            <a:off x="6339615" y="2038556"/>
            <a:ext cx="252000" cy="25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1A5B189-29CE-4838-AF5B-E679F13956FA}"/>
              </a:ext>
            </a:extLst>
          </p:cNvPr>
          <p:cNvSpPr/>
          <p:nvPr/>
        </p:nvSpPr>
        <p:spPr>
          <a:xfrm>
            <a:off x="6339615" y="2526823"/>
            <a:ext cx="252000" cy="25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３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F0B73764-7B0A-4165-85B5-CC322A611154}"/>
              </a:ext>
            </a:extLst>
          </p:cNvPr>
          <p:cNvSpPr/>
          <p:nvPr/>
        </p:nvSpPr>
        <p:spPr>
          <a:xfrm>
            <a:off x="6346064" y="4639089"/>
            <a:ext cx="252000" cy="25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５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AA66606-5F87-461C-B25B-BAE22000DCDE}"/>
              </a:ext>
            </a:extLst>
          </p:cNvPr>
          <p:cNvSpPr txBox="1"/>
          <p:nvPr/>
        </p:nvSpPr>
        <p:spPr>
          <a:xfrm>
            <a:off x="326149" y="1196752"/>
            <a:ext cx="655798" cy="29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200" b="1" dirty="0">
                <a:solidFill>
                  <a:schemeClr val="accent1"/>
                </a:solidFill>
              </a:rPr>
              <a:t>Items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A3790F8-8467-433F-A3C9-89D4AD777E80}"/>
              </a:ext>
            </a:extLst>
          </p:cNvPr>
          <p:cNvSpPr txBox="1"/>
          <p:nvPr/>
        </p:nvSpPr>
        <p:spPr>
          <a:xfrm>
            <a:off x="2043942" y="1196752"/>
            <a:ext cx="3536546" cy="293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200" b="1" dirty="0">
                <a:solidFill>
                  <a:schemeClr val="accent1"/>
                </a:solidFill>
              </a:rPr>
              <a:t>Functions required by JPN </a:t>
            </a:r>
            <a:r>
              <a:rPr lang="en-US" altLang="ja-JP" sz="1200" b="1" dirty="0" err="1">
                <a:solidFill>
                  <a:schemeClr val="accent1"/>
                </a:solidFill>
              </a:rPr>
              <a:t>Peppol</a:t>
            </a:r>
            <a:r>
              <a:rPr lang="en-US" altLang="ja-JP" sz="1200" b="1" dirty="0">
                <a:solidFill>
                  <a:schemeClr val="accent1"/>
                </a:solidFill>
              </a:rPr>
              <a:t> BIS Billing 3.0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DC019F5-5800-48F5-AA5C-3EDB9679A6FF}"/>
              </a:ext>
            </a:extLst>
          </p:cNvPr>
          <p:cNvCxnSpPr>
            <a:cxnSpLocks/>
            <a:stCxn id="45" idx="3"/>
            <a:endCxn id="69" idx="1"/>
          </p:cNvCxnSpPr>
          <p:nvPr/>
        </p:nvCxnSpPr>
        <p:spPr>
          <a:xfrm>
            <a:off x="5795632" y="3249022"/>
            <a:ext cx="669983" cy="2070579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17A6FA1-ED7A-4C43-AA83-19D8ED9A70F3}"/>
              </a:ext>
            </a:extLst>
          </p:cNvPr>
          <p:cNvSpPr/>
          <p:nvPr/>
        </p:nvSpPr>
        <p:spPr>
          <a:xfrm>
            <a:off x="6465615" y="5895990"/>
            <a:ext cx="3240360" cy="509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1100" dirty="0"/>
              <a:t>Add rules to identify when an invoice or other document</a:t>
            </a:r>
            <a:r>
              <a:rPr lang="en-US" altLang="ja-JP" sz="1100" dirty="0">
                <a:highlight>
                  <a:srgbClr val="FFFF00"/>
                </a:highlight>
              </a:rPr>
              <a:t>s</a:t>
            </a:r>
            <a:r>
              <a:rPr lang="en-US" altLang="ja-JP" sz="1100" dirty="0"/>
              <a:t> has been </a:t>
            </a:r>
            <a:r>
              <a:rPr lang="en-US" altLang="ja-JP" sz="1100" dirty="0">
                <a:highlight>
                  <a:srgbClr val="FFFF00"/>
                </a:highlight>
              </a:rPr>
              <a:t>amended </a:t>
            </a:r>
            <a:r>
              <a:rPr lang="en-US" altLang="ja-JP" sz="1100" strike="sngStrike" dirty="0">
                <a:highlight>
                  <a:srgbClr val="FFFF00"/>
                </a:highlight>
              </a:rPr>
              <a:t>modified</a:t>
            </a:r>
            <a:r>
              <a:rPr lang="en-US" altLang="ja-JP" sz="1100" dirty="0"/>
              <a:t> based on whether certain elements are included or not.</a:t>
            </a: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5CD86570-0FCB-4165-8E5F-506BD055C9E0}"/>
              </a:ext>
            </a:extLst>
          </p:cNvPr>
          <p:cNvSpPr/>
          <p:nvPr/>
        </p:nvSpPr>
        <p:spPr>
          <a:xfrm>
            <a:off x="6339615" y="5743084"/>
            <a:ext cx="252000" cy="25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６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6F6A5C-B1FF-4325-9AC4-C6AEFB85B053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5795632" y="3249022"/>
            <a:ext cx="669983" cy="290157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4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DE833F79-24A1-4F81-A328-E93A78FDCA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3175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スライド" r:id="rId4" imgW="469" imgH="470" progId="TCLayout.ActiveDocument.1">
                  <p:embed/>
                </p:oleObj>
              </mc:Choice>
              <mc:Fallback>
                <p:oleObj name="think-cell スライド" r:id="rId4" imgW="469" imgH="47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DE833F79-24A1-4F81-A328-E93A78FDCA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3E64C2C-2FBF-43E1-9F87-4981AEA94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75" y="259240"/>
            <a:ext cx="9504000" cy="671292"/>
          </a:xfrm>
        </p:spPr>
        <p:txBody>
          <a:bodyPr/>
          <a:lstStyle/>
          <a:p>
            <a:r>
              <a:rPr lang="en-US" altLang="ja-JP" dirty="0"/>
              <a:t>Summary of JPN </a:t>
            </a:r>
            <a:r>
              <a:rPr lang="en-US" altLang="ja-JP" dirty="0" err="1"/>
              <a:t>Peppol</a:t>
            </a:r>
            <a:r>
              <a:rPr lang="en-US" altLang="ja-JP" dirty="0"/>
              <a:t> BIS Billing 3.0 (including extensions)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EC0D3AC-A8B5-4E3F-A139-E2D64CE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ja-JP" dirty="0"/>
              <a:t>(2) Expansion items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7CBE6BB-5B81-4431-B3EF-B4EE9BBEF47E}"/>
              </a:ext>
            </a:extLst>
          </p:cNvPr>
          <p:cNvSpPr/>
          <p:nvPr/>
        </p:nvSpPr>
        <p:spPr>
          <a:xfrm>
            <a:off x="200027" y="2098953"/>
            <a:ext cx="1224582" cy="141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Peppol</a:t>
            </a:r>
            <a:r>
              <a:rPr lang="en-US" altLang="ja-JP" sz="1200" dirty="0"/>
              <a:t> BIS Billing 3.0</a:t>
            </a:r>
            <a:endParaRPr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0AF3DC2-C89F-4E44-9F4D-C8ABDC5C6864}"/>
              </a:ext>
            </a:extLst>
          </p:cNvPr>
          <p:cNvSpPr txBox="1"/>
          <p:nvPr/>
        </p:nvSpPr>
        <p:spPr>
          <a:xfrm>
            <a:off x="1368142" y="2958682"/>
            <a:ext cx="813043" cy="276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1100" dirty="0">
                <a:solidFill>
                  <a:schemeClr val="accent2"/>
                </a:solidFill>
              </a:rPr>
              <a:t>Expansion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48" name="コンテンツ プレースホルダー 3">
            <a:extLst>
              <a:ext uri="{FF2B5EF4-FFF2-40B4-BE49-F238E27FC236}">
                <a16:creationId xmlns:a16="http://schemas.microsoft.com/office/drawing/2014/main" id="{4713A89F-277B-47D4-BE45-5115C9FD58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2410" y="945409"/>
            <a:ext cx="9504000" cy="463085"/>
          </a:xfrm>
        </p:spPr>
        <p:txBody>
          <a:bodyPr/>
          <a:lstStyle/>
          <a:p>
            <a:r>
              <a:rPr lang="en-US" altLang="ja-JP" sz="1400" dirty="0"/>
              <a:t>Create four specifications based on the CIUS rules and call them JPN </a:t>
            </a:r>
            <a:r>
              <a:rPr lang="en-US" altLang="ja-JP" sz="1400" dirty="0" err="1"/>
              <a:t>Peppol</a:t>
            </a:r>
            <a:r>
              <a:rPr lang="en-US" altLang="ja-JP" sz="1400" dirty="0"/>
              <a:t> BIS Billing 3.0.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8CDD559-2306-4B96-8243-FA913171D425}"/>
              </a:ext>
            </a:extLst>
          </p:cNvPr>
          <p:cNvCxnSpPr/>
          <p:nvPr/>
        </p:nvCxnSpPr>
        <p:spPr>
          <a:xfrm flipV="1">
            <a:off x="1424609" y="2802231"/>
            <a:ext cx="870028" cy="307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1AFAD1-7BAC-4558-B1B8-0507DAB7A2C2}"/>
              </a:ext>
            </a:extLst>
          </p:cNvPr>
          <p:cNvSpPr/>
          <p:nvPr/>
        </p:nvSpPr>
        <p:spPr>
          <a:xfrm>
            <a:off x="2181185" y="1526472"/>
            <a:ext cx="7601958" cy="5118280"/>
          </a:xfrm>
          <a:prstGeom prst="rect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C4CFE29-622E-4127-9A53-E64462C6FDDF}"/>
              </a:ext>
            </a:extLst>
          </p:cNvPr>
          <p:cNvSpPr/>
          <p:nvPr/>
        </p:nvSpPr>
        <p:spPr>
          <a:xfrm>
            <a:off x="4661197" y="1187918"/>
            <a:ext cx="2569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b="1" dirty="0">
                <a:solidFill>
                  <a:schemeClr val="accent2"/>
                </a:solidFill>
              </a:rPr>
              <a:t>JPN Peppol BIS Billing 3.0</a:t>
            </a:r>
            <a:endParaRPr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4DA5F32-845E-4705-ADFA-CB58A0563F2D}"/>
              </a:ext>
            </a:extLst>
          </p:cNvPr>
          <p:cNvSpPr/>
          <p:nvPr/>
        </p:nvSpPr>
        <p:spPr>
          <a:xfrm>
            <a:off x="6322638" y="1598572"/>
            <a:ext cx="3312000" cy="2751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24AD77-F219-47D7-9628-D011DC7A9179}"/>
              </a:ext>
            </a:extLst>
          </p:cNvPr>
          <p:cNvSpPr/>
          <p:nvPr/>
        </p:nvSpPr>
        <p:spPr>
          <a:xfrm>
            <a:off x="6522200" y="1584615"/>
            <a:ext cx="29128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</a:rPr>
              <a:t>JPN Self-Billing Specification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9582E51-89EC-4A7C-B7C2-813130763433}"/>
              </a:ext>
            </a:extLst>
          </p:cNvPr>
          <p:cNvSpPr/>
          <p:nvPr/>
        </p:nvSpPr>
        <p:spPr>
          <a:xfrm>
            <a:off x="2329690" y="1600562"/>
            <a:ext cx="3312000" cy="2870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D8BD2F5-470E-49AD-A183-FC097E515B13}"/>
              </a:ext>
            </a:extLst>
          </p:cNvPr>
          <p:cNvSpPr/>
          <p:nvPr/>
        </p:nvSpPr>
        <p:spPr>
          <a:xfrm>
            <a:off x="2598051" y="1584615"/>
            <a:ext cx="2775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</a:rPr>
              <a:t>JPN Invoice Specification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C832CA2-59B6-4D42-AF7D-5F14907E978A}"/>
              </a:ext>
            </a:extLst>
          </p:cNvPr>
          <p:cNvSpPr txBox="1"/>
          <p:nvPr/>
        </p:nvSpPr>
        <p:spPr>
          <a:xfrm>
            <a:off x="5577536" y="2958843"/>
            <a:ext cx="814647" cy="479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ja-JP" sz="1100" dirty="0">
                <a:solidFill>
                  <a:srgbClr val="000F78"/>
                </a:solidFill>
              </a:rPr>
              <a:t>Further</a:t>
            </a:r>
          </a:p>
          <a:p>
            <a:pPr lvl="0" algn="ctr">
              <a:lnSpc>
                <a:spcPct val="120000"/>
              </a:lnSpc>
            </a:pPr>
            <a:r>
              <a:rPr lang="en-US" altLang="ja-JP" sz="1100" dirty="0">
                <a:solidFill>
                  <a:srgbClr val="000F78"/>
                </a:solidFill>
              </a:rPr>
              <a:t>expansion</a:t>
            </a:r>
            <a:endParaRPr lang="ja-JP" altLang="en-US" sz="1100" dirty="0">
              <a:solidFill>
                <a:srgbClr val="000F78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DBB880B-EEC3-43F5-8369-864A636E085D}"/>
              </a:ext>
            </a:extLst>
          </p:cNvPr>
          <p:cNvSpPr/>
          <p:nvPr/>
        </p:nvSpPr>
        <p:spPr>
          <a:xfrm>
            <a:off x="2473690" y="1885032"/>
            <a:ext cx="3024000" cy="24821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tlCol="0" anchor="t"/>
          <a:lstStyle/>
          <a:p>
            <a:pPr algn="ctr"/>
            <a:r>
              <a:rPr lang="en-US" altLang="ja-JP" sz="1100" b="1" dirty="0">
                <a:solidFill>
                  <a:schemeClr val="accent1"/>
                </a:solidFill>
              </a:rPr>
              <a:t>What to add to the specification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Replace VAT-related entries in </a:t>
            </a:r>
            <a:r>
              <a:rPr lang="en-US" altLang="ja-JP" sz="1000" dirty="0" err="1">
                <a:solidFill>
                  <a:schemeClr val="accent1"/>
                </a:solidFill>
              </a:rPr>
              <a:t>Peppol</a:t>
            </a:r>
            <a:r>
              <a:rPr lang="en-US" altLang="ja-JP" sz="1000" dirty="0">
                <a:solidFill>
                  <a:schemeClr val="accent1"/>
                </a:solidFill>
              </a:rPr>
              <a:t> BIS Billing with consumption tax, similar to the SG and A-NZ extensions.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Change the rules so that amounts are stated in whole numbers.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Make "Total amount by tax rate (Excluding tax)“, "Tax rate“, "Tax amount by tax rate“, and “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seller’s</a:t>
            </a:r>
            <a:r>
              <a:rPr lang="en-US" altLang="ja-JP" sz="1000" dirty="0">
                <a:solidFill>
                  <a:schemeClr val="accent1"/>
                </a:solidFill>
              </a:rPr>
              <a:t> </a:t>
            </a:r>
            <a:r>
              <a:rPr lang="en-US" altLang="ja-JP" sz="10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Issuer's</a:t>
            </a:r>
            <a:r>
              <a:rPr lang="en-US" altLang="ja-JP" sz="1000" dirty="0">
                <a:solidFill>
                  <a:schemeClr val="accent1"/>
                </a:solidFill>
              </a:rPr>
              <a:t> registration number" required fields.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a rule to identify when an invoice or other document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s</a:t>
            </a:r>
            <a:r>
              <a:rPr lang="en-US" altLang="ja-JP" sz="1000" dirty="0">
                <a:solidFill>
                  <a:schemeClr val="accent1"/>
                </a:solidFill>
              </a:rPr>
              <a:t> has been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amended</a:t>
            </a:r>
            <a:r>
              <a:rPr lang="en-US" altLang="ja-JP" sz="1000" dirty="0">
                <a:solidFill>
                  <a:schemeClr val="accent1"/>
                </a:solidFill>
              </a:rPr>
              <a:t> </a:t>
            </a:r>
            <a:r>
              <a:rPr lang="en-US" altLang="ja-JP" sz="10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modified</a:t>
            </a:r>
            <a:r>
              <a:rPr lang="en-US" altLang="ja-JP" sz="1000" dirty="0">
                <a:solidFill>
                  <a:schemeClr val="accent1"/>
                </a:solidFill>
              </a:rPr>
              <a:t> based on whether or not certain elements are included. *In addition, add new identifiers to the specification and mandate their use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2BF3AEA-7CC6-4454-962D-C63A07E7EBA9}"/>
              </a:ext>
            </a:extLst>
          </p:cNvPr>
          <p:cNvSpPr/>
          <p:nvPr/>
        </p:nvSpPr>
        <p:spPr>
          <a:xfrm>
            <a:off x="6466638" y="1858925"/>
            <a:ext cx="3024000" cy="2384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tlCol="0" anchor="t"/>
          <a:lstStyle/>
          <a:p>
            <a:pPr algn="ctr"/>
            <a:r>
              <a:rPr lang="en-US" altLang="ja-JP" sz="1050" b="1" dirty="0">
                <a:solidFill>
                  <a:schemeClr val="accent1"/>
                </a:solidFill>
              </a:rPr>
              <a:t>What to add to the specification</a:t>
            </a:r>
            <a:endParaRPr lang="en-US" altLang="ja-JP" sz="1100" b="1" dirty="0">
              <a:solidFill>
                <a:schemeClr val="accent1"/>
              </a:solidFill>
            </a:endParaRPr>
          </a:p>
          <a:p>
            <a:pPr marL="180975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Create a specification for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buyer-to-seller invoice issuance.</a:t>
            </a:r>
            <a:r>
              <a:rPr lang="en-US" altLang="ja-JP" sz="1000" dirty="0">
                <a:solidFill>
                  <a:schemeClr val="accent1"/>
                </a:solidFill>
              </a:rPr>
              <a:t> </a:t>
            </a:r>
            <a:r>
              <a:rPr lang="en-US" altLang="ja-JP" sz="10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sending from buyer to seller</a:t>
            </a:r>
          </a:p>
          <a:p>
            <a:pPr marL="180975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a new identifier in the specification for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that type of invoice </a:t>
            </a:r>
            <a:r>
              <a:rPr lang="en-US" altLang="ja-JP" sz="1000" strike="sngStrike" dirty="0">
                <a:solidFill>
                  <a:schemeClr val="accent1"/>
                </a:solidFill>
              </a:rPr>
              <a:t>sending from buyer to seller</a:t>
            </a:r>
            <a:r>
              <a:rPr lang="en-US" altLang="ja-JP" sz="1000" dirty="0">
                <a:solidFill>
                  <a:schemeClr val="accent1"/>
                </a:solidFill>
              </a:rPr>
              <a:t>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rules </a:t>
            </a:r>
            <a:r>
              <a:rPr lang="en-US" altLang="ja-JP" sz="10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to the specification </a:t>
            </a:r>
            <a:r>
              <a:rPr lang="en-US" altLang="ja-JP" sz="1000" dirty="0">
                <a:solidFill>
                  <a:schemeClr val="accent1"/>
                </a:solidFill>
              </a:rPr>
              <a:t>to support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that type of invoice </a:t>
            </a:r>
            <a:r>
              <a:rPr lang="en-US" altLang="ja-JP" sz="10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sending from buyer to seller</a:t>
            </a:r>
            <a:r>
              <a:rPr lang="en-US" altLang="ja-JP" sz="1000" dirty="0">
                <a:solidFill>
                  <a:schemeClr val="accent1"/>
                </a:solidFill>
              </a:rPr>
              <a:t>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a rule to identify when an invoice or other document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s</a:t>
            </a:r>
            <a:r>
              <a:rPr lang="en-US" altLang="ja-JP" sz="1000" dirty="0">
                <a:solidFill>
                  <a:schemeClr val="accent1"/>
                </a:solidFill>
              </a:rPr>
              <a:t> has been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amended</a:t>
            </a:r>
            <a:r>
              <a:rPr lang="en-US" altLang="ja-JP" sz="1000" dirty="0">
                <a:solidFill>
                  <a:schemeClr val="accent1"/>
                </a:solidFill>
              </a:rPr>
              <a:t> </a:t>
            </a:r>
            <a:r>
              <a:rPr lang="en-US" altLang="ja-JP" sz="10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modified</a:t>
            </a:r>
            <a:r>
              <a:rPr lang="en-US" altLang="ja-JP" sz="1000" dirty="0">
                <a:solidFill>
                  <a:schemeClr val="accent1"/>
                </a:solidFill>
              </a:rPr>
              <a:t>, based on whether certain elements are included or not.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3DA0CB6-ADAB-40EE-91D9-55F0B9D079C2}"/>
              </a:ext>
            </a:extLst>
          </p:cNvPr>
          <p:cNvSpPr/>
          <p:nvPr/>
        </p:nvSpPr>
        <p:spPr>
          <a:xfrm>
            <a:off x="2516783" y="2058234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１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AF474491-15CD-4AB3-905A-8FADDB975AA1}"/>
              </a:ext>
            </a:extLst>
          </p:cNvPr>
          <p:cNvSpPr/>
          <p:nvPr/>
        </p:nvSpPr>
        <p:spPr>
          <a:xfrm>
            <a:off x="6466638" y="1599475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４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0140845A-7C3A-4A8D-A908-7868703A46BF}"/>
              </a:ext>
            </a:extLst>
          </p:cNvPr>
          <p:cNvSpPr/>
          <p:nvPr/>
        </p:nvSpPr>
        <p:spPr>
          <a:xfrm>
            <a:off x="2516783" y="2545042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84EDA711-4A8D-479E-8620-8FB1DCDA23A4}"/>
              </a:ext>
            </a:extLst>
          </p:cNvPr>
          <p:cNvSpPr/>
          <p:nvPr/>
        </p:nvSpPr>
        <p:spPr>
          <a:xfrm>
            <a:off x="2516783" y="2890884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３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6BC94ED-EC5D-4EA0-BEDC-310A704BF8FE}"/>
              </a:ext>
            </a:extLst>
          </p:cNvPr>
          <p:cNvCxnSpPr>
            <a:cxnSpLocks/>
          </p:cNvCxnSpPr>
          <p:nvPr/>
        </p:nvCxnSpPr>
        <p:spPr>
          <a:xfrm flipV="1">
            <a:off x="5639938" y="2805469"/>
            <a:ext cx="689842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76DB5E2-BF5C-4C50-946F-6DCF859BED8E}"/>
              </a:ext>
            </a:extLst>
          </p:cNvPr>
          <p:cNvSpPr/>
          <p:nvPr/>
        </p:nvSpPr>
        <p:spPr>
          <a:xfrm>
            <a:off x="2329690" y="4674437"/>
            <a:ext cx="3312000" cy="188430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1B332A4-82B8-430A-95D5-94A773285C9B}"/>
              </a:ext>
            </a:extLst>
          </p:cNvPr>
          <p:cNvSpPr/>
          <p:nvPr/>
        </p:nvSpPr>
        <p:spPr>
          <a:xfrm>
            <a:off x="2473690" y="5043770"/>
            <a:ext cx="3103846" cy="140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tlCol="0" anchor="t"/>
          <a:lstStyle/>
          <a:p>
            <a:pPr algn="ctr"/>
            <a:r>
              <a:rPr lang="en-US" altLang="ja-JP" sz="1050" b="1" dirty="0">
                <a:solidFill>
                  <a:schemeClr val="accent1"/>
                </a:solidFill>
              </a:rPr>
              <a:t>What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to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add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to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the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specification</a:t>
            </a:r>
            <a:endParaRPr lang="en-US" altLang="ja-JP" sz="1100" b="1" dirty="0">
              <a:solidFill>
                <a:schemeClr val="accent1"/>
              </a:solidFill>
            </a:endParaRPr>
          </a:p>
          <a:p>
            <a:pPr marL="180975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a new identifier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rules.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Remove the rule requiring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“seller’s </a:t>
            </a:r>
            <a:r>
              <a:rPr lang="en-US" altLang="ja-JP" sz="1000" dirty="0">
                <a:solidFill>
                  <a:schemeClr val="accent1"/>
                </a:solidFill>
              </a:rPr>
              <a:t>registration number”.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a rule to identify when an invoice or other document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s </a:t>
            </a:r>
            <a:r>
              <a:rPr lang="en-US" altLang="ja-JP" sz="1000" dirty="0">
                <a:solidFill>
                  <a:schemeClr val="accent1"/>
                </a:solidFill>
              </a:rPr>
              <a:t>has been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amended</a:t>
            </a:r>
            <a:r>
              <a:rPr lang="en-US" altLang="ja-JP" sz="1000" dirty="0">
                <a:solidFill>
                  <a:schemeClr val="accent1"/>
                </a:solidFill>
              </a:rPr>
              <a:t> </a:t>
            </a:r>
            <a:r>
              <a:rPr lang="en-US" altLang="ja-JP" sz="10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modified</a:t>
            </a:r>
            <a:r>
              <a:rPr lang="en-US" altLang="ja-JP" sz="1000" dirty="0">
                <a:solidFill>
                  <a:schemeClr val="accent1"/>
                </a:solidFill>
              </a:rPr>
              <a:t>, based on whether certain elements are included or not.</a:t>
            </a:r>
            <a:endParaRPr lang="ja-JP" altLang="en-US" sz="1000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622B4D-1EE4-4F5F-A5D0-D1DC2E572BFB}"/>
              </a:ext>
            </a:extLst>
          </p:cNvPr>
          <p:cNvSpPr/>
          <p:nvPr/>
        </p:nvSpPr>
        <p:spPr>
          <a:xfrm>
            <a:off x="1927362" y="4674438"/>
            <a:ext cx="4122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bg1"/>
                </a:solidFill>
              </a:rPr>
              <a:t>JPN Invoice Specification for </a:t>
            </a:r>
          </a:p>
          <a:p>
            <a:pPr algn="ctr"/>
            <a:r>
              <a:rPr lang="en-US" altLang="ja-JP" sz="900" b="1" dirty="0">
                <a:solidFill>
                  <a:schemeClr val="bg1"/>
                </a:solidFill>
              </a:rPr>
              <a:t> </a:t>
            </a:r>
            <a:r>
              <a:rPr lang="en-US" altLang="ja-JP" sz="900" b="1" dirty="0">
                <a:solidFill>
                  <a:srgbClr val="FFFFFF"/>
                </a:solidFill>
              </a:rPr>
              <a:t>E-Invoice for use by non-consumption tax-registered businesses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D195F57B-BD8D-4CF1-82F0-8F55A97C6412}"/>
              </a:ext>
            </a:extLst>
          </p:cNvPr>
          <p:cNvSpPr/>
          <p:nvPr/>
        </p:nvSpPr>
        <p:spPr>
          <a:xfrm>
            <a:off x="2516783" y="6006302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６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5A0D74F-3D43-427D-BA66-DE505F0C3470}"/>
              </a:ext>
            </a:extLst>
          </p:cNvPr>
          <p:cNvCxnSpPr>
            <a:cxnSpLocks/>
            <a:stCxn id="38" idx="2"/>
            <a:endCxn id="58" idx="0"/>
          </p:cNvCxnSpPr>
          <p:nvPr/>
        </p:nvCxnSpPr>
        <p:spPr>
          <a:xfrm>
            <a:off x="3985690" y="4471297"/>
            <a:ext cx="0" cy="2031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CB0F666-3DA0-4E04-8227-E7E52C8551A9}"/>
              </a:ext>
            </a:extLst>
          </p:cNvPr>
          <p:cNvSpPr txBox="1"/>
          <p:nvPr/>
        </p:nvSpPr>
        <p:spPr>
          <a:xfrm>
            <a:off x="4033501" y="4367203"/>
            <a:ext cx="1303562" cy="276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ja-JP" sz="1100" dirty="0">
                <a:solidFill>
                  <a:srgbClr val="000F78"/>
                </a:solidFill>
              </a:rPr>
              <a:t>Further expansion</a:t>
            </a:r>
            <a:endParaRPr lang="ja-JP" altLang="en-US" sz="1100" dirty="0">
              <a:solidFill>
                <a:srgbClr val="000F78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CAAA27A-8E75-4F46-9F80-A35F9C5A69EC}"/>
              </a:ext>
            </a:extLst>
          </p:cNvPr>
          <p:cNvCxnSpPr>
            <a:cxnSpLocks/>
            <a:stCxn id="36" idx="2"/>
            <a:endCxn id="68" idx="0"/>
          </p:cNvCxnSpPr>
          <p:nvPr/>
        </p:nvCxnSpPr>
        <p:spPr>
          <a:xfrm>
            <a:off x="7978638" y="4350147"/>
            <a:ext cx="0" cy="3242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E4F8F32-C060-4A7C-9C2B-A48FCEB80121}"/>
              </a:ext>
            </a:extLst>
          </p:cNvPr>
          <p:cNvSpPr txBox="1"/>
          <p:nvPr/>
        </p:nvSpPr>
        <p:spPr>
          <a:xfrm>
            <a:off x="8046954" y="4367203"/>
            <a:ext cx="1303562" cy="276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ja-JP" sz="1100" dirty="0">
                <a:solidFill>
                  <a:srgbClr val="000F78"/>
                </a:solidFill>
              </a:rPr>
              <a:t>Further expansion</a:t>
            </a:r>
            <a:endParaRPr lang="ja-JP" altLang="en-US" sz="1100" dirty="0">
              <a:solidFill>
                <a:srgbClr val="000F78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B0B9B62-9F57-41BC-8DDE-36A1C80F4C21}"/>
              </a:ext>
            </a:extLst>
          </p:cNvPr>
          <p:cNvSpPr/>
          <p:nvPr/>
        </p:nvSpPr>
        <p:spPr>
          <a:xfrm>
            <a:off x="6322638" y="4674437"/>
            <a:ext cx="3312000" cy="188430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84720D43-17F6-4DD7-BEC4-AD15DD32157F}"/>
              </a:ext>
            </a:extLst>
          </p:cNvPr>
          <p:cNvSpPr/>
          <p:nvPr/>
        </p:nvSpPr>
        <p:spPr>
          <a:xfrm>
            <a:off x="2524034" y="465107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５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51EB7B4C-AECC-4156-9CDD-180D6A66FBB9}"/>
              </a:ext>
            </a:extLst>
          </p:cNvPr>
          <p:cNvSpPr/>
          <p:nvPr/>
        </p:nvSpPr>
        <p:spPr>
          <a:xfrm>
            <a:off x="6466638" y="465107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５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48A5AEF-E6BF-42EC-99E3-A77614DFC643}"/>
              </a:ext>
            </a:extLst>
          </p:cNvPr>
          <p:cNvSpPr/>
          <p:nvPr/>
        </p:nvSpPr>
        <p:spPr>
          <a:xfrm>
            <a:off x="5914556" y="4674438"/>
            <a:ext cx="4122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00" b="1" dirty="0">
                <a:solidFill>
                  <a:schemeClr val="bg1"/>
                </a:solidFill>
              </a:rPr>
              <a:t>JPN Self-Billing Specification for </a:t>
            </a:r>
          </a:p>
          <a:p>
            <a:pPr algn="ctr"/>
            <a:r>
              <a:rPr lang="en-US" altLang="ja-JP" sz="900" b="1" dirty="0">
                <a:solidFill>
                  <a:schemeClr val="bg1"/>
                </a:solidFill>
              </a:rPr>
              <a:t> </a:t>
            </a:r>
            <a:r>
              <a:rPr lang="en-US" altLang="ja-JP" sz="900" b="1" dirty="0">
                <a:solidFill>
                  <a:srgbClr val="FFFFFF"/>
                </a:solidFill>
              </a:rPr>
              <a:t>E-Invoice for use by non-consumption tax-registered businesses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0D02711-13B6-4FB1-AFB0-85C3A7205929}"/>
              </a:ext>
            </a:extLst>
          </p:cNvPr>
          <p:cNvSpPr/>
          <p:nvPr/>
        </p:nvSpPr>
        <p:spPr>
          <a:xfrm>
            <a:off x="6466638" y="5043770"/>
            <a:ext cx="3094874" cy="140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36000" rtlCol="0" anchor="t"/>
          <a:lstStyle/>
          <a:p>
            <a:pPr algn="ctr"/>
            <a:r>
              <a:rPr lang="en-US" altLang="ja-JP" sz="1050" b="1" dirty="0">
                <a:solidFill>
                  <a:schemeClr val="accent1"/>
                </a:solidFill>
              </a:rPr>
              <a:t>What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to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add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to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the</a:t>
            </a:r>
            <a:r>
              <a:rPr lang="ja-JP" altLang="en-US" sz="1050" b="1" dirty="0">
                <a:solidFill>
                  <a:schemeClr val="accent1"/>
                </a:solidFill>
              </a:rPr>
              <a:t> </a:t>
            </a:r>
            <a:r>
              <a:rPr lang="en-US" altLang="ja-JP" sz="1050" b="1" dirty="0">
                <a:solidFill>
                  <a:schemeClr val="accent1"/>
                </a:solidFill>
              </a:rPr>
              <a:t>specification</a:t>
            </a:r>
            <a:endParaRPr lang="en-US" altLang="ja-JP" sz="1100" b="1" dirty="0">
              <a:solidFill>
                <a:schemeClr val="accent1"/>
              </a:solidFill>
            </a:endParaRPr>
          </a:p>
          <a:p>
            <a:pPr marL="180975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a new identifier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rules.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Remove the rule requiring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“seller’s </a:t>
            </a:r>
            <a:r>
              <a:rPr lang="en-US" altLang="ja-JP" sz="1000" dirty="0">
                <a:solidFill>
                  <a:schemeClr val="accent1"/>
                </a:solidFill>
              </a:rPr>
              <a:t>registration number”.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chemeClr val="accent1"/>
                </a:solidFill>
              </a:rPr>
              <a:t>Add a rule to identify when an invoice or other document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s</a:t>
            </a:r>
            <a:r>
              <a:rPr lang="en-US" altLang="ja-JP" sz="1000" dirty="0">
                <a:solidFill>
                  <a:schemeClr val="accent1"/>
                </a:solidFill>
              </a:rPr>
              <a:t> has been </a:t>
            </a:r>
            <a:r>
              <a:rPr lang="en-US" altLang="ja-JP" sz="1000" dirty="0">
                <a:solidFill>
                  <a:schemeClr val="accent1"/>
                </a:solidFill>
                <a:highlight>
                  <a:srgbClr val="FFFF00"/>
                </a:highlight>
              </a:rPr>
              <a:t>amended</a:t>
            </a:r>
            <a:r>
              <a:rPr lang="en-US" altLang="ja-JP" sz="1000" dirty="0">
                <a:solidFill>
                  <a:schemeClr val="accent1"/>
                </a:solidFill>
              </a:rPr>
              <a:t> </a:t>
            </a:r>
            <a:r>
              <a:rPr lang="en-US" altLang="ja-JP" sz="1000" strike="sngStrike" dirty="0">
                <a:solidFill>
                  <a:schemeClr val="accent1"/>
                </a:solidFill>
                <a:highlight>
                  <a:srgbClr val="FFFF00"/>
                </a:highlight>
              </a:rPr>
              <a:t>modified</a:t>
            </a:r>
            <a:r>
              <a:rPr lang="en-US" altLang="ja-JP" sz="1000" dirty="0">
                <a:solidFill>
                  <a:schemeClr val="accent1"/>
                </a:solidFill>
              </a:rPr>
              <a:t>, based on whether certain elements are included or not.</a:t>
            </a:r>
            <a:endParaRPr lang="ja-JP" altLang="en-US" sz="1000" dirty="0">
              <a:solidFill>
                <a:schemeClr val="accent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D266236-BFEE-42D8-89FD-76939AF87082}"/>
              </a:ext>
            </a:extLst>
          </p:cNvPr>
          <p:cNvSpPr/>
          <p:nvPr/>
        </p:nvSpPr>
        <p:spPr>
          <a:xfrm>
            <a:off x="6502638" y="5675631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６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8A439E57-58D1-4934-95C6-D0AA57E6723D}"/>
              </a:ext>
            </a:extLst>
          </p:cNvPr>
          <p:cNvSpPr/>
          <p:nvPr/>
        </p:nvSpPr>
        <p:spPr>
          <a:xfrm>
            <a:off x="2516783" y="3387959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６</a:t>
            </a: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89931F86-79FE-4D48-A51A-9840900B7DF7}"/>
              </a:ext>
            </a:extLst>
          </p:cNvPr>
          <p:cNvSpPr/>
          <p:nvPr/>
        </p:nvSpPr>
        <p:spPr>
          <a:xfrm>
            <a:off x="6502638" y="3151601"/>
            <a:ext cx="180000" cy="1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６</a:t>
            </a:r>
          </a:p>
        </p:txBody>
      </p:sp>
    </p:spTree>
    <p:extLst>
      <p:ext uri="{BB962C8B-B14F-4D97-AF65-F5344CB8AC3E}">
        <p14:creationId xmlns:p14="http://schemas.microsoft.com/office/powerpoint/2010/main" val="1735183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06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Y/%m/%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#m&lt;/m_strFormatTime&gt;&lt;m_yearfmt&gt;&lt;begin val=&quot;4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hVTRdIs_kUzfSMhTrgZ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4PbPzaSwIubDqEz_0hzu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ziCTFiUxsAa2nk53J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4qbILScBkUWtfr85BdK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9zOh0STS_L0hFsPscE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QmnwoLDhwDk8MBimBNK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ziCTFiUxsAa2nk53Jtw"/>
</p:tagLst>
</file>

<file path=ppt/theme/theme1.xml><?xml version="1.0" encoding="utf-8"?>
<a:theme xmlns:a="http://schemas.openxmlformats.org/drawingml/2006/main" name="NRI Template 2019 Standard">
  <a:themeElements>
    <a:clrScheme name="NRI color">
      <a:dk1>
        <a:srgbClr val="000000"/>
      </a:dk1>
      <a:lt1>
        <a:srgbClr val="FFFFFF"/>
      </a:lt1>
      <a:dk2>
        <a:srgbClr val="CCCCCC"/>
      </a:dk2>
      <a:lt2>
        <a:srgbClr val="7F7F7F"/>
      </a:lt2>
      <a:accent1>
        <a:srgbClr val="000F78"/>
      </a:accent1>
      <a:accent2>
        <a:srgbClr val="3C64AA"/>
      </a:accent2>
      <a:accent3>
        <a:srgbClr val="64AADC"/>
      </a:accent3>
      <a:accent4>
        <a:srgbClr val="F59637"/>
      </a:accent4>
      <a:accent5>
        <a:srgbClr val="D73232"/>
      </a:accent5>
      <a:accent6>
        <a:srgbClr val="0F55C3"/>
      </a:accent6>
      <a:hlink>
        <a:srgbClr val="0092C5"/>
      </a:hlink>
      <a:folHlink>
        <a:srgbClr val="954F72"/>
      </a:folHlink>
    </a:clrScheme>
    <a:fontScheme name="Yu Gothic UI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kumimoji="1" sz="1400" dirty="0" err="1" smtClean="0"/>
        </a:defPPr>
      </a:lstStyle>
    </a:txDef>
  </a:objectDefaults>
  <a:extraClrSchemeLst>
    <a:extraClrScheme>
      <a:clrScheme name="NRI color">
        <a:dk1>
          <a:srgbClr val="000000"/>
        </a:dk1>
        <a:lt1>
          <a:srgbClr val="FFFFFF"/>
        </a:lt1>
        <a:dk2>
          <a:srgbClr val="CCCCCC"/>
        </a:dk2>
        <a:lt2>
          <a:srgbClr val="7F7F7F"/>
        </a:lt2>
        <a:accent1>
          <a:srgbClr val="000F78"/>
        </a:accent1>
        <a:accent2>
          <a:srgbClr val="3C64AA"/>
        </a:accent2>
        <a:accent3>
          <a:srgbClr val="64AADC"/>
        </a:accent3>
        <a:accent4>
          <a:srgbClr val="F59637"/>
        </a:accent4>
        <a:accent5>
          <a:srgbClr val="D73232"/>
        </a:accent5>
        <a:accent6>
          <a:srgbClr val="0F55C3"/>
        </a:accent6>
        <a:hlink>
          <a:srgbClr val="0092C5"/>
        </a:hlink>
        <a:folHlink>
          <a:srgbClr val="954F72"/>
        </a:folHlink>
      </a:clrScheme>
    </a:extraClrScheme>
  </a:extraClrSchemeLst>
  <a:custClrLst>
    <a:custClr name="navy">
      <a:srgbClr val="000F78"/>
    </a:custClr>
    <a:custClr name="blue1">
      <a:srgbClr val="96BEF5"/>
    </a:custClr>
    <a:custClr name="blue2">
      <a:srgbClr val="0F55C3"/>
    </a:custClr>
    <a:custClr name="blue3">
      <a:srgbClr val="64AADC"/>
    </a:custClr>
    <a:custClr name="blue4">
      <a:srgbClr val="3C64AA"/>
    </a:custClr>
    <a:custClr name="blue5">
      <a:srgbClr val="64A5B4"/>
    </a:custClr>
    <a:custClr name="blue gray">
      <a:srgbClr val="E4ECED"/>
    </a:custClr>
    <a:custClr name="white">
      <a:srgbClr val="FFFFFF"/>
    </a:custClr>
    <a:custClr name="white">
      <a:srgbClr val="FFFFFF"/>
    </a:custClr>
    <a:custClr name="white">
      <a:srgbClr val="FFFFFF"/>
    </a:custClr>
    <a:custClr name="red">
      <a:srgbClr val="D73232"/>
    </a:custClr>
    <a:custClr name="magenta">
      <a:srgbClr val="BE377D"/>
    </a:custClr>
    <a:custClr name="orange">
      <a:srgbClr val="F59637"/>
    </a:custClr>
    <a:custClr name="yellow">
      <a:srgbClr val="FFDC00"/>
    </a:custClr>
    <a:custClr name="green">
      <a:srgbClr val="BED200"/>
    </a:custClr>
    <a:custClr name="purple">
      <a:srgbClr val="5F3C91"/>
    </a:custClr>
  </a:custClrLst>
  <a:extLst>
    <a:ext uri="{05A4C25C-085E-4340-85A3-A5531E510DB2}">
      <thm15:themeFamily xmlns:thm15="http://schemas.microsoft.com/office/thememl/2012/main" name="nri_template2019_standard.potx[読み取り専用]" id="{BB42C3DC-784E-4FFA-94CF-388363D5D674}" vid="{F89F7663-4699-45C3-A269-8A2A2F8FCE7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20210303_EIPA様ご共有資料v2.0_追記</Template>
  <TotalTime>9331</TotalTime>
  <Words>3795</Words>
  <Application>Microsoft Office PowerPoint</Application>
  <PresentationFormat>A4 210 x 297 mm</PresentationFormat>
  <Paragraphs>745</Paragraphs>
  <Slides>19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Helvetica Neue</vt:lpstr>
      <vt:lpstr>Yu Gothic UI</vt:lpstr>
      <vt:lpstr>システムフォント</vt:lpstr>
      <vt:lpstr>游ゴシック</vt:lpstr>
      <vt:lpstr>Arial</vt:lpstr>
      <vt:lpstr>Wingdings</vt:lpstr>
      <vt:lpstr>NRI Template 2019 Standard</vt:lpstr>
      <vt:lpstr>think-cell スライド</vt:lpstr>
      <vt:lpstr>Proposed extensions to create  JPN Peppol BIS Billing 3.0</vt:lpstr>
      <vt:lpstr>Table of Contents</vt:lpstr>
      <vt:lpstr>Table of Contents</vt:lpstr>
      <vt:lpstr>(1) Premise for Japanese specification</vt:lpstr>
      <vt:lpstr>(1) Premise for Japanese specification</vt:lpstr>
      <vt:lpstr>(1) Premise for Japanese specification</vt:lpstr>
      <vt:lpstr>Table of Contents</vt:lpstr>
      <vt:lpstr>(2) Expansion items</vt:lpstr>
      <vt:lpstr>(2) Expansion items</vt:lpstr>
      <vt:lpstr>(2) Expansion items</vt:lpstr>
      <vt:lpstr>(2) Expansion items</vt:lpstr>
      <vt:lpstr>(2) Expansion items</vt:lpstr>
      <vt:lpstr>(2) Expansion items</vt:lpstr>
      <vt:lpstr>(2) Expansion items</vt:lpstr>
      <vt:lpstr>(2) Expansion items</vt:lpstr>
      <vt:lpstr>(2) Expansion items</vt:lpstr>
      <vt:lpstr>(2) Expansion items</vt:lpstr>
      <vt:lpstr>(2) Expansion items</vt:lpstr>
      <vt:lpstr>(2) Expansion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extensions to create a JPN Peppol BIS Billing 3.0</dc:title>
  <dc:creator>江口　聡人(866412)コーポレートイノベーションコンサルティング部</dc:creator>
  <cp:lastModifiedBy>加藤 博之(KATO Hiroyuki)</cp:lastModifiedBy>
  <cp:revision>289</cp:revision>
  <cp:lastPrinted>2019-10-02T01:03:13Z</cp:lastPrinted>
  <dcterms:created xsi:type="dcterms:W3CDTF">2021-03-11T08:06:32Z</dcterms:created>
  <dcterms:modified xsi:type="dcterms:W3CDTF">2021-04-23T04:13:40Z</dcterms:modified>
</cp:coreProperties>
</file>