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48"/>
  </p:normalViewPr>
  <p:slideViewPr>
    <p:cSldViewPr snapToGrid="0" snapToObjects="1">
      <p:cViewPr varScale="1">
        <p:scale>
          <a:sx n="105" d="100"/>
          <a:sy n="105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4F082-72C7-BC4F-A8D6-BBC90846E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36BDE6-B855-284F-BC7C-9FE42649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C3695-B300-974D-A42C-9EF54C45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756F6-BE8C-B840-9C7F-287BEE99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FBAD7D-1256-AD49-98C7-27E94ECB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75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F0C49-8822-3647-B3E1-97EE0BB6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4B28D4-5891-074C-84A6-199DE5E09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5BDC8-64B1-9B44-9730-6E24BA5F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2C235B-E6D1-6847-B1F0-E6259B07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83ABA4-1D47-7248-A847-372E0AD8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37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F6DE2F-1CC4-CB40-A0F4-CF5AC7343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52D170-F74B-6443-82CF-C4718713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7D01D-02D1-A54A-95BD-0BE427CB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38DCF-1C03-E74A-A2EE-749775BC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315EC-8675-E54F-A843-E6862D85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72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9ACE2-1AFF-CA41-97D0-7609EB57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091A0A-F090-284C-9E32-54D1DD64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A78E8D-608F-A045-8C77-383D5A46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32F12-9DA8-C840-BDF7-015BC228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2BFB8D-1310-674F-AD7B-E6C49F93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1ADFD-4326-864C-ADD6-9CD3C904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3BF088-8A70-1E41-887C-2B8FC86B1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7F4E6-4B42-2041-947C-BC13CF18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AE5B1-2C19-7049-93EA-5D369F49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CF4FF-2DE7-9A45-BBC3-F52C05BC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1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92FCE-5BE1-034A-AD5C-8F449E32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10B0D7-34CA-A641-BEE3-E9401EF1C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9DDC9E-6CD2-8144-AA30-EFB28497F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238AD3-C05B-A64B-AFB7-28F51219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3EABB3-2541-F64B-9B34-BD141AF6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4605B-C3D8-1E4F-BEFC-7506AC2A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3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FF730-B3A2-A943-9FE6-D12DA2CF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A40409-7CAE-644A-8242-48353C91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731D43-4668-BB41-97E4-E3BDC5284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C177B3-0518-9847-9E20-9E63CDAA4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B98774-6587-B04A-BD92-DC570863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EAE660-B5BC-9547-AE97-530D2C70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48A29F-8AF9-B141-85D6-BFA5298E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7FCFB6-F0B9-9349-B530-0E27AC34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71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82A4A-F295-DB42-A535-15C5EE60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2D4167-33AA-B34D-BE2F-8EA5BB11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6F3F17-8658-FF48-99CA-5C37FCAA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8D2B09-4905-7B4C-A844-A55DE255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19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54FD56-E898-2548-983A-E3217875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0EBE67-6BFD-DB43-AF12-CF080D33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515A95-212A-F543-90EF-52461FF9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03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8D8BB-AE7C-104A-901E-B47B0D3C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29E7BA-E168-F947-A8E5-E4B86E20C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57746D-968F-0342-B334-0C108A9F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3F0FC4-2F96-F946-8A31-E18B3336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B92359-AC24-344F-962E-5D6B102B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BC002D-E6AC-FA4B-A948-44CD2775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6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706EA-24FF-2B49-B778-E53FA911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879481-03F8-A643-8F74-3D6F104AE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C655BD-F635-A748-B238-E7A13D85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232C-74A0-8C4B-B3D6-D846FEC8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29119B-93B8-0949-B5CA-D94BF16F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5A7EE2-7379-AE4A-A99D-A308AF73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C8735A-5B49-3A42-9B2B-CC02C493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BC31BF-75DB-4E43-90EC-D8291206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E611F-6C11-3F42-B52E-0B574F8B1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BAF0-748B-D542-90DC-DAC151707CB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1C8002-E5CE-9A42-B950-1C61DCC48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233A19-7810-5A4B-B1CC-AD0B14E71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9606A-3CA3-3F41-B2BF-45127B93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97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631A96E2-487B-334A-B47D-211B854C35E7}"/>
              </a:ext>
            </a:extLst>
          </p:cNvPr>
          <p:cNvGrpSpPr/>
          <p:nvPr/>
        </p:nvGrpSpPr>
        <p:grpSpPr>
          <a:xfrm>
            <a:off x="1962912" y="3555492"/>
            <a:ext cx="5596128" cy="2546604"/>
            <a:chOff x="1962912" y="3555492"/>
            <a:chExt cx="5596128" cy="2546604"/>
          </a:xfrm>
        </p:grpSpPr>
        <p:sp>
          <p:nvSpPr>
            <p:cNvPr id="42" name="フローチャート: データ 41">
              <a:extLst>
                <a:ext uri="{FF2B5EF4-FFF2-40B4-BE49-F238E27FC236}">
                  <a16:creationId xmlns:a16="http://schemas.microsoft.com/office/drawing/2014/main" id="{1CF370B0-5329-6240-8939-B2B71D4263FD}"/>
                </a:ext>
              </a:extLst>
            </p:cNvPr>
            <p:cNvSpPr/>
            <p:nvPr/>
          </p:nvSpPr>
          <p:spPr>
            <a:xfrm>
              <a:off x="3557016" y="5144262"/>
              <a:ext cx="1024128" cy="612648"/>
            </a:xfrm>
            <a:prstGeom prst="flowChartInputOutpu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発送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フローチャート: データ 43">
              <a:extLst>
                <a:ext uri="{FF2B5EF4-FFF2-40B4-BE49-F238E27FC236}">
                  <a16:creationId xmlns:a16="http://schemas.microsoft.com/office/drawing/2014/main" id="{AB8C93F6-21F4-D443-B7EC-B8D0BD446CDE}"/>
                </a:ext>
              </a:extLst>
            </p:cNvPr>
            <p:cNvSpPr/>
            <p:nvPr/>
          </p:nvSpPr>
          <p:spPr>
            <a:xfrm>
              <a:off x="4940808" y="5144262"/>
              <a:ext cx="1024128" cy="612648"/>
            </a:xfrm>
            <a:prstGeom prst="flowChartInputOutpu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請求書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発行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6" name="フローチャート: データ 45">
              <a:extLst>
                <a:ext uri="{FF2B5EF4-FFF2-40B4-BE49-F238E27FC236}">
                  <a16:creationId xmlns:a16="http://schemas.microsoft.com/office/drawing/2014/main" id="{2F9A1B6D-625C-E142-BB8C-B3ED2B12FAB1}"/>
                </a:ext>
              </a:extLst>
            </p:cNvPr>
            <p:cNvSpPr/>
            <p:nvPr/>
          </p:nvSpPr>
          <p:spPr>
            <a:xfrm>
              <a:off x="6324600" y="5144262"/>
              <a:ext cx="1024128" cy="612648"/>
            </a:xfrm>
            <a:prstGeom prst="flowChartInputOutpu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入金</a:t>
              </a:r>
            </a:p>
          </p:txBody>
        </p:sp>
        <p:sp>
          <p:nvSpPr>
            <p:cNvPr id="47" name="フローチャート: 書類 46">
              <a:extLst>
                <a:ext uri="{FF2B5EF4-FFF2-40B4-BE49-F238E27FC236}">
                  <a16:creationId xmlns:a16="http://schemas.microsoft.com/office/drawing/2014/main" id="{B107D459-08B4-0249-BC18-77031254AE29}"/>
                </a:ext>
              </a:extLst>
            </p:cNvPr>
            <p:cNvSpPr/>
            <p:nvPr/>
          </p:nvSpPr>
          <p:spPr>
            <a:xfrm>
              <a:off x="6269736" y="3900678"/>
              <a:ext cx="1024128" cy="612648"/>
            </a:xfrm>
            <a:prstGeom prst="flowChartDocumen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銀行の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取引明細書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8" name="フローチャート: データ 47">
              <a:extLst>
                <a:ext uri="{FF2B5EF4-FFF2-40B4-BE49-F238E27FC236}">
                  <a16:creationId xmlns:a16="http://schemas.microsoft.com/office/drawing/2014/main" id="{7C5D164C-AB2B-524F-96E7-FEF86A296E32}"/>
                </a:ext>
              </a:extLst>
            </p:cNvPr>
            <p:cNvSpPr/>
            <p:nvPr/>
          </p:nvSpPr>
          <p:spPr>
            <a:xfrm>
              <a:off x="2173224" y="5144262"/>
              <a:ext cx="1024128" cy="612648"/>
            </a:xfrm>
            <a:prstGeom prst="flowChartInputOutpu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受注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66E8AB7-E1D6-F846-9E52-797020F0C78F}"/>
                </a:ext>
              </a:extLst>
            </p:cNvPr>
            <p:cNvSpPr/>
            <p:nvPr/>
          </p:nvSpPr>
          <p:spPr>
            <a:xfrm flipH="1">
              <a:off x="1962912" y="4828032"/>
              <a:ext cx="5596128" cy="12740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ERP</a:t>
              </a:r>
              <a:r>
                <a:rPr lang="ja-JP" altLang="en-US" sz="1200">
                  <a:solidFill>
                    <a:schemeClr val="tx1"/>
                  </a:solidFill>
                </a:rPr>
                <a:t>取引データ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ED8F1BF-81AA-8448-BD24-6F4F70188AF1}"/>
                </a:ext>
              </a:extLst>
            </p:cNvPr>
            <p:cNvSpPr/>
            <p:nvPr/>
          </p:nvSpPr>
          <p:spPr>
            <a:xfrm flipH="1">
              <a:off x="1962912" y="3555492"/>
              <a:ext cx="5596128" cy="12740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外部からの文書</a:t>
              </a:r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1C14C656-324C-6E43-B4CC-EE1A4B9671B9}"/>
                </a:ext>
              </a:extLst>
            </p:cNvPr>
            <p:cNvGrpSpPr/>
            <p:nvPr/>
          </p:nvGrpSpPr>
          <p:grpSpPr>
            <a:xfrm>
              <a:off x="2173224" y="3900678"/>
              <a:ext cx="1024128" cy="1220145"/>
              <a:chOff x="2148840" y="3900678"/>
              <a:chExt cx="1024128" cy="1220145"/>
            </a:xfrm>
          </p:grpSpPr>
          <p:sp>
            <p:nvSpPr>
              <p:cNvPr id="43" name="フローチャート: 書類 42">
                <a:extLst>
                  <a:ext uri="{FF2B5EF4-FFF2-40B4-BE49-F238E27FC236}">
                    <a16:creationId xmlns:a16="http://schemas.microsoft.com/office/drawing/2014/main" id="{D13C9AA0-57B5-184B-A41E-67D3157483D0}"/>
                  </a:ext>
                </a:extLst>
              </p:cNvPr>
              <p:cNvSpPr/>
              <p:nvPr/>
            </p:nvSpPr>
            <p:spPr>
              <a:xfrm>
                <a:off x="2148840" y="3900678"/>
                <a:ext cx="1024128" cy="612648"/>
              </a:xfrm>
              <a:prstGeom prst="flowChartDocumen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買い</a:t>
                </a:r>
                <a:r>
                  <a:rPr kumimoji="1" lang="ja-JP" altLang="en-US" sz="1100">
                    <a:solidFill>
                      <a:schemeClr val="tx1"/>
                    </a:solidFill>
                  </a:rPr>
                  <a:t>手からの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注文書</a:t>
                </a:r>
                <a:endParaRPr kumimoji="1" lang="ja-JP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214FD15E-762D-0D4F-B4F0-975CB68B7EDA}"/>
                  </a:ext>
                </a:extLst>
              </p:cNvPr>
              <p:cNvCxnSpPr>
                <a:cxnSpLocks/>
                <a:stCxn id="43" idx="2"/>
              </p:cNvCxnSpPr>
              <p:nvPr/>
            </p:nvCxnSpPr>
            <p:spPr>
              <a:xfrm>
                <a:off x="2660904" y="4472823"/>
                <a:ext cx="0" cy="64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738EDC12-C67A-B645-866D-CB34727D2BF9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6781800" y="4472823"/>
              <a:ext cx="0" cy="64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8ED1B716-EBC6-1149-AD89-4F4652CBAE1D}"/>
                </a:ext>
              </a:extLst>
            </p:cNvPr>
            <p:cNvCxnSpPr>
              <a:cxnSpLocks/>
              <a:stCxn id="48" idx="5"/>
              <a:endCxn id="42" idx="2"/>
            </p:cNvCxnSpPr>
            <p:nvPr/>
          </p:nvCxnSpPr>
          <p:spPr>
            <a:xfrm>
              <a:off x="3094939" y="5450586"/>
              <a:ext cx="564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1684148C-C84B-DF45-B6E0-3DEB036DCEBB}"/>
                </a:ext>
              </a:extLst>
            </p:cNvPr>
            <p:cNvCxnSpPr>
              <a:cxnSpLocks/>
              <a:stCxn id="42" idx="5"/>
              <a:endCxn id="44" idx="2"/>
            </p:cNvCxnSpPr>
            <p:nvPr/>
          </p:nvCxnSpPr>
          <p:spPr>
            <a:xfrm>
              <a:off x="4478731" y="5450586"/>
              <a:ext cx="564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72F6218-5C89-1947-92E5-B8BFF91EFE5C}"/>
                </a:ext>
              </a:extLst>
            </p:cNvPr>
            <p:cNvCxnSpPr>
              <a:cxnSpLocks/>
              <a:stCxn id="44" idx="5"/>
              <a:endCxn id="46" idx="2"/>
            </p:cNvCxnSpPr>
            <p:nvPr/>
          </p:nvCxnSpPr>
          <p:spPr>
            <a:xfrm>
              <a:off x="5862523" y="5450586"/>
              <a:ext cx="564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14567110-08BF-9941-A100-1377802A6F9E}"/>
                </a:ext>
              </a:extLst>
            </p:cNvPr>
            <p:cNvSpPr txBox="1"/>
            <p:nvPr/>
          </p:nvSpPr>
          <p:spPr>
            <a:xfrm>
              <a:off x="1978502" y="3555611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‘</a:t>
              </a:r>
              <a:r>
                <a:rPr lang="ja-JP" altLang="en-US" sz="1200"/>
                <a:t>受注から入金</a:t>
              </a:r>
              <a:r>
                <a:rPr lang="en-US" altLang="ja-JP" sz="1200" dirty="0"/>
                <a:t>’ </a:t>
              </a:r>
              <a:r>
                <a:rPr lang="ja-JP" altLang="en-US" sz="1200"/>
                <a:t>サイクル</a:t>
              </a:r>
              <a:endParaRPr lang="en-US" altLang="ja-JP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550D5CE1-BEA3-C744-8CE2-C895C5A33FCA}"/>
              </a:ext>
            </a:extLst>
          </p:cNvPr>
          <p:cNvGrpSpPr/>
          <p:nvPr/>
        </p:nvGrpSpPr>
        <p:grpSpPr>
          <a:xfrm>
            <a:off x="1962912" y="598932"/>
            <a:ext cx="5596128" cy="2546604"/>
            <a:chOff x="1962912" y="598932"/>
            <a:chExt cx="5596128" cy="2546604"/>
          </a:xfrm>
        </p:grpSpPr>
        <p:sp>
          <p:nvSpPr>
            <p:cNvPr id="4" name="フローチャート: データ 3">
              <a:extLst>
                <a:ext uri="{FF2B5EF4-FFF2-40B4-BE49-F238E27FC236}">
                  <a16:creationId xmlns:a16="http://schemas.microsoft.com/office/drawing/2014/main" id="{22553B90-686B-294A-8131-6F734DFC9BA2}"/>
                </a:ext>
              </a:extLst>
            </p:cNvPr>
            <p:cNvSpPr/>
            <p:nvPr/>
          </p:nvSpPr>
          <p:spPr>
            <a:xfrm>
              <a:off x="3557016" y="2187702"/>
              <a:ext cx="1024128" cy="612648"/>
            </a:xfrm>
            <a:prstGeom prst="flowChartInputOutpu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検収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4A592392-25F0-3D48-8F97-486CAF367E20}"/>
                </a:ext>
              </a:extLst>
            </p:cNvPr>
            <p:cNvSpPr/>
            <p:nvPr/>
          </p:nvSpPr>
          <p:spPr>
            <a:xfrm>
              <a:off x="3502152" y="944118"/>
              <a:ext cx="1024128" cy="612648"/>
            </a:xfrm>
            <a:prstGeom prst="flowChartDocumen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売り手からの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納品書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" name="フローチャート: データ 7">
              <a:extLst>
                <a:ext uri="{FF2B5EF4-FFF2-40B4-BE49-F238E27FC236}">
                  <a16:creationId xmlns:a16="http://schemas.microsoft.com/office/drawing/2014/main" id="{C7C0AAFB-4B97-A646-A2D5-BADF55385427}"/>
                </a:ext>
              </a:extLst>
            </p:cNvPr>
            <p:cNvSpPr/>
            <p:nvPr/>
          </p:nvSpPr>
          <p:spPr>
            <a:xfrm>
              <a:off x="4940808" y="2187702"/>
              <a:ext cx="1024128" cy="612648"/>
            </a:xfrm>
            <a:prstGeom prst="flowChartInputOutpu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請求書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受領</a:t>
              </a:r>
            </a:p>
          </p:txBody>
        </p:sp>
        <p:sp>
          <p:nvSpPr>
            <p:cNvPr id="9" name="フローチャート: 書類 8">
              <a:extLst>
                <a:ext uri="{FF2B5EF4-FFF2-40B4-BE49-F238E27FC236}">
                  <a16:creationId xmlns:a16="http://schemas.microsoft.com/office/drawing/2014/main" id="{6EBC8C45-9DDA-4748-94DD-AB327F52F858}"/>
                </a:ext>
              </a:extLst>
            </p:cNvPr>
            <p:cNvSpPr/>
            <p:nvPr/>
          </p:nvSpPr>
          <p:spPr>
            <a:xfrm>
              <a:off x="4885944" y="944118"/>
              <a:ext cx="1024128" cy="612648"/>
            </a:xfrm>
            <a:prstGeom prst="flowChartDocumen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売り手からの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電子インボイス</a:t>
              </a:r>
            </a:p>
          </p:txBody>
        </p: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A3C25855-6F10-054C-87A4-A196C10F4EA8}"/>
                </a:ext>
              </a:extLst>
            </p:cNvPr>
            <p:cNvSpPr/>
            <p:nvPr/>
          </p:nvSpPr>
          <p:spPr>
            <a:xfrm>
              <a:off x="6324600" y="2187702"/>
              <a:ext cx="1024128" cy="612648"/>
            </a:xfrm>
            <a:prstGeom prst="flowChartInputOutpu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支払い</a:t>
              </a:r>
            </a:p>
          </p:txBody>
        </p:sp>
        <p:sp>
          <p:nvSpPr>
            <p:cNvPr id="11" name="フローチャート: 書類 10">
              <a:extLst>
                <a:ext uri="{FF2B5EF4-FFF2-40B4-BE49-F238E27FC236}">
                  <a16:creationId xmlns:a16="http://schemas.microsoft.com/office/drawing/2014/main" id="{87D3A870-5475-3B48-9871-8A4DBDE5E92B}"/>
                </a:ext>
              </a:extLst>
            </p:cNvPr>
            <p:cNvSpPr/>
            <p:nvPr/>
          </p:nvSpPr>
          <p:spPr>
            <a:xfrm>
              <a:off x="6269736" y="944118"/>
              <a:ext cx="1024128" cy="612648"/>
            </a:xfrm>
            <a:prstGeom prst="flowChartDocumen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銀行の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取引明細書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" name="フローチャート: データ 11">
              <a:extLst>
                <a:ext uri="{FF2B5EF4-FFF2-40B4-BE49-F238E27FC236}">
                  <a16:creationId xmlns:a16="http://schemas.microsoft.com/office/drawing/2014/main" id="{7F2E1E17-DF2F-DA42-83C8-C82BDED33C33}"/>
                </a:ext>
              </a:extLst>
            </p:cNvPr>
            <p:cNvSpPr/>
            <p:nvPr/>
          </p:nvSpPr>
          <p:spPr>
            <a:xfrm>
              <a:off x="2173224" y="2187702"/>
              <a:ext cx="1024128" cy="612648"/>
            </a:xfrm>
            <a:prstGeom prst="flowChartInputOutpu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発注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59036C5-F0EC-7649-9BC2-97BA61953A6D}"/>
                </a:ext>
              </a:extLst>
            </p:cNvPr>
            <p:cNvSpPr/>
            <p:nvPr/>
          </p:nvSpPr>
          <p:spPr>
            <a:xfrm flipH="1">
              <a:off x="1962912" y="1871472"/>
              <a:ext cx="5596128" cy="12740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ERP</a:t>
              </a:r>
              <a:r>
                <a:rPr lang="ja-JP" altLang="en-US" sz="1200">
                  <a:solidFill>
                    <a:schemeClr val="tx1"/>
                  </a:solidFill>
                </a:rPr>
                <a:t>取引データ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23A98F9-B4B4-484B-A03F-2876A10FD7AE}"/>
                </a:ext>
              </a:extLst>
            </p:cNvPr>
            <p:cNvSpPr/>
            <p:nvPr/>
          </p:nvSpPr>
          <p:spPr>
            <a:xfrm flipH="1">
              <a:off x="1962912" y="598932"/>
              <a:ext cx="5596128" cy="12740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外部からの文書</a:t>
              </a: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7223532-30D4-0247-8C2B-A1C98C42C887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014216" y="1516263"/>
              <a:ext cx="0" cy="64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D1F5B78-9AC7-E84C-82B5-50AA2B778B0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5398008" y="1516263"/>
              <a:ext cx="11039" cy="64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AC59C440-DD1C-2843-A051-9BC0E03CDB4F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6781800" y="1516263"/>
              <a:ext cx="0" cy="64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1803CFD6-5686-594A-B3A3-AD874BE976FC}"/>
                </a:ext>
              </a:extLst>
            </p:cNvPr>
            <p:cNvCxnSpPr>
              <a:cxnSpLocks/>
              <a:stCxn id="12" idx="5"/>
              <a:endCxn id="4" idx="2"/>
            </p:cNvCxnSpPr>
            <p:nvPr/>
          </p:nvCxnSpPr>
          <p:spPr>
            <a:xfrm>
              <a:off x="3094939" y="2494026"/>
              <a:ext cx="564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25B2AB73-2C2F-9448-A9C1-EF9E8183E8D8}"/>
                </a:ext>
              </a:extLst>
            </p:cNvPr>
            <p:cNvCxnSpPr>
              <a:cxnSpLocks/>
              <a:stCxn id="4" idx="5"/>
              <a:endCxn id="8" idx="2"/>
            </p:cNvCxnSpPr>
            <p:nvPr/>
          </p:nvCxnSpPr>
          <p:spPr>
            <a:xfrm>
              <a:off x="4478731" y="2494026"/>
              <a:ext cx="564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2CB39A5-32BE-BF49-8A61-96F684473B3A}"/>
                </a:ext>
              </a:extLst>
            </p:cNvPr>
            <p:cNvCxnSpPr>
              <a:cxnSpLocks/>
              <a:stCxn id="8" idx="5"/>
              <a:endCxn id="10" idx="2"/>
            </p:cNvCxnSpPr>
            <p:nvPr/>
          </p:nvCxnSpPr>
          <p:spPr>
            <a:xfrm>
              <a:off x="5862523" y="2494026"/>
              <a:ext cx="564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C5D07F5-E6AF-1D4E-9C5E-23A85592A884}"/>
                </a:ext>
              </a:extLst>
            </p:cNvPr>
            <p:cNvSpPr txBox="1"/>
            <p:nvPr/>
          </p:nvSpPr>
          <p:spPr>
            <a:xfrm>
              <a:off x="1962912" y="599051"/>
              <a:ext cx="2000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‘</a:t>
              </a:r>
              <a:r>
                <a:rPr lang="ja-JP" altLang="en-US" sz="1200"/>
                <a:t>発注から支払い</a:t>
              </a:r>
              <a:r>
                <a:rPr lang="en-US" altLang="ja-JP" sz="1200" dirty="0"/>
                <a:t>’ </a:t>
              </a:r>
              <a:r>
                <a:rPr lang="ja-JP" altLang="en-US" sz="1200"/>
                <a:t>サイクル</a:t>
              </a:r>
              <a:endParaRPr lang="en-US" altLang="ja-JP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6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</Words>
  <Application>Microsoft Macintosh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三分一 信之</dc:creator>
  <cp:lastModifiedBy>三分一 信之</cp:lastModifiedBy>
  <cp:revision>8</cp:revision>
  <dcterms:created xsi:type="dcterms:W3CDTF">2020-09-05T21:06:28Z</dcterms:created>
  <dcterms:modified xsi:type="dcterms:W3CDTF">2020-09-08T05:35:42Z</dcterms:modified>
</cp:coreProperties>
</file>