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48"/>
  </p:normalViewPr>
  <p:slideViewPr>
    <p:cSldViewPr snapToGrid="0" snapToObjects="1">
      <p:cViewPr varScale="1">
        <p:scale>
          <a:sx n="105" d="100"/>
          <a:sy n="105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A8D29-CC03-604A-8433-C40D19F50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247609-1481-E940-AD7A-3A5AE8204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0C8C95-4580-9247-A73F-1EC4D6C4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7EA7-84F1-CD46-B125-4A8348571079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F31073-835D-1149-BF1B-B5F94E1D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A28B13-65BF-394E-B583-35A74522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17C3-EDB7-C348-BE5B-1E32E9B5FE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82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A6A49C-E0BB-AF41-AC83-C832B5EB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1F4C49-05D1-FE4A-B61F-4739571BC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EB0BFD-118A-4A4A-8456-5BC4488C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7EA7-84F1-CD46-B125-4A8348571079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22AF6-134D-5D46-8ACB-362D6F6D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F1C2A5-7F59-8D49-96DB-5599C7D4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17C3-EDB7-C348-BE5B-1E32E9B5FE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16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3ABD03-2DBF-CD4F-8AF6-EF16A33F8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EDE8CA-C6E3-034B-91AB-D9382E345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EA2E82-88A8-2D43-AC67-7F157900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7EA7-84F1-CD46-B125-4A8348571079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0E6E9D-5F28-C249-A886-C85E3535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F93F66-B3A4-9B4B-BED2-871FB6A4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17C3-EDB7-C348-BE5B-1E32E9B5FE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62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A2224-60A1-D149-B7F6-EBBCF4E2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939340-9CAF-1C44-848E-19BCB3DC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23B545-E648-C347-9C01-3EE5AE9B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7EA7-84F1-CD46-B125-4A8348571079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361826-BD8E-8748-9E9D-5063F985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EBF546-2F35-E741-838C-FCFF6546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17C3-EDB7-C348-BE5B-1E32E9B5FE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75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19B6A-8F3A-2447-80F0-4B03DD5B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8561D6-EAB6-DD46-B3A6-3BEEE4A7B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6187BB-B3FA-D148-8E74-912C2E56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7EA7-84F1-CD46-B125-4A8348571079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D90C4F-F16C-B54E-9683-409586B2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989D4A-2C07-9C40-8D38-20F1E343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17C3-EDB7-C348-BE5B-1E32E9B5FE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15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B1809-57A5-6C4B-902A-EEDEEFBA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7DD0B6-C7C2-FB4F-8169-11E52D398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771E93-11B6-EB41-A742-9D00DC44C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9B1BB-DC9E-A64C-A863-5C8D6C53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7EA7-84F1-CD46-B125-4A8348571079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F65715-2BFC-4C43-A6DB-6FCA4D35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659114-5D83-7841-BA6F-3CBCD0CE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17C3-EDB7-C348-BE5B-1E32E9B5FE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95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E92177-85CE-574C-988A-41E4D097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00D069-EB1B-8C40-95CC-D487B45D3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C591FA-AEF4-7943-ABE0-0850B99E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5CCEEF-388E-1649-8F05-E61D200F7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2FF1A2-6C0C-C842-8FFA-09C99E206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C49D5A-EEAF-F14E-9F13-9150224B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7EA7-84F1-CD46-B125-4A8348571079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0B0D12-5FDD-6447-8937-F7645707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8AD551-CE89-0C43-83B9-A7901F41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17C3-EDB7-C348-BE5B-1E32E9B5FE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31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BE290-C5D4-0148-BFB5-0A0F5576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4CF8EF-AA5A-C346-8CAB-FD04D248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7EA7-84F1-CD46-B125-4A8348571079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477136-9628-A649-AD1C-90FF00F0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499806-DE7C-AF4F-B15A-B15EFED1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17C3-EDB7-C348-BE5B-1E32E9B5FE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02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5E8E5A-4A7A-C542-98F7-D217ED11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7EA7-84F1-CD46-B125-4A8348571079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36B1F0-CBD8-B341-A685-0F1AA8CB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F39B15-2BFA-B04D-BFF3-6A3CD04B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17C3-EDB7-C348-BE5B-1E32E9B5FE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26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27221-40BB-D54B-83E7-DA2A5B41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C941D3-D0DF-D44F-973A-167886889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0FDEDB-CD28-4648-B418-C382B1A25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2C4913-FB50-F64F-BB91-E56A7E19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7EA7-84F1-CD46-B125-4A8348571079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A59F46-D0C3-C64F-8073-87DA5372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569150-5BE9-B349-86CC-A8729FF2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17C3-EDB7-C348-BE5B-1E32E9B5FE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08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102512-AD47-944F-BA79-6C6CBD00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893F7C8-65EE-F245-A545-60C309545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3EB6FE-1470-944C-A99D-AB8C2BC22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9B6E81-8BE1-9444-957A-99F6D48A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7EA7-84F1-CD46-B125-4A8348571079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E1AD1B-0EDB-6547-87E9-1AC5A140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C463E2-1CD2-3545-A96F-C94246DE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17C3-EDB7-C348-BE5B-1E32E9B5FE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01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8905385-3490-144A-99EF-41B518B9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3F6F69-4E87-A14E-909E-9648EC0F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C4D9E9-D78E-5D45-AAD0-B38EFB7C1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07EA7-84F1-CD46-B125-4A8348571079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8F04F9-9E59-304B-892C-AFCFF04A1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5DB601-2B77-9743-AC47-056888589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17C3-EDB7-C348-BE5B-1E32E9B5FE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56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グラフィックス 147" descr="サーバー 単色塗りつぶし">
            <a:extLst>
              <a:ext uri="{FF2B5EF4-FFF2-40B4-BE49-F238E27FC236}">
                <a16:creationId xmlns:a16="http://schemas.microsoft.com/office/drawing/2014/main" id="{088DD6B6-BBAB-7F40-A3EF-689D679E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1350" y="1066599"/>
            <a:ext cx="1440000" cy="1440000"/>
          </a:xfrm>
          <a:prstGeom prst="rect">
            <a:avLst/>
          </a:prstGeom>
        </p:spPr>
      </p:pic>
      <p:pic>
        <p:nvPicPr>
          <p:cNvPr id="178" name="グラフィックス 177" descr="ノート PC 単色塗りつぶし">
            <a:extLst>
              <a:ext uri="{FF2B5EF4-FFF2-40B4-BE49-F238E27FC236}">
                <a16:creationId xmlns:a16="http://schemas.microsoft.com/office/drawing/2014/main" id="{B8D32F81-4D46-A440-B599-04A4D1821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3494" y="414680"/>
            <a:ext cx="1152000" cy="1152000"/>
          </a:xfrm>
          <a:prstGeom prst="rect">
            <a:avLst/>
          </a:prstGeom>
        </p:spPr>
      </p:pic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F5245291-BA6C-F94B-9F14-BD8A74E26530}"/>
              </a:ext>
            </a:extLst>
          </p:cNvPr>
          <p:cNvCxnSpPr>
            <a:cxnSpLocks/>
          </p:cNvCxnSpPr>
          <p:nvPr/>
        </p:nvCxnSpPr>
        <p:spPr>
          <a:xfrm>
            <a:off x="7209813" y="2264627"/>
            <a:ext cx="0" cy="199956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0896D8F5-AF33-B447-B456-A747E495F936}"/>
              </a:ext>
            </a:extLst>
          </p:cNvPr>
          <p:cNvCxnSpPr>
            <a:cxnSpLocks/>
          </p:cNvCxnSpPr>
          <p:nvPr/>
        </p:nvCxnSpPr>
        <p:spPr>
          <a:xfrm>
            <a:off x="5862632" y="2264627"/>
            <a:ext cx="0" cy="199956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ドーナツ 115">
            <a:extLst>
              <a:ext uri="{FF2B5EF4-FFF2-40B4-BE49-F238E27FC236}">
                <a16:creationId xmlns:a16="http://schemas.microsoft.com/office/drawing/2014/main" id="{D61BC35F-7975-054F-91D7-3D9CB61B256C}"/>
              </a:ext>
            </a:extLst>
          </p:cNvPr>
          <p:cNvSpPr/>
          <p:nvPr/>
        </p:nvSpPr>
        <p:spPr>
          <a:xfrm>
            <a:off x="4914180" y="1644407"/>
            <a:ext cx="3240000" cy="3240000"/>
          </a:xfrm>
          <a:prstGeom prst="donut">
            <a:avLst>
              <a:gd name="adj" fmla="val 205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2" name="グラフィックス 141" descr="ノート PC 単色塗りつぶし">
            <a:extLst>
              <a:ext uri="{FF2B5EF4-FFF2-40B4-BE49-F238E27FC236}">
                <a16:creationId xmlns:a16="http://schemas.microsoft.com/office/drawing/2014/main" id="{F55ECEC4-FB03-E846-9B5D-860029D32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7720" y="5679236"/>
            <a:ext cx="1152000" cy="1152000"/>
          </a:xfrm>
          <a:prstGeom prst="rect">
            <a:avLst/>
          </a:prstGeom>
        </p:spPr>
      </p:pic>
      <p:pic>
        <p:nvPicPr>
          <p:cNvPr id="144" name="グラフィックス 143" descr="チェックイン 単色塗りつぶし">
            <a:extLst>
              <a:ext uri="{FF2B5EF4-FFF2-40B4-BE49-F238E27FC236}">
                <a16:creationId xmlns:a16="http://schemas.microsoft.com/office/drawing/2014/main" id="{0842407E-7BF6-CB4E-9BCB-BCB22BFFF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39416" y="4451848"/>
            <a:ext cx="914400" cy="914400"/>
          </a:xfrm>
          <a:prstGeom prst="rect">
            <a:avLst/>
          </a:prstGeom>
        </p:spPr>
      </p:pic>
      <p:sp>
        <p:nvSpPr>
          <p:cNvPr id="153" name="Text Box 4">
            <a:extLst>
              <a:ext uri="{FF2B5EF4-FFF2-40B4-BE49-F238E27FC236}">
                <a16:creationId xmlns:a16="http://schemas.microsoft.com/office/drawing/2014/main" id="{07257237-A96E-C740-BCCF-EF168FB15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731" y="971581"/>
            <a:ext cx="3577979" cy="29514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ja-JP" altLang="en-US" sz="1800" b="1" dirty="0">
                <a:latin typeface="+mn-ea"/>
                <a:ea typeface="+mn-ea"/>
              </a:rPr>
              <a:t>法務省</a:t>
            </a:r>
            <a:r>
              <a:rPr lang="en-US" altLang="ja-JP" sz="1800" b="1" dirty="0">
                <a:latin typeface="+mn-ea"/>
                <a:ea typeface="+mn-ea"/>
              </a:rPr>
              <a:t>(</a:t>
            </a:r>
            <a:r>
              <a:rPr lang="ja-JP" altLang="en-US" sz="1400" b="1" dirty="0">
                <a:latin typeface="+mn-ea"/>
                <a:ea typeface="+mn-ea"/>
              </a:rPr>
              <a:t>所有者</a:t>
            </a:r>
            <a:r>
              <a:rPr lang="en-US" altLang="ja-JP" sz="1400" b="1" dirty="0">
                <a:latin typeface="+mn-ea"/>
                <a:ea typeface="+mn-ea"/>
              </a:rPr>
              <a:t>, </a:t>
            </a:r>
            <a:r>
              <a:rPr lang="ja-JP" altLang="en-US" sz="1400" b="1" dirty="0">
                <a:latin typeface="+mn-ea"/>
                <a:ea typeface="+mn-ea"/>
              </a:rPr>
              <a:t>地積測量図</a:t>
            </a:r>
            <a:r>
              <a:rPr lang="en-US" altLang="ja-JP" sz="14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154" name="Text Box 5">
            <a:extLst>
              <a:ext uri="{FF2B5EF4-FFF2-40B4-BE49-F238E27FC236}">
                <a16:creationId xmlns:a16="http://schemas.microsoft.com/office/drawing/2014/main" id="{0C99C6DB-348D-1849-8800-3BEF86B5C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171" y="1802677"/>
            <a:ext cx="3767539" cy="27590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ja-JP" altLang="en-US" sz="1800" b="1" dirty="0">
                <a:latin typeface="+mn-ea"/>
                <a:ea typeface="+mn-ea"/>
              </a:rPr>
              <a:t>国交省</a:t>
            </a:r>
            <a:r>
              <a:rPr lang="en-US" altLang="ja-JP" sz="1600" b="1" dirty="0">
                <a:latin typeface="+mn-ea"/>
                <a:ea typeface="+mn-ea"/>
              </a:rPr>
              <a:t>(</a:t>
            </a:r>
            <a:r>
              <a:rPr lang="ja-JP" altLang="en-US" sz="1600" b="1" dirty="0">
                <a:latin typeface="+mn-ea"/>
                <a:ea typeface="+mn-ea"/>
              </a:rPr>
              <a:t>公示地価、取引価格情報</a:t>
            </a:r>
            <a:r>
              <a:rPr lang="ja-JP" altLang="en-US" sz="1800" b="1" dirty="0">
                <a:latin typeface="+mn-ea"/>
                <a:ea typeface="+mn-ea"/>
              </a:rPr>
              <a:t>）</a:t>
            </a:r>
            <a:endParaRPr lang="en-US" altLang="ja-JP" sz="600" b="1" dirty="0">
              <a:latin typeface="+mn-ea"/>
              <a:ea typeface="+mn-ea"/>
            </a:endParaRPr>
          </a:p>
        </p:txBody>
      </p:sp>
      <p:sp>
        <p:nvSpPr>
          <p:cNvPr id="155" name="Text Box 6">
            <a:extLst>
              <a:ext uri="{FF2B5EF4-FFF2-40B4-BE49-F238E27FC236}">
                <a16:creationId xmlns:a16="http://schemas.microsoft.com/office/drawing/2014/main" id="{DB2A059E-03EA-8642-9AE6-85C664AB0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138" y="2459065"/>
            <a:ext cx="3622736" cy="29514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ts val="2400"/>
              </a:lnSpc>
              <a:spcBef>
                <a:spcPct val="50000"/>
              </a:spcBef>
              <a:buNone/>
            </a:pPr>
            <a:r>
              <a:rPr lang="ja-JP" altLang="en-US" sz="1800" b="1" dirty="0">
                <a:latin typeface="+mn-ea"/>
                <a:ea typeface="+mn-ea"/>
              </a:rPr>
              <a:t>国税庁・各国税局</a:t>
            </a:r>
            <a:r>
              <a:rPr lang="en-US" altLang="ja-JP" sz="1600" b="1" dirty="0">
                <a:latin typeface="+mn-ea"/>
                <a:ea typeface="+mn-ea"/>
              </a:rPr>
              <a:t>(</a:t>
            </a:r>
            <a:r>
              <a:rPr lang="ja-JP" altLang="en-US" sz="1600" b="1" dirty="0">
                <a:latin typeface="+mn-ea"/>
                <a:ea typeface="+mn-ea"/>
              </a:rPr>
              <a:t>路線価）</a:t>
            </a:r>
            <a:endParaRPr lang="en-US" altLang="ja-JP" sz="1600" b="1" dirty="0">
              <a:latin typeface="+mn-ea"/>
              <a:ea typeface="+mn-ea"/>
            </a:endParaRPr>
          </a:p>
        </p:txBody>
      </p:sp>
      <p:pic>
        <p:nvPicPr>
          <p:cNvPr id="159" name="Picture 13">
            <a:extLst>
              <a:ext uri="{FF2B5EF4-FFF2-40B4-BE49-F238E27FC236}">
                <a16:creationId xmlns:a16="http://schemas.microsoft.com/office/drawing/2014/main" id="{69774511-E3D7-BE4A-A805-F3FAB74A7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61" y="4427533"/>
            <a:ext cx="2211387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Text Box 31">
            <a:extLst>
              <a:ext uri="{FF2B5EF4-FFF2-40B4-BE49-F238E27FC236}">
                <a16:creationId xmlns:a16="http://schemas.microsoft.com/office/drawing/2014/main" id="{1AA46E01-802E-EB47-927E-392980079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180" y="1123199"/>
            <a:ext cx="1597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>
                <a:latin typeface="+mn-ea"/>
                <a:ea typeface="+mn-ea"/>
              </a:rPr>
              <a:t>地価情報</a:t>
            </a:r>
            <a:r>
              <a:rPr lang="ja-JP" altLang="en-US" sz="2000" b="1">
                <a:latin typeface="+mn-ea"/>
                <a:ea typeface="+mn-ea"/>
              </a:rPr>
              <a:t>タクソノミ</a:t>
            </a:r>
            <a:endParaRPr lang="ja-JP" altLang="en-US" sz="2400" b="1" dirty="0">
              <a:latin typeface="+mn-ea"/>
              <a:ea typeface="+mn-ea"/>
            </a:endParaRPr>
          </a:p>
        </p:txBody>
      </p:sp>
      <p:sp>
        <p:nvSpPr>
          <p:cNvPr id="169" name="Text Box 32">
            <a:extLst>
              <a:ext uri="{FF2B5EF4-FFF2-40B4-BE49-F238E27FC236}">
                <a16:creationId xmlns:a16="http://schemas.microsoft.com/office/drawing/2014/main" id="{7543532C-06E7-3347-A6A4-80856201B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2514" y="635533"/>
            <a:ext cx="159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 b="1" dirty="0">
                <a:latin typeface="+mn-ea"/>
                <a:ea typeface="+mn-ea"/>
              </a:rPr>
              <a:t>開示様式</a:t>
            </a:r>
          </a:p>
        </p:txBody>
      </p:sp>
      <p:sp>
        <p:nvSpPr>
          <p:cNvPr id="170" name="Text Box 6">
            <a:extLst>
              <a:ext uri="{FF2B5EF4-FFF2-40B4-BE49-F238E27FC236}">
                <a16:creationId xmlns:a16="http://schemas.microsoft.com/office/drawing/2014/main" id="{01D06B1A-EAEB-8B48-8BB8-921C30732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703" y="3502003"/>
            <a:ext cx="2409901" cy="27590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ts val="2200"/>
              </a:lnSpc>
              <a:spcBef>
                <a:spcPct val="50000"/>
              </a:spcBef>
              <a:buNone/>
              <a:defRPr/>
            </a:pPr>
            <a:r>
              <a:rPr lang="ja-JP" altLang="en-US" sz="1800" b="1">
                <a:latin typeface="+mn-ea"/>
                <a:ea typeface="+mn-ea"/>
              </a:rPr>
              <a:t>市区町村</a:t>
            </a:r>
            <a:r>
              <a:rPr lang="ja-JP" altLang="en-US" sz="1600" b="1">
                <a:latin typeface="+mn-ea"/>
                <a:ea typeface="+mn-ea"/>
              </a:rPr>
              <a:t>（</a:t>
            </a:r>
            <a:r>
              <a:rPr lang="ja-JP" altLang="en-US" sz="1600" b="1" dirty="0">
                <a:latin typeface="+mn-ea"/>
                <a:ea typeface="+mn-ea"/>
              </a:rPr>
              <a:t>課税標準額）</a:t>
            </a:r>
            <a:endParaRPr lang="en-US" altLang="ja-JP" sz="1600" b="1" dirty="0">
              <a:latin typeface="+mn-ea"/>
              <a:ea typeface="+mn-ea"/>
            </a:endParaRPr>
          </a:p>
        </p:txBody>
      </p:sp>
      <p:pic>
        <p:nvPicPr>
          <p:cNvPr id="171" name="図 6">
            <a:extLst>
              <a:ext uri="{FF2B5EF4-FFF2-40B4-BE49-F238E27FC236}">
                <a16:creationId xmlns:a16="http://schemas.microsoft.com/office/drawing/2014/main" id="{636C59FB-D6A4-4B44-9A2E-984067FEFB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411" y="1165582"/>
            <a:ext cx="2327230" cy="15392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図 7">
            <a:extLst>
              <a:ext uri="{FF2B5EF4-FFF2-40B4-BE49-F238E27FC236}">
                <a16:creationId xmlns:a16="http://schemas.microsoft.com/office/drawing/2014/main" id="{D6ECEB8B-8377-9E47-906E-7E6B3964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502" y="2933377"/>
            <a:ext cx="2327049" cy="16493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図 9">
            <a:extLst>
              <a:ext uri="{FF2B5EF4-FFF2-40B4-BE49-F238E27FC236}">
                <a16:creationId xmlns:a16="http://schemas.microsoft.com/office/drawing/2014/main" id="{1B55E7C1-4E7C-6F4E-AACA-17862351B8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502" y="4811270"/>
            <a:ext cx="2327048" cy="17359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グラフィックス 176" descr="矢印: 時計回りの曲線 単色塗りつぶし">
            <a:extLst>
              <a:ext uri="{FF2B5EF4-FFF2-40B4-BE49-F238E27FC236}">
                <a16:creationId xmlns:a16="http://schemas.microsoft.com/office/drawing/2014/main" id="{556C50EF-8C31-6045-A8A2-8CD3B902E9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504872">
            <a:off x="7807473" y="2009748"/>
            <a:ext cx="914400" cy="2139050"/>
          </a:xfrm>
          <a:prstGeom prst="rect">
            <a:avLst/>
          </a:prstGeom>
        </p:spPr>
      </p:pic>
      <p:pic>
        <p:nvPicPr>
          <p:cNvPr id="149" name="グラフィックス 148" descr="矢印: 時計回りの曲線 単色塗りつぶし">
            <a:extLst>
              <a:ext uri="{FF2B5EF4-FFF2-40B4-BE49-F238E27FC236}">
                <a16:creationId xmlns:a16="http://schemas.microsoft.com/office/drawing/2014/main" id="{DB853946-14F9-2048-ACFD-92930EE4F2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4097195">
            <a:off x="7956695" y="1121638"/>
            <a:ext cx="914400" cy="2507223"/>
          </a:xfrm>
          <a:prstGeom prst="rect">
            <a:avLst/>
          </a:prstGeom>
        </p:spPr>
      </p:pic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7AC862CC-DD32-6343-BCAB-7FBF7174531A}"/>
              </a:ext>
            </a:extLst>
          </p:cNvPr>
          <p:cNvGrpSpPr/>
          <p:nvPr/>
        </p:nvGrpSpPr>
        <p:grpSpPr>
          <a:xfrm rot="20799816">
            <a:off x="4242403" y="1264057"/>
            <a:ext cx="1394217" cy="1506123"/>
            <a:chOff x="4641168" y="1160654"/>
            <a:chExt cx="1394217" cy="1506123"/>
          </a:xfrm>
        </p:grpSpPr>
        <p:pic>
          <p:nvPicPr>
            <p:cNvPr id="176" name="グラフィックス 175" descr="矢印: 時計回りの曲線 単色塗りつぶし">
              <a:extLst>
                <a:ext uri="{FF2B5EF4-FFF2-40B4-BE49-F238E27FC236}">
                  <a16:creationId xmlns:a16="http://schemas.microsoft.com/office/drawing/2014/main" id="{8173D772-DBF8-024B-9901-61C5B5C73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8771650">
              <a:off x="4881077" y="1512468"/>
              <a:ext cx="914400" cy="1394217"/>
            </a:xfrm>
            <a:prstGeom prst="rect">
              <a:avLst/>
            </a:prstGeom>
          </p:spPr>
        </p:pic>
        <p:pic>
          <p:nvPicPr>
            <p:cNvPr id="179" name="グラフィックス 178" descr="矢印: 時計回りの曲線 単色塗りつぶし">
              <a:extLst>
                <a:ext uri="{FF2B5EF4-FFF2-40B4-BE49-F238E27FC236}">
                  <a16:creationId xmlns:a16="http://schemas.microsoft.com/office/drawing/2014/main" id="{3249EBE2-5D18-A746-8A2B-A399F6807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8144447">
              <a:off x="5050004" y="1160654"/>
              <a:ext cx="914400" cy="1394217"/>
            </a:xfrm>
            <a:prstGeom prst="rect">
              <a:avLst/>
            </a:prstGeom>
          </p:spPr>
        </p:pic>
      </p:grp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CB7DA7F-4E0C-8540-9686-B5C5621FBFFE}"/>
              </a:ext>
            </a:extLst>
          </p:cNvPr>
          <p:cNvGrpSpPr/>
          <p:nvPr/>
        </p:nvGrpSpPr>
        <p:grpSpPr>
          <a:xfrm rot="1163184">
            <a:off x="5015679" y="708270"/>
            <a:ext cx="1394217" cy="1506123"/>
            <a:chOff x="4641168" y="1160654"/>
            <a:chExt cx="1394217" cy="1506123"/>
          </a:xfrm>
        </p:grpSpPr>
        <p:pic>
          <p:nvPicPr>
            <p:cNvPr id="182" name="グラフィックス 181" descr="矢印: 時計回りの曲線 単色塗りつぶし">
              <a:extLst>
                <a:ext uri="{FF2B5EF4-FFF2-40B4-BE49-F238E27FC236}">
                  <a16:creationId xmlns:a16="http://schemas.microsoft.com/office/drawing/2014/main" id="{DBF59EC6-DB16-F949-B635-C96730E95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8771650">
              <a:off x="4881077" y="1512468"/>
              <a:ext cx="914400" cy="1394217"/>
            </a:xfrm>
            <a:prstGeom prst="rect">
              <a:avLst/>
            </a:prstGeom>
          </p:spPr>
        </p:pic>
        <p:pic>
          <p:nvPicPr>
            <p:cNvPr id="183" name="グラフィックス 182" descr="矢印: 時計回りの曲線 単色塗りつぶし">
              <a:extLst>
                <a:ext uri="{FF2B5EF4-FFF2-40B4-BE49-F238E27FC236}">
                  <a16:creationId xmlns:a16="http://schemas.microsoft.com/office/drawing/2014/main" id="{94BAB84D-9F4C-B544-86A5-F568E2C3B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8144447">
              <a:off x="5050004" y="1160654"/>
              <a:ext cx="914400" cy="1394217"/>
            </a:xfrm>
            <a:prstGeom prst="rect">
              <a:avLst/>
            </a:prstGeom>
          </p:spPr>
        </p:pic>
      </p:grpSp>
      <p:grpSp>
        <p:nvGrpSpPr>
          <p:cNvPr id="187" name="グループ化 186">
            <a:extLst>
              <a:ext uri="{FF2B5EF4-FFF2-40B4-BE49-F238E27FC236}">
                <a16:creationId xmlns:a16="http://schemas.microsoft.com/office/drawing/2014/main" id="{3C5D934B-6504-A943-A1AA-C17D254402E1}"/>
              </a:ext>
            </a:extLst>
          </p:cNvPr>
          <p:cNvGrpSpPr/>
          <p:nvPr/>
        </p:nvGrpSpPr>
        <p:grpSpPr>
          <a:xfrm rot="19099362">
            <a:off x="3838235" y="2671118"/>
            <a:ext cx="1394217" cy="1506123"/>
            <a:chOff x="4641168" y="1160654"/>
            <a:chExt cx="1394217" cy="1506123"/>
          </a:xfrm>
        </p:grpSpPr>
        <p:pic>
          <p:nvPicPr>
            <p:cNvPr id="188" name="グラフィックス 187" descr="矢印: 時計回りの曲線 単色塗りつぶし">
              <a:extLst>
                <a:ext uri="{FF2B5EF4-FFF2-40B4-BE49-F238E27FC236}">
                  <a16:creationId xmlns:a16="http://schemas.microsoft.com/office/drawing/2014/main" id="{B340A06B-D781-104C-9509-76358A064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8771650">
              <a:off x="4881077" y="1512468"/>
              <a:ext cx="914400" cy="1394217"/>
            </a:xfrm>
            <a:prstGeom prst="rect">
              <a:avLst/>
            </a:prstGeom>
          </p:spPr>
        </p:pic>
        <p:pic>
          <p:nvPicPr>
            <p:cNvPr id="189" name="グラフィックス 188" descr="矢印: 時計回りの曲線 単色塗りつぶし">
              <a:extLst>
                <a:ext uri="{FF2B5EF4-FFF2-40B4-BE49-F238E27FC236}">
                  <a16:creationId xmlns:a16="http://schemas.microsoft.com/office/drawing/2014/main" id="{DF5227BF-8B8B-C148-80DB-89BDEFF12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8144447">
              <a:off x="5050004" y="1160654"/>
              <a:ext cx="914400" cy="1394217"/>
            </a:xfrm>
            <a:prstGeom prst="rect">
              <a:avLst/>
            </a:prstGeom>
          </p:spPr>
        </p:pic>
      </p:grpSp>
      <p:pic>
        <p:nvPicPr>
          <p:cNvPr id="190" name="グラフィックス 189" descr="矢印: 時計回りの曲線 単色塗りつぶし">
            <a:extLst>
              <a:ext uri="{FF2B5EF4-FFF2-40B4-BE49-F238E27FC236}">
                <a16:creationId xmlns:a16="http://schemas.microsoft.com/office/drawing/2014/main" id="{3DFB2816-EDBD-6B46-B4F5-E5996278E0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3944649">
            <a:off x="4126098" y="3314492"/>
            <a:ext cx="914400" cy="2098508"/>
          </a:xfrm>
          <a:prstGeom prst="rect">
            <a:avLst/>
          </a:prstGeom>
        </p:spPr>
      </p:pic>
      <p:pic>
        <p:nvPicPr>
          <p:cNvPr id="191" name="グラフィックス 190" descr="ノート PC 単色塗りつぶし">
            <a:extLst>
              <a:ext uri="{FF2B5EF4-FFF2-40B4-BE49-F238E27FC236}">
                <a16:creationId xmlns:a16="http://schemas.microsoft.com/office/drawing/2014/main" id="{D9484929-50D6-2E47-9B61-6A3E895A7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012" y="1226677"/>
            <a:ext cx="1152000" cy="1152000"/>
          </a:xfrm>
          <a:prstGeom prst="rect">
            <a:avLst/>
          </a:prstGeom>
        </p:spPr>
      </p:pic>
      <p:pic>
        <p:nvPicPr>
          <p:cNvPr id="192" name="グラフィックス 191" descr="ノート PC 単色塗りつぶし">
            <a:extLst>
              <a:ext uri="{FF2B5EF4-FFF2-40B4-BE49-F238E27FC236}">
                <a16:creationId xmlns:a16="http://schemas.microsoft.com/office/drawing/2014/main" id="{6946355B-A6E1-D94D-B171-1D2DAF4A1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967" y="1929568"/>
            <a:ext cx="1152000" cy="1152000"/>
          </a:xfrm>
          <a:prstGeom prst="rect">
            <a:avLst/>
          </a:prstGeom>
        </p:spPr>
      </p:pic>
      <p:pic>
        <p:nvPicPr>
          <p:cNvPr id="193" name="グラフィックス 192" descr="ノート PC 単色塗りつぶし">
            <a:extLst>
              <a:ext uri="{FF2B5EF4-FFF2-40B4-BE49-F238E27FC236}">
                <a16:creationId xmlns:a16="http://schemas.microsoft.com/office/drawing/2014/main" id="{95048EF5-8D11-F84C-8963-871E7DE72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428" y="2938626"/>
            <a:ext cx="1152000" cy="1152000"/>
          </a:xfrm>
          <a:prstGeom prst="rect">
            <a:avLst/>
          </a:prstGeom>
        </p:spPr>
      </p:pic>
      <p:pic>
        <p:nvPicPr>
          <p:cNvPr id="194" name="図 193">
            <a:extLst>
              <a:ext uri="{FF2B5EF4-FFF2-40B4-BE49-F238E27FC236}">
                <a16:creationId xmlns:a16="http://schemas.microsoft.com/office/drawing/2014/main" id="{24D0440C-ABB1-DE47-996D-6298107AC79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24530" y="391208"/>
            <a:ext cx="1743057" cy="84229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72948A9-947A-7B41-84DB-44C5CF475723}"/>
              </a:ext>
            </a:extLst>
          </p:cNvPr>
          <p:cNvSpPr/>
          <p:nvPr/>
        </p:nvSpPr>
        <p:spPr>
          <a:xfrm>
            <a:off x="5432054" y="2439054"/>
            <a:ext cx="177007" cy="177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AB56BD4-BB57-B645-963A-7B5560FE8C16}"/>
              </a:ext>
            </a:extLst>
          </p:cNvPr>
          <p:cNvSpPr/>
          <p:nvPr/>
        </p:nvSpPr>
        <p:spPr>
          <a:xfrm>
            <a:off x="5657304" y="2439054"/>
            <a:ext cx="177007" cy="177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F490ED-FC86-A640-9A6C-0F568EB3660D}"/>
              </a:ext>
            </a:extLst>
          </p:cNvPr>
          <p:cNvSpPr/>
          <p:nvPr/>
        </p:nvSpPr>
        <p:spPr>
          <a:xfrm>
            <a:off x="5882553" y="2439054"/>
            <a:ext cx="177007" cy="177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1FCA69-599A-1F41-AD13-1855D3AE09CC}"/>
              </a:ext>
            </a:extLst>
          </p:cNvPr>
          <p:cNvSpPr/>
          <p:nvPr/>
        </p:nvSpPr>
        <p:spPr>
          <a:xfrm>
            <a:off x="6107803" y="2439054"/>
            <a:ext cx="177007" cy="177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C003E62-D3A5-7A41-8608-1630ECB31454}"/>
              </a:ext>
            </a:extLst>
          </p:cNvPr>
          <p:cNvSpPr/>
          <p:nvPr/>
        </p:nvSpPr>
        <p:spPr>
          <a:xfrm>
            <a:off x="6333052" y="2439054"/>
            <a:ext cx="177007" cy="177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F5026A3-85C2-9A45-9365-F1B51C28D815}"/>
              </a:ext>
            </a:extLst>
          </p:cNvPr>
          <p:cNvSpPr/>
          <p:nvPr/>
        </p:nvSpPr>
        <p:spPr>
          <a:xfrm>
            <a:off x="6558302" y="2439054"/>
            <a:ext cx="177007" cy="177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F18C96A-0661-5A40-885A-786C5CD528C4}"/>
              </a:ext>
            </a:extLst>
          </p:cNvPr>
          <p:cNvSpPr/>
          <p:nvPr/>
        </p:nvSpPr>
        <p:spPr>
          <a:xfrm>
            <a:off x="6783551" y="2439054"/>
            <a:ext cx="177007" cy="177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477BDD3-E20E-FA43-A4BE-8E4399C80F8C}"/>
              </a:ext>
            </a:extLst>
          </p:cNvPr>
          <p:cNvSpPr/>
          <p:nvPr/>
        </p:nvSpPr>
        <p:spPr>
          <a:xfrm>
            <a:off x="7008800" y="2439054"/>
            <a:ext cx="177007" cy="177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D0EE0C9-3F12-4346-9EC7-DF251C0E181D}"/>
              </a:ext>
            </a:extLst>
          </p:cNvPr>
          <p:cNvSpPr/>
          <p:nvPr/>
        </p:nvSpPr>
        <p:spPr>
          <a:xfrm>
            <a:off x="7234050" y="2439054"/>
            <a:ext cx="177007" cy="177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B17FB57-2344-F24A-93D9-51C3102709D5}"/>
              </a:ext>
            </a:extLst>
          </p:cNvPr>
          <p:cNvSpPr/>
          <p:nvPr/>
        </p:nvSpPr>
        <p:spPr>
          <a:xfrm>
            <a:off x="5206805" y="2683122"/>
            <a:ext cx="177007" cy="177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03A6472-7B94-6B4C-AF63-21E157B80F1B}"/>
              </a:ext>
            </a:extLst>
          </p:cNvPr>
          <p:cNvSpPr/>
          <p:nvPr/>
        </p:nvSpPr>
        <p:spPr>
          <a:xfrm>
            <a:off x="5432054" y="2683122"/>
            <a:ext cx="177007" cy="177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3377480-4E1F-A14D-8770-47E7A2A85ACD}"/>
              </a:ext>
            </a:extLst>
          </p:cNvPr>
          <p:cNvSpPr/>
          <p:nvPr/>
        </p:nvSpPr>
        <p:spPr>
          <a:xfrm>
            <a:off x="5657304" y="2683122"/>
            <a:ext cx="177007" cy="177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E0E3DD7-DC10-4247-90CC-20E059D1E80F}"/>
              </a:ext>
            </a:extLst>
          </p:cNvPr>
          <p:cNvSpPr/>
          <p:nvPr/>
        </p:nvSpPr>
        <p:spPr>
          <a:xfrm>
            <a:off x="5882553" y="2683122"/>
            <a:ext cx="177007" cy="177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DC151CD-B1F1-F244-99C5-7C5BCCD7476C}"/>
              </a:ext>
            </a:extLst>
          </p:cNvPr>
          <p:cNvSpPr/>
          <p:nvPr/>
        </p:nvSpPr>
        <p:spPr>
          <a:xfrm>
            <a:off x="6107803" y="2683122"/>
            <a:ext cx="177007" cy="177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BDE86FC-BA17-E64B-8FD9-CB46017912C6}"/>
              </a:ext>
            </a:extLst>
          </p:cNvPr>
          <p:cNvSpPr/>
          <p:nvPr/>
        </p:nvSpPr>
        <p:spPr>
          <a:xfrm>
            <a:off x="6333052" y="2683122"/>
            <a:ext cx="177007" cy="177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B98FD86-A0EB-4F48-945A-58A44D94A93F}"/>
              </a:ext>
            </a:extLst>
          </p:cNvPr>
          <p:cNvSpPr/>
          <p:nvPr/>
        </p:nvSpPr>
        <p:spPr>
          <a:xfrm>
            <a:off x="6558302" y="2683122"/>
            <a:ext cx="177007" cy="177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9E0F138-E7F1-1548-9A62-727BF4D64156}"/>
              </a:ext>
            </a:extLst>
          </p:cNvPr>
          <p:cNvSpPr/>
          <p:nvPr/>
        </p:nvSpPr>
        <p:spPr>
          <a:xfrm>
            <a:off x="6783551" y="2683122"/>
            <a:ext cx="177007" cy="177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A0E7BF3-E80B-0349-B583-D8BEABB2D7C1}"/>
              </a:ext>
            </a:extLst>
          </p:cNvPr>
          <p:cNvSpPr/>
          <p:nvPr/>
        </p:nvSpPr>
        <p:spPr>
          <a:xfrm>
            <a:off x="7008800" y="2683122"/>
            <a:ext cx="177007" cy="177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EE9CEC8-A846-6741-9E83-EE611FF6C9E4}"/>
              </a:ext>
            </a:extLst>
          </p:cNvPr>
          <p:cNvSpPr/>
          <p:nvPr/>
        </p:nvSpPr>
        <p:spPr>
          <a:xfrm>
            <a:off x="7234050" y="2683122"/>
            <a:ext cx="177007" cy="177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7BC778A-CCE0-8046-B7BD-4EF86A25439E}"/>
              </a:ext>
            </a:extLst>
          </p:cNvPr>
          <p:cNvSpPr/>
          <p:nvPr/>
        </p:nvSpPr>
        <p:spPr>
          <a:xfrm>
            <a:off x="7459299" y="2683122"/>
            <a:ext cx="177007" cy="177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21869B7-2807-0F46-A74C-67EE300B97F6}"/>
              </a:ext>
            </a:extLst>
          </p:cNvPr>
          <p:cNvSpPr/>
          <p:nvPr/>
        </p:nvSpPr>
        <p:spPr>
          <a:xfrm>
            <a:off x="5657304" y="2927189"/>
            <a:ext cx="177007" cy="177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8FC79B4-ED6B-1E48-89DB-9BFA57FEB818}"/>
              </a:ext>
            </a:extLst>
          </p:cNvPr>
          <p:cNvSpPr/>
          <p:nvPr/>
        </p:nvSpPr>
        <p:spPr>
          <a:xfrm>
            <a:off x="5882553" y="2927189"/>
            <a:ext cx="177007" cy="177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2C6FA7C-33E7-D54B-98DF-4DA5D1E6460C}"/>
              </a:ext>
            </a:extLst>
          </p:cNvPr>
          <p:cNvSpPr/>
          <p:nvPr/>
        </p:nvSpPr>
        <p:spPr>
          <a:xfrm>
            <a:off x="6107803" y="2927189"/>
            <a:ext cx="177007" cy="177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97AF624-12A0-A249-96C6-C9816DF9A247}"/>
              </a:ext>
            </a:extLst>
          </p:cNvPr>
          <p:cNvSpPr/>
          <p:nvPr/>
        </p:nvSpPr>
        <p:spPr>
          <a:xfrm>
            <a:off x="6333052" y="2927189"/>
            <a:ext cx="177007" cy="177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E4CE320-ADF9-E744-BEC3-736412F54C2A}"/>
              </a:ext>
            </a:extLst>
          </p:cNvPr>
          <p:cNvSpPr/>
          <p:nvPr/>
        </p:nvSpPr>
        <p:spPr>
          <a:xfrm>
            <a:off x="6558302" y="2927189"/>
            <a:ext cx="177007" cy="177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59B6725-A023-3F44-BBE6-3F54D42CD1E0}"/>
              </a:ext>
            </a:extLst>
          </p:cNvPr>
          <p:cNvSpPr/>
          <p:nvPr/>
        </p:nvSpPr>
        <p:spPr>
          <a:xfrm>
            <a:off x="6783551" y="2927189"/>
            <a:ext cx="177007" cy="177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5708C32-80CA-8844-A64B-9B836790DA88}"/>
              </a:ext>
            </a:extLst>
          </p:cNvPr>
          <p:cNvSpPr/>
          <p:nvPr/>
        </p:nvSpPr>
        <p:spPr>
          <a:xfrm>
            <a:off x="7008800" y="2927189"/>
            <a:ext cx="177007" cy="177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932CA5F-7DEC-F242-A6CA-56C519EF6772}"/>
              </a:ext>
            </a:extLst>
          </p:cNvPr>
          <p:cNvSpPr/>
          <p:nvPr/>
        </p:nvSpPr>
        <p:spPr>
          <a:xfrm>
            <a:off x="7234050" y="2927189"/>
            <a:ext cx="177007" cy="177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BB3E94C-49CD-2B4F-8C8F-365ECED1BE83}"/>
              </a:ext>
            </a:extLst>
          </p:cNvPr>
          <p:cNvSpPr/>
          <p:nvPr/>
        </p:nvSpPr>
        <p:spPr>
          <a:xfrm>
            <a:off x="5432054" y="3171257"/>
            <a:ext cx="177007" cy="1770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8C78295-5CB7-C34C-8914-24B96C8DFB80}"/>
              </a:ext>
            </a:extLst>
          </p:cNvPr>
          <p:cNvSpPr/>
          <p:nvPr/>
        </p:nvSpPr>
        <p:spPr>
          <a:xfrm>
            <a:off x="5657304" y="3171257"/>
            <a:ext cx="177007" cy="1770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7C15DD3-1FD1-9F44-8FB9-F9A65ED49DA8}"/>
              </a:ext>
            </a:extLst>
          </p:cNvPr>
          <p:cNvSpPr/>
          <p:nvPr/>
        </p:nvSpPr>
        <p:spPr>
          <a:xfrm>
            <a:off x="5882553" y="3171257"/>
            <a:ext cx="177007" cy="1770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6E7BFD2-187A-814F-A4C7-9066FEDD83F9}"/>
              </a:ext>
            </a:extLst>
          </p:cNvPr>
          <p:cNvSpPr/>
          <p:nvPr/>
        </p:nvSpPr>
        <p:spPr>
          <a:xfrm>
            <a:off x="6107803" y="3171257"/>
            <a:ext cx="177007" cy="1770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093C76E-3610-4447-9D81-FD88213B1B62}"/>
              </a:ext>
            </a:extLst>
          </p:cNvPr>
          <p:cNvSpPr/>
          <p:nvPr/>
        </p:nvSpPr>
        <p:spPr>
          <a:xfrm>
            <a:off x="6333052" y="3171257"/>
            <a:ext cx="177007" cy="1770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0821508-1A8A-2B45-98D7-0D5EA6CB9B8F}"/>
              </a:ext>
            </a:extLst>
          </p:cNvPr>
          <p:cNvSpPr/>
          <p:nvPr/>
        </p:nvSpPr>
        <p:spPr>
          <a:xfrm>
            <a:off x="6558302" y="3171257"/>
            <a:ext cx="177007" cy="1770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F30E853-F00F-EC4F-BB8F-54A452EDC750}"/>
              </a:ext>
            </a:extLst>
          </p:cNvPr>
          <p:cNvSpPr/>
          <p:nvPr/>
        </p:nvSpPr>
        <p:spPr>
          <a:xfrm>
            <a:off x="6783551" y="3171257"/>
            <a:ext cx="177007" cy="1770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59F3A014-BAC0-0C42-B955-5B87143CE302}"/>
              </a:ext>
            </a:extLst>
          </p:cNvPr>
          <p:cNvSpPr/>
          <p:nvPr/>
        </p:nvSpPr>
        <p:spPr>
          <a:xfrm>
            <a:off x="7008800" y="3171257"/>
            <a:ext cx="177007" cy="1770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4CF4640-18DF-0640-8E5A-B238A9EDEDD5}"/>
              </a:ext>
            </a:extLst>
          </p:cNvPr>
          <p:cNvSpPr/>
          <p:nvPr/>
        </p:nvSpPr>
        <p:spPr>
          <a:xfrm>
            <a:off x="7234050" y="3171257"/>
            <a:ext cx="177007" cy="1770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10565FA-CB53-DE40-ADB8-6BE1E9C03709}"/>
              </a:ext>
            </a:extLst>
          </p:cNvPr>
          <p:cNvSpPr/>
          <p:nvPr/>
        </p:nvSpPr>
        <p:spPr>
          <a:xfrm>
            <a:off x="5206805" y="3415324"/>
            <a:ext cx="177007" cy="177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CA5E8D3-F55D-D140-B2B0-7311FFA3DA17}"/>
              </a:ext>
            </a:extLst>
          </p:cNvPr>
          <p:cNvSpPr/>
          <p:nvPr/>
        </p:nvSpPr>
        <p:spPr>
          <a:xfrm>
            <a:off x="5432054" y="3415324"/>
            <a:ext cx="177007" cy="177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484FE9A-49FF-5C4C-870E-8D8B766629E0}"/>
              </a:ext>
            </a:extLst>
          </p:cNvPr>
          <p:cNvSpPr/>
          <p:nvPr/>
        </p:nvSpPr>
        <p:spPr>
          <a:xfrm>
            <a:off x="5657304" y="3415324"/>
            <a:ext cx="177007" cy="177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C169E2F-E6FD-BC49-96F2-43C8274AFB4E}"/>
              </a:ext>
            </a:extLst>
          </p:cNvPr>
          <p:cNvSpPr/>
          <p:nvPr/>
        </p:nvSpPr>
        <p:spPr>
          <a:xfrm>
            <a:off x="5882553" y="3415324"/>
            <a:ext cx="177007" cy="177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5919D78-3F01-4E41-9FFF-439F9E408B35}"/>
              </a:ext>
            </a:extLst>
          </p:cNvPr>
          <p:cNvSpPr/>
          <p:nvPr/>
        </p:nvSpPr>
        <p:spPr>
          <a:xfrm>
            <a:off x="6107803" y="3415324"/>
            <a:ext cx="177007" cy="177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6483B8C-F292-1C47-B224-C192F1AC2FA0}"/>
              </a:ext>
            </a:extLst>
          </p:cNvPr>
          <p:cNvSpPr/>
          <p:nvPr/>
        </p:nvSpPr>
        <p:spPr>
          <a:xfrm>
            <a:off x="6333052" y="3415324"/>
            <a:ext cx="177007" cy="177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646FFFB-FD4C-3A48-9999-FEFCC356F6F6}"/>
              </a:ext>
            </a:extLst>
          </p:cNvPr>
          <p:cNvSpPr/>
          <p:nvPr/>
        </p:nvSpPr>
        <p:spPr>
          <a:xfrm>
            <a:off x="6558302" y="3415324"/>
            <a:ext cx="177007" cy="177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51F078B-4B0A-B649-8FDD-9C4A2DD0CE4A}"/>
              </a:ext>
            </a:extLst>
          </p:cNvPr>
          <p:cNvSpPr/>
          <p:nvPr/>
        </p:nvSpPr>
        <p:spPr>
          <a:xfrm>
            <a:off x="6783551" y="3415324"/>
            <a:ext cx="177007" cy="177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710C744-07B9-7B41-8A7A-00D1A6654222}"/>
              </a:ext>
            </a:extLst>
          </p:cNvPr>
          <p:cNvSpPr/>
          <p:nvPr/>
        </p:nvSpPr>
        <p:spPr>
          <a:xfrm>
            <a:off x="7008800" y="3415324"/>
            <a:ext cx="177007" cy="177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603AC631-4E06-4D46-B063-C9919809A3DE}"/>
              </a:ext>
            </a:extLst>
          </p:cNvPr>
          <p:cNvSpPr/>
          <p:nvPr/>
        </p:nvSpPr>
        <p:spPr>
          <a:xfrm>
            <a:off x="7234050" y="3415324"/>
            <a:ext cx="177007" cy="177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00B3A17-0BAA-F847-A264-A3A71782E28D}"/>
              </a:ext>
            </a:extLst>
          </p:cNvPr>
          <p:cNvSpPr/>
          <p:nvPr/>
        </p:nvSpPr>
        <p:spPr>
          <a:xfrm>
            <a:off x="7459299" y="3415324"/>
            <a:ext cx="177007" cy="177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A0C06BEC-832C-774E-ADD6-F6C5BF42C0E0}"/>
              </a:ext>
            </a:extLst>
          </p:cNvPr>
          <p:cNvSpPr/>
          <p:nvPr/>
        </p:nvSpPr>
        <p:spPr>
          <a:xfrm>
            <a:off x="5206805" y="3659392"/>
            <a:ext cx="177007" cy="1770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0A4988CC-77DA-0C4C-9DEF-F4523D96FD8E}"/>
              </a:ext>
            </a:extLst>
          </p:cNvPr>
          <p:cNvSpPr/>
          <p:nvPr/>
        </p:nvSpPr>
        <p:spPr>
          <a:xfrm>
            <a:off x="5432054" y="3659392"/>
            <a:ext cx="177007" cy="1770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2618EFC7-20EC-B64B-AF1A-6696A443281A}"/>
              </a:ext>
            </a:extLst>
          </p:cNvPr>
          <p:cNvSpPr/>
          <p:nvPr/>
        </p:nvSpPr>
        <p:spPr>
          <a:xfrm>
            <a:off x="5657304" y="3659392"/>
            <a:ext cx="177007" cy="1770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4915781-4DAA-7D4A-91CE-5BD963F4E86F}"/>
              </a:ext>
            </a:extLst>
          </p:cNvPr>
          <p:cNvSpPr/>
          <p:nvPr/>
        </p:nvSpPr>
        <p:spPr>
          <a:xfrm>
            <a:off x="5882553" y="3659392"/>
            <a:ext cx="177007" cy="1770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261A9037-5569-DA4F-908A-02916D85BE34}"/>
              </a:ext>
            </a:extLst>
          </p:cNvPr>
          <p:cNvSpPr/>
          <p:nvPr/>
        </p:nvSpPr>
        <p:spPr>
          <a:xfrm>
            <a:off x="6107803" y="3659392"/>
            <a:ext cx="177007" cy="1770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581076C-6A93-DC41-82D6-8AC77C4018A9}"/>
              </a:ext>
            </a:extLst>
          </p:cNvPr>
          <p:cNvSpPr/>
          <p:nvPr/>
        </p:nvSpPr>
        <p:spPr>
          <a:xfrm>
            <a:off x="6333052" y="3659392"/>
            <a:ext cx="177007" cy="1770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C7D1D9CC-7D9E-ED49-A743-3EF137529447}"/>
              </a:ext>
            </a:extLst>
          </p:cNvPr>
          <p:cNvSpPr/>
          <p:nvPr/>
        </p:nvSpPr>
        <p:spPr>
          <a:xfrm>
            <a:off x="6558302" y="3659392"/>
            <a:ext cx="177007" cy="1770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25D430BD-C6D1-A449-A1D6-4355DF276F3D}"/>
              </a:ext>
            </a:extLst>
          </p:cNvPr>
          <p:cNvSpPr/>
          <p:nvPr/>
        </p:nvSpPr>
        <p:spPr>
          <a:xfrm>
            <a:off x="6783551" y="3659392"/>
            <a:ext cx="177007" cy="1770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B6AF83BF-E0AA-E949-8017-C557E7E2E507}"/>
              </a:ext>
            </a:extLst>
          </p:cNvPr>
          <p:cNvSpPr/>
          <p:nvPr/>
        </p:nvSpPr>
        <p:spPr>
          <a:xfrm>
            <a:off x="7008800" y="3659392"/>
            <a:ext cx="177007" cy="1770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68458AA-B401-6B43-85DF-71C37B789048}"/>
              </a:ext>
            </a:extLst>
          </p:cNvPr>
          <p:cNvSpPr/>
          <p:nvPr/>
        </p:nvSpPr>
        <p:spPr>
          <a:xfrm>
            <a:off x="7234050" y="3659392"/>
            <a:ext cx="177007" cy="1770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D95F55A-4604-C744-9A6B-C01EB47C1BC1}"/>
              </a:ext>
            </a:extLst>
          </p:cNvPr>
          <p:cNvSpPr/>
          <p:nvPr/>
        </p:nvSpPr>
        <p:spPr>
          <a:xfrm>
            <a:off x="7459299" y="3659392"/>
            <a:ext cx="177007" cy="1770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D55D3D29-FE78-0849-8C6E-6380B296561E}"/>
              </a:ext>
            </a:extLst>
          </p:cNvPr>
          <p:cNvSpPr/>
          <p:nvPr/>
        </p:nvSpPr>
        <p:spPr>
          <a:xfrm>
            <a:off x="7684549" y="3659392"/>
            <a:ext cx="177007" cy="1770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8ECAFE5-00BE-2546-9B22-155D218031DB}"/>
              </a:ext>
            </a:extLst>
          </p:cNvPr>
          <p:cNvSpPr/>
          <p:nvPr/>
        </p:nvSpPr>
        <p:spPr>
          <a:xfrm>
            <a:off x="5432054" y="3903459"/>
            <a:ext cx="177007" cy="1770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EC33D6AC-F5DA-D449-BC8D-E163960FF265}"/>
              </a:ext>
            </a:extLst>
          </p:cNvPr>
          <p:cNvSpPr/>
          <p:nvPr/>
        </p:nvSpPr>
        <p:spPr>
          <a:xfrm>
            <a:off x="5657304" y="3903459"/>
            <a:ext cx="177007" cy="1770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034D3A36-7FCD-2C43-8E94-0119732F5E6A}"/>
              </a:ext>
            </a:extLst>
          </p:cNvPr>
          <p:cNvSpPr/>
          <p:nvPr/>
        </p:nvSpPr>
        <p:spPr>
          <a:xfrm>
            <a:off x="5882553" y="3903459"/>
            <a:ext cx="177007" cy="1770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31340618-DA74-6645-A78C-3DE687DD528D}"/>
              </a:ext>
            </a:extLst>
          </p:cNvPr>
          <p:cNvSpPr/>
          <p:nvPr/>
        </p:nvSpPr>
        <p:spPr>
          <a:xfrm>
            <a:off x="6107803" y="3903459"/>
            <a:ext cx="177007" cy="1770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4E2BBE0-AA7F-824B-8E94-EF0AA01B2F42}"/>
              </a:ext>
            </a:extLst>
          </p:cNvPr>
          <p:cNvSpPr/>
          <p:nvPr/>
        </p:nvSpPr>
        <p:spPr>
          <a:xfrm>
            <a:off x="6333052" y="3903459"/>
            <a:ext cx="177007" cy="1770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B0867054-9BA7-EE4C-857C-382D64BEE479}"/>
              </a:ext>
            </a:extLst>
          </p:cNvPr>
          <p:cNvSpPr/>
          <p:nvPr/>
        </p:nvSpPr>
        <p:spPr>
          <a:xfrm>
            <a:off x="6558302" y="3903459"/>
            <a:ext cx="177007" cy="1770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52C50FC6-859A-CD49-B47F-0027D53B174A}"/>
              </a:ext>
            </a:extLst>
          </p:cNvPr>
          <p:cNvSpPr/>
          <p:nvPr/>
        </p:nvSpPr>
        <p:spPr>
          <a:xfrm>
            <a:off x="6783551" y="3903459"/>
            <a:ext cx="177007" cy="1770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BD6FCF0F-DD60-FF4B-AD43-2E7598556F7E}"/>
              </a:ext>
            </a:extLst>
          </p:cNvPr>
          <p:cNvSpPr/>
          <p:nvPr/>
        </p:nvSpPr>
        <p:spPr>
          <a:xfrm>
            <a:off x="7008800" y="3903459"/>
            <a:ext cx="177007" cy="1770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5A2E2C9-54F2-E147-98BB-06E9FD5D6DC1}"/>
              </a:ext>
            </a:extLst>
          </p:cNvPr>
          <p:cNvSpPr/>
          <p:nvPr/>
        </p:nvSpPr>
        <p:spPr>
          <a:xfrm>
            <a:off x="7234050" y="3903459"/>
            <a:ext cx="177007" cy="1770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1BA9E013-9628-EF44-B582-7D9D5D517D94}"/>
              </a:ext>
            </a:extLst>
          </p:cNvPr>
          <p:cNvSpPr/>
          <p:nvPr/>
        </p:nvSpPr>
        <p:spPr>
          <a:xfrm>
            <a:off x="7459299" y="3903459"/>
            <a:ext cx="177007" cy="1770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BFBF6826-7F61-F943-8508-A1A394141D8C}"/>
              </a:ext>
            </a:extLst>
          </p:cNvPr>
          <p:cNvGrpSpPr/>
          <p:nvPr/>
        </p:nvGrpSpPr>
        <p:grpSpPr>
          <a:xfrm rot="20553953">
            <a:off x="3910334" y="1878803"/>
            <a:ext cx="1394217" cy="1506123"/>
            <a:chOff x="4641168" y="1160654"/>
            <a:chExt cx="1394217" cy="1506123"/>
          </a:xfrm>
        </p:grpSpPr>
        <p:pic>
          <p:nvPicPr>
            <p:cNvPr id="185" name="グラフィックス 184" descr="矢印: 時計回りの曲線 単色塗りつぶし">
              <a:extLst>
                <a:ext uri="{FF2B5EF4-FFF2-40B4-BE49-F238E27FC236}">
                  <a16:creationId xmlns:a16="http://schemas.microsoft.com/office/drawing/2014/main" id="{245990A6-367D-994B-BA05-10502ACCD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8771650">
              <a:off x="4881077" y="1512468"/>
              <a:ext cx="914400" cy="1394217"/>
            </a:xfrm>
            <a:prstGeom prst="rect">
              <a:avLst/>
            </a:prstGeom>
          </p:spPr>
        </p:pic>
        <p:pic>
          <p:nvPicPr>
            <p:cNvPr id="186" name="グラフィックス 185" descr="矢印: 時計回りの曲線 単色塗りつぶし">
              <a:extLst>
                <a:ext uri="{FF2B5EF4-FFF2-40B4-BE49-F238E27FC236}">
                  <a16:creationId xmlns:a16="http://schemas.microsoft.com/office/drawing/2014/main" id="{1ACC78CD-E8A9-C040-965F-C3CEA61F8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8144447">
              <a:off x="5050004" y="1160654"/>
              <a:ext cx="914400" cy="1394217"/>
            </a:xfrm>
            <a:prstGeom prst="rect">
              <a:avLst/>
            </a:prstGeom>
          </p:spPr>
        </p:pic>
      </p:grpSp>
      <p:pic>
        <p:nvPicPr>
          <p:cNvPr id="136" name="グラフィックス 135" descr="矢印: 時計回りの曲線 単色塗りつぶし">
            <a:extLst>
              <a:ext uri="{FF2B5EF4-FFF2-40B4-BE49-F238E27FC236}">
                <a16:creationId xmlns:a16="http://schemas.microsoft.com/office/drawing/2014/main" id="{8C0BC9DC-645C-234D-995B-24C4239E6B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378044">
            <a:off x="6894285" y="4213486"/>
            <a:ext cx="914400" cy="1154326"/>
          </a:xfrm>
          <a:prstGeom prst="rect">
            <a:avLst/>
          </a:prstGeom>
        </p:spPr>
      </p:pic>
      <p:pic>
        <p:nvPicPr>
          <p:cNvPr id="127" name="グラフィックス 126" descr="矢印: 時計回りの曲線 単色塗りつぶし">
            <a:extLst>
              <a:ext uri="{FF2B5EF4-FFF2-40B4-BE49-F238E27FC236}">
                <a16:creationId xmlns:a16="http://schemas.microsoft.com/office/drawing/2014/main" id="{AE6801BF-FB1D-B542-AC8C-3AFDC37765B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8915367">
            <a:off x="7867488" y="3345336"/>
            <a:ext cx="914400" cy="213905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01C76F-753C-284C-B329-B9171EF86FDA}"/>
              </a:ext>
            </a:extLst>
          </p:cNvPr>
          <p:cNvSpPr txBox="1"/>
          <p:nvPr/>
        </p:nvSpPr>
        <p:spPr>
          <a:xfrm>
            <a:off x="2926080" y="55717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経営者・投資家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83381645-E6E0-E04A-9108-820622F33559}"/>
              </a:ext>
            </a:extLst>
          </p:cNvPr>
          <p:cNvSpPr txBox="1"/>
          <p:nvPr/>
        </p:nvSpPr>
        <p:spPr>
          <a:xfrm>
            <a:off x="2713162" y="4132305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土地保有者</a:t>
            </a:r>
          </a:p>
        </p:txBody>
      </p:sp>
    </p:spTree>
    <p:extLst>
      <p:ext uri="{BB962C8B-B14F-4D97-AF65-F5344CB8AC3E}">
        <p14:creationId xmlns:p14="http://schemas.microsoft.com/office/powerpoint/2010/main" val="253039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4DB31D1B-9D0B-8344-B911-FCBDDF63ECEE}"/>
              </a:ext>
            </a:extLst>
          </p:cNvPr>
          <p:cNvSpPr/>
          <p:nvPr/>
        </p:nvSpPr>
        <p:spPr>
          <a:xfrm>
            <a:off x="501116" y="3636272"/>
            <a:ext cx="11351578" cy="30367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9000">
                <a:schemeClr val="accent4">
                  <a:lumMod val="40000"/>
                  <a:lumOff val="60000"/>
                </a:schemeClr>
              </a:gs>
              <a:gs pos="3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0B71969-86A9-CF4C-B398-E8AFE61862AF}"/>
              </a:ext>
            </a:extLst>
          </p:cNvPr>
          <p:cNvSpPr/>
          <p:nvPr/>
        </p:nvSpPr>
        <p:spPr>
          <a:xfrm>
            <a:off x="501116" y="586596"/>
            <a:ext cx="11351578" cy="30367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42000"/>
                  <a:lumOff val="58000"/>
                  <a:alpha val="71000"/>
                </a:schemeClr>
              </a:gs>
              <a:gs pos="85000">
                <a:schemeClr val="accent5">
                  <a:lumMod val="20000"/>
                  <a:lumOff val="80000"/>
                </a:schemeClr>
              </a:gs>
              <a:gs pos="9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8A9E30-7772-B847-8A21-46D57F84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16" y="1"/>
            <a:ext cx="11351578" cy="841248"/>
          </a:xfrm>
        </p:spPr>
        <p:txBody>
          <a:bodyPr>
            <a:noAutofit/>
          </a:bodyPr>
          <a:lstStyle/>
          <a:p>
            <a:r>
              <a:rPr kumimoji="1" lang="ja-JP" altLang="en-US" sz="3200" b="1"/>
              <a:t>タクソノミ（辞書）で意味の定義と値の検証を支援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E0198B-F9D9-B04D-96B5-CC0B8BD85330}"/>
              </a:ext>
            </a:extLst>
          </p:cNvPr>
          <p:cNvSpPr txBox="1"/>
          <p:nvPr/>
        </p:nvSpPr>
        <p:spPr>
          <a:xfrm>
            <a:off x="770760" y="86677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意味の定義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C62F44-B98B-964E-A1AB-6BADFC81467E}"/>
              </a:ext>
            </a:extLst>
          </p:cNvPr>
          <p:cNvSpPr txBox="1"/>
          <p:nvPr/>
        </p:nvSpPr>
        <p:spPr>
          <a:xfrm>
            <a:off x="770760" y="58097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値の検証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043DFDD-FB94-AF45-811D-4EEC4FA22CEC}"/>
              </a:ext>
            </a:extLst>
          </p:cNvPr>
          <p:cNvCxnSpPr>
            <a:cxnSpLocks/>
          </p:cNvCxnSpPr>
          <p:nvPr/>
        </p:nvCxnSpPr>
        <p:spPr>
          <a:xfrm>
            <a:off x="4119392" y="1815633"/>
            <a:ext cx="2319314" cy="180768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36E5F3F-F5E9-B14B-9C22-3874028B4DE4}"/>
              </a:ext>
            </a:extLst>
          </p:cNvPr>
          <p:cNvCxnSpPr>
            <a:cxnSpLocks/>
          </p:cNvCxnSpPr>
          <p:nvPr/>
        </p:nvCxnSpPr>
        <p:spPr>
          <a:xfrm flipH="1">
            <a:off x="6370886" y="1383562"/>
            <a:ext cx="1101306" cy="223975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341299-0E21-E24A-987E-E94750D2225C}"/>
              </a:ext>
            </a:extLst>
          </p:cNvPr>
          <p:cNvCxnSpPr>
            <a:cxnSpLocks/>
          </p:cNvCxnSpPr>
          <p:nvPr/>
        </p:nvCxnSpPr>
        <p:spPr>
          <a:xfrm flipH="1">
            <a:off x="6370886" y="2179374"/>
            <a:ext cx="3164734" cy="144394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8CC07E4-8943-E342-A026-3A2126406698}"/>
              </a:ext>
            </a:extLst>
          </p:cNvPr>
          <p:cNvCxnSpPr>
            <a:cxnSpLocks/>
          </p:cNvCxnSpPr>
          <p:nvPr/>
        </p:nvCxnSpPr>
        <p:spPr>
          <a:xfrm>
            <a:off x="5882613" y="1637061"/>
            <a:ext cx="488273" cy="193761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6">
            <a:extLst>
              <a:ext uri="{FF2B5EF4-FFF2-40B4-BE49-F238E27FC236}">
                <a16:creationId xmlns:a16="http://schemas.microsoft.com/office/drawing/2014/main" id="{AD31100F-D2CC-9146-ADC5-454FB183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411" y="1165582"/>
            <a:ext cx="2327230" cy="15392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7DF0D0-6D2C-F344-91C6-FC0CEE04AE42}"/>
              </a:ext>
            </a:extLst>
          </p:cNvPr>
          <p:cNvSpPr txBox="1"/>
          <p:nvPr/>
        </p:nvSpPr>
        <p:spPr>
          <a:xfrm rot="20172360">
            <a:off x="6953955" y="2973109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表示順序</a:t>
            </a:r>
            <a:r>
              <a:rPr kumimoji="1" lang="en-US" altLang="ja-JP" sz="2000" b="1" dirty="0"/>
              <a:t>/</a:t>
            </a:r>
            <a:r>
              <a:rPr kumimoji="1" lang="ja-JP" altLang="en-US" sz="2000" b="1"/>
              <a:t>階層</a:t>
            </a:r>
          </a:p>
        </p:txBody>
      </p:sp>
      <p:pic>
        <p:nvPicPr>
          <p:cNvPr id="22" name="図 7">
            <a:extLst>
              <a:ext uri="{FF2B5EF4-FFF2-40B4-BE49-F238E27FC236}">
                <a16:creationId xmlns:a16="http://schemas.microsoft.com/office/drawing/2014/main" id="{16D592A8-706D-2F44-BAF4-8A680E210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61" y="868308"/>
            <a:ext cx="2327049" cy="16493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E5283F0-49A9-7142-AB9F-1F0F9F1FCEDD}"/>
              </a:ext>
            </a:extLst>
          </p:cNvPr>
          <p:cNvSpPr txBox="1"/>
          <p:nvPr/>
        </p:nvSpPr>
        <p:spPr>
          <a:xfrm rot="2274708">
            <a:off x="4821185" y="24762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ラベル表示</a:t>
            </a:r>
          </a:p>
        </p:txBody>
      </p:sp>
      <p:pic>
        <p:nvPicPr>
          <p:cNvPr id="24" name="図 9">
            <a:extLst>
              <a:ext uri="{FF2B5EF4-FFF2-40B4-BE49-F238E27FC236}">
                <a16:creationId xmlns:a16="http://schemas.microsoft.com/office/drawing/2014/main" id="{953B4ABF-14CF-F44C-A10C-6B920C460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52" y="737564"/>
            <a:ext cx="2327048" cy="17359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1F658B-47E7-F54B-AB9A-5CC14306BEAC}"/>
              </a:ext>
            </a:extLst>
          </p:cNvPr>
          <p:cNvSpPr txBox="1"/>
          <p:nvPr/>
        </p:nvSpPr>
        <p:spPr>
          <a:xfrm rot="17985117">
            <a:off x="6398439" y="26261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内容定義</a:t>
            </a:r>
          </a:p>
        </p:txBody>
      </p:sp>
      <p:pic>
        <p:nvPicPr>
          <p:cNvPr id="27" name="グラフィックス 26" descr="スクロール 単色塗りつぶし">
            <a:extLst>
              <a:ext uri="{FF2B5EF4-FFF2-40B4-BE49-F238E27FC236}">
                <a16:creationId xmlns:a16="http://schemas.microsoft.com/office/drawing/2014/main" id="{AFB61D48-CC25-CA49-ABC7-876E82F57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3382" y="798325"/>
            <a:ext cx="914400" cy="9144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B88A772-76AA-AA45-B026-E2AB1280E486}"/>
              </a:ext>
            </a:extLst>
          </p:cNvPr>
          <p:cNvSpPr txBox="1"/>
          <p:nvPr/>
        </p:nvSpPr>
        <p:spPr>
          <a:xfrm rot="4581981">
            <a:off x="5207866" y="19754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典拠法令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BA2E5BC-E706-644A-B3BC-9B38E88BC489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342353" y="3897960"/>
            <a:ext cx="1705244" cy="47252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44D0AD7F-0794-C347-96D9-245CD4F644B4}"/>
              </a:ext>
            </a:extLst>
          </p:cNvPr>
          <p:cNvCxnSpPr>
            <a:cxnSpLocks/>
            <a:stCxn id="7" idx="5"/>
            <a:endCxn id="50" idx="1"/>
          </p:cNvCxnSpPr>
          <p:nvPr/>
        </p:nvCxnSpPr>
        <p:spPr>
          <a:xfrm>
            <a:off x="6694175" y="3897960"/>
            <a:ext cx="1331255" cy="150998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2D27674-8511-AE4A-BEB5-0D57BC65A375}"/>
              </a:ext>
            </a:extLst>
          </p:cNvPr>
          <p:cNvCxnSpPr>
            <a:cxnSpLocks/>
            <a:stCxn id="7" idx="4"/>
            <a:endCxn id="49" idx="0"/>
          </p:cNvCxnSpPr>
          <p:nvPr/>
        </p:nvCxnSpPr>
        <p:spPr>
          <a:xfrm flipH="1">
            <a:off x="5487863" y="4031871"/>
            <a:ext cx="883023" cy="128165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A581183-5257-1547-83D1-3EFC20E79B91}"/>
              </a:ext>
            </a:extLst>
          </p:cNvPr>
          <p:cNvSpPr txBox="1"/>
          <p:nvPr/>
        </p:nvSpPr>
        <p:spPr>
          <a:xfrm>
            <a:off x="2518913" y="4399472"/>
            <a:ext cx="2659702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計算規則</a:t>
            </a:r>
            <a:endParaRPr kumimoji="1" lang="en-US" altLang="ja-JP" dirty="0"/>
          </a:p>
          <a:p>
            <a:r>
              <a:rPr lang="ja-JP" altLang="en-US"/>
              <a:t>合計</a:t>
            </a:r>
            <a:r>
              <a:rPr kumimoji="1" lang="ja-JP" altLang="en-US"/>
              <a:t>額＝地点１</a:t>
            </a:r>
            <a:r>
              <a:rPr kumimoji="1" lang="en-US" altLang="ja-JP" dirty="0"/>
              <a:t>+</a:t>
            </a:r>
            <a:r>
              <a:rPr kumimoji="1" lang="ja-JP" altLang="en-US"/>
              <a:t>地点２</a:t>
            </a:r>
            <a:endParaRPr kumimoji="1" lang="en-US" altLang="ja-JP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6172F8E-31A5-3A4C-9386-B8A806C482EF}"/>
              </a:ext>
            </a:extLst>
          </p:cNvPr>
          <p:cNvSpPr txBox="1"/>
          <p:nvPr/>
        </p:nvSpPr>
        <p:spPr>
          <a:xfrm>
            <a:off x="3475132" y="5313530"/>
            <a:ext cx="4025461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コンテキスト</a:t>
            </a:r>
            <a:endParaRPr kumimoji="1" lang="en-US" altLang="ja-JP" dirty="0"/>
          </a:p>
          <a:p>
            <a:r>
              <a:rPr lang="ja-JP" altLang="en-US"/>
              <a:t>対象期間　</a:t>
            </a:r>
            <a:r>
              <a:rPr lang="en-US" altLang="ja-JP" dirty="0"/>
              <a:t>2019-04-01〜2020-03-31</a:t>
            </a:r>
          </a:p>
          <a:p>
            <a:r>
              <a:rPr kumimoji="1" lang="ja-JP" altLang="en-US"/>
              <a:t>事業体　法人〇〇</a:t>
            </a:r>
            <a:r>
              <a:rPr kumimoji="1" lang="en-US" altLang="ja-JP" dirty="0"/>
              <a:t>/</a:t>
            </a:r>
            <a:r>
              <a:rPr kumimoji="1" lang="ja-JP" altLang="en-US"/>
              <a:t>△△工場</a:t>
            </a:r>
            <a:endParaRPr kumimoji="1" lang="en-US" altLang="ja-JP" dirty="0"/>
          </a:p>
          <a:p>
            <a:r>
              <a:rPr lang="ja-JP" altLang="en-US"/>
              <a:t>評価の観点（シナリオ）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E0D42BA8-7382-EF47-BB81-A1A224AC05B2}"/>
                  </a:ext>
                </a:extLst>
              </p:cNvPr>
              <p:cNvSpPr txBox="1"/>
              <p:nvPr/>
            </p:nvSpPr>
            <p:spPr>
              <a:xfrm>
                <a:off x="8025430" y="4961446"/>
                <a:ext cx="2849351" cy="89300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ビジネスルール</a:t>
                </a:r>
                <a:endParaRPr kumimoji="1" lang="en-US" altLang="ja-JP" dirty="0"/>
              </a:p>
              <a:p>
                <a:r>
                  <a:rPr lang="ja-JP" altLang="en-US"/>
                  <a:t>評価額</a:t>
                </a:r>
                <a:r>
                  <a:rPr lang="en-US" altLang="ja-JP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地点評価額</m:t>
                            </m:r>
                          </m:e>
                        </m:nary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池点数</m:t>
                        </m:r>
                      </m:den>
                    </m:f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E0D42BA8-7382-EF47-BB81-A1A224AC0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430" y="4961446"/>
                <a:ext cx="2849351" cy="893001"/>
              </a:xfrm>
              <a:prstGeom prst="rect">
                <a:avLst/>
              </a:prstGeom>
              <a:blipFill>
                <a:blip r:embed="rId7"/>
                <a:stretch>
                  <a:fillRect l="-1316" t="-1351" b="-21622"/>
                </a:stretch>
              </a:blipFill>
              <a:ln w="381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50FA8511-8771-A941-9007-0D97EF4F4B79}"/>
              </a:ext>
            </a:extLst>
          </p:cNvPr>
          <p:cNvSpPr/>
          <p:nvPr/>
        </p:nvSpPr>
        <p:spPr>
          <a:xfrm>
            <a:off x="5913686" y="311747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/>
              <a:t>XBRL</a:t>
            </a:r>
          </a:p>
          <a:p>
            <a:pPr algn="ctr"/>
            <a:r>
              <a:rPr kumimoji="1" lang="ja-JP" altLang="en-US"/>
              <a:t>項目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D98A132-E29B-1F4B-8673-1D3D17D5C1CB}"/>
              </a:ext>
            </a:extLst>
          </p:cNvPr>
          <p:cNvSpPr txBox="1"/>
          <p:nvPr/>
        </p:nvSpPr>
        <p:spPr>
          <a:xfrm>
            <a:off x="8025430" y="4192746"/>
            <a:ext cx="3416320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ビジネスルール</a:t>
            </a:r>
            <a:endParaRPr kumimoji="1" lang="en-US" altLang="ja-JP" dirty="0"/>
          </a:p>
          <a:p>
            <a:r>
              <a:rPr lang="ja-JP" altLang="en-US"/>
              <a:t>近隣の状況による評価額の変動</a:t>
            </a:r>
            <a:endParaRPr kumimoji="1" lang="en-US" altLang="ja-JP" dirty="0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792F898-62EA-384E-BD1A-8820D58147D0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720940" y="3758082"/>
            <a:ext cx="1304490" cy="75783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113</Words>
  <Application>Microsoft Macintosh PowerPoint</Application>
  <PresentationFormat>ワイド画面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タクソノミ（辞書）で意味の定義と値の検証を支援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三分一 信之</dc:creator>
  <cp:lastModifiedBy>三分一 信之</cp:lastModifiedBy>
  <cp:revision>27</cp:revision>
  <dcterms:created xsi:type="dcterms:W3CDTF">2020-12-16T09:56:10Z</dcterms:created>
  <dcterms:modified xsi:type="dcterms:W3CDTF">2020-12-17T01:38:00Z</dcterms:modified>
</cp:coreProperties>
</file>