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5" r:id="rId2"/>
    <p:sldId id="322" r:id="rId3"/>
    <p:sldId id="296" r:id="rId4"/>
    <p:sldId id="313" r:id="rId5"/>
    <p:sldId id="263" r:id="rId6"/>
    <p:sldId id="1294" r:id="rId7"/>
    <p:sldId id="315" r:id="rId8"/>
    <p:sldId id="1295" r:id="rId9"/>
    <p:sldId id="268" r:id="rId10"/>
    <p:sldId id="307" r:id="rId11"/>
    <p:sldId id="308" r:id="rId12"/>
    <p:sldId id="309" r:id="rId13"/>
    <p:sldId id="310" r:id="rId14"/>
    <p:sldId id="311" r:id="rId15"/>
    <p:sldId id="312" r:id="rId16"/>
    <p:sldId id="316" r:id="rId17"/>
    <p:sldId id="317" r:id="rId18"/>
    <p:sldId id="321" r:id="rId19"/>
    <p:sldId id="280" r:id="rId20"/>
    <p:sldId id="323" r:id="rId21"/>
    <p:sldId id="324" r:id="rId22"/>
    <p:sldId id="278" r:id="rId23"/>
  </p:sldIdLst>
  <p:sldSz cx="9144000" cy="5715000" type="screen16x1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7B0E3"/>
    <a:srgbClr val="1A8FC8"/>
    <a:srgbClr val="0148A2"/>
    <a:srgbClr val="8AC3F2"/>
    <a:srgbClr val="E6E6E6"/>
    <a:srgbClr val="B9D6FB"/>
    <a:srgbClr val="052E65"/>
    <a:srgbClr val="0B87D6"/>
    <a:srgbClr val="5BB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72" autoAdjust="0"/>
    <p:restoredTop sz="95297" autoAdjust="0"/>
  </p:normalViewPr>
  <p:slideViewPr>
    <p:cSldViewPr>
      <p:cViewPr varScale="1">
        <p:scale>
          <a:sx n="162" d="100"/>
          <a:sy n="162" d="100"/>
        </p:scale>
        <p:origin x="101" y="1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BCB0-6FF0-4130-B57D-DE263C4DEB1C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509588"/>
            <a:ext cx="407987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622BD-B18B-4F1D-8806-94D26F5771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61143-938C-4D5D-BD3D-E35A3732CB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123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63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Source:①Guidance and Specifications for Tax Compliance of Business and Accounting Software</a:t>
            </a:r>
          </a:p>
          <a:p>
            <a:pPr algn="just">
              <a:spcBef>
                <a:spcPct val="0"/>
              </a:spcBef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②Guidance for the Standard Audit File – Tax Version 2.0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589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税务机构：</a:t>
            </a:r>
            <a:r>
              <a:rPr lang="en-US" altLang="zh-CN" dirty="0"/>
              <a:t>tax authority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3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34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ERP</a:t>
            </a:r>
            <a:r>
              <a:rPr lang="zh-CN" altLang="en-US" dirty="0"/>
              <a:t>对税务信息是按照交易去记录的，当涉及的税种简单时，可以通过会计账务反映税务的处理。但是，当涉及到所得税，复杂的税种时，是无法通过账务直接反映出税务的处理。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4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78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1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17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49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7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47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8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08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61143-938C-4D5D-BD3D-E35A3732CBE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5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1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56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0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1525FFAA-46A9-458F-915F-4414868E3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8B3ECD89-BD10-4044-9F1F-B16690EA0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608FC1F6-1F57-4275-8171-625EC4BD0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9pPr>
          </a:lstStyle>
          <a:p>
            <a:fld id="{7AB23462-C770-457E-ACF8-F896209E1642}" type="slidenum">
              <a:rPr lang="zh-CN" altLang="en-US" sz="1300" smtClean="0"/>
              <a:pPr/>
              <a:t>6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7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7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622BD-B18B-4F1D-8806-94D26F5771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2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1"/>
            <a:ext cx="9143999" cy="571499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21219"/>
            <a:ext cx="9143999" cy="5714999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jpeg"/><Relationship Id="rId3" Type="http://schemas.openxmlformats.org/officeDocument/2006/relationships/image" Target="../media/image29.png"/><Relationship Id="rId7" Type="http://schemas.openxmlformats.org/officeDocument/2006/relationships/image" Target="../media/image33.wmf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emf"/><Relationship Id="rId5" Type="http://schemas.openxmlformats.org/officeDocument/2006/relationships/image" Target="../media/image31.png"/><Relationship Id="rId10" Type="http://schemas.openxmlformats.org/officeDocument/2006/relationships/image" Target="../media/image36.wmf"/><Relationship Id="rId4" Type="http://schemas.openxmlformats.org/officeDocument/2006/relationships/image" Target="../media/image30.png"/><Relationship Id="rId9" Type="http://schemas.openxmlformats.org/officeDocument/2006/relationships/image" Target="../media/image35.wmf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7cd9fd3-95be-4895-a18c-01ed58a211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B528FAB-2EB1-4CCD-BD38-150F908622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58262" y="1408458"/>
            <a:ext cx="5999764" cy="2352248"/>
            <a:chOff x="654511" y="1531088"/>
            <a:chExt cx="10877774" cy="4264704"/>
          </a:xfrm>
          <a:solidFill>
            <a:schemeClr val="bg1">
              <a:lumMod val="95000"/>
            </a:schemeClr>
          </a:solidFill>
        </p:grpSpPr>
        <p:sp>
          <p:nvSpPr>
            <p:cNvPr id="7" name="ïṩḷíḑè">
              <a:extLst>
                <a:ext uri="{FF2B5EF4-FFF2-40B4-BE49-F238E27FC236}">
                  <a16:creationId xmlns:a16="http://schemas.microsoft.com/office/drawing/2014/main" id="{8A9951E0-A226-40E0-9657-7501C61A2C38}"/>
                </a:ext>
              </a:extLst>
            </p:cNvPr>
            <p:cNvSpPr/>
            <p:nvPr userDrawn="1"/>
          </p:nvSpPr>
          <p:spPr bwMode="auto">
            <a:xfrm>
              <a:off x="4357583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iṧḷiďé">
              <a:extLst>
                <a:ext uri="{FF2B5EF4-FFF2-40B4-BE49-F238E27FC236}">
                  <a16:creationId xmlns:a16="http://schemas.microsoft.com/office/drawing/2014/main" id="{EE309513-824C-41E4-946B-29AF695A2C40}"/>
                </a:ext>
              </a:extLst>
            </p:cNvPr>
            <p:cNvSpPr/>
            <p:nvPr userDrawn="1"/>
          </p:nvSpPr>
          <p:spPr bwMode="auto">
            <a:xfrm>
              <a:off x="4474847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ïŝļîḋè">
              <a:extLst>
                <a:ext uri="{FF2B5EF4-FFF2-40B4-BE49-F238E27FC236}">
                  <a16:creationId xmlns:a16="http://schemas.microsoft.com/office/drawing/2014/main" id="{68D0A4B8-D6A0-447C-A779-7581D83A847C}"/>
                </a:ext>
              </a:extLst>
            </p:cNvPr>
            <p:cNvSpPr/>
            <p:nvPr userDrawn="1"/>
          </p:nvSpPr>
          <p:spPr bwMode="auto">
            <a:xfrm>
              <a:off x="4590568" y="1531088"/>
              <a:ext cx="103378" cy="54004"/>
            </a:xfrm>
            <a:custGeom>
              <a:avLst/>
              <a:gdLst>
                <a:gd name="T0" fmla="*/ 28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8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í$ḷïḓè">
              <a:extLst>
                <a:ext uri="{FF2B5EF4-FFF2-40B4-BE49-F238E27FC236}">
                  <a16:creationId xmlns:a16="http://schemas.microsoft.com/office/drawing/2014/main" id="{FA9812E6-1565-4044-ACA8-660ABF67E5BE}"/>
                </a:ext>
              </a:extLst>
            </p:cNvPr>
            <p:cNvSpPr/>
            <p:nvPr userDrawn="1"/>
          </p:nvSpPr>
          <p:spPr bwMode="auto">
            <a:xfrm>
              <a:off x="4710918" y="1531088"/>
              <a:ext cx="103378" cy="54004"/>
            </a:xfrm>
            <a:custGeom>
              <a:avLst/>
              <a:gdLst>
                <a:gd name="T0" fmla="*/ 27 w 28"/>
                <a:gd name="T1" fmla="*/ 7 h 15"/>
                <a:gd name="T2" fmla="*/ 15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2" y="0"/>
                    <a:pt x="15" y="0"/>
                  </a:cubicBezTo>
                  <a:cubicBezTo>
                    <a:pt x="8" y="0"/>
                    <a:pt x="1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îṡḻïḓè">
              <a:extLst>
                <a:ext uri="{FF2B5EF4-FFF2-40B4-BE49-F238E27FC236}">
                  <a16:creationId xmlns:a16="http://schemas.microsoft.com/office/drawing/2014/main" id="{3D6FE566-84CC-4E15-B925-D7EF841FA41B}"/>
                </a:ext>
              </a:extLst>
            </p:cNvPr>
            <p:cNvSpPr/>
            <p:nvPr userDrawn="1"/>
          </p:nvSpPr>
          <p:spPr bwMode="auto">
            <a:xfrm>
              <a:off x="4102997" y="1595892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îšľïḑê">
              <a:extLst>
                <a:ext uri="{FF2B5EF4-FFF2-40B4-BE49-F238E27FC236}">
                  <a16:creationId xmlns:a16="http://schemas.microsoft.com/office/drawing/2014/main" id="{52E800C6-5E0E-4F86-B8DB-2F9379074F04}"/>
                </a:ext>
              </a:extLst>
            </p:cNvPr>
            <p:cNvSpPr/>
            <p:nvPr userDrawn="1"/>
          </p:nvSpPr>
          <p:spPr bwMode="auto">
            <a:xfrm>
              <a:off x="4223347" y="1595892"/>
              <a:ext cx="101834" cy="55546"/>
            </a:xfrm>
            <a:custGeom>
              <a:avLst/>
              <a:gdLst>
                <a:gd name="T0" fmla="*/ 27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îṡļïḓê">
              <a:extLst>
                <a:ext uri="{FF2B5EF4-FFF2-40B4-BE49-F238E27FC236}">
                  <a16:creationId xmlns:a16="http://schemas.microsoft.com/office/drawing/2014/main" id="{885B1BC9-2140-435A-8854-0FE32815B30C}"/>
                </a:ext>
              </a:extLst>
            </p:cNvPr>
            <p:cNvSpPr/>
            <p:nvPr userDrawn="1"/>
          </p:nvSpPr>
          <p:spPr bwMode="auto">
            <a:xfrm>
              <a:off x="4339067" y="1595892"/>
              <a:ext cx="106464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3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işḻidé">
              <a:extLst>
                <a:ext uri="{FF2B5EF4-FFF2-40B4-BE49-F238E27FC236}">
                  <a16:creationId xmlns:a16="http://schemas.microsoft.com/office/drawing/2014/main" id="{264AD2AE-3875-4FCF-AA59-90F58009FC02}"/>
                </a:ext>
              </a:extLst>
            </p:cNvPr>
            <p:cNvSpPr/>
            <p:nvPr userDrawn="1"/>
          </p:nvSpPr>
          <p:spPr bwMode="auto">
            <a:xfrm>
              <a:off x="4459417" y="1595892"/>
              <a:ext cx="103378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i$ľïḑê">
              <a:extLst>
                <a:ext uri="{FF2B5EF4-FFF2-40B4-BE49-F238E27FC236}">
                  <a16:creationId xmlns:a16="http://schemas.microsoft.com/office/drawing/2014/main" id="{A9DAAA01-4ED7-474F-997B-D3BDB6B2E907}"/>
                </a:ext>
              </a:extLst>
            </p:cNvPr>
            <p:cNvSpPr/>
            <p:nvPr userDrawn="1"/>
          </p:nvSpPr>
          <p:spPr bwMode="auto">
            <a:xfrm>
              <a:off x="4579767" y="1595892"/>
              <a:ext cx="103378" cy="55546"/>
            </a:xfrm>
            <a:custGeom>
              <a:avLst/>
              <a:gdLst>
                <a:gd name="T0" fmla="*/ 27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5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îSļíḓe">
              <a:extLst>
                <a:ext uri="{FF2B5EF4-FFF2-40B4-BE49-F238E27FC236}">
                  <a16:creationId xmlns:a16="http://schemas.microsoft.com/office/drawing/2014/main" id="{521C46AB-39DC-4E13-A78E-7C176349A94D}"/>
                </a:ext>
              </a:extLst>
            </p:cNvPr>
            <p:cNvSpPr/>
            <p:nvPr userDrawn="1"/>
          </p:nvSpPr>
          <p:spPr bwMode="auto">
            <a:xfrm>
              <a:off x="4697031" y="1595892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8" y="0"/>
                    <a:pt x="2" y="4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íṩḻíḑê">
              <a:extLst>
                <a:ext uri="{FF2B5EF4-FFF2-40B4-BE49-F238E27FC236}">
                  <a16:creationId xmlns:a16="http://schemas.microsoft.com/office/drawing/2014/main" id="{8C61B392-B407-4454-89D3-74FFA9DAF60E}"/>
                </a:ext>
              </a:extLst>
            </p:cNvPr>
            <p:cNvSpPr/>
            <p:nvPr userDrawn="1"/>
          </p:nvSpPr>
          <p:spPr bwMode="auto">
            <a:xfrm>
              <a:off x="3839153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8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iS1îďê">
              <a:extLst>
                <a:ext uri="{FF2B5EF4-FFF2-40B4-BE49-F238E27FC236}">
                  <a16:creationId xmlns:a16="http://schemas.microsoft.com/office/drawing/2014/main" id="{44DAD1EC-F45B-4FE1-8BE9-8024DF575D14}"/>
                </a:ext>
              </a:extLst>
            </p:cNvPr>
            <p:cNvSpPr/>
            <p:nvPr userDrawn="1"/>
          </p:nvSpPr>
          <p:spPr bwMode="auto">
            <a:xfrm>
              <a:off x="395950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îṥľïḓê">
              <a:extLst>
                <a:ext uri="{FF2B5EF4-FFF2-40B4-BE49-F238E27FC236}">
                  <a16:creationId xmlns:a16="http://schemas.microsoft.com/office/drawing/2014/main" id="{D2A98D95-B9D3-4A95-ACEE-65734953BA96}"/>
                </a:ext>
              </a:extLst>
            </p:cNvPr>
            <p:cNvSpPr/>
            <p:nvPr userDrawn="1"/>
          </p:nvSpPr>
          <p:spPr bwMode="auto">
            <a:xfrm>
              <a:off x="407985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íṣliḓé">
              <a:extLst>
                <a:ext uri="{FF2B5EF4-FFF2-40B4-BE49-F238E27FC236}">
                  <a16:creationId xmlns:a16="http://schemas.microsoft.com/office/drawing/2014/main" id="{D4079229-6A75-4AE4-BC73-FEA6921E021F}"/>
                </a:ext>
              </a:extLst>
            </p:cNvPr>
            <p:cNvSpPr/>
            <p:nvPr userDrawn="1"/>
          </p:nvSpPr>
          <p:spPr bwMode="auto">
            <a:xfrm>
              <a:off x="420483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iŝlîḋé">
              <a:extLst>
                <a:ext uri="{FF2B5EF4-FFF2-40B4-BE49-F238E27FC236}">
                  <a16:creationId xmlns:a16="http://schemas.microsoft.com/office/drawing/2014/main" id="{1B809A43-AA1E-4DF2-BE0C-44E7E40F63E2}"/>
                </a:ext>
              </a:extLst>
            </p:cNvPr>
            <p:cNvSpPr/>
            <p:nvPr userDrawn="1"/>
          </p:nvSpPr>
          <p:spPr bwMode="auto">
            <a:xfrm>
              <a:off x="432518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íṡḷîḋè">
              <a:extLst>
                <a:ext uri="{FF2B5EF4-FFF2-40B4-BE49-F238E27FC236}">
                  <a16:creationId xmlns:a16="http://schemas.microsoft.com/office/drawing/2014/main" id="{B1B6EB48-EA91-40C6-888E-A078865BFD1F}"/>
                </a:ext>
              </a:extLst>
            </p:cNvPr>
            <p:cNvSpPr/>
            <p:nvPr userDrawn="1"/>
          </p:nvSpPr>
          <p:spPr bwMode="auto">
            <a:xfrm>
              <a:off x="44455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ïŝľiďe">
              <a:extLst>
                <a:ext uri="{FF2B5EF4-FFF2-40B4-BE49-F238E27FC236}">
                  <a16:creationId xmlns:a16="http://schemas.microsoft.com/office/drawing/2014/main" id="{9B6E2DF8-1569-4AFC-BABB-848C6D7CA805}"/>
                </a:ext>
              </a:extLst>
            </p:cNvPr>
            <p:cNvSpPr/>
            <p:nvPr userDrawn="1"/>
          </p:nvSpPr>
          <p:spPr bwMode="auto">
            <a:xfrm>
              <a:off x="45658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îṥlîḋe">
              <a:extLst>
                <a:ext uri="{FF2B5EF4-FFF2-40B4-BE49-F238E27FC236}">
                  <a16:creationId xmlns:a16="http://schemas.microsoft.com/office/drawing/2014/main" id="{A6F2EF38-9385-4F07-A30E-54A379F472F9}"/>
                </a:ext>
              </a:extLst>
            </p:cNvPr>
            <p:cNvSpPr/>
            <p:nvPr userDrawn="1"/>
          </p:nvSpPr>
          <p:spPr bwMode="auto">
            <a:xfrm>
              <a:off x="46862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íšlïďe">
              <a:extLst>
                <a:ext uri="{FF2B5EF4-FFF2-40B4-BE49-F238E27FC236}">
                  <a16:creationId xmlns:a16="http://schemas.microsoft.com/office/drawing/2014/main" id="{CEB675A1-53CF-4573-AEC8-DDE86CEB3CD2}"/>
                </a:ext>
              </a:extLst>
            </p:cNvPr>
            <p:cNvSpPr/>
            <p:nvPr userDrawn="1"/>
          </p:nvSpPr>
          <p:spPr bwMode="auto">
            <a:xfrm>
              <a:off x="48065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ïśḷíḋê">
              <a:extLst>
                <a:ext uri="{FF2B5EF4-FFF2-40B4-BE49-F238E27FC236}">
                  <a16:creationId xmlns:a16="http://schemas.microsoft.com/office/drawing/2014/main" id="{1BB8CD76-56A9-46B7-AAEC-2DB249809B06}"/>
                </a:ext>
              </a:extLst>
            </p:cNvPr>
            <p:cNvSpPr/>
            <p:nvPr userDrawn="1"/>
          </p:nvSpPr>
          <p:spPr bwMode="auto">
            <a:xfrm>
              <a:off x="4926930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1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îṥḷîḋé">
              <a:extLst>
                <a:ext uri="{FF2B5EF4-FFF2-40B4-BE49-F238E27FC236}">
                  <a16:creationId xmlns:a16="http://schemas.microsoft.com/office/drawing/2014/main" id="{A3BF30B2-46D2-4D22-8711-CAF808184C7F}"/>
                </a:ext>
              </a:extLst>
            </p:cNvPr>
            <p:cNvSpPr/>
            <p:nvPr userDrawn="1"/>
          </p:nvSpPr>
          <p:spPr bwMode="auto">
            <a:xfrm>
              <a:off x="3697202" y="1734757"/>
              <a:ext cx="109550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2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i$liďe">
              <a:extLst>
                <a:ext uri="{FF2B5EF4-FFF2-40B4-BE49-F238E27FC236}">
                  <a16:creationId xmlns:a16="http://schemas.microsoft.com/office/drawing/2014/main" id="{8932C685-2B17-47CD-99EC-930FD02665E7}"/>
                </a:ext>
              </a:extLst>
            </p:cNvPr>
            <p:cNvSpPr/>
            <p:nvPr userDrawn="1"/>
          </p:nvSpPr>
          <p:spPr bwMode="auto">
            <a:xfrm>
              <a:off x="3817551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8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íṩḷiḑe">
              <a:extLst>
                <a:ext uri="{FF2B5EF4-FFF2-40B4-BE49-F238E27FC236}">
                  <a16:creationId xmlns:a16="http://schemas.microsoft.com/office/drawing/2014/main" id="{58DF9618-348E-4E25-882F-E6DBB4B2BF5E}"/>
                </a:ext>
              </a:extLst>
            </p:cNvPr>
            <p:cNvSpPr/>
            <p:nvPr userDrawn="1"/>
          </p:nvSpPr>
          <p:spPr bwMode="auto">
            <a:xfrm>
              <a:off x="394098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7 w 29"/>
                <a:gd name="T3" fmla="*/ 0 h 16"/>
                <a:gd name="T4" fmla="*/ 1 w 29"/>
                <a:gd name="T5" fmla="*/ 8 h 16"/>
                <a:gd name="T6" fmla="*/ 12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íṩļidè">
              <a:extLst>
                <a:ext uri="{FF2B5EF4-FFF2-40B4-BE49-F238E27FC236}">
                  <a16:creationId xmlns:a16="http://schemas.microsoft.com/office/drawing/2014/main" id="{7B0DFAC1-ABEF-4BA2-BB46-5C536484CD30}"/>
                </a:ext>
              </a:extLst>
            </p:cNvPr>
            <p:cNvSpPr/>
            <p:nvPr userDrawn="1"/>
          </p:nvSpPr>
          <p:spPr bwMode="auto">
            <a:xfrm>
              <a:off x="4062880" y="1734757"/>
              <a:ext cx="108006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iṥľîḑe">
              <a:extLst>
                <a:ext uri="{FF2B5EF4-FFF2-40B4-BE49-F238E27FC236}">
                  <a16:creationId xmlns:a16="http://schemas.microsoft.com/office/drawing/2014/main" id="{FC5979A2-BB04-4409-AA7C-0CB45B800F9D}"/>
                </a:ext>
              </a:extLst>
            </p:cNvPr>
            <p:cNvSpPr/>
            <p:nvPr userDrawn="1"/>
          </p:nvSpPr>
          <p:spPr bwMode="auto">
            <a:xfrm>
              <a:off x="4183230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2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îṥļîḍè">
              <a:extLst>
                <a:ext uri="{FF2B5EF4-FFF2-40B4-BE49-F238E27FC236}">
                  <a16:creationId xmlns:a16="http://schemas.microsoft.com/office/drawing/2014/main" id="{B6F0BFC1-E284-4E64-9083-46F75C624ABA}"/>
                </a:ext>
              </a:extLst>
            </p:cNvPr>
            <p:cNvSpPr/>
            <p:nvPr userDrawn="1"/>
          </p:nvSpPr>
          <p:spPr bwMode="auto">
            <a:xfrm>
              <a:off x="4306666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íşlïḑe">
              <a:extLst>
                <a:ext uri="{FF2B5EF4-FFF2-40B4-BE49-F238E27FC236}">
                  <a16:creationId xmlns:a16="http://schemas.microsoft.com/office/drawing/2014/main" id="{7C6D2EC4-4BAD-4018-82F5-C25C70D08FAE}"/>
                </a:ext>
              </a:extLst>
            </p:cNvPr>
            <p:cNvSpPr/>
            <p:nvPr userDrawn="1"/>
          </p:nvSpPr>
          <p:spPr bwMode="auto">
            <a:xfrm>
              <a:off x="4427016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ïṡḻíḍè">
              <a:extLst>
                <a:ext uri="{FF2B5EF4-FFF2-40B4-BE49-F238E27FC236}">
                  <a16:creationId xmlns:a16="http://schemas.microsoft.com/office/drawing/2014/main" id="{134FCD76-E597-44AD-89F0-477FC2301F04}"/>
                </a:ext>
              </a:extLst>
            </p:cNvPr>
            <p:cNvSpPr/>
            <p:nvPr userDrawn="1"/>
          </p:nvSpPr>
          <p:spPr bwMode="auto">
            <a:xfrm>
              <a:off x="455045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íṧļîdé">
              <a:extLst>
                <a:ext uri="{FF2B5EF4-FFF2-40B4-BE49-F238E27FC236}">
                  <a16:creationId xmlns:a16="http://schemas.microsoft.com/office/drawing/2014/main" id="{2180F74B-C79F-4E51-B05F-569BF8FE1D8D}"/>
                </a:ext>
              </a:extLst>
            </p:cNvPr>
            <p:cNvSpPr/>
            <p:nvPr userDrawn="1"/>
          </p:nvSpPr>
          <p:spPr bwMode="auto">
            <a:xfrm>
              <a:off x="467080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iṥľiḍê">
              <a:extLst>
                <a:ext uri="{FF2B5EF4-FFF2-40B4-BE49-F238E27FC236}">
                  <a16:creationId xmlns:a16="http://schemas.microsoft.com/office/drawing/2014/main" id="{63BA202D-EAD9-4912-B9ED-07F62EC2E163}"/>
                </a:ext>
              </a:extLst>
            </p:cNvPr>
            <p:cNvSpPr/>
            <p:nvPr userDrawn="1"/>
          </p:nvSpPr>
          <p:spPr bwMode="auto">
            <a:xfrm>
              <a:off x="4795779" y="1734757"/>
              <a:ext cx="101834" cy="58632"/>
            </a:xfrm>
            <a:custGeom>
              <a:avLst/>
              <a:gdLst>
                <a:gd name="T0" fmla="*/ 28 w 28"/>
                <a:gd name="T1" fmla="*/ 8 h 16"/>
                <a:gd name="T2" fmla="*/ 15 w 28"/>
                <a:gd name="T3" fmla="*/ 0 h 16"/>
                <a:gd name="T4" fmla="*/ 0 w 28"/>
                <a:gd name="T5" fmla="*/ 8 h 16"/>
                <a:gd name="T6" fmla="*/ 13 w 28"/>
                <a:gd name="T7" fmla="*/ 16 h 16"/>
                <a:gd name="T8" fmla="*/ 28 w 2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0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iṡļiḍè">
              <a:extLst>
                <a:ext uri="{FF2B5EF4-FFF2-40B4-BE49-F238E27FC236}">
                  <a16:creationId xmlns:a16="http://schemas.microsoft.com/office/drawing/2014/main" id="{610E761F-E3D1-4DE0-805F-DAF81BB6A631}"/>
                </a:ext>
              </a:extLst>
            </p:cNvPr>
            <p:cNvSpPr/>
            <p:nvPr userDrawn="1"/>
          </p:nvSpPr>
          <p:spPr bwMode="auto">
            <a:xfrm>
              <a:off x="3919386" y="1804190"/>
              <a:ext cx="109550" cy="61718"/>
            </a:xfrm>
            <a:custGeom>
              <a:avLst/>
              <a:gdLst>
                <a:gd name="T0" fmla="*/ 28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2 w 30"/>
                <a:gd name="T7" fmla="*/ 17 h 17"/>
                <a:gd name="T8" fmla="*/ 28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8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íṧ1íḑé">
              <a:extLst>
                <a:ext uri="{FF2B5EF4-FFF2-40B4-BE49-F238E27FC236}">
                  <a16:creationId xmlns:a16="http://schemas.microsoft.com/office/drawing/2014/main" id="{05615C9B-267C-4250-A5B6-AC7C9AF5E25F}"/>
                </a:ext>
              </a:extLst>
            </p:cNvPr>
            <p:cNvSpPr/>
            <p:nvPr userDrawn="1"/>
          </p:nvSpPr>
          <p:spPr bwMode="auto">
            <a:xfrm>
              <a:off x="4039736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8 w 30"/>
                <a:gd name="T3" fmla="*/ 0 h 17"/>
                <a:gd name="T4" fmla="*/ 2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8" y="0"/>
                  </a:cubicBezTo>
                  <a:cubicBezTo>
                    <a:pt x="10" y="0"/>
                    <a:pt x="3" y="4"/>
                    <a:pt x="2" y="9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ïṩḻîḍê">
              <a:extLst>
                <a:ext uri="{FF2B5EF4-FFF2-40B4-BE49-F238E27FC236}">
                  <a16:creationId xmlns:a16="http://schemas.microsoft.com/office/drawing/2014/main" id="{D62DAE59-9351-4F58-8E44-DEB07F19E625}"/>
                </a:ext>
              </a:extLst>
            </p:cNvPr>
            <p:cNvSpPr/>
            <p:nvPr userDrawn="1"/>
          </p:nvSpPr>
          <p:spPr bwMode="auto">
            <a:xfrm>
              <a:off x="4164715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3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" name="íş1iḋê">
              <a:extLst>
                <a:ext uri="{FF2B5EF4-FFF2-40B4-BE49-F238E27FC236}">
                  <a16:creationId xmlns:a16="http://schemas.microsoft.com/office/drawing/2014/main" id="{7249F798-CFBA-4CA6-98FB-F2A29610DAF4}"/>
                </a:ext>
              </a:extLst>
            </p:cNvPr>
            <p:cNvSpPr/>
            <p:nvPr userDrawn="1"/>
          </p:nvSpPr>
          <p:spPr bwMode="auto">
            <a:xfrm>
              <a:off x="4288151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4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íSľïḍê">
              <a:extLst>
                <a:ext uri="{FF2B5EF4-FFF2-40B4-BE49-F238E27FC236}">
                  <a16:creationId xmlns:a16="http://schemas.microsoft.com/office/drawing/2014/main" id="{1D1BA286-C1AB-4C34-AB5D-ECAF166A8795}"/>
                </a:ext>
              </a:extLst>
            </p:cNvPr>
            <p:cNvSpPr/>
            <p:nvPr userDrawn="1"/>
          </p:nvSpPr>
          <p:spPr bwMode="auto">
            <a:xfrm>
              <a:off x="4413129" y="1804190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i$ļîḓe">
              <a:extLst>
                <a:ext uri="{FF2B5EF4-FFF2-40B4-BE49-F238E27FC236}">
                  <a16:creationId xmlns:a16="http://schemas.microsoft.com/office/drawing/2014/main" id="{493BC516-8CC8-4DE7-AFBD-269D92160486}"/>
                </a:ext>
              </a:extLst>
            </p:cNvPr>
            <p:cNvSpPr/>
            <p:nvPr userDrawn="1"/>
          </p:nvSpPr>
          <p:spPr bwMode="auto">
            <a:xfrm>
              <a:off x="4536564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íṣḻîḓé">
              <a:extLst>
                <a:ext uri="{FF2B5EF4-FFF2-40B4-BE49-F238E27FC236}">
                  <a16:creationId xmlns:a16="http://schemas.microsoft.com/office/drawing/2014/main" id="{463B67B7-90BF-439F-B747-3C0663EB2A74}"/>
                </a:ext>
              </a:extLst>
            </p:cNvPr>
            <p:cNvSpPr/>
            <p:nvPr userDrawn="1"/>
          </p:nvSpPr>
          <p:spPr bwMode="auto">
            <a:xfrm>
              <a:off x="4660000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0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" name="íS1ïḓé">
              <a:extLst>
                <a:ext uri="{FF2B5EF4-FFF2-40B4-BE49-F238E27FC236}">
                  <a16:creationId xmlns:a16="http://schemas.microsoft.com/office/drawing/2014/main" id="{CEFE2105-10DA-4A87-A336-D773E036BBB9}"/>
                </a:ext>
              </a:extLst>
            </p:cNvPr>
            <p:cNvSpPr/>
            <p:nvPr userDrawn="1"/>
          </p:nvSpPr>
          <p:spPr bwMode="auto">
            <a:xfrm>
              <a:off x="4780350" y="1804190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ïŝ1îḓè">
              <a:extLst>
                <a:ext uri="{FF2B5EF4-FFF2-40B4-BE49-F238E27FC236}">
                  <a16:creationId xmlns:a16="http://schemas.microsoft.com/office/drawing/2014/main" id="{275531F9-3402-48B5-A39B-794DAC199963}"/>
                </a:ext>
              </a:extLst>
            </p:cNvPr>
            <p:cNvSpPr/>
            <p:nvPr userDrawn="1"/>
          </p:nvSpPr>
          <p:spPr bwMode="auto">
            <a:xfrm>
              <a:off x="4022764" y="1878251"/>
              <a:ext cx="108006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îş1ïḓè">
              <a:extLst>
                <a:ext uri="{FF2B5EF4-FFF2-40B4-BE49-F238E27FC236}">
                  <a16:creationId xmlns:a16="http://schemas.microsoft.com/office/drawing/2014/main" id="{C08BD32F-6B9B-42FC-A65E-08F53C138132}"/>
                </a:ext>
              </a:extLst>
            </p:cNvPr>
            <p:cNvSpPr/>
            <p:nvPr userDrawn="1"/>
          </p:nvSpPr>
          <p:spPr bwMode="auto">
            <a:xfrm>
              <a:off x="4146199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ïŝľíḋè">
              <a:extLst>
                <a:ext uri="{FF2B5EF4-FFF2-40B4-BE49-F238E27FC236}">
                  <a16:creationId xmlns:a16="http://schemas.microsoft.com/office/drawing/2014/main" id="{B232DE04-BC02-479B-8CA1-A379AFD5A0A4}"/>
                </a:ext>
              </a:extLst>
            </p:cNvPr>
            <p:cNvSpPr/>
            <p:nvPr userDrawn="1"/>
          </p:nvSpPr>
          <p:spPr bwMode="auto">
            <a:xfrm>
              <a:off x="4269635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iṡḷîdé">
              <a:extLst>
                <a:ext uri="{FF2B5EF4-FFF2-40B4-BE49-F238E27FC236}">
                  <a16:creationId xmlns:a16="http://schemas.microsoft.com/office/drawing/2014/main" id="{BA400691-B742-4DAB-A7A3-16DA04A6AE44}"/>
                </a:ext>
              </a:extLst>
            </p:cNvPr>
            <p:cNvSpPr/>
            <p:nvPr userDrawn="1"/>
          </p:nvSpPr>
          <p:spPr bwMode="auto">
            <a:xfrm>
              <a:off x="439461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4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" name="ïṧ1íḓè">
              <a:extLst>
                <a:ext uri="{FF2B5EF4-FFF2-40B4-BE49-F238E27FC236}">
                  <a16:creationId xmlns:a16="http://schemas.microsoft.com/office/drawing/2014/main" id="{FCC0B1C3-D344-46BB-AA8A-8146066C5F06}"/>
                </a:ext>
              </a:extLst>
            </p:cNvPr>
            <p:cNvSpPr/>
            <p:nvPr userDrawn="1"/>
          </p:nvSpPr>
          <p:spPr bwMode="auto">
            <a:xfrm>
              <a:off x="4522678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îṩlîďé">
              <a:extLst>
                <a:ext uri="{FF2B5EF4-FFF2-40B4-BE49-F238E27FC236}">
                  <a16:creationId xmlns:a16="http://schemas.microsoft.com/office/drawing/2014/main" id="{44A1350D-4790-4FBC-BC1D-3A018A9321AA}"/>
                </a:ext>
              </a:extLst>
            </p:cNvPr>
            <p:cNvSpPr/>
            <p:nvPr userDrawn="1"/>
          </p:nvSpPr>
          <p:spPr bwMode="auto">
            <a:xfrm>
              <a:off x="4646114" y="1878251"/>
              <a:ext cx="104920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îṡľiďê">
              <a:extLst>
                <a:ext uri="{FF2B5EF4-FFF2-40B4-BE49-F238E27FC236}">
                  <a16:creationId xmlns:a16="http://schemas.microsoft.com/office/drawing/2014/main" id="{23B62E11-F2C7-43AD-9C96-84E5D02CBDE2}"/>
                </a:ext>
              </a:extLst>
            </p:cNvPr>
            <p:cNvSpPr/>
            <p:nvPr userDrawn="1"/>
          </p:nvSpPr>
          <p:spPr bwMode="auto">
            <a:xfrm>
              <a:off x="3999619" y="1953855"/>
              <a:ext cx="114178" cy="63261"/>
            </a:xfrm>
            <a:custGeom>
              <a:avLst/>
              <a:gdLst>
                <a:gd name="T0" fmla="*/ 29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iŝḻîḑe">
              <a:extLst>
                <a:ext uri="{FF2B5EF4-FFF2-40B4-BE49-F238E27FC236}">
                  <a16:creationId xmlns:a16="http://schemas.microsoft.com/office/drawing/2014/main" id="{479679BA-6762-4A77-9243-2C150E2F7210}"/>
                </a:ext>
              </a:extLst>
            </p:cNvPr>
            <p:cNvSpPr/>
            <p:nvPr userDrawn="1"/>
          </p:nvSpPr>
          <p:spPr bwMode="auto">
            <a:xfrm>
              <a:off x="4124598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2 w 31"/>
                <a:gd name="T5" fmla="*/ 8 h 17"/>
                <a:gd name="T6" fmla="*/ 14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0" y="0"/>
                    <a:pt x="3" y="4"/>
                    <a:pt x="2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iSḷïďè">
              <a:extLst>
                <a:ext uri="{FF2B5EF4-FFF2-40B4-BE49-F238E27FC236}">
                  <a16:creationId xmlns:a16="http://schemas.microsoft.com/office/drawing/2014/main" id="{8B447E67-BDA0-4711-A64E-B48EF4A2498E}"/>
                </a:ext>
              </a:extLst>
            </p:cNvPr>
            <p:cNvSpPr/>
            <p:nvPr userDrawn="1"/>
          </p:nvSpPr>
          <p:spPr bwMode="auto">
            <a:xfrm>
              <a:off x="4252662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7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7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i$ļíḓê">
              <a:extLst>
                <a:ext uri="{FF2B5EF4-FFF2-40B4-BE49-F238E27FC236}">
                  <a16:creationId xmlns:a16="http://schemas.microsoft.com/office/drawing/2014/main" id="{CA956DC6-7C83-4ADF-BD56-ABEDDF7DF2A2}"/>
                </a:ext>
              </a:extLst>
            </p:cNvPr>
            <p:cNvSpPr/>
            <p:nvPr userDrawn="1"/>
          </p:nvSpPr>
          <p:spPr bwMode="auto">
            <a:xfrm>
              <a:off x="410608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íslïdè">
              <a:extLst>
                <a:ext uri="{FF2B5EF4-FFF2-40B4-BE49-F238E27FC236}">
                  <a16:creationId xmlns:a16="http://schemas.microsoft.com/office/drawing/2014/main" id="{F598880D-137C-4416-8B56-01A3174016CA}"/>
                </a:ext>
              </a:extLst>
            </p:cNvPr>
            <p:cNvSpPr/>
            <p:nvPr userDrawn="1"/>
          </p:nvSpPr>
          <p:spPr bwMode="auto">
            <a:xfrm>
              <a:off x="4883728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6 w 30"/>
                <a:gd name="T3" fmla="*/ 0 h 17"/>
                <a:gd name="T4" fmla="*/ 1 w 30"/>
                <a:gd name="T5" fmla="*/ 8 h 17"/>
                <a:gd name="T6" fmla="*/ 14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iṡḷîḑê">
              <a:extLst>
                <a:ext uri="{FF2B5EF4-FFF2-40B4-BE49-F238E27FC236}">
                  <a16:creationId xmlns:a16="http://schemas.microsoft.com/office/drawing/2014/main" id="{81503397-0E13-4C19-ADF8-B671AE4FE7FC}"/>
                </a:ext>
              </a:extLst>
            </p:cNvPr>
            <p:cNvSpPr/>
            <p:nvPr userDrawn="1"/>
          </p:nvSpPr>
          <p:spPr bwMode="auto">
            <a:xfrm>
              <a:off x="5010250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6 w 29"/>
                <a:gd name="T3" fmla="*/ 0 h 17"/>
                <a:gd name="T4" fmla="*/ 1 w 29"/>
                <a:gd name="T5" fmla="*/ 8 h 17"/>
                <a:gd name="T6" fmla="*/ 14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" name="ïšļïḑè">
              <a:extLst>
                <a:ext uri="{FF2B5EF4-FFF2-40B4-BE49-F238E27FC236}">
                  <a16:creationId xmlns:a16="http://schemas.microsoft.com/office/drawing/2014/main" id="{C8B54BDC-6A66-479E-8A7B-5871C5184739}"/>
                </a:ext>
              </a:extLst>
            </p:cNvPr>
            <p:cNvSpPr/>
            <p:nvPr userDrawn="1"/>
          </p:nvSpPr>
          <p:spPr bwMode="auto">
            <a:xfrm>
              <a:off x="6525423" y="1953855"/>
              <a:ext cx="104920" cy="63261"/>
            </a:xfrm>
            <a:custGeom>
              <a:avLst/>
              <a:gdLst>
                <a:gd name="T0" fmla="*/ 28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ïś1ïḋé">
              <a:extLst>
                <a:ext uri="{FF2B5EF4-FFF2-40B4-BE49-F238E27FC236}">
                  <a16:creationId xmlns:a16="http://schemas.microsoft.com/office/drawing/2014/main" id="{C8ADCA2E-5DA4-49A3-9F52-D362AB024681}"/>
                </a:ext>
              </a:extLst>
            </p:cNvPr>
            <p:cNvSpPr/>
            <p:nvPr userDrawn="1"/>
          </p:nvSpPr>
          <p:spPr bwMode="auto">
            <a:xfrm>
              <a:off x="6533137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îšļïḑê">
              <a:extLst>
                <a:ext uri="{FF2B5EF4-FFF2-40B4-BE49-F238E27FC236}">
                  <a16:creationId xmlns:a16="http://schemas.microsoft.com/office/drawing/2014/main" id="{7A42D67F-7A91-4308-B852-386F9EFC9FA3}"/>
                </a:ext>
              </a:extLst>
            </p:cNvPr>
            <p:cNvSpPr/>
            <p:nvPr userDrawn="1"/>
          </p:nvSpPr>
          <p:spPr bwMode="auto">
            <a:xfrm>
              <a:off x="6539309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" name="i$ļîďé">
              <a:extLst>
                <a:ext uri="{FF2B5EF4-FFF2-40B4-BE49-F238E27FC236}">
                  <a16:creationId xmlns:a16="http://schemas.microsoft.com/office/drawing/2014/main" id="{8A22EA05-8938-4EF9-AD02-1B4F1CB07D89}"/>
                </a:ext>
              </a:extLst>
            </p:cNvPr>
            <p:cNvSpPr/>
            <p:nvPr userDrawn="1"/>
          </p:nvSpPr>
          <p:spPr bwMode="auto">
            <a:xfrm>
              <a:off x="655782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íṡļîḍè">
              <a:extLst>
                <a:ext uri="{FF2B5EF4-FFF2-40B4-BE49-F238E27FC236}">
                  <a16:creationId xmlns:a16="http://schemas.microsoft.com/office/drawing/2014/main" id="{B344F757-C6D9-4BD8-8249-9AA228FCE415}"/>
                </a:ext>
              </a:extLst>
            </p:cNvPr>
            <p:cNvSpPr/>
            <p:nvPr userDrawn="1"/>
          </p:nvSpPr>
          <p:spPr bwMode="auto">
            <a:xfrm>
              <a:off x="6153572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íṥľïḓe">
              <a:extLst>
                <a:ext uri="{FF2B5EF4-FFF2-40B4-BE49-F238E27FC236}">
                  <a16:creationId xmlns:a16="http://schemas.microsoft.com/office/drawing/2014/main" id="{3C247383-F0BB-461F-A2A5-DD68B31415FB}"/>
                </a:ext>
              </a:extLst>
            </p:cNvPr>
            <p:cNvSpPr/>
            <p:nvPr userDrawn="1"/>
          </p:nvSpPr>
          <p:spPr bwMode="auto">
            <a:xfrm>
              <a:off x="6284723" y="2108150"/>
              <a:ext cx="104920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5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ïsļiḑè">
              <a:extLst>
                <a:ext uri="{FF2B5EF4-FFF2-40B4-BE49-F238E27FC236}">
                  <a16:creationId xmlns:a16="http://schemas.microsoft.com/office/drawing/2014/main" id="{B042B62F-4277-4106-9248-B9ADA5B62A64}"/>
                </a:ext>
              </a:extLst>
            </p:cNvPr>
            <p:cNvSpPr/>
            <p:nvPr userDrawn="1"/>
          </p:nvSpPr>
          <p:spPr bwMode="auto">
            <a:xfrm>
              <a:off x="6412787" y="2108150"/>
              <a:ext cx="108006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ïśḻîḋe">
              <a:extLst>
                <a:ext uri="{FF2B5EF4-FFF2-40B4-BE49-F238E27FC236}">
                  <a16:creationId xmlns:a16="http://schemas.microsoft.com/office/drawing/2014/main" id="{1CCBCE69-135F-4D34-ABCD-5EB4E6A4F470}"/>
                </a:ext>
              </a:extLst>
            </p:cNvPr>
            <p:cNvSpPr/>
            <p:nvPr userDrawn="1"/>
          </p:nvSpPr>
          <p:spPr bwMode="auto">
            <a:xfrm>
              <a:off x="628780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î$ḷïḑè">
              <a:extLst>
                <a:ext uri="{FF2B5EF4-FFF2-40B4-BE49-F238E27FC236}">
                  <a16:creationId xmlns:a16="http://schemas.microsoft.com/office/drawing/2014/main" id="{FBDB9647-0485-4D2A-A5C6-FD203C5BC456}"/>
                </a:ext>
              </a:extLst>
            </p:cNvPr>
            <p:cNvSpPr/>
            <p:nvPr userDrawn="1"/>
          </p:nvSpPr>
          <p:spPr bwMode="auto">
            <a:xfrm>
              <a:off x="641895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íṡḻïḍe">
              <a:extLst>
                <a:ext uri="{FF2B5EF4-FFF2-40B4-BE49-F238E27FC236}">
                  <a16:creationId xmlns:a16="http://schemas.microsoft.com/office/drawing/2014/main" id="{C84359B9-F907-492A-B17E-DA05C8E6B1CA}"/>
                </a:ext>
              </a:extLst>
            </p:cNvPr>
            <p:cNvSpPr/>
            <p:nvPr userDrawn="1"/>
          </p:nvSpPr>
          <p:spPr bwMode="auto">
            <a:xfrm>
              <a:off x="629552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ï$ḻïḑê">
              <a:extLst>
                <a:ext uri="{FF2B5EF4-FFF2-40B4-BE49-F238E27FC236}">
                  <a16:creationId xmlns:a16="http://schemas.microsoft.com/office/drawing/2014/main" id="{9904A209-C69A-43C2-9924-6090607089C7}"/>
                </a:ext>
              </a:extLst>
            </p:cNvPr>
            <p:cNvSpPr/>
            <p:nvPr userDrawn="1"/>
          </p:nvSpPr>
          <p:spPr bwMode="auto">
            <a:xfrm>
              <a:off x="642667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iŝ1îdé">
              <a:extLst>
                <a:ext uri="{FF2B5EF4-FFF2-40B4-BE49-F238E27FC236}">
                  <a16:creationId xmlns:a16="http://schemas.microsoft.com/office/drawing/2014/main" id="{8712611C-17E2-4AAA-BC4C-EACF03983D81}"/>
                </a:ext>
              </a:extLst>
            </p:cNvPr>
            <p:cNvSpPr/>
            <p:nvPr userDrawn="1"/>
          </p:nvSpPr>
          <p:spPr bwMode="auto">
            <a:xfrm>
              <a:off x="6298609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5"/>
                    <a:pt x="8" y="19"/>
                    <a:pt x="17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iSļiḓé">
              <a:extLst>
                <a:ext uri="{FF2B5EF4-FFF2-40B4-BE49-F238E27FC236}">
                  <a16:creationId xmlns:a16="http://schemas.microsoft.com/office/drawing/2014/main" id="{A7EE3502-5FA3-4320-A6F0-35ECCFC2DDB2}"/>
                </a:ext>
              </a:extLst>
            </p:cNvPr>
            <p:cNvSpPr/>
            <p:nvPr userDrawn="1"/>
          </p:nvSpPr>
          <p:spPr bwMode="auto">
            <a:xfrm>
              <a:off x="6434389" y="2356565"/>
              <a:ext cx="112636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6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ïš1íďe">
              <a:extLst>
                <a:ext uri="{FF2B5EF4-FFF2-40B4-BE49-F238E27FC236}">
                  <a16:creationId xmlns:a16="http://schemas.microsoft.com/office/drawing/2014/main" id="{4CE4F2D2-191D-462F-A02E-73F503081E38}"/>
                </a:ext>
              </a:extLst>
            </p:cNvPr>
            <p:cNvSpPr/>
            <p:nvPr userDrawn="1"/>
          </p:nvSpPr>
          <p:spPr bwMode="auto">
            <a:xfrm>
              <a:off x="5886643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" name="îṡḻiḑè">
              <a:extLst>
                <a:ext uri="{FF2B5EF4-FFF2-40B4-BE49-F238E27FC236}">
                  <a16:creationId xmlns:a16="http://schemas.microsoft.com/office/drawing/2014/main" id="{4A8EF512-2237-46DA-8CD3-F3A80F85A984}"/>
                </a:ext>
              </a:extLst>
            </p:cNvPr>
            <p:cNvSpPr/>
            <p:nvPr userDrawn="1"/>
          </p:nvSpPr>
          <p:spPr bwMode="auto">
            <a:xfrm>
              <a:off x="6010079" y="1878251"/>
              <a:ext cx="103378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" name="iSḷíḋè">
              <a:extLst>
                <a:ext uri="{FF2B5EF4-FFF2-40B4-BE49-F238E27FC236}">
                  <a16:creationId xmlns:a16="http://schemas.microsoft.com/office/drawing/2014/main" id="{B0CB5C21-0777-4597-B989-174805031BB1}"/>
                </a:ext>
              </a:extLst>
            </p:cNvPr>
            <p:cNvSpPr/>
            <p:nvPr userDrawn="1"/>
          </p:nvSpPr>
          <p:spPr bwMode="auto">
            <a:xfrm>
              <a:off x="6135057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5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" name="îşḷiḍé">
              <a:extLst>
                <a:ext uri="{FF2B5EF4-FFF2-40B4-BE49-F238E27FC236}">
                  <a16:creationId xmlns:a16="http://schemas.microsoft.com/office/drawing/2014/main" id="{FEA32704-18E2-4F94-8455-B11FC6728741}"/>
                </a:ext>
              </a:extLst>
            </p:cNvPr>
            <p:cNvSpPr/>
            <p:nvPr userDrawn="1"/>
          </p:nvSpPr>
          <p:spPr bwMode="auto">
            <a:xfrm>
              <a:off x="6258493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" name="is1iďé">
              <a:extLst>
                <a:ext uri="{FF2B5EF4-FFF2-40B4-BE49-F238E27FC236}">
                  <a16:creationId xmlns:a16="http://schemas.microsoft.com/office/drawing/2014/main" id="{339985A9-594E-44AA-AB09-F328DBB4EB33}"/>
                </a:ext>
              </a:extLst>
            </p:cNvPr>
            <p:cNvSpPr/>
            <p:nvPr userDrawn="1"/>
          </p:nvSpPr>
          <p:spPr bwMode="auto">
            <a:xfrm>
              <a:off x="6383472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" name="îsļíďé">
              <a:extLst>
                <a:ext uri="{FF2B5EF4-FFF2-40B4-BE49-F238E27FC236}">
                  <a16:creationId xmlns:a16="http://schemas.microsoft.com/office/drawing/2014/main" id="{D010316D-DB7B-41BA-8A5C-9D542FB42AAE}"/>
                </a:ext>
              </a:extLst>
            </p:cNvPr>
            <p:cNvSpPr/>
            <p:nvPr userDrawn="1"/>
          </p:nvSpPr>
          <p:spPr bwMode="auto">
            <a:xfrm>
              <a:off x="5758578" y="1953855"/>
              <a:ext cx="10646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" name="iṥlîḋe">
              <a:extLst>
                <a:ext uri="{FF2B5EF4-FFF2-40B4-BE49-F238E27FC236}">
                  <a16:creationId xmlns:a16="http://schemas.microsoft.com/office/drawing/2014/main" id="{D178ED01-1690-4811-B80D-1CEBAC5909D3}"/>
                </a:ext>
              </a:extLst>
            </p:cNvPr>
            <p:cNvSpPr/>
            <p:nvPr userDrawn="1"/>
          </p:nvSpPr>
          <p:spPr bwMode="auto">
            <a:xfrm>
              <a:off x="5886643" y="1953855"/>
              <a:ext cx="10183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" name="ïSlîḑe">
              <a:extLst>
                <a:ext uri="{FF2B5EF4-FFF2-40B4-BE49-F238E27FC236}">
                  <a16:creationId xmlns:a16="http://schemas.microsoft.com/office/drawing/2014/main" id="{E2BFFADD-EA76-432F-B595-46760598DF23}"/>
                </a:ext>
              </a:extLst>
            </p:cNvPr>
            <p:cNvSpPr/>
            <p:nvPr userDrawn="1"/>
          </p:nvSpPr>
          <p:spPr bwMode="auto">
            <a:xfrm>
              <a:off x="6010079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" name="ïŝḷiḑê">
              <a:extLst>
                <a:ext uri="{FF2B5EF4-FFF2-40B4-BE49-F238E27FC236}">
                  <a16:creationId xmlns:a16="http://schemas.microsoft.com/office/drawing/2014/main" id="{266FF4C0-54AE-4790-BE0F-19672D759A69}"/>
                </a:ext>
              </a:extLst>
            </p:cNvPr>
            <p:cNvSpPr/>
            <p:nvPr userDrawn="1"/>
          </p:nvSpPr>
          <p:spPr bwMode="auto">
            <a:xfrm>
              <a:off x="6138143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" name="ïŝľîḋê">
              <a:extLst>
                <a:ext uri="{FF2B5EF4-FFF2-40B4-BE49-F238E27FC236}">
                  <a16:creationId xmlns:a16="http://schemas.microsoft.com/office/drawing/2014/main" id="{48AD549B-1016-4307-8D04-7BDC509EEB05}"/>
                </a:ext>
              </a:extLst>
            </p:cNvPr>
            <p:cNvSpPr/>
            <p:nvPr userDrawn="1"/>
          </p:nvSpPr>
          <p:spPr bwMode="auto">
            <a:xfrm>
              <a:off x="6263122" y="1953855"/>
              <a:ext cx="104920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iṥļíḍè">
              <a:extLst>
                <a:ext uri="{FF2B5EF4-FFF2-40B4-BE49-F238E27FC236}">
                  <a16:creationId xmlns:a16="http://schemas.microsoft.com/office/drawing/2014/main" id="{723AA9DA-19AF-4278-A952-B04C0B13B768}"/>
                </a:ext>
              </a:extLst>
            </p:cNvPr>
            <p:cNvSpPr/>
            <p:nvPr userDrawn="1"/>
          </p:nvSpPr>
          <p:spPr bwMode="auto">
            <a:xfrm>
              <a:off x="6389644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ïṣ1iḍé">
              <a:extLst>
                <a:ext uri="{FF2B5EF4-FFF2-40B4-BE49-F238E27FC236}">
                  <a16:creationId xmlns:a16="http://schemas.microsoft.com/office/drawing/2014/main" id="{BD180565-FBB7-48DD-9487-EFEC901A5724}"/>
                </a:ext>
              </a:extLst>
            </p:cNvPr>
            <p:cNvSpPr/>
            <p:nvPr userDrawn="1"/>
          </p:nvSpPr>
          <p:spPr bwMode="auto">
            <a:xfrm>
              <a:off x="563051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" name="išḷîḋè">
              <a:extLst>
                <a:ext uri="{FF2B5EF4-FFF2-40B4-BE49-F238E27FC236}">
                  <a16:creationId xmlns:a16="http://schemas.microsoft.com/office/drawing/2014/main" id="{E6866ECF-C8DF-433F-A282-921FBF8E8CAB}"/>
                </a:ext>
              </a:extLst>
            </p:cNvPr>
            <p:cNvSpPr/>
            <p:nvPr userDrawn="1"/>
          </p:nvSpPr>
          <p:spPr bwMode="auto">
            <a:xfrm>
              <a:off x="575857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7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" name="íṩļiḋe">
              <a:extLst>
                <a:ext uri="{FF2B5EF4-FFF2-40B4-BE49-F238E27FC236}">
                  <a16:creationId xmlns:a16="http://schemas.microsoft.com/office/drawing/2014/main" id="{36AFEB0B-E34C-440E-B277-200FA2EB4C5A}"/>
                </a:ext>
              </a:extLst>
            </p:cNvPr>
            <p:cNvSpPr/>
            <p:nvPr userDrawn="1"/>
          </p:nvSpPr>
          <p:spPr bwMode="auto">
            <a:xfrm>
              <a:off x="5886643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" name="ïṥļïḑè">
              <a:extLst>
                <a:ext uri="{FF2B5EF4-FFF2-40B4-BE49-F238E27FC236}">
                  <a16:creationId xmlns:a16="http://schemas.microsoft.com/office/drawing/2014/main" id="{F0B23E58-B389-4A6E-9DA0-E6964F5E0A74}"/>
                </a:ext>
              </a:extLst>
            </p:cNvPr>
            <p:cNvSpPr/>
            <p:nvPr userDrawn="1"/>
          </p:nvSpPr>
          <p:spPr bwMode="auto">
            <a:xfrm>
              <a:off x="614894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1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" name="iṩľíḑé">
              <a:extLst>
                <a:ext uri="{FF2B5EF4-FFF2-40B4-BE49-F238E27FC236}">
                  <a16:creationId xmlns:a16="http://schemas.microsoft.com/office/drawing/2014/main" id="{7A5808FC-1472-42B2-B8A0-F2A76E4F6F01}"/>
                </a:ext>
              </a:extLst>
            </p:cNvPr>
            <p:cNvSpPr/>
            <p:nvPr userDrawn="1"/>
          </p:nvSpPr>
          <p:spPr bwMode="auto">
            <a:xfrm>
              <a:off x="626929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" name="îṩḷïďê">
              <a:extLst>
                <a:ext uri="{FF2B5EF4-FFF2-40B4-BE49-F238E27FC236}">
                  <a16:creationId xmlns:a16="http://schemas.microsoft.com/office/drawing/2014/main" id="{9663F406-F746-41FA-9934-AC1801D20EAD}"/>
                </a:ext>
              </a:extLst>
            </p:cNvPr>
            <p:cNvSpPr/>
            <p:nvPr userDrawn="1"/>
          </p:nvSpPr>
          <p:spPr bwMode="auto">
            <a:xfrm>
              <a:off x="639735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ïṧľidé">
              <a:extLst>
                <a:ext uri="{FF2B5EF4-FFF2-40B4-BE49-F238E27FC236}">
                  <a16:creationId xmlns:a16="http://schemas.microsoft.com/office/drawing/2014/main" id="{DD496C32-DD82-4893-9886-FCD8A61C58C4}"/>
                </a:ext>
              </a:extLst>
            </p:cNvPr>
            <p:cNvSpPr/>
            <p:nvPr userDrawn="1"/>
          </p:nvSpPr>
          <p:spPr bwMode="auto">
            <a:xfrm>
              <a:off x="5627428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5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iṡľïḋé">
              <a:extLst>
                <a:ext uri="{FF2B5EF4-FFF2-40B4-BE49-F238E27FC236}">
                  <a16:creationId xmlns:a16="http://schemas.microsoft.com/office/drawing/2014/main" id="{24BA3DAA-1FE2-4501-9B06-D82E584AB311}"/>
                </a:ext>
              </a:extLst>
            </p:cNvPr>
            <p:cNvSpPr/>
            <p:nvPr userDrawn="1"/>
          </p:nvSpPr>
          <p:spPr bwMode="auto">
            <a:xfrm>
              <a:off x="5758578" y="2108150"/>
              <a:ext cx="106464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4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iSlíḑê">
              <a:extLst>
                <a:ext uri="{FF2B5EF4-FFF2-40B4-BE49-F238E27FC236}">
                  <a16:creationId xmlns:a16="http://schemas.microsoft.com/office/drawing/2014/main" id="{CEE0A2E7-8E2C-49BE-BCA6-BCA6B3099EF1}"/>
                </a:ext>
              </a:extLst>
            </p:cNvPr>
            <p:cNvSpPr/>
            <p:nvPr userDrawn="1"/>
          </p:nvSpPr>
          <p:spPr bwMode="auto">
            <a:xfrm>
              <a:off x="5886643" y="2108150"/>
              <a:ext cx="106464" cy="6480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" name="ïş1ïďê">
              <a:extLst>
                <a:ext uri="{FF2B5EF4-FFF2-40B4-BE49-F238E27FC236}">
                  <a16:creationId xmlns:a16="http://schemas.microsoft.com/office/drawing/2014/main" id="{786E9369-8181-4D67-B4A5-2AB124AF3A83}"/>
                </a:ext>
              </a:extLst>
            </p:cNvPr>
            <p:cNvSpPr/>
            <p:nvPr userDrawn="1"/>
          </p:nvSpPr>
          <p:spPr bwMode="auto">
            <a:xfrm>
              <a:off x="5635142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íṣliďê">
              <a:extLst>
                <a:ext uri="{FF2B5EF4-FFF2-40B4-BE49-F238E27FC236}">
                  <a16:creationId xmlns:a16="http://schemas.microsoft.com/office/drawing/2014/main" id="{11570603-4A0D-4D5E-95D6-6D669B7E378E}"/>
                </a:ext>
              </a:extLst>
            </p:cNvPr>
            <p:cNvSpPr/>
            <p:nvPr userDrawn="1"/>
          </p:nvSpPr>
          <p:spPr bwMode="auto">
            <a:xfrm>
              <a:off x="5766293" y="2188383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" name="ïṩļîdè">
              <a:extLst>
                <a:ext uri="{FF2B5EF4-FFF2-40B4-BE49-F238E27FC236}">
                  <a16:creationId xmlns:a16="http://schemas.microsoft.com/office/drawing/2014/main" id="{6DD77EE5-3E03-42E2-A220-7A74D355D724}"/>
                </a:ext>
              </a:extLst>
            </p:cNvPr>
            <p:cNvSpPr/>
            <p:nvPr userDrawn="1"/>
          </p:nvSpPr>
          <p:spPr bwMode="auto">
            <a:xfrm>
              <a:off x="5897443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" name="îŝľïḓe">
              <a:extLst>
                <a:ext uri="{FF2B5EF4-FFF2-40B4-BE49-F238E27FC236}">
                  <a16:creationId xmlns:a16="http://schemas.microsoft.com/office/drawing/2014/main" id="{409ED3D1-8D27-47D9-AC57-32AF8FCE0207}"/>
                </a:ext>
              </a:extLst>
            </p:cNvPr>
            <p:cNvSpPr/>
            <p:nvPr userDrawn="1"/>
          </p:nvSpPr>
          <p:spPr bwMode="auto">
            <a:xfrm>
              <a:off x="602859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" name="ïś1îḋé">
              <a:extLst>
                <a:ext uri="{FF2B5EF4-FFF2-40B4-BE49-F238E27FC236}">
                  <a16:creationId xmlns:a16="http://schemas.microsoft.com/office/drawing/2014/main" id="{1B7CDDA0-A8AC-4FB1-BBD8-104EA24FC6CB}"/>
                </a:ext>
              </a:extLst>
            </p:cNvPr>
            <p:cNvSpPr/>
            <p:nvPr userDrawn="1"/>
          </p:nvSpPr>
          <p:spPr bwMode="auto">
            <a:xfrm>
              <a:off x="615974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" name="ísḻïdê">
              <a:extLst>
                <a:ext uri="{FF2B5EF4-FFF2-40B4-BE49-F238E27FC236}">
                  <a16:creationId xmlns:a16="http://schemas.microsoft.com/office/drawing/2014/main" id="{DC1F7CC1-D1D0-4FD1-89BC-61F1882EBB28}"/>
                </a:ext>
              </a:extLst>
            </p:cNvPr>
            <p:cNvSpPr/>
            <p:nvPr userDrawn="1"/>
          </p:nvSpPr>
          <p:spPr bwMode="auto">
            <a:xfrm>
              <a:off x="5379013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0 w 30"/>
                <a:gd name="T5" fmla="*/ 9 h 18"/>
                <a:gd name="T6" fmla="*/ 14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" name="ï$ḻíḓé">
              <a:extLst>
                <a:ext uri="{FF2B5EF4-FFF2-40B4-BE49-F238E27FC236}">
                  <a16:creationId xmlns:a16="http://schemas.microsoft.com/office/drawing/2014/main" id="{058ABC00-FCB6-48A8-9674-7E57EADFAC51}"/>
                </a:ext>
              </a:extLst>
            </p:cNvPr>
            <p:cNvSpPr/>
            <p:nvPr userDrawn="1"/>
          </p:nvSpPr>
          <p:spPr bwMode="auto">
            <a:xfrm>
              <a:off x="5244777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" name="íSľîdê">
              <a:extLst>
                <a:ext uri="{FF2B5EF4-FFF2-40B4-BE49-F238E27FC236}">
                  <a16:creationId xmlns:a16="http://schemas.microsoft.com/office/drawing/2014/main" id="{145EC42E-FFA0-414A-B4A9-D7430C64E837}"/>
                </a:ext>
              </a:extLst>
            </p:cNvPr>
            <p:cNvSpPr/>
            <p:nvPr userDrawn="1"/>
          </p:nvSpPr>
          <p:spPr bwMode="auto">
            <a:xfrm>
              <a:off x="5375927" y="2188383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5 w 29"/>
                <a:gd name="T3" fmla="*/ 0 h 19"/>
                <a:gd name="T4" fmla="*/ 0 w 29"/>
                <a:gd name="T5" fmla="*/ 9 h 19"/>
                <a:gd name="T6" fmla="*/ 14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8" name="iṩḻïḓê">
              <a:extLst>
                <a:ext uri="{FF2B5EF4-FFF2-40B4-BE49-F238E27FC236}">
                  <a16:creationId xmlns:a16="http://schemas.microsoft.com/office/drawing/2014/main" id="{C4AD8D94-1487-44E1-BD5B-2AD7182C0360}"/>
                </a:ext>
              </a:extLst>
            </p:cNvPr>
            <p:cNvSpPr/>
            <p:nvPr userDrawn="1"/>
          </p:nvSpPr>
          <p:spPr bwMode="auto">
            <a:xfrm>
              <a:off x="5237062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9" name="íšlïďé">
              <a:extLst>
                <a:ext uri="{FF2B5EF4-FFF2-40B4-BE49-F238E27FC236}">
                  <a16:creationId xmlns:a16="http://schemas.microsoft.com/office/drawing/2014/main" id="{9CB8E913-F64F-4983-B484-A78881A62601}"/>
                </a:ext>
              </a:extLst>
            </p:cNvPr>
            <p:cNvSpPr/>
            <p:nvPr userDrawn="1"/>
          </p:nvSpPr>
          <p:spPr bwMode="auto">
            <a:xfrm>
              <a:off x="549936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0" name="ïŝľîḑé">
              <a:extLst>
                <a:ext uri="{FF2B5EF4-FFF2-40B4-BE49-F238E27FC236}">
                  <a16:creationId xmlns:a16="http://schemas.microsoft.com/office/drawing/2014/main" id="{633DCFFE-DE5D-47DF-B73F-94B80CE9FDFD}"/>
                </a:ext>
              </a:extLst>
            </p:cNvPr>
            <p:cNvSpPr/>
            <p:nvPr userDrawn="1"/>
          </p:nvSpPr>
          <p:spPr bwMode="auto">
            <a:xfrm>
              <a:off x="5635142" y="2271702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1" name="işľîďê">
              <a:extLst>
                <a:ext uri="{FF2B5EF4-FFF2-40B4-BE49-F238E27FC236}">
                  <a16:creationId xmlns:a16="http://schemas.microsoft.com/office/drawing/2014/main" id="{F75582D0-0461-4B4F-8AE1-65ED8CA19357}"/>
                </a:ext>
              </a:extLst>
            </p:cNvPr>
            <p:cNvSpPr/>
            <p:nvPr userDrawn="1"/>
          </p:nvSpPr>
          <p:spPr bwMode="auto">
            <a:xfrm>
              <a:off x="5766293" y="2271702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îś1ïḍé">
              <a:extLst>
                <a:ext uri="{FF2B5EF4-FFF2-40B4-BE49-F238E27FC236}">
                  <a16:creationId xmlns:a16="http://schemas.microsoft.com/office/drawing/2014/main" id="{F75735B3-48E9-4F4F-B945-692648A8FACD}"/>
                </a:ext>
              </a:extLst>
            </p:cNvPr>
            <p:cNvSpPr/>
            <p:nvPr userDrawn="1"/>
          </p:nvSpPr>
          <p:spPr bwMode="auto">
            <a:xfrm>
              <a:off x="589744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3" name="ï$1iḍê">
              <a:extLst>
                <a:ext uri="{FF2B5EF4-FFF2-40B4-BE49-F238E27FC236}">
                  <a16:creationId xmlns:a16="http://schemas.microsoft.com/office/drawing/2014/main" id="{C289BABE-B5A3-4C3B-B976-B092D83F42CA}"/>
                </a:ext>
              </a:extLst>
            </p:cNvPr>
            <p:cNvSpPr/>
            <p:nvPr userDrawn="1"/>
          </p:nvSpPr>
          <p:spPr bwMode="auto">
            <a:xfrm>
              <a:off x="6033223" y="2271702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4" name="îṣľïḍe">
              <a:extLst>
                <a:ext uri="{FF2B5EF4-FFF2-40B4-BE49-F238E27FC236}">
                  <a16:creationId xmlns:a16="http://schemas.microsoft.com/office/drawing/2014/main" id="{035EBC6C-AFFB-41FB-AADB-5225F663A0C5}"/>
                </a:ext>
              </a:extLst>
            </p:cNvPr>
            <p:cNvSpPr/>
            <p:nvPr userDrawn="1"/>
          </p:nvSpPr>
          <p:spPr bwMode="auto">
            <a:xfrm>
              <a:off x="616437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5" name="îşlíḓê">
              <a:extLst>
                <a:ext uri="{FF2B5EF4-FFF2-40B4-BE49-F238E27FC236}">
                  <a16:creationId xmlns:a16="http://schemas.microsoft.com/office/drawing/2014/main" id="{5032011A-2232-4976-B584-3750A012C8A0}"/>
                </a:ext>
              </a:extLst>
            </p:cNvPr>
            <p:cNvSpPr/>
            <p:nvPr userDrawn="1"/>
          </p:nvSpPr>
          <p:spPr bwMode="auto">
            <a:xfrm>
              <a:off x="5360498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6 w 31"/>
                <a:gd name="T3" fmla="*/ 0 h 19"/>
                <a:gd name="T4" fmla="*/ 1 w 31"/>
                <a:gd name="T5" fmla="*/ 9 h 19"/>
                <a:gd name="T6" fmla="*/ 15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6" name="išľîḑe">
              <a:extLst>
                <a:ext uri="{FF2B5EF4-FFF2-40B4-BE49-F238E27FC236}">
                  <a16:creationId xmlns:a16="http://schemas.microsoft.com/office/drawing/2014/main" id="{C8B1B6FD-F5E1-41F6-BE77-94FB3FCFD16C}"/>
                </a:ext>
              </a:extLst>
            </p:cNvPr>
            <p:cNvSpPr/>
            <p:nvPr userDrawn="1"/>
          </p:nvSpPr>
          <p:spPr bwMode="auto">
            <a:xfrm>
              <a:off x="5496277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6 w 31"/>
                <a:gd name="T3" fmla="*/ 0 h 19"/>
                <a:gd name="T4" fmla="*/ 0 w 31"/>
                <a:gd name="T5" fmla="*/ 9 h 19"/>
                <a:gd name="T6" fmla="*/ 15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7" name="íṩļiḋè">
              <a:extLst>
                <a:ext uri="{FF2B5EF4-FFF2-40B4-BE49-F238E27FC236}">
                  <a16:creationId xmlns:a16="http://schemas.microsoft.com/office/drawing/2014/main" id="{23DC8D27-F185-4663-A9FB-EB4D6E5C35E0}"/>
                </a:ext>
              </a:extLst>
            </p:cNvPr>
            <p:cNvSpPr/>
            <p:nvPr userDrawn="1"/>
          </p:nvSpPr>
          <p:spPr bwMode="auto">
            <a:xfrm>
              <a:off x="5630514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8" name="ïṣľîdé">
              <a:extLst>
                <a:ext uri="{FF2B5EF4-FFF2-40B4-BE49-F238E27FC236}">
                  <a16:creationId xmlns:a16="http://schemas.microsoft.com/office/drawing/2014/main" id="{BF341269-A355-45B9-BE03-1C3A0DAB77CD}"/>
                </a:ext>
              </a:extLst>
            </p:cNvPr>
            <p:cNvSpPr/>
            <p:nvPr userDrawn="1"/>
          </p:nvSpPr>
          <p:spPr bwMode="auto">
            <a:xfrm>
              <a:off x="5766293" y="2356565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9" name="íṥlîďê">
              <a:extLst>
                <a:ext uri="{FF2B5EF4-FFF2-40B4-BE49-F238E27FC236}">
                  <a16:creationId xmlns:a16="http://schemas.microsoft.com/office/drawing/2014/main" id="{10825EB3-3C22-4C78-AD5A-4220D02D5025}"/>
                </a:ext>
              </a:extLst>
            </p:cNvPr>
            <p:cNvSpPr/>
            <p:nvPr userDrawn="1"/>
          </p:nvSpPr>
          <p:spPr bwMode="auto">
            <a:xfrm>
              <a:off x="590052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0" name="íSļidê">
              <a:extLst>
                <a:ext uri="{FF2B5EF4-FFF2-40B4-BE49-F238E27FC236}">
                  <a16:creationId xmlns:a16="http://schemas.microsoft.com/office/drawing/2014/main" id="{DDC1E582-FFCF-4726-A5F7-5EDE2A941B79}"/>
                </a:ext>
              </a:extLst>
            </p:cNvPr>
            <p:cNvSpPr/>
            <p:nvPr userDrawn="1"/>
          </p:nvSpPr>
          <p:spPr bwMode="auto">
            <a:xfrm>
              <a:off x="6033223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5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1" y="15"/>
                    <a:pt x="7" y="19"/>
                    <a:pt x="16" y="19"/>
                  </a:cubicBezTo>
                  <a:cubicBezTo>
                    <a:pt x="24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1" name="î$ļiḓé">
              <a:extLst>
                <a:ext uri="{FF2B5EF4-FFF2-40B4-BE49-F238E27FC236}">
                  <a16:creationId xmlns:a16="http://schemas.microsoft.com/office/drawing/2014/main" id="{C955969D-8CB4-4AE0-AB69-BEC39DCDF5AF}"/>
                </a:ext>
              </a:extLst>
            </p:cNvPr>
            <p:cNvSpPr/>
            <p:nvPr userDrawn="1"/>
          </p:nvSpPr>
          <p:spPr bwMode="auto">
            <a:xfrm>
              <a:off x="616745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6" y="19"/>
                  </a:cubicBezTo>
                  <a:cubicBezTo>
                    <a:pt x="24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2" name="ísḷïḓe">
              <a:extLst>
                <a:ext uri="{FF2B5EF4-FFF2-40B4-BE49-F238E27FC236}">
                  <a16:creationId xmlns:a16="http://schemas.microsoft.com/office/drawing/2014/main" id="{61C9075C-5647-4072-9379-B5422376EDD2}"/>
                </a:ext>
              </a:extLst>
            </p:cNvPr>
            <p:cNvSpPr/>
            <p:nvPr userDrawn="1"/>
          </p:nvSpPr>
          <p:spPr bwMode="auto">
            <a:xfrm>
              <a:off x="521854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3" name="iṣľïḋê">
              <a:extLst>
                <a:ext uri="{FF2B5EF4-FFF2-40B4-BE49-F238E27FC236}">
                  <a16:creationId xmlns:a16="http://schemas.microsoft.com/office/drawing/2014/main" id="{9BDAA9A2-CA84-43C9-BCE6-992E1C921EE4}"/>
                </a:ext>
              </a:extLst>
            </p:cNvPr>
            <p:cNvSpPr/>
            <p:nvPr userDrawn="1"/>
          </p:nvSpPr>
          <p:spPr bwMode="auto">
            <a:xfrm>
              <a:off x="5357412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4" name="îşḻíďe">
              <a:extLst>
                <a:ext uri="{FF2B5EF4-FFF2-40B4-BE49-F238E27FC236}">
                  <a16:creationId xmlns:a16="http://schemas.microsoft.com/office/drawing/2014/main" id="{C9B8D2F1-E890-42F7-9DB4-B7BA2638BAAE}"/>
                </a:ext>
              </a:extLst>
            </p:cNvPr>
            <p:cNvSpPr/>
            <p:nvPr userDrawn="1"/>
          </p:nvSpPr>
          <p:spPr bwMode="auto">
            <a:xfrm>
              <a:off x="5493191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ïṣḻíḍé">
              <a:extLst>
                <a:ext uri="{FF2B5EF4-FFF2-40B4-BE49-F238E27FC236}">
                  <a16:creationId xmlns:a16="http://schemas.microsoft.com/office/drawing/2014/main" id="{7A852F49-1D4B-44A6-AD18-B95187A3CE32}"/>
                </a:ext>
              </a:extLst>
            </p:cNvPr>
            <p:cNvSpPr/>
            <p:nvPr userDrawn="1"/>
          </p:nvSpPr>
          <p:spPr bwMode="auto">
            <a:xfrm>
              <a:off x="5627428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1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6" name="î$ľîḋe">
              <a:extLst>
                <a:ext uri="{FF2B5EF4-FFF2-40B4-BE49-F238E27FC236}">
                  <a16:creationId xmlns:a16="http://schemas.microsoft.com/office/drawing/2014/main" id="{95500E2A-E1A8-4DC6-A70E-C143B28377BC}"/>
                </a:ext>
              </a:extLst>
            </p:cNvPr>
            <p:cNvSpPr/>
            <p:nvPr userDrawn="1"/>
          </p:nvSpPr>
          <p:spPr bwMode="auto">
            <a:xfrm>
              <a:off x="5766293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7" name="ïṧḻïḋe">
              <a:extLst>
                <a:ext uri="{FF2B5EF4-FFF2-40B4-BE49-F238E27FC236}">
                  <a16:creationId xmlns:a16="http://schemas.microsoft.com/office/drawing/2014/main" id="{61855DC4-4BA1-4867-AD67-111A129D108F}"/>
                </a:ext>
              </a:extLst>
            </p:cNvPr>
            <p:cNvSpPr/>
            <p:nvPr userDrawn="1"/>
          </p:nvSpPr>
          <p:spPr bwMode="auto">
            <a:xfrm>
              <a:off x="5900529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8" name="iṩḷiḋè">
              <a:extLst>
                <a:ext uri="{FF2B5EF4-FFF2-40B4-BE49-F238E27FC236}">
                  <a16:creationId xmlns:a16="http://schemas.microsoft.com/office/drawing/2014/main" id="{61B063F1-BB97-406D-8604-D029DDAFD324}"/>
                </a:ext>
              </a:extLst>
            </p:cNvPr>
            <p:cNvSpPr/>
            <p:nvPr userDrawn="1"/>
          </p:nvSpPr>
          <p:spPr bwMode="auto">
            <a:xfrm>
              <a:off x="6036308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1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9" name="îśḻïḑe">
              <a:extLst>
                <a:ext uri="{FF2B5EF4-FFF2-40B4-BE49-F238E27FC236}">
                  <a16:creationId xmlns:a16="http://schemas.microsoft.com/office/drawing/2014/main" id="{C473F508-825B-4DB5-9C6F-37EA58B19BA0}"/>
                </a:ext>
              </a:extLst>
            </p:cNvPr>
            <p:cNvSpPr/>
            <p:nvPr userDrawn="1"/>
          </p:nvSpPr>
          <p:spPr bwMode="auto">
            <a:xfrm>
              <a:off x="6170545" y="2439884"/>
              <a:ext cx="114178" cy="74061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1" y="16"/>
                    <a:pt x="8" y="20"/>
                    <a:pt x="16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0" name="iślíḋe">
              <a:extLst>
                <a:ext uri="{FF2B5EF4-FFF2-40B4-BE49-F238E27FC236}">
                  <a16:creationId xmlns:a16="http://schemas.microsoft.com/office/drawing/2014/main" id="{74C84DD8-8F9B-43E0-B633-B9A3A9280717}"/>
                </a:ext>
              </a:extLst>
            </p:cNvPr>
            <p:cNvSpPr/>
            <p:nvPr userDrawn="1"/>
          </p:nvSpPr>
          <p:spPr bwMode="auto">
            <a:xfrm>
              <a:off x="5210833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5" y="0"/>
                    <a:pt x="17" y="0"/>
                  </a:cubicBezTo>
                  <a:cubicBezTo>
                    <a:pt x="9" y="0"/>
                    <a:pt x="1" y="4"/>
                    <a:pt x="1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1" name="îşḷiḋé">
              <a:extLst>
                <a:ext uri="{FF2B5EF4-FFF2-40B4-BE49-F238E27FC236}">
                  <a16:creationId xmlns:a16="http://schemas.microsoft.com/office/drawing/2014/main" id="{92F13002-5F56-4693-A413-FEAF613CE95C}"/>
                </a:ext>
              </a:extLst>
            </p:cNvPr>
            <p:cNvSpPr/>
            <p:nvPr userDrawn="1"/>
          </p:nvSpPr>
          <p:spPr bwMode="auto">
            <a:xfrm>
              <a:off x="5349698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0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2" name="îṣlídè">
              <a:extLst>
                <a:ext uri="{FF2B5EF4-FFF2-40B4-BE49-F238E27FC236}">
                  <a16:creationId xmlns:a16="http://schemas.microsoft.com/office/drawing/2014/main" id="{9CD7B443-C245-46E6-AF31-125F385E0052}"/>
                </a:ext>
              </a:extLst>
            </p:cNvPr>
            <p:cNvSpPr/>
            <p:nvPr userDrawn="1"/>
          </p:nvSpPr>
          <p:spPr bwMode="auto">
            <a:xfrm>
              <a:off x="6039394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7" y="20"/>
                    <a:pt x="16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3" name="ïŝļïḍé">
              <a:extLst>
                <a:ext uri="{FF2B5EF4-FFF2-40B4-BE49-F238E27FC236}">
                  <a16:creationId xmlns:a16="http://schemas.microsoft.com/office/drawing/2014/main" id="{5187BBAD-08EB-4252-8D1D-731A552ABE85}"/>
                </a:ext>
              </a:extLst>
            </p:cNvPr>
            <p:cNvSpPr/>
            <p:nvPr userDrawn="1"/>
          </p:nvSpPr>
          <p:spPr bwMode="auto">
            <a:xfrm>
              <a:off x="6175174" y="2532461"/>
              <a:ext cx="115721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6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4" name="íṥlîḓe">
              <a:extLst>
                <a:ext uri="{FF2B5EF4-FFF2-40B4-BE49-F238E27FC236}">
                  <a16:creationId xmlns:a16="http://schemas.microsoft.com/office/drawing/2014/main" id="{E923C794-8894-4E22-A405-DCE385B5FE7B}"/>
                </a:ext>
              </a:extLst>
            </p:cNvPr>
            <p:cNvSpPr/>
            <p:nvPr userDrawn="1"/>
          </p:nvSpPr>
          <p:spPr bwMode="auto">
            <a:xfrm>
              <a:off x="6314039" y="2532461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5" name="îšļiḍe">
              <a:extLst>
                <a:ext uri="{FF2B5EF4-FFF2-40B4-BE49-F238E27FC236}">
                  <a16:creationId xmlns:a16="http://schemas.microsoft.com/office/drawing/2014/main" id="{7CCB1B80-1872-4E0D-9FE1-05D649FA5401}"/>
                </a:ext>
              </a:extLst>
            </p:cNvPr>
            <p:cNvSpPr/>
            <p:nvPr userDrawn="1"/>
          </p:nvSpPr>
          <p:spPr bwMode="auto">
            <a:xfrm>
              <a:off x="6448276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ïṡļïḍè">
              <a:extLst>
                <a:ext uri="{FF2B5EF4-FFF2-40B4-BE49-F238E27FC236}">
                  <a16:creationId xmlns:a16="http://schemas.microsoft.com/office/drawing/2014/main" id="{F9525688-B8C7-4208-910F-26C15372A326}"/>
                </a:ext>
              </a:extLst>
            </p:cNvPr>
            <p:cNvSpPr/>
            <p:nvPr userDrawn="1"/>
          </p:nvSpPr>
          <p:spPr bwMode="auto">
            <a:xfrm>
              <a:off x="9228665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8"/>
                    <a:pt x="15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7" name="íšliḍé">
              <a:extLst>
                <a:ext uri="{FF2B5EF4-FFF2-40B4-BE49-F238E27FC236}">
                  <a16:creationId xmlns:a16="http://schemas.microsoft.com/office/drawing/2014/main" id="{448E216C-4FAA-48CE-9B01-A9A80CBBEAA9}"/>
                </a:ext>
              </a:extLst>
            </p:cNvPr>
            <p:cNvSpPr/>
            <p:nvPr userDrawn="1"/>
          </p:nvSpPr>
          <p:spPr bwMode="auto">
            <a:xfrm>
              <a:off x="9324328" y="3112609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14 w 39"/>
                <a:gd name="T3" fmla="*/ 0 h 24"/>
                <a:gd name="T4" fmla="*/ 3 w 39"/>
                <a:gd name="T5" fmla="*/ 12 h 24"/>
                <a:gd name="T6" fmla="*/ 2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4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8" name="ïślíďê">
              <a:extLst>
                <a:ext uri="{FF2B5EF4-FFF2-40B4-BE49-F238E27FC236}">
                  <a16:creationId xmlns:a16="http://schemas.microsoft.com/office/drawing/2014/main" id="{6251BB46-BD5F-40D9-9A3E-AE62BDE8679C}"/>
                </a:ext>
              </a:extLst>
            </p:cNvPr>
            <p:cNvSpPr/>
            <p:nvPr userDrawn="1"/>
          </p:nvSpPr>
          <p:spPr bwMode="auto">
            <a:xfrm>
              <a:off x="8717950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3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9" name="íśḻîdé">
              <a:extLst>
                <a:ext uri="{FF2B5EF4-FFF2-40B4-BE49-F238E27FC236}">
                  <a16:creationId xmlns:a16="http://schemas.microsoft.com/office/drawing/2014/main" id="{3593CD02-1CBE-4C45-8327-426C3B0C0523}"/>
                </a:ext>
              </a:extLst>
            </p:cNvPr>
            <p:cNvSpPr/>
            <p:nvPr userDrawn="1"/>
          </p:nvSpPr>
          <p:spPr bwMode="auto">
            <a:xfrm>
              <a:off x="8842929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0" name="ïš1îḑè">
              <a:extLst>
                <a:ext uri="{FF2B5EF4-FFF2-40B4-BE49-F238E27FC236}">
                  <a16:creationId xmlns:a16="http://schemas.microsoft.com/office/drawing/2014/main" id="{FDB4053E-0647-4150-8FD3-6443D8A10133}"/>
                </a:ext>
              </a:extLst>
            </p:cNvPr>
            <p:cNvSpPr/>
            <p:nvPr userDrawn="1"/>
          </p:nvSpPr>
          <p:spPr bwMode="auto">
            <a:xfrm>
              <a:off x="9210150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1" name="ïṩlíḍê">
              <a:extLst>
                <a:ext uri="{FF2B5EF4-FFF2-40B4-BE49-F238E27FC236}">
                  <a16:creationId xmlns:a16="http://schemas.microsoft.com/office/drawing/2014/main" id="{D96D27B9-D51E-4A5D-A0F6-337FCA1BDE76}"/>
                </a:ext>
              </a:extLst>
            </p:cNvPr>
            <p:cNvSpPr/>
            <p:nvPr userDrawn="1"/>
          </p:nvSpPr>
          <p:spPr bwMode="auto">
            <a:xfrm>
              <a:off x="933512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19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2" name="ïsľíḑé">
              <a:extLst>
                <a:ext uri="{FF2B5EF4-FFF2-40B4-BE49-F238E27FC236}">
                  <a16:creationId xmlns:a16="http://schemas.microsoft.com/office/drawing/2014/main" id="{37DFF830-04EA-4CD4-B6BD-5AAC560B18DA}"/>
                </a:ext>
              </a:extLst>
            </p:cNvPr>
            <p:cNvSpPr/>
            <p:nvPr userDrawn="1"/>
          </p:nvSpPr>
          <p:spPr bwMode="auto">
            <a:xfrm>
              <a:off x="6466791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3" name="í$1îḓè">
              <a:extLst>
                <a:ext uri="{FF2B5EF4-FFF2-40B4-BE49-F238E27FC236}">
                  <a16:creationId xmlns:a16="http://schemas.microsoft.com/office/drawing/2014/main" id="{93CD396B-75DD-44E2-A048-E83D5BA1E4EF}"/>
                </a:ext>
              </a:extLst>
            </p:cNvPr>
            <p:cNvSpPr/>
            <p:nvPr userDrawn="1"/>
          </p:nvSpPr>
          <p:spPr bwMode="auto">
            <a:xfrm>
              <a:off x="6550110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4" name="ï$ḻïḓe">
              <a:extLst>
                <a:ext uri="{FF2B5EF4-FFF2-40B4-BE49-F238E27FC236}">
                  <a16:creationId xmlns:a16="http://schemas.microsoft.com/office/drawing/2014/main" id="{FC543E8F-834E-49E3-B706-A351B6C7B377}"/>
                </a:ext>
              </a:extLst>
            </p:cNvPr>
            <p:cNvSpPr/>
            <p:nvPr userDrawn="1"/>
          </p:nvSpPr>
          <p:spPr bwMode="auto">
            <a:xfrm>
              <a:off x="6699775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5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9" y="19"/>
                    <a:pt x="17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5" name="i$lïďè">
              <a:extLst>
                <a:ext uri="{FF2B5EF4-FFF2-40B4-BE49-F238E27FC236}">
                  <a16:creationId xmlns:a16="http://schemas.microsoft.com/office/drawing/2014/main" id="{482DCDE2-CA63-4E13-9432-21DEA95158F6}"/>
                </a:ext>
              </a:extLst>
            </p:cNvPr>
            <p:cNvSpPr/>
            <p:nvPr userDrawn="1"/>
          </p:nvSpPr>
          <p:spPr bwMode="auto">
            <a:xfrm>
              <a:off x="6568626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6" name="iŝlïḋê">
              <a:extLst>
                <a:ext uri="{FF2B5EF4-FFF2-40B4-BE49-F238E27FC236}">
                  <a16:creationId xmlns:a16="http://schemas.microsoft.com/office/drawing/2014/main" id="{45A8449A-12AE-4514-AF90-DAEB3079F972}"/>
                </a:ext>
              </a:extLst>
            </p:cNvPr>
            <p:cNvSpPr/>
            <p:nvPr userDrawn="1"/>
          </p:nvSpPr>
          <p:spPr bwMode="auto">
            <a:xfrm>
              <a:off x="671057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5"/>
                    <a:pt x="23" y="0"/>
                    <a:pt x="15" y="0"/>
                  </a:cubicBezTo>
                  <a:cubicBezTo>
                    <a:pt x="7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7" name="îŝḻíḑê">
              <a:extLst>
                <a:ext uri="{FF2B5EF4-FFF2-40B4-BE49-F238E27FC236}">
                  <a16:creationId xmlns:a16="http://schemas.microsoft.com/office/drawing/2014/main" id="{51C9BACF-D4C6-4C2E-BEF2-BBDCFA0D2D5F}"/>
                </a:ext>
              </a:extLst>
            </p:cNvPr>
            <p:cNvSpPr/>
            <p:nvPr userDrawn="1"/>
          </p:nvSpPr>
          <p:spPr bwMode="auto">
            <a:xfrm>
              <a:off x="6587141" y="2532461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8" name="í$ḷíḋê">
              <a:extLst>
                <a:ext uri="{FF2B5EF4-FFF2-40B4-BE49-F238E27FC236}">
                  <a16:creationId xmlns:a16="http://schemas.microsoft.com/office/drawing/2014/main" id="{346F2896-1F78-4F32-8441-17745BBD167A}"/>
                </a:ext>
              </a:extLst>
            </p:cNvPr>
            <p:cNvSpPr/>
            <p:nvPr userDrawn="1"/>
          </p:nvSpPr>
          <p:spPr bwMode="auto">
            <a:xfrm>
              <a:off x="6722920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9" name="îślîḓè">
              <a:extLst>
                <a:ext uri="{FF2B5EF4-FFF2-40B4-BE49-F238E27FC236}">
                  <a16:creationId xmlns:a16="http://schemas.microsoft.com/office/drawing/2014/main" id="{8A72AA16-81BA-4CD6-9DEA-B81CE27D7B8E}"/>
                </a:ext>
              </a:extLst>
            </p:cNvPr>
            <p:cNvSpPr/>
            <p:nvPr userDrawn="1"/>
          </p:nvSpPr>
          <p:spPr bwMode="auto">
            <a:xfrm>
              <a:off x="686024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0" name="ísḷïde">
              <a:extLst>
                <a:ext uri="{FF2B5EF4-FFF2-40B4-BE49-F238E27FC236}">
                  <a16:creationId xmlns:a16="http://schemas.microsoft.com/office/drawing/2014/main" id="{6AD30F10-8889-4D53-9FE5-459179BFD09B}"/>
                </a:ext>
              </a:extLst>
            </p:cNvPr>
            <p:cNvSpPr/>
            <p:nvPr userDrawn="1"/>
          </p:nvSpPr>
          <p:spPr bwMode="auto">
            <a:xfrm>
              <a:off x="6597941" y="2623494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8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1" name="îslïdê">
              <a:extLst>
                <a:ext uri="{FF2B5EF4-FFF2-40B4-BE49-F238E27FC236}">
                  <a16:creationId xmlns:a16="http://schemas.microsoft.com/office/drawing/2014/main" id="{1A694999-23E4-4550-9CC7-1FC2F655D31B}"/>
                </a:ext>
              </a:extLst>
            </p:cNvPr>
            <p:cNvSpPr/>
            <p:nvPr userDrawn="1"/>
          </p:nvSpPr>
          <p:spPr bwMode="auto">
            <a:xfrm>
              <a:off x="6736806" y="2623494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2" name="íṥ1ide">
              <a:extLst>
                <a:ext uri="{FF2B5EF4-FFF2-40B4-BE49-F238E27FC236}">
                  <a16:creationId xmlns:a16="http://schemas.microsoft.com/office/drawing/2014/main" id="{4AC29FDF-D19B-47FD-8BA5-2A610315FD0E}"/>
                </a:ext>
              </a:extLst>
            </p:cNvPr>
            <p:cNvSpPr/>
            <p:nvPr userDrawn="1"/>
          </p:nvSpPr>
          <p:spPr bwMode="auto">
            <a:xfrm>
              <a:off x="6875671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6"/>
                    <a:pt x="9" y="20"/>
                    <a:pt x="18" y="20"/>
                  </a:cubicBezTo>
                  <a:cubicBezTo>
                    <a:pt x="26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3" name="îṥḷiḍé">
              <a:extLst>
                <a:ext uri="{FF2B5EF4-FFF2-40B4-BE49-F238E27FC236}">
                  <a16:creationId xmlns:a16="http://schemas.microsoft.com/office/drawing/2014/main" id="{3DC0A000-EC42-434E-B561-B03B5ACDC430}"/>
                </a:ext>
              </a:extLst>
            </p:cNvPr>
            <p:cNvSpPr/>
            <p:nvPr userDrawn="1"/>
          </p:nvSpPr>
          <p:spPr bwMode="auto">
            <a:xfrm>
              <a:off x="7014537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4" name="îşḻíḋé">
              <a:extLst>
                <a:ext uri="{FF2B5EF4-FFF2-40B4-BE49-F238E27FC236}">
                  <a16:creationId xmlns:a16="http://schemas.microsoft.com/office/drawing/2014/main" id="{0D08B848-C3B9-4967-B37D-BE87A091B148}"/>
                </a:ext>
              </a:extLst>
            </p:cNvPr>
            <p:cNvSpPr/>
            <p:nvPr userDrawn="1"/>
          </p:nvSpPr>
          <p:spPr bwMode="auto">
            <a:xfrm>
              <a:off x="6605656" y="2714528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5" name="íṥḻïḍe">
              <a:extLst>
                <a:ext uri="{FF2B5EF4-FFF2-40B4-BE49-F238E27FC236}">
                  <a16:creationId xmlns:a16="http://schemas.microsoft.com/office/drawing/2014/main" id="{8EC6E095-37FF-44B4-BC92-2706AE8C7E2B}"/>
                </a:ext>
              </a:extLst>
            </p:cNvPr>
            <p:cNvSpPr/>
            <p:nvPr userDrawn="1"/>
          </p:nvSpPr>
          <p:spPr bwMode="auto">
            <a:xfrm>
              <a:off x="6747607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6" name="iṥļîďè">
              <a:extLst>
                <a:ext uri="{FF2B5EF4-FFF2-40B4-BE49-F238E27FC236}">
                  <a16:creationId xmlns:a16="http://schemas.microsoft.com/office/drawing/2014/main" id="{07088F33-51AC-4801-AD0C-9A1388097D19}"/>
                </a:ext>
              </a:extLst>
            </p:cNvPr>
            <p:cNvSpPr/>
            <p:nvPr userDrawn="1"/>
          </p:nvSpPr>
          <p:spPr bwMode="auto">
            <a:xfrm>
              <a:off x="688647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7" name="îṩlïďé">
              <a:extLst>
                <a:ext uri="{FF2B5EF4-FFF2-40B4-BE49-F238E27FC236}">
                  <a16:creationId xmlns:a16="http://schemas.microsoft.com/office/drawing/2014/main" id="{77FA60CF-1690-4AB6-AEB3-A29FD7E04524}"/>
                </a:ext>
              </a:extLst>
            </p:cNvPr>
            <p:cNvSpPr/>
            <p:nvPr userDrawn="1"/>
          </p:nvSpPr>
          <p:spPr bwMode="auto">
            <a:xfrm>
              <a:off x="7028424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ïṥlide">
              <a:extLst>
                <a:ext uri="{FF2B5EF4-FFF2-40B4-BE49-F238E27FC236}">
                  <a16:creationId xmlns:a16="http://schemas.microsoft.com/office/drawing/2014/main" id="{6FF29F26-28C7-4230-B44E-02A16B805D51}"/>
                </a:ext>
              </a:extLst>
            </p:cNvPr>
            <p:cNvSpPr/>
            <p:nvPr userDrawn="1"/>
          </p:nvSpPr>
          <p:spPr bwMode="auto">
            <a:xfrm>
              <a:off x="661645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8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9" name="îśḷíḍe">
              <a:extLst>
                <a:ext uri="{FF2B5EF4-FFF2-40B4-BE49-F238E27FC236}">
                  <a16:creationId xmlns:a16="http://schemas.microsoft.com/office/drawing/2014/main" id="{F668699D-7AA7-41AB-8E0F-C14A8226FC03}"/>
                </a:ext>
              </a:extLst>
            </p:cNvPr>
            <p:cNvSpPr/>
            <p:nvPr userDrawn="1"/>
          </p:nvSpPr>
          <p:spPr bwMode="auto">
            <a:xfrm>
              <a:off x="6758407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0" name="í$ḻîḓè">
              <a:extLst>
                <a:ext uri="{FF2B5EF4-FFF2-40B4-BE49-F238E27FC236}">
                  <a16:creationId xmlns:a16="http://schemas.microsoft.com/office/drawing/2014/main" id="{9839CDB2-7F7E-4871-A085-0EF14DBF6F0B}"/>
                </a:ext>
              </a:extLst>
            </p:cNvPr>
            <p:cNvSpPr/>
            <p:nvPr userDrawn="1"/>
          </p:nvSpPr>
          <p:spPr bwMode="auto">
            <a:xfrm>
              <a:off x="6900359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1" name="ïślïďé">
              <a:extLst>
                <a:ext uri="{FF2B5EF4-FFF2-40B4-BE49-F238E27FC236}">
                  <a16:creationId xmlns:a16="http://schemas.microsoft.com/office/drawing/2014/main" id="{63B46AE4-CC62-47BC-9513-D58442E6DB35}"/>
                </a:ext>
              </a:extLst>
            </p:cNvPr>
            <p:cNvSpPr/>
            <p:nvPr userDrawn="1"/>
          </p:nvSpPr>
          <p:spPr bwMode="auto">
            <a:xfrm>
              <a:off x="662725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2" name="íşḷiḑê">
              <a:extLst>
                <a:ext uri="{FF2B5EF4-FFF2-40B4-BE49-F238E27FC236}">
                  <a16:creationId xmlns:a16="http://schemas.microsoft.com/office/drawing/2014/main" id="{3EFEB621-A16B-45D7-A633-884F8A5FBC15}"/>
                </a:ext>
              </a:extLst>
            </p:cNvPr>
            <p:cNvSpPr/>
            <p:nvPr userDrawn="1"/>
          </p:nvSpPr>
          <p:spPr bwMode="auto">
            <a:xfrm>
              <a:off x="677383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3" name="íṣḻiḍé">
              <a:extLst>
                <a:ext uri="{FF2B5EF4-FFF2-40B4-BE49-F238E27FC236}">
                  <a16:creationId xmlns:a16="http://schemas.microsoft.com/office/drawing/2014/main" id="{706F9F99-E94B-490A-9216-61D325C02F99}"/>
                </a:ext>
              </a:extLst>
            </p:cNvPr>
            <p:cNvSpPr/>
            <p:nvPr userDrawn="1"/>
          </p:nvSpPr>
          <p:spPr bwMode="auto">
            <a:xfrm>
              <a:off x="6915788" y="2907396"/>
              <a:ext cx="128065" cy="84863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4" name="ísļîḋe">
              <a:extLst>
                <a:ext uri="{FF2B5EF4-FFF2-40B4-BE49-F238E27FC236}">
                  <a16:creationId xmlns:a16="http://schemas.microsoft.com/office/drawing/2014/main" id="{22B3EFFA-CC7F-4BEF-8EE9-0D2090FA7D2A}"/>
                </a:ext>
              </a:extLst>
            </p:cNvPr>
            <p:cNvSpPr/>
            <p:nvPr userDrawn="1"/>
          </p:nvSpPr>
          <p:spPr bwMode="auto">
            <a:xfrm>
              <a:off x="7060825" y="2907396"/>
              <a:ext cx="128065" cy="84863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5" name="íş1îḋé">
              <a:extLst>
                <a:ext uri="{FF2B5EF4-FFF2-40B4-BE49-F238E27FC236}">
                  <a16:creationId xmlns:a16="http://schemas.microsoft.com/office/drawing/2014/main" id="{819F7726-C94D-4788-90B0-92DCBB97757B}"/>
                </a:ext>
              </a:extLst>
            </p:cNvPr>
            <p:cNvSpPr/>
            <p:nvPr userDrawn="1"/>
          </p:nvSpPr>
          <p:spPr bwMode="auto">
            <a:xfrm>
              <a:off x="7207405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9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6" name="îSḷïďé">
              <a:extLst>
                <a:ext uri="{FF2B5EF4-FFF2-40B4-BE49-F238E27FC236}">
                  <a16:creationId xmlns:a16="http://schemas.microsoft.com/office/drawing/2014/main" id="{7130C1A5-B4D6-4A52-A5D3-2CCE02E9A2D0}"/>
                </a:ext>
              </a:extLst>
            </p:cNvPr>
            <p:cNvSpPr/>
            <p:nvPr userDrawn="1"/>
          </p:nvSpPr>
          <p:spPr bwMode="auto">
            <a:xfrm>
              <a:off x="6784638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7" name="îşļîḓe">
              <a:extLst>
                <a:ext uri="{FF2B5EF4-FFF2-40B4-BE49-F238E27FC236}">
                  <a16:creationId xmlns:a16="http://schemas.microsoft.com/office/drawing/2014/main" id="{6476F5C3-4A84-4086-9204-D8A9FBB12E5E}"/>
                </a:ext>
              </a:extLst>
            </p:cNvPr>
            <p:cNvSpPr/>
            <p:nvPr userDrawn="1"/>
          </p:nvSpPr>
          <p:spPr bwMode="auto">
            <a:xfrm>
              <a:off x="6929675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8" name="îṩḷïďê">
              <a:extLst>
                <a:ext uri="{FF2B5EF4-FFF2-40B4-BE49-F238E27FC236}">
                  <a16:creationId xmlns:a16="http://schemas.microsoft.com/office/drawing/2014/main" id="{339EF21E-EABF-48FA-AE5B-1B9CC31819F9}"/>
                </a:ext>
              </a:extLst>
            </p:cNvPr>
            <p:cNvSpPr/>
            <p:nvPr userDrawn="1"/>
          </p:nvSpPr>
          <p:spPr bwMode="auto">
            <a:xfrm>
              <a:off x="7079340" y="3010774"/>
              <a:ext cx="128065" cy="83319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9" name="i$ḷidé">
              <a:extLst>
                <a:ext uri="{FF2B5EF4-FFF2-40B4-BE49-F238E27FC236}">
                  <a16:creationId xmlns:a16="http://schemas.microsoft.com/office/drawing/2014/main" id="{938FD89C-0EF9-45A6-9245-822398A9BE3D}"/>
                </a:ext>
              </a:extLst>
            </p:cNvPr>
            <p:cNvSpPr/>
            <p:nvPr userDrawn="1"/>
          </p:nvSpPr>
          <p:spPr bwMode="auto">
            <a:xfrm>
              <a:off x="7225921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0" name="ï$1iḑê">
              <a:extLst>
                <a:ext uri="{FF2B5EF4-FFF2-40B4-BE49-F238E27FC236}">
                  <a16:creationId xmlns:a16="http://schemas.microsoft.com/office/drawing/2014/main" id="{C22FA514-DEB9-4A49-B446-F8588AA4F53E}"/>
                </a:ext>
              </a:extLst>
            </p:cNvPr>
            <p:cNvSpPr/>
            <p:nvPr userDrawn="1"/>
          </p:nvSpPr>
          <p:spPr bwMode="auto">
            <a:xfrm>
              <a:off x="7664118" y="3010774"/>
              <a:ext cx="131151" cy="83319"/>
            </a:xfrm>
            <a:custGeom>
              <a:avLst/>
              <a:gdLst>
                <a:gd name="T0" fmla="*/ 35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5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1" name="íṧļiḑé">
              <a:extLst>
                <a:ext uri="{FF2B5EF4-FFF2-40B4-BE49-F238E27FC236}">
                  <a16:creationId xmlns:a16="http://schemas.microsoft.com/office/drawing/2014/main" id="{BE035984-417D-42D3-99F5-1A6A2EF2F819}"/>
                </a:ext>
              </a:extLst>
            </p:cNvPr>
            <p:cNvSpPr/>
            <p:nvPr userDrawn="1"/>
          </p:nvSpPr>
          <p:spPr bwMode="auto">
            <a:xfrm>
              <a:off x="679852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2" name="iṥḷíḑé">
              <a:extLst>
                <a:ext uri="{FF2B5EF4-FFF2-40B4-BE49-F238E27FC236}">
                  <a16:creationId xmlns:a16="http://schemas.microsoft.com/office/drawing/2014/main" id="{A12F6607-CCDF-47FA-887E-ABEDD9813AB0}"/>
                </a:ext>
              </a:extLst>
            </p:cNvPr>
            <p:cNvSpPr/>
            <p:nvPr userDrawn="1"/>
          </p:nvSpPr>
          <p:spPr bwMode="auto">
            <a:xfrm>
              <a:off x="694819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5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5" y="0"/>
                  </a:cubicBezTo>
                  <a:cubicBezTo>
                    <a:pt x="6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3" name="iṧľíḋê">
              <a:extLst>
                <a:ext uri="{FF2B5EF4-FFF2-40B4-BE49-F238E27FC236}">
                  <a16:creationId xmlns:a16="http://schemas.microsoft.com/office/drawing/2014/main" id="{A760CFDB-AF1F-4FBC-B2BE-DF7870A29F77}"/>
                </a:ext>
              </a:extLst>
            </p:cNvPr>
            <p:cNvSpPr/>
            <p:nvPr userDrawn="1"/>
          </p:nvSpPr>
          <p:spPr bwMode="auto">
            <a:xfrm>
              <a:off x="763788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4" name="íṩḻíḑe">
              <a:extLst>
                <a:ext uri="{FF2B5EF4-FFF2-40B4-BE49-F238E27FC236}">
                  <a16:creationId xmlns:a16="http://schemas.microsoft.com/office/drawing/2014/main" id="{CE715DEF-3561-48D0-BF6E-DCA8E905DDA2}"/>
                </a:ext>
              </a:extLst>
            </p:cNvPr>
            <p:cNvSpPr/>
            <p:nvPr userDrawn="1"/>
          </p:nvSpPr>
          <p:spPr bwMode="auto">
            <a:xfrm>
              <a:off x="778446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5" name="ïṡḻíďé">
              <a:extLst>
                <a:ext uri="{FF2B5EF4-FFF2-40B4-BE49-F238E27FC236}">
                  <a16:creationId xmlns:a16="http://schemas.microsoft.com/office/drawing/2014/main" id="{86445FF4-B1D0-4375-9371-1748FB949E8C}"/>
                </a:ext>
              </a:extLst>
            </p:cNvPr>
            <p:cNvSpPr/>
            <p:nvPr userDrawn="1"/>
          </p:nvSpPr>
          <p:spPr bwMode="auto">
            <a:xfrm>
              <a:off x="7926418" y="2907396"/>
              <a:ext cx="134237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6" name="îṡlîḋê">
              <a:extLst>
                <a:ext uri="{FF2B5EF4-FFF2-40B4-BE49-F238E27FC236}">
                  <a16:creationId xmlns:a16="http://schemas.microsoft.com/office/drawing/2014/main" id="{CABD1EF2-55CD-4A36-8EA0-F1BCC0068F9B}"/>
                </a:ext>
              </a:extLst>
            </p:cNvPr>
            <p:cNvSpPr/>
            <p:nvPr userDrawn="1"/>
          </p:nvSpPr>
          <p:spPr bwMode="auto">
            <a:xfrm>
              <a:off x="8072998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7" name="íṥḷiḓè">
              <a:extLst>
                <a:ext uri="{FF2B5EF4-FFF2-40B4-BE49-F238E27FC236}">
                  <a16:creationId xmlns:a16="http://schemas.microsoft.com/office/drawing/2014/main" id="{F1425062-B0B0-4948-9F61-4C4E578AC9CC}"/>
                </a:ext>
              </a:extLst>
            </p:cNvPr>
            <p:cNvSpPr/>
            <p:nvPr userDrawn="1"/>
          </p:nvSpPr>
          <p:spPr bwMode="auto">
            <a:xfrm>
              <a:off x="8218035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8" name="iŝļidè">
              <a:extLst>
                <a:ext uri="{FF2B5EF4-FFF2-40B4-BE49-F238E27FC236}">
                  <a16:creationId xmlns:a16="http://schemas.microsoft.com/office/drawing/2014/main" id="{BF0F3FEB-249A-4F6A-BA1A-C6FD23945EEA}"/>
                </a:ext>
              </a:extLst>
            </p:cNvPr>
            <p:cNvSpPr/>
            <p:nvPr userDrawn="1"/>
          </p:nvSpPr>
          <p:spPr bwMode="auto">
            <a:xfrm>
              <a:off x="835998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9" name="iṩḻiḓe">
              <a:extLst>
                <a:ext uri="{FF2B5EF4-FFF2-40B4-BE49-F238E27FC236}">
                  <a16:creationId xmlns:a16="http://schemas.microsoft.com/office/drawing/2014/main" id="{9048FFF6-57B1-4C32-8A06-4E8D0EC00D99}"/>
                </a:ext>
              </a:extLst>
            </p:cNvPr>
            <p:cNvSpPr/>
            <p:nvPr userDrawn="1"/>
          </p:nvSpPr>
          <p:spPr bwMode="auto">
            <a:xfrm>
              <a:off x="850656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0" name="ïSlîde">
              <a:extLst>
                <a:ext uri="{FF2B5EF4-FFF2-40B4-BE49-F238E27FC236}">
                  <a16:creationId xmlns:a16="http://schemas.microsoft.com/office/drawing/2014/main" id="{027D8854-F02E-440A-A107-3F7A4C881083}"/>
                </a:ext>
              </a:extLst>
            </p:cNvPr>
            <p:cNvSpPr/>
            <p:nvPr userDrawn="1"/>
          </p:nvSpPr>
          <p:spPr bwMode="auto">
            <a:xfrm>
              <a:off x="864851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5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1" name="îṧļiḓe">
              <a:extLst>
                <a:ext uri="{FF2B5EF4-FFF2-40B4-BE49-F238E27FC236}">
                  <a16:creationId xmlns:a16="http://schemas.microsoft.com/office/drawing/2014/main" id="{AE4869DD-388A-46B9-A3BC-DD9D12BE2062}"/>
                </a:ext>
              </a:extLst>
            </p:cNvPr>
            <p:cNvSpPr/>
            <p:nvPr userDrawn="1"/>
          </p:nvSpPr>
          <p:spPr bwMode="auto">
            <a:xfrm>
              <a:off x="879509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2" name="íśļîďé">
              <a:extLst>
                <a:ext uri="{FF2B5EF4-FFF2-40B4-BE49-F238E27FC236}">
                  <a16:creationId xmlns:a16="http://schemas.microsoft.com/office/drawing/2014/main" id="{0CB97664-3EC9-4AA7-9C37-2EC8C19297C9}"/>
                </a:ext>
              </a:extLst>
            </p:cNvPr>
            <p:cNvSpPr/>
            <p:nvPr userDrawn="1"/>
          </p:nvSpPr>
          <p:spPr bwMode="auto">
            <a:xfrm>
              <a:off x="7134886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9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3" name="i$ḷîḋê">
              <a:extLst>
                <a:ext uri="{FF2B5EF4-FFF2-40B4-BE49-F238E27FC236}">
                  <a16:creationId xmlns:a16="http://schemas.microsoft.com/office/drawing/2014/main" id="{176F663C-FF1E-4EA2-B7F9-B979DB37897A}"/>
                </a:ext>
              </a:extLst>
            </p:cNvPr>
            <p:cNvSpPr/>
            <p:nvPr userDrawn="1"/>
          </p:nvSpPr>
          <p:spPr bwMode="auto">
            <a:xfrm>
              <a:off x="727375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8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4" name="îṣlîḋè">
              <a:extLst>
                <a:ext uri="{FF2B5EF4-FFF2-40B4-BE49-F238E27FC236}">
                  <a16:creationId xmlns:a16="http://schemas.microsoft.com/office/drawing/2014/main" id="{9F18FFA1-7A45-45D0-9067-18080844204C}"/>
                </a:ext>
              </a:extLst>
            </p:cNvPr>
            <p:cNvSpPr/>
            <p:nvPr userDrawn="1"/>
          </p:nvSpPr>
          <p:spPr bwMode="auto">
            <a:xfrm>
              <a:off x="7407988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5 w 34"/>
                <a:gd name="T3" fmla="*/ 0 h 20"/>
                <a:gd name="T4" fmla="*/ 2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5" name="îṩļiḓe">
              <a:extLst>
                <a:ext uri="{FF2B5EF4-FFF2-40B4-BE49-F238E27FC236}">
                  <a16:creationId xmlns:a16="http://schemas.microsoft.com/office/drawing/2014/main" id="{37CAFEAB-3E76-4F74-B7DE-1D115FD1F01D}"/>
                </a:ext>
              </a:extLst>
            </p:cNvPr>
            <p:cNvSpPr/>
            <p:nvPr userDrawn="1"/>
          </p:nvSpPr>
          <p:spPr bwMode="auto">
            <a:xfrm>
              <a:off x="7546854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6" name="îšľîḑê">
              <a:extLst>
                <a:ext uri="{FF2B5EF4-FFF2-40B4-BE49-F238E27FC236}">
                  <a16:creationId xmlns:a16="http://schemas.microsoft.com/office/drawing/2014/main" id="{4E8B44A7-FFD0-4936-8044-9CDFA7A39B05}"/>
                </a:ext>
              </a:extLst>
            </p:cNvPr>
            <p:cNvSpPr/>
            <p:nvPr userDrawn="1"/>
          </p:nvSpPr>
          <p:spPr bwMode="auto">
            <a:xfrm>
              <a:off x="7682633" y="2532461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9" y="20"/>
                    <a:pt x="34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7" name="ïS1íďê">
              <a:extLst>
                <a:ext uri="{FF2B5EF4-FFF2-40B4-BE49-F238E27FC236}">
                  <a16:creationId xmlns:a16="http://schemas.microsoft.com/office/drawing/2014/main" id="{CC8D4393-8FE6-4416-8A18-B2125078AB9A}"/>
                </a:ext>
              </a:extLst>
            </p:cNvPr>
            <p:cNvSpPr/>
            <p:nvPr userDrawn="1"/>
          </p:nvSpPr>
          <p:spPr bwMode="auto">
            <a:xfrm>
              <a:off x="7819955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8" name="ïṩľídé">
              <a:extLst>
                <a:ext uri="{FF2B5EF4-FFF2-40B4-BE49-F238E27FC236}">
                  <a16:creationId xmlns:a16="http://schemas.microsoft.com/office/drawing/2014/main" id="{FBD8A49B-FD05-4620-826A-D7BFD9ED9B48}"/>
                </a:ext>
              </a:extLst>
            </p:cNvPr>
            <p:cNvSpPr/>
            <p:nvPr userDrawn="1"/>
          </p:nvSpPr>
          <p:spPr bwMode="auto">
            <a:xfrm>
              <a:off x="7958820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9" name="îṩḷîdè">
              <a:extLst>
                <a:ext uri="{FF2B5EF4-FFF2-40B4-BE49-F238E27FC236}">
                  <a16:creationId xmlns:a16="http://schemas.microsoft.com/office/drawing/2014/main" id="{DA7F0152-10C5-40D3-B5E5-AC7AD32A1B99}"/>
                </a:ext>
              </a:extLst>
            </p:cNvPr>
            <p:cNvSpPr/>
            <p:nvPr userDrawn="1"/>
          </p:nvSpPr>
          <p:spPr bwMode="auto">
            <a:xfrm>
              <a:off x="8094599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2" y="20"/>
                    <a:pt x="21" y="20"/>
                  </a:cubicBezTo>
                  <a:cubicBezTo>
                    <a:pt x="29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0" name="ïSļíḋè">
              <a:extLst>
                <a:ext uri="{FF2B5EF4-FFF2-40B4-BE49-F238E27FC236}">
                  <a16:creationId xmlns:a16="http://schemas.microsoft.com/office/drawing/2014/main" id="{DEC3A1FB-DAC2-458B-BD8C-C3F653476418}"/>
                </a:ext>
              </a:extLst>
            </p:cNvPr>
            <p:cNvSpPr/>
            <p:nvPr userDrawn="1"/>
          </p:nvSpPr>
          <p:spPr bwMode="auto">
            <a:xfrm>
              <a:off x="8233464" y="2532461"/>
              <a:ext cx="123436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3" y="15"/>
                    <a:pt x="12" y="20"/>
                    <a:pt x="21" y="20"/>
                  </a:cubicBezTo>
                  <a:cubicBezTo>
                    <a:pt x="29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1" name="î$ļíde">
              <a:extLst>
                <a:ext uri="{FF2B5EF4-FFF2-40B4-BE49-F238E27FC236}">
                  <a16:creationId xmlns:a16="http://schemas.microsoft.com/office/drawing/2014/main" id="{209377E9-4E41-4F01-AB11-0A1CF5969532}"/>
                </a:ext>
              </a:extLst>
            </p:cNvPr>
            <p:cNvSpPr/>
            <p:nvPr userDrawn="1"/>
          </p:nvSpPr>
          <p:spPr bwMode="auto">
            <a:xfrm>
              <a:off x="8367701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2" name="íṥḷîḓe">
              <a:extLst>
                <a:ext uri="{FF2B5EF4-FFF2-40B4-BE49-F238E27FC236}">
                  <a16:creationId xmlns:a16="http://schemas.microsoft.com/office/drawing/2014/main" id="{FA19081C-1CF1-45AC-91F2-BF6BFA24714A}"/>
                </a:ext>
              </a:extLst>
            </p:cNvPr>
            <p:cNvSpPr/>
            <p:nvPr userDrawn="1"/>
          </p:nvSpPr>
          <p:spPr bwMode="auto">
            <a:xfrm>
              <a:off x="8506566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3" name="î$ḷîḓê">
              <a:extLst>
                <a:ext uri="{FF2B5EF4-FFF2-40B4-BE49-F238E27FC236}">
                  <a16:creationId xmlns:a16="http://schemas.microsoft.com/office/drawing/2014/main" id="{CED574BB-0AED-457F-84C7-BB287E5D74C7}"/>
                </a:ext>
              </a:extLst>
            </p:cNvPr>
            <p:cNvSpPr/>
            <p:nvPr userDrawn="1"/>
          </p:nvSpPr>
          <p:spPr bwMode="auto">
            <a:xfrm>
              <a:off x="8642346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2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4" name="ïṩlïḑè">
              <a:extLst>
                <a:ext uri="{FF2B5EF4-FFF2-40B4-BE49-F238E27FC236}">
                  <a16:creationId xmlns:a16="http://schemas.microsoft.com/office/drawing/2014/main" id="{21DDFD33-0BEB-4505-AFF1-A34F57744222}"/>
                </a:ext>
              </a:extLst>
            </p:cNvPr>
            <p:cNvSpPr/>
            <p:nvPr userDrawn="1"/>
          </p:nvSpPr>
          <p:spPr bwMode="auto">
            <a:xfrm>
              <a:off x="7153402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5" name="íSḻïḑè">
              <a:extLst>
                <a:ext uri="{FF2B5EF4-FFF2-40B4-BE49-F238E27FC236}">
                  <a16:creationId xmlns:a16="http://schemas.microsoft.com/office/drawing/2014/main" id="{F87832B1-C4F8-4065-8F07-C10A7ACB1660}"/>
                </a:ext>
              </a:extLst>
            </p:cNvPr>
            <p:cNvSpPr/>
            <p:nvPr userDrawn="1"/>
          </p:nvSpPr>
          <p:spPr bwMode="auto">
            <a:xfrm>
              <a:off x="7290725" y="2623494"/>
              <a:ext cx="121893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6" name="íṥḷîḑé">
              <a:extLst>
                <a:ext uri="{FF2B5EF4-FFF2-40B4-BE49-F238E27FC236}">
                  <a16:creationId xmlns:a16="http://schemas.microsoft.com/office/drawing/2014/main" id="{4553BCE3-DF64-46D3-8C02-F624CACFB128}"/>
                </a:ext>
              </a:extLst>
            </p:cNvPr>
            <p:cNvSpPr/>
            <p:nvPr userDrawn="1"/>
          </p:nvSpPr>
          <p:spPr bwMode="auto">
            <a:xfrm>
              <a:off x="7429590" y="2623494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1" y="20"/>
                    <a:pt x="19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7" name="iṩľíďé">
              <a:extLst>
                <a:ext uri="{FF2B5EF4-FFF2-40B4-BE49-F238E27FC236}">
                  <a16:creationId xmlns:a16="http://schemas.microsoft.com/office/drawing/2014/main" id="{A7C2FDD7-479B-4BEB-8D9B-C24A8C9FF51D}"/>
                </a:ext>
              </a:extLst>
            </p:cNvPr>
            <p:cNvSpPr/>
            <p:nvPr userDrawn="1"/>
          </p:nvSpPr>
          <p:spPr bwMode="auto">
            <a:xfrm>
              <a:off x="7568455" y="2623494"/>
              <a:ext cx="124979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8" name="ïṧḷîḓê">
              <a:extLst>
                <a:ext uri="{FF2B5EF4-FFF2-40B4-BE49-F238E27FC236}">
                  <a16:creationId xmlns:a16="http://schemas.microsoft.com/office/drawing/2014/main" id="{220756EA-ECB0-456F-BF9C-F02784A7439D}"/>
                </a:ext>
              </a:extLst>
            </p:cNvPr>
            <p:cNvSpPr/>
            <p:nvPr userDrawn="1"/>
          </p:nvSpPr>
          <p:spPr bwMode="auto">
            <a:xfrm>
              <a:off x="7707320" y="2623494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9" name="ïṡlïḍê">
              <a:extLst>
                <a:ext uri="{FF2B5EF4-FFF2-40B4-BE49-F238E27FC236}">
                  <a16:creationId xmlns:a16="http://schemas.microsoft.com/office/drawing/2014/main" id="{E8D0A783-4137-4DCB-911B-3B3D6C848A0C}"/>
                </a:ext>
              </a:extLst>
            </p:cNvPr>
            <p:cNvSpPr/>
            <p:nvPr userDrawn="1"/>
          </p:nvSpPr>
          <p:spPr bwMode="auto">
            <a:xfrm>
              <a:off x="7846185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0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0" name="ïŝḷiďê">
              <a:extLst>
                <a:ext uri="{FF2B5EF4-FFF2-40B4-BE49-F238E27FC236}">
                  <a16:creationId xmlns:a16="http://schemas.microsoft.com/office/drawing/2014/main" id="{A3E1FA08-9F45-4F38-859E-20A1BD3DF1C4}"/>
                </a:ext>
              </a:extLst>
            </p:cNvPr>
            <p:cNvSpPr/>
            <p:nvPr userDrawn="1"/>
          </p:nvSpPr>
          <p:spPr bwMode="auto">
            <a:xfrm>
              <a:off x="7985050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1" name="íṩḻiḍe">
              <a:extLst>
                <a:ext uri="{FF2B5EF4-FFF2-40B4-BE49-F238E27FC236}">
                  <a16:creationId xmlns:a16="http://schemas.microsoft.com/office/drawing/2014/main" id="{E17682EE-EA42-4CB4-9F96-D4FBEBAC225A}"/>
                </a:ext>
              </a:extLst>
            </p:cNvPr>
            <p:cNvSpPr/>
            <p:nvPr userDrawn="1"/>
          </p:nvSpPr>
          <p:spPr bwMode="auto">
            <a:xfrm>
              <a:off x="8123916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2" name="íSļiḋè">
              <a:extLst>
                <a:ext uri="{FF2B5EF4-FFF2-40B4-BE49-F238E27FC236}">
                  <a16:creationId xmlns:a16="http://schemas.microsoft.com/office/drawing/2014/main" id="{3272E169-01E7-4CD9-90CE-A8FA0C9BC39F}"/>
                </a:ext>
              </a:extLst>
            </p:cNvPr>
            <p:cNvSpPr/>
            <p:nvPr userDrawn="1"/>
          </p:nvSpPr>
          <p:spPr bwMode="auto">
            <a:xfrm>
              <a:off x="8262781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3" name="íṥļîdé">
              <a:extLst>
                <a:ext uri="{FF2B5EF4-FFF2-40B4-BE49-F238E27FC236}">
                  <a16:creationId xmlns:a16="http://schemas.microsoft.com/office/drawing/2014/main" id="{B5971252-6E94-45FC-9055-7D6FBED26FDF}"/>
                </a:ext>
              </a:extLst>
            </p:cNvPr>
            <p:cNvSpPr/>
            <p:nvPr userDrawn="1"/>
          </p:nvSpPr>
          <p:spPr bwMode="auto">
            <a:xfrm>
              <a:off x="8400103" y="2623494"/>
              <a:ext cx="132693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2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2" y="20"/>
                  </a:cubicBezTo>
                  <a:cubicBezTo>
                    <a:pt x="30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4" name="îṧlïdè">
              <a:extLst>
                <a:ext uri="{FF2B5EF4-FFF2-40B4-BE49-F238E27FC236}">
                  <a16:creationId xmlns:a16="http://schemas.microsoft.com/office/drawing/2014/main" id="{10416B3C-7D55-4938-8CBF-DBA2608B629F}"/>
                </a:ext>
              </a:extLst>
            </p:cNvPr>
            <p:cNvSpPr/>
            <p:nvPr userDrawn="1"/>
          </p:nvSpPr>
          <p:spPr bwMode="auto">
            <a:xfrm>
              <a:off x="853896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5" name="iṥ1ïḓê">
              <a:extLst>
                <a:ext uri="{FF2B5EF4-FFF2-40B4-BE49-F238E27FC236}">
                  <a16:creationId xmlns:a16="http://schemas.microsoft.com/office/drawing/2014/main" id="{19D94025-258B-4BBC-889C-960821CF9149}"/>
                </a:ext>
              </a:extLst>
            </p:cNvPr>
            <p:cNvSpPr/>
            <p:nvPr userDrawn="1"/>
          </p:nvSpPr>
          <p:spPr bwMode="auto">
            <a:xfrm>
              <a:off x="867783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6" name="ïşľídé">
              <a:extLst>
                <a:ext uri="{FF2B5EF4-FFF2-40B4-BE49-F238E27FC236}">
                  <a16:creationId xmlns:a16="http://schemas.microsoft.com/office/drawing/2014/main" id="{C4150B32-979B-40A4-9A68-23F964379136}"/>
                </a:ext>
              </a:extLst>
            </p:cNvPr>
            <p:cNvSpPr/>
            <p:nvPr userDrawn="1"/>
          </p:nvSpPr>
          <p:spPr bwMode="auto">
            <a:xfrm>
              <a:off x="7170375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4 w 33"/>
                <a:gd name="T3" fmla="*/ 0 h 22"/>
                <a:gd name="T4" fmla="*/ 1 w 33"/>
                <a:gd name="T5" fmla="*/ 11 h 22"/>
                <a:gd name="T6" fmla="*/ 19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7" name="îŝľîdê">
              <a:extLst>
                <a:ext uri="{FF2B5EF4-FFF2-40B4-BE49-F238E27FC236}">
                  <a16:creationId xmlns:a16="http://schemas.microsoft.com/office/drawing/2014/main" id="{A9F1B73F-E47B-422C-BB71-EA1D55E05B55}"/>
                </a:ext>
              </a:extLst>
            </p:cNvPr>
            <p:cNvSpPr/>
            <p:nvPr userDrawn="1"/>
          </p:nvSpPr>
          <p:spPr bwMode="auto">
            <a:xfrm>
              <a:off x="7309240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8" name="íṧ1ïḍê">
              <a:extLst>
                <a:ext uri="{FF2B5EF4-FFF2-40B4-BE49-F238E27FC236}">
                  <a16:creationId xmlns:a16="http://schemas.microsoft.com/office/drawing/2014/main" id="{41A190D8-DC05-43BC-A402-B146C19BAE2D}"/>
                </a:ext>
              </a:extLst>
            </p:cNvPr>
            <p:cNvSpPr/>
            <p:nvPr userDrawn="1"/>
          </p:nvSpPr>
          <p:spPr bwMode="auto">
            <a:xfrm>
              <a:off x="745273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9" name="í$ļiḑe">
              <a:extLst>
                <a:ext uri="{FF2B5EF4-FFF2-40B4-BE49-F238E27FC236}">
                  <a16:creationId xmlns:a16="http://schemas.microsoft.com/office/drawing/2014/main" id="{ACEA0009-8AAD-4860-AB9F-5B1C544B0CC6}"/>
                </a:ext>
              </a:extLst>
            </p:cNvPr>
            <p:cNvSpPr/>
            <p:nvPr userDrawn="1"/>
          </p:nvSpPr>
          <p:spPr bwMode="auto">
            <a:xfrm>
              <a:off x="759005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0" name="ïślîdê">
              <a:extLst>
                <a:ext uri="{FF2B5EF4-FFF2-40B4-BE49-F238E27FC236}">
                  <a16:creationId xmlns:a16="http://schemas.microsoft.com/office/drawing/2014/main" id="{23CB2B77-DE4F-40FB-BE1A-6F0670967028}"/>
                </a:ext>
              </a:extLst>
            </p:cNvPr>
            <p:cNvSpPr/>
            <p:nvPr userDrawn="1"/>
          </p:nvSpPr>
          <p:spPr bwMode="auto">
            <a:xfrm>
              <a:off x="7733550" y="2714528"/>
              <a:ext cx="126522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1" name="iṩlîdè">
              <a:extLst>
                <a:ext uri="{FF2B5EF4-FFF2-40B4-BE49-F238E27FC236}">
                  <a16:creationId xmlns:a16="http://schemas.microsoft.com/office/drawing/2014/main" id="{C099A8DF-CCD7-4232-A302-04D97DFA9F9F}"/>
                </a:ext>
              </a:extLst>
            </p:cNvPr>
            <p:cNvSpPr/>
            <p:nvPr userDrawn="1"/>
          </p:nvSpPr>
          <p:spPr bwMode="auto">
            <a:xfrm>
              <a:off x="7872415" y="2714528"/>
              <a:ext cx="126522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2" name="ïšľïdè">
              <a:extLst>
                <a:ext uri="{FF2B5EF4-FFF2-40B4-BE49-F238E27FC236}">
                  <a16:creationId xmlns:a16="http://schemas.microsoft.com/office/drawing/2014/main" id="{F6E24D0A-EEFA-42A0-B7CA-E9F5E3DF6712}"/>
                </a:ext>
              </a:extLst>
            </p:cNvPr>
            <p:cNvSpPr/>
            <p:nvPr userDrawn="1"/>
          </p:nvSpPr>
          <p:spPr bwMode="auto">
            <a:xfrm>
              <a:off x="801436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3" name="íSļíḓè">
              <a:extLst>
                <a:ext uri="{FF2B5EF4-FFF2-40B4-BE49-F238E27FC236}">
                  <a16:creationId xmlns:a16="http://schemas.microsoft.com/office/drawing/2014/main" id="{15A9D1C9-2104-4942-8F51-B7A177A36D9F}"/>
                </a:ext>
              </a:extLst>
            </p:cNvPr>
            <p:cNvSpPr/>
            <p:nvPr userDrawn="1"/>
          </p:nvSpPr>
          <p:spPr bwMode="auto">
            <a:xfrm>
              <a:off x="815323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5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4" name="is1iḓé">
              <a:extLst>
                <a:ext uri="{FF2B5EF4-FFF2-40B4-BE49-F238E27FC236}">
                  <a16:creationId xmlns:a16="http://schemas.microsoft.com/office/drawing/2014/main" id="{C5FA2BF8-B27C-4EF6-8FD6-A585CBB26507}"/>
                </a:ext>
              </a:extLst>
            </p:cNvPr>
            <p:cNvSpPr/>
            <p:nvPr userDrawn="1"/>
          </p:nvSpPr>
          <p:spPr bwMode="auto">
            <a:xfrm>
              <a:off x="8295182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5" name="íşlíḓê">
              <a:extLst>
                <a:ext uri="{FF2B5EF4-FFF2-40B4-BE49-F238E27FC236}">
                  <a16:creationId xmlns:a16="http://schemas.microsoft.com/office/drawing/2014/main" id="{C43A861C-6272-4F49-99D7-55D3BB802F06}"/>
                </a:ext>
              </a:extLst>
            </p:cNvPr>
            <p:cNvSpPr/>
            <p:nvPr userDrawn="1"/>
          </p:nvSpPr>
          <p:spPr bwMode="auto">
            <a:xfrm>
              <a:off x="8437133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6" name="isļîḍé">
              <a:extLst>
                <a:ext uri="{FF2B5EF4-FFF2-40B4-BE49-F238E27FC236}">
                  <a16:creationId xmlns:a16="http://schemas.microsoft.com/office/drawing/2014/main" id="{01FAF905-0E0F-4C1F-B3D9-95CBACC9FBBB}"/>
                </a:ext>
              </a:extLst>
            </p:cNvPr>
            <p:cNvSpPr/>
            <p:nvPr userDrawn="1"/>
          </p:nvSpPr>
          <p:spPr bwMode="auto">
            <a:xfrm>
              <a:off x="8575998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7" name="îṧḷîdé">
              <a:extLst>
                <a:ext uri="{FF2B5EF4-FFF2-40B4-BE49-F238E27FC236}">
                  <a16:creationId xmlns:a16="http://schemas.microsoft.com/office/drawing/2014/main" id="{A1F94918-9AC6-4164-9994-7D81873E915F}"/>
                </a:ext>
              </a:extLst>
            </p:cNvPr>
            <p:cNvSpPr/>
            <p:nvPr userDrawn="1"/>
          </p:nvSpPr>
          <p:spPr bwMode="auto">
            <a:xfrm>
              <a:off x="871795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3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8" name="íślíḓé">
              <a:extLst>
                <a:ext uri="{FF2B5EF4-FFF2-40B4-BE49-F238E27FC236}">
                  <a16:creationId xmlns:a16="http://schemas.microsoft.com/office/drawing/2014/main" id="{E3EEA1BE-7732-4D71-BA85-84EA866A2798}"/>
                </a:ext>
              </a:extLst>
            </p:cNvPr>
            <p:cNvSpPr/>
            <p:nvPr userDrawn="1"/>
          </p:nvSpPr>
          <p:spPr bwMode="auto">
            <a:xfrm>
              <a:off x="7185804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9" name="îṡļïḍê">
              <a:extLst>
                <a:ext uri="{FF2B5EF4-FFF2-40B4-BE49-F238E27FC236}">
                  <a16:creationId xmlns:a16="http://schemas.microsoft.com/office/drawing/2014/main" id="{621FABE8-8ECC-4276-A5DC-202B97CED40A}"/>
                </a:ext>
              </a:extLst>
            </p:cNvPr>
            <p:cNvSpPr/>
            <p:nvPr userDrawn="1"/>
          </p:nvSpPr>
          <p:spPr bwMode="auto">
            <a:xfrm>
              <a:off x="7330841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0" name="îšḷîḋe">
              <a:extLst>
                <a:ext uri="{FF2B5EF4-FFF2-40B4-BE49-F238E27FC236}">
                  <a16:creationId xmlns:a16="http://schemas.microsoft.com/office/drawing/2014/main" id="{C6E0BB02-43BE-4B32-BD8A-0B63BE43B240}"/>
                </a:ext>
              </a:extLst>
            </p:cNvPr>
            <p:cNvSpPr/>
            <p:nvPr userDrawn="1"/>
          </p:nvSpPr>
          <p:spPr bwMode="auto">
            <a:xfrm>
              <a:off x="747433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20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20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1" name="iṣlîḓê">
              <a:extLst>
                <a:ext uri="{FF2B5EF4-FFF2-40B4-BE49-F238E27FC236}">
                  <a16:creationId xmlns:a16="http://schemas.microsoft.com/office/drawing/2014/main" id="{55033798-EE24-48BB-B6E1-509A7E82C17E}"/>
                </a:ext>
              </a:extLst>
            </p:cNvPr>
            <p:cNvSpPr/>
            <p:nvPr userDrawn="1"/>
          </p:nvSpPr>
          <p:spPr bwMode="auto">
            <a:xfrm>
              <a:off x="7616287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2" name="ïŝļïďê">
              <a:extLst>
                <a:ext uri="{FF2B5EF4-FFF2-40B4-BE49-F238E27FC236}">
                  <a16:creationId xmlns:a16="http://schemas.microsoft.com/office/drawing/2014/main" id="{96E811DC-B037-46CE-A2B1-9AD5A8D70FC0}"/>
                </a:ext>
              </a:extLst>
            </p:cNvPr>
            <p:cNvSpPr/>
            <p:nvPr userDrawn="1"/>
          </p:nvSpPr>
          <p:spPr bwMode="auto">
            <a:xfrm>
              <a:off x="7758238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3" name="îṩḻíḓè">
              <a:extLst>
                <a:ext uri="{FF2B5EF4-FFF2-40B4-BE49-F238E27FC236}">
                  <a16:creationId xmlns:a16="http://schemas.microsoft.com/office/drawing/2014/main" id="{89E4E3FA-F680-4E35-B61C-DEB83DE064E2}"/>
                </a:ext>
              </a:extLst>
            </p:cNvPr>
            <p:cNvSpPr/>
            <p:nvPr userDrawn="1"/>
          </p:nvSpPr>
          <p:spPr bwMode="auto">
            <a:xfrm>
              <a:off x="7900189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4" name="íslîḓè">
              <a:extLst>
                <a:ext uri="{FF2B5EF4-FFF2-40B4-BE49-F238E27FC236}">
                  <a16:creationId xmlns:a16="http://schemas.microsoft.com/office/drawing/2014/main" id="{F2335C1B-F420-42A6-B300-61B0962C3E60}"/>
                </a:ext>
              </a:extLst>
            </p:cNvPr>
            <p:cNvSpPr/>
            <p:nvPr userDrawn="1"/>
          </p:nvSpPr>
          <p:spPr bwMode="auto">
            <a:xfrm>
              <a:off x="8043682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1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5" name="i$ḷîďé">
              <a:extLst>
                <a:ext uri="{FF2B5EF4-FFF2-40B4-BE49-F238E27FC236}">
                  <a16:creationId xmlns:a16="http://schemas.microsoft.com/office/drawing/2014/main" id="{DBE507C7-C959-408B-BBD6-F4FF99D94516}"/>
                </a:ext>
              </a:extLst>
            </p:cNvPr>
            <p:cNvSpPr/>
            <p:nvPr userDrawn="1"/>
          </p:nvSpPr>
          <p:spPr bwMode="auto">
            <a:xfrm>
              <a:off x="8185633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6" name="ïšļîḓé">
              <a:extLst>
                <a:ext uri="{FF2B5EF4-FFF2-40B4-BE49-F238E27FC236}">
                  <a16:creationId xmlns:a16="http://schemas.microsoft.com/office/drawing/2014/main" id="{29033566-2FA7-4FEC-A6BC-458BC6DE032C}"/>
                </a:ext>
              </a:extLst>
            </p:cNvPr>
            <p:cNvSpPr/>
            <p:nvPr userDrawn="1"/>
          </p:nvSpPr>
          <p:spPr bwMode="auto">
            <a:xfrm>
              <a:off x="8327585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7" name="íṧľíḍê">
              <a:extLst>
                <a:ext uri="{FF2B5EF4-FFF2-40B4-BE49-F238E27FC236}">
                  <a16:creationId xmlns:a16="http://schemas.microsoft.com/office/drawing/2014/main" id="{1696E974-E7B3-4F0F-A1DC-7E7AEEDB2A56}"/>
                </a:ext>
              </a:extLst>
            </p:cNvPr>
            <p:cNvSpPr/>
            <p:nvPr userDrawn="1"/>
          </p:nvSpPr>
          <p:spPr bwMode="auto">
            <a:xfrm>
              <a:off x="8469536" y="2810191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2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4" y="22"/>
                    <a:pt x="22" y="22"/>
                  </a:cubicBezTo>
                  <a:cubicBezTo>
                    <a:pt x="31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8" name="iṣľîḋê">
              <a:extLst>
                <a:ext uri="{FF2B5EF4-FFF2-40B4-BE49-F238E27FC236}">
                  <a16:creationId xmlns:a16="http://schemas.microsoft.com/office/drawing/2014/main" id="{2BD7A8DB-8C26-4EFB-A425-0EB59E9E48E5}"/>
                </a:ext>
              </a:extLst>
            </p:cNvPr>
            <p:cNvSpPr/>
            <p:nvPr userDrawn="1"/>
          </p:nvSpPr>
          <p:spPr bwMode="auto">
            <a:xfrm>
              <a:off x="8613030" y="2810191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9" name="ïś1íḍe">
              <a:extLst>
                <a:ext uri="{FF2B5EF4-FFF2-40B4-BE49-F238E27FC236}">
                  <a16:creationId xmlns:a16="http://schemas.microsoft.com/office/drawing/2014/main" id="{B4F46D1E-9AA0-485E-AA9C-448F98ACD04B}"/>
                </a:ext>
              </a:extLst>
            </p:cNvPr>
            <p:cNvSpPr/>
            <p:nvPr userDrawn="1"/>
          </p:nvSpPr>
          <p:spPr bwMode="auto">
            <a:xfrm>
              <a:off x="8754981" y="2810191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0" name="ïṡḻïḑé">
              <a:extLst>
                <a:ext uri="{FF2B5EF4-FFF2-40B4-BE49-F238E27FC236}">
                  <a16:creationId xmlns:a16="http://schemas.microsoft.com/office/drawing/2014/main" id="{9FB54C1B-A2E9-4067-B949-C5384B9690E6}"/>
                </a:ext>
              </a:extLst>
            </p:cNvPr>
            <p:cNvSpPr/>
            <p:nvPr userDrawn="1"/>
          </p:nvSpPr>
          <p:spPr bwMode="auto">
            <a:xfrm>
              <a:off x="9889046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12 w 35"/>
                <a:gd name="T3" fmla="*/ 0 h 18"/>
                <a:gd name="T4" fmla="*/ 3 w 35"/>
                <a:gd name="T5" fmla="*/ 9 h 18"/>
                <a:gd name="T6" fmla="*/ 23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8"/>
                    <a:pt x="23" y="18"/>
                  </a:cubicBezTo>
                  <a:cubicBezTo>
                    <a:pt x="31" y="18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1" name="i$ḻïďe">
              <a:extLst>
                <a:ext uri="{FF2B5EF4-FFF2-40B4-BE49-F238E27FC236}">
                  <a16:creationId xmlns:a16="http://schemas.microsoft.com/office/drawing/2014/main" id="{33271129-206D-425D-8659-BCD2B6533A3A}"/>
                </a:ext>
              </a:extLst>
            </p:cNvPr>
            <p:cNvSpPr/>
            <p:nvPr userDrawn="1"/>
          </p:nvSpPr>
          <p:spPr bwMode="auto">
            <a:xfrm>
              <a:off x="980881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2" name="íşḷídê">
              <a:extLst>
                <a:ext uri="{FF2B5EF4-FFF2-40B4-BE49-F238E27FC236}">
                  <a16:creationId xmlns:a16="http://schemas.microsoft.com/office/drawing/2014/main" id="{82D73E1A-B92B-4262-8F6A-6BF339949AC1}"/>
                </a:ext>
              </a:extLst>
            </p:cNvPr>
            <p:cNvSpPr/>
            <p:nvPr userDrawn="1"/>
          </p:nvSpPr>
          <p:spPr bwMode="auto">
            <a:xfrm>
              <a:off x="993996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3" name="ïşļiḑe">
              <a:extLst>
                <a:ext uri="{FF2B5EF4-FFF2-40B4-BE49-F238E27FC236}">
                  <a16:creationId xmlns:a16="http://schemas.microsoft.com/office/drawing/2014/main" id="{D0BE0CBD-65BB-444A-9D2C-234517CEC2AC}"/>
                </a:ext>
              </a:extLst>
            </p:cNvPr>
            <p:cNvSpPr/>
            <p:nvPr userDrawn="1"/>
          </p:nvSpPr>
          <p:spPr bwMode="auto">
            <a:xfrm>
              <a:off x="950639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4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5"/>
                    <a:pt x="15" y="19"/>
                    <a:pt x="24" y="19"/>
                  </a:cubicBezTo>
                  <a:cubicBezTo>
                    <a:pt x="32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4" name="ïṩḻïḑé">
              <a:extLst>
                <a:ext uri="{FF2B5EF4-FFF2-40B4-BE49-F238E27FC236}">
                  <a16:creationId xmlns:a16="http://schemas.microsoft.com/office/drawing/2014/main" id="{F7917ECF-756B-4D3C-B8FF-CB2E1CF46BAD}"/>
                </a:ext>
              </a:extLst>
            </p:cNvPr>
            <p:cNvSpPr/>
            <p:nvPr userDrawn="1"/>
          </p:nvSpPr>
          <p:spPr bwMode="auto">
            <a:xfrm>
              <a:off x="9554228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5" name="íṣľíḓè">
              <a:extLst>
                <a:ext uri="{FF2B5EF4-FFF2-40B4-BE49-F238E27FC236}">
                  <a16:creationId xmlns:a16="http://schemas.microsoft.com/office/drawing/2014/main" id="{28041B4B-01BB-4DAB-890E-85E316DEF21E}"/>
                </a:ext>
              </a:extLst>
            </p:cNvPr>
            <p:cNvSpPr/>
            <p:nvPr userDrawn="1"/>
          </p:nvSpPr>
          <p:spPr bwMode="auto">
            <a:xfrm>
              <a:off x="9600516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5"/>
                    <a:pt x="16" y="20"/>
                    <a:pt x="24" y="20"/>
                  </a:cubicBezTo>
                  <a:cubicBezTo>
                    <a:pt x="33" y="20"/>
                    <a:pt x="37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6" name="îṣlïde">
              <a:extLst>
                <a:ext uri="{FF2B5EF4-FFF2-40B4-BE49-F238E27FC236}">
                  <a16:creationId xmlns:a16="http://schemas.microsoft.com/office/drawing/2014/main" id="{99F28E51-0E62-4A14-A1C4-A496F50E5211}"/>
                </a:ext>
              </a:extLst>
            </p:cNvPr>
            <p:cNvSpPr/>
            <p:nvPr userDrawn="1"/>
          </p:nvSpPr>
          <p:spPr bwMode="auto">
            <a:xfrm>
              <a:off x="9375246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2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7" name="isļíḋè">
              <a:extLst>
                <a:ext uri="{FF2B5EF4-FFF2-40B4-BE49-F238E27FC236}">
                  <a16:creationId xmlns:a16="http://schemas.microsoft.com/office/drawing/2014/main" id="{C5B7E410-BDD3-47BB-9F40-90805FE9CE08}"/>
                </a:ext>
              </a:extLst>
            </p:cNvPr>
            <p:cNvSpPr/>
            <p:nvPr userDrawn="1"/>
          </p:nvSpPr>
          <p:spPr bwMode="auto">
            <a:xfrm>
              <a:off x="9514111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8" name="iṥliḍè">
              <a:extLst>
                <a:ext uri="{FF2B5EF4-FFF2-40B4-BE49-F238E27FC236}">
                  <a16:creationId xmlns:a16="http://schemas.microsoft.com/office/drawing/2014/main" id="{38BFC540-8F62-44F9-9595-3A3EBEC1B55C}"/>
                </a:ext>
              </a:extLst>
            </p:cNvPr>
            <p:cNvSpPr/>
            <p:nvPr userDrawn="1"/>
          </p:nvSpPr>
          <p:spPr bwMode="auto">
            <a:xfrm>
              <a:off x="9375246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9" name="íṣḷîďe">
              <a:extLst>
                <a:ext uri="{FF2B5EF4-FFF2-40B4-BE49-F238E27FC236}">
                  <a16:creationId xmlns:a16="http://schemas.microsoft.com/office/drawing/2014/main" id="{29ADFB3D-B57C-4C94-8FB4-C9645F3B2CA6}"/>
                </a:ext>
              </a:extLst>
            </p:cNvPr>
            <p:cNvSpPr/>
            <p:nvPr userDrawn="1"/>
          </p:nvSpPr>
          <p:spPr bwMode="auto">
            <a:xfrm>
              <a:off x="941844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0" name="îṩļíḑè">
              <a:extLst>
                <a:ext uri="{FF2B5EF4-FFF2-40B4-BE49-F238E27FC236}">
                  <a16:creationId xmlns:a16="http://schemas.microsoft.com/office/drawing/2014/main" id="{5F288AC4-2E0D-429D-BD2D-CDF3FED4D9D6}"/>
                </a:ext>
              </a:extLst>
            </p:cNvPr>
            <p:cNvSpPr/>
            <p:nvPr userDrawn="1"/>
          </p:nvSpPr>
          <p:spPr bwMode="auto">
            <a:xfrm>
              <a:off x="946319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4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1" name="îş1íḓè">
              <a:extLst>
                <a:ext uri="{FF2B5EF4-FFF2-40B4-BE49-F238E27FC236}">
                  <a16:creationId xmlns:a16="http://schemas.microsoft.com/office/drawing/2014/main" id="{16637D48-60D3-4C7B-AE8A-674DB129DAD4}"/>
                </a:ext>
              </a:extLst>
            </p:cNvPr>
            <p:cNvSpPr/>
            <p:nvPr userDrawn="1"/>
          </p:nvSpPr>
          <p:spPr bwMode="auto">
            <a:xfrm>
              <a:off x="8199520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13 w 31"/>
                <a:gd name="T3" fmla="*/ 0 h 16"/>
                <a:gd name="T4" fmla="*/ 2 w 31"/>
                <a:gd name="T5" fmla="*/ 8 h 16"/>
                <a:gd name="T6" fmla="*/ 19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2" y="8"/>
                  </a:cubicBezTo>
                  <a:cubicBezTo>
                    <a:pt x="4" y="12"/>
                    <a:pt x="11" y="16"/>
                    <a:pt x="19" y="16"/>
                  </a:cubicBezTo>
                  <a:cubicBezTo>
                    <a:pt x="26" y="16"/>
                    <a:pt x="31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2" name="îşḻídè">
              <a:extLst>
                <a:ext uri="{FF2B5EF4-FFF2-40B4-BE49-F238E27FC236}">
                  <a16:creationId xmlns:a16="http://schemas.microsoft.com/office/drawing/2014/main" id="{624BAE6F-9929-4DFB-A212-4725583E110F}"/>
                </a:ext>
              </a:extLst>
            </p:cNvPr>
            <p:cNvSpPr/>
            <p:nvPr userDrawn="1"/>
          </p:nvSpPr>
          <p:spPr bwMode="auto">
            <a:xfrm>
              <a:off x="710865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8" y="16"/>
                    <a:pt x="16" y="16"/>
                  </a:cubicBezTo>
                  <a:cubicBezTo>
                    <a:pt x="23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3" name="îṡ1îḑe">
              <a:extLst>
                <a:ext uri="{FF2B5EF4-FFF2-40B4-BE49-F238E27FC236}">
                  <a16:creationId xmlns:a16="http://schemas.microsoft.com/office/drawing/2014/main" id="{95BC86CE-DB2A-42BB-84CD-95241860B9F9}"/>
                </a:ext>
              </a:extLst>
            </p:cNvPr>
            <p:cNvSpPr/>
            <p:nvPr userDrawn="1"/>
          </p:nvSpPr>
          <p:spPr bwMode="auto">
            <a:xfrm>
              <a:off x="722900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9" y="16"/>
                    <a:pt x="16" y="16"/>
                  </a:cubicBezTo>
                  <a:cubicBezTo>
                    <a:pt x="24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4" name="íśliďe">
              <a:extLst>
                <a:ext uri="{FF2B5EF4-FFF2-40B4-BE49-F238E27FC236}">
                  <a16:creationId xmlns:a16="http://schemas.microsoft.com/office/drawing/2014/main" id="{DFACDBCA-B78E-47C2-91A2-889D3561CECD}"/>
                </a:ext>
              </a:extLst>
            </p:cNvPr>
            <p:cNvSpPr/>
            <p:nvPr userDrawn="1"/>
          </p:nvSpPr>
          <p:spPr bwMode="auto">
            <a:xfrm>
              <a:off x="68756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5" name="îşļiḋé">
              <a:extLst>
                <a:ext uri="{FF2B5EF4-FFF2-40B4-BE49-F238E27FC236}">
                  <a16:creationId xmlns:a16="http://schemas.microsoft.com/office/drawing/2014/main" id="{E6168505-8730-465C-B29C-C41FD60D7DF3}"/>
                </a:ext>
              </a:extLst>
            </p:cNvPr>
            <p:cNvSpPr/>
            <p:nvPr userDrawn="1"/>
          </p:nvSpPr>
          <p:spPr bwMode="auto">
            <a:xfrm>
              <a:off x="6999108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6" name="îšļiďè">
              <a:extLst>
                <a:ext uri="{FF2B5EF4-FFF2-40B4-BE49-F238E27FC236}">
                  <a16:creationId xmlns:a16="http://schemas.microsoft.com/office/drawing/2014/main" id="{CC5AA155-C6FE-44C3-9DC0-3C107D7B3D09}"/>
                </a:ext>
              </a:extLst>
            </p:cNvPr>
            <p:cNvSpPr/>
            <p:nvPr userDrawn="1"/>
          </p:nvSpPr>
          <p:spPr bwMode="auto">
            <a:xfrm>
              <a:off x="6889558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7" name="iŝḷïḍè">
              <a:extLst>
                <a:ext uri="{FF2B5EF4-FFF2-40B4-BE49-F238E27FC236}">
                  <a16:creationId xmlns:a16="http://schemas.microsoft.com/office/drawing/2014/main" id="{86C272DC-0390-49CE-A8A3-11DB7D9DD1BD}"/>
                </a:ext>
              </a:extLst>
            </p:cNvPr>
            <p:cNvSpPr/>
            <p:nvPr userDrawn="1"/>
          </p:nvSpPr>
          <p:spPr bwMode="auto">
            <a:xfrm>
              <a:off x="713797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8" name="îSľíḋé">
              <a:extLst>
                <a:ext uri="{FF2B5EF4-FFF2-40B4-BE49-F238E27FC236}">
                  <a16:creationId xmlns:a16="http://schemas.microsoft.com/office/drawing/2014/main" id="{6DE9276F-7EF6-40E5-ABC8-E2523EABE25D}"/>
                </a:ext>
              </a:extLst>
            </p:cNvPr>
            <p:cNvSpPr/>
            <p:nvPr userDrawn="1"/>
          </p:nvSpPr>
          <p:spPr bwMode="auto">
            <a:xfrm>
              <a:off x="7262951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9" name="ïSḷîďe">
              <a:extLst>
                <a:ext uri="{FF2B5EF4-FFF2-40B4-BE49-F238E27FC236}">
                  <a16:creationId xmlns:a16="http://schemas.microsoft.com/office/drawing/2014/main" id="{0A0D27F1-2056-4DFE-9867-49FBAEF056B7}"/>
                </a:ext>
              </a:extLst>
            </p:cNvPr>
            <p:cNvSpPr/>
            <p:nvPr userDrawn="1"/>
          </p:nvSpPr>
          <p:spPr bwMode="auto">
            <a:xfrm>
              <a:off x="7386387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0" name="iṥ1ïḓê">
              <a:extLst>
                <a:ext uri="{FF2B5EF4-FFF2-40B4-BE49-F238E27FC236}">
                  <a16:creationId xmlns:a16="http://schemas.microsoft.com/office/drawing/2014/main" id="{1DBC493C-37D6-481C-A797-44A622CC006E}"/>
                </a:ext>
              </a:extLst>
            </p:cNvPr>
            <p:cNvSpPr/>
            <p:nvPr userDrawn="1"/>
          </p:nvSpPr>
          <p:spPr bwMode="auto">
            <a:xfrm>
              <a:off x="7634802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1" name="îṥḷiďè">
              <a:extLst>
                <a:ext uri="{FF2B5EF4-FFF2-40B4-BE49-F238E27FC236}">
                  <a16:creationId xmlns:a16="http://schemas.microsoft.com/office/drawing/2014/main" id="{B5438D3C-A05F-4685-B5AE-CD4D74163575}"/>
                </a:ext>
              </a:extLst>
            </p:cNvPr>
            <p:cNvSpPr/>
            <p:nvPr userDrawn="1"/>
          </p:nvSpPr>
          <p:spPr bwMode="auto">
            <a:xfrm>
              <a:off x="7736637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2" name="ïśľïḍê">
              <a:extLst>
                <a:ext uri="{FF2B5EF4-FFF2-40B4-BE49-F238E27FC236}">
                  <a16:creationId xmlns:a16="http://schemas.microsoft.com/office/drawing/2014/main" id="{81B77864-7CAF-41B7-938C-41C6AD628C41}"/>
                </a:ext>
              </a:extLst>
            </p:cNvPr>
            <p:cNvSpPr/>
            <p:nvPr userDrawn="1"/>
          </p:nvSpPr>
          <p:spPr bwMode="auto">
            <a:xfrm>
              <a:off x="78600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2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3" name="íṡḻïḑê">
              <a:extLst>
                <a:ext uri="{FF2B5EF4-FFF2-40B4-BE49-F238E27FC236}">
                  <a16:creationId xmlns:a16="http://schemas.microsoft.com/office/drawing/2014/main" id="{7DB09417-1B7C-40F5-B457-C6366F5A8793}"/>
                </a:ext>
              </a:extLst>
            </p:cNvPr>
            <p:cNvSpPr/>
            <p:nvPr userDrawn="1"/>
          </p:nvSpPr>
          <p:spPr bwMode="auto">
            <a:xfrm>
              <a:off x="79804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4" name="ïśḷiḋe">
              <a:extLst>
                <a:ext uri="{FF2B5EF4-FFF2-40B4-BE49-F238E27FC236}">
                  <a16:creationId xmlns:a16="http://schemas.microsoft.com/office/drawing/2014/main" id="{C0475DD7-C74D-4569-8FC9-DC7FD2D46C30}"/>
                </a:ext>
              </a:extLst>
            </p:cNvPr>
            <p:cNvSpPr/>
            <p:nvPr userDrawn="1"/>
          </p:nvSpPr>
          <p:spPr bwMode="auto">
            <a:xfrm>
              <a:off x="8105400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5" name="ïSḻídè">
              <a:extLst>
                <a:ext uri="{FF2B5EF4-FFF2-40B4-BE49-F238E27FC236}">
                  <a16:creationId xmlns:a16="http://schemas.microsoft.com/office/drawing/2014/main" id="{75D9BED0-ECDE-43B0-A3BC-7909A14CC27F}"/>
                </a:ext>
              </a:extLst>
            </p:cNvPr>
            <p:cNvSpPr/>
            <p:nvPr userDrawn="1"/>
          </p:nvSpPr>
          <p:spPr bwMode="auto">
            <a:xfrm>
              <a:off x="8228836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6" name="iśḻïḋê">
              <a:extLst>
                <a:ext uri="{FF2B5EF4-FFF2-40B4-BE49-F238E27FC236}">
                  <a16:creationId xmlns:a16="http://schemas.microsoft.com/office/drawing/2014/main" id="{106F5001-BC10-4132-B72E-7952567BA520}"/>
                </a:ext>
              </a:extLst>
            </p:cNvPr>
            <p:cNvSpPr/>
            <p:nvPr userDrawn="1"/>
          </p:nvSpPr>
          <p:spPr bwMode="auto">
            <a:xfrm>
              <a:off x="8349186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7" name="îṡliḍê">
              <a:extLst>
                <a:ext uri="{FF2B5EF4-FFF2-40B4-BE49-F238E27FC236}">
                  <a16:creationId xmlns:a16="http://schemas.microsoft.com/office/drawing/2014/main" id="{974B9AA1-E095-4C29-A392-FE77603EC390}"/>
                </a:ext>
              </a:extLst>
            </p:cNvPr>
            <p:cNvSpPr/>
            <p:nvPr userDrawn="1"/>
          </p:nvSpPr>
          <p:spPr bwMode="auto">
            <a:xfrm>
              <a:off x="8474165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8" name="isḷïḋé">
              <a:extLst>
                <a:ext uri="{FF2B5EF4-FFF2-40B4-BE49-F238E27FC236}">
                  <a16:creationId xmlns:a16="http://schemas.microsoft.com/office/drawing/2014/main" id="{C4BE5D1B-8C44-4B91-8F1D-8C300A37A772}"/>
                </a:ext>
              </a:extLst>
            </p:cNvPr>
            <p:cNvSpPr/>
            <p:nvPr userDrawn="1"/>
          </p:nvSpPr>
          <p:spPr bwMode="auto">
            <a:xfrm>
              <a:off x="9290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3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9" name="íś1idé">
              <a:extLst>
                <a:ext uri="{FF2B5EF4-FFF2-40B4-BE49-F238E27FC236}">
                  <a16:creationId xmlns:a16="http://schemas.microsoft.com/office/drawing/2014/main" id="{E59EDDCC-D73A-463F-AC79-03960E661E2E}"/>
                </a:ext>
              </a:extLst>
            </p:cNvPr>
            <p:cNvSpPr/>
            <p:nvPr userDrawn="1"/>
          </p:nvSpPr>
          <p:spPr bwMode="auto">
            <a:xfrm>
              <a:off x="94153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0" name="iŝlíḋê">
              <a:extLst>
                <a:ext uri="{FF2B5EF4-FFF2-40B4-BE49-F238E27FC236}">
                  <a16:creationId xmlns:a16="http://schemas.microsoft.com/office/drawing/2014/main" id="{A3151CD8-7822-4BE4-85CF-1F20711FD158}"/>
                </a:ext>
              </a:extLst>
            </p:cNvPr>
            <p:cNvSpPr/>
            <p:nvPr userDrawn="1"/>
          </p:nvSpPr>
          <p:spPr bwMode="auto">
            <a:xfrm>
              <a:off x="9543426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1" name="íṩliḑe">
              <a:extLst>
                <a:ext uri="{FF2B5EF4-FFF2-40B4-BE49-F238E27FC236}">
                  <a16:creationId xmlns:a16="http://schemas.microsoft.com/office/drawing/2014/main" id="{034398A5-92AE-43FA-BA1C-8228F09DCD11}"/>
                </a:ext>
              </a:extLst>
            </p:cNvPr>
            <p:cNvSpPr/>
            <p:nvPr userDrawn="1"/>
          </p:nvSpPr>
          <p:spPr bwMode="auto">
            <a:xfrm>
              <a:off x="96668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2" name="iṡlide">
              <a:extLst>
                <a:ext uri="{FF2B5EF4-FFF2-40B4-BE49-F238E27FC236}">
                  <a16:creationId xmlns:a16="http://schemas.microsoft.com/office/drawing/2014/main" id="{FAFE5E5B-6111-4966-9625-4B1D53A855F9}"/>
                </a:ext>
              </a:extLst>
            </p:cNvPr>
            <p:cNvSpPr/>
            <p:nvPr userDrawn="1"/>
          </p:nvSpPr>
          <p:spPr bwMode="auto">
            <a:xfrm>
              <a:off x="97949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3" name="îṥḻïďe">
              <a:extLst>
                <a:ext uri="{FF2B5EF4-FFF2-40B4-BE49-F238E27FC236}">
                  <a16:creationId xmlns:a16="http://schemas.microsoft.com/office/drawing/2014/main" id="{ABB82633-BABB-4768-9B9B-E7F30811CE9C}"/>
                </a:ext>
              </a:extLst>
            </p:cNvPr>
            <p:cNvSpPr/>
            <p:nvPr userDrawn="1"/>
          </p:nvSpPr>
          <p:spPr bwMode="auto">
            <a:xfrm>
              <a:off x="99183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4" name="îSḷídê">
              <a:extLst>
                <a:ext uri="{FF2B5EF4-FFF2-40B4-BE49-F238E27FC236}">
                  <a16:creationId xmlns:a16="http://schemas.microsoft.com/office/drawing/2014/main" id="{1C6B2C18-F46C-4A7D-BD73-A3315D3460C6}"/>
                </a:ext>
              </a:extLst>
            </p:cNvPr>
            <p:cNvSpPr/>
            <p:nvPr userDrawn="1"/>
          </p:nvSpPr>
          <p:spPr bwMode="auto">
            <a:xfrm>
              <a:off x="100464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1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5" name="íSlíḓè">
              <a:extLst>
                <a:ext uri="{FF2B5EF4-FFF2-40B4-BE49-F238E27FC236}">
                  <a16:creationId xmlns:a16="http://schemas.microsoft.com/office/drawing/2014/main" id="{D96EA229-83C9-4F18-B816-A42E74622287}"/>
                </a:ext>
              </a:extLst>
            </p:cNvPr>
            <p:cNvSpPr/>
            <p:nvPr userDrawn="1"/>
          </p:nvSpPr>
          <p:spPr bwMode="auto">
            <a:xfrm>
              <a:off x="101698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7" y="13"/>
                    <a:pt x="16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6" name="îślíďê">
              <a:extLst>
                <a:ext uri="{FF2B5EF4-FFF2-40B4-BE49-F238E27FC236}">
                  <a16:creationId xmlns:a16="http://schemas.microsoft.com/office/drawing/2014/main" id="{AFF98EAF-B765-45B3-AB41-9C650137CD46}"/>
                </a:ext>
              </a:extLst>
            </p:cNvPr>
            <p:cNvSpPr/>
            <p:nvPr userDrawn="1"/>
          </p:nvSpPr>
          <p:spPr bwMode="auto">
            <a:xfrm>
              <a:off x="10297928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11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7" name="ïSļîďê">
              <a:extLst>
                <a:ext uri="{FF2B5EF4-FFF2-40B4-BE49-F238E27FC236}">
                  <a16:creationId xmlns:a16="http://schemas.microsoft.com/office/drawing/2014/main" id="{E1F6777E-7575-4EC4-A7C0-61E83D5C6FAC}"/>
                </a:ext>
              </a:extLst>
            </p:cNvPr>
            <p:cNvSpPr/>
            <p:nvPr userDrawn="1"/>
          </p:nvSpPr>
          <p:spPr bwMode="auto">
            <a:xfrm>
              <a:off x="933050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8" name="íṡlïḑé">
              <a:extLst>
                <a:ext uri="{FF2B5EF4-FFF2-40B4-BE49-F238E27FC236}">
                  <a16:creationId xmlns:a16="http://schemas.microsoft.com/office/drawing/2014/main" id="{29653546-5C12-4435-BC05-42305ADE7B0B}"/>
                </a:ext>
              </a:extLst>
            </p:cNvPr>
            <p:cNvSpPr/>
            <p:nvPr userDrawn="1"/>
          </p:nvSpPr>
          <p:spPr bwMode="auto">
            <a:xfrm>
              <a:off x="9458565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9" name="îṡḷiďe">
              <a:extLst>
                <a:ext uri="{FF2B5EF4-FFF2-40B4-BE49-F238E27FC236}">
                  <a16:creationId xmlns:a16="http://schemas.microsoft.com/office/drawing/2014/main" id="{2F561D1E-0AE1-43FD-B91B-B0747B78F606}"/>
                </a:ext>
              </a:extLst>
            </p:cNvPr>
            <p:cNvSpPr/>
            <p:nvPr userDrawn="1"/>
          </p:nvSpPr>
          <p:spPr bwMode="auto">
            <a:xfrm>
              <a:off x="9586629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0" name="isľíḓé">
              <a:extLst>
                <a:ext uri="{FF2B5EF4-FFF2-40B4-BE49-F238E27FC236}">
                  <a16:creationId xmlns:a16="http://schemas.microsoft.com/office/drawing/2014/main" id="{1C6E2BE0-4B30-42E9-BE72-31342C356DA5}"/>
                </a:ext>
              </a:extLst>
            </p:cNvPr>
            <p:cNvSpPr/>
            <p:nvPr userDrawn="1"/>
          </p:nvSpPr>
          <p:spPr bwMode="auto">
            <a:xfrm>
              <a:off x="9714694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1" name="ïṣļîḍê">
              <a:extLst>
                <a:ext uri="{FF2B5EF4-FFF2-40B4-BE49-F238E27FC236}">
                  <a16:creationId xmlns:a16="http://schemas.microsoft.com/office/drawing/2014/main" id="{532A56AC-6662-4ED0-A3DD-13145A0DF9F9}"/>
                </a:ext>
              </a:extLst>
            </p:cNvPr>
            <p:cNvSpPr/>
            <p:nvPr userDrawn="1"/>
          </p:nvSpPr>
          <p:spPr bwMode="auto">
            <a:xfrm>
              <a:off x="984275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2" name="ïśḷïdê">
              <a:extLst>
                <a:ext uri="{FF2B5EF4-FFF2-40B4-BE49-F238E27FC236}">
                  <a16:creationId xmlns:a16="http://schemas.microsoft.com/office/drawing/2014/main" id="{42E8406F-3808-47A1-9369-4EC251BCC4D5}"/>
                </a:ext>
              </a:extLst>
            </p:cNvPr>
            <p:cNvSpPr/>
            <p:nvPr userDrawn="1"/>
          </p:nvSpPr>
          <p:spPr bwMode="auto">
            <a:xfrm>
              <a:off x="996928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1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3" name="îṧ1iďé">
              <a:extLst>
                <a:ext uri="{FF2B5EF4-FFF2-40B4-BE49-F238E27FC236}">
                  <a16:creationId xmlns:a16="http://schemas.microsoft.com/office/drawing/2014/main" id="{A6FC6C24-66FE-4A47-8929-C3E5C3E1AAAD}"/>
                </a:ext>
              </a:extLst>
            </p:cNvPr>
            <p:cNvSpPr/>
            <p:nvPr userDrawn="1"/>
          </p:nvSpPr>
          <p:spPr bwMode="auto">
            <a:xfrm>
              <a:off x="10097345" y="2031003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1 w 35"/>
                <a:gd name="T3" fmla="*/ 0 h 17"/>
                <a:gd name="T4" fmla="*/ 3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4" name="îṩļîḓè">
              <a:extLst>
                <a:ext uri="{FF2B5EF4-FFF2-40B4-BE49-F238E27FC236}">
                  <a16:creationId xmlns:a16="http://schemas.microsoft.com/office/drawing/2014/main" id="{389FCFA5-F05C-4CA2-A79B-E97A24D3CB63}"/>
                </a:ext>
              </a:extLst>
            </p:cNvPr>
            <p:cNvSpPr/>
            <p:nvPr userDrawn="1"/>
          </p:nvSpPr>
          <p:spPr bwMode="auto">
            <a:xfrm>
              <a:off x="1022232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12 w 36"/>
                <a:gd name="T3" fmla="*/ 0 h 17"/>
                <a:gd name="T4" fmla="*/ 4 w 36"/>
                <a:gd name="T5" fmla="*/ 9 h 17"/>
                <a:gd name="T6" fmla="*/ 24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6" y="17"/>
                    <a:pt x="24" y="17"/>
                  </a:cubicBezTo>
                  <a:cubicBezTo>
                    <a:pt x="32" y="17"/>
                    <a:pt x="36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5" name="îṡľïḍê">
              <a:extLst>
                <a:ext uri="{FF2B5EF4-FFF2-40B4-BE49-F238E27FC236}">
                  <a16:creationId xmlns:a16="http://schemas.microsoft.com/office/drawing/2014/main" id="{62BD72B7-AD68-4122-8E12-734B68350F67}"/>
                </a:ext>
              </a:extLst>
            </p:cNvPr>
            <p:cNvSpPr/>
            <p:nvPr userDrawn="1"/>
          </p:nvSpPr>
          <p:spPr bwMode="auto">
            <a:xfrm>
              <a:off x="7758238" y="1878251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6" name="îṡlïďè">
              <a:extLst>
                <a:ext uri="{FF2B5EF4-FFF2-40B4-BE49-F238E27FC236}">
                  <a16:creationId xmlns:a16="http://schemas.microsoft.com/office/drawing/2014/main" id="{1B06EDA6-C150-47AB-A9F3-1EB8D84B71B6}"/>
                </a:ext>
              </a:extLst>
            </p:cNvPr>
            <p:cNvSpPr/>
            <p:nvPr userDrawn="1"/>
          </p:nvSpPr>
          <p:spPr bwMode="auto">
            <a:xfrm>
              <a:off x="7883216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7" name="iṣḻíďe">
              <a:extLst>
                <a:ext uri="{FF2B5EF4-FFF2-40B4-BE49-F238E27FC236}">
                  <a16:creationId xmlns:a16="http://schemas.microsoft.com/office/drawing/2014/main" id="{BAF3C9F4-8449-4C75-8B64-889202B20B6A}"/>
                </a:ext>
              </a:extLst>
            </p:cNvPr>
            <p:cNvSpPr/>
            <p:nvPr userDrawn="1"/>
          </p:nvSpPr>
          <p:spPr bwMode="auto">
            <a:xfrm>
              <a:off x="8006652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8" name="ïṣľïḑe">
              <a:extLst>
                <a:ext uri="{FF2B5EF4-FFF2-40B4-BE49-F238E27FC236}">
                  <a16:creationId xmlns:a16="http://schemas.microsoft.com/office/drawing/2014/main" id="{E10E9E4E-AFCB-4E5B-92A8-120B8FAE5743}"/>
                </a:ext>
              </a:extLst>
            </p:cNvPr>
            <p:cNvSpPr/>
            <p:nvPr userDrawn="1"/>
          </p:nvSpPr>
          <p:spPr bwMode="auto">
            <a:xfrm>
              <a:off x="813008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9" name="iS1îḓè">
              <a:extLst>
                <a:ext uri="{FF2B5EF4-FFF2-40B4-BE49-F238E27FC236}">
                  <a16:creationId xmlns:a16="http://schemas.microsoft.com/office/drawing/2014/main" id="{0D494A42-3E53-4539-83C8-93629CE0368F}"/>
                </a:ext>
              </a:extLst>
            </p:cNvPr>
            <p:cNvSpPr/>
            <p:nvPr userDrawn="1"/>
          </p:nvSpPr>
          <p:spPr bwMode="auto">
            <a:xfrm>
              <a:off x="8255067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0" name="i$ḷíde">
              <a:extLst>
                <a:ext uri="{FF2B5EF4-FFF2-40B4-BE49-F238E27FC236}">
                  <a16:creationId xmlns:a16="http://schemas.microsoft.com/office/drawing/2014/main" id="{9982BEC9-70B2-4142-BBAA-4240E7178B84}"/>
                </a:ext>
              </a:extLst>
            </p:cNvPr>
            <p:cNvSpPr/>
            <p:nvPr userDrawn="1"/>
          </p:nvSpPr>
          <p:spPr bwMode="auto">
            <a:xfrm>
              <a:off x="8383131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1" name="íşḻïḍé">
              <a:extLst>
                <a:ext uri="{FF2B5EF4-FFF2-40B4-BE49-F238E27FC236}">
                  <a16:creationId xmlns:a16="http://schemas.microsoft.com/office/drawing/2014/main" id="{657852B5-C2BB-4AD2-8802-13C3D8A26B41}"/>
                </a:ext>
              </a:extLst>
            </p:cNvPr>
            <p:cNvSpPr/>
            <p:nvPr userDrawn="1"/>
          </p:nvSpPr>
          <p:spPr bwMode="auto">
            <a:xfrm>
              <a:off x="8506566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2" name="îṣḻïďè">
              <a:extLst>
                <a:ext uri="{FF2B5EF4-FFF2-40B4-BE49-F238E27FC236}">
                  <a16:creationId xmlns:a16="http://schemas.microsoft.com/office/drawing/2014/main" id="{53EFE443-B728-41E6-947B-6C427AC82E13}"/>
                </a:ext>
              </a:extLst>
            </p:cNvPr>
            <p:cNvSpPr/>
            <p:nvPr userDrawn="1"/>
          </p:nvSpPr>
          <p:spPr bwMode="auto">
            <a:xfrm>
              <a:off x="8630002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3" name="ïSľíḓe">
              <a:extLst>
                <a:ext uri="{FF2B5EF4-FFF2-40B4-BE49-F238E27FC236}">
                  <a16:creationId xmlns:a16="http://schemas.microsoft.com/office/drawing/2014/main" id="{E55FE2C4-DF9E-4928-81BD-12E7C0A177DA}"/>
                </a:ext>
              </a:extLst>
            </p:cNvPr>
            <p:cNvSpPr/>
            <p:nvPr userDrawn="1"/>
          </p:nvSpPr>
          <p:spPr bwMode="auto">
            <a:xfrm>
              <a:off x="8754981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4" name="išḷiďè">
              <a:extLst>
                <a:ext uri="{FF2B5EF4-FFF2-40B4-BE49-F238E27FC236}">
                  <a16:creationId xmlns:a16="http://schemas.microsoft.com/office/drawing/2014/main" id="{A6797E6E-E0A1-4480-BCFF-0B101C42887C}"/>
                </a:ext>
              </a:extLst>
            </p:cNvPr>
            <p:cNvSpPr/>
            <p:nvPr userDrawn="1"/>
          </p:nvSpPr>
          <p:spPr bwMode="auto">
            <a:xfrm>
              <a:off x="887841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5" name="îṧļïďé">
              <a:extLst>
                <a:ext uri="{FF2B5EF4-FFF2-40B4-BE49-F238E27FC236}">
                  <a16:creationId xmlns:a16="http://schemas.microsoft.com/office/drawing/2014/main" id="{AA08B189-FEA5-4E6A-BB74-8B8F76BAB3DB}"/>
                </a:ext>
              </a:extLst>
            </p:cNvPr>
            <p:cNvSpPr/>
            <p:nvPr userDrawn="1"/>
          </p:nvSpPr>
          <p:spPr bwMode="auto">
            <a:xfrm>
              <a:off x="900339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6" name="íšļïde">
              <a:extLst>
                <a:ext uri="{FF2B5EF4-FFF2-40B4-BE49-F238E27FC236}">
                  <a16:creationId xmlns:a16="http://schemas.microsoft.com/office/drawing/2014/main" id="{1F56CC95-D390-4AC8-B28C-A41C50412158}"/>
                </a:ext>
              </a:extLst>
            </p:cNvPr>
            <p:cNvSpPr/>
            <p:nvPr userDrawn="1"/>
          </p:nvSpPr>
          <p:spPr bwMode="auto">
            <a:xfrm>
              <a:off x="9126831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7" name="išlîḋê">
              <a:extLst>
                <a:ext uri="{FF2B5EF4-FFF2-40B4-BE49-F238E27FC236}">
                  <a16:creationId xmlns:a16="http://schemas.microsoft.com/office/drawing/2014/main" id="{144B4579-5428-4072-9EDC-D2FBADF42829}"/>
                </a:ext>
              </a:extLst>
            </p:cNvPr>
            <p:cNvSpPr/>
            <p:nvPr userDrawn="1"/>
          </p:nvSpPr>
          <p:spPr bwMode="auto">
            <a:xfrm>
              <a:off x="9250267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8" name="i$1ïďê">
              <a:extLst>
                <a:ext uri="{FF2B5EF4-FFF2-40B4-BE49-F238E27FC236}">
                  <a16:creationId xmlns:a16="http://schemas.microsoft.com/office/drawing/2014/main" id="{664274E0-D37B-4E92-816B-8335FD01E44A}"/>
                </a:ext>
              </a:extLst>
            </p:cNvPr>
            <p:cNvSpPr/>
            <p:nvPr userDrawn="1"/>
          </p:nvSpPr>
          <p:spPr bwMode="auto">
            <a:xfrm>
              <a:off x="9375246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9" name="ïŝľîḋe">
              <a:extLst>
                <a:ext uri="{FF2B5EF4-FFF2-40B4-BE49-F238E27FC236}">
                  <a16:creationId xmlns:a16="http://schemas.microsoft.com/office/drawing/2014/main" id="{CFA26046-2C11-4D7A-B834-534CDD868E78}"/>
                </a:ext>
              </a:extLst>
            </p:cNvPr>
            <p:cNvSpPr/>
            <p:nvPr userDrawn="1"/>
          </p:nvSpPr>
          <p:spPr bwMode="auto">
            <a:xfrm>
              <a:off x="949868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0" name="í$1îḍé">
              <a:extLst>
                <a:ext uri="{FF2B5EF4-FFF2-40B4-BE49-F238E27FC236}">
                  <a16:creationId xmlns:a16="http://schemas.microsoft.com/office/drawing/2014/main" id="{6F503100-DFBF-42A1-92F9-BAD14C6D9B7E}"/>
                </a:ext>
              </a:extLst>
            </p:cNvPr>
            <p:cNvSpPr/>
            <p:nvPr userDrawn="1"/>
          </p:nvSpPr>
          <p:spPr bwMode="auto">
            <a:xfrm>
              <a:off x="962366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1" name="iṣḷiḍê">
              <a:extLst>
                <a:ext uri="{FF2B5EF4-FFF2-40B4-BE49-F238E27FC236}">
                  <a16:creationId xmlns:a16="http://schemas.microsoft.com/office/drawing/2014/main" id="{D9443F2F-90AA-4A2A-A8D9-5C33851AD660}"/>
                </a:ext>
              </a:extLst>
            </p:cNvPr>
            <p:cNvSpPr/>
            <p:nvPr userDrawn="1"/>
          </p:nvSpPr>
          <p:spPr bwMode="auto">
            <a:xfrm>
              <a:off x="9747095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2" name="îSḻídê">
              <a:extLst>
                <a:ext uri="{FF2B5EF4-FFF2-40B4-BE49-F238E27FC236}">
                  <a16:creationId xmlns:a16="http://schemas.microsoft.com/office/drawing/2014/main" id="{1E1185A9-83DF-47F1-9080-E76A4D2D4E2E}"/>
                </a:ext>
              </a:extLst>
            </p:cNvPr>
            <p:cNvSpPr/>
            <p:nvPr userDrawn="1"/>
          </p:nvSpPr>
          <p:spPr bwMode="auto">
            <a:xfrm>
              <a:off x="987053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3" name="ïśļïdé">
              <a:extLst>
                <a:ext uri="{FF2B5EF4-FFF2-40B4-BE49-F238E27FC236}">
                  <a16:creationId xmlns:a16="http://schemas.microsoft.com/office/drawing/2014/main" id="{0DCD91A2-F4E0-4B39-9BD9-2678805DC9C5}"/>
                </a:ext>
              </a:extLst>
            </p:cNvPr>
            <p:cNvSpPr/>
            <p:nvPr userDrawn="1"/>
          </p:nvSpPr>
          <p:spPr bwMode="auto">
            <a:xfrm>
              <a:off x="999551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4" name="iṧḷïde">
              <a:extLst>
                <a:ext uri="{FF2B5EF4-FFF2-40B4-BE49-F238E27FC236}">
                  <a16:creationId xmlns:a16="http://schemas.microsoft.com/office/drawing/2014/main" id="{EB617B06-6E0D-491A-AA15-1BDF1A0370C8}"/>
                </a:ext>
              </a:extLst>
            </p:cNvPr>
            <p:cNvSpPr/>
            <p:nvPr userDrawn="1"/>
          </p:nvSpPr>
          <p:spPr bwMode="auto">
            <a:xfrm>
              <a:off x="10118946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2 w 35"/>
                <a:gd name="T3" fmla="*/ 0 h 17"/>
                <a:gd name="T4" fmla="*/ 4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5" name="íṧļíḍê">
              <a:extLst>
                <a:ext uri="{FF2B5EF4-FFF2-40B4-BE49-F238E27FC236}">
                  <a16:creationId xmlns:a16="http://schemas.microsoft.com/office/drawing/2014/main" id="{F9D5E515-63B0-4533-B844-CCC8376550EC}"/>
                </a:ext>
              </a:extLst>
            </p:cNvPr>
            <p:cNvSpPr/>
            <p:nvPr userDrawn="1"/>
          </p:nvSpPr>
          <p:spPr bwMode="auto">
            <a:xfrm>
              <a:off x="6648859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6" name="iṣļîḓé">
              <a:extLst>
                <a:ext uri="{FF2B5EF4-FFF2-40B4-BE49-F238E27FC236}">
                  <a16:creationId xmlns:a16="http://schemas.microsoft.com/office/drawing/2014/main" id="{064A7361-104B-44CE-B3D7-49A5C3FB2ED0}"/>
                </a:ext>
              </a:extLst>
            </p:cNvPr>
            <p:cNvSpPr/>
            <p:nvPr userDrawn="1"/>
          </p:nvSpPr>
          <p:spPr bwMode="auto">
            <a:xfrm>
              <a:off x="6776924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6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7" name="íşḻidê">
              <a:extLst>
                <a:ext uri="{FF2B5EF4-FFF2-40B4-BE49-F238E27FC236}">
                  <a16:creationId xmlns:a16="http://schemas.microsoft.com/office/drawing/2014/main" id="{259DEB16-1082-458F-AC5E-1E06E0BE3845}"/>
                </a:ext>
              </a:extLst>
            </p:cNvPr>
            <p:cNvSpPr/>
            <p:nvPr userDrawn="1"/>
          </p:nvSpPr>
          <p:spPr bwMode="auto">
            <a:xfrm>
              <a:off x="6900360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8" name="ïṡļíḓê">
              <a:extLst>
                <a:ext uri="{FF2B5EF4-FFF2-40B4-BE49-F238E27FC236}">
                  <a16:creationId xmlns:a16="http://schemas.microsoft.com/office/drawing/2014/main" id="{5EF93032-D361-4ED5-8B1F-3248BBC8F9E0}"/>
                </a:ext>
              </a:extLst>
            </p:cNvPr>
            <p:cNvSpPr/>
            <p:nvPr userDrawn="1"/>
          </p:nvSpPr>
          <p:spPr bwMode="auto">
            <a:xfrm>
              <a:off x="70284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0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9" name="îṩ1íḍé">
              <a:extLst>
                <a:ext uri="{FF2B5EF4-FFF2-40B4-BE49-F238E27FC236}">
                  <a16:creationId xmlns:a16="http://schemas.microsoft.com/office/drawing/2014/main" id="{2F9AAF0F-2C23-4EF9-8F0B-AA9DC08F133E}"/>
                </a:ext>
              </a:extLst>
            </p:cNvPr>
            <p:cNvSpPr/>
            <p:nvPr userDrawn="1"/>
          </p:nvSpPr>
          <p:spPr bwMode="auto">
            <a:xfrm>
              <a:off x="7153403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0" name="ï$ľíďé">
              <a:extLst>
                <a:ext uri="{FF2B5EF4-FFF2-40B4-BE49-F238E27FC236}">
                  <a16:creationId xmlns:a16="http://schemas.microsoft.com/office/drawing/2014/main" id="{4D530ED8-9F8B-4CB4-A02E-72ADC8B8F9EA}"/>
                </a:ext>
              </a:extLst>
            </p:cNvPr>
            <p:cNvSpPr/>
            <p:nvPr userDrawn="1"/>
          </p:nvSpPr>
          <p:spPr bwMode="auto">
            <a:xfrm>
              <a:off x="72799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1" name="íśļiḍé">
              <a:extLst>
                <a:ext uri="{FF2B5EF4-FFF2-40B4-BE49-F238E27FC236}">
                  <a16:creationId xmlns:a16="http://schemas.microsoft.com/office/drawing/2014/main" id="{2C7BF9CA-0954-48A6-9184-CB911353AEC1}"/>
                </a:ext>
              </a:extLst>
            </p:cNvPr>
            <p:cNvSpPr/>
            <p:nvPr userDrawn="1"/>
          </p:nvSpPr>
          <p:spPr bwMode="auto">
            <a:xfrm>
              <a:off x="74049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7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10" y="17"/>
                    <a:pt x="17" y="17"/>
                  </a:cubicBezTo>
                  <a:cubicBezTo>
                    <a:pt x="25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2" name="íṡļiḑe">
              <a:extLst>
                <a:ext uri="{FF2B5EF4-FFF2-40B4-BE49-F238E27FC236}">
                  <a16:creationId xmlns:a16="http://schemas.microsoft.com/office/drawing/2014/main" id="{9DD27308-59C9-4926-9B59-7F12B3D4023A}"/>
                </a:ext>
              </a:extLst>
            </p:cNvPr>
            <p:cNvSpPr/>
            <p:nvPr userDrawn="1"/>
          </p:nvSpPr>
          <p:spPr bwMode="auto">
            <a:xfrm>
              <a:off x="7528338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4 w 31"/>
                <a:gd name="T3" fmla="*/ 0 h 17"/>
                <a:gd name="T4" fmla="*/ 2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3" name="ïşļïdé">
              <a:extLst>
                <a:ext uri="{FF2B5EF4-FFF2-40B4-BE49-F238E27FC236}">
                  <a16:creationId xmlns:a16="http://schemas.microsoft.com/office/drawing/2014/main" id="{400579B4-F38F-4A88-A4A4-48FF8723BC30}"/>
                </a:ext>
              </a:extLst>
            </p:cNvPr>
            <p:cNvSpPr/>
            <p:nvPr userDrawn="1"/>
          </p:nvSpPr>
          <p:spPr bwMode="auto">
            <a:xfrm>
              <a:off x="76564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4" name="îš1îďê">
              <a:extLst>
                <a:ext uri="{FF2B5EF4-FFF2-40B4-BE49-F238E27FC236}">
                  <a16:creationId xmlns:a16="http://schemas.microsoft.com/office/drawing/2014/main" id="{14B098CD-3359-4546-A5CD-373681485F06}"/>
                </a:ext>
              </a:extLst>
            </p:cNvPr>
            <p:cNvSpPr/>
            <p:nvPr userDrawn="1"/>
          </p:nvSpPr>
          <p:spPr bwMode="auto">
            <a:xfrm>
              <a:off x="7779839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5" name="ïṧ1ïḓè">
              <a:extLst>
                <a:ext uri="{FF2B5EF4-FFF2-40B4-BE49-F238E27FC236}">
                  <a16:creationId xmlns:a16="http://schemas.microsoft.com/office/drawing/2014/main" id="{2CFDBFD7-9A6F-4C6E-9FC4-7AB479F64FB7}"/>
                </a:ext>
              </a:extLst>
            </p:cNvPr>
            <p:cNvSpPr/>
            <p:nvPr userDrawn="1"/>
          </p:nvSpPr>
          <p:spPr bwMode="auto">
            <a:xfrm>
              <a:off x="7907903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6" name="iṧ1íďê">
              <a:extLst>
                <a:ext uri="{FF2B5EF4-FFF2-40B4-BE49-F238E27FC236}">
                  <a16:creationId xmlns:a16="http://schemas.microsoft.com/office/drawing/2014/main" id="{2BA68E1F-FB69-4C4C-955F-501D23E01065}"/>
                </a:ext>
              </a:extLst>
            </p:cNvPr>
            <p:cNvSpPr/>
            <p:nvPr userDrawn="1"/>
          </p:nvSpPr>
          <p:spPr bwMode="auto">
            <a:xfrm>
              <a:off x="80328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7" name="íŝ1idè">
              <a:extLst>
                <a:ext uri="{FF2B5EF4-FFF2-40B4-BE49-F238E27FC236}">
                  <a16:creationId xmlns:a16="http://schemas.microsoft.com/office/drawing/2014/main" id="{D608CF57-2911-4475-925D-FB536C926A1F}"/>
                </a:ext>
              </a:extLst>
            </p:cNvPr>
            <p:cNvSpPr/>
            <p:nvPr userDrawn="1"/>
          </p:nvSpPr>
          <p:spPr bwMode="auto">
            <a:xfrm>
              <a:off x="8159404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8" name="íṥḻiḍè">
              <a:extLst>
                <a:ext uri="{FF2B5EF4-FFF2-40B4-BE49-F238E27FC236}">
                  <a16:creationId xmlns:a16="http://schemas.microsoft.com/office/drawing/2014/main" id="{964930CF-307A-41D1-85CD-F0DDB1925458}"/>
                </a:ext>
              </a:extLst>
            </p:cNvPr>
            <p:cNvSpPr/>
            <p:nvPr userDrawn="1"/>
          </p:nvSpPr>
          <p:spPr bwMode="auto">
            <a:xfrm>
              <a:off x="82843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9" name="ïşlîďê">
              <a:extLst>
                <a:ext uri="{FF2B5EF4-FFF2-40B4-BE49-F238E27FC236}">
                  <a16:creationId xmlns:a16="http://schemas.microsoft.com/office/drawing/2014/main" id="{79C64812-83E9-4837-9647-F1866A70E0F2}"/>
                </a:ext>
              </a:extLst>
            </p:cNvPr>
            <p:cNvSpPr/>
            <p:nvPr userDrawn="1"/>
          </p:nvSpPr>
          <p:spPr bwMode="auto">
            <a:xfrm>
              <a:off x="84124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0" name="íṥlîḋé">
              <a:extLst>
                <a:ext uri="{FF2B5EF4-FFF2-40B4-BE49-F238E27FC236}">
                  <a16:creationId xmlns:a16="http://schemas.microsoft.com/office/drawing/2014/main" id="{1FFC2F29-466A-431D-BACD-AA7AFFD03C40}"/>
                </a:ext>
              </a:extLst>
            </p:cNvPr>
            <p:cNvSpPr/>
            <p:nvPr userDrawn="1"/>
          </p:nvSpPr>
          <p:spPr bwMode="auto">
            <a:xfrm>
              <a:off x="8535883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1" name="íṩḷiďê">
              <a:extLst>
                <a:ext uri="{FF2B5EF4-FFF2-40B4-BE49-F238E27FC236}">
                  <a16:creationId xmlns:a16="http://schemas.microsoft.com/office/drawing/2014/main" id="{114594CD-25EE-489F-AE8F-E8F56DEFE109}"/>
                </a:ext>
              </a:extLst>
            </p:cNvPr>
            <p:cNvSpPr/>
            <p:nvPr userDrawn="1"/>
          </p:nvSpPr>
          <p:spPr bwMode="auto">
            <a:xfrm>
              <a:off x="86639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2" name="iṥ1ïḑè">
              <a:extLst>
                <a:ext uri="{FF2B5EF4-FFF2-40B4-BE49-F238E27FC236}">
                  <a16:creationId xmlns:a16="http://schemas.microsoft.com/office/drawing/2014/main" id="{6DA50CF3-1D4A-4BE3-9137-9F90A5E8E1E8}"/>
                </a:ext>
              </a:extLst>
            </p:cNvPr>
            <p:cNvSpPr/>
            <p:nvPr userDrawn="1"/>
          </p:nvSpPr>
          <p:spPr bwMode="auto">
            <a:xfrm>
              <a:off x="8787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0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3" name="îṩḻîḍè">
              <a:extLst>
                <a:ext uri="{FF2B5EF4-FFF2-40B4-BE49-F238E27FC236}">
                  <a16:creationId xmlns:a16="http://schemas.microsoft.com/office/drawing/2014/main" id="{EF046629-8C31-4197-A2F5-4020FF8DAF14}"/>
                </a:ext>
              </a:extLst>
            </p:cNvPr>
            <p:cNvSpPr/>
            <p:nvPr userDrawn="1"/>
          </p:nvSpPr>
          <p:spPr bwMode="auto">
            <a:xfrm>
              <a:off x="8915448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4" name="iṧľîdé">
              <a:extLst>
                <a:ext uri="{FF2B5EF4-FFF2-40B4-BE49-F238E27FC236}">
                  <a16:creationId xmlns:a16="http://schemas.microsoft.com/office/drawing/2014/main" id="{3FEF0DB8-7A10-4B91-835E-C18DF2B1EC01}"/>
                </a:ext>
              </a:extLst>
            </p:cNvPr>
            <p:cNvSpPr/>
            <p:nvPr userDrawn="1"/>
          </p:nvSpPr>
          <p:spPr bwMode="auto">
            <a:xfrm>
              <a:off x="90388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5" name="íṡḻiďè">
              <a:extLst>
                <a:ext uri="{FF2B5EF4-FFF2-40B4-BE49-F238E27FC236}">
                  <a16:creationId xmlns:a16="http://schemas.microsoft.com/office/drawing/2014/main" id="{479C9B2F-5C5D-4E13-A673-81F7AB7BF95F}"/>
                </a:ext>
              </a:extLst>
            </p:cNvPr>
            <p:cNvSpPr/>
            <p:nvPr userDrawn="1"/>
          </p:nvSpPr>
          <p:spPr bwMode="auto">
            <a:xfrm>
              <a:off x="9166947" y="1953855"/>
              <a:ext cx="120350" cy="63261"/>
            </a:xfrm>
            <a:custGeom>
              <a:avLst/>
              <a:gdLst>
                <a:gd name="T0" fmla="*/ 30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0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6" name="îṧľíḓé">
              <a:extLst>
                <a:ext uri="{FF2B5EF4-FFF2-40B4-BE49-F238E27FC236}">
                  <a16:creationId xmlns:a16="http://schemas.microsoft.com/office/drawing/2014/main" id="{3D62512D-B360-4BEF-B6A3-C12886848E22}"/>
                </a:ext>
              </a:extLst>
            </p:cNvPr>
            <p:cNvSpPr/>
            <p:nvPr userDrawn="1"/>
          </p:nvSpPr>
          <p:spPr bwMode="auto">
            <a:xfrm>
              <a:off x="6659660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7" name="î$ļiďê">
              <a:extLst>
                <a:ext uri="{FF2B5EF4-FFF2-40B4-BE49-F238E27FC236}">
                  <a16:creationId xmlns:a16="http://schemas.microsoft.com/office/drawing/2014/main" id="{DE7B5A0D-D95B-48BA-BFD2-458220C74871}"/>
                </a:ext>
              </a:extLst>
            </p:cNvPr>
            <p:cNvSpPr/>
            <p:nvPr userDrawn="1"/>
          </p:nvSpPr>
          <p:spPr bwMode="auto">
            <a:xfrm>
              <a:off x="6787724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8" name="ísľïdè">
              <a:extLst>
                <a:ext uri="{FF2B5EF4-FFF2-40B4-BE49-F238E27FC236}">
                  <a16:creationId xmlns:a16="http://schemas.microsoft.com/office/drawing/2014/main" id="{D91EE57B-FA48-4C81-9B85-CDEF4EC096BA}"/>
                </a:ext>
              </a:extLst>
            </p:cNvPr>
            <p:cNvSpPr/>
            <p:nvPr userDrawn="1"/>
          </p:nvSpPr>
          <p:spPr bwMode="auto">
            <a:xfrm>
              <a:off x="6915789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9" name="iŝlïḍé">
              <a:extLst>
                <a:ext uri="{FF2B5EF4-FFF2-40B4-BE49-F238E27FC236}">
                  <a16:creationId xmlns:a16="http://schemas.microsoft.com/office/drawing/2014/main" id="{DD6C10B3-4E4F-419F-9E82-99AD2DF3FA20}"/>
                </a:ext>
              </a:extLst>
            </p:cNvPr>
            <p:cNvSpPr/>
            <p:nvPr userDrawn="1"/>
          </p:nvSpPr>
          <p:spPr bwMode="auto">
            <a:xfrm>
              <a:off x="7043853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0" name="iṣľïďè">
              <a:extLst>
                <a:ext uri="{FF2B5EF4-FFF2-40B4-BE49-F238E27FC236}">
                  <a16:creationId xmlns:a16="http://schemas.microsoft.com/office/drawing/2014/main" id="{609CE565-3DCE-408E-8F38-FF50F1B8DE40}"/>
                </a:ext>
              </a:extLst>
            </p:cNvPr>
            <p:cNvSpPr/>
            <p:nvPr userDrawn="1"/>
          </p:nvSpPr>
          <p:spPr bwMode="auto">
            <a:xfrm>
              <a:off x="716728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5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1" name="ïşḷïḋé">
              <a:extLst>
                <a:ext uri="{FF2B5EF4-FFF2-40B4-BE49-F238E27FC236}">
                  <a16:creationId xmlns:a16="http://schemas.microsoft.com/office/drawing/2014/main" id="{E8833BB2-7CE0-49FF-A08A-1F1026A800B8}"/>
                </a:ext>
              </a:extLst>
            </p:cNvPr>
            <p:cNvSpPr/>
            <p:nvPr userDrawn="1"/>
          </p:nvSpPr>
          <p:spPr bwMode="auto">
            <a:xfrm>
              <a:off x="729535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2" name="ï$ļíde">
              <a:extLst>
                <a:ext uri="{FF2B5EF4-FFF2-40B4-BE49-F238E27FC236}">
                  <a16:creationId xmlns:a16="http://schemas.microsoft.com/office/drawing/2014/main" id="{7AB84872-2AE6-4924-A3B3-6243BF20A00D}"/>
                </a:ext>
              </a:extLst>
            </p:cNvPr>
            <p:cNvSpPr/>
            <p:nvPr userDrawn="1"/>
          </p:nvSpPr>
          <p:spPr bwMode="auto">
            <a:xfrm>
              <a:off x="7423418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3" name="ïSḷîḍê">
              <a:extLst>
                <a:ext uri="{FF2B5EF4-FFF2-40B4-BE49-F238E27FC236}">
                  <a16:creationId xmlns:a16="http://schemas.microsoft.com/office/drawing/2014/main" id="{26B89198-D2DD-4A07-A08B-6199A7A5908C}"/>
                </a:ext>
              </a:extLst>
            </p:cNvPr>
            <p:cNvSpPr/>
            <p:nvPr userDrawn="1"/>
          </p:nvSpPr>
          <p:spPr bwMode="auto">
            <a:xfrm>
              <a:off x="7549940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4" name="íṩľíďe">
              <a:extLst>
                <a:ext uri="{FF2B5EF4-FFF2-40B4-BE49-F238E27FC236}">
                  <a16:creationId xmlns:a16="http://schemas.microsoft.com/office/drawing/2014/main" id="{EB5A9F37-49FE-4692-9F17-5CADE3F9D922}"/>
                </a:ext>
              </a:extLst>
            </p:cNvPr>
            <p:cNvSpPr/>
            <p:nvPr userDrawn="1"/>
          </p:nvSpPr>
          <p:spPr bwMode="auto">
            <a:xfrm>
              <a:off x="7678005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5" name="iṣľïḋe">
              <a:extLst>
                <a:ext uri="{FF2B5EF4-FFF2-40B4-BE49-F238E27FC236}">
                  <a16:creationId xmlns:a16="http://schemas.microsoft.com/office/drawing/2014/main" id="{B3C8B8C4-DDB4-4780-929F-95017E91C4D3}"/>
                </a:ext>
              </a:extLst>
            </p:cNvPr>
            <p:cNvSpPr/>
            <p:nvPr userDrawn="1"/>
          </p:nvSpPr>
          <p:spPr bwMode="auto">
            <a:xfrm>
              <a:off x="780606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6" name="iŝľidê">
              <a:extLst>
                <a:ext uri="{FF2B5EF4-FFF2-40B4-BE49-F238E27FC236}">
                  <a16:creationId xmlns:a16="http://schemas.microsoft.com/office/drawing/2014/main" id="{06320C68-244D-4C16-9BA4-F17502A9469D}"/>
                </a:ext>
              </a:extLst>
            </p:cNvPr>
            <p:cNvSpPr/>
            <p:nvPr userDrawn="1"/>
          </p:nvSpPr>
          <p:spPr bwMode="auto">
            <a:xfrm>
              <a:off x="793413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7" name="iṥḻîďê">
              <a:extLst>
                <a:ext uri="{FF2B5EF4-FFF2-40B4-BE49-F238E27FC236}">
                  <a16:creationId xmlns:a16="http://schemas.microsoft.com/office/drawing/2014/main" id="{C3D3FBA6-7BFF-44F9-8333-E7E7EA7C8C57}"/>
                </a:ext>
              </a:extLst>
            </p:cNvPr>
            <p:cNvSpPr/>
            <p:nvPr userDrawn="1"/>
          </p:nvSpPr>
          <p:spPr bwMode="auto">
            <a:xfrm>
              <a:off x="8060655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8" name="ïṧļïdè">
              <a:extLst>
                <a:ext uri="{FF2B5EF4-FFF2-40B4-BE49-F238E27FC236}">
                  <a16:creationId xmlns:a16="http://schemas.microsoft.com/office/drawing/2014/main" id="{A1C52666-16BA-47B2-A2B0-BA65B4616142}"/>
                </a:ext>
              </a:extLst>
            </p:cNvPr>
            <p:cNvSpPr/>
            <p:nvPr userDrawn="1"/>
          </p:nvSpPr>
          <p:spPr bwMode="auto">
            <a:xfrm>
              <a:off x="818563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9" name="îṣlîḑè">
              <a:extLst>
                <a:ext uri="{FF2B5EF4-FFF2-40B4-BE49-F238E27FC236}">
                  <a16:creationId xmlns:a16="http://schemas.microsoft.com/office/drawing/2014/main" id="{DACE3575-FBE8-487E-B1F4-EFDF197D3317}"/>
                </a:ext>
              </a:extLst>
            </p:cNvPr>
            <p:cNvSpPr/>
            <p:nvPr userDrawn="1"/>
          </p:nvSpPr>
          <p:spPr bwMode="auto">
            <a:xfrm>
              <a:off x="831369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0" name="iṥ1îḑé">
              <a:extLst>
                <a:ext uri="{FF2B5EF4-FFF2-40B4-BE49-F238E27FC236}">
                  <a16:creationId xmlns:a16="http://schemas.microsoft.com/office/drawing/2014/main" id="{2DD65B47-FE94-4D15-84B4-DDF45B826614}"/>
                </a:ext>
              </a:extLst>
            </p:cNvPr>
            <p:cNvSpPr/>
            <p:nvPr userDrawn="1"/>
          </p:nvSpPr>
          <p:spPr bwMode="auto">
            <a:xfrm>
              <a:off x="844022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1" name="íSḻîḋè">
              <a:extLst>
                <a:ext uri="{FF2B5EF4-FFF2-40B4-BE49-F238E27FC236}">
                  <a16:creationId xmlns:a16="http://schemas.microsoft.com/office/drawing/2014/main" id="{B6D97578-9718-415A-9485-7EFC85114C78}"/>
                </a:ext>
              </a:extLst>
            </p:cNvPr>
            <p:cNvSpPr/>
            <p:nvPr userDrawn="1"/>
          </p:nvSpPr>
          <p:spPr bwMode="auto">
            <a:xfrm>
              <a:off x="8568284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2" name="ïṥḻïḍê">
              <a:extLst>
                <a:ext uri="{FF2B5EF4-FFF2-40B4-BE49-F238E27FC236}">
                  <a16:creationId xmlns:a16="http://schemas.microsoft.com/office/drawing/2014/main" id="{769AEC78-5F9C-42E3-9BF1-1FD7DCF7A9BD}"/>
                </a:ext>
              </a:extLst>
            </p:cNvPr>
            <p:cNvSpPr/>
            <p:nvPr userDrawn="1"/>
          </p:nvSpPr>
          <p:spPr bwMode="auto">
            <a:xfrm>
              <a:off x="869634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3" name="ïṥļîḑe">
              <a:extLst>
                <a:ext uri="{FF2B5EF4-FFF2-40B4-BE49-F238E27FC236}">
                  <a16:creationId xmlns:a16="http://schemas.microsoft.com/office/drawing/2014/main" id="{DB8A11C6-8D67-4A45-91DF-64703B3858B8}"/>
                </a:ext>
              </a:extLst>
            </p:cNvPr>
            <p:cNvSpPr/>
            <p:nvPr userDrawn="1"/>
          </p:nvSpPr>
          <p:spPr bwMode="auto">
            <a:xfrm>
              <a:off x="882441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4" name="î$ľïḋé">
              <a:extLst>
                <a:ext uri="{FF2B5EF4-FFF2-40B4-BE49-F238E27FC236}">
                  <a16:creationId xmlns:a16="http://schemas.microsoft.com/office/drawing/2014/main" id="{B077C7B5-26B7-4BBA-9732-20E3D0C03F32}"/>
                </a:ext>
              </a:extLst>
            </p:cNvPr>
            <p:cNvSpPr/>
            <p:nvPr userDrawn="1"/>
          </p:nvSpPr>
          <p:spPr bwMode="auto">
            <a:xfrm>
              <a:off x="895247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5" name="ïṩ1ïdé">
              <a:extLst>
                <a:ext uri="{FF2B5EF4-FFF2-40B4-BE49-F238E27FC236}">
                  <a16:creationId xmlns:a16="http://schemas.microsoft.com/office/drawing/2014/main" id="{A2A9D587-7156-45CD-9F6B-6200DD3B0547}"/>
                </a:ext>
              </a:extLst>
            </p:cNvPr>
            <p:cNvSpPr/>
            <p:nvPr userDrawn="1"/>
          </p:nvSpPr>
          <p:spPr bwMode="auto">
            <a:xfrm>
              <a:off x="907900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6" name="ïṣḻiḍê">
              <a:extLst>
                <a:ext uri="{FF2B5EF4-FFF2-40B4-BE49-F238E27FC236}">
                  <a16:creationId xmlns:a16="http://schemas.microsoft.com/office/drawing/2014/main" id="{CB554CA1-D0FA-42A7-A908-6F56D79C3388}"/>
                </a:ext>
              </a:extLst>
            </p:cNvPr>
            <p:cNvSpPr/>
            <p:nvPr userDrawn="1"/>
          </p:nvSpPr>
          <p:spPr bwMode="auto">
            <a:xfrm>
              <a:off x="920397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3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7" name="ïśľidé">
              <a:extLst>
                <a:ext uri="{FF2B5EF4-FFF2-40B4-BE49-F238E27FC236}">
                  <a16:creationId xmlns:a16="http://schemas.microsoft.com/office/drawing/2014/main" id="{76DDF91D-219C-4AF1-AC68-59836763486C}"/>
                </a:ext>
              </a:extLst>
            </p:cNvPr>
            <p:cNvSpPr/>
            <p:nvPr userDrawn="1"/>
          </p:nvSpPr>
          <p:spPr bwMode="auto">
            <a:xfrm>
              <a:off x="667046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0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8" name="îš1íḑe">
              <a:extLst>
                <a:ext uri="{FF2B5EF4-FFF2-40B4-BE49-F238E27FC236}">
                  <a16:creationId xmlns:a16="http://schemas.microsoft.com/office/drawing/2014/main" id="{03765E24-A817-469D-A97A-C073CC8EEF1B}"/>
                </a:ext>
              </a:extLst>
            </p:cNvPr>
            <p:cNvSpPr/>
            <p:nvPr userDrawn="1"/>
          </p:nvSpPr>
          <p:spPr bwMode="auto">
            <a:xfrm>
              <a:off x="6798525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7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9" name="ïṥ1ïďè">
              <a:extLst>
                <a:ext uri="{FF2B5EF4-FFF2-40B4-BE49-F238E27FC236}">
                  <a16:creationId xmlns:a16="http://schemas.microsoft.com/office/drawing/2014/main" id="{ED6D3A07-22EE-41EC-8740-0C5A7FEA2DB6}"/>
                </a:ext>
              </a:extLst>
            </p:cNvPr>
            <p:cNvSpPr/>
            <p:nvPr userDrawn="1"/>
          </p:nvSpPr>
          <p:spPr bwMode="auto">
            <a:xfrm>
              <a:off x="692658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0" name="iṡḻíḓê">
              <a:extLst>
                <a:ext uri="{FF2B5EF4-FFF2-40B4-BE49-F238E27FC236}">
                  <a16:creationId xmlns:a16="http://schemas.microsoft.com/office/drawing/2014/main" id="{DBCC9F24-AA72-4304-8FAB-74CB7B3F844A}"/>
                </a:ext>
              </a:extLst>
            </p:cNvPr>
            <p:cNvSpPr/>
            <p:nvPr userDrawn="1"/>
          </p:nvSpPr>
          <p:spPr bwMode="auto">
            <a:xfrm>
              <a:off x="705774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3 w 30"/>
                <a:gd name="T3" fmla="*/ 0 h 18"/>
                <a:gd name="T4" fmla="*/ 0 w 30"/>
                <a:gd name="T5" fmla="*/ 9 h 18"/>
                <a:gd name="T6" fmla="*/ 17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1" name="íşľíďê">
              <a:extLst>
                <a:ext uri="{FF2B5EF4-FFF2-40B4-BE49-F238E27FC236}">
                  <a16:creationId xmlns:a16="http://schemas.microsoft.com/office/drawing/2014/main" id="{A969803B-FAFC-486B-9378-71727908B160}"/>
                </a:ext>
              </a:extLst>
            </p:cNvPr>
            <p:cNvSpPr/>
            <p:nvPr userDrawn="1"/>
          </p:nvSpPr>
          <p:spPr bwMode="auto">
            <a:xfrm>
              <a:off x="718580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2" name="ïṧ1îḓè">
              <a:extLst>
                <a:ext uri="{FF2B5EF4-FFF2-40B4-BE49-F238E27FC236}">
                  <a16:creationId xmlns:a16="http://schemas.microsoft.com/office/drawing/2014/main" id="{ED636F23-3A3A-4324-9BD7-C07F5B59499D}"/>
                </a:ext>
              </a:extLst>
            </p:cNvPr>
            <p:cNvSpPr/>
            <p:nvPr userDrawn="1"/>
          </p:nvSpPr>
          <p:spPr bwMode="auto">
            <a:xfrm>
              <a:off x="731386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3" name="îṡ1ïḍè">
              <a:extLst>
                <a:ext uri="{FF2B5EF4-FFF2-40B4-BE49-F238E27FC236}">
                  <a16:creationId xmlns:a16="http://schemas.microsoft.com/office/drawing/2014/main" id="{2C225C38-5916-43D7-9885-EE9DA3868271}"/>
                </a:ext>
              </a:extLst>
            </p:cNvPr>
            <p:cNvSpPr/>
            <p:nvPr userDrawn="1"/>
          </p:nvSpPr>
          <p:spPr bwMode="auto">
            <a:xfrm>
              <a:off x="7440391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8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0" y="18"/>
                    <a:pt x="18" y="18"/>
                  </a:cubicBezTo>
                  <a:cubicBezTo>
                    <a:pt x="26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4" name="îśḷidé">
              <a:extLst>
                <a:ext uri="{FF2B5EF4-FFF2-40B4-BE49-F238E27FC236}">
                  <a16:creationId xmlns:a16="http://schemas.microsoft.com/office/drawing/2014/main" id="{8BB66F7F-8688-44DF-9E87-5AD039DD253B}"/>
                </a:ext>
              </a:extLst>
            </p:cNvPr>
            <p:cNvSpPr/>
            <p:nvPr userDrawn="1"/>
          </p:nvSpPr>
          <p:spPr bwMode="auto">
            <a:xfrm>
              <a:off x="757308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5" name="îSḷîde">
              <a:extLst>
                <a:ext uri="{FF2B5EF4-FFF2-40B4-BE49-F238E27FC236}">
                  <a16:creationId xmlns:a16="http://schemas.microsoft.com/office/drawing/2014/main" id="{52C15359-6DF1-4540-A524-17EFA8E5B711}"/>
                </a:ext>
              </a:extLst>
            </p:cNvPr>
            <p:cNvSpPr/>
            <p:nvPr userDrawn="1"/>
          </p:nvSpPr>
          <p:spPr bwMode="auto">
            <a:xfrm>
              <a:off x="7699606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0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6" name="iṩļîďe">
              <a:extLst>
                <a:ext uri="{FF2B5EF4-FFF2-40B4-BE49-F238E27FC236}">
                  <a16:creationId xmlns:a16="http://schemas.microsoft.com/office/drawing/2014/main" id="{B4DA4674-EB75-430E-9A31-1A09908B01FE}"/>
                </a:ext>
              </a:extLst>
            </p:cNvPr>
            <p:cNvSpPr/>
            <p:nvPr userDrawn="1"/>
          </p:nvSpPr>
          <p:spPr bwMode="auto">
            <a:xfrm>
              <a:off x="7827670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7" name="iś1íḑê">
              <a:extLst>
                <a:ext uri="{FF2B5EF4-FFF2-40B4-BE49-F238E27FC236}">
                  <a16:creationId xmlns:a16="http://schemas.microsoft.com/office/drawing/2014/main" id="{F8B63F51-CEAD-4D73-8760-CB2E384729BE}"/>
                </a:ext>
              </a:extLst>
            </p:cNvPr>
            <p:cNvSpPr/>
            <p:nvPr userDrawn="1"/>
          </p:nvSpPr>
          <p:spPr bwMode="auto">
            <a:xfrm>
              <a:off x="7958821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8" name="ïsḷïḋé">
              <a:extLst>
                <a:ext uri="{FF2B5EF4-FFF2-40B4-BE49-F238E27FC236}">
                  <a16:creationId xmlns:a16="http://schemas.microsoft.com/office/drawing/2014/main" id="{6A409F37-F5E2-434A-A173-AE114B13E514}"/>
                </a:ext>
              </a:extLst>
            </p:cNvPr>
            <p:cNvSpPr/>
            <p:nvPr userDrawn="1"/>
          </p:nvSpPr>
          <p:spPr bwMode="auto">
            <a:xfrm>
              <a:off x="8086885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9" name="íś1îḓè">
              <a:extLst>
                <a:ext uri="{FF2B5EF4-FFF2-40B4-BE49-F238E27FC236}">
                  <a16:creationId xmlns:a16="http://schemas.microsoft.com/office/drawing/2014/main" id="{BE34101B-95FF-4900-9D34-ABA7F99E71A0}"/>
                </a:ext>
              </a:extLst>
            </p:cNvPr>
            <p:cNvSpPr/>
            <p:nvPr userDrawn="1"/>
          </p:nvSpPr>
          <p:spPr bwMode="auto">
            <a:xfrm>
              <a:off x="8214950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0" name="i$ḷïḓê">
              <a:extLst>
                <a:ext uri="{FF2B5EF4-FFF2-40B4-BE49-F238E27FC236}">
                  <a16:creationId xmlns:a16="http://schemas.microsoft.com/office/drawing/2014/main" id="{3610E7DA-A99F-485A-8428-FADEC69DFE35}"/>
                </a:ext>
              </a:extLst>
            </p:cNvPr>
            <p:cNvSpPr/>
            <p:nvPr userDrawn="1"/>
          </p:nvSpPr>
          <p:spPr bwMode="auto">
            <a:xfrm>
              <a:off x="8346100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2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1" name="iṡḷiḑè">
              <a:extLst>
                <a:ext uri="{FF2B5EF4-FFF2-40B4-BE49-F238E27FC236}">
                  <a16:creationId xmlns:a16="http://schemas.microsoft.com/office/drawing/2014/main" id="{DC99D5AD-EB2D-48BD-A7D1-A637AD951D2E}"/>
                </a:ext>
              </a:extLst>
            </p:cNvPr>
            <p:cNvSpPr/>
            <p:nvPr userDrawn="1"/>
          </p:nvSpPr>
          <p:spPr bwMode="auto">
            <a:xfrm>
              <a:off x="8474165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2" name="îsľiḓe">
              <a:extLst>
                <a:ext uri="{FF2B5EF4-FFF2-40B4-BE49-F238E27FC236}">
                  <a16:creationId xmlns:a16="http://schemas.microsoft.com/office/drawing/2014/main" id="{181A6CFE-743C-4305-8795-6F150437278A}"/>
                </a:ext>
              </a:extLst>
            </p:cNvPr>
            <p:cNvSpPr/>
            <p:nvPr userDrawn="1"/>
          </p:nvSpPr>
          <p:spPr bwMode="auto">
            <a:xfrm>
              <a:off x="8600687" y="2108150"/>
              <a:ext cx="121893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3" name="íśḷïde">
              <a:extLst>
                <a:ext uri="{FF2B5EF4-FFF2-40B4-BE49-F238E27FC236}">
                  <a16:creationId xmlns:a16="http://schemas.microsoft.com/office/drawing/2014/main" id="{CB6B4866-8EC8-4411-8012-DA5EF249F6EB}"/>
                </a:ext>
              </a:extLst>
            </p:cNvPr>
            <p:cNvSpPr/>
            <p:nvPr userDrawn="1"/>
          </p:nvSpPr>
          <p:spPr bwMode="auto">
            <a:xfrm>
              <a:off x="8728751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4" name="ïṧḷiḋé">
              <a:extLst>
                <a:ext uri="{FF2B5EF4-FFF2-40B4-BE49-F238E27FC236}">
                  <a16:creationId xmlns:a16="http://schemas.microsoft.com/office/drawing/2014/main" id="{45EFDAD9-0EF8-440D-8A8B-BF9AA205ACD1}"/>
                </a:ext>
              </a:extLst>
            </p:cNvPr>
            <p:cNvSpPr/>
            <p:nvPr userDrawn="1"/>
          </p:nvSpPr>
          <p:spPr bwMode="auto">
            <a:xfrm>
              <a:off x="885990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2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5" name="iṩḷiḍê">
              <a:extLst>
                <a:ext uri="{FF2B5EF4-FFF2-40B4-BE49-F238E27FC236}">
                  <a16:creationId xmlns:a16="http://schemas.microsoft.com/office/drawing/2014/main" id="{724D1F72-9F7A-4C05-9E13-609D1C6D06BF}"/>
                </a:ext>
              </a:extLst>
            </p:cNvPr>
            <p:cNvSpPr/>
            <p:nvPr userDrawn="1"/>
          </p:nvSpPr>
          <p:spPr bwMode="auto">
            <a:xfrm>
              <a:off x="8987966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6" name="í$ľidè">
              <a:extLst>
                <a:ext uri="{FF2B5EF4-FFF2-40B4-BE49-F238E27FC236}">
                  <a16:creationId xmlns:a16="http://schemas.microsoft.com/office/drawing/2014/main" id="{7FE46144-9DCF-4D18-AEEF-A9FC10B82761}"/>
                </a:ext>
              </a:extLst>
            </p:cNvPr>
            <p:cNvSpPr/>
            <p:nvPr userDrawn="1"/>
          </p:nvSpPr>
          <p:spPr bwMode="auto">
            <a:xfrm>
              <a:off x="9116031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7" name="iṧľíde">
              <a:extLst>
                <a:ext uri="{FF2B5EF4-FFF2-40B4-BE49-F238E27FC236}">
                  <a16:creationId xmlns:a16="http://schemas.microsoft.com/office/drawing/2014/main" id="{85AC77D4-CD17-475B-82A6-1D071477A2CF}"/>
                </a:ext>
              </a:extLst>
            </p:cNvPr>
            <p:cNvSpPr/>
            <p:nvPr userDrawn="1"/>
          </p:nvSpPr>
          <p:spPr bwMode="auto">
            <a:xfrm>
              <a:off x="9247181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8" name="iśļïḋé">
              <a:extLst>
                <a:ext uri="{FF2B5EF4-FFF2-40B4-BE49-F238E27FC236}">
                  <a16:creationId xmlns:a16="http://schemas.microsoft.com/office/drawing/2014/main" id="{D1F7D4B8-E6A4-4744-999F-5137672BDCE5}"/>
                </a:ext>
              </a:extLst>
            </p:cNvPr>
            <p:cNvSpPr/>
            <p:nvPr userDrawn="1"/>
          </p:nvSpPr>
          <p:spPr bwMode="auto">
            <a:xfrm>
              <a:off x="6678175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9" name="î$1ïdê">
              <a:extLst>
                <a:ext uri="{FF2B5EF4-FFF2-40B4-BE49-F238E27FC236}">
                  <a16:creationId xmlns:a16="http://schemas.microsoft.com/office/drawing/2014/main" id="{F8400F2F-D12A-4467-A856-431F20A93B9B}"/>
                </a:ext>
              </a:extLst>
            </p:cNvPr>
            <p:cNvSpPr/>
            <p:nvPr userDrawn="1"/>
          </p:nvSpPr>
          <p:spPr bwMode="auto">
            <a:xfrm>
              <a:off x="6809325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0" name="iS1ide">
              <a:extLst>
                <a:ext uri="{FF2B5EF4-FFF2-40B4-BE49-F238E27FC236}">
                  <a16:creationId xmlns:a16="http://schemas.microsoft.com/office/drawing/2014/main" id="{AB5A9763-08A8-4155-94DB-69286962723D}"/>
                </a:ext>
              </a:extLst>
            </p:cNvPr>
            <p:cNvSpPr/>
            <p:nvPr userDrawn="1"/>
          </p:nvSpPr>
          <p:spPr bwMode="auto">
            <a:xfrm>
              <a:off x="6940476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1" name="îṩļîḑé">
              <a:extLst>
                <a:ext uri="{FF2B5EF4-FFF2-40B4-BE49-F238E27FC236}">
                  <a16:creationId xmlns:a16="http://schemas.microsoft.com/office/drawing/2014/main" id="{009FCB25-7D83-4915-B062-DC447AF0D000}"/>
                </a:ext>
              </a:extLst>
            </p:cNvPr>
            <p:cNvSpPr/>
            <p:nvPr userDrawn="1"/>
          </p:nvSpPr>
          <p:spPr bwMode="auto">
            <a:xfrm>
              <a:off x="7073170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3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2" name="îslíḓè">
              <a:extLst>
                <a:ext uri="{FF2B5EF4-FFF2-40B4-BE49-F238E27FC236}">
                  <a16:creationId xmlns:a16="http://schemas.microsoft.com/office/drawing/2014/main" id="{0B700624-E576-417E-950D-1E87C2E6BC65}"/>
                </a:ext>
              </a:extLst>
            </p:cNvPr>
            <p:cNvSpPr/>
            <p:nvPr userDrawn="1"/>
          </p:nvSpPr>
          <p:spPr bwMode="auto">
            <a:xfrm>
              <a:off x="719969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3" name="îṡḷîďê">
              <a:extLst>
                <a:ext uri="{FF2B5EF4-FFF2-40B4-BE49-F238E27FC236}">
                  <a16:creationId xmlns:a16="http://schemas.microsoft.com/office/drawing/2014/main" id="{52E005E5-B77F-4F28-A0D1-F7ECCA78366F}"/>
                </a:ext>
              </a:extLst>
            </p:cNvPr>
            <p:cNvSpPr/>
            <p:nvPr userDrawn="1"/>
          </p:nvSpPr>
          <p:spPr bwMode="auto">
            <a:xfrm>
              <a:off x="7330841" y="2188383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4" name="isliḑè">
              <a:extLst>
                <a:ext uri="{FF2B5EF4-FFF2-40B4-BE49-F238E27FC236}">
                  <a16:creationId xmlns:a16="http://schemas.microsoft.com/office/drawing/2014/main" id="{D941AD38-1D05-4E2D-8A38-365ACF63BCFE}"/>
                </a:ext>
              </a:extLst>
            </p:cNvPr>
            <p:cNvSpPr/>
            <p:nvPr userDrawn="1"/>
          </p:nvSpPr>
          <p:spPr bwMode="auto">
            <a:xfrm>
              <a:off x="746353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5" name="îṥ1îde">
              <a:extLst>
                <a:ext uri="{FF2B5EF4-FFF2-40B4-BE49-F238E27FC236}">
                  <a16:creationId xmlns:a16="http://schemas.microsoft.com/office/drawing/2014/main" id="{ACFA4C3B-ED6E-4ED7-9D1B-62192449A1A4}"/>
                </a:ext>
              </a:extLst>
            </p:cNvPr>
            <p:cNvSpPr/>
            <p:nvPr userDrawn="1"/>
          </p:nvSpPr>
          <p:spPr bwMode="auto">
            <a:xfrm>
              <a:off x="759468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6" name="isḷíďé">
              <a:extLst>
                <a:ext uri="{FF2B5EF4-FFF2-40B4-BE49-F238E27FC236}">
                  <a16:creationId xmlns:a16="http://schemas.microsoft.com/office/drawing/2014/main" id="{50A24108-6F3A-408D-803F-1729D1F09627}"/>
                </a:ext>
              </a:extLst>
            </p:cNvPr>
            <p:cNvSpPr/>
            <p:nvPr userDrawn="1"/>
          </p:nvSpPr>
          <p:spPr bwMode="auto">
            <a:xfrm>
              <a:off x="772275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7" name="íṣļïḋe">
              <a:extLst>
                <a:ext uri="{FF2B5EF4-FFF2-40B4-BE49-F238E27FC236}">
                  <a16:creationId xmlns:a16="http://schemas.microsoft.com/office/drawing/2014/main" id="{9AD3DA31-E1A8-4393-8F37-802A61B5B05F}"/>
                </a:ext>
              </a:extLst>
            </p:cNvPr>
            <p:cNvSpPr/>
            <p:nvPr userDrawn="1"/>
          </p:nvSpPr>
          <p:spPr bwMode="auto">
            <a:xfrm>
              <a:off x="785390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2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8" name="íśľîḋé">
              <a:extLst>
                <a:ext uri="{FF2B5EF4-FFF2-40B4-BE49-F238E27FC236}">
                  <a16:creationId xmlns:a16="http://schemas.microsoft.com/office/drawing/2014/main" id="{B918482D-F968-4C90-AC61-8FB218B94BEF}"/>
                </a:ext>
              </a:extLst>
            </p:cNvPr>
            <p:cNvSpPr/>
            <p:nvPr userDrawn="1"/>
          </p:nvSpPr>
          <p:spPr bwMode="auto">
            <a:xfrm>
              <a:off x="798505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9" name="iś1iḓê">
              <a:extLst>
                <a:ext uri="{FF2B5EF4-FFF2-40B4-BE49-F238E27FC236}">
                  <a16:creationId xmlns:a16="http://schemas.microsoft.com/office/drawing/2014/main" id="{07F58A5D-E493-4474-91FE-F7FFB80B24D7}"/>
                </a:ext>
              </a:extLst>
            </p:cNvPr>
            <p:cNvSpPr/>
            <p:nvPr userDrawn="1"/>
          </p:nvSpPr>
          <p:spPr bwMode="auto">
            <a:xfrm>
              <a:off x="811311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0" name="ïṩḻíďe">
              <a:extLst>
                <a:ext uri="{FF2B5EF4-FFF2-40B4-BE49-F238E27FC236}">
                  <a16:creationId xmlns:a16="http://schemas.microsoft.com/office/drawing/2014/main" id="{CDD5B07C-AA9E-4560-BA9D-027274194740}"/>
                </a:ext>
              </a:extLst>
            </p:cNvPr>
            <p:cNvSpPr/>
            <p:nvPr userDrawn="1"/>
          </p:nvSpPr>
          <p:spPr bwMode="auto">
            <a:xfrm>
              <a:off x="824426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1" name="îS1iḋé">
              <a:extLst>
                <a:ext uri="{FF2B5EF4-FFF2-40B4-BE49-F238E27FC236}">
                  <a16:creationId xmlns:a16="http://schemas.microsoft.com/office/drawing/2014/main" id="{453EF2E2-652C-4C5D-82D4-3639C5529F75}"/>
                </a:ext>
              </a:extLst>
            </p:cNvPr>
            <p:cNvSpPr/>
            <p:nvPr userDrawn="1"/>
          </p:nvSpPr>
          <p:spPr bwMode="auto">
            <a:xfrm>
              <a:off x="837541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2" name="î$ľiḋè">
              <a:extLst>
                <a:ext uri="{FF2B5EF4-FFF2-40B4-BE49-F238E27FC236}">
                  <a16:creationId xmlns:a16="http://schemas.microsoft.com/office/drawing/2014/main" id="{0203C92D-A53E-4CDF-8A47-E5BE22155B62}"/>
                </a:ext>
              </a:extLst>
            </p:cNvPr>
            <p:cNvSpPr/>
            <p:nvPr userDrawn="1"/>
          </p:nvSpPr>
          <p:spPr bwMode="auto">
            <a:xfrm>
              <a:off x="850656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3" name="íśḷiḓe">
              <a:extLst>
                <a:ext uri="{FF2B5EF4-FFF2-40B4-BE49-F238E27FC236}">
                  <a16:creationId xmlns:a16="http://schemas.microsoft.com/office/drawing/2014/main" id="{5D783744-E989-475B-A5D9-DC8E424F36E9}"/>
                </a:ext>
              </a:extLst>
            </p:cNvPr>
            <p:cNvSpPr/>
            <p:nvPr userDrawn="1"/>
          </p:nvSpPr>
          <p:spPr bwMode="auto">
            <a:xfrm>
              <a:off x="863463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3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4" name="ïSlíḋê">
              <a:extLst>
                <a:ext uri="{FF2B5EF4-FFF2-40B4-BE49-F238E27FC236}">
                  <a16:creationId xmlns:a16="http://schemas.microsoft.com/office/drawing/2014/main" id="{9AEAAD41-7B31-4F3D-BFDD-7FAF0FB8FC37}"/>
                </a:ext>
              </a:extLst>
            </p:cNvPr>
            <p:cNvSpPr/>
            <p:nvPr userDrawn="1"/>
          </p:nvSpPr>
          <p:spPr bwMode="auto">
            <a:xfrm>
              <a:off x="876578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5" name="ïšlîḍè">
              <a:extLst>
                <a:ext uri="{FF2B5EF4-FFF2-40B4-BE49-F238E27FC236}">
                  <a16:creationId xmlns:a16="http://schemas.microsoft.com/office/drawing/2014/main" id="{FD5A15B2-6DAA-423D-9E25-41FE0A8D5074}"/>
                </a:ext>
              </a:extLst>
            </p:cNvPr>
            <p:cNvSpPr/>
            <p:nvPr userDrawn="1"/>
          </p:nvSpPr>
          <p:spPr bwMode="auto">
            <a:xfrm>
              <a:off x="8896932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6" name="î$ḷîḍe">
              <a:extLst>
                <a:ext uri="{FF2B5EF4-FFF2-40B4-BE49-F238E27FC236}">
                  <a16:creationId xmlns:a16="http://schemas.microsoft.com/office/drawing/2014/main" id="{B29BF2CD-AAA2-4B34-8001-B7196AD9C6B4}"/>
                </a:ext>
              </a:extLst>
            </p:cNvPr>
            <p:cNvSpPr/>
            <p:nvPr userDrawn="1"/>
          </p:nvSpPr>
          <p:spPr bwMode="auto">
            <a:xfrm>
              <a:off x="9028082" y="2188383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7" name="i$ḻïďe">
              <a:extLst>
                <a:ext uri="{FF2B5EF4-FFF2-40B4-BE49-F238E27FC236}">
                  <a16:creationId xmlns:a16="http://schemas.microsoft.com/office/drawing/2014/main" id="{0C814612-C327-4E73-909A-D9B2542A6C9F}"/>
                </a:ext>
              </a:extLst>
            </p:cNvPr>
            <p:cNvSpPr/>
            <p:nvPr userDrawn="1"/>
          </p:nvSpPr>
          <p:spPr bwMode="auto">
            <a:xfrm>
              <a:off x="915614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8" name="íS1ïďé">
              <a:extLst>
                <a:ext uri="{FF2B5EF4-FFF2-40B4-BE49-F238E27FC236}">
                  <a16:creationId xmlns:a16="http://schemas.microsoft.com/office/drawing/2014/main" id="{DAA2B736-FF05-492D-9FF7-0339C77AAE3C}"/>
                </a:ext>
              </a:extLst>
            </p:cNvPr>
            <p:cNvSpPr/>
            <p:nvPr userDrawn="1"/>
          </p:nvSpPr>
          <p:spPr bwMode="auto">
            <a:xfrm>
              <a:off x="928729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9" name="işḷîḍê">
              <a:extLst>
                <a:ext uri="{FF2B5EF4-FFF2-40B4-BE49-F238E27FC236}">
                  <a16:creationId xmlns:a16="http://schemas.microsoft.com/office/drawing/2014/main" id="{EF863480-EEB3-46C7-B745-D2D32D780BAF}"/>
                </a:ext>
              </a:extLst>
            </p:cNvPr>
            <p:cNvSpPr/>
            <p:nvPr userDrawn="1"/>
          </p:nvSpPr>
          <p:spPr bwMode="auto">
            <a:xfrm>
              <a:off x="6688975" y="2271702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0" name="ï$ḷiḋè">
              <a:extLst>
                <a:ext uri="{FF2B5EF4-FFF2-40B4-BE49-F238E27FC236}">
                  <a16:creationId xmlns:a16="http://schemas.microsoft.com/office/drawing/2014/main" id="{9FBE59CD-0822-4800-B2F7-9D718D41851B}"/>
                </a:ext>
              </a:extLst>
            </p:cNvPr>
            <p:cNvSpPr/>
            <p:nvPr userDrawn="1"/>
          </p:nvSpPr>
          <p:spPr bwMode="auto">
            <a:xfrm>
              <a:off x="6824755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1" name="íSḷiḑe">
              <a:extLst>
                <a:ext uri="{FF2B5EF4-FFF2-40B4-BE49-F238E27FC236}">
                  <a16:creationId xmlns:a16="http://schemas.microsoft.com/office/drawing/2014/main" id="{052CC282-4FD9-46ED-A646-023167BF9301}"/>
                </a:ext>
              </a:extLst>
            </p:cNvPr>
            <p:cNvSpPr/>
            <p:nvPr userDrawn="1"/>
          </p:nvSpPr>
          <p:spPr bwMode="auto">
            <a:xfrm>
              <a:off x="6955906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2" name="îṧḻîďé">
              <a:extLst>
                <a:ext uri="{FF2B5EF4-FFF2-40B4-BE49-F238E27FC236}">
                  <a16:creationId xmlns:a16="http://schemas.microsoft.com/office/drawing/2014/main" id="{AAA00C06-9676-4D76-B119-BF010CC85AE3}"/>
                </a:ext>
              </a:extLst>
            </p:cNvPr>
            <p:cNvSpPr/>
            <p:nvPr userDrawn="1"/>
          </p:nvSpPr>
          <p:spPr bwMode="auto">
            <a:xfrm>
              <a:off x="7087056" y="2271702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3" name="ís1ide">
              <a:extLst>
                <a:ext uri="{FF2B5EF4-FFF2-40B4-BE49-F238E27FC236}">
                  <a16:creationId xmlns:a16="http://schemas.microsoft.com/office/drawing/2014/main" id="{43DF6629-4DB8-474F-BBDD-5400372FFC54}"/>
                </a:ext>
              </a:extLst>
            </p:cNvPr>
            <p:cNvSpPr/>
            <p:nvPr userDrawn="1"/>
          </p:nvSpPr>
          <p:spPr bwMode="auto">
            <a:xfrm>
              <a:off x="721820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4" name="îsḻïḍè">
              <a:extLst>
                <a:ext uri="{FF2B5EF4-FFF2-40B4-BE49-F238E27FC236}">
                  <a16:creationId xmlns:a16="http://schemas.microsoft.com/office/drawing/2014/main" id="{376D131B-8540-47BB-BA54-4831B55AA702}"/>
                </a:ext>
              </a:extLst>
            </p:cNvPr>
            <p:cNvSpPr/>
            <p:nvPr userDrawn="1"/>
          </p:nvSpPr>
          <p:spPr bwMode="auto">
            <a:xfrm>
              <a:off x="7349356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5" name="îšḷïḑe">
              <a:extLst>
                <a:ext uri="{FF2B5EF4-FFF2-40B4-BE49-F238E27FC236}">
                  <a16:creationId xmlns:a16="http://schemas.microsoft.com/office/drawing/2014/main" id="{4214FF7C-AF3D-4398-AA74-26AAB290BF73}"/>
                </a:ext>
              </a:extLst>
            </p:cNvPr>
            <p:cNvSpPr/>
            <p:nvPr userDrawn="1"/>
          </p:nvSpPr>
          <p:spPr bwMode="auto">
            <a:xfrm>
              <a:off x="7480507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6" name="íş1îḍê">
              <a:extLst>
                <a:ext uri="{FF2B5EF4-FFF2-40B4-BE49-F238E27FC236}">
                  <a16:creationId xmlns:a16="http://schemas.microsoft.com/office/drawing/2014/main" id="{31365B16-D002-47BD-856D-0DBFCCFB7DB4}"/>
                </a:ext>
              </a:extLst>
            </p:cNvPr>
            <p:cNvSpPr/>
            <p:nvPr userDrawn="1"/>
          </p:nvSpPr>
          <p:spPr bwMode="auto">
            <a:xfrm>
              <a:off x="761628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7" name="isľiḋe">
              <a:extLst>
                <a:ext uri="{FF2B5EF4-FFF2-40B4-BE49-F238E27FC236}">
                  <a16:creationId xmlns:a16="http://schemas.microsoft.com/office/drawing/2014/main" id="{2E460211-DF68-456A-A3E6-4331FBD7B9A8}"/>
                </a:ext>
              </a:extLst>
            </p:cNvPr>
            <p:cNvSpPr/>
            <p:nvPr userDrawn="1"/>
          </p:nvSpPr>
          <p:spPr bwMode="auto">
            <a:xfrm>
              <a:off x="774743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8" name="îṥ1iḍe">
              <a:extLst>
                <a:ext uri="{FF2B5EF4-FFF2-40B4-BE49-F238E27FC236}">
                  <a16:creationId xmlns:a16="http://schemas.microsoft.com/office/drawing/2014/main" id="{82BBA36B-B942-41B9-B728-3BCBD7E95980}"/>
                </a:ext>
              </a:extLst>
            </p:cNvPr>
            <p:cNvSpPr/>
            <p:nvPr userDrawn="1"/>
          </p:nvSpPr>
          <p:spPr bwMode="auto">
            <a:xfrm>
              <a:off x="787858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9" name="îŝ1îḑe">
              <a:extLst>
                <a:ext uri="{FF2B5EF4-FFF2-40B4-BE49-F238E27FC236}">
                  <a16:creationId xmlns:a16="http://schemas.microsoft.com/office/drawing/2014/main" id="{8EC64299-D365-4803-A07F-F3998DFBCFC5}"/>
                </a:ext>
              </a:extLst>
            </p:cNvPr>
            <p:cNvSpPr/>
            <p:nvPr userDrawn="1"/>
          </p:nvSpPr>
          <p:spPr bwMode="auto">
            <a:xfrm>
              <a:off x="800973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0" name="íṥļíḍé">
              <a:extLst>
                <a:ext uri="{FF2B5EF4-FFF2-40B4-BE49-F238E27FC236}">
                  <a16:creationId xmlns:a16="http://schemas.microsoft.com/office/drawing/2014/main" id="{3BD7408E-3D95-4858-8322-E49E9C1BB9F2}"/>
                </a:ext>
              </a:extLst>
            </p:cNvPr>
            <p:cNvSpPr/>
            <p:nvPr userDrawn="1"/>
          </p:nvSpPr>
          <p:spPr bwMode="auto">
            <a:xfrm>
              <a:off x="8142431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1" name="iṥ1îḋê">
              <a:extLst>
                <a:ext uri="{FF2B5EF4-FFF2-40B4-BE49-F238E27FC236}">
                  <a16:creationId xmlns:a16="http://schemas.microsoft.com/office/drawing/2014/main" id="{E90BACF1-1A2C-4AF8-B32A-A0B29ACA0F3B}"/>
                </a:ext>
              </a:extLst>
            </p:cNvPr>
            <p:cNvSpPr/>
            <p:nvPr userDrawn="1"/>
          </p:nvSpPr>
          <p:spPr bwMode="auto">
            <a:xfrm>
              <a:off x="827358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2" name="îṧḷiďê">
              <a:extLst>
                <a:ext uri="{FF2B5EF4-FFF2-40B4-BE49-F238E27FC236}">
                  <a16:creationId xmlns:a16="http://schemas.microsoft.com/office/drawing/2014/main" id="{A78F6949-9242-44B1-A8E4-15D6B74A211D}"/>
                </a:ext>
              </a:extLst>
            </p:cNvPr>
            <p:cNvSpPr/>
            <p:nvPr userDrawn="1"/>
          </p:nvSpPr>
          <p:spPr bwMode="auto">
            <a:xfrm>
              <a:off x="840781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3" name="îṣḷïdê">
              <a:extLst>
                <a:ext uri="{FF2B5EF4-FFF2-40B4-BE49-F238E27FC236}">
                  <a16:creationId xmlns:a16="http://schemas.microsoft.com/office/drawing/2014/main" id="{6310E479-9801-4852-B659-9C72299292C8}"/>
                </a:ext>
              </a:extLst>
            </p:cNvPr>
            <p:cNvSpPr/>
            <p:nvPr userDrawn="1"/>
          </p:nvSpPr>
          <p:spPr bwMode="auto">
            <a:xfrm>
              <a:off x="8538969" y="2271702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4" name="íṥľîḋê">
              <a:extLst>
                <a:ext uri="{FF2B5EF4-FFF2-40B4-BE49-F238E27FC236}">
                  <a16:creationId xmlns:a16="http://schemas.microsoft.com/office/drawing/2014/main" id="{0ED29B6E-D4A3-4E09-B3C2-E3D80397AB83}"/>
                </a:ext>
              </a:extLst>
            </p:cNvPr>
            <p:cNvSpPr/>
            <p:nvPr userDrawn="1"/>
          </p:nvSpPr>
          <p:spPr bwMode="auto">
            <a:xfrm>
              <a:off x="867011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5" name="išľïdê">
              <a:extLst>
                <a:ext uri="{FF2B5EF4-FFF2-40B4-BE49-F238E27FC236}">
                  <a16:creationId xmlns:a16="http://schemas.microsoft.com/office/drawing/2014/main" id="{F5A07D8E-CEA1-4160-B744-5F22801B0FEF}"/>
                </a:ext>
              </a:extLst>
            </p:cNvPr>
            <p:cNvSpPr/>
            <p:nvPr userDrawn="1"/>
          </p:nvSpPr>
          <p:spPr bwMode="auto">
            <a:xfrm>
              <a:off x="880281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6" name="íšḷïḓê">
              <a:extLst>
                <a:ext uri="{FF2B5EF4-FFF2-40B4-BE49-F238E27FC236}">
                  <a16:creationId xmlns:a16="http://schemas.microsoft.com/office/drawing/2014/main" id="{9F51E155-847C-4A55-B7EA-CE631B8E0EDA}"/>
                </a:ext>
              </a:extLst>
            </p:cNvPr>
            <p:cNvSpPr/>
            <p:nvPr userDrawn="1"/>
          </p:nvSpPr>
          <p:spPr bwMode="auto">
            <a:xfrm>
              <a:off x="893396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7" name="ïşľiḑé">
              <a:extLst>
                <a:ext uri="{FF2B5EF4-FFF2-40B4-BE49-F238E27FC236}">
                  <a16:creationId xmlns:a16="http://schemas.microsoft.com/office/drawing/2014/main" id="{1D8B2CD9-14AD-4E20-AE3C-69CB258D076F}"/>
                </a:ext>
              </a:extLst>
            </p:cNvPr>
            <p:cNvSpPr/>
            <p:nvPr userDrawn="1"/>
          </p:nvSpPr>
          <p:spPr bwMode="auto">
            <a:xfrm>
              <a:off x="9065113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1" y="19"/>
                    <a:pt x="35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8" name="îṥḷiḓê">
              <a:extLst>
                <a:ext uri="{FF2B5EF4-FFF2-40B4-BE49-F238E27FC236}">
                  <a16:creationId xmlns:a16="http://schemas.microsoft.com/office/drawing/2014/main" id="{17EE194F-B6E3-4B63-8535-6D87AABA0FFD}"/>
                </a:ext>
              </a:extLst>
            </p:cNvPr>
            <p:cNvSpPr/>
            <p:nvPr userDrawn="1"/>
          </p:nvSpPr>
          <p:spPr bwMode="auto">
            <a:xfrm>
              <a:off x="9199350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9" name="íṣľîdê">
              <a:extLst>
                <a:ext uri="{FF2B5EF4-FFF2-40B4-BE49-F238E27FC236}">
                  <a16:creationId xmlns:a16="http://schemas.microsoft.com/office/drawing/2014/main" id="{DC4D685A-E6FD-4FB3-BAC5-982646BB3DB8}"/>
                </a:ext>
              </a:extLst>
            </p:cNvPr>
            <p:cNvSpPr/>
            <p:nvPr userDrawn="1"/>
          </p:nvSpPr>
          <p:spPr bwMode="auto">
            <a:xfrm>
              <a:off x="9330500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0" name="íŝliḑè">
              <a:extLst>
                <a:ext uri="{FF2B5EF4-FFF2-40B4-BE49-F238E27FC236}">
                  <a16:creationId xmlns:a16="http://schemas.microsoft.com/office/drawing/2014/main" id="{ABB4E8F8-34AC-4343-ADDB-7A9888569814}"/>
                </a:ext>
              </a:extLst>
            </p:cNvPr>
            <p:cNvSpPr/>
            <p:nvPr userDrawn="1"/>
          </p:nvSpPr>
          <p:spPr bwMode="auto">
            <a:xfrm>
              <a:off x="937524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1" name="îṣḷîḓe">
              <a:extLst>
                <a:ext uri="{FF2B5EF4-FFF2-40B4-BE49-F238E27FC236}">
                  <a16:creationId xmlns:a16="http://schemas.microsoft.com/office/drawing/2014/main" id="{D591CB6E-C352-41F0-A3D9-CA8CBCA07FD1}"/>
                </a:ext>
              </a:extLst>
            </p:cNvPr>
            <p:cNvSpPr/>
            <p:nvPr userDrawn="1"/>
          </p:nvSpPr>
          <p:spPr bwMode="auto">
            <a:xfrm>
              <a:off x="6969792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9" y="19"/>
                    <a:pt x="17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2" name="işḷïďe">
              <a:extLst>
                <a:ext uri="{FF2B5EF4-FFF2-40B4-BE49-F238E27FC236}">
                  <a16:creationId xmlns:a16="http://schemas.microsoft.com/office/drawing/2014/main" id="{D3990F3B-89DA-41F7-9D4D-FC5CAF19A8A6}"/>
                </a:ext>
              </a:extLst>
            </p:cNvPr>
            <p:cNvSpPr/>
            <p:nvPr userDrawn="1"/>
          </p:nvSpPr>
          <p:spPr bwMode="auto">
            <a:xfrm>
              <a:off x="7102485" y="2356565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3" name="îśḻïdé">
              <a:extLst>
                <a:ext uri="{FF2B5EF4-FFF2-40B4-BE49-F238E27FC236}">
                  <a16:creationId xmlns:a16="http://schemas.microsoft.com/office/drawing/2014/main" id="{AEC693BA-0297-443C-9520-7205C0C1AACF}"/>
                </a:ext>
              </a:extLst>
            </p:cNvPr>
            <p:cNvSpPr/>
            <p:nvPr userDrawn="1"/>
          </p:nvSpPr>
          <p:spPr bwMode="auto">
            <a:xfrm>
              <a:off x="7236722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4" name="iš1íḑè">
              <a:extLst>
                <a:ext uri="{FF2B5EF4-FFF2-40B4-BE49-F238E27FC236}">
                  <a16:creationId xmlns:a16="http://schemas.microsoft.com/office/drawing/2014/main" id="{64408443-0949-4DDA-ACF2-19510B855562}"/>
                </a:ext>
              </a:extLst>
            </p:cNvPr>
            <p:cNvSpPr/>
            <p:nvPr userDrawn="1"/>
          </p:nvSpPr>
          <p:spPr bwMode="auto">
            <a:xfrm>
              <a:off x="736787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7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5" name="îṧḻïḍe">
              <a:extLst>
                <a:ext uri="{FF2B5EF4-FFF2-40B4-BE49-F238E27FC236}">
                  <a16:creationId xmlns:a16="http://schemas.microsoft.com/office/drawing/2014/main" id="{0958EBCE-6502-4DF5-A038-2993CAB39534}"/>
                </a:ext>
              </a:extLst>
            </p:cNvPr>
            <p:cNvSpPr/>
            <p:nvPr userDrawn="1"/>
          </p:nvSpPr>
          <p:spPr bwMode="auto">
            <a:xfrm>
              <a:off x="7503651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6" name="îŝľiḑê">
              <a:extLst>
                <a:ext uri="{FF2B5EF4-FFF2-40B4-BE49-F238E27FC236}">
                  <a16:creationId xmlns:a16="http://schemas.microsoft.com/office/drawing/2014/main" id="{836C7533-3A02-406C-86FE-0CF16D20FAD1}"/>
                </a:ext>
              </a:extLst>
            </p:cNvPr>
            <p:cNvSpPr/>
            <p:nvPr userDrawn="1"/>
          </p:nvSpPr>
          <p:spPr bwMode="auto">
            <a:xfrm>
              <a:off x="7637888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7" name="ïšḷîdê">
              <a:extLst>
                <a:ext uri="{FF2B5EF4-FFF2-40B4-BE49-F238E27FC236}">
                  <a16:creationId xmlns:a16="http://schemas.microsoft.com/office/drawing/2014/main" id="{CFFC26CE-9088-4FA3-A8B1-72C164FB5A61}"/>
                </a:ext>
              </a:extLst>
            </p:cNvPr>
            <p:cNvSpPr/>
            <p:nvPr userDrawn="1"/>
          </p:nvSpPr>
          <p:spPr bwMode="auto">
            <a:xfrm>
              <a:off x="7769038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8" name="iśḷidé">
              <a:extLst>
                <a:ext uri="{FF2B5EF4-FFF2-40B4-BE49-F238E27FC236}">
                  <a16:creationId xmlns:a16="http://schemas.microsoft.com/office/drawing/2014/main" id="{3D568D4A-6E8B-4498-8F1C-EE89BC0570AF}"/>
                </a:ext>
              </a:extLst>
            </p:cNvPr>
            <p:cNvSpPr/>
            <p:nvPr userDrawn="1"/>
          </p:nvSpPr>
          <p:spPr bwMode="auto">
            <a:xfrm>
              <a:off x="7904817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9" name="ïṩļîdé">
              <a:extLst>
                <a:ext uri="{FF2B5EF4-FFF2-40B4-BE49-F238E27FC236}">
                  <a16:creationId xmlns:a16="http://schemas.microsoft.com/office/drawing/2014/main" id="{DBC59B7F-0E2B-43E7-B711-E1DF06B26887}"/>
                </a:ext>
              </a:extLst>
            </p:cNvPr>
            <p:cNvSpPr/>
            <p:nvPr userDrawn="1"/>
          </p:nvSpPr>
          <p:spPr bwMode="auto">
            <a:xfrm>
              <a:off x="8039054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8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0" name="is1ídê">
              <a:extLst>
                <a:ext uri="{FF2B5EF4-FFF2-40B4-BE49-F238E27FC236}">
                  <a16:creationId xmlns:a16="http://schemas.microsoft.com/office/drawing/2014/main" id="{2C9ED576-38CE-4097-A75D-F7EFB5A9600F}"/>
                </a:ext>
              </a:extLst>
            </p:cNvPr>
            <p:cNvSpPr/>
            <p:nvPr userDrawn="1"/>
          </p:nvSpPr>
          <p:spPr bwMode="auto">
            <a:xfrm>
              <a:off x="8170204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1" name="iśľîḍe">
              <a:extLst>
                <a:ext uri="{FF2B5EF4-FFF2-40B4-BE49-F238E27FC236}">
                  <a16:creationId xmlns:a16="http://schemas.microsoft.com/office/drawing/2014/main" id="{003CB495-76AA-4D9A-A596-7F63D5FFCB89}"/>
                </a:ext>
              </a:extLst>
            </p:cNvPr>
            <p:cNvSpPr/>
            <p:nvPr userDrawn="1"/>
          </p:nvSpPr>
          <p:spPr bwMode="auto">
            <a:xfrm>
              <a:off x="830598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2" name="ïṩḷïďe">
              <a:extLst>
                <a:ext uri="{FF2B5EF4-FFF2-40B4-BE49-F238E27FC236}">
                  <a16:creationId xmlns:a16="http://schemas.microsoft.com/office/drawing/2014/main" id="{A63F7D4F-967D-483A-B86A-ACBF2415127C}"/>
                </a:ext>
              </a:extLst>
            </p:cNvPr>
            <p:cNvSpPr/>
            <p:nvPr userDrawn="1"/>
          </p:nvSpPr>
          <p:spPr bwMode="auto">
            <a:xfrm>
              <a:off x="8437134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4 w 35"/>
                <a:gd name="T3" fmla="*/ 0 h 19"/>
                <a:gd name="T4" fmla="*/ 2 w 35"/>
                <a:gd name="T5" fmla="*/ 9 h 19"/>
                <a:gd name="T6" fmla="*/ 21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3" name="ïṥḻíḋè">
              <a:extLst>
                <a:ext uri="{FF2B5EF4-FFF2-40B4-BE49-F238E27FC236}">
                  <a16:creationId xmlns:a16="http://schemas.microsoft.com/office/drawing/2014/main" id="{68BD1D76-1DCD-4DA0-BBF7-D9EE80485BB4}"/>
                </a:ext>
              </a:extLst>
            </p:cNvPr>
            <p:cNvSpPr/>
            <p:nvPr userDrawn="1"/>
          </p:nvSpPr>
          <p:spPr bwMode="auto">
            <a:xfrm>
              <a:off x="8572914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4" name="îśḷiďê">
              <a:extLst>
                <a:ext uri="{FF2B5EF4-FFF2-40B4-BE49-F238E27FC236}">
                  <a16:creationId xmlns:a16="http://schemas.microsoft.com/office/drawing/2014/main" id="{2E95CDEB-57B1-407E-BCB7-F9AD18AC1224}"/>
                </a:ext>
              </a:extLst>
            </p:cNvPr>
            <p:cNvSpPr/>
            <p:nvPr userDrawn="1"/>
          </p:nvSpPr>
          <p:spPr bwMode="auto">
            <a:xfrm>
              <a:off x="8707149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5" name="íşḷîďè">
              <a:extLst>
                <a:ext uri="{FF2B5EF4-FFF2-40B4-BE49-F238E27FC236}">
                  <a16:creationId xmlns:a16="http://schemas.microsoft.com/office/drawing/2014/main" id="{B9787979-9772-4068-B1D8-C2181080E015}"/>
                </a:ext>
              </a:extLst>
            </p:cNvPr>
            <p:cNvSpPr/>
            <p:nvPr userDrawn="1"/>
          </p:nvSpPr>
          <p:spPr bwMode="auto">
            <a:xfrm>
              <a:off x="8838300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6" name="ïṩḷïḍé">
              <a:extLst>
                <a:ext uri="{FF2B5EF4-FFF2-40B4-BE49-F238E27FC236}">
                  <a16:creationId xmlns:a16="http://schemas.microsoft.com/office/drawing/2014/main" id="{EEB8E13B-EC69-4EC2-B697-BE2A20130E38}"/>
                </a:ext>
              </a:extLst>
            </p:cNvPr>
            <p:cNvSpPr/>
            <p:nvPr userDrawn="1"/>
          </p:nvSpPr>
          <p:spPr bwMode="auto">
            <a:xfrm>
              <a:off x="8974080" y="2356565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7" name="íṡḻîḍé">
              <a:extLst>
                <a:ext uri="{FF2B5EF4-FFF2-40B4-BE49-F238E27FC236}">
                  <a16:creationId xmlns:a16="http://schemas.microsoft.com/office/drawing/2014/main" id="{32FDD028-1CA3-43F9-88B2-A2F49C9D829C}"/>
                </a:ext>
              </a:extLst>
            </p:cNvPr>
            <p:cNvSpPr/>
            <p:nvPr userDrawn="1"/>
          </p:nvSpPr>
          <p:spPr bwMode="auto">
            <a:xfrm>
              <a:off x="910831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5"/>
                    <a:pt x="13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8" name="işļíḓè">
              <a:extLst>
                <a:ext uri="{FF2B5EF4-FFF2-40B4-BE49-F238E27FC236}">
                  <a16:creationId xmlns:a16="http://schemas.microsoft.com/office/drawing/2014/main" id="{029B3156-7E84-4019-9BCB-04D2FBB305F8}"/>
                </a:ext>
              </a:extLst>
            </p:cNvPr>
            <p:cNvSpPr/>
            <p:nvPr userDrawn="1"/>
          </p:nvSpPr>
          <p:spPr bwMode="auto">
            <a:xfrm>
              <a:off x="923946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9" name="ïšḷïḓê">
              <a:extLst>
                <a:ext uri="{FF2B5EF4-FFF2-40B4-BE49-F238E27FC236}">
                  <a16:creationId xmlns:a16="http://schemas.microsoft.com/office/drawing/2014/main" id="{D472CD7D-C0F5-4FB7-93BA-6CD941393DA5}"/>
                </a:ext>
              </a:extLst>
            </p:cNvPr>
            <p:cNvSpPr/>
            <p:nvPr userDrawn="1"/>
          </p:nvSpPr>
          <p:spPr bwMode="auto">
            <a:xfrm>
              <a:off x="6985221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0" name="isľîḋè">
              <a:extLst>
                <a:ext uri="{FF2B5EF4-FFF2-40B4-BE49-F238E27FC236}">
                  <a16:creationId xmlns:a16="http://schemas.microsoft.com/office/drawing/2014/main" id="{A226F574-F669-45E3-9E17-58ACDFF2A583}"/>
                </a:ext>
              </a:extLst>
            </p:cNvPr>
            <p:cNvSpPr/>
            <p:nvPr userDrawn="1"/>
          </p:nvSpPr>
          <p:spPr bwMode="auto">
            <a:xfrm>
              <a:off x="7119458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1" name="í$ľídé">
              <a:extLst>
                <a:ext uri="{FF2B5EF4-FFF2-40B4-BE49-F238E27FC236}">
                  <a16:creationId xmlns:a16="http://schemas.microsoft.com/office/drawing/2014/main" id="{B909B0F1-177B-4B3D-9D91-C1EB18DC96C4}"/>
                </a:ext>
              </a:extLst>
            </p:cNvPr>
            <p:cNvSpPr/>
            <p:nvPr userDrawn="1"/>
          </p:nvSpPr>
          <p:spPr bwMode="auto">
            <a:xfrm>
              <a:off x="725523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2" name="íS1iďê">
              <a:extLst>
                <a:ext uri="{FF2B5EF4-FFF2-40B4-BE49-F238E27FC236}">
                  <a16:creationId xmlns:a16="http://schemas.microsoft.com/office/drawing/2014/main" id="{F3780CB4-729E-4D13-9558-098E08095EB4}"/>
                </a:ext>
              </a:extLst>
            </p:cNvPr>
            <p:cNvSpPr/>
            <p:nvPr userDrawn="1"/>
          </p:nvSpPr>
          <p:spPr bwMode="auto">
            <a:xfrm>
              <a:off x="7389473" y="2439884"/>
              <a:ext cx="120350" cy="74061"/>
            </a:xfrm>
            <a:custGeom>
              <a:avLst/>
              <a:gdLst>
                <a:gd name="T0" fmla="*/ 31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1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3" name="íSḻide">
              <a:extLst>
                <a:ext uri="{FF2B5EF4-FFF2-40B4-BE49-F238E27FC236}">
                  <a16:creationId xmlns:a16="http://schemas.microsoft.com/office/drawing/2014/main" id="{84D722C8-A6E7-421C-AF17-AD479E65E5EE}"/>
                </a:ext>
              </a:extLst>
            </p:cNvPr>
            <p:cNvSpPr/>
            <p:nvPr userDrawn="1"/>
          </p:nvSpPr>
          <p:spPr bwMode="auto">
            <a:xfrm>
              <a:off x="7525252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4" name="íşliḓe">
              <a:extLst>
                <a:ext uri="{FF2B5EF4-FFF2-40B4-BE49-F238E27FC236}">
                  <a16:creationId xmlns:a16="http://schemas.microsoft.com/office/drawing/2014/main" id="{D0E2E98D-0D1D-4225-B05D-5A578046816E}"/>
                </a:ext>
              </a:extLst>
            </p:cNvPr>
            <p:cNvSpPr/>
            <p:nvPr userDrawn="1"/>
          </p:nvSpPr>
          <p:spPr bwMode="auto">
            <a:xfrm>
              <a:off x="7659489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1" y="20"/>
                    <a:pt x="19" y="20"/>
                  </a:cubicBezTo>
                  <a:cubicBezTo>
                    <a:pt x="28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5" name="îSḷïḑè">
              <a:extLst>
                <a:ext uri="{FF2B5EF4-FFF2-40B4-BE49-F238E27FC236}">
                  <a16:creationId xmlns:a16="http://schemas.microsoft.com/office/drawing/2014/main" id="{503E6621-15E5-4B71-B36B-0B824DF4F4B0}"/>
                </a:ext>
              </a:extLst>
            </p:cNvPr>
            <p:cNvSpPr/>
            <p:nvPr userDrawn="1"/>
          </p:nvSpPr>
          <p:spPr bwMode="auto">
            <a:xfrm>
              <a:off x="7795269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6" name="íṧlíḋè">
              <a:extLst>
                <a:ext uri="{FF2B5EF4-FFF2-40B4-BE49-F238E27FC236}">
                  <a16:creationId xmlns:a16="http://schemas.microsoft.com/office/drawing/2014/main" id="{FBCA8728-8E8C-4D74-80C5-A30E824DA8DD}"/>
                </a:ext>
              </a:extLst>
            </p:cNvPr>
            <p:cNvSpPr/>
            <p:nvPr userDrawn="1"/>
          </p:nvSpPr>
          <p:spPr bwMode="auto">
            <a:xfrm>
              <a:off x="7929504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7" name="iŝḷïdé">
              <a:extLst>
                <a:ext uri="{FF2B5EF4-FFF2-40B4-BE49-F238E27FC236}">
                  <a16:creationId xmlns:a16="http://schemas.microsoft.com/office/drawing/2014/main" id="{D69F0557-6492-44B2-92B4-99158A88678F}"/>
                </a:ext>
              </a:extLst>
            </p:cNvPr>
            <p:cNvSpPr/>
            <p:nvPr userDrawn="1"/>
          </p:nvSpPr>
          <p:spPr bwMode="auto">
            <a:xfrm>
              <a:off x="8065284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0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8" name="íŝḻïḍé">
              <a:extLst>
                <a:ext uri="{FF2B5EF4-FFF2-40B4-BE49-F238E27FC236}">
                  <a16:creationId xmlns:a16="http://schemas.microsoft.com/office/drawing/2014/main" id="{E94E9B0E-AB20-4B8F-9B02-03DE5D704BF8}"/>
                </a:ext>
              </a:extLst>
            </p:cNvPr>
            <p:cNvSpPr/>
            <p:nvPr userDrawn="1"/>
          </p:nvSpPr>
          <p:spPr bwMode="auto">
            <a:xfrm>
              <a:off x="8199520" y="2439884"/>
              <a:ext cx="124979" cy="74061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9" name="ïsḻídè">
              <a:extLst>
                <a:ext uri="{FF2B5EF4-FFF2-40B4-BE49-F238E27FC236}">
                  <a16:creationId xmlns:a16="http://schemas.microsoft.com/office/drawing/2014/main" id="{88093973-DC18-4FB2-930A-7D29EA3C65B1}"/>
                </a:ext>
              </a:extLst>
            </p:cNvPr>
            <p:cNvSpPr/>
            <p:nvPr userDrawn="1"/>
          </p:nvSpPr>
          <p:spPr bwMode="auto">
            <a:xfrm>
              <a:off x="833530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0" name="i$ľíḓe">
              <a:extLst>
                <a:ext uri="{FF2B5EF4-FFF2-40B4-BE49-F238E27FC236}">
                  <a16:creationId xmlns:a16="http://schemas.microsoft.com/office/drawing/2014/main" id="{F412A0D8-B4B5-416B-9D92-598D4BA8AA45}"/>
                </a:ext>
              </a:extLst>
            </p:cNvPr>
            <p:cNvSpPr/>
            <p:nvPr userDrawn="1"/>
          </p:nvSpPr>
          <p:spPr bwMode="auto">
            <a:xfrm>
              <a:off x="8469536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3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3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1" name="ïṥľîḓe">
              <a:extLst>
                <a:ext uri="{FF2B5EF4-FFF2-40B4-BE49-F238E27FC236}">
                  <a16:creationId xmlns:a16="http://schemas.microsoft.com/office/drawing/2014/main" id="{278E7517-DCA7-453A-B16A-CFDCA02AAB8F}"/>
                </a:ext>
              </a:extLst>
            </p:cNvPr>
            <p:cNvSpPr/>
            <p:nvPr userDrawn="1"/>
          </p:nvSpPr>
          <p:spPr bwMode="auto">
            <a:xfrm>
              <a:off x="8608401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2" name="îSḻîďè">
              <a:extLst>
                <a:ext uri="{FF2B5EF4-FFF2-40B4-BE49-F238E27FC236}">
                  <a16:creationId xmlns:a16="http://schemas.microsoft.com/office/drawing/2014/main" id="{E13F1F26-A85F-4ECF-90D1-AF7375464571}"/>
                </a:ext>
              </a:extLst>
            </p:cNvPr>
            <p:cNvSpPr/>
            <p:nvPr userDrawn="1"/>
          </p:nvSpPr>
          <p:spPr bwMode="auto">
            <a:xfrm>
              <a:off x="8744180" y="2439884"/>
              <a:ext cx="126522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3" name="iṥḻîḓe">
              <a:extLst>
                <a:ext uri="{FF2B5EF4-FFF2-40B4-BE49-F238E27FC236}">
                  <a16:creationId xmlns:a16="http://schemas.microsoft.com/office/drawing/2014/main" id="{86FB3935-1D2B-409F-A871-54967278AAFB}"/>
                </a:ext>
              </a:extLst>
            </p:cNvPr>
            <p:cNvSpPr/>
            <p:nvPr userDrawn="1"/>
          </p:nvSpPr>
          <p:spPr bwMode="auto">
            <a:xfrm>
              <a:off x="8878417" y="2439884"/>
              <a:ext cx="128065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4" name="iŝļiďè">
              <a:extLst>
                <a:ext uri="{FF2B5EF4-FFF2-40B4-BE49-F238E27FC236}">
                  <a16:creationId xmlns:a16="http://schemas.microsoft.com/office/drawing/2014/main" id="{AB78D407-C22A-4A5F-91B9-4866AA785633}"/>
                </a:ext>
              </a:extLst>
            </p:cNvPr>
            <p:cNvSpPr/>
            <p:nvPr userDrawn="1"/>
          </p:nvSpPr>
          <p:spPr bwMode="auto">
            <a:xfrm>
              <a:off x="9014196" y="2439884"/>
              <a:ext cx="126522" cy="74061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5" name="íSḷïḋe">
              <a:extLst>
                <a:ext uri="{FF2B5EF4-FFF2-40B4-BE49-F238E27FC236}">
                  <a16:creationId xmlns:a16="http://schemas.microsoft.com/office/drawing/2014/main" id="{ACE7AB99-4E48-49FE-BC82-AD2EE9BA60C7}"/>
                </a:ext>
              </a:extLst>
            </p:cNvPr>
            <p:cNvSpPr/>
            <p:nvPr userDrawn="1"/>
          </p:nvSpPr>
          <p:spPr bwMode="auto">
            <a:xfrm>
              <a:off x="9148432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6" name="ïṧ1îdè">
              <a:extLst>
                <a:ext uri="{FF2B5EF4-FFF2-40B4-BE49-F238E27FC236}">
                  <a16:creationId xmlns:a16="http://schemas.microsoft.com/office/drawing/2014/main" id="{49728E41-F526-4C6E-B3A9-27CAEE2A0498}"/>
                </a:ext>
              </a:extLst>
            </p:cNvPr>
            <p:cNvSpPr/>
            <p:nvPr userDrawn="1"/>
          </p:nvSpPr>
          <p:spPr bwMode="auto">
            <a:xfrm>
              <a:off x="9284211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7" name="íŝḻîdè">
              <a:extLst>
                <a:ext uri="{FF2B5EF4-FFF2-40B4-BE49-F238E27FC236}">
                  <a16:creationId xmlns:a16="http://schemas.microsoft.com/office/drawing/2014/main" id="{F52D2E85-F338-4AEB-9F03-C2A8510D01A9}"/>
                </a:ext>
              </a:extLst>
            </p:cNvPr>
            <p:cNvSpPr/>
            <p:nvPr userDrawn="1"/>
          </p:nvSpPr>
          <p:spPr bwMode="auto">
            <a:xfrm>
              <a:off x="8779668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5" y="15"/>
                    <a:pt x="13" y="20"/>
                    <a:pt x="22" y="20"/>
                  </a:cubicBezTo>
                  <a:cubicBezTo>
                    <a:pt x="31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8" name="ïślîdè">
              <a:extLst>
                <a:ext uri="{FF2B5EF4-FFF2-40B4-BE49-F238E27FC236}">
                  <a16:creationId xmlns:a16="http://schemas.microsoft.com/office/drawing/2014/main" id="{729EDB52-FD5B-4A8B-B454-D6D118B6F597}"/>
                </a:ext>
              </a:extLst>
            </p:cNvPr>
            <p:cNvSpPr/>
            <p:nvPr userDrawn="1"/>
          </p:nvSpPr>
          <p:spPr bwMode="auto">
            <a:xfrm>
              <a:off x="8915448" y="2532461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9" name="íṣľíḋê">
              <a:extLst>
                <a:ext uri="{FF2B5EF4-FFF2-40B4-BE49-F238E27FC236}">
                  <a16:creationId xmlns:a16="http://schemas.microsoft.com/office/drawing/2014/main" id="{8F8C26EC-C696-452F-BE99-8F570DB7BD1E}"/>
                </a:ext>
              </a:extLst>
            </p:cNvPr>
            <p:cNvSpPr/>
            <p:nvPr userDrawn="1"/>
          </p:nvSpPr>
          <p:spPr bwMode="auto">
            <a:xfrm>
              <a:off x="9193178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0" name="íṧļïḍé">
              <a:extLst>
                <a:ext uri="{FF2B5EF4-FFF2-40B4-BE49-F238E27FC236}">
                  <a16:creationId xmlns:a16="http://schemas.microsoft.com/office/drawing/2014/main" id="{7A4AC355-0B36-414C-B36C-A33B22468291}"/>
                </a:ext>
              </a:extLst>
            </p:cNvPr>
            <p:cNvSpPr/>
            <p:nvPr userDrawn="1"/>
          </p:nvSpPr>
          <p:spPr bwMode="auto">
            <a:xfrm>
              <a:off x="8816699" y="2623495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1" name="íšḷïḓe">
              <a:extLst>
                <a:ext uri="{FF2B5EF4-FFF2-40B4-BE49-F238E27FC236}">
                  <a16:creationId xmlns:a16="http://schemas.microsoft.com/office/drawing/2014/main" id="{EEBFE48F-D48B-41E9-8057-1311E25485A0}"/>
                </a:ext>
              </a:extLst>
            </p:cNvPr>
            <p:cNvSpPr/>
            <p:nvPr userDrawn="1"/>
          </p:nvSpPr>
          <p:spPr bwMode="auto">
            <a:xfrm>
              <a:off x="8955564" y="2623495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4 w 37"/>
                <a:gd name="T3" fmla="*/ 0 h 20"/>
                <a:gd name="T4" fmla="*/ 3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2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2" name="íṩľíḍe">
              <a:extLst>
                <a:ext uri="{FF2B5EF4-FFF2-40B4-BE49-F238E27FC236}">
                  <a16:creationId xmlns:a16="http://schemas.microsoft.com/office/drawing/2014/main" id="{0F23074B-77F8-46BF-8E5B-18C7062B29CA}"/>
                </a:ext>
              </a:extLst>
            </p:cNvPr>
            <p:cNvSpPr/>
            <p:nvPr userDrawn="1"/>
          </p:nvSpPr>
          <p:spPr bwMode="auto">
            <a:xfrm>
              <a:off x="9236381" y="2623495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3" name="iṩļíḋé">
              <a:extLst>
                <a:ext uri="{FF2B5EF4-FFF2-40B4-BE49-F238E27FC236}">
                  <a16:creationId xmlns:a16="http://schemas.microsoft.com/office/drawing/2014/main" id="{8D92F1A8-C4A4-452A-9440-62CE0778EDEB}"/>
                </a:ext>
              </a:extLst>
            </p:cNvPr>
            <p:cNvSpPr/>
            <p:nvPr userDrawn="1"/>
          </p:nvSpPr>
          <p:spPr bwMode="auto">
            <a:xfrm>
              <a:off x="8856816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4" name="iṧḻíḑé">
              <a:extLst>
                <a:ext uri="{FF2B5EF4-FFF2-40B4-BE49-F238E27FC236}">
                  <a16:creationId xmlns:a16="http://schemas.microsoft.com/office/drawing/2014/main" id="{5045F060-B6C1-44BD-9CF5-FC8251EE45E1}"/>
                </a:ext>
              </a:extLst>
            </p:cNvPr>
            <p:cNvSpPr/>
            <p:nvPr userDrawn="1"/>
          </p:nvSpPr>
          <p:spPr bwMode="auto">
            <a:xfrm>
              <a:off x="8998767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3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5" name="îṩļiḋè">
              <a:extLst>
                <a:ext uri="{FF2B5EF4-FFF2-40B4-BE49-F238E27FC236}">
                  <a16:creationId xmlns:a16="http://schemas.microsoft.com/office/drawing/2014/main" id="{F0A1DC50-420C-4FCE-B26F-8817FA9F22F6}"/>
                </a:ext>
              </a:extLst>
            </p:cNvPr>
            <p:cNvSpPr/>
            <p:nvPr userDrawn="1"/>
          </p:nvSpPr>
          <p:spPr bwMode="auto">
            <a:xfrm>
              <a:off x="8896932" y="2810191"/>
              <a:ext cx="135779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5" y="22"/>
                    <a:pt x="24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6" name="ïśľíḍè">
              <a:extLst>
                <a:ext uri="{FF2B5EF4-FFF2-40B4-BE49-F238E27FC236}">
                  <a16:creationId xmlns:a16="http://schemas.microsoft.com/office/drawing/2014/main" id="{57CF6D3D-2183-4E1A-AA3B-611D26ED30BF}"/>
                </a:ext>
              </a:extLst>
            </p:cNvPr>
            <p:cNvSpPr/>
            <p:nvPr userDrawn="1"/>
          </p:nvSpPr>
          <p:spPr bwMode="auto">
            <a:xfrm>
              <a:off x="9038883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14 w 38"/>
                <a:gd name="T3" fmla="*/ 0 h 22"/>
                <a:gd name="T4" fmla="*/ 3 w 38"/>
                <a:gd name="T5" fmla="*/ 11 h 22"/>
                <a:gd name="T6" fmla="*/ 2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7"/>
                    <a:pt x="15" y="22"/>
                    <a:pt x="24" y="22"/>
                  </a:cubicBezTo>
                  <a:cubicBezTo>
                    <a:pt x="33" y="22"/>
                    <a:pt x="38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7" name="îşļiḋé">
              <a:extLst>
                <a:ext uri="{FF2B5EF4-FFF2-40B4-BE49-F238E27FC236}">
                  <a16:creationId xmlns:a16="http://schemas.microsoft.com/office/drawing/2014/main" id="{CC6D6E5E-0523-4428-B1BA-431D205E86BC}"/>
                </a:ext>
              </a:extLst>
            </p:cNvPr>
            <p:cNvSpPr/>
            <p:nvPr userDrawn="1"/>
          </p:nvSpPr>
          <p:spPr bwMode="auto">
            <a:xfrm>
              <a:off x="8940135" y="2907397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8" name="išliḋé">
              <a:extLst>
                <a:ext uri="{FF2B5EF4-FFF2-40B4-BE49-F238E27FC236}">
                  <a16:creationId xmlns:a16="http://schemas.microsoft.com/office/drawing/2014/main" id="{ED64AFE2-47BD-46A7-9E5F-C0F228BC3DC6}"/>
                </a:ext>
              </a:extLst>
            </p:cNvPr>
            <p:cNvSpPr/>
            <p:nvPr userDrawn="1"/>
          </p:nvSpPr>
          <p:spPr bwMode="auto">
            <a:xfrm>
              <a:off x="7809155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2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9" name="í$ļïḓé">
              <a:extLst>
                <a:ext uri="{FF2B5EF4-FFF2-40B4-BE49-F238E27FC236}">
                  <a16:creationId xmlns:a16="http://schemas.microsoft.com/office/drawing/2014/main" id="{09FF943F-4608-49BA-AC2A-9D7DBFE601C7}"/>
                </a:ext>
              </a:extLst>
            </p:cNvPr>
            <p:cNvSpPr/>
            <p:nvPr userDrawn="1"/>
          </p:nvSpPr>
          <p:spPr bwMode="auto">
            <a:xfrm>
              <a:off x="7955735" y="3010774"/>
              <a:ext cx="134237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0" name="îSliḋè">
              <a:extLst>
                <a:ext uri="{FF2B5EF4-FFF2-40B4-BE49-F238E27FC236}">
                  <a16:creationId xmlns:a16="http://schemas.microsoft.com/office/drawing/2014/main" id="{CD3FE029-AB78-44B6-A11B-0FF89E5D01E9}"/>
                </a:ext>
              </a:extLst>
            </p:cNvPr>
            <p:cNvSpPr/>
            <p:nvPr userDrawn="1"/>
          </p:nvSpPr>
          <p:spPr bwMode="auto">
            <a:xfrm>
              <a:off x="8105400" y="3010774"/>
              <a:ext cx="131151" cy="83319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1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3" y="18"/>
                    <a:pt x="12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1" name="îṡlïḍe">
              <a:extLst>
                <a:ext uri="{FF2B5EF4-FFF2-40B4-BE49-F238E27FC236}">
                  <a16:creationId xmlns:a16="http://schemas.microsoft.com/office/drawing/2014/main" id="{BA6286CC-9DE4-46C9-9BED-A1AE638CB6B6}"/>
                </a:ext>
              </a:extLst>
            </p:cNvPr>
            <p:cNvSpPr/>
            <p:nvPr userDrawn="1"/>
          </p:nvSpPr>
          <p:spPr bwMode="auto">
            <a:xfrm>
              <a:off x="8397018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2" name="ïṧ1iḓe">
              <a:extLst>
                <a:ext uri="{FF2B5EF4-FFF2-40B4-BE49-F238E27FC236}">
                  <a16:creationId xmlns:a16="http://schemas.microsoft.com/office/drawing/2014/main" id="{B79C85F6-1980-4B2A-9B4B-20B3A34595C4}"/>
                </a:ext>
              </a:extLst>
            </p:cNvPr>
            <p:cNvSpPr/>
            <p:nvPr userDrawn="1"/>
          </p:nvSpPr>
          <p:spPr bwMode="auto">
            <a:xfrm>
              <a:off x="8543597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2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3" name="i$ļíḋé">
              <a:extLst>
                <a:ext uri="{FF2B5EF4-FFF2-40B4-BE49-F238E27FC236}">
                  <a16:creationId xmlns:a16="http://schemas.microsoft.com/office/drawing/2014/main" id="{E9074853-A0F8-4E0D-A2A3-ABF91D84AE2D}"/>
                </a:ext>
              </a:extLst>
            </p:cNvPr>
            <p:cNvSpPr/>
            <p:nvPr userDrawn="1"/>
          </p:nvSpPr>
          <p:spPr bwMode="auto">
            <a:xfrm>
              <a:off x="868863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4" name="íṩ1ïḑe">
              <a:extLst>
                <a:ext uri="{FF2B5EF4-FFF2-40B4-BE49-F238E27FC236}">
                  <a16:creationId xmlns:a16="http://schemas.microsoft.com/office/drawing/2014/main" id="{D5CD6202-E8C0-41EA-9424-2DD9A4C1B8F7}"/>
                </a:ext>
              </a:extLst>
            </p:cNvPr>
            <p:cNvSpPr/>
            <p:nvPr userDrawn="1"/>
          </p:nvSpPr>
          <p:spPr bwMode="auto">
            <a:xfrm>
              <a:off x="7838471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2 w 37"/>
                <a:gd name="T5" fmla="*/ 12 h 24"/>
                <a:gd name="T6" fmla="*/ 21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2" y="12"/>
                  </a:cubicBezTo>
                  <a:cubicBezTo>
                    <a:pt x="3" y="19"/>
                    <a:pt x="12" y="24"/>
                    <a:pt x="21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5" name="ïSļïḑè">
              <a:extLst>
                <a:ext uri="{FF2B5EF4-FFF2-40B4-BE49-F238E27FC236}">
                  <a16:creationId xmlns:a16="http://schemas.microsoft.com/office/drawing/2014/main" id="{3F8040B8-75B4-4F33-A6E6-CB82BA2C6A16}"/>
                </a:ext>
              </a:extLst>
            </p:cNvPr>
            <p:cNvSpPr/>
            <p:nvPr userDrawn="1"/>
          </p:nvSpPr>
          <p:spPr bwMode="auto">
            <a:xfrm>
              <a:off x="7988136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6" name="iṡḷíḑê">
              <a:extLst>
                <a:ext uri="{FF2B5EF4-FFF2-40B4-BE49-F238E27FC236}">
                  <a16:creationId xmlns:a16="http://schemas.microsoft.com/office/drawing/2014/main" id="{8FD970A2-54D0-4FA1-A626-62AA927BFBB2}"/>
                </a:ext>
              </a:extLst>
            </p:cNvPr>
            <p:cNvSpPr/>
            <p:nvPr userDrawn="1"/>
          </p:nvSpPr>
          <p:spPr bwMode="auto">
            <a:xfrm>
              <a:off x="8434048" y="3112609"/>
              <a:ext cx="138865" cy="87948"/>
            </a:xfrm>
            <a:custGeom>
              <a:avLst/>
              <a:gdLst>
                <a:gd name="T0" fmla="*/ 35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3 w 38"/>
                <a:gd name="T7" fmla="*/ 24 h 24"/>
                <a:gd name="T8" fmla="*/ 35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5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4" y="19"/>
                    <a:pt x="13" y="24"/>
                    <a:pt x="23" y="24"/>
                  </a:cubicBezTo>
                  <a:cubicBezTo>
                    <a:pt x="32" y="24"/>
                    <a:pt x="38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7" name="ísľiḍé">
              <a:extLst>
                <a:ext uri="{FF2B5EF4-FFF2-40B4-BE49-F238E27FC236}">
                  <a16:creationId xmlns:a16="http://schemas.microsoft.com/office/drawing/2014/main" id="{0E2E3758-C0D5-4EC0-A547-CF9ED901FDA4}"/>
                </a:ext>
              </a:extLst>
            </p:cNvPr>
            <p:cNvSpPr/>
            <p:nvPr userDrawn="1"/>
          </p:nvSpPr>
          <p:spPr bwMode="auto">
            <a:xfrm>
              <a:off x="8579085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8" name="î$ľíďé">
              <a:extLst>
                <a:ext uri="{FF2B5EF4-FFF2-40B4-BE49-F238E27FC236}">
                  <a16:creationId xmlns:a16="http://schemas.microsoft.com/office/drawing/2014/main" id="{238250D6-C839-4DD2-8784-EC79547F47EB}"/>
                </a:ext>
              </a:extLst>
            </p:cNvPr>
            <p:cNvSpPr/>
            <p:nvPr userDrawn="1"/>
          </p:nvSpPr>
          <p:spPr bwMode="auto">
            <a:xfrm>
              <a:off x="8728751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9" name="iṡḻîďê">
              <a:extLst>
                <a:ext uri="{FF2B5EF4-FFF2-40B4-BE49-F238E27FC236}">
                  <a16:creationId xmlns:a16="http://schemas.microsoft.com/office/drawing/2014/main" id="{A3E3AC4D-E05C-4A6F-8A75-8DE450CA7169}"/>
                </a:ext>
              </a:extLst>
            </p:cNvPr>
            <p:cNvSpPr/>
            <p:nvPr userDrawn="1"/>
          </p:nvSpPr>
          <p:spPr bwMode="auto">
            <a:xfrm>
              <a:off x="8878417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0" name="iṣḷiḋè">
              <a:extLst>
                <a:ext uri="{FF2B5EF4-FFF2-40B4-BE49-F238E27FC236}">
                  <a16:creationId xmlns:a16="http://schemas.microsoft.com/office/drawing/2014/main" id="{051FF2E5-2BEA-4FC1-A444-90736E3A6213}"/>
                </a:ext>
              </a:extLst>
            </p:cNvPr>
            <p:cNvSpPr/>
            <p:nvPr userDrawn="1"/>
          </p:nvSpPr>
          <p:spPr bwMode="auto">
            <a:xfrm>
              <a:off x="7867787" y="3222158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1" name="íşlîḋè">
              <a:extLst>
                <a:ext uri="{FF2B5EF4-FFF2-40B4-BE49-F238E27FC236}">
                  <a16:creationId xmlns:a16="http://schemas.microsoft.com/office/drawing/2014/main" id="{DA41430D-8C85-4164-907C-0F4583A8F999}"/>
                </a:ext>
              </a:extLst>
            </p:cNvPr>
            <p:cNvSpPr/>
            <p:nvPr userDrawn="1"/>
          </p:nvSpPr>
          <p:spPr bwMode="auto">
            <a:xfrm>
              <a:off x="8017453" y="3222158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2 w 38"/>
                <a:gd name="T5" fmla="*/ 12 h 24"/>
                <a:gd name="T6" fmla="*/ 22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2" y="12"/>
                  </a:cubicBezTo>
                  <a:cubicBezTo>
                    <a:pt x="4" y="19"/>
                    <a:pt x="13" y="24"/>
                    <a:pt x="22" y="24"/>
                  </a:cubicBezTo>
                  <a:cubicBezTo>
                    <a:pt x="32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2" name="íŝļîďe">
              <a:extLst>
                <a:ext uri="{FF2B5EF4-FFF2-40B4-BE49-F238E27FC236}">
                  <a16:creationId xmlns:a16="http://schemas.microsoft.com/office/drawing/2014/main" id="{45178FEC-C6C2-4929-ACB3-1E4733C04ADD}"/>
                </a:ext>
              </a:extLst>
            </p:cNvPr>
            <p:cNvSpPr/>
            <p:nvPr userDrawn="1"/>
          </p:nvSpPr>
          <p:spPr bwMode="auto">
            <a:xfrm>
              <a:off x="8619202" y="3222158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15 w 39"/>
                <a:gd name="T3" fmla="*/ 0 h 24"/>
                <a:gd name="T4" fmla="*/ 2 w 39"/>
                <a:gd name="T5" fmla="*/ 12 h 24"/>
                <a:gd name="T6" fmla="*/ 2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4" y="24"/>
                    <a:pt x="24" y="24"/>
                  </a:cubicBezTo>
                  <a:cubicBezTo>
                    <a:pt x="33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3" name="isḻîḋè">
              <a:extLst>
                <a:ext uri="{FF2B5EF4-FFF2-40B4-BE49-F238E27FC236}">
                  <a16:creationId xmlns:a16="http://schemas.microsoft.com/office/drawing/2014/main" id="{51CF17F8-BDE2-40F7-B3DD-72FDF5AB593D}"/>
                </a:ext>
              </a:extLst>
            </p:cNvPr>
            <p:cNvSpPr/>
            <p:nvPr userDrawn="1"/>
          </p:nvSpPr>
          <p:spPr bwMode="auto">
            <a:xfrm>
              <a:off x="8768867" y="3222158"/>
              <a:ext cx="143495" cy="87948"/>
            </a:xfrm>
            <a:custGeom>
              <a:avLst/>
              <a:gdLst>
                <a:gd name="T0" fmla="*/ 37 w 39"/>
                <a:gd name="T1" fmla="*/ 12 h 24"/>
                <a:gd name="T2" fmla="*/ 15 w 39"/>
                <a:gd name="T3" fmla="*/ 0 h 24"/>
                <a:gd name="T4" fmla="*/ 3 w 39"/>
                <a:gd name="T5" fmla="*/ 12 h 24"/>
                <a:gd name="T6" fmla="*/ 24 w 39"/>
                <a:gd name="T7" fmla="*/ 24 h 24"/>
                <a:gd name="T8" fmla="*/ 37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4" y="24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4" name="îṩliḓe">
              <a:extLst>
                <a:ext uri="{FF2B5EF4-FFF2-40B4-BE49-F238E27FC236}">
                  <a16:creationId xmlns:a16="http://schemas.microsoft.com/office/drawing/2014/main" id="{036EE51D-EE82-4B1E-BF97-B9D6FE9F4979}"/>
                </a:ext>
              </a:extLst>
            </p:cNvPr>
            <p:cNvSpPr/>
            <p:nvPr userDrawn="1"/>
          </p:nvSpPr>
          <p:spPr bwMode="auto">
            <a:xfrm>
              <a:off x="8918534" y="3222158"/>
              <a:ext cx="146580" cy="87948"/>
            </a:xfrm>
            <a:custGeom>
              <a:avLst/>
              <a:gdLst>
                <a:gd name="T0" fmla="*/ 37 w 40"/>
                <a:gd name="T1" fmla="*/ 12 h 24"/>
                <a:gd name="T2" fmla="*/ 15 w 40"/>
                <a:gd name="T3" fmla="*/ 0 h 24"/>
                <a:gd name="T4" fmla="*/ 3 w 40"/>
                <a:gd name="T5" fmla="*/ 12 h 24"/>
                <a:gd name="T6" fmla="*/ 2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5" name="íṡľiḋê">
              <a:extLst>
                <a:ext uri="{FF2B5EF4-FFF2-40B4-BE49-F238E27FC236}">
                  <a16:creationId xmlns:a16="http://schemas.microsoft.com/office/drawing/2014/main" id="{D94E4FFD-D98A-4449-9F46-8BAA368C7C7D}"/>
                </a:ext>
              </a:extLst>
            </p:cNvPr>
            <p:cNvSpPr/>
            <p:nvPr userDrawn="1"/>
          </p:nvSpPr>
          <p:spPr bwMode="auto">
            <a:xfrm>
              <a:off x="7897103" y="3331707"/>
              <a:ext cx="138865" cy="91034"/>
            </a:xfrm>
            <a:custGeom>
              <a:avLst/>
              <a:gdLst>
                <a:gd name="T0" fmla="*/ 36 w 38"/>
                <a:gd name="T1" fmla="*/ 12 h 25"/>
                <a:gd name="T2" fmla="*/ 15 w 38"/>
                <a:gd name="T3" fmla="*/ 0 h 25"/>
                <a:gd name="T4" fmla="*/ 1 w 38"/>
                <a:gd name="T5" fmla="*/ 12 h 25"/>
                <a:gd name="T6" fmla="*/ 22 w 38"/>
                <a:gd name="T7" fmla="*/ 25 h 25"/>
                <a:gd name="T8" fmla="*/ 36 w 38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36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5"/>
                    <a:pt x="22" y="25"/>
                  </a:cubicBezTo>
                  <a:cubicBezTo>
                    <a:pt x="32" y="25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6" name="iśḻïḓé">
              <a:extLst>
                <a:ext uri="{FF2B5EF4-FFF2-40B4-BE49-F238E27FC236}">
                  <a16:creationId xmlns:a16="http://schemas.microsoft.com/office/drawing/2014/main" id="{E9D2F59A-2744-446B-B7A7-C4536E5EBD3D}"/>
                </a:ext>
              </a:extLst>
            </p:cNvPr>
            <p:cNvSpPr/>
            <p:nvPr userDrawn="1"/>
          </p:nvSpPr>
          <p:spPr bwMode="auto">
            <a:xfrm>
              <a:off x="8659319" y="3331707"/>
              <a:ext cx="143495" cy="91034"/>
            </a:xfrm>
            <a:custGeom>
              <a:avLst/>
              <a:gdLst>
                <a:gd name="T0" fmla="*/ 37 w 39"/>
                <a:gd name="T1" fmla="*/ 12 h 25"/>
                <a:gd name="T2" fmla="*/ 15 w 39"/>
                <a:gd name="T3" fmla="*/ 0 h 25"/>
                <a:gd name="T4" fmla="*/ 2 w 39"/>
                <a:gd name="T5" fmla="*/ 12 h 25"/>
                <a:gd name="T6" fmla="*/ 24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5" y="25"/>
                    <a:pt x="24" y="25"/>
                  </a:cubicBezTo>
                  <a:cubicBezTo>
                    <a:pt x="34" y="25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7" name="íşḻiďe">
              <a:extLst>
                <a:ext uri="{FF2B5EF4-FFF2-40B4-BE49-F238E27FC236}">
                  <a16:creationId xmlns:a16="http://schemas.microsoft.com/office/drawing/2014/main" id="{EDE77585-D23D-421B-A01A-04A8B2601021}"/>
                </a:ext>
              </a:extLst>
            </p:cNvPr>
            <p:cNvSpPr/>
            <p:nvPr userDrawn="1"/>
          </p:nvSpPr>
          <p:spPr bwMode="auto">
            <a:xfrm>
              <a:off x="8856816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5 w 40"/>
                <a:gd name="T3" fmla="*/ 0 h 26"/>
                <a:gd name="T4" fmla="*/ 2 w 40"/>
                <a:gd name="T5" fmla="*/ 12 h 26"/>
                <a:gd name="T6" fmla="*/ 2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5" y="26"/>
                    <a:pt x="25" y="26"/>
                  </a:cubicBezTo>
                  <a:cubicBezTo>
                    <a:pt x="34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8" name="ïṡľïḍé">
              <a:extLst>
                <a:ext uri="{FF2B5EF4-FFF2-40B4-BE49-F238E27FC236}">
                  <a16:creationId xmlns:a16="http://schemas.microsoft.com/office/drawing/2014/main" id="{2A5DAD2F-E193-4893-9E95-304CF1A79D49}"/>
                </a:ext>
              </a:extLst>
            </p:cNvPr>
            <p:cNvSpPr/>
            <p:nvPr userDrawn="1"/>
          </p:nvSpPr>
          <p:spPr bwMode="auto">
            <a:xfrm>
              <a:off x="5905159" y="2714528"/>
              <a:ext cx="112636" cy="80233"/>
            </a:xfrm>
            <a:custGeom>
              <a:avLst/>
              <a:gdLst>
                <a:gd name="T0" fmla="*/ 31 w 31"/>
                <a:gd name="T1" fmla="*/ 11 h 22"/>
                <a:gd name="T2" fmla="*/ 15 w 31"/>
                <a:gd name="T3" fmla="*/ 0 h 22"/>
                <a:gd name="T4" fmla="*/ 0 w 31"/>
                <a:gd name="T5" fmla="*/ 11 h 22"/>
                <a:gd name="T6" fmla="*/ 16 w 31"/>
                <a:gd name="T7" fmla="*/ 22 h 22"/>
                <a:gd name="T8" fmla="*/ 31 w 31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1" y="17"/>
                    <a:pt x="3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9" name="ïṥľíḍé">
              <a:extLst>
                <a:ext uri="{FF2B5EF4-FFF2-40B4-BE49-F238E27FC236}">
                  <a16:creationId xmlns:a16="http://schemas.microsoft.com/office/drawing/2014/main" id="{06FE85E3-1AC7-47D2-AA14-A9911B698EDE}"/>
                </a:ext>
              </a:extLst>
            </p:cNvPr>
            <p:cNvSpPr/>
            <p:nvPr userDrawn="1"/>
          </p:nvSpPr>
          <p:spPr bwMode="auto">
            <a:xfrm>
              <a:off x="6044024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0" name="íṡlïḋê">
              <a:extLst>
                <a:ext uri="{FF2B5EF4-FFF2-40B4-BE49-F238E27FC236}">
                  <a16:creationId xmlns:a16="http://schemas.microsoft.com/office/drawing/2014/main" id="{F2BB3730-F6D6-45E4-B56C-3CAD978DC363}"/>
                </a:ext>
              </a:extLst>
            </p:cNvPr>
            <p:cNvSpPr/>
            <p:nvPr userDrawn="1"/>
          </p:nvSpPr>
          <p:spPr bwMode="auto">
            <a:xfrm>
              <a:off x="6185975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5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1" name="ïṩľïḑé">
              <a:extLst>
                <a:ext uri="{FF2B5EF4-FFF2-40B4-BE49-F238E27FC236}">
                  <a16:creationId xmlns:a16="http://schemas.microsoft.com/office/drawing/2014/main" id="{8D635612-CF2C-4C45-AC45-2999FC4F3F40}"/>
                </a:ext>
              </a:extLst>
            </p:cNvPr>
            <p:cNvSpPr/>
            <p:nvPr userDrawn="1"/>
          </p:nvSpPr>
          <p:spPr bwMode="auto">
            <a:xfrm>
              <a:off x="6324840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2" name="iśľídè">
              <a:extLst>
                <a:ext uri="{FF2B5EF4-FFF2-40B4-BE49-F238E27FC236}">
                  <a16:creationId xmlns:a16="http://schemas.microsoft.com/office/drawing/2014/main" id="{E2A52107-28DD-4B0C-A2F0-BC5E2EDF9162}"/>
                </a:ext>
              </a:extLst>
            </p:cNvPr>
            <p:cNvSpPr/>
            <p:nvPr userDrawn="1"/>
          </p:nvSpPr>
          <p:spPr bwMode="auto">
            <a:xfrm>
              <a:off x="7087056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1" y="15"/>
                  </a:cubicBezTo>
                  <a:cubicBezTo>
                    <a:pt x="2" y="23"/>
                    <a:pt x="12" y="30"/>
                    <a:pt x="22" y="30"/>
                  </a:cubicBezTo>
                  <a:cubicBezTo>
                    <a:pt x="33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3" name="íṩļiḋè">
              <a:extLst>
                <a:ext uri="{FF2B5EF4-FFF2-40B4-BE49-F238E27FC236}">
                  <a16:creationId xmlns:a16="http://schemas.microsoft.com/office/drawing/2014/main" id="{DD911086-9715-4F6E-8C3F-C9B61D6F5F48}"/>
                </a:ext>
              </a:extLst>
            </p:cNvPr>
            <p:cNvSpPr/>
            <p:nvPr userDrawn="1"/>
          </p:nvSpPr>
          <p:spPr bwMode="auto">
            <a:xfrm>
              <a:off x="6937390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2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8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2" y="31"/>
                    <a:pt x="22" y="31"/>
                  </a:cubicBezTo>
                  <a:cubicBezTo>
                    <a:pt x="33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4" name="îṣ1ïḋé">
              <a:extLst>
                <a:ext uri="{FF2B5EF4-FFF2-40B4-BE49-F238E27FC236}">
                  <a16:creationId xmlns:a16="http://schemas.microsoft.com/office/drawing/2014/main" id="{52C6C989-4F44-4863-9BDF-D490F076011D}"/>
                </a:ext>
              </a:extLst>
            </p:cNvPr>
            <p:cNvSpPr/>
            <p:nvPr userDrawn="1"/>
          </p:nvSpPr>
          <p:spPr bwMode="auto">
            <a:xfrm>
              <a:off x="7105571" y="4198843"/>
              <a:ext cx="149666" cy="112636"/>
            </a:xfrm>
            <a:custGeom>
              <a:avLst/>
              <a:gdLst>
                <a:gd name="T0" fmla="*/ 40 w 41"/>
                <a:gd name="T1" fmla="*/ 15 h 31"/>
                <a:gd name="T2" fmla="*/ 18 w 41"/>
                <a:gd name="T3" fmla="*/ 0 h 31"/>
                <a:gd name="T4" fmla="*/ 2 w 41"/>
                <a:gd name="T5" fmla="*/ 15 h 31"/>
                <a:gd name="T6" fmla="*/ 23 w 41"/>
                <a:gd name="T7" fmla="*/ 31 h 31"/>
                <a:gd name="T8" fmla="*/ 40 w 4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40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2" y="15"/>
                  </a:cubicBezTo>
                  <a:cubicBezTo>
                    <a:pt x="3" y="24"/>
                    <a:pt x="13" y="31"/>
                    <a:pt x="23" y="31"/>
                  </a:cubicBezTo>
                  <a:cubicBezTo>
                    <a:pt x="34" y="31"/>
                    <a:pt x="41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5" name="íšḻiḓè">
              <a:extLst>
                <a:ext uri="{FF2B5EF4-FFF2-40B4-BE49-F238E27FC236}">
                  <a16:creationId xmlns:a16="http://schemas.microsoft.com/office/drawing/2014/main" id="{7DA8B92A-748F-4B61-81BC-2FA78FC88200}"/>
                </a:ext>
              </a:extLst>
            </p:cNvPr>
            <p:cNvSpPr/>
            <p:nvPr userDrawn="1"/>
          </p:nvSpPr>
          <p:spPr bwMode="auto">
            <a:xfrm>
              <a:off x="6955906" y="4337708"/>
              <a:ext cx="149666" cy="115721"/>
            </a:xfrm>
            <a:custGeom>
              <a:avLst/>
              <a:gdLst>
                <a:gd name="T0" fmla="*/ 40 w 41"/>
                <a:gd name="T1" fmla="*/ 16 h 32"/>
                <a:gd name="T2" fmla="*/ 18 w 41"/>
                <a:gd name="T3" fmla="*/ 0 h 32"/>
                <a:gd name="T4" fmla="*/ 1 w 41"/>
                <a:gd name="T5" fmla="*/ 16 h 32"/>
                <a:gd name="T6" fmla="*/ 23 w 41"/>
                <a:gd name="T7" fmla="*/ 32 h 32"/>
                <a:gd name="T8" fmla="*/ 40 w 4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40" y="16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2" y="25"/>
                    <a:pt x="12" y="32"/>
                    <a:pt x="23" y="32"/>
                  </a:cubicBezTo>
                  <a:cubicBezTo>
                    <a:pt x="33" y="32"/>
                    <a:pt x="41" y="25"/>
                    <a:pt x="4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6" name="íṩḷiḋè">
              <a:extLst>
                <a:ext uri="{FF2B5EF4-FFF2-40B4-BE49-F238E27FC236}">
                  <a16:creationId xmlns:a16="http://schemas.microsoft.com/office/drawing/2014/main" id="{092C798A-9030-4C31-A30D-2197FD56A528}"/>
                </a:ext>
              </a:extLst>
            </p:cNvPr>
            <p:cNvSpPr/>
            <p:nvPr userDrawn="1"/>
          </p:nvSpPr>
          <p:spPr bwMode="auto">
            <a:xfrm>
              <a:off x="696362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6 w 36"/>
                <a:gd name="T3" fmla="*/ 0 h 24"/>
                <a:gd name="T4" fmla="*/ 1 w 36"/>
                <a:gd name="T5" fmla="*/ 12 h 24"/>
                <a:gd name="T6" fmla="*/ 20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20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7" name="îSḻïḓe">
              <a:extLst>
                <a:ext uri="{FF2B5EF4-FFF2-40B4-BE49-F238E27FC236}">
                  <a16:creationId xmlns:a16="http://schemas.microsoft.com/office/drawing/2014/main" id="{6861EE79-990F-40DD-9934-F7A1BC6F04CB}"/>
                </a:ext>
              </a:extLst>
            </p:cNvPr>
            <p:cNvSpPr/>
            <p:nvPr userDrawn="1"/>
          </p:nvSpPr>
          <p:spPr bwMode="auto">
            <a:xfrm>
              <a:off x="5343526" y="2623495"/>
              <a:ext cx="115721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6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6" y="0"/>
                    <a:pt x="17" y="0"/>
                  </a:cubicBezTo>
                  <a:cubicBezTo>
                    <a:pt x="8" y="0"/>
                    <a:pt x="1" y="4"/>
                    <a:pt x="1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8" name="íṩľiďe">
              <a:extLst>
                <a:ext uri="{FF2B5EF4-FFF2-40B4-BE49-F238E27FC236}">
                  <a16:creationId xmlns:a16="http://schemas.microsoft.com/office/drawing/2014/main" id="{51B0B57C-27B6-41B1-8771-ACA88BF55AE1}"/>
                </a:ext>
              </a:extLst>
            </p:cNvPr>
            <p:cNvSpPr/>
            <p:nvPr userDrawn="1"/>
          </p:nvSpPr>
          <p:spPr bwMode="auto">
            <a:xfrm>
              <a:off x="5485477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9" name="i$lïḋé">
              <a:extLst>
                <a:ext uri="{FF2B5EF4-FFF2-40B4-BE49-F238E27FC236}">
                  <a16:creationId xmlns:a16="http://schemas.microsoft.com/office/drawing/2014/main" id="{12863542-E1B7-40EC-851E-7240E6903CE1}"/>
                </a:ext>
              </a:extLst>
            </p:cNvPr>
            <p:cNvSpPr/>
            <p:nvPr userDrawn="1"/>
          </p:nvSpPr>
          <p:spPr bwMode="auto">
            <a:xfrm>
              <a:off x="5624342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0" name="ïslïḋé">
              <a:extLst>
                <a:ext uri="{FF2B5EF4-FFF2-40B4-BE49-F238E27FC236}">
                  <a16:creationId xmlns:a16="http://schemas.microsoft.com/office/drawing/2014/main" id="{754338B6-C196-491A-9BB6-14E9C22B40C0}"/>
                </a:ext>
              </a:extLst>
            </p:cNvPr>
            <p:cNvSpPr/>
            <p:nvPr userDrawn="1"/>
          </p:nvSpPr>
          <p:spPr bwMode="auto">
            <a:xfrm>
              <a:off x="5196947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1" name="îşļidé">
              <a:extLst>
                <a:ext uri="{FF2B5EF4-FFF2-40B4-BE49-F238E27FC236}">
                  <a16:creationId xmlns:a16="http://schemas.microsoft.com/office/drawing/2014/main" id="{5410BC2A-4BE5-47AB-8D8D-FE80A16FC51B}"/>
                </a:ext>
              </a:extLst>
            </p:cNvPr>
            <p:cNvSpPr/>
            <p:nvPr userDrawn="1"/>
          </p:nvSpPr>
          <p:spPr bwMode="auto">
            <a:xfrm>
              <a:off x="5338898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2" name="îś1iḍe">
              <a:extLst>
                <a:ext uri="{FF2B5EF4-FFF2-40B4-BE49-F238E27FC236}">
                  <a16:creationId xmlns:a16="http://schemas.microsoft.com/office/drawing/2014/main" id="{FEB36AB4-5F3C-463C-B51B-0C2471088ACC}"/>
                </a:ext>
              </a:extLst>
            </p:cNvPr>
            <p:cNvSpPr/>
            <p:nvPr userDrawn="1"/>
          </p:nvSpPr>
          <p:spPr bwMode="auto">
            <a:xfrm>
              <a:off x="5477763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1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3" name="îṧḻïḍê">
              <a:extLst>
                <a:ext uri="{FF2B5EF4-FFF2-40B4-BE49-F238E27FC236}">
                  <a16:creationId xmlns:a16="http://schemas.microsoft.com/office/drawing/2014/main" id="{4C64CD3A-2308-4B1E-B39A-14E53BB42780}"/>
                </a:ext>
              </a:extLst>
            </p:cNvPr>
            <p:cNvSpPr/>
            <p:nvPr userDrawn="1"/>
          </p:nvSpPr>
          <p:spPr bwMode="auto">
            <a:xfrm>
              <a:off x="5619714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4" name="íṡḻïdè">
              <a:extLst>
                <a:ext uri="{FF2B5EF4-FFF2-40B4-BE49-F238E27FC236}">
                  <a16:creationId xmlns:a16="http://schemas.microsoft.com/office/drawing/2014/main" id="{FF98DD01-A7B2-48DF-B4C2-84B9DE686CC8}"/>
                </a:ext>
              </a:extLst>
            </p:cNvPr>
            <p:cNvSpPr/>
            <p:nvPr userDrawn="1"/>
          </p:nvSpPr>
          <p:spPr bwMode="auto">
            <a:xfrm>
              <a:off x="5763207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5" name="iṥ1iḍe">
              <a:extLst>
                <a:ext uri="{FF2B5EF4-FFF2-40B4-BE49-F238E27FC236}">
                  <a16:creationId xmlns:a16="http://schemas.microsoft.com/office/drawing/2014/main" id="{5DC63D55-E902-4455-957B-FCFD27C39B26}"/>
                </a:ext>
              </a:extLst>
            </p:cNvPr>
            <p:cNvSpPr/>
            <p:nvPr userDrawn="1"/>
          </p:nvSpPr>
          <p:spPr bwMode="auto">
            <a:xfrm>
              <a:off x="5044194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6" name="išḷiḋê">
              <a:extLst>
                <a:ext uri="{FF2B5EF4-FFF2-40B4-BE49-F238E27FC236}">
                  <a16:creationId xmlns:a16="http://schemas.microsoft.com/office/drawing/2014/main" id="{8271011C-5005-4BDF-9A4D-E81D2160DB10}"/>
                </a:ext>
              </a:extLst>
            </p:cNvPr>
            <p:cNvSpPr/>
            <p:nvPr userDrawn="1"/>
          </p:nvSpPr>
          <p:spPr bwMode="auto">
            <a:xfrm>
              <a:off x="5186145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7" name="îśľîḑé">
              <a:extLst>
                <a:ext uri="{FF2B5EF4-FFF2-40B4-BE49-F238E27FC236}">
                  <a16:creationId xmlns:a16="http://schemas.microsoft.com/office/drawing/2014/main" id="{C4A30AEA-326E-4560-96C5-2CF0AF98D6E9}"/>
                </a:ext>
              </a:extLst>
            </p:cNvPr>
            <p:cNvSpPr/>
            <p:nvPr userDrawn="1"/>
          </p:nvSpPr>
          <p:spPr bwMode="auto">
            <a:xfrm>
              <a:off x="5332726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8" name="ïSḷiḋè">
              <a:extLst>
                <a:ext uri="{FF2B5EF4-FFF2-40B4-BE49-F238E27FC236}">
                  <a16:creationId xmlns:a16="http://schemas.microsoft.com/office/drawing/2014/main" id="{3B73D95F-D554-44EC-9A22-CDA5149A38E3}"/>
                </a:ext>
              </a:extLst>
            </p:cNvPr>
            <p:cNvSpPr/>
            <p:nvPr userDrawn="1"/>
          </p:nvSpPr>
          <p:spPr bwMode="auto">
            <a:xfrm>
              <a:off x="5474677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9" name="îšḷíḑê">
              <a:extLst>
                <a:ext uri="{FF2B5EF4-FFF2-40B4-BE49-F238E27FC236}">
                  <a16:creationId xmlns:a16="http://schemas.microsoft.com/office/drawing/2014/main" id="{AA4A8C79-A0F9-416A-8042-8ECCBE43F906}"/>
                </a:ext>
              </a:extLst>
            </p:cNvPr>
            <p:cNvSpPr/>
            <p:nvPr userDrawn="1"/>
          </p:nvSpPr>
          <p:spPr bwMode="auto">
            <a:xfrm>
              <a:off x="5616628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7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0" name="îşḻiďé">
              <a:extLst>
                <a:ext uri="{FF2B5EF4-FFF2-40B4-BE49-F238E27FC236}">
                  <a16:creationId xmlns:a16="http://schemas.microsoft.com/office/drawing/2014/main" id="{2778920E-A2E3-4C98-A282-23A230833669}"/>
                </a:ext>
              </a:extLst>
            </p:cNvPr>
            <p:cNvSpPr/>
            <p:nvPr userDrawn="1"/>
          </p:nvSpPr>
          <p:spPr bwMode="auto">
            <a:xfrm>
              <a:off x="5763207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1" name="îṡḻïďé">
              <a:extLst>
                <a:ext uri="{FF2B5EF4-FFF2-40B4-BE49-F238E27FC236}">
                  <a16:creationId xmlns:a16="http://schemas.microsoft.com/office/drawing/2014/main" id="{E714936F-239F-415D-94E9-57793A5F35EE}"/>
                </a:ext>
              </a:extLst>
            </p:cNvPr>
            <p:cNvSpPr/>
            <p:nvPr userDrawn="1"/>
          </p:nvSpPr>
          <p:spPr bwMode="auto">
            <a:xfrm>
              <a:off x="5905159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2" name="íṡļiḍe">
              <a:extLst>
                <a:ext uri="{FF2B5EF4-FFF2-40B4-BE49-F238E27FC236}">
                  <a16:creationId xmlns:a16="http://schemas.microsoft.com/office/drawing/2014/main" id="{17FC8244-331C-41A0-80D2-95BF2CF1E188}"/>
                </a:ext>
              </a:extLst>
            </p:cNvPr>
            <p:cNvSpPr/>
            <p:nvPr userDrawn="1"/>
          </p:nvSpPr>
          <p:spPr bwMode="auto">
            <a:xfrm>
              <a:off x="6047110" y="2810191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3" name="íṣḷíďê">
              <a:extLst>
                <a:ext uri="{FF2B5EF4-FFF2-40B4-BE49-F238E27FC236}">
                  <a16:creationId xmlns:a16="http://schemas.microsoft.com/office/drawing/2014/main" id="{A5BBE694-87B5-4F00-87A4-BAABE5978778}"/>
                </a:ext>
              </a:extLst>
            </p:cNvPr>
            <p:cNvSpPr/>
            <p:nvPr userDrawn="1"/>
          </p:nvSpPr>
          <p:spPr bwMode="auto">
            <a:xfrm>
              <a:off x="6189061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4" name="îSľîḑé">
              <a:extLst>
                <a:ext uri="{FF2B5EF4-FFF2-40B4-BE49-F238E27FC236}">
                  <a16:creationId xmlns:a16="http://schemas.microsoft.com/office/drawing/2014/main" id="{BF0B761A-9EE3-4117-BD41-4DF9A7679160}"/>
                </a:ext>
              </a:extLst>
            </p:cNvPr>
            <p:cNvSpPr/>
            <p:nvPr userDrawn="1"/>
          </p:nvSpPr>
          <p:spPr bwMode="auto">
            <a:xfrm>
              <a:off x="6332555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5" name="îṧľïḍè">
              <a:extLst>
                <a:ext uri="{FF2B5EF4-FFF2-40B4-BE49-F238E27FC236}">
                  <a16:creationId xmlns:a16="http://schemas.microsoft.com/office/drawing/2014/main" id="{619B5F52-B5B5-4E1F-91A0-77DB39598C6F}"/>
                </a:ext>
              </a:extLst>
            </p:cNvPr>
            <p:cNvSpPr/>
            <p:nvPr userDrawn="1"/>
          </p:nvSpPr>
          <p:spPr bwMode="auto">
            <a:xfrm>
              <a:off x="6474506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6" name="ïṩľïde">
              <a:extLst>
                <a:ext uri="{FF2B5EF4-FFF2-40B4-BE49-F238E27FC236}">
                  <a16:creationId xmlns:a16="http://schemas.microsoft.com/office/drawing/2014/main" id="{ADEC784C-3B4C-4BAC-8D6E-096F68E5717D}"/>
                </a:ext>
              </a:extLst>
            </p:cNvPr>
            <p:cNvSpPr/>
            <p:nvPr userDrawn="1"/>
          </p:nvSpPr>
          <p:spPr bwMode="auto">
            <a:xfrm>
              <a:off x="4886814" y="2907397"/>
              <a:ext cx="123436" cy="84863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10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7" name="ïşlíḓê">
              <a:extLst>
                <a:ext uri="{FF2B5EF4-FFF2-40B4-BE49-F238E27FC236}">
                  <a16:creationId xmlns:a16="http://schemas.microsoft.com/office/drawing/2014/main" id="{CD3659CA-9A65-4211-BC6A-0947BF667843}"/>
                </a:ext>
              </a:extLst>
            </p:cNvPr>
            <p:cNvSpPr/>
            <p:nvPr userDrawn="1"/>
          </p:nvSpPr>
          <p:spPr bwMode="auto">
            <a:xfrm>
              <a:off x="5033394" y="2907397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8" name="ïṩľîdê">
              <a:extLst>
                <a:ext uri="{FF2B5EF4-FFF2-40B4-BE49-F238E27FC236}">
                  <a16:creationId xmlns:a16="http://schemas.microsoft.com/office/drawing/2014/main" id="{F941162C-57CF-4A99-8A41-459B4D2935F0}"/>
                </a:ext>
              </a:extLst>
            </p:cNvPr>
            <p:cNvSpPr/>
            <p:nvPr userDrawn="1"/>
          </p:nvSpPr>
          <p:spPr bwMode="auto">
            <a:xfrm>
              <a:off x="5178431" y="2907397"/>
              <a:ext cx="124979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9" name="iṡḻïḍê">
              <a:extLst>
                <a:ext uri="{FF2B5EF4-FFF2-40B4-BE49-F238E27FC236}">
                  <a16:creationId xmlns:a16="http://schemas.microsoft.com/office/drawing/2014/main" id="{4DE109A6-8464-4764-920C-278E41C8A776}"/>
                </a:ext>
              </a:extLst>
            </p:cNvPr>
            <p:cNvSpPr/>
            <p:nvPr userDrawn="1"/>
          </p:nvSpPr>
          <p:spPr bwMode="auto">
            <a:xfrm>
              <a:off x="5325011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0" name="išḻíḍe">
              <a:extLst>
                <a:ext uri="{FF2B5EF4-FFF2-40B4-BE49-F238E27FC236}">
                  <a16:creationId xmlns:a16="http://schemas.microsoft.com/office/drawing/2014/main" id="{F5B5F155-4B90-41B7-A205-71FCCD63ACAC}"/>
                </a:ext>
              </a:extLst>
            </p:cNvPr>
            <p:cNvSpPr/>
            <p:nvPr userDrawn="1"/>
          </p:nvSpPr>
          <p:spPr bwMode="auto">
            <a:xfrm>
              <a:off x="5470048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1" name="iṥḻíḋê">
              <a:extLst>
                <a:ext uri="{FF2B5EF4-FFF2-40B4-BE49-F238E27FC236}">
                  <a16:creationId xmlns:a16="http://schemas.microsoft.com/office/drawing/2014/main" id="{BC88476C-6092-4D1A-96B4-4BFE19A3FACE}"/>
                </a:ext>
              </a:extLst>
            </p:cNvPr>
            <p:cNvSpPr/>
            <p:nvPr userDrawn="1"/>
          </p:nvSpPr>
          <p:spPr bwMode="auto">
            <a:xfrm>
              <a:off x="5616628" y="2907397"/>
              <a:ext cx="117264" cy="8486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2" name="îṥļîḑê">
              <a:extLst>
                <a:ext uri="{FF2B5EF4-FFF2-40B4-BE49-F238E27FC236}">
                  <a16:creationId xmlns:a16="http://schemas.microsoft.com/office/drawing/2014/main" id="{FD73BEFF-9157-4C8D-A02E-2777621030A5}"/>
                </a:ext>
              </a:extLst>
            </p:cNvPr>
            <p:cNvSpPr/>
            <p:nvPr userDrawn="1"/>
          </p:nvSpPr>
          <p:spPr bwMode="auto">
            <a:xfrm>
              <a:off x="575857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1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3" name="ïṩlîḓe">
              <a:extLst>
                <a:ext uri="{FF2B5EF4-FFF2-40B4-BE49-F238E27FC236}">
                  <a16:creationId xmlns:a16="http://schemas.microsoft.com/office/drawing/2014/main" id="{3A7836A1-1A34-4F3E-9B6B-511C263A5A12}"/>
                </a:ext>
              </a:extLst>
            </p:cNvPr>
            <p:cNvSpPr/>
            <p:nvPr userDrawn="1"/>
          </p:nvSpPr>
          <p:spPr bwMode="auto">
            <a:xfrm>
              <a:off x="590515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4" name="işļíḑe">
              <a:extLst>
                <a:ext uri="{FF2B5EF4-FFF2-40B4-BE49-F238E27FC236}">
                  <a16:creationId xmlns:a16="http://schemas.microsoft.com/office/drawing/2014/main" id="{29685D60-3018-43A0-A79F-78BF4831CC6C}"/>
                </a:ext>
              </a:extLst>
            </p:cNvPr>
            <p:cNvSpPr/>
            <p:nvPr userDrawn="1"/>
          </p:nvSpPr>
          <p:spPr bwMode="auto">
            <a:xfrm>
              <a:off x="6050195" y="2907397"/>
              <a:ext cx="120350" cy="84863"/>
            </a:xfrm>
            <a:custGeom>
              <a:avLst/>
              <a:gdLst>
                <a:gd name="T0" fmla="*/ 32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2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5" name="íş1îḓe">
              <a:extLst>
                <a:ext uri="{FF2B5EF4-FFF2-40B4-BE49-F238E27FC236}">
                  <a16:creationId xmlns:a16="http://schemas.microsoft.com/office/drawing/2014/main" id="{75E2FA5A-3771-466B-9D6A-C6751774537E}"/>
                </a:ext>
              </a:extLst>
            </p:cNvPr>
            <p:cNvSpPr/>
            <p:nvPr userDrawn="1"/>
          </p:nvSpPr>
          <p:spPr bwMode="auto">
            <a:xfrm>
              <a:off x="6193690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1 w 33"/>
                <a:gd name="T5" fmla="*/ 11 h 23"/>
                <a:gd name="T6" fmla="*/ 18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6" name="íṩļide">
              <a:extLst>
                <a:ext uri="{FF2B5EF4-FFF2-40B4-BE49-F238E27FC236}">
                  <a16:creationId xmlns:a16="http://schemas.microsoft.com/office/drawing/2014/main" id="{66AD3934-B828-4FA0-B409-AE367C764879}"/>
                </a:ext>
              </a:extLst>
            </p:cNvPr>
            <p:cNvSpPr/>
            <p:nvPr userDrawn="1"/>
          </p:nvSpPr>
          <p:spPr bwMode="auto">
            <a:xfrm>
              <a:off x="6338727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7" name="ïṩlîďé">
              <a:extLst>
                <a:ext uri="{FF2B5EF4-FFF2-40B4-BE49-F238E27FC236}">
                  <a16:creationId xmlns:a16="http://schemas.microsoft.com/office/drawing/2014/main" id="{8FD5CF8F-6267-4E85-9C01-D717F863DCA8}"/>
                </a:ext>
              </a:extLst>
            </p:cNvPr>
            <p:cNvSpPr/>
            <p:nvPr userDrawn="1"/>
          </p:nvSpPr>
          <p:spPr bwMode="auto">
            <a:xfrm>
              <a:off x="6485306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5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8" name="íṥḻiḋê">
              <a:extLst>
                <a:ext uri="{FF2B5EF4-FFF2-40B4-BE49-F238E27FC236}">
                  <a16:creationId xmlns:a16="http://schemas.microsoft.com/office/drawing/2014/main" id="{2716C8E9-C137-400D-B627-34C17380E090}"/>
                </a:ext>
              </a:extLst>
            </p:cNvPr>
            <p:cNvSpPr/>
            <p:nvPr userDrawn="1"/>
          </p:nvSpPr>
          <p:spPr bwMode="auto">
            <a:xfrm>
              <a:off x="4876014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9" name="îṣ1ïḋè">
              <a:extLst>
                <a:ext uri="{FF2B5EF4-FFF2-40B4-BE49-F238E27FC236}">
                  <a16:creationId xmlns:a16="http://schemas.microsoft.com/office/drawing/2014/main" id="{21E163A5-1C8D-4D43-A3B8-B83F6931234F}"/>
                </a:ext>
              </a:extLst>
            </p:cNvPr>
            <p:cNvSpPr/>
            <p:nvPr userDrawn="1"/>
          </p:nvSpPr>
          <p:spPr bwMode="auto">
            <a:xfrm>
              <a:off x="5022593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0" name="íŝḻïdè">
              <a:extLst>
                <a:ext uri="{FF2B5EF4-FFF2-40B4-BE49-F238E27FC236}">
                  <a16:creationId xmlns:a16="http://schemas.microsoft.com/office/drawing/2014/main" id="{211D60B3-E539-49F4-BF8A-D31983A5A0B9}"/>
                </a:ext>
              </a:extLst>
            </p:cNvPr>
            <p:cNvSpPr/>
            <p:nvPr userDrawn="1"/>
          </p:nvSpPr>
          <p:spPr bwMode="auto">
            <a:xfrm>
              <a:off x="5170716" y="3010774"/>
              <a:ext cx="124979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1" name="ïSḷíḍe">
              <a:extLst>
                <a:ext uri="{FF2B5EF4-FFF2-40B4-BE49-F238E27FC236}">
                  <a16:creationId xmlns:a16="http://schemas.microsoft.com/office/drawing/2014/main" id="{6A82906A-A4A2-40EC-9320-DC96733D23E7}"/>
                </a:ext>
              </a:extLst>
            </p:cNvPr>
            <p:cNvSpPr/>
            <p:nvPr userDrawn="1"/>
          </p:nvSpPr>
          <p:spPr bwMode="auto">
            <a:xfrm>
              <a:off x="5317296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2" name="íŝľïḑè">
              <a:extLst>
                <a:ext uri="{FF2B5EF4-FFF2-40B4-BE49-F238E27FC236}">
                  <a16:creationId xmlns:a16="http://schemas.microsoft.com/office/drawing/2014/main" id="{79F4FB6F-E8B3-4909-8BA0-41C651CCEAD6}"/>
                </a:ext>
              </a:extLst>
            </p:cNvPr>
            <p:cNvSpPr/>
            <p:nvPr userDrawn="1"/>
          </p:nvSpPr>
          <p:spPr bwMode="auto">
            <a:xfrm>
              <a:off x="5463876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3" name="ïṥ1iḋe">
              <a:extLst>
                <a:ext uri="{FF2B5EF4-FFF2-40B4-BE49-F238E27FC236}">
                  <a16:creationId xmlns:a16="http://schemas.microsoft.com/office/drawing/2014/main" id="{DD979AC4-FE65-4FB0-B597-57C5EDA23725}"/>
                </a:ext>
              </a:extLst>
            </p:cNvPr>
            <p:cNvSpPr/>
            <p:nvPr userDrawn="1"/>
          </p:nvSpPr>
          <p:spPr bwMode="auto">
            <a:xfrm>
              <a:off x="561354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4" name="iśḷiďe">
              <a:extLst>
                <a:ext uri="{FF2B5EF4-FFF2-40B4-BE49-F238E27FC236}">
                  <a16:creationId xmlns:a16="http://schemas.microsoft.com/office/drawing/2014/main" id="{E26A1103-2723-4F77-9984-E4A4739BDD43}"/>
                </a:ext>
              </a:extLst>
            </p:cNvPr>
            <p:cNvSpPr/>
            <p:nvPr userDrawn="1"/>
          </p:nvSpPr>
          <p:spPr bwMode="auto">
            <a:xfrm>
              <a:off x="5758579" y="3010774"/>
              <a:ext cx="120350" cy="83319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5" name="iṩliḑè">
              <a:extLst>
                <a:ext uri="{FF2B5EF4-FFF2-40B4-BE49-F238E27FC236}">
                  <a16:creationId xmlns:a16="http://schemas.microsoft.com/office/drawing/2014/main" id="{165A119A-726C-4D3E-82FB-73B569625168}"/>
                </a:ext>
              </a:extLst>
            </p:cNvPr>
            <p:cNvSpPr/>
            <p:nvPr userDrawn="1"/>
          </p:nvSpPr>
          <p:spPr bwMode="auto">
            <a:xfrm>
              <a:off x="5905159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7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1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6" name="iSľïḑê">
              <a:extLst>
                <a:ext uri="{FF2B5EF4-FFF2-40B4-BE49-F238E27FC236}">
                  <a16:creationId xmlns:a16="http://schemas.microsoft.com/office/drawing/2014/main" id="{399A6041-C935-4BC0-B3AC-20EA6BB1AAB5}"/>
                </a:ext>
              </a:extLst>
            </p:cNvPr>
            <p:cNvSpPr/>
            <p:nvPr userDrawn="1"/>
          </p:nvSpPr>
          <p:spPr bwMode="auto">
            <a:xfrm>
              <a:off x="6054825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7" name="îşlïḑè">
              <a:extLst>
                <a:ext uri="{FF2B5EF4-FFF2-40B4-BE49-F238E27FC236}">
                  <a16:creationId xmlns:a16="http://schemas.microsoft.com/office/drawing/2014/main" id="{CE5BD568-EC82-4B79-887E-09ED56AD06DD}"/>
                </a:ext>
              </a:extLst>
            </p:cNvPr>
            <p:cNvSpPr/>
            <p:nvPr userDrawn="1"/>
          </p:nvSpPr>
          <p:spPr bwMode="auto">
            <a:xfrm>
              <a:off x="619986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8" name="îŝ1îdé">
              <a:extLst>
                <a:ext uri="{FF2B5EF4-FFF2-40B4-BE49-F238E27FC236}">
                  <a16:creationId xmlns:a16="http://schemas.microsoft.com/office/drawing/2014/main" id="{CD2D48A9-A64F-484B-9154-9CF41215F324}"/>
                </a:ext>
              </a:extLst>
            </p:cNvPr>
            <p:cNvSpPr/>
            <p:nvPr userDrawn="1"/>
          </p:nvSpPr>
          <p:spPr bwMode="auto">
            <a:xfrm>
              <a:off x="6346441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0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9" name="íṡļïḑê">
              <a:extLst>
                <a:ext uri="{FF2B5EF4-FFF2-40B4-BE49-F238E27FC236}">
                  <a16:creationId xmlns:a16="http://schemas.microsoft.com/office/drawing/2014/main" id="{EE992D85-9097-429C-A233-09548B7A8285}"/>
                </a:ext>
              </a:extLst>
            </p:cNvPr>
            <p:cNvSpPr/>
            <p:nvPr userDrawn="1"/>
          </p:nvSpPr>
          <p:spPr bwMode="auto">
            <a:xfrm>
              <a:off x="6493022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0" name="íšlîḋê">
              <a:extLst>
                <a:ext uri="{FF2B5EF4-FFF2-40B4-BE49-F238E27FC236}">
                  <a16:creationId xmlns:a16="http://schemas.microsoft.com/office/drawing/2014/main" id="{0B966E51-0BFF-4A19-B74E-6F5B6777481F}"/>
                </a:ext>
              </a:extLst>
            </p:cNvPr>
            <p:cNvSpPr/>
            <p:nvPr userDrawn="1"/>
          </p:nvSpPr>
          <p:spPr bwMode="auto">
            <a:xfrm>
              <a:off x="486058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1" name="ï$1iḓé">
              <a:extLst>
                <a:ext uri="{FF2B5EF4-FFF2-40B4-BE49-F238E27FC236}">
                  <a16:creationId xmlns:a16="http://schemas.microsoft.com/office/drawing/2014/main" id="{39A55BDB-66BD-42B9-B05F-E2ECAACBD6F2}"/>
                </a:ext>
              </a:extLst>
            </p:cNvPr>
            <p:cNvSpPr/>
            <p:nvPr userDrawn="1"/>
          </p:nvSpPr>
          <p:spPr bwMode="auto">
            <a:xfrm>
              <a:off x="501025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2" name="ïṧḻiḍe">
              <a:extLst>
                <a:ext uri="{FF2B5EF4-FFF2-40B4-BE49-F238E27FC236}">
                  <a16:creationId xmlns:a16="http://schemas.microsoft.com/office/drawing/2014/main" id="{13E0CE49-8FFD-4439-9C96-991B8F4393BD}"/>
                </a:ext>
              </a:extLst>
            </p:cNvPr>
            <p:cNvSpPr/>
            <p:nvPr userDrawn="1"/>
          </p:nvSpPr>
          <p:spPr bwMode="auto">
            <a:xfrm>
              <a:off x="5159916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3" name="ïṩļíḍe">
              <a:extLst>
                <a:ext uri="{FF2B5EF4-FFF2-40B4-BE49-F238E27FC236}">
                  <a16:creationId xmlns:a16="http://schemas.microsoft.com/office/drawing/2014/main" id="{759AE607-8B18-4282-A8A3-A0DE8DCD2A37}"/>
                </a:ext>
              </a:extLst>
            </p:cNvPr>
            <p:cNvSpPr/>
            <p:nvPr userDrawn="1"/>
          </p:nvSpPr>
          <p:spPr bwMode="auto">
            <a:xfrm>
              <a:off x="5309581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4" name="iṡľîḓè">
              <a:extLst>
                <a:ext uri="{FF2B5EF4-FFF2-40B4-BE49-F238E27FC236}">
                  <a16:creationId xmlns:a16="http://schemas.microsoft.com/office/drawing/2014/main" id="{5686B34C-BADF-4DA2-9B36-713A2E5D40F2}"/>
                </a:ext>
              </a:extLst>
            </p:cNvPr>
            <p:cNvSpPr/>
            <p:nvPr userDrawn="1"/>
          </p:nvSpPr>
          <p:spPr bwMode="auto">
            <a:xfrm>
              <a:off x="5459247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7" y="0"/>
                  </a:cubicBezTo>
                  <a:cubicBezTo>
                    <a:pt x="8" y="0"/>
                    <a:pt x="1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5" name="ï$ľîḑê">
              <a:extLst>
                <a:ext uri="{FF2B5EF4-FFF2-40B4-BE49-F238E27FC236}">
                  <a16:creationId xmlns:a16="http://schemas.microsoft.com/office/drawing/2014/main" id="{16F20725-08D5-4911-A792-EBD5B3AB2195}"/>
                </a:ext>
              </a:extLst>
            </p:cNvPr>
            <p:cNvSpPr/>
            <p:nvPr userDrawn="1"/>
          </p:nvSpPr>
          <p:spPr bwMode="auto">
            <a:xfrm>
              <a:off x="5608913" y="3112609"/>
              <a:ext cx="124979" cy="87948"/>
            </a:xfrm>
            <a:custGeom>
              <a:avLst/>
              <a:gdLst>
                <a:gd name="T0" fmla="*/ 33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6" name="îşḷíďè">
              <a:extLst>
                <a:ext uri="{FF2B5EF4-FFF2-40B4-BE49-F238E27FC236}">
                  <a16:creationId xmlns:a16="http://schemas.microsoft.com/office/drawing/2014/main" id="{8369CDE2-8EEF-405A-9591-78FF96788FB5}"/>
                </a:ext>
              </a:extLst>
            </p:cNvPr>
            <p:cNvSpPr/>
            <p:nvPr userDrawn="1"/>
          </p:nvSpPr>
          <p:spPr bwMode="auto">
            <a:xfrm>
              <a:off x="5758579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7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7" name="íṥḻîḓe">
              <a:extLst>
                <a:ext uri="{FF2B5EF4-FFF2-40B4-BE49-F238E27FC236}">
                  <a16:creationId xmlns:a16="http://schemas.microsoft.com/office/drawing/2014/main" id="{A86283FC-50C4-46A2-AAB8-9642266ED367}"/>
                </a:ext>
              </a:extLst>
            </p:cNvPr>
            <p:cNvSpPr/>
            <p:nvPr userDrawn="1"/>
          </p:nvSpPr>
          <p:spPr bwMode="auto">
            <a:xfrm>
              <a:off x="5908244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6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8" name="îśḻíḋe">
              <a:extLst>
                <a:ext uri="{FF2B5EF4-FFF2-40B4-BE49-F238E27FC236}">
                  <a16:creationId xmlns:a16="http://schemas.microsoft.com/office/drawing/2014/main" id="{CBF4941B-9D71-480B-A6C3-B59F188534B3}"/>
                </a:ext>
              </a:extLst>
            </p:cNvPr>
            <p:cNvSpPr/>
            <p:nvPr userDrawn="1"/>
          </p:nvSpPr>
          <p:spPr bwMode="auto">
            <a:xfrm>
              <a:off x="6054825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1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9" name="i$ľïḓê">
              <a:extLst>
                <a:ext uri="{FF2B5EF4-FFF2-40B4-BE49-F238E27FC236}">
                  <a16:creationId xmlns:a16="http://schemas.microsoft.com/office/drawing/2014/main" id="{56E9C44B-6348-448E-AD97-B6159896B0BE}"/>
                </a:ext>
              </a:extLst>
            </p:cNvPr>
            <p:cNvSpPr/>
            <p:nvPr userDrawn="1"/>
          </p:nvSpPr>
          <p:spPr bwMode="auto">
            <a:xfrm>
              <a:off x="6204490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6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0" name="íṡľïḋé">
              <a:extLst>
                <a:ext uri="{FF2B5EF4-FFF2-40B4-BE49-F238E27FC236}">
                  <a16:creationId xmlns:a16="http://schemas.microsoft.com/office/drawing/2014/main" id="{0D1E8923-7D7C-4189-AB36-0FB8016579CC}"/>
                </a:ext>
              </a:extLst>
            </p:cNvPr>
            <p:cNvSpPr/>
            <p:nvPr userDrawn="1"/>
          </p:nvSpPr>
          <p:spPr bwMode="auto">
            <a:xfrm>
              <a:off x="6354156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1" name="iṩliḍè">
              <a:extLst>
                <a:ext uri="{FF2B5EF4-FFF2-40B4-BE49-F238E27FC236}">
                  <a16:creationId xmlns:a16="http://schemas.microsoft.com/office/drawing/2014/main" id="{25DC4143-AE4F-43B7-A334-79DB41BBB1DE}"/>
                </a:ext>
              </a:extLst>
            </p:cNvPr>
            <p:cNvSpPr/>
            <p:nvPr userDrawn="1"/>
          </p:nvSpPr>
          <p:spPr bwMode="auto">
            <a:xfrm>
              <a:off x="6503822" y="3112609"/>
              <a:ext cx="123436" cy="87948"/>
            </a:xfrm>
            <a:custGeom>
              <a:avLst/>
              <a:gdLst>
                <a:gd name="T0" fmla="*/ 33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2" name="îṥļiďê">
              <a:extLst>
                <a:ext uri="{FF2B5EF4-FFF2-40B4-BE49-F238E27FC236}">
                  <a16:creationId xmlns:a16="http://schemas.microsoft.com/office/drawing/2014/main" id="{9BA16AEE-D90E-4BCE-A288-6FE94E100283}"/>
                </a:ext>
              </a:extLst>
            </p:cNvPr>
            <p:cNvSpPr/>
            <p:nvPr userDrawn="1"/>
          </p:nvSpPr>
          <p:spPr bwMode="auto">
            <a:xfrm>
              <a:off x="6648859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3" name="íṥļíďé">
              <a:extLst>
                <a:ext uri="{FF2B5EF4-FFF2-40B4-BE49-F238E27FC236}">
                  <a16:creationId xmlns:a16="http://schemas.microsoft.com/office/drawing/2014/main" id="{21F7B3D4-5D9A-4669-AB9A-6873636BE798}"/>
                </a:ext>
              </a:extLst>
            </p:cNvPr>
            <p:cNvSpPr/>
            <p:nvPr userDrawn="1"/>
          </p:nvSpPr>
          <p:spPr bwMode="auto">
            <a:xfrm>
              <a:off x="4846697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20 w 36"/>
                <a:gd name="T3" fmla="*/ 0 h 24"/>
                <a:gd name="T4" fmla="*/ 1 w 36"/>
                <a:gd name="T5" fmla="*/ 12 h 24"/>
                <a:gd name="T6" fmla="*/ 17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6" y="5"/>
                    <a:pt x="29" y="0"/>
                    <a:pt x="20" y="0"/>
                  </a:cubicBezTo>
                  <a:cubicBezTo>
                    <a:pt x="10" y="0"/>
                    <a:pt x="2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4" name="íṩ1iḋè">
              <a:extLst>
                <a:ext uri="{FF2B5EF4-FFF2-40B4-BE49-F238E27FC236}">
                  <a16:creationId xmlns:a16="http://schemas.microsoft.com/office/drawing/2014/main" id="{3B3176AB-EFA5-48EF-BEC1-C97FD6F7FB56}"/>
                </a:ext>
              </a:extLst>
            </p:cNvPr>
            <p:cNvSpPr/>
            <p:nvPr userDrawn="1"/>
          </p:nvSpPr>
          <p:spPr bwMode="auto">
            <a:xfrm>
              <a:off x="4999449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10" y="0"/>
                    <a:pt x="1" y="5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5" name="íŝlïďè">
              <a:extLst>
                <a:ext uri="{FF2B5EF4-FFF2-40B4-BE49-F238E27FC236}">
                  <a16:creationId xmlns:a16="http://schemas.microsoft.com/office/drawing/2014/main" id="{AC5B047C-2F78-49F3-A696-7DE4B559251A}"/>
                </a:ext>
              </a:extLst>
            </p:cNvPr>
            <p:cNvSpPr/>
            <p:nvPr userDrawn="1"/>
          </p:nvSpPr>
          <p:spPr bwMode="auto">
            <a:xfrm>
              <a:off x="5153744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5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6" name="ïŝlíḍè">
              <a:extLst>
                <a:ext uri="{FF2B5EF4-FFF2-40B4-BE49-F238E27FC236}">
                  <a16:creationId xmlns:a16="http://schemas.microsoft.com/office/drawing/2014/main" id="{6E5DF14C-616C-413B-A9F0-940EED082A42}"/>
                </a:ext>
              </a:extLst>
            </p:cNvPr>
            <p:cNvSpPr/>
            <p:nvPr userDrawn="1"/>
          </p:nvSpPr>
          <p:spPr bwMode="auto">
            <a:xfrm>
              <a:off x="5303409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8 w 35"/>
                <a:gd name="T3" fmla="*/ 0 h 24"/>
                <a:gd name="T4" fmla="*/ 1 w 35"/>
                <a:gd name="T5" fmla="*/ 12 h 24"/>
                <a:gd name="T6" fmla="*/ 17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9" y="0"/>
                    <a:pt x="1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7" name="ïṩḻîḓé">
              <a:extLst>
                <a:ext uri="{FF2B5EF4-FFF2-40B4-BE49-F238E27FC236}">
                  <a16:creationId xmlns:a16="http://schemas.microsoft.com/office/drawing/2014/main" id="{06EFEFFF-C968-46E2-8571-21969E014868}"/>
                </a:ext>
              </a:extLst>
            </p:cNvPr>
            <p:cNvSpPr/>
            <p:nvPr userDrawn="1"/>
          </p:nvSpPr>
          <p:spPr bwMode="auto">
            <a:xfrm>
              <a:off x="5456162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8" name="îşlíḑe">
              <a:extLst>
                <a:ext uri="{FF2B5EF4-FFF2-40B4-BE49-F238E27FC236}">
                  <a16:creationId xmlns:a16="http://schemas.microsoft.com/office/drawing/2014/main" id="{A87465A9-2A96-4D54-B6E4-BF482E7231C1}"/>
                </a:ext>
              </a:extLst>
            </p:cNvPr>
            <p:cNvSpPr/>
            <p:nvPr userDrawn="1"/>
          </p:nvSpPr>
          <p:spPr bwMode="auto">
            <a:xfrm>
              <a:off x="5605827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9" name="isļïḍê">
              <a:extLst>
                <a:ext uri="{FF2B5EF4-FFF2-40B4-BE49-F238E27FC236}">
                  <a16:creationId xmlns:a16="http://schemas.microsoft.com/office/drawing/2014/main" id="{2E1DF9CE-D975-40C9-BF78-FF1A440DCC63}"/>
                </a:ext>
              </a:extLst>
            </p:cNvPr>
            <p:cNvSpPr/>
            <p:nvPr userDrawn="1"/>
          </p:nvSpPr>
          <p:spPr bwMode="auto">
            <a:xfrm>
              <a:off x="5758579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0" name="íş1ïḓé">
              <a:extLst>
                <a:ext uri="{FF2B5EF4-FFF2-40B4-BE49-F238E27FC236}">
                  <a16:creationId xmlns:a16="http://schemas.microsoft.com/office/drawing/2014/main" id="{A17D5832-159F-46B3-8A47-86FACFA6D855}"/>
                </a:ext>
              </a:extLst>
            </p:cNvPr>
            <p:cNvSpPr/>
            <p:nvPr userDrawn="1"/>
          </p:nvSpPr>
          <p:spPr bwMode="auto">
            <a:xfrm>
              <a:off x="5908244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1" name="iṥļiḋe">
              <a:extLst>
                <a:ext uri="{FF2B5EF4-FFF2-40B4-BE49-F238E27FC236}">
                  <a16:creationId xmlns:a16="http://schemas.microsoft.com/office/drawing/2014/main" id="{FEB58748-D1AF-4D4C-ACDE-7889107CF3A3}"/>
                </a:ext>
              </a:extLst>
            </p:cNvPr>
            <p:cNvSpPr/>
            <p:nvPr userDrawn="1"/>
          </p:nvSpPr>
          <p:spPr bwMode="auto">
            <a:xfrm>
              <a:off x="6057911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7 w 35"/>
                <a:gd name="T3" fmla="*/ 0 h 24"/>
                <a:gd name="T4" fmla="*/ 1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2" name="îşlíḍè">
              <a:extLst>
                <a:ext uri="{FF2B5EF4-FFF2-40B4-BE49-F238E27FC236}">
                  <a16:creationId xmlns:a16="http://schemas.microsoft.com/office/drawing/2014/main" id="{45CB5A65-5C55-4412-88FC-063A877967F3}"/>
                </a:ext>
              </a:extLst>
            </p:cNvPr>
            <p:cNvSpPr/>
            <p:nvPr userDrawn="1"/>
          </p:nvSpPr>
          <p:spPr bwMode="auto">
            <a:xfrm>
              <a:off x="6210662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8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3" name="îšḷíḑè">
              <a:extLst>
                <a:ext uri="{FF2B5EF4-FFF2-40B4-BE49-F238E27FC236}">
                  <a16:creationId xmlns:a16="http://schemas.microsoft.com/office/drawing/2014/main" id="{C5C744D4-BF97-48D7-A936-9B09D88BDC25}"/>
                </a:ext>
              </a:extLst>
            </p:cNvPr>
            <p:cNvSpPr/>
            <p:nvPr userDrawn="1"/>
          </p:nvSpPr>
          <p:spPr bwMode="auto">
            <a:xfrm>
              <a:off x="6360328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0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4" name="iS1iḓé">
              <a:extLst>
                <a:ext uri="{FF2B5EF4-FFF2-40B4-BE49-F238E27FC236}">
                  <a16:creationId xmlns:a16="http://schemas.microsoft.com/office/drawing/2014/main" id="{64A8CE10-CCA3-4E2C-8A43-7F41287A277C}"/>
                </a:ext>
              </a:extLst>
            </p:cNvPr>
            <p:cNvSpPr/>
            <p:nvPr userDrawn="1"/>
          </p:nvSpPr>
          <p:spPr bwMode="auto">
            <a:xfrm>
              <a:off x="6509994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9" y="24"/>
                    <a:pt x="19" y="24"/>
                  </a:cubicBezTo>
                  <a:cubicBezTo>
                    <a:pt x="28" y="24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5" name="ïSlíďè">
              <a:extLst>
                <a:ext uri="{FF2B5EF4-FFF2-40B4-BE49-F238E27FC236}">
                  <a16:creationId xmlns:a16="http://schemas.microsoft.com/office/drawing/2014/main" id="{3927409D-8AFC-49A3-B1C6-07B15A00CD89}"/>
                </a:ext>
              </a:extLst>
            </p:cNvPr>
            <p:cNvSpPr/>
            <p:nvPr userDrawn="1"/>
          </p:nvSpPr>
          <p:spPr bwMode="auto">
            <a:xfrm>
              <a:off x="665966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7 w 36"/>
                <a:gd name="T3" fmla="*/ 0 h 24"/>
                <a:gd name="T4" fmla="*/ 1 w 36"/>
                <a:gd name="T5" fmla="*/ 12 h 24"/>
                <a:gd name="T6" fmla="*/ 19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6" name="išļiḍe">
              <a:extLst>
                <a:ext uri="{FF2B5EF4-FFF2-40B4-BE49-F238E27FC236}">
                  <a16:creationId xmlns:a16="http://schemas.microsoft.com/office/drawing/2014/main" id="{9237F780-69A2-4AB4-993D-F1D7CDF8760D}"/>
                </a:ext>
              </a:extLst>
            </p:cNvPr>
            <p:cNvSpPr/>
            <p:nvPr userDrawn="1"/>
          </p:nvSpPr>
          <p:spPr bwMode="auto">
            <a:xfrm>
              <a:off x="6813955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7" name="iṥḷiḑé">
              <a:extLst>
                <a:ext uri="{FF2B5EF4-FFF2-40B4-BE49-F238E27FC236}">
                  <a16:creationId xmlns:a16="http://schemas.microsoft.com/office/drawing/2014/main" id="{52E12DE7-5458-43A9-8EE8-4AE4BAC6DA6E}"/>
                </a:ext>
              </a:extLst>
            </p:cNvPr>
            <p:cNvSpPr/>
            <p:nvPr userDrawn="1"/>
          </p:nvSpPr>
          <p:spPr bwMode="auto">
            <a:xfrm>
              <a:off x="4988648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6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6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8" name="ïšḷiḋé">
              <a:extLst>
                <a:ext uri="{FF2B5EF4-FFF2-40B4-BE49-F238E27FC236}">
                  <a16:creationId xmlns:a16="http://schemas.microsoft.com/office/drawing/2014/main" id="{F3C8FEAC-E8DB-4088-8923-06CBBE6DCA1C}"/>
                </a:ext>
              </a:extLst>
            </p:cNvPr>
            <p:cNvSpPr/>
            <p:nvPr userDrawn="1"/>
          </p:nvSpPr>
          <p:spPr bwMode="auto">
            <a:xfrm>
              <a:off x="5142943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9" name="isľïďê">
              <a:extLst>
                <a:ext uri="{FF2B5EF4-FFF2-40B4-BE49-F238E27FC236}">
                  <a16:creationId xmlns:a16="http://schemas.microsoft.com/office/drawing/2014/main" id="{5FA15A89-A995-4C30-95C3-F3B4F03746C6}"/>
                </a:ext>
              </a:extLst>
            </p:cNvPr>
            <p:cNvSpPr/>
            <p:nvPr userDrawn="1"/>
          </p:nvSpPr>
          <p:spPr bwMode="auto">
            <a:xfrm>
              <a:off x="52956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0" name="îşḷïde">
              <a:extLst>
                <a:ext uri="{FF2B5EF4-FFF2-40B4-BE49-F238E27FC236}">
                  <a16:creationId xmlns:a16="http://schemas.microsoft.com/office/drawing/2014/main" id="{54D31A41-CD30-46A5-B3E4-F30FD7DBEA88}"/>
                </a:ext>
              </a:extLst>
            </p:cNvPr>
            <p:cNvSpPr/>
            <p:nvPr userDrawn="1"/>
          </p:nvSpPr>
          <p:spPr bwMode="auto">
            <a:xfrm>
              <a:off x="5448446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1" name="ïś1îdè">
              <a:extLst>
                <a:ext uri="{FF2B5EF4-FFF2-40B4-BE49-F238E27FC236}">
                  <a16:creationId xmlns:a16="http://schemas.microsoft.com/office/drawing/2014/main" id="{76C27DA6-CFB5-4AB3-AC9B-BD87CDB4CB72}"/>
                </a:ext>
              </a:extLst>
            </p:cNvPr>
            <p:cNvSpPr/>
            <p:nvPr userDrawn="1"/>
          </p:nvSpPr>
          <p:spPr bwMode="auto">
            <a:xfrm>
              <a:off x="5602741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2" name="ïṩľíḍe">
              <a:extLst>
                <a:ext uri="{FF2B5EF4-FFF2-40B4-BE49-F238E27FC236}">
                  <a16:creationId xmlns:a16="http://schemas.microsoft.com/office/drawing/2014/main" id="{6AF71DB1-1191-4629-8F2A-BCAB55CDCB08}"/>
                </a:ext>
              </a:extLst>
            </p:cNvPr>
            <p:cNvSpPr/>
            <p:nvPr userDrawn="1"/>
          </p:nvSpPr>
          <p:spPr bwMode="auto">
            <a:xfrm>
              <a:off x="5755493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3" name="îšľíḋê">
              <a:extLst>
                <a:ext uri="{FF2B5EF4-FFF2-40B4-BE49-F238E27FC236}">
                  <a16:creationId xmlns:a16="http://schemas.microsoft.com/office/drawing/2014/main" id="{6E3A6D0B-5241-4B89-96EF-B6A355F8AC9B}"/>
                </a:ext>
              </a:extLst>
            </p:cNvPr>
            <p:cNvSpPr/>
            <p:nvPr userDrawn="1"/>
          </p:nvSpPr>
          <p:spPr bwMode="auto">
            <a:xfrm>
              <a:off x="5908244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4" name="ïšḷîḋê">
              <a:extLst>
                <a:ext uri="{FF2B5EF4-FFF2-40B4-BE49-F238E27FC236}">
                  <a16:creationId xmlns:a16="http://schemas.microsoft.com/office/drawing/2014/main" id="{9B0F2C2B-D215-49B1-9223-2A3155BF3629}"/>
                </a:ext>
              </a:extLst>
            </p:cNvPr>
            <p:cNvSpPr/>
            <p:nvPr userDrawn="1"/>
          </p:nvSpPr>
          <p:spPr bwMode="auto">
            <a:xfrm>
              <a:off x="6062539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5" name="iṩḻïḑè">
              <a:extLst>
                <a:ext uri="{FF2B5EF4-FFF2-40B4-BE49-F238E27FC236}">
                  <a16:creationId xmlns:a16="http://schemas.microsoft.com/office/drawing/2014/main" id="{7AF33F4B-83C6-4040-9CCA-2D10572262D0}"/>
                </a:ext>
              </a:extLst>
            </p:cNvPr>
            <p:cNvSpPr/>
            <p:nvPr userDrawn="1"/>
          </p:nvSpPr>
          <p:spPr bwMode="auto">
            <a:xfrm>
              <a:off x="6215291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6" name="ísľîḋè">
              <a:extLst>
                <a:ext uri="{FF2B5EF4-FFF2-40B4-BE49-F238E27FC236}">
                  <a16:creationId xmlns:a16="http://schemas.microsoft.com/office/drawing/2014/main" id="{02D80C15-A97C-489B-A63A-FD9166076128}"/>
                </a:ext>
              </a:extLst>
            </p:cNvPr>
            <p:cNvSpPr/>
            <p:nvPr userDrawn="1"/>
          </p:nvSpPr>
          <p:spPr bwMode="auto">
            <a:xfrm>
              <a:off x="6368042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7" name="î$ḷíḋê">
              <a:extLst>
                <a:ext uri="{FF2B5EF4-FFF2-40B4-BE49-F238E27FC236}">
                  <a16:creationId xmlns:a16="http://schemas.microsoft.com/office/drawing/2014/main" id="{1A0CAD44-0516-4F9E-9237-3C5D9734985E}"/>
                </a:ext>
              </a:extLst>
            </p:cNvPr>
            <p:cNvSpPr/>
            <p:nvPr userDrawn="1"/>
          </p:nvSpPr>
          <p:spPr bwMode="auto">
            <a:xfrm>
              <a:off x="65207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6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8" name="iŝḷíḋe">
              <a:extLst>
                <a:ext uri="{FF2B5EF4-FFF2-40B4-BE49-F238E27FC236}">
                  <a16:creationId xmlns:a16="http://schemas.microsoft.com/office/drawing/2014/main" id="{39681541-48CB-4F60-8DDC-8924BEE661E6}"/>
                </a:ext>
              </a:extLst>
            </p:cNvPr>
            <p:cNvSpPr/>
            <p:nvPr userDrawn="1"/>
          </p:nvSpPr>
          <p:spPr bwMode="auto">
            <a:xfrm>
              <a:off x="6675089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9" name="í$ḷïďè">
              <a:extLst>
                <a:ext uri="{FF2B5EF4-FFF2-40B4-BE49-F238E27FC236}">
                  <a16:creationId xmlns:a16="http://schemas.microsoft.com/office/drawing/2014/main" id="{EA63FF57-C06D-4371-899B-83C8B228CEC2}"/>
                </a:ext>
              </a:extLst>
            </p:cNvPr>
            <p:cNvSpPr/>
            <p:nvPr userDrawn="1"/>
          </p:nvSpPr>
          <p:spPr bwMode="auto">
            <a:xfrm>
              <a:off x="6827841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0" name="í$ḻíḓé">
              <a:extLst>
                <a:ext uri="{FF2B5EF4-FFF2-40B4-BE49-F238E27FC236}">
                  <a16:creationId xmlns:a16="http://schemas.microsoft.com/office/drawing/2014/main" id="{4905DBBE-35B6-4BEA-BA75-4996D21B8762}"/>
                </a:ext>
              </a:extLst>
            </p:cNvPr>
            <p:cNvSpPr/>
            <p:nvPr userDrawn="1"/>
          </p:nvSpPr>
          <p:spPr bwMode="auto">
            <a:xfrm>
              <a:off x="6977507" y="3331707"/>
              <a:ext cx="135779" cy="91034"/>
            </a:xfrm>
            <a:custGeom>
              <a:avLst/>
              <a:gdLst>
                <a:gd name="T0" fmla="*/ 36 w 37"/>
                <a:gd name="T1" fmla="*/ 12 h 25"/>
                <a:gd name="T2" fmla="*/ 17 w 37"/>
                <a:gd name="T3" fmla="*/ 0 h 25"/>
                <a:gd name="T4" fmla="*/ 1 w 37"/>
                <a:gd name="T5" fmla="*/ 12 h 25"/>
                <a:gd name="T6" fmla="*/ 21 w 37"/>
                <a:gd name="T7" fmla="*/ 25 h 25"/>
                <a:gd name="T8" fmla="*/ 36 w 37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1" y="25"/>
                    <a:pt x="21" y="25"/>
                  </a:cubicBezTo>
                  <a:cubicBezTo>
                    <a:pt x="30" y="25"/>
                    <a:pt x="37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1" name="îşḻidè">
              <a:extLst>
                <a:ext uri="{FF2B5EF4-FFF2-40B4-BE49-F238E27FC236}">
                  <a16:creationId xmlns:a16="http://schemas.microsoft.com/office/drawing/2014/main" id="{7E83ED10-F195-458D-9C6C-4220FB46B113}"/>
                </a:ext>
              </a:extLst>
            </p:cNvPr>
            <p:cNvSpPr/>
            <p:nvPr userDrawn="1"/>
          </p:nvSpPr>
          <p:spPr bwMode="auto">
            <a:xfrm>
              <a:off x="5755493" y="3445885"/>
              <a:ext cx="128065" cy="9412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2" name="îşļiďê">
              <a:extLst>
                <a:ext uri="{FF2B5EF4-FFF2-40B4-BE49-F238E27FC236}">
                  <a16:creationId xmlns:a16="http://schemas.microsoft.com/office/drawing/2014/main" id="{439B1137-D3B6-47E7-B4D6-05696851459D}"/>
                </a:ext>
              </a:extLst>
            </p:cNvPr>
            <p:cNvSpPr/>
            <p:nvPr userDrawn="1"/>
          </p:nvSpPr>
          <p:spPr bwMode="auto">
            <a:xfrm>
              <a:off x="5912874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7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7" y="26"/>
                  </a:cubicBezTo>
                  <a:cubicBezTo>
                    <a:pt x="27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3" name="iŝļïḑé">
              <a:extLst>
                <a:ext uri="{FF2B5EF4-FFF2-40B4-BE49-F238E27FC236}">
                  <a16:creationId xmlns:a16="http://schemas.microsoft.com/office/drawing/2014/main" id="{3115A229-EC80-4201-84D0-AAFC12EA5B03}"/>
                </a:ext>
              </a:extLst>
            </p:cNvPr>
            <p:cNvSpPr/>
            <p:nvPr userDrawn="1"/>
          </p:nvSpPr>
          <p:spPr bwMode="auto">
            <a:xfrm>
              <a:off x="6065625" y="3445885"/>
              <a:ext cx="128065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20"/>
                    <a:pt x="9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4" name="iŝlïḍè">
              <a:extLst>
                <a:ext uri="{FF2B5EF4-FFF2-40B4-BE49-F238E27FC236}">
                  <a16:creationId xmlns:a16="http://schemas.microsoft.com/office/drawing/2014/main" id="{85395777-7DB9-4511-ACBA-76FE1E7352A7}"/>
                </a:ext>
              </a:extLst>
            </p:cNvPr>
            <p:cNvSpPr/>
            <p:nvPr userDrawn="1"/>
          </p:nvSpPr>
          <p:spPr bwMode="auto">
            <a:xfrm>
              <a:off x="6223006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5" name="îṥ1ide">
              <a:extLst>
                <a:ext uri="{FF2B5EF4-FFF2-40B4-BE49-F238E27FC236}">
                  <a16:creationId xmlns:a16="http://schemas.microsoft.com/office/drawing/2014/main" id="{08FBE633-1C33-4F66-9E08-F42E5E4E8860}"/>
                </a:ext>
              </a:extLst>
            </p:cNvPr>
            <p:cNvSpPr/>
            <p:nvPr userDrawn="1"/>
          </p:nvSpPr>
          <p:spPr bwMode="auto">
            <a:xfrm>
              <a:off x="637575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6" name="í$ļiḓè">
              <a:extLst>
                <a:ext uri="{FF2B5EF4-FFF2-40B4-BE49-F238E27FC236}">
                  <a16:creationId xmlns:a16="http://schemas.microsoft.com/office/drawing/2014/main" id="{43409C28-14E6-4357-9893-E3F6FC09F168}"/>
                </a:ext>
              </a:extLst>
            </p:cNvPr>
            <p:cNvSpPr/>
            <p:nvPr userDrawn="1"/>
          </p:nvSpPr>
          <p:spPr bwMode="auto">
            <a:xfrm>
              <a:off x="653313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7" name="ïSļíḓè">
              <a:extLst>
                <a:ext uri="{FF2B5EF4-FFF2-40B4-BE49-F238E27FC236}">
                  <a16:creationId xmlns:a16="http://schemas.microsoft.com/office/drawing/2014/main" id="{D2A578BB-7FAA-458B-8611-D3AE1FB20683}"/>
                </a:ext>
              </a:extLst>
            </p:cNvPr>
            <p:cNvSpPr/>
            <p:nvPr userDrawn="1"/>
          </p:nvSpPr>
          <p:spPr bwMode="auto">
            <a:xfrm>
              <a:off x="6685889" y="3445885"/>
              <a:ext cx="131151" cy="94120"/>
            </a:xfrm>
            <a:custGeom>
              <a:avLst/>
              <a:gdLst>
                <a:gd name="T0" fmla="*/ 36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20 w 36"/>
                <a:gd name="T7" fmla="*/ 26 h 26"/>
                <a:gd name="T8" fmla="*/ 36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20"/>
                    <a:pt x="10" y="26"/>
                    <a:pt x="20" y="26"/>
                  </a:cubicBezTo>
                  <a:cubicBezTo>
                    <a:pt x="29" y="26"/>
                    <a:pt x="36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8" name="íśľïḓè">
              <a:extLst>
                <a:ext uri="{FF2B5EF4-FFF2-40B4-BE49-F238E27FC236}">
                  <a16:creationId xmlns:a16="http://schemas.microsoft.com/office/drawing/2014/main" id="{08694C3D-6CF2-4D5E-9D6D-3D339425D161}"/>
                </a:ext>
              </a:extLst>
            </p:cNvPr>
            <p:cNvSpPr/>
            <p:nvPr userDrawn="1"/>
          </p:nvSpPr>
          <p:spPr bwMode="auto">
            <a:xfrm>
              <a:off x="6843270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20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10" y="26"/>
                    <a:pt x="20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9" name="îṩļíḋe">
              <a:extLst>
                <a:ext uri="{FF2B5EF4-FFF2-40B4-BE49-F238E27FC236}">
                  <a16:creationId xmlns:a16="http://schemas.microsoft.com/office/drawing/2014/main" id="{E024A4A0-4687-4D09-8AD1-9EE434D1A751}"/>
                </a:ext>
              </a:extLst>
            </p:cNvPr>
            <p:cNvSpPr/>
            <p:nvPr userDrawn="1"/>
          </p:nvSpPr>
          <p:spPr bwMode="auto">
            <a:xfrm>
              <a:off x="5755493" y="3558521"/>
              <a:ext cx="128065" cy="98749"/>
            </a:xfrm>
            <a:custGeom>
              <a:avLst/>
              <a:gdLst>
                <a:gd name="T0" fmla="*/ 35 w 35"/>
                <a:gd name="T1" fmla="*/ 14 h 27"/>
                <a:gd name="T2" fmla="*/ 18 w 35"/>
                <a:gd name="T3" fmla="*/ 0 h 27"/>
                <a:gd name="T4" fmla="*/ 0 w 35"/>
                <a:gd name="T5" fmla="*/ 14 h 27"/>
                <a:gd name="T6" fmla="*/ 17 w 35"/>
                <a:gd name="T7" fmla="*/ 27 h 27"/>
                <a:gd name="T8" fmla="*/ 35 w 35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7" y="27"/>
                  </a:cubicBezTo>
                  <a:cubicBezTo>
                    <a:pt x="27" y="27"/>
                    <a:pt x="35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0" name="íṥļîḍè">
              <a:extLst>
                <a:ext uri="{FF2B5EF4-FFF2-40B4-BE49-F238E27FC236}">
                  <a16:creationId xmlns:a16="http://schemas.microsoft.com/office/drawing/2014/main" id="{6797E1D2-CA0E-4CE1-B19B-07801072C98E}"/>
                </a:ext>
              </a:extLst>
            </p:cNvPr>
            <p:cNvSpPr/>
            <p:nvPr userDrawn="1"/>
          </p:nvSpPr>
          <p:spPr bwMode="auto">
            <a:xfrm>
              <a:off x="5912874" y="3558521"/>
              <a:ext cx="131151" cy="98749"/>
            </a:xfrm>
            <a:custGeom>
              <a:avLst/>
              <a:gdLst>
                <a:gd name="T0" fmla="*/ 35 w 36"/>
                <a:gd name="T1" fmla="*/ 14 h 27"/>
                <a:gd name="T2" fmla="*/ 18 w 36"/>
                <a:gd name="T3" fmla="*/ 0 h 27"/>
                <a:gd name="T4" fmla="*/ 0 w 36"/>
                <a:gd name="T5" fmla="*/ 14 h 27"/>
                <a:gd name="T6" fmla="*/ 18 w 36"/>
                <a:gd name="T7" fmla="*/ 27 h 27"/>
                <a:gd name="T8" fmla="*/ 35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8" y="27"/>
                  </a:cubicBezTo>
                  <a:cubicBezTo>
                    <a:pt x="28" y="27"/>
                    <a:pt x="36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1" name="iṣḷîḓé">
              <a:extLst>
                <a:ext uri="{FF2B5EF4-FFF2-40B4-BE49-F238E27FC236}">
                  <a16:creationId xmlns:a16="http://schemas.microsoft.com/office/drawing/2014/main" id="{5A651994-FA85-4856-8555-F5A68D802640}"/>
                </a:ext>
              </a:extLst>
            </p:cNvPr>
            <p:cNvSpPr/>
            <p:nvPr userDrawn="1"/>
          </p:nvSpPr>
          <p:spPr bwMode="auto">
            <a:xfrm>
              <a:off x="606871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8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2" name="íşḻídé">
              <a:extLst>
                <a:ext uri="{FF2B5EF4-FFF2-40B4-BE49-F238E27FC236}">
                  <a16:creationId xmlns:a16="http://schemas.microsoft.com/office/drawing/2014/main" id="{FBEBC259-237F-482B-A651-11D3B8FE4069}"/>
                </a:ext>
              </a:extLst>
            </p:cNvPr>
            <p:cNvSpPr/>
            <p:nvPr userDrawn="1"/>
          </p:nvSpPr>
          <p:spPr bwMode="auto">
            <a:xfrm>
              <a:off x="622609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1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3" name="iṣḻïḑe">
              <a:extLst>
                <a:ext uri="{FF2B5EF4-FFF2-40B4-BE49-F238E27FC236}">
                  <a16:creationId xmlns:a16="http://schemas.microsoft.com/office/drawing/2014/main" id="{03739CE4-5099-4F8C-99EB-C2FD7EF4A5BC}"/>
                </a:ext>
              </a:extLst>
            </p:cNvPr>
            <p:cNvSpPr/>
            <p:nvPr userDrawn="1"/>
          </p:nvSpPr>
          <p:spPr bwMode="auto">
            <a:xfrm>
              <a:off x="6383472" y="3558521"/>
              <a:ext cx="134237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10" y="27"/>
                    <a:pt x="20" y="27"/>
                  </a:cubicBezTo>
                  <a:cubicBezTo>
                    <a:pt x="29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4" name="iṧḷïḍé">
              <a:extLst>
                <a:ext uri="{FF2B5EF4-FFF2-40B4-BE49-F238E27FC236}">
                  <a16:creationId xmlns:a16="http://schemas.microsoft.com/office/drawing/2014/main" id="{683320E4-56F1-4A48-9768-96A0111FE55F}"/>
                </a:ext>
              </a:extLst>
            </p:cNvPr>
            <p:cNvSpPr/>
            <p:nvPr userDrawn="1"/>
          </p:nvSpPr>
          <p:spPr bwMode="auto">
            <a:xfrm>
              <a:off x="6539310" y="3558521"/>
              <a:ext cx="135779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1"/>
                    <a:pt x="10" y="27"/>
                    <a:pt x="20" y="27"/>
                  </a:cubicBezTo>
                  <a:cubicBezTo>
                    <a:pt x="30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5" name="íSḻîḓe">
              <a:extLst>
                <a:ext uri="{FF2B5EF4-FFF2-40B4-BE49-F238E27FC236}">
                  <a16:creationId xmlns:a16="http://schemas.microsoft.com/office/drawing/2014/main" id="{961CE116-C9FF-4F2E-8F9E-56FF06ECC89A}"/>
                </a:ext>
              </a:extLst>
            </p:cNvPr>
            <p:cNvSpPr/>
            <p:nvPr userDrawn="1"/>
          </p:nvSpPr>
          <p:spPr bwMode="auto">
            <a:xfrm>
              <a:off x="6699776" y="3558521"/>
              <a:ext cx="132693" cy="98749"/>
            </a:xfrm>
            <a:custGeom>
              <a:avLst/>
              <a:gdLst>
                <a:gd name="T0" fmla="*/ 36 w 36"/>
                <a:gd name="T1" fmla="*/ 14 h 27"/>
                <a:gd name="T2" fmla="*/ 16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1"/>
                    <a:pt x="10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6" name="ï$ļiḋe">
              <a:extLst>
                <a:ext uri="{FF2B5EF4-FFF2-40B4-BE49-F238E27FC236}">
                  <a16:creationId xmlns:a16="http://schemas.microsoft.com/office/drawing/2014/main" id="{6B78DC24-8A7F-4F83-8200-E80A366CD8AD}"/>
                </a:ext>
              </a:extLst>
            </p:cNvPr>
            <p:cNvSpPr/>
            <p:nvPr userDrawn="1"/>
          </p:nvSpPr>
          <p:spPr bwMode="auto">
            <a:xfrm>
              <a:off x="5750864" y="3678870"/>
              <a:ext cx="132693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1 w 36"/>
                <a:gd name="T5" fmla="*/ 14 h 28"/>
                <a:gd name="T6" fmla="*/ 18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9" y="0"/>
                    <a:pt x="1" y="6"/>
                    <a:pt x="1" y="14"/>
                  </a:cubicBezTo>
                  <a:cubicBezTo>
                    <a:pt x="0" y="22"/>
                    <a:pt x="8" y="28"/>
                    <a:pt x="18" y="28"/>
                  </a:cubicBezTo>
                  <a:cubicBezTo>
                    <a:pt x="28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7" name="íŝļîḍê">
              <a:extLst>
                <a:ext uri="{FF2B5EF4-FFF2-40B4-BE49-F238E27FC236}">
                  <a16:creationId xmlns:a16="http://schemas.microsoft.com/office/drawing/2014/main" id="{A17E9942-A63C-4074-BB9F-BE5752CBB7AD}"/>
                </a:ext>
              </a:extLst>
            </p:cNvPr>
            <p:cNvSpPr/>
            <p:nvPr userDrawn="1"/>
          </p:nvSpPr>
          <p:spPr bwMode="auto">
            <a:xfrm>
              <a:off x="5912874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8" name="íṡliḋé">
              <a:extLst>
                <a:ext uri="{FF2B5EF4-FFF2-40B4-BE49-F238E27FC236}">
                  <a16:creationId xmlns:a16="http://schemas.microsoft.com/office/drawing/2014/main" id="{ED9F2D2B-ABCC-4302-BDCC-A780D62CAB46}"/>
                </a:ext>
              </a:extLst>
            </p:cNvPr>
            <p:cNvSpPr/>
            <p:nvPr userDrawn="1"/>
          </p:nvSpPr>
          <p:spPr bwMode="auto">
            <a:xfrm>
              <a:off x="6073340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9" name="iṥḻíḑé">
              <a:extLst>
                <a:ext uri="{FF2B5EF4-FFF2-40B4-BE49-F238E27FC236}">
                  <a16:creationId xmlns:a16="http://schemas.microsoft.com/office/drawing/2014/main" id="{8CD327F1-0F10-4A1A-9116-4ED91A20B831}"/>
                </a:ext>
              </a:extLst>
            </p:cNvPr>
            <p:cNvSpPr/>
            <p:nvPr userDrawn="1"/>
          </p:nvSpPr>
          <p:spPr bwMode="auto">
            <a:xfrm>
              <a:off x="6233807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0" name="îś1iḋé">
              <a:extLst>
                <a:ext uri="{FF2B5EF4-FFF2-40B4-BE49-F238E27FC236}">
                  <a16:creationId xmlns:a16="http://schemas.microsoft.com/office/drawing/2014/main" id="{7EB3CCDD-B8C1-4C2E-8906-AA14D66192F1}"/>
                </a:ext>
              </a:extLst>
            </p:cNvPr>
            <p:cNvSpPr/>
            <p:nvPr userDrawn="1"/>
          </p:nvSpPr>
          <p:spPr bwMode="auto">
            <a:xfrm>
              <a:off x="6394273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1" name="îšlïḍê">
              <a:extLst>
                <a:ext uri="{FF2B5EF4-FFF2-40B4-BE49-F238E27FC236}">
                  <a16:creationId xmlns:a16="http://schemas.microsoft.com/office/drawing/2014/main" id="{59CA554E-01D8-45A9-A683-9D089B1C4A17}"/>
                </a:ext>
              </a:extLst>
            </p:cNvPr>
            <p:cNvSpPr/>
            <p:nvPr userDrawn="1"/>
          </p:nvSpPr>
          <p:spPr bwMode="auto">
            <a:xfrm>
              <a:off x="6550110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2" name="išľïḍê">
              <a:extLst>
                <a:ext uri="{FF2B5EF4-FFF2-40B4-BE49-F238E27FC236}">
                  <a16:creationId xmlns:a16="http://schemas.microsoft.com/office/drawing/2014/main" id="{C31FF72F-47BC-422F-925C-13C33B15D964}"/>
                </a:ext>
              </a:extLst>
            </p:cNvPr>
            <p:cNvSpPr/>
            <p:nvPr userDrawn="1"/>
          </p:nvSpPr>
          <p:spPr bwMode="auto">
            <a:xfrm>
              <a:off x="6710577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3" name="îśľïḑe">
              <a:extLst>
                <a:ext uri="{FF2B5EF4-FFF2-40B4-BE49-F238E27FC236}">
                  <a16:creationId xmlns:a16="http://schemas.microsoft.com/office/drawing/2014/main" id="{5EADE5F4-A222-48D9-ABF8-F677CEC4AF00}"/>
                </a:ext>
              </a:extLst>
            </p:cNvPr>
            <p:cNvSpPr/>
            <p:nvPr userDrawn="1"/>
          </p:nvSpPr>
          <p:spPr bwMode="auto">
            <a:xfrm>
              <a:off x="5915960" y="3803849"/>
              <a:ext cx="131151" cy="10183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4" name="íṡḷíḍe">
              <a:extLst>
                <a:ext uri="{FF2B5EF4-FFF2-40B4-BE49-F238E27FC236}">
                  <a16:creationId xmlns:a16="http://schemas.microsoft.com/office/drawing/2014/main" id="{8C22C137-6E12-4D1B-9C16-04A9B3FE27A3}"/>
                </a:ext>
              </a:extLst>
            </p:cNvPr>
            <p:cNvSpPr/>
            <p:nvPr userDrawn="1"/>
          </p:nvSpPr>
          <p:spPr bwMode="auto">
            <a:xfrm>
              <a:off x="6076426" y="3803849"/>
              <a:ext cx="134237" cy="101834"/>
            </a:xfrm>
            <a:custGeom>
              <a:avLst/>
              <a:gdLst>
                <a:gd name="T0" fmla="*/ 37 w 37"/>
                <a:gd name="T1" fmla="*/ 14 h 28"/>
                <a:gd name="T2" fmla="*/ 18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7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5" name="iṩļïḍê">
              <a:extLst>
                <a:ext uri="{FF2B5EF4-FFF2-40B4-BE49-F238E27FC236}">
                  <a16:creationId xmlns:a16="http://schemas.microsoft.com/office/drawing/2014/main" id="{6354875E-2F25-4C29-AA52-91FA19FF1C3E}"/>
                </a:ext>
              </a:extLst>
            </p:cNvPr>
            <p:cNvSpPr/>
            <p:nvPr userDrawn="1"/>
          </p:nvSpPr>
          <p:spPr bwMode="auto">
            <a:xfrm>
              <a:off x="6239978" y="3803849"/>
              <a:ext cx="135779" cy="101834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6" name="ïṡľïdè">
              <a:extLst>
                <a:ext uri="{FF2B5EF4-FFF2-40B4-BE49-F238E27FC236}">
                  <a16:creationId xmlns:a16="http://schemas.microsoft.com/office/drawing/2014/main" id="{83C88AF2-0482-4E8F-8BFA-0A77BE780283}"/>
                </a:ext>
              </a:extLst>
            </p:cNvPr>
            <p:cNvSpPr/>
            <p:nvPr userDrawn="1"/>
          </p:nvSpPr>
          <p:spPr bwMode="auto">
            <a:xfrm>
              <a:off x="6400445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0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7" name="íṥḻídè">
              <a:extLst>
                <a:ext uri="{FF2B5EF4-FFF2-40B4-BE49-F238E27FC236}">
                  <a16:creationId xmlns:a16="http://schemas.microsoft.com/office/drawing/2014/main" id="{55C9C596-4F11-4F27-A4AB-84DFD51BCAD6}"/>
                </a:ext>
              </a:extLst>
            </p:cNvPr>
            <p:cNvSpPr/>
            <p:nvPr userDrawn="1"/>
          </p:nvSpPr>
          <p:spPr bwMode="auto">
            <a:xfrm>
              <a:off x="6560911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1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1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8" name="is1iďè">
              <a:extLst>
                <a:ext uri="{FF2B5EF4-FFF2-40B4-BE49-F238E27FC236}">
                  <a16:creationId xmlns:a16="http://schemas.microsoft.com/office/drawing/2014/main" id="{B87F1F4B-1E38-4182-91E2-603AEE46E907}"/>
                </a:ext>
              </a:extLst>
            </p:cNvPr>
            <p:cNvSpPr/>
            <p:nvPr userDrawn="1"/>
          </p:nvSpPr>
          <p:spPr bwMode="auto">
            <a:xfrm>
              <a:off x="6726006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9" name="íŝḷiḑê">
              <a:extLst>
                <a:ext uri="{FF2B5EF4-FFF2-40B4-BE49-F238E27FC236}">
                  <a16:creationId xmlns:a16="http://schemas.microsoft.com/office/drawing/2014/main" id="{72479AC1-B854-4E5E-8AE0-0B6F6367F3B0}"/>
                </a:ext>
              </a:extLst>
            </p:cNvPr>
            <p:cNvSpPr/>
            <p:nvPr userDrawn="1"/>
          </p:nvSpPr>
          <p:spPr bwMode="auto">
            <a:xfrm>
              <a:off x="5915960" y="3931914"/>
              <a:ext cx="134237" cy="104920"/>
            </a:xfrm>
            <a:custGeom>
              <a:avLst/>
              <a:gdLst>
                <a:gd name="T0" fmla="*/ 37 w 37"/>
                <a:gd name="T1" fmla="*/ 14 h 29"/>
                <a:gd name="T2" fmla="*/ 18 w 37"/>
                <a:gd name="T3" fmla="*/ 0 h 29"/>
                <a:gd name="T4" fmla="*/ 0 w 37"/>
                <a:gd name="T5" fmla="*/ 14 h 29"/>
                <a:gd name="T6" fmla="*/ 19 w 37"/>
                <a:gd name="T7" fmla="*/ 29 h 29"/>
                <a:gd name="T8" fmla="*/ 37 w 37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37" y="14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2"/>
                    <a:pt x="9" y="29"/>
                    <a:pt x="19" y="29"/>
                  </a:cubicBezTo>
                  <a:cubicBezTo>
                    <a:pt x="29" y="29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0" name="ïṡľiḑe">
              <a:extLst>
                <a:ext uri="{FF2B5EF4-FFF2-40B4-BE49-F238E27FC236}">
                  <a16:creationId xmlns:a16="http://schemas.microsoft.com/office/drawing/2014/main" id="{E7FB26FC-010F-49F9-9A6D-8A20FE4618CB}"/>
                </a:ext>
              </a:extLst>
            </p:cNvPr>
            <p:cNvSpPr/>
            <p:nvPr userDrawn="1"/>
          </p:nvSpPr>
          <p:spPr bwMode="auto">
            <a:xfrm>
              <a:off x="6079512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8 w 38"/>
                <a:gd name="T3" fmla="*/ 0 h 29"/>
                <a:gd name="T4" fmla="*/ 0 w 38"/>
                <a:gd name="T5" fmla="*/ 14 h 29"/>
                <a:gd name="T6" fmla="*/ 19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9"/>
                    <a:pt x="19" y="29"/>
                  </a:cubicBezTo>
                  <a:cubicBezTo>
                    <a:pt x="30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1" name="í$ľíďe">
              <a:extLst>
                <a:ext uri="{FF2B5EF4-FFF2-40B4-BE49-F238E27FC236}">
                  <a16:creationId xmlns:a16="http://schemas.microsoft.com/office/drawing/2014/main" id="{60181763-FE5B-4251-AA64-7CEB6F14CBE8}"/>
                </a:ext>
              </a:extLst>
            </p:cNvPr>
            <p:cNvSpPr/>
            <p:nvPr userDrawn="1"/>
          </p:nvSpPr>
          <p:spPr bwMode="auto">
            <a:xfrm>
              <a:off x="6244607" y="3931914"/>
              <a:ext cx="138865" cy="104920"/>
            </a:xfrm>
            <a:custGeom>
              <a:avLst/>
              <a:gdLst>
                <a:gd name="T0" fmla="*/ 38 w 38"/>
                <a:gd name="T1" fmla="*/ 14 h 29"/>
                <a:gd name="T2" fmla="*/ 18 w 38"/>
                <a:gd name="T3" fmla="*/ 0 h 29"/>
                <a:gd name="T4" fmla="*/ 1 w 38"/>
                <a:gd name="T5" fmla="*/ 14 h 29"/>
                <a:gd name="T6" fmla="*/ 20 w 38"/>
                <a:gd name="T7" fmla="*/ 29 h 29"/>
                <a:gd name="T8" fmla="*/ 38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0" y="29"/>
                  </a:cubicBezTo>
                  <a:cubicBezTo>
                    <a:pt x="30" y="29"/>
                    <a:pt x="38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2" name="íṣlïḑe">
              <a:extLst>
                <a:ext uri="{FF2B5EF4-FFF2-40B4-BE49-F238E27FC236}">
                  <a16:creationId xmlns:a16="http://schemas.microsoft.com/office/drawing/2014/main" id="{5056819C-6A3A-48D2-A8EB-EA06598562A8}"/>
                </a:ext>
              </a:extLst>
            </p:cNvPr>
            <p:cNvSpPr/>
            <p:nvPr userDrawn="1"/>
          </p:nvSpPr>
          <p:spPr bwMode="auto">
            <a:xfrm>
              <a:off x="6408159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3" name="iSľidè">
              <a:extLst>
                <a:ext uri="{FF2B5EF4-FFF2-40B4-BE49-F238E27FC236}">
                  <a16:creationId xmlns:a16="http://schemas.microsoft.com/office/drawing/2014/main" id="{AD46442F-4D4B-451A-8712-9E9517216CFF}"/>
                </a:ext>
              </a:extLst>
            </p:cNvPr>
            <p:cNvSpPr/>
            <p:nvPr userDrawn="1"/>
          </p:nvSpPr>
          <p:spPr bwMode="auto">
            <a:xfrm>
              <a:off x="6573255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1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4" name="iSļíḍé">
              <a:extLst>
                <a:ext uri="{FF2B5EF4-FFF2-40B4-BE49-F238E27FC236}">
                  <a16:creationId xmlns:a16="http://schemas.microsoft.com/office/drawing/2014/main" id="{579FD385-D5EF-4419-856A-B8335C318E41}"/>
                </a:ext>
              </a:extLst>
            </p:cNvPr>
            <p:cNvSpPr/>
            <p:nvPr userDrawn="1"/>
          </p:nvSpPr>
          <p:spPr bwMode="auto">
            <a:xfrm>
              <a:off x="6739893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7 w 38"/>
                <a:gd name="T3" fmla="*/ 0 h 29"/>
                <a:gd name="T4" fmla="*/ 0 w 38"/>
                <a:gd name="T5" fmla="*/ 14 h 29"/>
                <a:gd name="T6" fmla="*/ 21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5" name="išḷîďé">
              <a:extLst>
                <a:ext uri="{FF2B5EF4-FFF2-40B4-BE49-F238E27FC236}">
                  <a16:creationId xmlns:a16="http://schemas.microsoft.com/office/drawing/2014/main" id="{BF623C34-030D-4506-9A60-316314FC8EB0}"/>
                </a:ext>
              </a:extLst>
            </p:cNvPr>
            <p:cNvSpPr/>
            <p:nvPr userDrawn="1"/>
          </p:nvSpPr>
          <p:spPr bwMode="auto">
            <a:xfrm>
              <a:off x="5750864" y="4063064"/>
              <a:ext cx="135779" cy="10955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6" name="iṡḻïdê">
              <a:extLst>
                <a:ext uri="{FF2B5EF4-FFF2-40B4-BE49-F238E27FC236}">
                  <a16:creationId xmlns:a16="http://schemas.microsoft.com/office/drawing/2014/main" id="{91D74ABC-E740-413A-BB0E-0491E08666A8}"/>
                </a:ext>
              </a:extLst>
            </p:cNvPr>
            <p:cNvSpPr/>
            <p:nvPr userDrawn="1"/>
          </p:nvSpPr>
          <p:spPr bwMode="auto">
            <a:xfrm>
              <a:off x="591596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9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7" name="iṧlïḓe">
              <a:extLst>
                <a:ext uri="{FF2B5EF4-FFF2-40B4-BE49-F238E27FC236}">
                  <a16:creationId xmlns:a16="http://schemas.microsoft.com/office/drawing/2014/main" id="{2455A1CD-C4D0-453C-8320-0511520DD559}"/>
                </a:ext>
              </a:extLst>
            </p:cNvPr>
            <p:cNvSpPr/>
            <p:nvPr userDrawn="1"/>
          </p:nvSpPr>
          <p:spPr bwMode="auto">
            <a:xfrm>
              <a:off x="608414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8" name="ïṩlîďé">
              <a:extLst>
                <a:ext uri="{FF2B5EF4-FFF2-40B4-BE49-F238E27FC236}">
                  <a16:creationId xmlns:a16="http://schemas.microsoft.com/office/drawing/2014/main" id="{86AA05AF-B41F-487E-9868-103ABD854165}"/>
                </a:ext>
              </a:extLst>
            </p:cNvPr>
            <p:cNvSpPr/>
            <p:nvPr userDrawn="1"/>
          </p:nvSpPr>
          <p:spPr bwMode="auto">
            <a:xfrm>
              <a:off x="6250779" y="4063064"/>
              <a:ext cx="143495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9" name="îṧlidé">
              <a:extLst>
                <a:ext uri="{FF2B5EF4-FFF2-40B4-BE49-F238E27FC236}">
                  <a16:creationId xmlns:a16="http://schemas.microsoft.com/office/drawing/2014/main" id="{CC15A494-5AA1-447B-B8BE-B9359F098662}"/>
                </a:ext>
              </a:extLst>
            </p:cNvPr>
            <p:cNvSpPr/>
            <p:nvPr userDrawn="1"/>
          </p:nvSpPr>
          <p:spPr bwMode="auto">
            <a:xfrm>
              <a:off x="6418960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0" name="íšḷîḋe">
              <a:extLst>
                <a:ext uri="{FF2B5EF4-FFF2-40B4-BE49-F238E27FC236}">
                  <a16:creationId xmlns:a16="http://schemas.microsoft.com/office/drawing/2014/main" id="{81CD922E-37AF-4065-B2C0-BDA46819D9EB}"/>
                </a:ext>
              </a:extLst>
            </p:cNvPr>
            <p:cNvSpPr/>
            <p:nvPr userDrawn="1"/>
          </p:nvSpPr>
          <p:spPr bwMode="auto">
            <a:xfrm>
              <a:off x="6587141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1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1" y="23"/>
                    <a:pt x="10" y="30"/>
                    <a:pt x="21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1" name="íṧļîḓe">
              <a:extLst>
                <a:ext uri="{FF2B5EF4-FFF2-40B4-BE49-F238E27FC236}">
                  <a16:creationId xmlns:a16="http://schemas.microsoft.com/office/drawing/2014/main" id="{7DB8CFDC-A040-48E5-81CE-D87BFAA2DA60}"/>
                </a:ext>
              </a:extLst>
            </p:cNvPr>
            <p:cNvSpPr/>
            <p:nvPr userDrawn="1"/>
          </p:nvSpPr>
          <p:spPr bwMode="auto">
            <a:xfrm>
              <a:off x="6750693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8" y="6"/>
                    <a:pt x="29" y="0"/>
                    <a:pt x="18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2" y="23"/>
                    <a:pt x="11" y="30"/>
                    <a:pt x="22" y="30"/>
                  </a:cubicBezTo>
                  <a:cubicBezTo>
                    <a:pt x="32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2" name="iṡḻîḋè">
              <a:extLst>
                <a:ext uri="{FF2B5EF4-FFF2-40B4-BE49-F238E27FC236}">
                  <a16:creationId xmlns:a16="http://schemas.microsoft.com/office/drawing/2014/main" id="{1E9D50B2-A202-4060-B8CC-B4827F220BF8}"/>
                </a:ext>
              </a:extLst>
            </p:cNvPr>
            <p:cNvSpPr/>
            <p:nvPr userDrawn="1"/>
          </p:nvSpPr>
          <p:spPr bwMode="auto">
            <a:xfrm>
              <a:off x="5919046" y="4198843"/>
              <a:ext cx="138865" cy="112636"/>
            </a:xfrm>
            <a:custGeom>
              <a:avLst/>
              <a:gdLst>
                <a:gd name="T0" fmla="*/ 38 w 38"/>
                <a:gd name="T1" fmla="*/ 15 h 31"/>
                <a:gd name="T2" fmla="*/ 19 w 38"/>
                <a:gd name="T3" fmla="*/ 0 h 31"/>
                <a:gd name="T4" fmla="*/ 0 w 38"/>
                <a:gd name="T5" fmla="*/ 15 h 31"/>
                <a:gd name="T6" fmla="*/ 19 w 38"/>
                <a:gd name="T7" fmla="*/ 31 h 31"/>
                <a:gd name="T8" fmla="*/ 38 w 3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8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0" y="24"/>
                    <a:pt x="9" y="31"/>
                    <a:pt x="19" y="31"/>
                  </a:cubicBezTo>
                  <a:cubicBezTo>
                    <a:pt x="30" y="31"/>
                    <a:pt x="38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3" name="i$líḍê">
              <a:extLst>
                <a:ext uri="{FF2B5EF4-FFF2-40B4-BE49-F238E27FC236}">
                  <a16:creationId xmlns:a16="http://schemas.microsoft.com/office/drawing/2014/main" id="{86FF989E-1256-4F2A-AF24-4FB7CD97A6C9}"/>
                </a:ext>
              </a:extLst>
            </p:cNvPr>
            <p:cNvSpPr/>
            <p:nvPr userDrawn="1"/>
          </p:nvSpPr>
          <p:spPr bwMode="auto">
            <a:xfrm>
              <a:off x="6087226" y="4198843"/>
              <a:ext cx="141951" cy="112636"/>
            </a:xfrm>
            <a:custGeom>
              <a:avLst/>
              <a:gdLst>
                <a:gd name="T0" fmla="*/ 39 w 39"/>
                <a:gd name="T1" fmla="*/ 15 h 31"/>
                <a:gd name="T2" fmla="*/ 19 w 39"/>
                <a:gd name="T3" fmla="*/ 0 h 31"/>
                <a:gd name="T4" fmla="*/ 1 w 39"/>
                <a:gd name="T5" fmla="*/ 15 h 31"/>
                <a:gd name="T6" fmla="*/ 20 w 39"/>
                <a:gd name="T7" fmla="*/ 31 h 31"/>
                <a:gd name="T8" fmla="*/ 39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9" y="15"/>
                  </a:moveTo>
                  <a:cubicBezTo>
                    <a:pt x="38" y="7"/>
                    <a:pt x="30" y="0"/>
                    <a:pt x="19" y="0"/>
                  </a:cubicBezTo>
                  <a:cubicBezTo>
                    <a:pt x="9" y="0"/>
                    <a:pt x="0" y="7"/>
                    <a:pt x="1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4" name="íṥḻide">
              <a:extLst>
                <a:ext uri="{FF2B5EF4-FFF2-40B4-BE49-F238E27FC236}">
                  <a16:creationId xmlns:a16="http://schemas.microsoft.com/office/drawing/2014/main" id="{FF534032-9CB5-4FCC-BBB0-1D99DB85E95E}"/>
                </a:ext>
              </a:extLst>
            </p:cNvPr>
            <p:cNvSpPr/>
            <p:nvPr userDrawn="1"/>
          </p:nvSpPr>
          <p:spPr bwMode="auto">
            <a:xfrm>
              <a:off x="6258494" y="4198843"/>
              <a:ext cx="141951" cy="112636"/>
            </a:xfrm>
            <a:custGeom>
              <a:avLst/>
              <a:gdLst>
                <a:gd name="T0" fmla="*/ 38 w 39"/>
                <a:gd name="T1" fmla="*/ 15 h 31"/>
                <a:gd name="T2" fmla="*/ 18 w 39"/>
                <a:gd name="T3" fmla="*/ 0 h 31"/>
                <a:gd name="T4" fmla="*/ 0 w 39"/>
                <a:gd name="T5" fmla="*/ 15 h 31"/>
                <a:gd name="T6" fmla="*/ 20 w 39"/>
                <a:gd name="T7" fmla="*/ 31 h 31"/>
                <a:gd name="T8" fmla="*/ 38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8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5" name="íşľíḍè">
              <a:extLst>
                <a:ext uri="{FF2B5EF4-FFF2-40B4-BE49-F238E27FC236}">
                  <a16:creationId xmlns:a16="http://schemas.microsoft.com/office/drawing/2014/main" id="{D268CF09-68D4-479A-A342-FEA38FAA0CC6}"/>
                </a:ext>
              </a:extLst>
            </p:cNvPr>
            <p:cNvSpPr/>
            <p:nvPr userDrawn="1"/>
          </p:nvSpPr>
          <p:spPr bwMode="auto">
            <a:xfrm>
              <a:off x="6426674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9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6" name="iśļiḑe">
              <a:extLst>
                <a:ext uri="{FF2B5EF4-FFF2-40B4-BE49-F238E27FC236}">
                  <a16:creationId xmlns:a16="http://schemas.microsoft.com/office/drawing/2014/main" id="{8AAC48A0-9630-45BD-B2BE-4479B8FD9B2D}"/>
                </a:ext>
              </a:extLst>
            </p:cNvPr>
            <p:cNvSpPr/>
            <p:nvPr userDrawn="1"/>
          </p:nvSpPr>
          <p:spPr bwMode="auto">
            <a:xfrm>
              <a:off x="6597942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1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7" name="îśḷiḑé">
              <a:extLst>
                <a:ext uri="{FF2B5EF4-FFF2-40B4-BE49-F238E27FC236}">
                  <a16:creationId xmlns:a16="http://schemas.microsoft.com/office/drawing/2014/main" id="{EC5300B2-4122-4C51-A3B8-EF2006CC2627}"/>
                </a:ext>
              </a:extLst>
            </p:cNvPr>
            <p:cNvSpPr/>
            <p:nvPr userDrawn="1"/>
          </p:nvSpPr>
          <p:spPr bwMode="auto">
            <a:xfrm>
              <a:off x="5919046" y="4337708"/>
              <a:ext cx="143495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9" y="7"/>
                    <a:pt x="30" y="0"/>
                    <a:pt x="19" y="0"/>
                  </a:cubicBezTo>
                  <a:cubicBezTo>
                    <a:pt x="9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8" name="îSļïdê">
              <a:extLst>
                <a:ext uri="{FF2B5EF4-FFF2-40B4-BE49-F238E27FC236}">
                  <a16:creationId xmlns:a16="http://schemas.microsoft.com/office/drawing/2014/main" id="{792B0D0C-66A1-4AA6-AC89-456FE77ADFEA}"/>
                </a:ext>
              </a:extLst>
            </p:cNvPr>
            <p:cNvSpPr/>
            <p:nvPr userDrawn="1"/>
          </p:nvSpPr>
          <p:spPr bwMode="auto">
            <a:xfrm>
              <a:off x="6094941" y="4337708"/>
              <a:ext cx="141951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9" name="ísľîḋé">
              <a:extLst>
                <a:ext uri="{FF2B5EF4-FFF2-40B4-BE49-F238E27FC236}">
                  <a16:creationId xmlns:a16="http://schemas.microsoft.com/office/drawing/2014/main" id="{D56BCDE4-6DAC-41CC-A322-40E4B4700851}"/>
                </a:ext>
              </a:extLst>
            </p:cNvPr>
            <p:cNvSpPr/>
            <p:nvPr userDrawn="1"/>
          </p:nvSpPr>
          <p:spPr bwMode="auto">
            <a:xfrm>
              <a:off x="6266208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0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1" y="25"/>
                    <a:pt x="10" y="32"/>
                    <a:pt x="21" y="32"/>
                  </a:cubicBezTo>
                  <a:cubicBezTo>
                    <a:pt x="31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0" name="i$ḷíḋê">
              <a:extLst>
                <a:ext uri="{FF2B5EF4-FFF2-40B4-BE49-F238E27FC236}">
                  <a16:creationId xmlns:a16="http://schemas.microsoft.com/office/drawing/2014/main" id="{76640264-48D7-4DF1-814D-36FBAD088361}"/>
                </a:ext>
              </a:extLst>
            </p:cNvPr>
            <p:cNvSpPr/>
            <p:nvPr userDrawn="1"/>
          </p:nvSpPr>
          <p:spPr bwMode="auto">
            <a:xfrm>
              <a:off x="6437476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1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9" y="7"/>
                    <a:pt x="29" y="0"/>
                    <a:pt x="19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1" y="25"/>
                    <a:pt x="11" y="32"/>
                    <a:pt x="21" y="32"/>
                  </a:cubicBezTo>
                  <a:cubicBezTo>
                    <a:pt x="32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1" name="ïṣ1îḍê">
              <a:extLst>
                <a:ext uri="{FF2B5EF4-FFF2-40B4-BE49-F238E27FC236}">
                  <a16:creationId xmlns:a16="http://schemas.microsoft.com/office/drawing/2014/main" id="{C3066832-29DE-4F54-A4DD-794D4A8EA14B}"/>
                </a:ext>
              </a:extLst>
            </p:cNvPr>
            <p:cNvSpPr/>
            <p:nvPr userDrawn="1"/>
          </p:nvSpPr>
          <p:spPr bwMode="auto">
            <a:xfrm>
              <a:off x="5923674" y="4479659"/>
              <a:ext cx="141951" cy="123436"/>
            </a:xfrm>
            <a:custGeom>
              <a:avLst/>
              <a:gdLst>
                <a:gd name="T0" fmla="*/ 39 w 39"/>
                <a:gd name="T1" fmla="*/ 17 h 34"/>
                <a:gd name="T2" fmla="*/ 19 w 39"/>
                <a:gd name="T3" fmla="*/ 0 h 34"/>
                <a:gd name="T4" fmla="*/ 0 w 39"/>
                <a:gd name="T5" fmla="*/ 17 h 34"/>
                <a:gd name="T6" fmla="*/ 20 w 39"/>
                <a:gd name="T7" fmla="*/ 34 h 34"/>
                <a:gd name="T8" fmla="*/ 39 w 3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39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2" name="ïSļiḓe">
              <a:extLst>
                <a:ext uri="{FF2B5EF4-FFF2-40B4-BE49-F238E27FC236}">
                  <a16:creationId xmlns:a16="http://schemas.microsoft.com/office/drawing/2014/main" id="{0EDCBDFD-77D5-4EA0-B415-426BD2007BB5}"/>
                </a:ext>
              </a:extLst>
            </p:cNvPr>
            <p:cNvSpPr/>
            <p:nvPr userDrawn="1"/>
          </p:nvSpPr>
          <p:spPr bwMode="auto">
            <a:xfrm>
              <a:off x="6098027" y="4479659"/>
              <a:ext cx="146580" cy="123436"/>
            </a:xfrm>
            <a:custGeom>
              <a:avLst/>
              <a:gdLst>
                <a:gd name="T0" fmla="*/ 39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0 w 40"/>
                <a:gd name="T7" fmla="*/ 34 h 34"/>
                <a:gd name="T8" fmla="*/ 39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40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3" name="íṩḻíḑe">
              <a:extLst>
                <a:ext uri="{FF2B5EF4-FFF2-40B4-BE49-F238E27FC236}">
                  <a16:creationId xmlns:a16="http://schemas.microsoft.com/office/drawing/2014/main" id="{DF0668BF-C88C-4FE2-A931-62FC2BE48EF8}"/>
                </a:ext>
              </a:extLst>
            </p:cNvPr>
            <p:cNvSpPr/>
            <p:nvPr userDrawn="1"/>
          </p:nvSpPr>
          <p:spPr bwMode="auto">
            <a:xfrm>
              <a:off x="6273923" y="4479659"/>
              <a:ext cx="145037" cy="123436"/>
            </a:xfrm>
            <a:custGeom>
              <a:avLst/>
              <a:gdLst>
                <a:gd name="T0" fmla="*/ 40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1 w 40"/>
                <a:gd name="T7" fmla="*/ 34 h 34"/>
                <a:gd name="T8" fmla="*/ 40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0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4" name="îṥḻíde">
              <a:extLst>
                <a:ext uri="{FF2B5EF4-FFF2-40B4-BE49-F238E27FC236}">
                  <a16:creationId xmlns:a16="http://schemas.microsoft.com/office/drawing/2014/main" id="{D47076EE-E949-4E57-98DB-B4145BA0F3A5}"/>
                </a:ext>
              </a:extLst>
            </p:cNvPr>
            <p:cNvSpPr/>
            <p:nvPr userDrawn="1"/>
          </p:nvSpPr>
          <p:spPr bwMode="auto">
            <a:xfrm>
              <a:off x="6448276" y="4479659"/>
              <a:ext cx="149666" cy="123436"/>
            </a:xfrm>
            <a:custGeom>
              <a:avLst/>
              <a:gdLst>
                <a:gd name="T0" fmla="*/ 40 w 41"/>
                <a:gd name="T1" fmla="*/ 17 h 34"/>
                <a:gd name="T2" fmla="*/ 19 w 41"/>
                <a:gd name="T3" fmla="*/ 0 h 34"/>
                <a:gd name="T4" fmla="*/ 0 w 41"/>
                <a:gd name="T5" fmla="*/ 17 h 34"/>
                <a:gd name="T6" fmla="*/ 21 w 41"/>
                <a:gd name="T7" fmla="*/ 34 h 34"/>
                <a:gd name="T8" fmla="*/ 40 w 4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1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5" name="ïṡ1ïďè">
              <a:extLst>
                <a:ext uri="{FF2B5EF4-FFF2-40B4-BE49-F238E27FC236}">
                  <a16:creationId xmlns:a16="http://schemas.microsoft.com/office/drawing/2014/main" id="{6A615F1C-2465-4822-AEB8-6C22D7438152}"/>
                </a:ext>
              </a:extLst>
            </p:cNvPr>
            <p:cNvSpPr/>
            <p:nvPr userDrawn="1"/>
          </p:nvSpPr>
          <p:spPr bwMode="auto">
            <a:xfrm>
              <a:off x="6102656" y="4629325"/>
              <a:ext cx="148123" cy="128065"/>
            </a:xfrm>
            <a:custGeom>
              <a:avLst/>
              <a:gdLst>
                <a:gd name="T0" fmla="*/ 40 w 41"/>
                <a:gd name="T1" fmla="*/ 17 h 35"/>
                <a:gd name="T2" fmla="*/ 20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6" name="ís1ïḋe">
              <a:extLst>
                <a:ext uri="{FF2B5EF4-FFF2-40B4-BE49-F238E27FC236}">
                  <a16:creationId xmlns:a16="http://schemas.microsoft.com/office/drawing/2014/main" id="{5DE6E422-5203-41B0-BED4-99AC39501745}"/>
                </a:ext>
              </a:extLst>
            </p:cNvPr>
            <p:cNvSpPr/>
            <p:nvPr userDrawn="1"/>
          </p:nvSpPr>
          <p:spPr bwMode="auto">
            <a:xfrm>
              <a:off x="6280095" y="4629325"/>
              <a:ext cx="149666" cy="128065"/>
            </a:xfrm>
            <a:custGeom>
              <a:avLst/>
              <a:gdLst>
                <a:gd name="T0" fmla="*/ 40 w 41"/>
                <a:gd name="T1" fmla="*/ 17 h 35"/>
                <a:gd name="T2" fmla="*/ 19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7" name="îšļîde">
              <a:extLst>
                <a:ext uri="{FF2B5EF4-FFF2-40B4-BE49-F238E27FC236}">
                  <a16:creationId xmlns:a16="http://schemas.microsoft.com/office/drawing/2014/main" id="{C5480AAA-DD1E-4B12-BB68-3B8ED858297D}"/>
                </a:ext>
              </a:extLst>
            </p:cNvPr>
            <p:cNvSpPr/>
            <p:nvPr userDrawn="1"/>
          </p:nvSpPr>
          <p:spPr bwMode="auto">
            <a:xfrm>
              <a:off x="9524911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14 w 40"/>
                <a:gd name="T3" fmla="*/ 0 h 24"/>
                <a:gd name="T4" fmla="*/ 3 w 40"/>
                <a:gd name="T5" fmla="*/ 12 h 24"/>
                <a:gd name="T6" fmla="*/ 26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4" y="0"/>
                    <a:pt x="0" y="5"/>
                    <a:pt x="3" y="12"/>
                  </a:cubicBezTo>
                  <a:cubicBezTo>
                    <a:pt x="6" y="19"/>
                    <a:pt x="16" y="24"/>
                    <a:pt x="26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8" name="ísľíḍê">
              <a:extLst>
                <a:ext uri="{FF2B5EF4-FFF2-40B4-BE49-F238E27FC236}">
                  <a16:creationId xmlns:a16="http://schemas.microsoft.com/office/drawing/2014/main" id="{98182B03-1654-497A-B8EA-0806810310EF}"/>
                </a:ext>
              </a:extLst>
            </p:cNvPr>
            <p:cNvSpPr/>
            <p:nvPr userDrawn="1"/>
          </p:nvSpPr>
          <p:spPr bwMode="auto">
            <a:xfrm>
              <a:off x="9575829" y="3331707"/>
              <a:ext cx="149666" cy="91034"/>
            </a:xfrm>
            <a:custGeom>
              <a:avLst/>
              <a:gdLst>
                <a:gd name="T0" fmla="*/ 38 w 41"/>
                <a:gd name="T1" fmla="*/ 12 h 25"/>
                <a:gd name="T2" fmla="*/ 14 w 41"/>
                <a:gd name="T3" fmla="*/ 0 h 25"/>
                <a:gd name="T4" fmla="*/ 3 w 41"/>
                <a:gd name="T5" fmla="*/ 12 h 25"/>
                <a:gd name="T6" fmla="*/ 27 w 41"/>
                <a:gd name="T7" fmla="*/ 25 h 25"/>
                <a:gd name="T8" fmla="*/ 38 w 41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38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7" y="19"/>
                    <a:pt x="17" y="25"/>
                    <a:pt x="27" y="25"/>
                  </a:cubicBezTo>
                  <a:cubicBezTo>
                    <a:pt x="36" y="25"/>
                    <a:pt x="41" y="19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9" name="ïṧļîďé">
              <a:extLst>
                <a:ext uri="{FF2B5EF4-FFF2-40B4-BE49-F238E27FC236}">
                  <a16:creationId xmlns:a16="http://schemas.microsoft.com/office/drawing/2014/main" id="{DBEF4746-EC0C-41A7-B708-25FDF902CFC2}"/>
                </a:ext>
              </a:extLst>
            </p:cNvPr>
            <p:cNvSpPr/>
            <p:nvPr userDrawn="1"/>
          </p:nvSpPr>
          <p:spPr bwMode="auto">
            <a:xfrm>
              <a:off x="9527997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4 w 42"/>
                <a:gd name="T5" fmla="*/ 14 h 27"/>
                <a:gd name="T6" fmla="*/ 28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1"/>
                    <a:pt x="18" y="27"/>
                    <a:pt x="28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0" name="ïṡļïďe">
              <a:extLst>
                <a:ext uri="{FF2B5EF4-FFF2-40B4-BE49-F238E27FC236}">
                  <a16:creationId xmlns:a16="http://schemas.microsoft.com/office/drawing/2014/main" id="{AD81871B-1D49-4359-97CD-AD80DA6F8C4B}"/>
                </a:ext>
              </a:extLst>
            </p:cNvPr>
            <p:cNvSpPr/>
            <p:nvPr userDrawn="1"/>
          </p:nvSpPr>
          <p:spPr bwMode="auto">
            <a:xfrm>
              <a:off x="9480166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8" y="28"/>
                  </a:cubicBezTo>
                  <a:cubicBezTo>
                    <a:pt x="38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1" name="ïS1iḓé">
              <a:extLst>
                <a:ext uri="{FF2B5EF4-FFF2-40B4-BE49-F238E27FC236}">
                  <a16:creationId xmlns:a16="http://schemas.microsoft.com/office/drawing/2014/main" id="{E71F1218-88BC-4F80-80A8-A54FF1FDDFE8}"/>
                </a:ext>
              </a:extLst>
            </p:cNvPr>
            <p:cNvSpPr/>
            <p:nvPr userDrawn="1"/>
          </p:nvSpPr>
          <p:spPr bwMode="auto">
            <a:xfrm>
              <a:off x="9802641" y="3803849"/>
              <a:ext cx="160466" cy="101834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29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19" y="28"/>
                    <a:pt x="29" y="28"/>
                  </a:cubicBezTo>
                  <a:cubicBezTo>
                    <a:pt x="39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2" name="iṥlïďé">
              <a:extLst>
                <a:ext uri="{FF2B5EF4-FFF2-40B4-BE49-F238E27FC236}">
                  <a16:creationId xmlns:a16="http://schemas.microsoft.com/office/drawing/2014/main" id="{A34DA120-6CF2-4CCC-9F5E-E01550B71353}"/>
                </a:ext>
              </a:extLst>
            </p:cNvPr>
            <p:cNvSpPr/>
            <p:nvPr userDrawn="1"/>
          </p:nvSpPr>
          <p:spPr bwMode="auto">
            <a:xfrm>
              <a:off x="10126660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5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3" name="íSļïḋê">
              <a:extLst>
                <a:ext uri="{FF2B5EF4-FFF2-40B4-BE49-F238E27FC236}">
                  <a16:creationId xmlns:a16="http://schemas.microsoft.com/office/drawing/2014/main" id="{130AEE55-9305-475A-8350-D5AF80CFD554}"/>
                </a:ext>
              </a:extLst>
            </p:cNvPr>
            <p:cNvSpPr/>
            <p:nvPr userDrawn="1"/>
          </p:nvSpPr>
          <p:spPr bwMode="auto">
            <a:xfrm>
              <a:off x="854668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15 w 39"/>
                <a:gd name="T3" fmla="*/ 0 h 26"/>
                <a:gd name="T4" fmla="*/ 2 w 39"/>
                <a:gd name="T5" fmla="*/ 12 h 26"/>
                <a:gd name="T6" fmla="*/ 24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4" y="26"/>
                    <a:pt x="24" y="26"/>
                  </a:cubicBezTo>
                  <a:cubicBezTo>
                    <a:pt x="34" y="26"/>
                    <a:pt x="39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4" name="ïṥḻiďe">
              <a:extLst>
                <a:ext uri="{FF2B5EF4-FFF2-40B4-BE49-F238E27FC236}">
                  <a16:creationId xmlns:a16="http://schemas.microsoft.com/office/drawing/2014/main" id="{AEA7F90A-67B7-4A27-A757-5D562273F0AE}"/>
                </a:ext>
              </a:extLst>
            </p:cNvPr>
            <p:cNvSpPr/>
            <p:nvPr userDrawn="1"/>
          </p:nvSpPr>
          <p:spPr bwMode="auto">
            <a:xfrm>
              <a:off x="9166947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4 w 40"/>
                <a:gd name="T3" fmla="*/ 0 h 26"/>
                <a:gd name="T4" fmla="*/ 3 w 40"/>
                <a:gd name="T5" fmla="*/ 12 h 26"/>
                <a:gd name="T6" fmla="*/ 26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6" y="26"/>
                    <a:pt x="26" y="26"/>
                  </a:cubicBezTo>
                  <a:cubicBezTo>
                    <a:pt x="35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5" name="îṣlíḓê">
              <a:extLst>
                <a:ext uri="{FF2B5EF4-FFF2-40B4-BE49-F238E27FC236}">
                  <a16:creationId xmlns:a16="http://schemas.microsoft.com/office/drawing/2014/main" id="{0CC18514-60E8-46A9-A186-E7C982424B44}"/>
                </a:ext>
              </a:extLst>
            </p:cNvPr>
            <p:cNvSpPr/>
            <p:nvPr userDrawn="1"/>
          </p:nvSpPr>
          <p:spPr bwMode="auto">
            <a:xfrm>
              <a:off x="9319700" y="3445885"/>
              <a:ext cx="149666" cy="94120"/>
            </a:xfrm>
            <a:custGeom>
              <a:avLst/>
              <a:gdLst>
                <a:gd name="T0" fmla="*/ 38 w 41"/>
                <a:gd name="T1" fmla="*/ 12 h 26"/>
                <a:gd name="T2" fmla="*/ 15 w 41"/>
                <a:gd name="T3" fmla="*/ 0 h 26"/>
                <a:gd name="T4" fmla="*/ 3 w 41"/>
                <a:gd name="T5" fmla="*/ 12 h 26"/>
                <a:gd name="T6" fmla="*/ 26 w 41"/>
                <a:gd name="T7" fmla="*/ 26 h 26"/>
                <a:gd name="T8" fmla="*/ 38 w 41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6">
                  <a:moveTo>
                    <a:pt x="38" y="12"/>
                  </a:moveTo>
                  <a:cubicBezTo>
                    <a:pt x="35" y="5"/>
                    <a:pt x="24" y="0"/>
                    <a:pt x="15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7" y="26"/>
                    <a:pt x="26" y="26"/>
                  </a:cubicBezTo>
                  <a:cubicBezTo>
                    <a:pt x="36" y="26"/>
                    <a:pt x="41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6" name="íŝ1îḓê">
              <a:extLst>
                <a:ext uri="{FF2B5EF4-FFF2-40B4-BE49-F238E27FC236}">
                  <a16:creationId xmlns:a16="http://schemas.microsoft.com/office/drawing/2014/main" id="{1CA66486-85DA-45FB-BB89-91675670C131}"/>
                </a:ext>
              </a:extLst>
            </p:cNvPr>
            <p:cNvSpPr/>
            <p:nvPr userDrawn="1"/>
          </p:nvSpPr>
          <p:spPr bwMode="auto">
            <a:xfrm>
              <a:off x="874418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15 w 40"/>
                <a:gd name="T3" fmla="*/ 0 h 27"/>
                <a:gd name="T4" fmla="*/ 2 w 40"/>
                <a:gd name="T5" fmla="*/ 14 h 27"/>
                <a:gd name="T6" fmla="*/ 2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1"/>
                    <a:pt x="15" y="27"/>
                    <a:pt x="25" y="27"/>
                  </a:cubicBezTo>
                  <a:cubicBezTo>
                    <a:pt x="35" y="27"/>
                    <a:pt x="40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7" name="ïSlïḋê">
              <a:extLst>
                <a:ext uri="{FF2B5EF4-FFF2-40B4-BE49-F238E27FC236}">
                  <a16:creationId xmlns:a16="http://schemas.microsoft.com/office/drawing/2014/main" id="{A68987CA-3B5A-4087-AF8E-257880F1D37E}"/>
                </a:ext>
              </a:extLst>
            </p:cNvPr>
            <p:cNvSpPr/>
            <p:nvPr userDrawn="1"/>
          </p:nvSpPr>
          <p:spPr bwMode="auto">
            <a:xfrm>
              <a:off x="8900018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5" y="21"/>
                    <a:pt x="16" y="27"/>
                    <a:pt x="26" y="27"/>
                  </a:cubicBezTo>
                  <a:cubicBezTo>
                    <a:pt x="35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8" name="îSḻiḋê">
              <a:extLst>
                <a:ext uri="{FF2B5EF4-FFF2-40B4-BE49-F238E27FC236}">
                  <a16:creationId xmlns:a16="http://schemas.microsoft.com/office/drawing/2014/main" id="{72799BC1-65E4-4F59-989D-FDA07C485ACC}"/>
                </a:ext>
              </a:extLst>
            </p:cNvPr>
            <p:cNvSpPr/>
            <p:nvPr userDrawn="1"/>
          </p:nvSpPr>
          <p:spPr bwMode="auto">
            <a:xfrm>
              <a:off x="9057399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6" y="27"/>
                    <a:pt x="26" y="27"/>
                  </a:cubicBezTo>
                  <a:cubicBezTo>
                    <a:pt x="36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9" name="is1îďè">
              <a:extLst>
                <a:ext uri="{FF2B5EF4-FFF2-40B4-BE49-F238E27FC236}">
                  <a16:creationId xmlns:a16="http://schemas.microsoft.com/office/drawing/2014/main" id="{27A404D5-6767-4B3C-B5B0-51FE8E92BF4E}"/>
                </a:ext>
              </a:extLst>
            </p:cNvPr>
            <p:cNvSpPr/>
            <p:nvPr userDrawn="1"/>
          </p:nvSpPr>
          <p:spPr bwMode="auto">
            <a:xfrm>
              <a:off x="9214779" y="3558520"/>
              <a:ext cx="152752" cy="98749"/>
            </a:xfrm>
            <a:custGeom>
              <a:avLst/>
              <a:gdLst>
                <a:gd name="T0" fmla="*/ 38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8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7" y="27"/>
                    <a:pt x="27" y="27"/>
                  </a:cubicBezTo>
                  <a:cubicBezTo>
                    <a:pt x="36" y="27"/>
                    <a:pt x="42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0" name="iŝ1ïḑe">
              <a:extLst>
                <a:ext uri="{FF2B5EF4-FFF2-40B4-BE49-F238E27FC236}">
                  <a16:creationId xmlns:a16="http://schemas.microsoft.com/office/drawing/2014/main" id="{6E4497CC-D014-458C-84F6-A350DA09636F}"/>
                </a:ext>
              </a:extLst>
            </p:cNvPr>
            <p:cNvSpPr/>
            <p:nvPr userDrawn="1"/>
          </p:nvSpPr>
          <p:spPr bwMode="auto">
            <a:xfrm>
              <a:off x="9370616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7" y="21"/>
                    <a:pt x="17" y="27"/>
                    <a:pt x="27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1" name="íṧḷíḍe">
              <a:extLst>
                <a:ext uri="{FF2B5EF4-FFF2-40B4-BE49-F238E27FC236}">
                  <a16:creationId xmlns:a16="http://schemas.microsoft.com/office/drawing/2014/main" id="{E714F550-A6B5-4F4D-BE5A-8384695A7C7F}"/>
                </a:ext>
              </a:extLst>
            </p:cNvPr>
            <p:cNvSpPr/>
            <p:nvPr userDrawn="1"/>
          </p:nvSpPr>
          <p:spPr bwMode="auto">
            <a:xfrm>
              <a:off x="9842758" y="3558520"/>
              <a:ext cx="155838" cy="98749"/>
            </a:xfrm>
            <a:custGeom>
              <a:avLst/>
              <a:gdLst>
                <a:gd name="T0" fmla="*/ 39 w 43"/>
                <a:gd name="T1" fmla="*/ 14 h 27"/>
                <a:gd name="T2" fmla="*/ 15 w 43"/>
                <a:gd name="T3" fmla="*/ 0 h 27"/>
                <a:gd name="T4" fmla="*/ 4 w 43"/>
                <a:gd name="T5" fmla="*/ 14 h 27"/>
                <a:gd name="T6" fmla="*/ 28 w 43"/>
                <a:gd name="T7" fmla="*/ 27 h 27"/>
                <a:gd name="T8" fmla="*/ 39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8" y="27"/>
                  </a:cubicBezTo>
                  <a:cubicBezTo>
                    <a:pt x="38" y="27"/>
                    <a:pt x="43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2" name="îšlîďe">
              <a:extLst>
                <a:ext uri="{FF2B5EF4-FFF2-40B4-BE49-F238E27FC236}">
                  <a16:creationId xmlns:a16="http://schemas.microsoft.com/office/drawing/2014/main" id="{B3EC3B68-ABCB-4442-8199-32E53C40A288}"/>
                </a:ext>
              </a:extLst>
            </p:cNvPr>
            <p:cNvSpPr/>
            <p:nvPr userDrawn="1"/>
          </p:nvSpPr>
          <p:spPr bwMode="auto">
            <a:xfrm>
              <a:off x="9998596" y="3558520"/>
              <a:ext cx="160466" cy="98749"/>
            </a:xfrm>
            <a:custGeom>
              <a:avLst/>
              <a:gdLst>
                <a:gd name="T0" fmla="*/ 40 w 44"/>
                <a:gd name="T1" fmla="*/ 14 h 27"/>
                <a:gd name="T2" fmla="*/ 15 w 44"/>
                <a:gd name="T3" fmla="*/ 0 h 27"/>
                <a:gd name="T4" fmla="*/ 4 w 44"/>
                <a:gd name="T5" fmla="*/ 14 h 27"/>
                <a:gd name="T6" fmla="*/ 29 w 44"/>
                <a:gd name="T7" fmla="*/ 27 h 27"/>
                <a:gd name="T8" fmla="*/ 4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9" y="27"/>
                  </a:cubicBezTo>
                  <a:cubicBezTo>
                    <a:pt x="39" y="27"/>
                    <a:pt x="44" y="21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3" name="îSliḓê">
              <a:extLst>
                <a:ext uri="{FF2B5EF4-FFF2-40B4-BE49-F238E27FC236}">
                  <a16:creationId xmlns:a16="http://schemas.microsoft.com/office/drawing/2014/main" id="{2C62670A-CBFA-48DF-88B2-E6B6D3CD3F36}"/>
                </a:ext>
              </a:extLst>
            </p:cNvPr>
            <p:cNvSpPr/>
            <p:nvPr userDrawn="1"/>
          </p:nvSpPr>
          <p:spPr bwMode="auto">
            <a:xfrm>
              <a:off x="8787383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15 w 41"/>
                <a:gd name="T3" fmla="*/ 0 h 28"/>
                <a:gd name="T4" fmla="*/ 2 w 41"/>
                <a:gd name="T5" fmla="*/ 14 h 28"/>
                <a:gd name="T6" fmla="*/ 25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2"/>
                    <a:pt x="16" y="28"/>
                    <a:pt x="25" y="28"/>
                  </a:cubicBezTo>
                  <a:cubicBezTo>
                    <a:pt x="35" y="28"/>
                    <a:pt x="41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4" name="íŝlídé">
              <a:extLst>
                <a:ext uri="{FF2B5EF4-FFF2-40B4-BE49-F238E27FC236}">
                  <a16:creationId xmlns:a16="http://schemas.microsoft.com/office/drawing/2014/main" id="{8F3B4633-2FC7-4603-B9AF-AAFEC5A86AC5}"/>
                </a:ext>
              </a:extLst>
            </p:cNvPr>
            <p:cNvSpPr/>
            <p:nvPr userDrawn="1"/>
          </p:nvSpPr>
          <p:spPr bwMode="auto">
            <a:xfrm>
              <a:off x="8944763" y="3678869"/>
              <a:ext cx="152752" cy="103378"/>
            </a:xfrm>
            <a:custGeom>
              <a:avLst/>
              <a:gdLst>
                <a:gd name="T0" fmla="*/ 39 w 42"/>
                <a:gd name="T1" fmla="*/ 14 h 28"/>
                <a:gd name="T2" fmla="*/ 16 w 42"/>
                <a:gd name="T3" fmla="*/ 0 h 28"/>
                <a:gd name="T4" fmla="*/ 3 w 42"/>
                <a:gd name="T5" fmla="*/ 14 h 28"/>
                <a:gd name="T6" fmla="*/ 27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2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5" name="îṧḷîḍe">
              <a:extLst>
                <a:ext uri="{FF2B5EF4-FFF2-40B4-BE49-F238E27FC236}">
                  <a16:creationId xmlns:a16="http://schemas.microsoft.com/office/drawing/2014/main" id="{9EB035BF-74D9-4730-8A65-97BED4980C92}"/>
                </a:ext>
              </a:extLst>
            </p:cNvPr>
            <p:cNvSpPr/>
            <p:nvPr userDrawn="1"/>
          </p:nvSpPr>
          <p:spPr bwMode="auto">
            <a:xfrm>
              <a:off x="9583543" y="3678869"/>
              <a:ext cx="155838" cy="103378"/>
            </a:xfrm>
            <a:custGeom>
              <a:avLst/>
              <a:gdLst>
                <a:gd name="T0" fmla="*/ 40 w 43"/>
                <a:gd name="T1" fmla="*/ 14 h 28"/>
                <a:gd name="T2" fmla="*/ 15 w 43"/>
                <a:gd name="T3" fmla="*/ 0 h 28"/>
                <a:gd name="T4" fmla="*/ 4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6" name="ïSļiḍè">
              <a:extLst>
                <a:ext uri="{FF2B5EF4-FFF2-40B4-BE49-F238E27FC236}">
                  <a16:creationId xmlns:a16="http://schemas.microsoft.com/office/drawing/2014/main" id="{D1ECA397-A273-429D-8BD6-E97FB07AE1E6}"/>
                </a:ext>
              </a:extLst>
            </p:cNvPr>
            <p:cNvSpPr/>
            <p:nvPr userDrawn="1"/>
          </p:nvSpPr>
          <p:spPr bwMode="auto">
            <a:xfrm>
              <a:off x="10064942" y="3678869"/>
              <a:ext cx="157381" cy="103378"/>
            </a:xfrm>
            <a:custGeom>
              <a:avLst/>
              <a:gdLst>
                <a:gd name="T0" fmla="*/ 39 w 43"/>
                <a:gd name="T1" fmla="*/ 14 h 28"/>
                <a:gd name="T2" fmla="*/ 14 w 43"/>
                <a:gd name="T3" fmla="*/ 0 h 28"/>
                <a:gd name="T4" fmla="*/ 4 w 43"/>
                <a:gd name="T5" fmla="*/ 14 h 28"/>
                <a:gd name="T6" fmla="*/ 29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5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7" y="22"/>
                    <a:pt x="19" y="28"/>
                    <a:pt x="29" y="28"/>
                  </a:cubicBezTo>
                  <a:cubicBezTo>
                    <a:pt x="39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7" name="isļîḍè">
              <a:extLst>
                <a:ext uri="{FF2B5EF4-FFF2-40B4-BE49-F238E27FC236}">
                  <a16:creationId xmlns:a16="http://schemas.microsoft.com/office/drawing/2014/main" id="{22EAA241-95E4-4748-BB35-8F16A6937227}"/>
                </a:ext>
              </a:extLst>
            </p:cNvPr>
            <p:cNvSpPr/>
            <p:nvPr userDrawn="1"/>
          </p:nvSpPr>
          <p:spPr bwMode="auto">
            <a:xfrm>
              <a:off x="10222323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8" name="îṣlïdê">
              <a:extLst>
                <a:ext uri="{FF2B5EF4-FFF2-40B4-BE49-F238E27FC236}">
                  <a16:creationId xmlns:a16="http://schemas.microsoft.com/office/drawing/2014/main" id="{25196E0D-61A3-4B78-BA96-2B5E08159CE6}"/>
                </a:ext>
              </a:extLst>
            </p:cNvPr>
            <p:cNvSpPr/>
            <p:nvPr userDrawn="1"/>
          </p:nvSpPr>
          <p:spPr bwMode="auto">
            <a:xfrm>
              <a:off x="10382789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4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9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9" name="iS1iḑê">
              <a:extLst>
                <a:ext uri="{FF2B5EF4-FFF2-40B4-BE49-F238E27FC236}">
                  <a16:creationId xmlns:a16="http://schemas.microsoft.com/office/drawing/2014/main" id="{46DF595B-DEC3-4081-BEA8-DDB541CBE946}"/>
                </a:ext>
              </a:extLst>
            </p:cNvPr>
            <p:cNvSpPr/>
            <p:nvPr userDrawn="1"/>
          </p:nvSpPr>
          <p:spPr bwMode="auto">
            <a:xfrm>
              <a:off x="9156147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7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0" name="ïşļiḓé">
              <a:extLst>
                <a:ext uri="{FF2B5EF4-FFF2-40B4-BE49-F238E27FC236}">
                  <a16:creationId xmlns:a16="http://schemas.microsoft.com/office/drawing/2014/main" id="{23C5AA61-B78F-4C63-BCF8-A7AD4122A925}"/>
                </a:ext>
              </a:extLst>
            </p:cNvPr>
            <p:cNvSpPr/>
            <p:nvPr userDrawn="1"/>
          </p:nvSpPr>
          <p:spPr bwMode="auto">
            <a:xfrm>
              <a:off x="9316614" y="3803849"/>
              <a:ext cx="157381" cy="101834"/>
            </a:xfrm>
            <a:custGeom>
              <a:avLst/>
              <a:gdLst>
                <a:gd name="T0" fmla="*/ 40 w 43"/>
                <a:gd name="T1" fmla="*/ 14 h 28"/>
                <a:gd name="T2" fmla="*/ 16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1" name="íşľiḑê">
              <a:extLst>
                <a:ext uri="{FF2B5EF4-FFF2-40B4-BE49-F238E27FC236}">
                  <a16:creationId xmlns:a16="http://schemas.microsoft.com/office/drawing/2014/main" id="{BCB2CC5B-3CBE-4315-846E-7F340C6FBA1E}"/>
                </a:ext>
              </a:extLst>
            </p:cNvPr>
            <p:cNvSpPr/>
            <p:nvPr userDrawn="1"/>
          </p:nvSpPr>
          <p:spPr bwMode="auto">
            <a:xfrm>
              <a:off x="10290213" y="3803849"/>
              <a:ext cx="165096" cy="101834"/>
            </a:xfrm>
            <a:custGeom>
              <a:avLst/>
              <a:gdLst>
                <a:gd name="T0" fmla="*/ 40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0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2" name="îṩḷïďé">
              <a:extLst>
                <a:ext uri="{FF2B5EF4-FFF2-40B4-BE49-F238E27FC236}">
                  <a16:creationId xmlns:a16="http://schemas.microsoft.com/office/drawing/2014/main" id="{5F878504-DCE1-475F-A095-CD2AB4C35B9E}"/>
                </a:ext>
              </a:extLst>
            </p:cNvPr>
            <p:cNvSpPr/>
            <p:nvPr userDrawn="1"/>
          </p:nvSpPr>
          <p:spPr bwMode="auto">
            <a:xfrm>
              <a:off x="10452222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1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9" y="22"/>
                    <a:pt x="20" y="28"/>
                    <a:pt x="31" y="28"/>
                  </a:cubicBezTo>
                  <a:cubicBezTo>
                    <a:pt x="41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3" name="íṣlïďé">
              <a:extLst>
                <a:ext uri="{FF2B5EF4-FFF2-40B4-BE49-F238E27FC236}">
                  <a16:creationId xmlns:a16="http://schemas.microsoft.com/office/drawing/2014/main" id="{0E85A5F7-B16F-452B-A319-6A6ADE17A8B8}"/>
                </a:ext>
              </a:extLst>
            </p:cNvPr>
            <p:cNvSpPr/>
            <p:nvPr userDrawn="1"/>
          </p:nvSpPr>
          <p:spPr bwMode="auto">
            <a:xfrm>
              <a:off x="11348674" y="4198843"/>
              <a:ext cx="183611" cy="112636"/>
            </a:xfrm>
            <a:custGeom>
              <a:avLst/>
              <a:gdLst>
                <a:gd name="T0" fmla="*/ 44 w 50"/>
                <a:gd name="T1" fmla="*/ 15 h 31"/>
                <a:gd name="T2" fmla="*/ 15 w 50"/>
                <a:gd name="T3" fmla="*/ 0 h 31"/>
                <a:gd name="T4" fmla="*/ 6 w 50"/>
                <a:gd name="T5" fmla="*/ 15 h 31"/>
                <a:gd name="T6" fmla="*/ 35 w 50"/>
                <a:gd name="T7" fmla="*/ 31 h 31"/>
                <a:gd name="T8" fmla="*/ 44 w 5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">
                  <a:moveTo>
                    <a:pt x="44" y="15"/>
                  </a:moveTo>
                  <a:cubicBezTo>
                    <a:pt x="38" y="7"/>
                    <a:pt x="25" y="0"/>
                    <a:pt x="15" y="0"/>
                  </a:cubicBezTo>
                  <a:cubicBezTo>
                    <a:pt x="5" y="0"/>
                    <a:pt x="0" y="7"/>
                    <a:pt x="6" y="15"/>
                  </a:cubicBezTo>
                  <a:cubicBezTo>
                    <a:pt x="11" y="24"/>
                    <a:pt x="24" y="31"/>
                    <a:pt x="35" y="31"/>
                  </a:cubicBezTo>
                  <a:cubicBezTo>
                    <a:pt x="46" y="31"/>
                    <a:pt x="50" y="24"/>
                    <a:pt x="44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4" name="íṧḷïḑè">
              <a:extLst>
                <a:ext uri="{FF2B5EF4-FFF2-40B4-BE49-F238E27FC236}">
                  <a16:creationId xmlns:a16="http://schemas.microsoft.com/office/drawing/2014/main" id="{89A9DE9F-EBEA-41E4-946C-3A317E864313}"/>
                </a:ext>
              </a:extLst>
            </p:cNvPr>
            <p:cNvSpPr/>
            <p:nvPr userDrawn="1"/>
          </p:nvSpPr>
          <p:spPr bwMode="auto">
            <a:xfrm>
              <a:off x="10027912" y="3931913"/>
              <a:ext cx="165096" cy="104920"/>
            </a:xfrm>
            <a:custGeom>
              <a:avLst/>
              <a:gdLst>
                <a:gd name="T0" fmla="*/ 41 w 45"/>
                <a:gd name="T1" fmla="*/ 14 h 29"/>
                <a:gd name="T2" fmla="*/ 15 w 45"/>
                <a:gd name="T3" fmla="*/ 0 h 29"/>
                <a:gd name="T4" fmla="*/ 4 w 45"/>
                <a:gd name="T5" fmla="*/ 14 h 29"/>
                <a:gd name="T6" fmla="*/ 30 w 45"/>
                <a:gd name="T7" fmla="*/ 29 h 29"/>
                <a:gd name="T8" fmla="*/ 41 w 4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41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9"/>
                    <a:pt x="30" y="29"/>
                  </a:cubicBezTo>
                  <a:cubicBezTo>
                    <a:pt x="40" y="29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5" name="iṧļîḋè">
              <a:extLst>
                <a:ext uri="{FF2B5EF4-FFF2-40B4-BE49-F238E27FC236}">
                  <a16:creationId xmlns:a16="http://schemas.microsoft.com/office/drawing/2014/main" id="{EC52D308-B889-4BF0-B361-07734248D95A}"/>
                </a:ext>
              </a:extLst>
            </p:cNvPr>
            <p:cNvSpPr/>
            <p:nvPr userDrawn="1"/>
          </p:nvSpPr>
          <p:spPr bwMode="auto">
            <a:xfrm>
              <a:off x="10356560" y="3931913"/>
              <a:ext cx="168182" cy="104920"/>
            </a:xfrm>
            <a:custGeom>
              <a:avLst/>
              <a:gdLst>
                <a:gd name="T0" fmla="*/ 42 w 46"/>
                <a:gd name="T1" fmla="*/ 14 h 29"/>
                <a:gd name="T2" fmla="*/ 15 w 46"/>
                <a:gd name="T3" fmla="*/ 0 h 29"/>
                <a:gd name="T4" fmla="*/ 5 w 46"/>
                <a:gd name="T5" fmla="*/ 14 h 29"/>
                <a:gd name="T6" fmla="*/ 31 w 46"/>
                <a:gd name="T7" fmla="*/ 29 h 29"/>
                <a:gd name="T8" fmla="*/ 42 w 46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42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5" y="14"/>
                  </a:cubicBezTo>
                  <a:cubicBezTo>
                    <a:pt x="9" y="22"/>
                    <a:pt x="21" y="29"/>
                    <a:pt x="31" y="29"/>
                  </a:cubicBezTo>
                  <a:cubicBezTo>
                    <a:pt x="42" y="29"/>
                    <a:pt x="46" y="22"/>
                    <a:pt x="4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6" name="ïSľiḋè">
              <a:extLst>
                <a:ext uri="{FF2B5EF4-FFF2-40B4-BE49-F238E27FC236}">
                  <a16:creationId xmlns:a16="http://schemas.microsoft.com/office/drawing/2014/main" id="{6E563FC9-D9E3-4E40-8053-186E5B70385F}"/>
                </a:ext>
              </a:extLst>
            </p:cNvPr>
            <p:cNvSpPr/>
            <p:nvPr userDrawn="1"/>
          </p:nvSpPr>
          <p:spPr bwMode="auto">
            <a:xfrm>
              <a:off x="9762525" y="4063064"/>
              <a:ext cx="163552" cy="109550"/>
            </a:xfrm>
            <a:custGeom>
              <a:avLst/>
              <a:gdLst>
                <a:gd name="T0" fmla="*/ 41 w 45"/>
                <a:gd name="T1" fmla="*/ 15 h 30"/>
                <a:gd name="T2" fmla="*/ 15 w 45"/>
                <a:gd name="T3" fmla="*/ 0 h 30"/>
                <a:gd name="T4" fmla="*/ 3 w 45"/>
                <a:gd name="T5" fmla="*/ 15 h 30"/>
                <a:gd name="T6" fmla="*/ 29 w 45"/>
                <a:gd name="T7" fmla="*/ 30 h 30"/>
                <a:gd name="T8" fmla="*/ 41 w 45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41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3" y="15"/>
                  </a:cubicBezTo>
                  <a:cubicBezTo>
                    <a:pt x="7" y="23"/>
                    <a:pt x="19" y="30"/>
                    <a:pt x="29" y="30"/>
                  </a:cubicBezTo>
                  <a:cubicBezTo>
                    <a:pt x="40" y="30"/>
                    <a:pt x="45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7" name="ïś1íḋé">
              <a:extLst>
                <a:ext uri="{FF2B5EF4-FFF2-40B4-BE49-F238E27FC236}">
                  <a16:creationId xmlns:a16="http://schemas.microsoft.com/office/drawing/2014/main" id="{D66B2DA0-1072-4BA6-8D9F-36850F58E8A8}"/>
                </a:ext>
              </a:extLst>
            </p:cNvPr>
            <p:cNvSpPr/>
            <p:nvPr userDrawn="1"/>
          </p:nvSpPr>
          <p:spPr bwMode="auto">
            <a:xfrm>
              <a:off x="9926077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6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6" y="0"/>
                  </a:cubicBezTo>
                  <a:cubicBezTo>
                    <a:pt x="6" y="0"/>
                    <a:pt x="0" y="6"/>
                    <a:pt x="4" y="15"/>
                  </a:cubicBezTo>
                  <a:cubicBezTo>
                    <a:pt x="8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8" name="i$1íďê">
              <a:extLst>
                <a:ext uri="{FF2B5EF4-FFF2-40B4-BE49-F238E27FC236}">
                  <a16:creationId xmlns:a16="http://schemas.microsoft.com/office/drawing/2014/main" id="{868018B1-68C6-403A-9290-F841C7095624}"/>
                </a:ext>
              </a:extLst>
            </p:cNvPr>
            <p:cNvSpPr/>
            <p:nvPr userDrawn="1"/>
          </p:nvSpPr>
          <p:spPr bwMode="auto">
            <a:xfrm>
              <a:off x="10094259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9" name="íS1iḑê">
              <a:extLst>
                <a:ext uri="{FF2B5EF4-FFF2-40B4-BE49-F238E27FC236}">
                  <a16:creationId xmlns:a16="http://schemas.microsoft.com/office/drawing/2014/main" id="{FD78E08C-A24A-4790-8918-0C45F6773361}"/>
                </a:ext>
              </a:extLst>
            </p:cNvPr>
            <p:cNvSpPr/>
            <p:nvPr userDrawn="1"/>
          </p:nvSpPr>
          <p:spPr bwMode="auto">
            <a:xfrm>
              <a:off x="10262440" y="4063064"/>
              <a:ext cx="166638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0" name="ïṥľiḋê">
              <a:extLst>
                <a:ext uri="{FF2B5EF4-FFF2-40B4-BE49-F238E27FC236}">
                  <a16:creationId xmlns:a16="http://schemas.microsoft.com/office/drawing/2014/main" id="{AB807891-459C-4957-B2ED-B510ABA3D20F}"/>
                </a:ext>
              </a:extLst>
            </p:cNvPr>
            <p:cNvSpPr/>
            <p:nvPr userDrawn="1"/>
          </p:nvSpPr>
          <p:spPr bwMode="auto">
            <a:xfrm>
              <a:off x="10429078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1" name="íşlídê">
              <a:extLst>
                <a:ext uri="{FF2B5EF4-FFF2-40B4-BE49-F238E27FC236}">
                  <a16:creationId xmlns:a16="http://schemas.microsoft.com/office/drawing/2014/main" id="{61608058-9B87-40C0-9B26-AD971DD49EA9}"/>
                </a:ext>
              </a:extLst>
            </p:cNvPr>
            <p:cNvSpPr/>
            <p:nvPr userDrawn="1"/>
          </p:nvSpPr>
          <p:spPr bwMode="auto">
            <a:xfrm>
              <a:off x="10597259" y="4063064"/>
              <a:ext cx="171268" cy="109550"/>
            </a:xfrm>
            <a:custGeom>
              <a:avLst/>
              <a:gdLst>
                <a:gd name="T0" fmla="*/ 42 w 47"/>
                <a:gd name="T1" fmla="*/ 15 h 30"/>
                <a:gd name="T2" fmla="*/ 14 w 47"/>
                <a:gd name="T3" fmla="*/ 0 h 30"/>
                <a:gd name="T4" fmla="*/ 4 w 47"/>
                <a:gd name="T5" fmla="*/ 15 h 30"/>
                <a:gd name="T6" fmla="*/ 32 w 47"/>
                <a:gd name="T7" fmla="*/ 30 h 30"/>
                <a:gd name="T8" fmla="*/ 42 w 47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42" y="15"/>
                  </a:moveTo>
                  <a:cubicBezTo>
                    <a:pt x="37" y="6"/>
                    <a:pt x="25" y="0"/>
                    <a:pt x="14" y="0"/>
                  </a:cubicBezTo>
                  <a:cubicBezTo>
                    <a:pt x="4" y="0"/>
                    <a:pt x="0" y="6"/>
                    <a:pt x="4" y="15"/>
                  </a:cubicBezTo>
                  <a:cubicBezTo>
                    <a:pt x="9" y="23"/>
                    <a:pt x="21" y="30"/>
                    <a:pt x="32" y="30"/>
                  </a:cubicBezTo>
                  <a:cubicBezTo>
                    <a:pt x="42" y="30"/>
                    <a:pt x="47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2" name="i$lïďé">
              <a:extLst>
                <a:ext uri="{FF2B5EF4-FFF2-40B4-BE49-F238E27FC236}">
                  <a16:creationId xmlns:a16="http://schemas.microsoft.com/office/drawing/2014/main" id="{33A69354-3E43-4ACD-8CE0-E4BEAB194E7B}"/>
                </a:ext>
              </a:extLst>
            </p:cNvPr>
            <p:cNvSpPr/>
            <p:nvPr userDrawn="1"/>
          </p:nvSpPr>
          <p:spPr bwMode="auto">
            <a:xfrm>
              <a:off x="9652976" y="4198843"/>
              <a:ext cx="166638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3" name="îsļiḑè">
              <a:extLst>
                <a:ext uri="{FF2B5EF4-FFF2-40B4-BE49-F238E27FC236}">
                  <a16:creationId xmlns:a16="http://schemas.microsoft.com/office/drawing/2014/main" id="{4DE84D23-218F-47F4-BEE9-5C58B242E766}"/>
                </a:ext>
              </a:extLst>
            </p:cNvPr>
            <p:cNvSpPr/>
            <p:nvPr userDrawn="1"/>
          </p:nvSpPr>
          <p:spPr bwMode="auto">
            <a:xfrm>
              <a:off x="9824243" y="4198843"/>
              <a:ext cx="168182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4" name="íṣḻîḋe">
              <a:extLst>
                <a:ext uri="{FF2B5EF4-FFF2-40B4-BE49-F238E27FC236}">
                  <a16:creationId xmlns:a16="http://schemas.microsoft.com/office/drawing/2014/main" id="{00A2581C-562C-414A-9CDF-7E93F567AC16}"/>
                </a:ext>
              </a:extLst>
            </p:cNvPr>
            <p:cNvSpPr/>
            <p:nvPr userDrawn="1"/>
          </p:nvSpPr>
          <p:spPr bwMode="auto">
            <a:xfrm>
              <a:off x="9992424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6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1" y="31"/>
                  </a:cubicBezTo>
                  <a:cubicBezTo>
                    <a:pt x="42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5" name="íŝľíḋê">
              <a:extLst>
                <a:ext uri="{FF2B5EF4-FFF2-40B4-BE49-F238E27FC236}">
                  <a16:creationId xmlns:a16="http://schemas.microsoft.com/office/drawing/2014/main" id="{40F7F8B8-320A-4DBE-8296-81EF0E87AEF1}"/>
                </a:ext>
              </a:extLst>
            </p:cNvPr>
            <p:cNvSpPr/>
            <p:nvPr userDrawn="1"/>
          </p:nvSpPr>
          <p:spPr bwMode="auto">
            <a:xfrm>
              <a:off x="10163691" y="4198843"/>
              <a:ext cx="171268" cy="112636"/>
            </a:xfrm>
            <a:custGeom>
              <a:avLst/>
              <a:gdLst>
                <a:gd name="T0" fmla="*/ 42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2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2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1" y="31"/>
                  </a:cubicBezTo>
                  <a:cubicBezTo>
                    <a:pt x="42" y="31"/>
                    <a:pt x="47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6" name="ïš1idè">
              <a:extLst>
                <a:ext uri="{FF2B5EF4-FFF2-40B4-BE49-F238E27FC236}">
                  <a16:creationId xmlns:a16="http://schemas.microsoft.com/office/drawing/2014/main" id="{8BB1FFAC-DB0B-459C-A9B3-896C5762734D}"/>
                </a:ext>
              </a:extLst>
            </p:cNvPr>
            <p:cNvSpPr/>
            <p:nvPr userDrawn="1"/>
          </p:nvSpPr>
          <p:spPr bwMode="auto">
            <a:xfrm>
              <a:off x="10330329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6 w 48"/>
                <a:gd name="T3" fmla="*/ 0 h 31"/>
                <a:gd name="T4" fmla="*/ 5 w 48"/>
                <a:gd name="T5" fmla="*/ 15 h 31"/>
                <a:gd name="T6" fmla="*/ 32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7" name="íş1iḋé">
              <a:extLst>
                <a:ext uri="{FF2B5EF4-FFF2-40B4-BE49-F238E27FC236}">
                  <a16:creationId xmlns:a16="http://schemas.microsoft.com/office/drawing/2014/main" id="{E995C338-A0E5-435C-883C-883EC36B431A}"/>
                </a:ext>
              </a:extLst>
            </p:cNvPr>
            <p:cNvSpPr/>
            <p:nvPr userDrawn="1"/>
          </p:nvSpPr>
          <p:spPr bwMode="auto">
            <a:xfrm>
              <a:off x="10503139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2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8" name="îṥ1íḑè">
              <a:extLst>
                <a:ext uri="{FF2B5EF4-FFF2-40B4-BE49-F238E27FC236}">
                  <a16:creationId xmlns:a16="http://schemas.microsoft.com/office/drawing/2014/main" id="{CD6797BA-A3A4-414C-9A47-DC37DF590DF5}"/>
                </a:ext>
              </a:extLst>
            </p:cNvPr>
            <p:cNvSpPr/>
            <p:nvPr userDrawn="1"/>
          </p:nvSpPr>
          <p:spPr bwMode="auto">
            <a:xfrm>
              <a:off x="10669777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5 w 48"/>
                <a:gd name="T3" fmla="*/ 0 h 31"/>
                <a:gd name="T4" fmla="*/ 5 w 48"/>
                <a:gd name="T5" fmla="*/ 15 h 31"/>
                <a:gd name="T6" fmla="*/ 33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10" y="24"/>
                    <a:pt x="22" y="31"/>
                    <a:pt x="33" y="31"/>
                  </a:cubicBezTo>
                  <a:cubicBezTo>
                    <a:pt x="44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9" name="íṥḻiďé">
              <a:extLst>
                <a:ext uri="{FF2B5EF4-FFF2-40B4-BE49-F238E27FC236}">
                  <a16:creationId xmlns:a16="http://schemas.microsoft.com/office/drawing/2014/main" id="{763BAB48-7284-48B4-8670-DFAFA9F8E0DF}"/>
                </a:ext>
              </a:extLst>
            </p:cNvPr>
            <p:cNvSpPr/>
            <p:nvPr userDrawn="1"/>
          </p:nvSpPr>
          <p:spPr bwMode="auto">
            <a:xfrm>
              <a:off x="9543426" y="4337708"/>
              <a:ext cx="166638" cy="115721"/>
            </a:xfrm>
            <a:custGeom>
              <a:avLst/>
              <a:gdLst>
                <a:gd name="T0" fmla="*/ 42 w 46"/>
                <a:gd name="T1" fmla="*/ 16 h 32"/>
                <a:gd name="T2" fmla="*/ 16 w 46"/>
                <a:gd name="T3" fmla="*/ 0 h 32"/>
                <a:gd name="T4" fmla="*/ 4 w 46"/>
                <a:gd name="T5" fmla="*/ 16 h 32"/>
                <a:gd name="T6" fmla="*/ 30 w 46"/>
                <a:gd name="T7" fmla="*/ 32 h 32"/>
                <a:gd name="T8" fmla="*/ 42 w 4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42" y="16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7" y="25"/>
                    <a:pt x="19" y="32"/>
                    <a:pt x="30" y="32"/>
                  </a:cubicBezTo>
                  <a:cubicBezTo>
                    <a:pt x="41" y="32"/>
                    <a:pt x="46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0" name="ïṧḷiďè">
              <a:extLst>
                <a:ext uri="{FF2B5EF4-FFF2-40B4-BE49-F238E27FC236}">
                  <a16:creationId xmlns:a16="http://schemas.microsoft.com/office/drawing/2014/main" id="{11C24E21-0DBC-4E46-9143-24E032589623}"/>
                </a:ext>
              </a:extLst>
            </p:cNvPr>
            <p:cNvSpPr/>
            <p:nvPr userDrawn="1"/>
          </p:nvSpPr>
          <p:spPr bwMode="auto">
            <a:xfrm>
              <a:off x="9714694" y="4337708"/>
              <a:ext cx="171268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1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1" name="íŝḻîďe">
              <a:extLst>
                <a:ext uri="{FF2B5EF4-FFF2-40B4-BE49-F238E27FC236}">
                  <a16:creationId xmlns:a16="http://schemas.microsoft.com/office/drawing/2014/main" id="{ADA22C32-876C-46F4-A9BC-C261F5CA9952}"/>
                </a:ext>
              </a:extLst>
            </p:cNvPr>
            <p:cNvSpPr/>
            <p:nvPr userDrawn="1"/>
          </p:nvSpPr>
          <p:spPr bwMode="auto">
            <a:xfrm>
              <a:off x="9885961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1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5" y="16"/>
                  </a:cubicBezTo>
                  <a:cubicBezTo>
                    <a:pt x="9" y="25"/>
                    <a:pt x="21" y="32"/>
                    <a:pt x="31" y="32"/>
                  </a:cubicBezTo>
                  <a:cubicBezTo>
                    <a:pt x="42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2" name="íś1íďé">
              <a:extLst>
                <a:ext uri="{FF2B5EF4-FFF2-40B4-BE49-F238E27FC236}">
                  <a16:creationId xmlns:a16="http://schemas.microsoft.com/office/drawing/2014/main" id="{3BA751FA-8E44-4EE4-92AF-68BFF532878E}"/>
                </a:ext>
              </a:extLst>
            </p:cNvPr>
            <p:cNvSpPr/>
            <p:nvPr userDrawn="1"/>
          </p:nvSpPr>
          <p:spPr bwMode="auto">
            <a:xfrm>
              <a:off x="10060314" y="4337708"/>
              <a:ext cx="172810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2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3" name="íSľíďé">
              <a:extLst>
                <a:ext uri="{FF2B5EF4-FFF2-40B4-BE49-F238E27FC236}">
                  <a16:creationId xmlns:a16="http://schemas.microsoft.com/office/drawing/2014/main" id="{DEB63D27-FC7A-41DB-B23F-3885D009C0A7}"/>
                </a:ext>
              </a:extLst>
            </p:cNvPr>
            <p:cNvSpPr/>
            <p:nvPr userDrawn="1"/>
          </p:nvSpPr>
          <p:spPr bwMode="auto">
            <a:xfrm>
              <a:off x="10233124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4 w 48"/>
                <a:gd name="T5" fmla="*/ 16 h 32"/>
                <a:gd name="T6" fmla="*/ 32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9" y="25"/>
                    <a:pt x="21" y="32"/>
                    <a:pt x="32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4" name="iš1iḋê">
              <a:extLst>
                <a:ext uri="{FF2B5EF4-FFF2-40B4-BE49-F238E27FC236}">
                  <a16:creationId xmlns:a16="http://schemas.microsoft.com/office/drawing/2014/main" id="{628FA050-3892-4618-BA6E-0DF8B329EFC8}"/>
                </a:ext>
              </a:extLst>
            </p:cNvPr>
            <p:cNvSpPr/>
            <p:nvPr userDrawn="1"/>
          </p:nvSpPr>
          <p:spPr bwMode="auto">
            <a:xfrm>
              <a:off x="10404391" y="4337708"/>
              <a:ext cx="174353" cy="115721"/>
            </a:xfrm>
            <a:custGeom>
              <a:avLst/>
              <a:gdLst>
                <a:gd name="T0" fmla="*/ 44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3 w 48"/>
                <a:gd name="T7" fmla="*/ 32 h 32"/>
                <a:gd name="T8" fmla="*/ 44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4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8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5" name="ïšḻîḍè">
              <a:extLst>
                <a:ext uri="{FF2B5EF4-FFF2-40B4-BE49-F238E27FC236}">
                  <a16:creationId xmlns:a16="http://schemas.microsoft.com/office/drawing/2014/main" id="{06457804-1D3B-44B9-BAB2-22F973428617}"/>
                </a:ext>
              </a:extLst>
            </p:cNvPr>
            <p:cNvSpPr/>
            <p:nvPr userDrawn="1"/>
          </p:nvSpPr>
          <p:spPr bwMode="auto">
            <a:xfrm>
              <a:off x="10578744" y="4337708"/>
              <a:ext cx="175896" cy="115721"/>
            </a:xfrm>
            <a:custGeom>
              <a:avLst/>
              <a:gdLst>
                <a:gd name="T0" fmla="*/ 43 w 48"/>
                <a:gd name="T1" fmla="*/ 16 h 32"/>
                <a:gd name="T2" fmla="*/ 15 w 48"/>
                <a:gd name="T3" fmla="*/ 0 h 32"/>
                <a:gd name="T4" fmla="*/ 4 w 48"/>
                <a:gd name="T5" fmla="*/ 16 h 32"/>
                <a:gd name="T6" fmla="*/ 33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4" y="16"/>
                  </a:cubicBezTo>
                  <a:cubicBezTo>
                    <a:pt x="9" y="25"/>
                    <a:pt x="22" y="32"/>
                    <a:pt x="33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6" name="î$1îďé">
              <a:extLst>
                <a:ext uri="{FF2B5EF4-FFF2-40B4-BE49-F238E27FC236}">
                  <a16:creationId xmlns:a16="http://schemas.microsoft.com/office/drawing/2014/main" id="{8CFCAA6E-6800-4126-914E-F7E924A9C6CE}"/>
                </a:ext>
              </a:extLst>
            </p:cNvPr>
            <p:cNvSpPr/>
            <p:nvPr userDrawn="1"/>
          </p:nvSpPr>
          <p:spPr bwMode="auto">
            <a:xfrm>
              <a:off x="10750011" y="4337708"/>
              <a:ext cx="178982" cy="115721"/>
            </a:xfrm>
            <a:custGeom>
              <a:avLst/>
              <a:gdLst>
                <a:gd name="T0" fmla="*/ 43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3 w 49"/>
                <a:gd name="T7" fmla="*/ 32 h 32"/>
                <a:gd name="T8" fmla="*/ 43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9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7" name="ï$ļidè">
              <a:extLst>
                <a:ext uri="{FF2B5EF4-FFF2-40B4-BE49-F238E27FC236}">
                  <a16:creationId xmlns:a16="http://schemas.microsoft.com/office/drawing/2014/main" id="{C94438F3-A217-4E22-8F3E-6E2681214C7C}"/>
                </a:ext>
              </a:extLst>
            </p:cNvPr>
            <p:cNvSpPr/>
            <p:nvPr userDrawn="1"/>
          </p:nvSpPr>
          <p:spPr bwMode="auto">
            <a:xfrm>
              <a:off x="10922821" y="4337708"/>
              <a:ext cx="177439" cy="115721"/>
            </a:xfrm>
            <a:custGeom>
              <a:avLst/>
              <a:gdLst>
                <a:gd name="T0" fmla="*/ 44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4 w 49"/>
                <a:gd name="T7" fmla="*/ 32 h 32"/>
                <a:gd name="T8" fmla="*/ 44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4" y="16"/>
                  </a:moveTo>
                  <a:cubicBezTo>
                    <a:pt x="39" y="7"/>
                    <a:pt x="26" y="0"/>
                    <a:pt x="15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3" y="32"/>
                    <a:pt x="34" y="32"/>
                  </a:cubicBezTo>
                  <a:cubicBezTo>
                    <a:pt x="45" y="32"/>
                    <a:pt x="49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8" name="íşḷíḓê">
              <a:extLst>
                <a:ext uri="{FF2B5EF4-FFF2-40B4-BE49-F238E27FC236}">
                  <a16:creationId xmlns:a16="http://schemas.microsoft.com/office/drawing/2014/main" id="{3F6F0A96-4222-4D4C-B5CC-E0074524E9C4}"/>
                </a:ext>
              </a:extLst>
            </p:cNvPr>
            <p:cNvSpPr/>
            <p:nvPr userDrawn="1"/>
          </p:nvSpPr>
          <p:spPr bwMode="auto">
            <a:xfrm>
              <a:off x="9779498" y="4479659"/>
              <a:ext cx="172810" cy="123436"/>
            </a:xfrm>
            <a:custGeom>
              <a:avLst/>
              <a:gdLst>
                <a:gd name="T0" fmla="*/ 43 w 47"/>
                <a:gd name="T1" fmla="*/ 17 h 34"/>
                <a:gd name="T2" fmla="*/ 16 w 47"/>
                <a:gd name="T3" fmla="*/ 0 h 34"/>
                <a:gd name="T4" fmla="*/ 4 w 47"/>
                <a:gd name="T5" fmla="*/ 17 h 34"/>
                <a:gd name="T6" fmla="*/ 31 w 47"/>
                <a:gd name="T7" fmla="*/ 34 h 34"/>
                <a:gd name="T8" fmla="*/ 43 w 47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0" y="34"/>
                    <a:pt x="31" y="34"/>
                  </a:cubicBezTo>
                  <a:cubicBezTo>
                    <a:pt x="42" y="34"/>
                    <a:pt x="47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9" name="iṥḻïde">
              <a:extLst>
                <a:ext uri="{FF2B5EF4-FFF2-40B4-BE49-F238E27FC236}">
                  <a16:creationId xmlns:a16="http://schemas.microsoft.com/office/drawing/2014/main" id="{92ABC5DE-70E2-4B70-A000-178A82F9DCCD}"/>
                </a:ext>
              </a:extLst>
            </p:cNvPr>
            <p:cNvSpPr/>
            <p:nvPr userDrawn="1"/>
          </p:nvSpPr>
          <p:spPr bwMode="auto">
            <a:xfrm>
              <a:off x="9955394" y="4479659"/>
              <a:ext cx="174353" cy="123436"/>
            </a:xfrm>
            <a:custGeom>
              <a:avLst/>
              <a:gdLst>
                <a:gd name="T0" fmla="*/ 43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1 w 48"/>
                <a:gd name="T7" fmla="*/ 34 h 34"/>
                <a:gd name="T8" fmla="*/ 43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1" y="34"/>
                    <a:pt x="31" y="34"/>
                  </a:cubicBezTo>
                  <a:cubicBezTo>
                    <a:pt x="42" y="34"/>
                    <a:pt x="48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0" name="íṡľiḓe">
              <a:extLst>
                <a:ext uri="{FF2B5EF4-FFF2-40B4-BE49-F238E27FC236}">
                  <a16:creationId xmlns:a16="http://schemas.microsoft.com/office/drawing/2014/main" id="{79F17B83-95B5-4F71-89C4-57756112AB96}"/>
                </a:ext>
              </a:extLst>
            </p:cNvPr>
            <p:cNvSpPr/>
            <p:nvPr userDrawn="1"/>
          </p:nvSpPr>
          <p:spPr bwMode="auto">
            <a:xfrm>
              <a:off x="10129746" y="4479659"/>
              <a:ext cx="175896" cy="123436"/>
            </a:xfrm>
            <a:custGeom>
              <a:avLst/>
              <a:gdLst>
                <a:gd name="T0" fmla="*/ 44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2 w 48"/>
                <a:gd name="T7" fmla="*/ 34 h 34"/>
                <a:gd name="T8" fmla="*/ 44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1" y="34"/>
                    <a:pt x="32" y="34"/>
                  </a:cubicBezTo>
                  <a:cubicBezTo>
                    <a:pt x="43" y="34"/>
                    <a:pt x="48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1" name="işḻïḓé">
              <a:extLst>
                <a:ext uri="{FF2B5EF4-FFF2-40B4-BE49-F238E27FC236}">
                  <a16:creationId xmlns:a16="http://schemas.microsoft.com/office/drawing/2014/main" id="{BDA7FFF7-C172-45C9-81F3-5705301A9973}"/>
                </a:ext>
              </a:extLst>
            </p:cNvPr>
            <p:cNvSpPr/>
            <p:nvPr userDrawn="1"/>
          </p:nvSpPr>
          <p:spPr bwMode="auto">
            <a:xfrm>
              <a:off x="10305642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4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2" name="îŝ1ïḑé">
              <a:extLst>
                <a:ext uri="{FF2B5EF4-FFF2-40B4-BE49-F238E27FC236}">
                  <a16:creationId xmlns:a16="http://schemas.microsoft.com/office/drawing/2014/main" id="{19B4C548-2831-456D-8B43-3CA81403D784}"/>
                </a:ext>
              </a:extLst>
            </p:cNvPr>
            <p:cNvSpPr/>
            <p:nvPr userDrawn="1"/>
          </p:nvSpPr>
          <p:spPr bwMode="auto">
            <a:xfrm>
              <a:off x="10479995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5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3" name="işḷïḑè">
              <a:extLst>
                <a:ext uri="{FF2B5EF4-FFF2-40B4-BE49-F238E27FC236}">
                  <a16:creationId xmlns:a16="http://schemas.microsoft.com/office/drawing/2014/main" id="{08468E9E-C2A4-4C0B-B333-F24B0C20DA97}"/>
                </a:ext>
              </a:extLst>
            </p:cNvPr>
            <p:cNvSpPr/>
            <p:nvPr userDrawn="1"/>
          </p:nvSpPr>
          <p:spPr bwMode="auto">
            <a:xfrm>
              <a:off x="10655891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5 w 49"/>
                <a:gd name="T3" fmla="*/ 0 h 34"/>
                <a:gd name="T4" fmla="*/ 5 w 49"/>
                <a:gd name="T5" fmla="*/ 17 h 34"/>
                <a:gd name="T6" fmla="*/ 34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4" name="iṩ1iḋê">
              <a:extLst>
                <a:ext uri="{FF2B5EF4-FFF2-40B4-BE49-F238E27FC236}">
                  <a16:creationId xmlns:a16="http://schemas.microsoft.com/office/drawing/2014/main" id="{7620E5E5-E0D4-492B-9F43-D21CBF0AE119}"/>
                </a:ext>
              </a:extLst>
            </p:cNvPr>
            <p:cNvSpPr/>
            <p:nvPr userDrawn="1"/>
          </p:nvSpPr>
          <p:spPr bwMode="auto">
            <a:xfrm>
              <a:off x="10830244" y="4479659"/>
              <a:ext cx="183611" cy="123436"/>
            </a:xfrm>
            <a:custGeom>
              <a:avLst/>
              <a:gdLst>
                <a:gd name="T0" fmla="*/ 44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4 w 50"/>
                <a:gd name="T7" fmla="*/ 34 h 34"/>
                <a:gd name="T8" fmla="*/ 44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50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5" name="íṣ1ïḋé">
              <a:extLst>
                <a:ext uri="{FF2B5EF4-FFF2-40B4-BE49-F238E27FC236}">
                  <a16:creationId xmlns:a16="http://schemas.microsoft.com/office/drawing/2014/main" id="{CD6528BB-D2F2-4F1D-9889-DFBDA7B73318}"/>
                </a:ext>
              </a:extLst>
            </p:cNvPr>
            <p:cNvSpPr/>
            <p:nvPr userDrawn="1"/>
          </p:nvSpPr>
          <p:spPr bwMode="auto">
            <a:xfrm>
              <a:off x="11006140" y="4479659"/>
              <a:ext cx="182068" cy="123436"/>
            </a:xfrm>
            <a:custGeom>
              <a:avLst/>
              <a:gdLst>
                <a:gd name="T0" fmla="*/ 45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5 w 50"/>
                <a:gd name="T7" fmla="*/ 34 h 34"/>
                <a:gd name="T8" fmla="*/ 45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0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6" name="iŝľîďe">
              <a:extLst>
                <a:ext uri="{FF2B5EF4-FFF2-40B4-BE49-F238E27FC236}">
                  <a16:creationId xmlns:a16="http://schemas.microsoft.com/office/drawing/2014/main" id="{E6A3591A-0A1E-4C70-8D63-5252DDCBC8C1}"/>
                </a:ext>
              </a:extLst>
            </p:cNvPr>
            <p:cNvSpPr/>
            <p:nvPr userDrawn="1"/>
          </p:nvSpPr>
          <p:spPr bwMode="auto">
            <a:xfrm>
              <a:off x="11180493" y="4479659"/>
              <a:ext cx="186697" cy="123436"/>
            </a:xfrm>
            <a:custGeom>
              <a:avLst/>
              <a:gdLst>
                <a:gd name="T0" fmla="*/ 45 w 51"/>
                <a:gd name="T1" fmla="*/ 17 h 34"/>
                <a:gd name="T2" fmla="*/ 15 w 51"/>
                <a:gd name="T3" fmla="*/ 0 h 34"/>
                <a:gd name="T4" fmla="*/ 6 w 51"/>
                <a:gd name="T5" fmla="*/ 17 h 34"/>
                <a:gd name="T6" fmla="*/ 35 w 51"/>
                <a:gd name="T7" fmla="*/ 34 h 34"/>
                <a:gd name="T8" fmla="*/ 45 w 5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6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1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7" name="íṣ1ïḓe">
              <a:extLst>
                <a:ext uri="{FF2B5EF4-FFF2-40B4-BE49-F238E27FC236}">
                  <a16:creationId xmlns:a16="http://schemas.microsoft.com/office/drawing/2014/main" id="{E8376765-C9F6-4797-932E-1356C641D31D}"/>
                </a:ext>
              </a:extLst>
            </p:cNvPr>
            <p:cNvSpPr/>
            <p:nvPr userDrawn="1"/>
          </p:nvSpPr>
          <p:spPr bwMode="auto">
            <a:xfrm>
              <a:off x="9845844" y="4629324"/>
              <a:ext cx="174353" cy="128065"/>
            </a:xfrm>
            <a:custGeom>
              <a:avLst/>
              <a:gdLst>
                <a:gd name="T0" fmla="*/ 44 w 48"/>
                <a:gd name="T1" fmla="*/ 17 h 35"/>
                <a:gd name="T2" fmla="*/ 16 w 48"/>
                <a:gd name="T3" fmla="*/ 0 h 35"/>
                <a:gd name="T4" fmla="*/ 4 w 48"/>
                <a:gd name="T5" fmla="*/ 17 h 35"/>
                <a:gd name="T6" fmla="*/ 32 w 48"/>
                <a:gd name="T7" fmla="*/ 35 h 35"/>
                <a:gd name="T8" fmla="*/ 44 w 48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5">
                  <a:moveTo>
                    <a:pt x="44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8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8" name="îṡḻíḓe">
              <a:extLst>
                <a:ext uri="{FF2B5EF4-FFF2-40B4-BE49-F238E27FC236}">
                  <a16:creationId xmlns:a16="http://schemas.microsoft.com/office/drawing/2014/main" id="{235B0B13-626D-49B1-8EC3-D796938C6C53}"/>
                </a:ext>
              </a:extLst>
            </p:cNvPr>
            <p:cNvSpPr/>
            <p:nvPr userDrawn="1"/>
          </p:nvSpPr>
          <p:spPr bwMode="auto">
            <a:xfrm>
              <a:off x="10024826" y="4629324"/>
              <a:ext cx="178982" cy="128065"/>
            </a:xfrm>
            <a:custGeom>
              <a:avLst/>
              <a:gdLst>
                <a:gd name="T0" fmla="*/ 44 w 49"/>
                <a:gd name="T1" fmla="*/ 17 h 35"/>
                <a:gd name="T2" fmla="*/ 16 w 49"/>
                <a:gd name="T3" fmla="*/ 0 h 35"/>
                <a:gd name="T4" fmla="*/ 4 w 49"/>
                <a:gd name="T5" fmla="*/ 17 h 35"/>
                <a:gd name="T6" fmla="*/ 32 w 49"/>
                <a:gd name="T7" fmla="*/ 35 h 35"/>
                <a:gd name="T8" fmla="*/ 44 w 49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9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9" name="íṥḷidè">
              <a:extLst>
                <a:ext uri="{FF2B5EF4-FFF2-40B4-BE49-F238E27FC236}">
                  <a16:creationId xmlns:a16="http://schemas.microsoft.com/office/drawing/2014/main" id="{F3BC8A76-96C9-46AD-87E2-D6F1C6892282}"/>
                </a:ext>
              </a:extLst>
            </p:cNvPr>
            <p:cNvSpPr/>
            <p:nvPr userDrawn="1"/>
          </p:nvSpPr>
          <p:spPr bwMode="auto">
            <a:xfrm>
              <a:off x="10199179" y="4629324"/>
              <a:ext cx="183611" cy="128065"/>
            </a:xfrm>
            <a:custGeom>
              <a:avLst/>
              <a:gdLst>
                <a:gd name="T0" fmla="*/ 45 w 50"/>
                <a:gd name="T1" fmla="*/ 17 h 35"/>
                <a:gd name="T2" fmla="*/ 17 w 50"/>
                <a:gd name="T3" fmla="*/ 0 h 35"/>
                <a:gd name="T4" fmla="*/ 5 w 50"/>
                <a:gd name="T5" fmla="*/ 17 h 35"/>
                <a:gd name="T6" fmla="*/ 33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8" y="0"/>
                    <a:pt x="17" y="0"/>
                  </a:cubicBezTo>
                  <a:cubicBezTo>
                    <a:pt x="6" y="0"/>
                    <a:pt x="0" y="8"/>
                    <a:pt x="5" y="17"/>
                  </a:cubicBezTo>
                  <a:cubicBezTo>
                    <a:pt x="10" y="27"/>
                    <a:pt x="22" y="35"/>
                    <a:pt x="33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0" name="ïşļiḍe">
              <a:extLst>
                <a:ext uri="{FF2B5EF4-FFF2-40B4-BE49-F238E27FC236}">
                  <a16:creationId xmlns:a16="http://schemas.microsoft.com/office/drawing/2014/main" id="{23173EC3-3DEB-484E-A985-9B1F71157C8B}"/>
                </a:ext>
              </a:extLst>
            </p:cNvPr>
            <p:cNvSpPr/>
            <p:nvPr userDrawn="1"/>
          </p:nvSpPr>
          <p:spPr bwMode="auto">
            <a:xfrm>
              <a:off x="10378161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1" name="îŝľîḓê">
              <a:extLst>
                <a:ext uri="{FF2B5EF4-FFF2-40B4-BE49-F238E27FC236}">
                  <a16:creationId xmlns:a16="http://schemas.microsoft.com/office/drawing/2014/main" id="{51ADF068-C321-4006-A8AB-28902F68C7D6}"/>
                </a:ext>
              </a:extLst>
            </p:cNvPr>
            <p:cNvSpPr/>
            <p:nvPr userDrawn="1"/>
          </p:nvSpPr>
          <p:spPr bwMode="auto">
            <a:xfrm>
              <a:off x="10557143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2" name="iṣḻîḍê">
              <a:extLst>
                <a:ext uri="{FF2B5EF4-FFF2-40B4-BE49-F238E27FC236}">
                  <a16:creationId xmlns:a16="http://schemas.microsoft.com/office/drawing/2014/main" id="{7224CFFE-70DB-4F87-9357-8D2FDBE15592}"/>
                </a:ext>
              </a:extLst>
            </p:cNvPr>
            <p:cNvSpPr/>
            <p:nvPr userDrawn="1"/>
          </p:nvSpPr>
          <p:spPr bwMode="auto">
            <a:xfrm>
              <a:off x="10736125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5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5" y="35"/>
                  </a:cubicBezTo>
                  <a:cubicBezTo>
                    <a:pt x="46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3" name="isḷiḍê">
              <a:extLst>
                <a:ext uri="{FF2B5EF4-FFF2-40B4-BE49-F238E27FC236}">
                  <a16:creationId xmlns:a16="http://schemas.microsoft.com/office/drawing/2014/main" id="{57B84B32-F7F0-41AD-810F-675A3724173C}"/>
                </a:ext>
              </a:extLst>
            </p:cNvPr>
            <p:cNvSpPr/>
            <p:nvPr userDrawn="1"/>
          </p:nvSpPr>
          <p:spPr bwMode="auto">
            <a:xfrm>
              <a:off x="10915106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0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4" name="ïsḻiḑé">
              <a:extLst>
                <a:ext uri="{FF2B5EF4-FFF2-40B4-BE49-F238E27FC236}">
                  <a16:creationId xmlns:a16="http://schemas.microsoft.com/office/drawing/2014/main" id="{DDB7A827-5B31-4C92-8597-E0F47A60E79E}"/>
                </a:ext>
              </a:extLst>
            </p:cNvPr>
            <p:cNvSpPr/>
            <p:nvPr userDrawn="1"/>
          </p:nvSpPr>
          <p:spPr bwMode="auto">
            <a:xfrm>
              <a:off x="11094088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5" name="ïšļiḑe">
              <a:extLst>
                <a:ext uri="{FF2B5EF4-FFF2-40B4-BE49-F238E27FC236}">
                  <a16:creationId xmlns:a16="http://schemas.microsoft.com/office/drawing/2014/main" id="{2AA9FD18-CC7A-4102-BC5A-B4F1995BAD8A}"/>
                </a:ext>
              </a:extLst>
            </p:cNvPr>
            <p:cNvSpPr/>
            <p:nvPr userDrawn="1"/>
          </p:nvSpPr>
          <p:spPr bwMode="auto">
            <a:xfrm>
              <a:off x="9910648" y="4783619"/>
              <a:ext cx="183611" cy="131151"/>
            </a:xfrm>
            <a:custGeom>
              <a:avLst/>
              <a:gdLst>
                <a:gd name="T0" fmla="*/ 45 w 50"/>
                <a:gd name="T1" fmla="*/ 18 h 36"/>
                <a:gd name="T2" fmla="*/ 17 w 50"/>
                <a:gd name="T3" fmla="*/ 0 h 36"/>
                <a:gd name="T4" fmla="*/ 5 w 50"/>
                <a:gd name="T5" fmla="*/ 18 h 36"/>
                <a:gd name="T6" fmla="*/ 33 w 50"/>
                <a:gd name="T7" fmla="*/ 36 h 36"/>
                <a:gd name="T8" fmla="*/ 45 w 50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45" y="18"/>
                  </a:moveTo>
                  <a:cubicBezTo>
                    <a:pt x="41" y="8"/>
                    <a:pt x="28" y="0"/>
                    <a:pt x="17" y="0"/>
                  </a:cubicBezTo>
                  <a:cubicBezTo>
                    <a:pt x="6" y="0"/>
                    <a:pt x="0" y="8"/>
                    <a:pt x="5" y="18"/>
                  </a:cubicBezTo>
                  <a:cubicBezTo>
                    <a:pt x="9" y="28"/>
                    <a:pt x="22" y="36"/>
                    <a:pt x="33" y="36"/>
                  </a:cubicBezTo>
                  <a:cubicBezTo>
                    <a:pt x="44" y="36"/>
                    <a:pt x="50" y="28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6" name="îṡliḍe">
              <a:extLst>
                <a:ext uri="{FF2B5EF4-FFF2-40B4-BE49-F238E27FC236}">
                  <a16:creationId xmlns:a16="http://schemas.microsoft.com/office/drawing/2014/main" id="{04BCB8CE-0F16-4C0A-9E0E-2ACE1CACBA7D}"/>
                </a:ext>
              </a:extLst>
            </p:cNvPr>
            <p:cNvSpPr/>
            <p:nvPr userDrawn="1"/>
          </p:nvSpPr>
          <p:spPr bwMode="auto">
            <a:xfrm>
              <a:off x="10819444" y="4783619"/>
              <a:ext cx="186697" cy="131151"/>
            </a:xfrm>
            <a:custGeom>
              <a:avLst/>
              <a:gdLst>
                <a:gd name="T0" fmla="*/ 46 w 51"/>
                <a:gd name="T1" fmla="*/ 18 h 36"/>
                <a:gd name="T2" fmla="*/ 16 w 51"/>
                <a:gd name="T3" fmla="*/ 0 h 36"/>
                <a:gd name="T4" fmla="*/ 5 w 51"/>
                <a:gd name="T5" fmla="*/ 18 h 36"/>
                <a:gd name="T6" fmla="*/ 35 w 51"/>
                <a:gd name="T7" fmla="*/ 36 h 36"/>
                <a:gd name="T8" fmla="*/ 46 w 51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46" y="18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8"/>
                  </a:cubicBezTo>
                  <a:cubicBezTo>
                    <a:pt x="10" y="28"/>
                    <a:pt x="24" y="36"/>
                    <a:pt x="35" y="36"/>
                  </a:cubicBezTo>
                  <a:cubicBezTo>
                    <a:pt x="47" y="36"/>
                    <a:pt x="51" y="28"/>
                    <a:pt x="4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7" name="îSļide">
              <a:extLst>
                <a:ext uri="{FF2B5EF4-FFF2-40B4-BE49-F238E27FC236}">
                  <a16:creationId xmlns:a16="http://schemas.microsoft.com/office/drawing/2014/main" id="{A1D10623-24BF-45EF-8DF4-91531AFF5586}"/>
                </a:ext>
              </a:extLst>
            </p:cNvPr>
            <p:cNvSpPr/>
            <p:nvPr userDrawn="1"/>
          </p:nvSpPr>
          <p:spPr bwMode="auto">
            <a:xfrm>
              <a:off x="10998426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6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8"/>
                    <a:pt x="25" y="36"/>
                    <a:pt x="36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8" name="iṥlïdê">
              <a:extLst>
                <a:ext uri="{FF2B5EF4-FFF2-40B4-BE49-F238E27FC236}">
                  <a16:creationId xmlns:a16="http://schemas.microsoft.com/office/drawing/2014/main" id="{144B4769-F48E-480D-8F26-E2AAAA52F214}"/>
                </a:ext>
              </a:extLst>
            </p:cNvPr>
            <p:cNvSpPr/>
            <p:nvPr userDrawn="1"/>
          </p:nvSpPr>
          <p:spPr bwMode="auto">
            <a:xfrm>
              <a:off x="11180493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7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2" y="28"/>
                    <a:pt x="25" y="36"/>
                    <a:pt x="37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9" name="îṧľîdè">
              <a:extLst>
                <a:ext uri="{FF2B5EF4-FFF2-40B4-BE49-F238E27FC236}">
                  <a16:creationId xmlns:a16="http://schemas.microsoft.com/office/drawing/2014/main" id="{BAA899FC-AC92-499B-AC46-BF1DB4E7C48F}"/>
                </a:ext>
              </a:extLst>
            </p:cNvPr>
            <p:cNvSpPr/>
            <p:nvPr userDrawn="1"/>
          </p:nvSpPr>
          <p:spPr bwMode="auto">
            <a:xfrm>
              <a:off x="11089459" y="4944086"/>
              <a:ext cx="194411" cy="134237"/>
            </a:xfrm>
            <a:custGeom>
              <a:avLst/>
              <a:gdLst>
                <a:gd name="T0" fmla="*/ 47 w 53"/>
                <a:gd name="T1" fmla="*/ 18 h 37"/>
                <a:gd name="T2" fmla="*/ 16 w 53"/>
                <a:gd name="T3" fmla="*/ 0 h 37"/>
                <a:gd name="T4" fmla="*/ 6 w 53"/>
                <a:gd name="T5" fmla="*/ 18 h 37"/>
                <a:gd name="T6" fmla="*/ 37 w 53"/>
                <a:gd name="T7" fmla="*/ 37 h 37"/>
                <a:gd name="T8" fmla="*/ 47 w 53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9"/>
                    <a:pt x="25" y="37"/>
                    <a:pt x="37" y="37"/>
                  </a:cubicBezTo>
                  <a:cubicBezTo>
                    <a:pt x="48" y="37"/>
                    <a:pt x="53" y="29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0" name="iṥ1îḓê">
              <a:extLst>
                <a:ext uri="{FF2B5EF4-FFF2-40B4-BE49-F238E27FC236}">
                  <a16:creationId xmlns:a16="http://schemas.microsoft.com/office/drawing/2014/main" id="{52D3F1B7-DC67-4BA8-83F0-E87EBA456D7D}"/>
                </a:ext>
              </a:extLst>
            </p:cNvPr>
            <p:cNvSpPr/>
            <p:nvPr userDrawn="1"/>
          </p:nvSpPr>
          <p:spPr bwMode="auto">
            <a:xfrm>
              <a:off x="11180493" y="5107638"/>
              <a:ext cx="197497" cy="138865"/>
            </a:xfrm>
            <a:custGeom>
              <a:avLst/>
              <a:gdLst>
                <a:gd name="T0" fmla="*/ 48 w 54"/>
                <a:gd name="T1" fmla="*/ 19 h 38"/>
                <a:gd name="T2" fmla="*/ 17 w 54"/>
                <a:gd name="T3" fmla="*/ 0 h 38"/>
                <a:gd name="T4" fmla="*/ 6 w 54"/>
                <a:gd name="T5" fmla="*/ 19 h 38"/>
                <a:gd name="T6" fmla="*/ 38 w 54"/>
                <a:gd name="T7" fmla="*/ 38 h 38"/>
                <a:gd name="T8" fmla="*/ 48 w 54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48" y="19"/>
                  </a:moveTo>
                  <a:cubicBezTo>
                    <a:pt x="42" y="9"/>
                    <a:pt x="28" y="0"/>
                    <a:pt x="17" y="0"/>
                  </a:cubicBezTo>
                  <a:cubicBezTo>
                    <a:pt x="5" y="0"/>
                    <a:pt x="0" y="9"/>
                    <a:pt x="6" y="19"/>
                  </a:cubicBezTo>
                  <a:cubicBezTo>
                    <a:pt x="12" y="30"/>
                    <a:pt x="26" y="38"/>
                    <a:pt x="38" y="38"/>
                  </a:cubicBezTo>
                  <a:cubicBezTo>
                    <a:pt x="50" y="38"/>
                    <a:pt x="54" y="30"/>
                    <a:pt x="48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1" name="iS1ïḋê">
              <a:extLst>
                <a:ext uri="{FF2B5EF4-FFF2-40B4-BE49-F238E27FC236}">
                  <a16:creationId xmlns:a16="http://schemas.microsoft.com/office/drawing/2014/main" id="{85748081-060F-4F75-9E99-91D31769918B}"/>
                </a:ext>
              </a:extLst>
            </p:cNvPr>
            <p:cNvSpPr/>
            <p:nvPr userDrawn="1"/>
          </p:nvSpPr>
          <p:spPr bwMode="auto">
            <a:xfrm>
              <a:off x="2999791" y="2907396"/>
              <a:ext cx="135779" cy="84863"/>
            </a:xfrm>
            <a:custGeom>
              <a:avLst/>
              <a:gdLst>
                <a:gd name="T0" fmla="*/ 34 w 37"/>
                <a:gd name="T1" fmla="*/ 11 h 23"/>
                <a:gd name="T2" fmla="*/ 22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4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4" y="11"/>
                  </a:moveTo>
                  <a:cubicBezTo>
                    <a:pt x="37" y="5"/>
                    <a:pt x="31" y="0"/>
                    <a:pt x="22" y="0"/>
                  </a:cubicBezTo>
                  <a:cubicBezTo>
                    <a:pt x="13" y="0"/>
                    <a:pt x="4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2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2" name="îSḷîḍè">
              <a:extLst>
                <a:ext uri="{FF2B5EF4-FFF2-40B4-BE49-F238E27FC236}">
                  <a16:creationId xmlns:a16="http://schemas.microsoft.com/office/drawing/2014/main" id="{052A1A40-99DB-4696-BC90-A68A987097B3}"/>
                </a:ext>
              </a:extLst>
            </p:cNvPr>
            <p:cNvSpPr/>
            <p:nvPr userDrawn="1"/>
          </p:nvSpPr>
          <p:spPr bwMode="auto">
            <a:xfrm>
              <a:off x="2959674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23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3" name="íṧ1ïďe">
              <a:extLst>
                <a:ext uri="{FF2B5EF4-FFF2-40B4-BE49-F238E27FC236}">
                  <a16:creationId xmlns:a16="http://schemas.microsoft.com/office/drawing/2014/main" id="{A142CEBD-AA8D-47FF-A4F1-05ACA150C485}"/>
                </a:ext>
              </a:extLst>
            </p:cNvPr>
            <p:cNvSpPr/>
            <p:nvPr userDrawn="1"/>
          </p:nvSpPr>
          <p:spPr bwMode="auto">
            <a:xfrm>
              <a:off x="310625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3 w 38"/>
                <a:gd name="T3" fmla="*/ 0 h 23"/>
                <a:gd name="T4" fmla="*/ 3 w 38"/>
                <a:gd name="T5" fmla="*/ 11 h 23"/>
                <a:gd name="T6" fmla="*/ 15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8"/>
                    <a:pt x="6" y="23"/>
                    <a:pt x="15" y="23"/>
                  </a:cubicBezTo>
                  <a:cubicBezTo>
                    <a:pt x="24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4" name="îSḷîḑê">
              <a:extLst>
                <a:ext uri="{FF2B5EF4-FFF2-40B4-BE49-F238E27FC236}">
                  <a16:creationId xmlns:a16="http://schemas.microsoft.com/office/drawing/2014/main" id="{62451AB2-9CF2-40CB-8B87-1CE948B245D9}"/>
                </a:ext>
              </a:extLst>
            </p:cNvPr>
            <p:cNvSpPr/>
            <p:nvPr userDrawn="1"/>
          </p:nvSpPr>
          <p:spPr bwMode="auto">
            <a:xfrm>
              <a:off x="3660172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3 w 43"/>
                <a:gd name="T5" fmla="*/ 16 h 32"/>
                <a:gd name="T6" fmla="*/ 18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9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5" name="îšlïḓê">
              <a:extLst>
                <a:ext uri="{FF2B5EF4-FFF2-40B4-BE49-F238E27FC236}">
                  <a16:creationId xmlns:a16="http://schemas.microsoft.com/office/drawing/2014/main" id="{D6B79D10-E9FD-4E4F-9E89-C0EC6B5F3AB0}"/>
                </a:ext>
              </a:extLst>
            </p:cNvPr>
            <p:cNvSpPr/>
            <p:nvPr userDrawn="1"/>
          </p:nvSpPr>
          <p:spPr bwMode="auto">
            <a:xfrm>
              <a:off x="3510506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6" name="işlïďe">
              <a:extLst>
                <a:ext uri="{FF2B5EF4-FFF2-40B4-BE49-F238E27FC236}">
                  <a16:creationId xmlns:a16="http://schemas.microsoft.com/office/drawing/2014/main" id="{BD312E9C-6469-4C91-80E8-71E07977F98C}"/>
                </a:ext>
              </a:extLst>
            </p:cNvPr>
            <p:cNvSpPr/>
            <p:nvPr userDrawn="1"/>
          </p:nvSpPr>
          <p:spPr bwMode="auto">
            <a:xfrm>
              <a:off x="2941159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4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7" name="i$ľidê">
              <a:extLst>
                <a:ext uri="{FF2B5EF4-FFF2-40B4-BE49-F238E27FC236}">
                  <a16:creationId xmlns:a16="http://schemas.microsoft.com/office/drawing/2014/main" id="{BC032504-E8F1-46EA-9FC6-D4121475D665}"/>
                </a:ext>
              </a:extLst>
            </p:cNvPr>
            <p:cNvSpPr/>
            <p:nvPr userDrawn="1"/>
          </p:nvSpPr>
          <p:spPr bwMode="auto">
            <a:xfrm>
              <a:off x="3076938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8" name="iSľiḍè">
              <a:extLst>
                <a:ext uri="{FF2B5EF4-FFF2-40B4-BE49-F238E27FC236}">
                  <a16:creationId xmlns:a16="http://schemas.microsoft.com/office/drawing/2014/main" id="{6A52EF53-375E-436D-9DA9-14E1CEB1AC2D}"/>
                </a:ext>
              </a:extLst>
            </p:cNvPr>
            <p:cNvSpPr/>
            <p:nvPr userDrawn="1"/>
          </p:nvSpPr>
          <p:spPr bwMode="auto">
            <a:xfrm>
              <a:off x="3212717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9" name="íṩḷïdê">
              <a:extLst>
                <a:ext uri="{FF2B5EF4-FFF2-40B4-BE49-F238E27FC236}">
                  <a16:creationId xmlns:a16="http://schemas.microsoft.com/office/drawing/2014/main" id="{5F2034D8-8EBB-48AB-8D22-46275C359713}"/>
                </a:ext>
              </a:extLst>
            </p:cNvPr>
            <p:cNvSpPr/>
            <p:nvPr userDrawn="1"/>
          </p:nvSpPr>
          <p:spPr bwMode="auto">
            <a:xfrm>
              <a:off x="334695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0" name="iṥļiḋè">
              <a:extLst>
                <a:ext uri="{FF2B5EF4-FFF2-40B4-BE49-F238E27FC236}">
                  <a16:creationId xmlns:a16="http://schemas.microsoft.com/office/drawing/2014/main" id="{7E468A90-5CB5-4195-9C87-79B17A008AAB}"/>
                </a:ext>
              </a:extLst>
            </p:cNvPr>
            <p:cNvSpPr/>
            <p:nvPr userDrawn="1"/>
          </p:nvSpPr>
          <p:spPr bwMode="auto">
            <a:xfrm>
              <a:off x="348273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3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1" name="îṧlïḑè">
              <a:extLst>
                <a:ext uri="{FF2B5EF4-FFF2-40B4-BE49-F238E27FC236}">
                  <a16:creationId xmlns:a16="http://schemas.microsoft.com/office/drawing/2014/main" id="{2911457E-4FD2-46C4-848F-476392C789DE}"/>
                </a:ext>
              </a:extLst>
            </p:cNvPr>
            <p:cNvSpPr/>
            <p:nvPr userDrawn="1"/>
          </p:nvSpPr>
          <p:spPr bwMode="auto">
            <a:xfrm>
              <a:off x="3616969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1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2" name="iṩḻïḓé">
              <a:extLst>
                <a:ext uri="{FF2B5EF4-FFF2-40B4-BE49-F238E27FC236}">
                  <a16:creationId xmlns:a16="http://schemas.microsoft.com/office/drawing/2014/main" id="{1177E402-DDDB-4074-B11E-DF5342E7A386}"/>
                </a:ext>
              </a:extLst>
            </p:cNvPr>
            <p:cNvSpPr/>
            <p:nvPr userDrawn="1"/>
          </p:nvSpPr>
          <p:spPr bwMode="auto">
            <a:xfrm>
              <a:off x="290567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3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3" name="îś1ïḍé">
              <a:extLst>
                <a:ext uri="{FF2B5EF4-FFF2-40B4-BE49-F238E27FC236}">
                  <a16:creationId xmlns:a16="http://schemas.microsoft.com/office/drawing/2014/main" id="{12F16CCC-8EB1-4E58-AD62-2DBEE5F714C0}"/>
                </a:ext>
              </a:extLst>
            </p:cNvPr>
            <p:cNvSpPr/>
            <p:nvPr userDrawn="1"/>
          </p:nvSpPr>
          <p:spPr bwMode="auto">
            <a:xfrm>
              <a:off x="3044536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3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4" name="íṥľiḓè">
              <a:extLst>
                <a:ext uri="{FF2B5EF4-FFF2-40B4-BE49-F238E27FC236}">
                  <a16:creationId xmlns:a16="http://schemas.microsoft.com/office/drawing/2014/main" id="{C5296A0A-4202-40A9-B84F-2D3835056807}"/>
                </a:ext>
              </a:extLst>
            </p:cNvPr>
            <p:cNvSpPr/>
            <p:nvPr userDrawn="1"/>
          </p:nvSpPr>
          <p:spPr bwMode="auto">
            <a:xfrm>
              <a:off x="3178772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5" name="isḷíḓè">
              <a:extLst>
                <a:ext uri="{FF2B5EF4-FFF2-40B4-BE49-F238E27FC236}">
                  <a16:creationId xmlns:a16="http://schemas.microsoft.com/office/drawing/2014/main" id="{62F9C54A-0DC1-4D70-A1F5-F13C4A58DAB9}"/>
                </a:ext>
              </a:extLst>
            </p:cNvPr>
            <p:cNvSpPr/>
            <p:nvPr userDrawn="1"/>
          </p:nvSpPr>
          <p:spPr bwMode="auto">
            <a:xfrm>
              <a:off x="3314552" y="2439884"/>
              <a:ext cx="123436" cy="74061"/>
            </a:xfrm>
            <a:custGeom>
              <a:avLst/>
              <a:gdLst>
                <a:gd name="T0" fmla="*/ 33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6" name="îšḻiḑè">
              <a:extLst>
                <a:ext uri="{FF2B5EF4-FFF2-40B4-BE49-F238E27FC236}">
                  <a16:creationId xmlns:a16="http://schemas.microsoft.com/office/drawing/2014/main" id="{7EF9BC69-D825-48E8-9791-DBB5A661E23F}"/>
                </a:ext>
              </a:extLst>
            </p:cNvPr>
            <p:cNvSpPr/>
            <p:nvPr userDrawn="1"/>
          </p:nvSpPr>
          <p:spPr bwMode="auto">
            <a:xfrm>
              <a:off x="2868640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7" name="îṡľïďê">
              <a:extLst>
                <a:ext uri="{FF2B5EF4-FFF2-40B4-BE49-F238E27FC236}">
                  <a16:creationId xmlns:a16="http://schemas.microsoft.com/office/drawing/2014/main" id="{85E587FC-5E78-431B-A495-553863340BA5}"/>
                </a:ext>
              </a:extLst>
            </p:cNvPr>
            <p:cNvSpPr/>
            <p:nvPr userDrawn="1"/>
          </p:nvSpPr>
          <p:spPr bwMode="auto">
            <a:xfrm>
              <a:off x="3007505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1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8" name="íśḷiḋê">
              <a:extLst>
                <a:ext uri="{FF2B5EF4-FFF2-40B4-BE49-F238E27FC236}">
                  <a16:creationId xmlns:a16="http://schemas.microsoft.com/office/drawing/2014/main" id="{8E31B88C-4539-4CCB-AA78-B891FD684BE8}"/>
                </a:ext>
              </a:extLst>
            </p:cNvPr>
            <p:cNvSpPr/>
            <p:nvPr userDrawn="1"/>
          </p:nvSpPr>
          <p:spPr bwMode="auto">
            <a:xfrm>
              <a:off x="3146370" y="2532461"/>
              <a:ext cx="128065" cy="72519"/>
            </a:xfrm>
            <a:custGeom>
              <a:avLst/>
              <a:gdLst>
                <a:gd name="T0" fmla="*/ 32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5" y="4"/>
                    <a:pt x="29" y="0"/>
                    <a:pt x="21" y="0"/>
                  </a:cubicBezTo>
                  <a:cubicBezTo>
                    <a:pt x="12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0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9" name="ï$1ïḓê">
              <a:extLst>
                <a:ext uri="{FF2B5EF4-FFF2-40B4-BE49-F238E27FC236}">
                  <a16:creationId xmlns:a16="http://schemas.microsoft.com/office/drawing/2014/main" id="{BB78E376-703E-4DDA-9F9C-4D189E5260C2}"/>
                </a:ext>
              </a:extLst>
            </p:cNvPr>
            <p:cNvSpPr/>
            <p:nvPr userDrawn="1"/>
          </p:nvSpPr>
          <p:spPr bwMode="auto">
            <a:xfrm>
              <a:off x="282852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3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0" name="ïṣ1ïḓè">
              <a:extLst>
                <a:ext uri="{FF2B5EF4-FFF2-40B4-BE49-F238E27FC236}">
                  <a16:creationId xmlns:a16="http://schemas.microsoft.com/office/drawing/2014/main" id="{E8CB3121-3D2D-4790-966A-40CD7F12AC43}"/>
                </a:ext>
              </a:extLst>
            </p:cNvPr>
            <p:cNvSpPr/>
            <p:nvPr userDrawn="1"/>
          </p:nvSpPr>
          <p:spPr bwMode="auto">
            <a:xfrm>
              <a:off x="2970474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1" name="îṣḷîḍê">
              <a:extLst>
                <a:ext uri="{FF2B5EF4-FFF2-40B4-BE49-F238E27FC236}">
                  <a16:creationId xmlns:a16="http://schemas.microsoft.com/office/drawing/2014/main" id="{28D31756-5B4F-4F0A-8CBA-FF7C7E3F6237}"/>
                </a:ext>
              </a:extLst>
            </p:cNvPr>
            <p:cNvSpPr/>
            <p:nvPr userDrawn="1"/>
          </p:nvSpPr>
          <p:spPr bwMode="auto">
            <a:xfrm>
              <a:off x="3109339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2" name="ïṣḷîde">
              <a:extLst>
                <a:ext uri="{FF2B5EF4-FFF2-40B4-BE49-F238E27FC236}">
                  <a16:creationId xmlns:a16="http://schemas.microsoft.com/office/drawing/2014/main" id="{AF254BED-2FC3-4327-8F68-AB56BAC92056}"/>
                </a:ext>
              </a:extLst>
            </p:cNvPr>
            <p:cNvSpPr/>
            <p:nvPr userDrawn="1"/>
          </p:nvSpPr>
          <p:spPr bwMode="auto">
            <a:xfrm>
              <a:off x="2793036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3" name="iṥļîḑè">
              <a:extLst>
                <a:ext uri="{FF2B5EF4-FFF2-40B4-BE49-F238E27FC236}">
                  <a16:creationId xmlns:a16="http://schemas.microsoft.com/office/drawing/2014/main" id="{8453DB3D-D7E2-4A0D-AF40-4B475B35B412}"/>
                </a:ext>
              </a:extLst>
            </p:cNvPr>
            <p:cNvSpPr/>
            <p:nvPr userDrawn="1"/>
          </p:nvSpPr>
          <p:spPr bwMode="auto">
            <a:xfrm>
              <a:off x="2930358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1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4" name="îSḻïḓé">
              <a:extLst>
                <a:ext uri="{FF2B5EF4-FFF2-40B4-BE49-F238E27FC236}">
                  <a16:creationId xmlns:a16="http://schemas.microsoft.com/office/drawing/2014/main" id="{9FD6F8D7-4DED-4DB6-ABC3-BC474068A606}"/>
                </a:ext>
              </a:extLst>
            </p:cNvPr>
            <p:cNvSpPr/>
            <p:nvPr userDrawn="1"/>
          </p:nvSpPr>
          <p:spPr bwMode="auto">
            <a:xfrm>
              <a:off x="2894870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4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5" name="íṥ1idê">
              <a:extLst>
                <a:ext uri="{FF2B5EF4-FFF2-40B4-BE49-F238E27FC236}">
                  <a16:creationId xmlns:a16="http://schemas.microsoft.com/office/drawing/2014/main" id="{2F03477A-AFEE-4D0E-9F78-9955C0A7CD9F}"/>
                </a:ext>
              </a:extLst>
            </p:cNvPr>
            <p:cNvSpPr/>
            <p:nvPr userDrawn="1"/>
          </p:nvSpPr>
          <p:spPr bwMode="auto">
            <a:xfrm>
              <a:off x="297818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6" name="iŝļïḋè">
              <a:extLst>
                <a:ext uri="{FF2B5EF4-FFF2-40B4-BE49-F238E27FC236}">
                  <a16:creationId xmlns:a16="http://schemas.microsoft.com/office/drawing/2014/main" id="{305BB9B9-ED66-480B-9291-EAAD2C988991}"/>
                </a:ext>
              </a:extLst>
            </p:cNvPr>
            <p:cNvSpPr/>
            <p:nvPr userDrawn="1"/>
          </p:nvSpPr>
          <p:spPr bwMode="auto">
            <a:xfrm>
              <a:off x="3113969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7" name="išḻïḋé">
              <a:extLst>
                <a:ext uri="{FF2B5EF4-FFF2-40B4-BE49-F238E27FC236}">
                  <a16:creationId xmlns:a16="http://schemas.microsoft.com/office/drawing/2014/main" id="{2D10924E-E41A-47C3-BCA7-B7D37EC443BE}"/>
                </a:ext>
              </a:extLst>
            </p:cNvPr>
            <p:cNvSpPr/>
            <p:nvPr userDrawn="1"/>
          </p:nvSpPr>
          <p:spPr bwMode="auto">
            <a:xfrm>
              <a:off x="3245119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8" name="iS1ïďe">
              <a:extLst>
                <a:ext uri="{FF2B5EF4-FFF2-40B4-BE49-F238E27FC236}">
                  <a16:creationId xmlns:a16="http://schemas.microsoft.com/office/drawing/2014/main" id="{122C5D48-BF96-4D0A-90CA-3C15E40A4CCF}"/>
                </a:ext>
              </a:extLst>
            </p:cNvPr>
            <p:cNvSpPr/>
            <p:nvPr userDrawn="1"/>
          </p:nvSpPr>
          <p:spPr bwMode="auto">
            <a:xfrm>
              <a:off x="3376270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9" name="íṡ1îḍé">
              <a:extLst>
                <a:ext uri="{FF2B5EF4-FFF2-40B4-BE49-F238E27FC236}">
                  <a16:creationId xmlns:a16="http://schemas.microsoft.com/office/drawing/2014/main" id="{BC920279-6DAD-458E-8D11-88165B88DFEB}"/>
                </a:ext>
              </a:extLst>
            </p:cNvPr>
            <p:cNvSpPr/>
            <p:nvPr userDrawn="1"/>
          </p:nvSpPr>
          <p:spPr bwMode="auto">
            <a:xfrm>
              <a:off x="333615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0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0" name="îŝḻiḋê">
              <a:extLst>
                <a:ext uri="{FF2B5EF4-FFF2-40B4-BE49-F238E27FC236}">
                  <a16:creationId xmlns:a16="http://schemas.microsoft.com/office/drawing/2014/main" id="{496ECA91-14FF-41FA-8A6A-A3FEEF69F45E}"/>
                </a:ext>
              </a:extLst>
            </p:cNvPr>
            <p:cNvSpPr/>
            <p:nvPr userDrawn="1"/>
          </p:nvSpPr>
          <p:spPr bwMode="auto">
            <a:xfrm>
              <a:off x="346730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1" name="ïṧļïḑè">
              <a:extLst>
                <a:ext uri="{FF2B5EF4-FFF2-40B4-BE49-F238E27FC236}">
                  <a16:creationId xmlns:a16="http://schemas.microsoft.com/office/drawing/2014/main" id="{F2B82C54-A791-4A8E-90FB-DF28B19F46AD}"/>
                </a:ext>
              </a:extLst>
            </p:cNvPr>
            <p:cNvSpPr/>
            <p:nvPr userDrawn="1"/>
          </p:nvSpPr>
          <p:spPr bwMode="auto">
            <a:xfrm>
              <a:off x="3306837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0 w 33"/>
                <a:gd name="T3" fmla="*/ 0 h 18"/>
                <a:gd name="T4" fmla="*/ 2 w 33"/>
                <a:gd name="T5" fmla="*/ 9 h 18"/>
                <a:gd name="T6" fmla="*/ 13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2" name="îsliḍê">
              <a:extLst>
                <a:ext uri="{FF2B5EF4-FFF2-40B4-BE49-F238E27FC236}">
                  <a16:creationId xmlns:a16="http://schemas.microsoft.com/office/drawing/2014/main" id="{82049DC7-4086-44DA-8321-0552418B4734}"/>
                </a:ext>
              </a:extLst>
            </p:cNvPr>
            <p:cNvSpPr/>
            <p:nvPr userDrawn="1"/>
          </p:nvSpPr>
          <p:spPr bwMode="auto">
            <a:xfrm>
              <a:off x="3437988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9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3" name="íṥḻíḓé">
              <a:extLst>
                <a:ext uri="{FF2B5EF4-FFF2-40B4-BE49-F238E27FC236}">
                  <a16:creationId xmlns:a16="http://schemas.microsoft.com/office/drawing/2014/main" id="{C1A09432-9109-4F34-BD2B-430BB5BCDCAB}"/>
                </a:ext>
              </a:extLst>
            </p:cNvPr>
            <p:cNvSpPr/>
            <p:nvPr userDrawn="1"/>
          </p:nvSpPr>
          <p:spPr bwMode="auto">
            <a:xfrm>
              <a:off x="3566052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9 w 32"/>
                <a:gd name="T3" fmla="*/ 0 h 18"/>
                <a:gd name="T4" fmla="*/ 2 w 32"/>
                <a:gd name="T5" fmla="*/ 9 h 18"/>
                <a:gd name="T6" fmla="*/ 13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4" name="îṩļïḓê">
              <a:extLst>
                <a:ext uri="{FF2B5EF4-FFF2-40B4-BE49-F238E27FC236}">
                  <a16:creationId xmlns:a16="http://schemas.microsoft.com/office/drawing/2014/main" id="{039D8DFF-AD53-4CB0-BA25-BB2EB3E0EC72}"/>
                </a:ext>
              </a:extLst>
            </p:cNvPr>
            <p:cNvSpPr/>
            <p:nvPr userDrawn="1"/>
          </p:nvSpPr>
          <p:spPr bwMode="auto">
            <a:xfrm>
              <a:off x="3697203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8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5" name="ïṥlïḍé">
              <a:extLst>
                <a:ext uri="{FF2B5EF4-FFF2-40B4-BE49-F238E27FC236}">
                  <a16:creationId xmlns:a16="http://schemas.microsoft.com/office/drawing/2014/main" id="{86E1C488-F41E-4527-9DC5-0F60E7980BCA}"/>
                </a:ext>
              </a:extLst>
            </p:cNvPr>
            <p:cNvSpPr/>
            <p:nvPr userDrawn="1"/>
          </p:nvSpPr>
          <p:spPr bwMode="auto">
            <a:xfrm>
              <a:off x="301522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6" name="íSļiḋè">
              <a:extLst>
                <a:ext uri="{FF2B5EF4-FFF2-40B4-BE49-F238E27FC236}">
                  <a16:creationId xmlns:a16="http://schemas.microsoft.com/office/drawing/2014/main" id="{9EC9075E-BC80-41E0-98D9-FD49C4708384}"/>
                </a:ext>
              </a:extLst>
            </p:cNvPr>
            <p:cNvSpPr/>
            <p:nvPr userDrawn="1"/>
          </p:nvSpPr>
          <p:spPr bwMode="auto">
            <a:xfrm>
              <a:off x="3277521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7" name="iṡľîḋê">
              <a:extLst>
                <a:ext uri="{FF2B5EF4-FFF2-40B4-BE49-F238E27FC236}">
                  <a16:creationId xmlns:a16="http://schemas.microsoft.com/office/drawing/2014/main" id="{D0E4098A-8E02-4DC0-81D5-8993B3B8F0CD}"/>
                </a:ext>
              </a:extLst>
            </p:cNvPr>
            <p:cNvSpPr/>
            <p:nvPr userDrawn="1"/>
          </p:nvSpPr>
          <p:spPr bwMode="auto">
            <a:xfrm>
              <a:off x="340867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8" name="ïs1íḋê">
              <a:extLst>
                <a:ext uri="{FF2B5EF4-FFF2-40B4-BE49-F238E27FC236}">
                  <a16:creationId xmlns:a16="http://schemas.microsoft.com/office/drawing/2014/main" id="{F2E50B67-35B3-4D03-B3C6-8CFA6D76C770}"/>
                </a:ext>
              </a:extLst>
            </p:cNvPr>
            <p:cNvSpPr/>
            <p:nvPr userDrawn="1"/>
          </p:nvSpPr>
          <p:spPr bwMode="auto">
            <a:xfrm>
              <a:off x="3539822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9" name="ï$ḻiḑê">
              <a:extLst>
                <a:ext uri="{FF2B5EF4-FFF2-40B4-BE49-F238E27FC236}">
                  <a16:creationId xmlns:a16="http://schemas.microsoft.com/office/drawing/2014/main" id="{E43D65B3-4D3F-45F6-BB33-639A692479AF}"/>
                </a:ext>
              </a:extLst>
            </p:cNvPr>
            <p:cNvSpPr/>
            <p:nvPr userDrawn="1"/>
          </p:nvSpPr>
          <p:spPr bwMode="auto">
            <a:xfrm>
              <a:off x="366788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0" name="išḻïďê">
              <a:extLst>
                <a:ext uri="{FF2B5EF4-FFF2-40B4-BE49-F238E27FC236}">
                  <a16:creationId xmlns:a16="http://schemas.microsoft.com/office/drawing/2014/main" id="{A7493677-AF03-44B9-87DF-934017681BB5}"/>
                </a:ext>
              </a:extLst>
            </p:cNvPr>
            <p:cNvSpPr/>
            <p:nvPr userDrawn="1"/>
          </p:nvSpPr>
          <p:spPr bwMode="auto">
            <a:xfrm>
              <a:off x="3799037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7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1" name="iŝḷîḓè">
              <a:extLst>
                <a:ext uri="{FF2B5EF4-FFF2-40B4-BE49-F238E27FC236}">
                  <a16:creationId xmlns:a16="http://schemas.microsoft.com/office/drawing/2014/main" id="{4C626ADE-DA5E-43DF-B3B2-E0DC0FAF9453}"/>
                </a:ext>
              </a:extLst>
            </p:cNvPr>
            <p:cNvSpPr/>
            <p:nvPr userDrawn="1"/>
          </p:nvSpPr>
          <p:spPr bwMode="auto">
            <a:xfrm>
              <a:off x="3424101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2" name="iśľíḍè">
              <a:extLst>
                <a:ext uri="{FF2B5EF4-FFF2-40B4-BE49-F238E27FC236}">
                  <a16:creationId xmlns:a16="http://schemas.microsoft.com/office/drawing/2014/main" id="{48949F8E-626D-473B-8AE7-C9BAEC787A24}"/>
                </a:ext>
              </a:extLst>
            </p:cNvPr>
            <p:cNvSpPr/>
            <p:nvPr userDrawn="1"/>
          </p:nvSpPr>
          <p:spPr bwMode="auto">
            <a:xfrm>
              <a:off x="339478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3" name="iš1ïďé">
              <a:extLst>
                <a:ext uri="{FF2B5EF4-FFF2-40B4-BE49-F238E27FC236}">
                  <a16:creationId xmlns:a16="http://schemas.microsoft.com/office/drawing/2014/main" id="{F54F624A-8BEF-4831-A422-4EBE461DB8F7}"/>
                </a:ext>
              </a:extLst>
            </p:cNvPr>
            <p:cNvSpPr/>
            <p:nvPr userDrawn="1"/>
          </p:nvSpPr>
          <p:spPr bwMode="auto">
            <a:xfrm>
              <a:off x="3522849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4" name="îṣlíde">
              <a:extLst>
                <a:ext uri="{FF2B5EF4-FFF2-40B4-BE49-F238E27FC236}">
                  <a16:creationId xmlns:a16="http://schemas.microsoft.com/office/drawing/2014/main" id="{56E48C25-B48F-4246-84A6-2CE7AE240A0F}"/>
                </a:ext>
              </a:extLst>
            </p:cNvPr>
            <p:cNvSpPr/>
            <p:nvPr userDrawn="1"/>
          </p:nvSpPr>
          <p:spPr bwMode="auto">
            <a:xfrm>
              <a:off x="3368554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9 w 31"/>
                <a:gd name="T3" fmla="*/ 0 h 17"/>
                <a:gd name="T4" fmla="*/ 1 w 31"/>
                <a:gd name="T5" fmla="*/ 8 h 17"/>
                <a:gd name="T6" fmla="*/ 12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5" name="îśľïďè">
              <a:extLst>
                <a:ext uri="{FF2B5EF4-FFF2-40B4-BE49-F238E27FC236}">
                  <a16:creationId xmlns:a16="http://schemas.microsoft.com/office/drawing/2014/main" id="{22FAB166-409F-4D14-9D23-A44754AB15F7}"/>
                </a:ext>
              </a:extLst>
            </p:cNvPr>
            <p:cNvSpPr/>
            <p:nvPr userDrawn="1"/>
          </p:nvSpPr>
          <p:spPr bwMode="auto">
            <a:xfrm>
              <a:off x="3493534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6" name="í$ľíḍé">
              <a:extLst>
                <a:ext uri="{FF2B5EF4-FFF2-40B4-BE49-F238E27FC236}">
                  <a16:creationId xmlns:a16="http://schemas.microsoft.com/office/drawing/2014/main" id="{F0253488-5254-4110-AB08-057B50D25D7D}"/>
                </a:ext>
              </a:extLst>
            </p:cNvPr>
            <p:cNvSpPr/>
            <p:nvPr userDrawn="1"/>
          </p:nvSpPr>
          <p:spPr bwMode="auto">
            <a:xfrm>
              <a:off x="3620055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7" name="i$ľîdê">
              <a:extLst>
                <a:ext uri="{FF2B5EF4-FFF2-40B4-BE49-F238E27FC236}">
                  <a16:creationId xmlns:a16="http://schemas.microsoft.com/office/drawing/2014/main" id="{44A9CDA8-1FF5-41A4-842C-82905F7C465D}"/>
                </a:ext>
              </a:extLst>
            </p:cNvPr>
            <p:cNvSpPr/>
            <p:nvPr userDrawn="1"/>
          </p:nvSpPr>
          <p:spPr bwMode="auto">
            <a:xfrm>
              <a:off x="3745033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8" name="íṡḻîďé">
              <a:extLst>
                <a:ext uri="{FF2B5EF4-FFF2-40B4-BE49-F238E27FC236}">
                  <a16:creationId xmlns:a16="http://schemas.microsoft.com/office/drawing/2014/main" id="{DD242AD0-EBB3-426F-8710-BBC36BD9E527}"/>
                </a:ext>
              </a:extLst>
            </p:cNvPr>
            <p:cNvSpPr/>
            <p:nvPr userDrawn="1"/>
          </p:nvSpPr>
          <p:spPr bwMode="auto">
            <a:xfrm>
              <a:off x="3175687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9" name="îśḻídè">
              <a:extLst>
                <a:ext uri="{FF2B5EF4-FFF2-40B4-BE49-F238E27FC236}">
                  <a16:creationId xmlns:a16="http://schemas.microsoft.com/office/drawing/2014/main" id="{D360FF4A-5F43-4943-909B-10E7EF9BBBA5}"/>
                </a:ext>
              </a:extLst>
            </p:cNvPr>
            <p:cNvSpPr/>
            <p:nvPr userDrawn="1"/>
          </p:nvSpPr>
          <p:spPr bwMode="auto">
            <a:xfrm>
              <a:off x="32991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0" name="îŝļîdè">
              <a:extLst>
                <a:ext uri="{FF2B5EF4-FFF2-40B4-BE49-F238E27FC236}">
                  <a16:creationId xmlns:a16="http://schemas.microsoft.com/office/drawing/2014/main" id="{E0CE95A2-401E-4189-AF02-6AF82ED2FFB0}"/>
                </a:ext>
              </a:extLst>
            </p:cNvPr>
            <p:cNvSpPr/>
            <p:nvPr userDrawn="1"/>
          </p:nvSpPr>
          <p:spPr bwMode="auto">
            <a:xfrm>
              <a:off x="3146370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1" name="ïśliďe">
              <a:extLst>
                <a:ext uri="{FF2B5EF4-FFF2-40B4-BE49-F238E27FC236}">
                  <a16:creationId xmlns:a16="http://schemas.microsoft.com/office/drawing/2014/main" id="{910E3E29-EF26-4253-8D68-A8C4CB86A3C8}"/>
                </a:ext>
              </a:extLst>
            </p:cNvPr>
            <p:cNvSpPr/>
            <p:nvPr userDrawn="1"/>
          </p:nvSpPr>
          <p:spPr bwMode="auto">
            <a:xfrm>
              <a:off x="3269806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2" name="iṧľíďé">
              <a:extLst>
                <a:ext uri="{FF2B5EF4-FFF2-40B4-BE49-F238E27FC236}">
                  <a16:creationId xmlns:a16="http://schemas.microsoft.com/office/drawing/2014/main" id="{7911B1C6-1DF3-4EB0-AB8B-E60E82E5D9BF}"/>
                </a:ext>
              </a:extLst>
            </p:cNvPr>
            <p:cNvSpPr/>
            <p:nvPr userDrawn="1"/>
          </p:nvSpPr>
          <p:spPr bwMode="auto">
            <a:xfrm>
              <a:off x="3113969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3" name="íşľíďé">
              <a:extLst>
                <a:ext uri="{FF2B5EF4-FFF2-40B4-BE49-F238E27FC236}">
                  <a16:creationId xmlns:a16="http://schemas.microsoft.com/office/drawing/2014/main" id="{F9D58528-A629-461A-81A9-4506CCC98CA9}"/>
                </a:ext>
              </a:extLst>
            </p:cNvPr>
            <p:cNvSpPr/>
            <p:nvPr userDrawn="1"/>
          </p:nvSpPr>
          <p:spPr bwMode="auto">
            <a:xfrm>
              <a:off x="32404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4" name="ísľîdé">
              <a:extLst>
                <a:ext uri="{FF2B5EF4-FFF2-40B4-BE49-F238E27FC236}">
                  <a16:creationId xmlns:a16="http://schemas.microsoft.com/office/drawing/2014/main" id="{7EB8A04F-090B-44D2-BF6B-75723EE8AD60}"/>
                </a:ext>
              </a:extLst>
            </p:cNvPr>
            <p:cNvSpPr/>
            <p:nvPr userDrawn="1"/>
          </p:nvSpPr>
          <p:spPr bwMode="auto">
            <a:xfrm>
              <a:off x="2884069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5" name="ísliḓê">
              <a:extLst>
                <a:ext uri="{FF2B5EF4-FFF2-40B4-BE49-F238E27FC236}">
                  <a16:creationId xmlns:a16="http://schemas.microsoft.com/office/drawing/2014/main" id="{9930C87C-9B97-44AE-9773-9735D89BF07E}"/>
                </a:ext>
              </a:extLst>
            </p:cNvPr>
            <p:cNvSpPr/>
            <p:nvPr userDrawn="1"/>
          </p:nvSpPr>
          <p:spPr bwMode="auto">
            <a:xfrm>
              <a:off x="284703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6" name="ïṥ1ïďê">
              <a:extLst>
                <a:ext uri="{FF2B5EF4-FFF2-40B4-BE49-F238E27FC236}">
                  <a16:creationId xmlns:a16="http://schemas.microsoft.com/office/drawing/2014/main" id="{4B997C96-38F4-417C-A6BA-8C8654A03182}"/>
                </a:ext>
              </a:extLst>
            </p:cNvPr>
            <p:cNvSpPr/>
            <p:nvPr userDrawn="1"/>
          </p:nvSpPr>
          <p:spPr bwMode="auto">
            <a:xfrm>
              <a:off x="2810008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5"/>
                    <a:pt x="4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7" name="îṡľîḍe">
              <a:extLst>
                <a:ext uri="{FF2B5EF4-FFF2-40B4-BE49-F238E27FC236}">
                  <a16:creationId xmlns:a16="http://schemas.microsoft.com/office/drawing/2014/main" id="{59C2B217-1939-4C34-9296-73E6419B53F3}"/>
                </a:ext>
              </a:extLst>
            </p:cNvPr>
            <p:cNvSpPr/>
            <p:nvPr userDrawn="1"/>
          </p:nvSpPr>
          <p:spPr bwMode="auto">
            <a:xfrm>
              <a:off x="2769891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8" name="í$ľiďe">
              <a:extLst>
                <a:ext uri="{FF2B5EF4-FFF2-40B4-BE49-F238E27FC236}">
                  <a16:creationId xmlns:a16="http://schemas.microsoft.com/office/drawing/2014/main" id="{8FEFD513-86B2-4B9F-A434-07246F03F080}"/>
                </a:ext>
              </a:extLst>
            </p:cNvPr>
            <p:cNvSpPr/>
            <p:nvPr userDrawn="1"/>
          </p:nvSpPr>
          <p:spPr bwMode="auto">
            <a:xfrm>
              <a:off x="2729775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9" name="ïśḷidê">
              <a:extLst>
                <a:ext uri="{FF2B5EF4-FFF2-40B4-BE49-F238E27FC236}">
                  <a16:creationId xmlns:a16="http://schemas.microsoft.com/office/drawing/2014/main" id="{06756ECA-B51F-43AE-A52C-2F870D620814}"/>
                </a:ext>
              </a:extLst>
            </p:cNvPr>
            <p:cNvSpPr/>
            <p:nvPr userDrawn="1"/>
          </p:nvSpPr>
          <p:spPr bwMode="auto">
            <a:xfrm>
              <a:off x="268965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0" name="i$1îḓê">
              <a:extLst>
                <a:ext uri="{FF2B5EF4-FFF2-40B4-BE49-F238E27FC236}">
                  <a16:creationId xmlns:a16="http://schemas.microsoft.com/office/drawing/2014/main" id="{4C60D5D0-D5CA-4F33-A50D-38660B6D1615}"/>
                </a:ext>
              </a:extLst>
            </p:cNvPr>
            <p:cNvSpPr/>
            <p:nvPr userDrawn="1"/>
          </p:nvSpPr>
          <p:spPr bwMode="auto">
            <a:xfrm>
              <a:off x="264954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3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1" name="ïşḻîḑè">
              <a:extLst>
                <a:ext uri="{FF2B5EF4-FFF2-40B4-BE49-F238E27FC236}">
                  <a16:creationId xmlns:a16="http://schemas.microsoft.com/office/drawing/2014/main" id="{57BA383A-DF13-40E1-94A1-989545365E1E}"/>
                </a:ext>
              </a:extLst>
            </p:cNvPr>
            <p:cNvSpPr/>
            <p:nvPr userDrawn="1"/>
          </p:nvSpPr>
          <p:spPr bwMode="auto">
            <a:xfrm>
              <a:off x="3055337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2" name="îṩ1îḓé">
              <a:extLst>
                <a:ext uri="{FF2B5EF4-FFF2-40B4-BE49-F238E27FC236}">
                  <a16:creationId xmlns:a16="http://schemas.microsoft.com/office/drawing/2014/main" id="{1C6D7F8F-E4CA-4586-A9CC-40DEB5A73CF3}"/>
                </a:ext>
              </a:extLst>
            </p:cNvPr>
            <p:cNvSpPr/>
            <p:nvPr userDrawn="1"/>
          </p:nvSpPr>
          <p:spPr bwMode="auto">
            <a:xfrm>
              <a:off x="3022934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3" name="iṣḷiḍê">
              <a:extLst>
                <a:ext uri="{FF2B5EF4-FFF2-40B4-BE49-F238E27FC236}">
                  <a16:creationId xmlns:a16="http://schemas.microsoft.com/office/drawing/2014/main" id="{5DC67D80-A2EB-4512-B69C-7AD607C72394}"/>
                </a:ext>
              </a:extLst>
            </p:cNvPr>
            <p:cNvSpPr/>
            <p:nvPr userDrawn="1"/>
          </p:nvSpPr>
          <p:spPr bwMode="auto">
            <a:xfrm>
              <a:off x="29889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4" name="í$1idé">
              <a:extLst>
                <a:ext uri="{FF2B5EF4-FFF2-40B4-BE49-F238E27FC236}">
                  <a16:creationId xmlns:a16="http://schemas.microsoft.com/office/drawing/2014/main" id="{02C7D3AF-906E-4F1D-94D6-5F41B066C346}"/>
                </a:ext>
              </a:extLst>
            </p:cNvPr>
            <p:cNvSpPr/>
            <p:nvPr userDrawn="1"/>
          </p:nvSpPr>
          <p:spPr bwMode="auto">
            <a:xfrm>
              <a:off x="2964302" y="1734757"/>
              <a:ext cx="112636" cy="58632"/>
            </a:xfrm>
            <a:custGeom>
              <a:avLst/>
              <a:gdLst>
                <a:gd name="T0" fmla="*/ 29 w 31"/>
                <a:gd name="T1" fmla="*/ 8 h 16"/>
                <a:gd name="T2" fmla="*/ 19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19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5" name="işľíḓé">
              <a:extLst>
                <a:ext uri="{FF2B5EF4-FFF2-40B4-BE49-F238E27FC236}">
                  <a16:creationId xmlns:a16="http://schemas.microsoft.com/office/drawing/2014/main" id="{032FB846-DCA3-485C-BA0F-A96A2018F7B0}"/>
                </a:ext>
              </a:extLst>
            </p:cNvPr>
            <p:cNvSpPr/>
            <p:nvPr userDrawn="1"/>
          </p:nvSpPr>
          <p:spPr bwMode="auto">
            <a:xfrm>
              <a:off x="2930358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6" name="îSḷîḓè">
              <a:extLst>
                <a:ext uri="{FF2B5EF4-FFF2-40B4-BE49-F238E27FC236}">
                  <a16:creationId xmlns:a16="http://schemas.microsoft.com/office/drawing/2014/main" id="{000BCE92-E9A9-4E5F-A76E-D1085170D04F}"/>
                </a:ext>
              </a:extLst>
            </p:cNvPr>
            <p:cNvSpPr/>
            <p:nvPr userDrawn="1"/>
          </p:nvSpPr>
          <p:spPr bwMode="auto">
            <a:xfrm>
              <a:off x="2860926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7" name="íŝḷiḑé">
              <a:extLst>
                <a:ext uri="{FF2B5EF4-FFF2-40B4-BE49-F238E27FC236}">
                  <a16:creationId xmlns:a16="http://schemas.microsoft.com/office/drawing/2014/main" id="{083967E9-BDFD-4446-BD6D-43C028BD480F}"/>
                </a:ext>
              </a:extLst>
            </p:cNvPr>
            <p:cNvSpPr/>
            <p:nvPr userDrawn="1"/>
          </p:nvSpPr>
          <p:spPr bwMode="auto">
            <a:xfrm>
              <a:off x="282543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8" name="ïśļiďé">
              <a:extLst>
                <a:ext uri="{FF2B5EF4-FFF2-40B4-BE49-F238E27FC236}">
                  <a16:creationId xmlns:a16="http://schemas.microsoft.com/office/drawing/2014/main" id="{D2508D49-41BC-4757-931A-BEFCB834D3F3}"/>
                </a:ext>
              </a:extLst>
            </p:cNvPr>
            <p:cNvSpPr/>
            <p:nvPr userDrawn="1"/>
          </p:nvSpPr>
          <p:spPr bwMode="auto">
            <a:xfrm>
              <a:off x="278840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3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9" name="işḷiḋè">
              <a:extLst>
                <a:ext uri="{FF2B5EF4-FFF2-40B4-BE49-F238E27FC236}">
                  <a16:creationId xmlns:a16="http://schemas.microsoft.com/office/drawing/2014/main" id="{D25C738E-641F-46E8-98DB-95BE1038DCBB}"/>
                </a:ext>
              </a:extLst>
            </p:cNvPr>
            <p:cNvSpPr/>
            <p:nvPr userDrawn="1"/>
          </p:nvSpPr>
          <p:spPr bwMode="auto">
            <a:xfrm>
              <a:off x="2752919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0" name="îṧḻíḑé">
              <a:extLst>
                <a:ext uri="{FF2B5EF4-FFF2-40B4-BE49-F238E27FC236}">
                  <a16:creationId xmlns:a16="http://schemas.microsoft.com/office/drawing/2014/main" id="{41558E98-82D7-41CC-81A2-52A3A50439E2}"/>
                </a:ext>
              </a:extLst>
            </p:cNvPr>
            <p:cNvSpPr/>
            <p:nvPr userDrawn="1"/>
          </p:nvSpPr>
          <p:spPr bwMode="auto">
            <a:xfrm>
              <a:off x="271588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1" name="ïśḷíďé">
              <a:extLst>
                <a:ext uri="{FF2B5EF4-FFF2-40B4-BE49-F238E27FC236}">
                  <a16:creationId xmlns:a16="http://schemas.microsoft.com/office/drawing/2014/main" id="{F3920CA8-6FD3-4E7B-9D57-754A96BB14DB}"/>
                </a:ext>
              </a:extLst>
            </p:cNvPr>
            <p:cNvSpPr/>
            <p:nvPr userDrawn="1"/>
          </p:nvSpPr>
          <p:spPr bwMode="auto">
            <a:xfrm>
              <a:off x="2675772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2" name="ïṥḷiďé">
              <a:extLst>
                <a:ext uri="{FF2B5EF4-FFF2-40B4-BE49-F238E27FC236}">
                  <a16:creationId xmlns:a16="http://schemas.microsoft.com/office/drawing/2014/main" id="{F2593950-7AE9-4F56-8B8A-9819CC42D677}"/>
                </a:ext>
              </a:extLst>
            </p:cNvPr>
            <p:cNvSpPr/>
            <p:nvPr userDrawn="1"/>
          </p:nvSpPr>
          <p:spPr bwMode="auto">
            <a:xfrm>
              <a:off x="2635655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3" name="i$ļîdê">
              <a:extLst>
                <a:ext uri="{FF2B5EF4-FFF2-40B4-BE49-F238E27FC236}">
                  <a16:creationId xmlns:a16="http://schemas.microsoft.com/office/drawing/2014/main" id="{8939F207-3839-4124-9CEC-85583D302B66}"/>
                </a:ext>
              </a:extLst>
            </p:cNvPr>
            <p:cNvSpPr/>
            <p:nvPr userDrawn="1"/>
          </p:nvSpPr>
          <p:spPr bwMode="auto">
            <a:xfrm>
              <a:off x="2590909" y="2532461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4" name="iṧ1ïdê">
              <a:extLst>
                <a:ext uri="{FF2B5EF4-FFF2-40B4-BE49-F238E27FC236}">
                  <a16:creationId xmlns:a16="http://schemas.microsoft.com/office/drawing/2014/main" id="{61CE5C99-800B-4CAD-B911-7C859000C6B5}"/>
                </a:ext>
              </a:extLst>
            </p:cNvPr>
            <p:cNvSpPr/>
            <p:nvPr userDrawn="1"/>
          </p:nvSpPr>
          <p:spPr bwMode="auto">
            <a:xfrm>
              <a:off x="2550793" y="2623494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5" name="ïṩḷiďe">
              <a:extLst>
                <a:ext uri="{FF2B5EF4-FFF2-40B4-BE49-F238E27FC236}">
                  <a16:creationId xmlns:a16="http://schemas.microsoft.com/office/drawing/2014/main" id="{9F3717C4-0E3B-47FF-9F35-7FF02369916F}"/>
                </a:ext>
              </a:extLst>
            </p:cNvPr>
            <p:cNvSpPr/>
            <p:nvPr userDrawn="1"/>
          </p:nvSpPr>
          <p:spPr bwMode="auto">
            <a:xfrm>
              <a:off x="2507590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5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6" name="îš1iḋè">
              <a:extLst>
                <a:ext uri="{FF2B5EF4-FFF2-40B4-BE49-F238E27FC236}">
                  <a16:creationId xmlns:a16="http://schemas.microsoft.com/office/drawing/2014/main" id="{064CB6B9-CAF1-4344-B449-1C3185A75A9C}"/>
                </a:ext>
              </a:extLst>
            </p:cNvPr>
            <p:cNvSpPr/>
            <p:nvPr userDrawn="1"/>
          </p:nvSpPr>
          <p:spPr bwMode="auto">
            <a:xfrm>
              <a:off x="2839324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5" y="3"/>
                    <a:pt x="2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7" name="ïṥlïḍè">
              <a:extLst>
                <a:ext uri="{FF2B5EF4-FFF2-40B4-BE49-F238E27FC236}">
                  <a16:creationId xmlns:a16="http://schemas.microsoft.com/office/drawing/2014/main" id="{652FB4CA-5A1F-4284-9749-8B1314B123D5}"/>
                </a:ext>
              </a:extLst>
            </p:cNvPr>
            <p:cNvSpPr/>
            <p:nvPr userDrawn="1"/>
          </p:nvSpPr>
          <p:spPr bwMode="auto">
            <a:xfrm>
              <a:off x="2806922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8" name="îS1iďe">
              <a:extLst>
                <a:ext uri="{FF2B5EF4-FFF2-40B4-BE49-F238E27FC236}">
                  <a16:creationId xmlns:a16="http://schemas.microsoft.com/office/drawing/2014/main" id="{41977FEB-4AA5-4F48-B72E-5C4B9B3D572A}"/>
                </a:ext>
              </a:extLst>
            </p:cNvPr>
            <p:cNvSpPr/>
            <p:nvPr userDrawn="1"/>
          </p:nvSpPr>
          <p:spPr bwMode="auto">
            <a:xfrm>
              <a:off x="2769891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9" name="ïSḷïḍê">
              <a:extLst>
                <a:ext uri="{FF2B5EF4-FFF2-40B4-BE49-F238E27FC236}">
                  <a16:creationId xmlns:a16="http://schemas.microsoft.com/office/drawing/2014/main" id="{B87920F6-5E3E-4069-B981-C60F20A93971}"/>
                </a:ext>
              </a:extLst>
            </p:cNvPr>
            <p:cNvSpPr/>
            <p:nvPr userDrawn="1"/>
          </p:nvSpPr>
          <p:spPr bwMode="auto">
            <a:xfrm>
              <a:off x="2734404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3 w 33"/>
                <a:gd name="T5" fmla="*/ 8 h 17"/>
                <a:gd name="T6" fmla="*/ 13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0" name="îşlïḑé">
              <a:extLst>
                <a:ext uri="{FF2B5EF4-FFF2-40B4-BE49-F238E27FC236}">
                  <a16:creationId xmlns:a16="http://schemas.microsoft.com/office/drawing/2014/main" id="{49E8B156-514E-403C-A043-E24074A7A722}"/>
                </a:ext>
              </a:extLst>
            </p:cNvPr>
            <p:cNvSpPr/>
            <p:nvPr userDrawn="1"/>
          </p:nvSpPr>
          <p:spPr bwMode="auto">
            <a:xfrm>
              <a:off x="269737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1" name="ïṣļïḑe">
              <a:extLst>
                <a:ext uri="{FF2B5EF4-FFF2-40B4-BE49-F238E27FC236}">
                  <a16:creationId xmlns:a16="http://schemas.microsoft.com/office/drawing/2014/main" id="{A301A18B-FE15-41F1-AAAF-2F7C88F1EC74}"/>
                </a:ext>
              </a:extLst>
            </p:cNvPr>
            <p:cNvSpPr/>
            <p:nvPr userDrawn="1"/>
          </p:nvSpPr>
          <p:spPr bwMode="auto">
            <a:xfrm>
              <a:off x="266034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1 w 33"/>
                <a:gd name="T3" fmla="*/ 0 h 18"/>
                <a:gd name="T4" fmla="*/ 2 w 33"/>
                <a:gd name="T5" fmla="*/ 9 h 18"/>
                <a:gd name="T6" fmla="*/ 12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2" name="îsḻíḓé">
              <a:extLst>
                <a:ext uri="{FF2B5EF4-FFF2-40B4-BE49-F238E27FC236}">
                  <a16:creationId xmlns:a16="http://schemas.microsoft.com/office/drawing/2014/main" id="{E1B86623-57E4-4222-AFDB-01AC73C357C6}"/>
                </a:ext>
              </a:extLst>
            </p:cNvPr>
            <p:cNvSpPr/>
            <p:nvPr userDrawn="1"/>
          </p:nvSpPr>
          <p:spPr bwMode="auto">
            <a:xfrm>
              <a:off x="2620226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3" name="îśľîḋê">
              <a:extLst>
                <a:ext uri="{FF2B5EF4-FFF2-40B4-BE49-F238E27FC236}">
                  <a16:creationId xmlns:a16="http://schemas.microsoft.com/office/drawing/2014/main" id="{C1E94F0A-47C6-43E7-9055-404D0C9FB269}"/>
                </a:ext>
              </a:extLst>
            </p:cNvPr>
            <p:cNvSpPr/>
            <p:nvPr userDrawn="1"/>
          </p:nvSpPr>
          <p:spPr bwMode="auto">
            <a:xfrm>
              <a:off x="2580109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4" name="ïṧľîḍê">
              <a:extLst>
                <a:ext uri="{FF2B5EF4-FFF2-40B4-BE49-F238E27FC236}">
                  <a16:creationId xmlns:a16="http://schemas.microsoft.com/office/drawing/2014/main" id="{3072B895-B01E-4378-B76F-9ED485F7831F}"/>
                </a:ext>
              </a:extLst>
            </p:cNvPr>
            <p:cNvSpPr/>
            <p:nvPr userDrawn="1"/>
          </p:nvSpPr>
          <p:spPr bwMode="auto">
            <a:xfrm>
              <a:off x="2539993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5" name="íṣļíḑe">
              <a:extLst>
                <a:ext uri="{FF2B5EF4-FFF2-40B4-BE49-F238E27FC236}">
                  <a16:creationId xmlns:a16="http://schemas.microsoft.com/office/drawing/2014/main" id="{64150B2F-E567-4284-9577-3DB09D32FBE2}"/>
                </a:ext>
              </a:extLst>
            </p:cNvPr>
            <p:cNvSpPr/>
            <p:nvPr userDrawn="1"/>
          </p:nvSpPr>
          <p:spPr bwMode="auto">
            <a:xfrm>
              <a:off x="2496790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6" name="ïşḻïḓé">
              <a:extLst>
                <a:ext uri="{FF2B5EF4-FFF2-40B4-BE49-F238E27FC236}">
                  <a16:creationId xmlns:a16="http://schemas.microsoft.com/office/drawing/2014/main" id="{D8AAB9C5-6C9C-4EFB-A8DC-B8536497A5BE}"/>
                </a:ext>
              </a:extLst>
            </p:cNvPr>
            <p:cNvSpPr/>
            <p:nvPr userDrawn="1"/>
          </p:nvSpPr>
          <p:spPr bwMode="auto">
            <a:xfrm>
              <a:off x="2456674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7" name="îşļïḑê">
              <a:extLst>
                <a:ext uri="{FF2B5EF4-FFF2-40B4-BE49-F238E27FC236}">
                  <a16:creationId xmlns:a16="http://schemas.microsoft.com/office/drawing/2014/main" id="{8D6CDCB7-CE97-4052-8F9C-1E35C45337CE}"/>
                </a:ext>
              </a:extLst>
            </p:cNvPr>
            <p:cNvSpPr/>
            <p:nvPr userDrawn="1"/>
          </p:nvSpPr>
          <p:spPr bwMode="auto">
            <a:xfrm>
              <a:off x="2413471" y="2623494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8" name="iṥliḍe">
              <a:extLst>
                <a:ext uri="{FF2B5EF4-FFF2-40B4-BE49-F238E27FC236}">
                  <a16:creationId xmlns:a16="http://schemas.microsoft.com/office/drawing/2014/main" id="{956EDEE8-8ECB-4C56-9F4E-CE265D8363B5}"/>
                </a:ext>
              </a:extLst>
            </p:cNvPr>
            <p:cNvSpPr/>
            <p:nvPr userDrawn="1"/>
          </p:nvSpPr>
          <p:spPr bwMode="auto">
            <a:xfrm>
              <a:off x="2365639" y="2714528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9" name="íṧḷídê">
              <a:extLst>
                <a:ext uri="{FF2B5EF4-FFF2-40B4-BE49-F238E27FC236}">
                  <a16:creationId xmlns:a16="http://schemas.microsoft.com/office/drawing/2014/main" id="{FD87D9F9-0833-4631-A7A4-5B30CECC3F4E}"/>
                </a:ext>
              </a:extLst>
            </p:cNvPr>
            <p:cNvSpPr/>
            <p:nvPr userDrawn="1"/>
          </p:nvSpPr>
          <p:spPr bwMode="auto">
            <a:xfrm>
              <a:off x="2317808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3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0" name="iślîḍê">
              <a:extLst>
                <a:ext uri="{FF2B5EF4-FFF2-40B4-BE49-F238E27FC236}">
                  <a16:creationId xmlns:a16="http://schemas.microsoft.com/office/drawing/2014/main" id="{F7353E8B-3CAE-4D47-A8E3-8EBBDF8396CD}"/>
                </a:ext>
              </a:extLst>
            </p:cNvPr>
            <p:cNvSpPr/>
            <p:nvPr userDrawn="1"/>
          </p:nvSpPr>
          <p:spPr bwMode="auto">
            <a:xfrm>
              <a:off x="2269977" y="2907396"/>
              <a:ext cx="143495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1" name="îśľîḍê">
              <a:extLst>
                <a:ext uri="{FF2B5EF4-FFF2-40B4-BE49-F238E27FC236}">
                  <a16:creationId xmlns:a16="http://schemas.microsoft.com/office/drawing/2014/main" id="{2728EADD-C163-40FD-9A98-F3B24C7BFDE0}"/>
                </a:ext>
              </a:extLst>
            </p:cNvPr>
            <p:cNvSpPr/>
            <p:nvPr userDrawn="1"/>
          </p:nvSpPr>
          <p:spPr bwMode="auto">
            <a:xfrm>
              <a:off x="2354839" y="1734757"/>
              <a:ext cx="115721" cy="58632"/>
            </a:xfrm>
            <a:custGeom>
              <a:avLst/>
              <a:gdLst>
                <a:gd name="T0" fmla="*/ 29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1 w 32"/>
                <a:gd name="T7" fmla="*/ 16 h 16"/>
                <a:gd name="T8" fmla="*/ 29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29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1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2" name="îšľîde">
              <a:extLst>
                <a:ext uri="{FF2B5EF4-FFF2-40B4-BE49-F238E27FC236}">
                  <a16:creationId xmlns:a16="http://schemas.microsoft.com/office/drawing/2014/main" id="{97E9105D-B259-4036-948C-8BD5BC034645}"/>
                </a:ext>
              </a:extLst>
            </p:cNvPr>
            <p:cNvSpPr/>
            <p:nvPr userDrawn="1"/>
          </p:nvSpPr>
          <p:spPr bwMode="auto">
            <a:xfrm>
              <a:off x="2475189" y="1734757"/>
              <a:ext cx="115721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3" name="íšlîḑê">
              <a:extLst>
                <a:ext uri="{FF2B5EF4-FFF2-40B4-BE49-F238E27FC236}">
                  <a16:creationId xmlns:a16="http://schemas.microsoft.com/office/drawing/2014/main" id="{347D4239-76BF-4002-A495-86A9118F6446}"/>
                </a:ext>
              </a:extLst>
            </p:cNvPr>
            <p:cNvSpPr/>
            <p:nvPr userDrawn="1"/>
          </p:nvSpPr>
          <p:spPr bwMode="auto">
            <a:xfrm>
              <a:off x="2595539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3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3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4" name="î$lídê">
              <a:extLst>
                <a:ext uri="{FF2B5EF4-FFF2-40B4-BE49-F238E27FC236}">
                  <a16:creationId xmlns:a16="http://schemas.microsoft.com/office/drawing/2014/main" id="{8567640C-A860-421C-83C1-B22E9DCB2692}"/>
                </a:ext>
              </a:extLst>
            </p:cNvPr>
            <p:cNvSpPr/>
            <p:nvPr userDrawn="1"/>
          </p:nvSpPr>
          <p:spPr bwMode="auto">
            <a:xfrm>
              <a:off x="255850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3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5" name="íṣḻiḓé">
              <a:extLst>
                <a:ext uri="{FF2B5EF4-FFF2-40B4-BE49-F238E27FC236}">
                  <a16:creationId xmlns:a16="http://schemas.microsoft.com/office/drawing/2014/main" id="{E2183E2B-84D1-4CC4-892F-9CDF62E94227}"/>
                </a:ext>
              </a:extLst>
            </p:cNvPr>
            <p:cNvSpPr/>
            <p:nvPr userDrawn="1"/>
          </p:nvSpPr>
          <p:spPr bwMode="auto">
            <a:xfrm>
              <a:off x="2523020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6" name="íSľîḍè">
              <a:extLst>
                <a:ext uri="{FF2B5EF4-FFF2-40B4-BE49-F238E27FC236}">
                  <a16:creationId xmlns:a16="http://schemas.microsoft.com/office/drawing/2014/main" id="{4DC08740-2D04-4004-88E5-DE812E714464}"/>
                </a:ext>
              </a:extLst>
            </p:cNvPr>
            <p:cNvSpPr/>
            <p:nvPr userDrawn="1"/>
          </p:nvSpPr>
          <p:spPr bwMode="auto">
            <a:xfrm>
              <a:off x="248290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7" name="íṡlíḍé">
              <a:extLst>
                <a:ext uri="{FF2B5EF4-FFF2-40B4-BE49-F238E27FC236}">
                  <a16:creationId xmlns:a16="http://schemas.microsoft.com/office/drawing/2014/main" id="{405EBBA6-CC13-4C18-981E-1E0EAC05A73E}"/>
                </a:ext>
              </a:extLst>
            </p:cNvPr>
            <p:cNvSpPr/>
            <p:nvPr userDrawn="1"/>
          </p:nvSpPr>
          <p:spPr bwMode="auto">
            <a:xfrm>
              <a:off x="244278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8" name="îṥḷîďe">
              <a:extLst>
                <a:ext uri="{FF2B5EF4-FFF2-40B4-BE49-F238E27FC236}">
                  <a16:creationId xmlns:a16="http://schemas.microsoft.com/office/drawing/2014/main" id="{104859A4-DBBF-4829-A007-D306EB739DD6}"/>
                </a:ext>
              </a:extLst>
            </p:cNvPr>
            <p:cNvSpPr/>
            <p:nvPr userDrawn="1"/>
          </p:nvSpPr>
          <p:spPr bwMode="auto">
            <a:xfrm>
              <a:off x="240112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9" name="íṡḷíďè">
              <a:extLst>
                <a:ext uri="{FF2B5EF4-FFF2-40B4-BE49-F238E27FC236}">
                  <a16:creationId xmlns:a16="http://schemas.microsoft.com/office/drawing/2014/main" id="{09F717AE-D994-4EC6-94D4-78D2ECB76FDF}"/>
                </a:ext>
              </a:extLst>
            </p:cNvPr>
            <p:cNvSpPr/>
            <p:nvPr userDrawn="1"/>
          </p:nvSpPr>
          <p:spPr bwMode="auto">
            <a:xfrm>
              <a:off x="2357925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0" name="îSlîḍé">
              <a:extLst>
                <a:ext uri="{FF2B5EF4-FFF2-40B4-BE49-F238E27FC236}">
                  <a16:creationId xmlns:a16="http://schemas.microsoft.com/office/drawing/2014/main" id="{3BEDD0FD-74A7-4BF7-B26F-90B8A3F00CA4}"/>
                </a:ext>
              </a:extLst>
            </p:cNvPr>
            <p:cNvSpPr/>
            <p:nvPr userDrawn="1"/>
          </p:nvSpPr>
          <p:spPr bwMode="auto">
            <a:xfrm>
              <a:off x="2314722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1" name="ïṡ1ïḋê">
              <a:extLst>
                <a:ext uri="{FF2B5EF4-FFF2-40B4-BE49-F238E27FC236}">
                  <a16:creationId xmlns:a16="http://schemas.microsoft.com/office/drawing/2014/main" id="{B1DCF5D3-18EC-4A27-BF52-24918BCA268B}"/>
                </a:ext>
              </a:extLst>
            </p:cNvPr>
            <p:cNvSpPr/>
            <p:nvPr userDrawn="1"/>
          </p:nvSpPr>
          <p:spPr bwMode="auto">
            <a:xfrm>
              <a:off x="2269977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2" name="ïṧľiḋe">
              <a:extLst>
                <a:ext uri="{FF2B5EF4-FFF2-40B4-BE49-F238E27FC236}">
                  <a16:creationId xmlns:a16="http://schemas.microsoft.com/office/drawing/2014/main" id="{C1A1F108-2F83-4E11-BF53-24BB7D6B2F85}"/>
                </a:ext>
              </a:extLst>
            </p:cNvPr>
            <p:cNvSpPr/>
            <p:nvPr userDrawn="1"/>
          </p:nvSpPr>
          <p:spPr bwMode="auto">
            <a:xfrm>
              <a:off x="2226774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3" name="îśḷîďè">
              <a:extLst>
                <a:ext uri="{FF2B5EF4-FFF2-40B4-BE49-F238E27FC236}">
                  <a16:creationId xmlns:a16="http://schemas.microsoft.com/office/drawing/2014/main" id="{726FCEA7-64DF-4C85-8E3E-0695424C0877}"/>
                </a:ext>
              </a:extLst>
            </p:cNvPr>
            <p:cNvSpPr/>
            <p:nvPr userDrawn="1"/>
          </p:nvSpPr>
          <p:spPr bwMode="auto">
            <a:xfrm>
              <a:off x="2178943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4" name="iṧḷïḓè">
              <a:extLst>
                <a:ext uri="{FF2B5EF4-FFF2-40B4-BE49-F238E27FC236}">
                  <a16:creationId xmlns:a16="http://schemas.microsoft.com/office/drawing/2014/main" id="{00A31E98-721B-4DD3-B83D-190D0225F81A}"/>
                </a:ext>
              </a:extLst>
            </p:cNvPr>
            <p:cNvSpPr/>
            <p:nvPr userDrawn="1"/>
          </p:nvSpPr>
          <p:spPr bwMode="auto">
            <a:xfrm>
              <a:off x="2131111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5" name="ïş1iďè">
              <a:extLst>
                <a:ext uri="{FF2B5EF4-FFF2-40B4-BE49-F238E27FC236}">
                  <a16:creationId xmlns:a16="http://schemas.microsoft.com/office/drawing/2014/main" id="{726F4AAB-8A41-4278-884C-E1B69597EE65}"/>
                </a:ext>
              </a:extLst>
            </p:cNvPr>
            <p:cNvSpPr/>
            <p:nvPr userDrawn="1"/>
          </p:nvSpPr>
          <p:spPr bwMode="auto">
            <a:xfrm>
              <a:off x="2189743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1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6" name="iŝ1íḑe">
              <a:extLst>
                <a:ext uri="{FF2B5EF4-FFF2-40B4-BE49-F238E27FC236}">
                  <a16:creationId xmlns:a16="http://schemas.microsoft.com/office/drawing/2014/main" id="{DB09B898-B14C-4B04-87AA-E8A26562FCE2}"/>
                </a:ext>
              </a:extLst>
            </p:cNvPr>
            <p:cNvSpPr/>
            <p:nvPr userDrawn="1"/>
          </p:nvSpPr>
          <p:spPr bwMode="auto">
            <a:xfrm>
              <a:off x="2314722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7" name="íŝlïḓe">
              <a:extLst>
                <a:ext uri="{FF2B5EF4-FFF2-40B4-BE49-F238E27FC236}">
                  <a16:creationId xmlns:a16="http://schemas.microsoft.com/office/drawing/2014/main" id="{9C8DA718-3C45-4260-AC42-E632A642F5F6}"/>
                </a:ext>
              </a:extLst>
            </p:cNvPr>
            <p:cNvSpPr/>
            <p:nvPr userDrawn="1"/>
          </p:nvSpPr>
          <p:spPr bwMode="auto">
            <a:xfrm>
              <a:off x="2435072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8" name="ïṩlíďé">
              <a:extLst>
                <a:ext uri="{FF2B5EF4-FFF2-40B4-BE49-F238E27FC236}">
                  <a16:creationId xmlns:a16="http://schemas.microsoft.com/office/drawing/2014/main" id="{024A6BFF-B72A-4BB1-80E1-D3AB9F55E066}"/>
                </a:ext>
              </a:extLst>
            </p:cNvPr>
            <p:cNvSpPr/>
            <p:nvPr userDrawn="1"/>
          </p:nvSpPr>
          <p:spPr bwMode="auto">
            <a:xfrm>
              <a:off x="1895041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9" name="îşlïḑé">
              <a:extLst>
                <a:ext uri="{FF2B5EF4-FFF2-40B4-BE49-F238E27FC236}">
                  <a16:creationId xmlns:a16="http://schemas.microsoft.com/office/drawing/2014/main" id="{41AE8BBD-CB26-4E5A-9B2A-0F13492822E6}"/>
                </a:ext>
              </a:extLst>
            </p:cNvPr>
            <p:cNvSpPr/>
            <p:nvPr userDrawn="1"/>
          </p:nvSpPr>
          <p:spPr bwMode="auto">
            <a:xfrm>
              <a:off x="2023105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0" name="ïsļïdè">
              <a:extLst>
                <a:ext uri="{FF2B5EF4-FFF2-40B4-BE49-F238E27FC236}">
                  <a16:creationId xmlns:a16="http://schemas.microsoft.com/office/drawing/2014/main" id="{8165553B-5F5E-4059-8627-EE255D6306D7}"/>
                </a:ext>
              </a:extLst>
            </p:cNvPr>
            <p:cNvSpPr/>
            <p:nvPr userDrawn="1"/>
          </p:nvSpPr>
          <p:spPr bwMode="auto">
            <a:xfrm>
              <a:off x="214654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1" name="ïṣḷïďé">
              <a:extLst>
                <a:ext uri="{FF2B5EF4-FFF2-40B4-BE49-F238E27FC236}">
                  <a16:creationId xmlns:a16="http://schemas.microsoft.com/office/drawing/2014/main" id="{EF4E09B7-5EE2-4304-8294-0B2417D6095C}"/>
                </a:ext>
              </a:extLst>
            </p:cNvPr>
            <p:cNvSpPr/>
            <p:nvPr userDrawn="1"/>
          </p:nvSpPr>
          <p:spPr bwMode="auto">
            <a:xfrm>
              <a:off x="2269977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2" name="isḷîḋe">
              <a:extLst>
                <a:ext uri="{FF2B5EF4-FFF2-40B4-BE49-F238E27FC236}">
                  <a16:creationId xmlns:a16="http://schemas.microsoft.com/office/drawing/2014/main" id="{AD029014-9E38-4A0A-9C8C-670E8348690F}"/>
                </a:ext>
              </a:extLst>
            </p:cNvPr>
            <p:cNvSpPr/>
            <p:nvPr userDrawn="1"/>
          </p:nvSpPr>
          <p:spPr bwMode="auto">
            <a:xfrm>
              <a:off x="2394956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3" name="iś1îďè">
              <a:extLst>
                <a:ext uri="{FF2B5EF4-FFF2-40B4-BE49-F238E27FC236}">
                  <a16:creationId xmlns:a16="http://schemas.microsoft.com/office/drawing/2014/main" id="{08784D7D-1AC6-4ED1-83B4-A13876A19601}"/>
                </a:ext>
              </a:extLst>
            </p:cNvPr>
            <p:cNvSpPr/>
            <p:nvPr userDrawn="1"/>
          </p:nvSpPr>
          <p:spPr bwMode="auto">
            <a:xfrm>
              <a:off x="1850295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4" name="iṡ1íḑê">
              <a:extLst>
                <a:ext uri="{FF2B5EF4-FFF2-40B4-BE49-F238E27FC236}">
                  <a16:creationId xmlns:a16="http://schemas.microsoft.com/office/drawing/2014/main" id="{3FFC7FE5-2593-4437-AB32-A92EDB4437DB}"/>
                </a:ext>
              </a:extLst>
            </p:cNvPr>
            <p:cNvSpPr/>
            <p:nvPr userDrawn="1"/>
          </p:nvSpPr>
          <p:spPr bwMode="auto">
            <a:xfrm>
              <a:off x="1975274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5" name="i$1îḍè">
              <a:extLst>
                <a:ext uri="{FF2B5EF4-FFF2-40B4-BE49-F238E27FC236}">
                  <a16:creationId xmlns:a16="http://schemas.microsoft.com/office/drawing/2014/main" id="{C7220CC3-6C0C-4C44-91AE-E5DEF7E3519C}"/>
                </a:ext>
              </a:extLst>
            </p:cNvPr>
            <p:cNvSpPr/>
            <p:nvPr userDrawn="1"/>
          </p:nvSpPr>
          <p:spPr bwMode="auto">
            <a:xfrm>
              <a:off x="2103338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6" name="íṣļïďe">
              <a:extLst>
                <a:ext uri="{FF2B5EF4-FFF2-40B4-BE49-F238E27FC236}">
                  <a16:creationId xmlns:a16="http://schemas.microsoft.com/office/drawing/2014/main" id="{E8A594A2-437A-4224-87E7-078CEFE962B5}"/>
                </a:ext>
              </a:extLst>
            </p:cNvPr>
            <p:cNvSpPr/>
            <p:nvPr userDrawn="1"/>
          </p:nvSpPr>
          <p:spPr bwMode="auto">
            <a:xfrm>
              <a:off x="2229860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7" name="íšľîḋé">
              <a:extLst>
                <a:ext uri="{FF2B5EF4-FFF2-40B4-BE49-F238E27FC236}">
                  <a16:creationId xmlns:a16="http://schemas.microsoft.com/office/drawing/2014/main" id="{006F537C-9A2E-4AAD-ACCD-A666F52E5DE1}"/>
                </a:ext>
              </a:extLst>
            </p:cNvPr>
            <p:cNvSpPr/>
            <p:nvPr userDrawn="1"/>
          </p:nvSpPr>
          <p:spPr bwMode="auto">
            <a:xfrm>
              <a:off x="2354839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1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8" name="ïşḷiḑè">
              <a:extLst>
                <a:ext uri="{FF2B5EF4-FFF2-40B4-BE49-F238E27FC236}">
                  <a16:creationId xmlns:a16="http://schemas.microsoft.com/office/drawing/2014/main" id="{1220592F-25AA-4462-AD95-C05539C29C1E}"/>
                </a:ext>
              </a:extLst>
            </p:cNvPr>
            <p:cNvSpPr/>
            <p:nvPr userDrawn="1"/>
          </p:nvSpPr>
          <p:spPr bwMode="auto">
            <a:xfrm>
              <a:off x="180400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9" name="íṡ1íḓé">
              <a:extLst>
                <a:ext uri="{FF2B5EF4-FFF2-40B4-BE49-F238E27FC236}">
                  <a16:creationId xmlns:a16="http://schemas.microsoft.com/office/drawing/2014/main" id="{CFA218D7-B3F3-49E5-B0A3-28797955DD61}"/>
                </a:ext>
              </a:extLst>
            </p:cNvPr>
            <p:cNvSpPr/>
            <p:nvPr userDrawn="1"/>
          </p:nvSpPr>
          <p:spPr bwMode="auto">
            <a:xfrm>
              <a:off x="193052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0" name="íṩḻïḓê">
              <a:extLst>
                <a:ext uri="{FF2B5EF4-FFF2-40B4-BE49-F238E27FC236}">
                  <a16:creationId xmlns:a16="http://schemas.microsoft.com/office/drawing/2014/main" id="{121B4B24-D1AE-44D7-A010-B6600198D37F}"/>
                </a:ext>
              </a:extLst>
            </p:cNvPr>
            <p:cNvSpPr/>
            <p:nvPr userDrawn="1"/>
          </p:nvSpPr>
          <p:spPr bwMode="auto">
            <a:xfrm>
              <a:off x="2058593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1" name="íṣļídé">
              <a:extLst>
                <a:ext uri="{FF2B5EF4-FFF2-40B4-BE49-F238E27FC236}">
                  <a16:creationId xmlns:a16="http://schemas.microsoft.com/office/drawing/2014/main" id="{D612A342-9E2D-4484-8812-CE77966EC203}"/>
                </a:ext>
              </a:extLst>
            </p:cNvPr>
            <p:cNvSpPr/>
            <p:nvPr userDrawn="1"/>
          </p:nvSpPr>
          <p:spPr bwMode="auto">
            <a:xfrm>
              <a:off x="218665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2" name="íśľïḋe">
              <a:extLst>
                <a:ext uri="{FF2B5EF4-FFF2-40B4-BE49-F238E27FC236}">
                  <a16:creationId xmlns:a16="http://schemas.microsoft.com/office/drawing/2014/main" id="{116AF830-5387-44EC-8A48-FEB0A7945186}"/>
                </a:ext>
              </a:extLst>
            </p:cNvPr>
            <p:cNvSpPr/>
            <p:nvPr userDrawn="1"/>
          </p:nvSpPr>
          <p:spPr bwMode="auto">
            <a:xfrm>
              <a:off x="231472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1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3" name="ïṩ1íḍé">
              <a:extLst>
                <a:ext uri="{FF2B5EF4-FFF2-40B4-BE49-F238E27FC236}">
                  <a16:creationId xmlns:a16="http://schemas.microsoft.com/office/drawing/2014/main" id="{8CFC1430-AE79-47D7-A7DD-2F4E94B020E8}"/>
                </a:ext>
              </a:extLst>
            </p:cNvPr>
            <p:cNvSpPr/>
            <p:nvPr userDrawn="1"/>
          </p:nvSpPr>
          <p:spPr bwMode="auto">
            <a:xfrm>
              <a:off x="1625025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4" name="isļïde">
              <a:extLst>
                <a:ext uri="{FF2B5EF4-FFF2-40B4-BE49-F238E27FC236}">
                  <a16:creationId xmlns:a16="http://schemas.microsoft.com/office/drawing/2014/main" id="{257DC409-0021-4AA7-A1BA-70F7E88B696D}"/>
                </a:ext>
              </a:extLst>
            </p:cNvPr>
            <p:cNvSpPr/>
            <p:nvPr userDrawn="1"/>
          </p:nvSpPr>
          <p:spPr bwMode="auto">
            <a:xfrm>
              <a:off x="1753090" y="2108150"/>
              <a:ext cx="126522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5" name="ísḻïḑè">
              <a:extLst>
                <a:ext uri="{FF2B5EF4-FFF2-40B4-BE49-F238E27FC236}">
                  <a16:creationId xmlns:a16="http://schemas.microsoft.com/office/drawing/2014/main" id="{166DADB4-5EBD-46C2-8DD3-BE4F49D3083A}"/>
                </a:ext>
              </a:extLst>
            </p:cNvPr>
            <p:cNvSpPr/>
            <p:nvPr userDrawn="1"/>
          </p:nvSpPr>
          <p:spPr bwMode="auto">
            <a:xfrm>
              <a:off x="1884240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6" name="íṥlîḋé">
              <a:extLst>
                <a:ext uri="{FF2B5EF4-FFF2-40B4-BE49-F238E27FC236}">
                  <a16:creationId xmlns:a16="http://schemas.microsoft.com/office/drawing/2014/main" id="{AAFFF557-E7C9-4555-8C0A-BDF3276136F5}"/>
                </a:ext>
              </a:extLst>
            </p:cNvPr>
            <p:cNvSpPr/>
            <p:nvPr userDrawn="1"/>
          </p:nvSpPr>
          <p:spPr bwMode="auto">
            <a:xfrm>
              <a:off x="2010761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7" name="iŝḷíḑè">
              <a:extLst>
                <a:ext uri="{FF2B5EF4-FFF2-40B4-BE49-F238E27FC236}">
                  <a16:creationId xmlns:a16="http://schemas.microsoft.com/office/drawing/2014/main" id="{96B2B091-7DFD-40CA-B469-5C047B1588E9}"/>
                </a:ext>
              </a:extLst>
            </p:cNvPr>
            <p:cNvSpPr/>
            <p:nvPr userDrawn="1"/>
          </p:nvSpPr>
          <p:spPr bwMode="auto">
            <a:xfrm>
              <a:off x="2143455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8" name="ïṣ1iḑe">
              <a:extLst>
                <a:ext uri="{FF2B5EF4-FFF2-40B4-BE49-F238E27FC236}">
                  <a16:creationId xmlns:a16="http://schemas.microsoft.com/office/drawing/2014/main" id="{4D03496F-A1CD-4497-ABE5-148378C0EAE3}"/>
                </a:ext>
              </a:extLst>
            </p:cNvPr>
            <p:cNvSpPr/>
            <p:nvPr userDrawn="1"/>
          </p:nvSpPr>
          <p:spPr bwMode="auto">
            <a:xfrm>
              <a:off x="2269977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9" name="îSḻiḑé">
              <a:extLst>
                <a:ext uri="{FF2B5EF4-FFF2-40B4-BE49-F238E27FC236}">
                  <a16:creationId xmlns:a16="http://schemas.microsoft.com/office/drawing/2014/main" id="{8D5D1A0B-8522-4F4D-AF8E-DEB4F56848AF}"/>
                </a:ext>
              </a:extLst>
            </p:cNvPr>
            <p:cNvSpPr/>
            <p:nvPr userDrawn="1"/>
          </p:nvSpPr>
          <p:spPr bwMode="auto">
            <a:xfrm>
              <a:off x="1023276" y="1878251"/>
              <a:ext cx="126522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0" name="iṩļîďê">
              <a:extLst>
                <a:ext uri="{FF2B5EF4-FFF2-40B4-BE49-F238E27FC236}">
                  <a16:creationId xmlns:a16="http://schemas.microsoft.com/office/drawing/2014/main" id="{43D18622-9ED2-4F6D-8F3E-A8AB04EEFDBD}"/>
                </a:ext>
              </a:extLst>
            </p:cNvPr>
            <p:cNvSpPr/>
            <p:nvPr userDrawn="1"/>
          </p:nvSpPr>
          <p:spPr bwMode="auto">
            <a:xfrm>
              <a:off x="1146711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1" name="îṥḷïḑê">
              <a:extLst>
                <a:ext uri="{FF2B5EF4-FFF2-40B4-BE49-F238E27FC236}">
                  <a16:creationId xmlns:a16="http://schemas.microsoft.com/office/drawing/2014/main" id="{0ABBF5DC-19BD-4ACB-B126-4F605D464E1B}"/>
                </a:ext>
              </a:extLst>
            </p:cNvPr>
            <p:cNvSpPr/>
            <p:nvPr userDrawn="1"/>
          </p:nvSpPr>
          <p:spPr bwMode="auto">
            <a:xfrm>
              <a:off x="1270147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2" name="ïSlíḋê">
              <a:extLst>
                <a:ext uri="{FF2B5EF4-FFF2-40B4-BE49-F238E27FC236}">
                  <a16:creationId xmlns:a16="http://schemas.microsoft.com/office/drawing/2014/main" id="{317C5DFD-E324-4D0D-AF52-396644C964D3}"/>
                </a:ext>
              </a:extLst>
            </p:cNvPr>
            <p:cNvSpPr/>
            <p:nvPr userDrawn="1"/>
          </p:nvSpPr>
          <p:spPr bwMode="auto">
            <a:xfrm>
              <a:off x="139821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7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3" name="ïşļiďè">
              <a:extLst>
                <a:ext uri="{FF2B5EF4-FFF2-40B4-BE49-F238E27FC236}">
                  <a16:creationId xmlns:a16="http://schemas.microsoft.com/office/drawing/2014/main" id="{AECE7D75-2586-4ADC-99CE-65C37EAE55F2}"/>
                </a:ext>
              </a:extLst>
            </p:cNvPr>
            <p:cNvSpPr/>
            <p:nvPr userDrawn="1"/>
          </p:nvSpPr>
          <p:spPr bwMode="auto">
            <a:xfrm>
              <a:off x="152319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4" name="i$ļïḋè">
              <a:extLst>
                <a:ext uri="{FF2B5EF4-FFF2-40B4-BE49-F238E27FC236}">
                  <a16:creationId xmlns:a16="http://schemas.microsoft.com/office/drawing/2014/main" id="{EEB2EDB5-FACA-47D7-BBA4-597870D91F83}"/>
                </a:ext>
              </a:extLst>
            </p:cNvPr>
            <p:cNvSpPr/>
            <p:nvPr userDrawn="1"/>
          </p:nvSpPr>
          <p:spPr bwMode="auto">
            <a:xfrm>
              <a:off x="1646626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5" name="íSḻîḑê">
              <a:extLst>
                <a:ext uri="{FF2B5EF4-FFF2-40B4-BE49-F238E27FC236}">
                  <a16:creationId xmlns:a16="http://schemas.microsoft.com/office/drawing/2014/main" id="{94B030A3-4C59-4B60-82EB-75D8F1FC8147}"/>
                </a:ext>
              </a:extLst>
            </p:cNvPr>
            <p:cNvSpPr/>
            <p:nvPr userDrawn="1"/>
          </p:nvSpPr>
          <p:spPr bwMode="auto">
            <a:xfrm>
              <a:off x="1770062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6" name="iṥḷïḓe">
              <a:extLst>
                <a:ext uri="{FF2B5EF4-FFF2-40B4-BE49-F238E27FC236}">
                  <a16:creationId xmlns:a16="http://schemas.microsoft.com/office/drawing/2014/main" id="{4C739E4C-E238-451B-AC7B-94714B7A9EF1}"/>
                </a:ext>
              </a:extLst>
            </p:cNvPr>
            <p:cNvSpPr/>
            <p:nvPr userDrawn="1"/>
          </p:nvSpPr>
          <p:spPr bwMode="auto">
            <a:xfrm>
              <a:off x="839665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7" name="îS1íḋé">
              <a:extLst>
                <a:ext uri="{FF2B5EF4-FFF2-40B4-BE49-F238E27FC236}">
                  <a16:creationId xmlns:a16="http://schemas.microsoft.com/office/drawing/2014/main" id="{9A51AC66-AE1D-44A4-9277-C1C5C5FB339C}"/>
                </a:ext>
              </a:extLst>
            </p:cNvPr>
            <p:cNvSpPr/>
            <p:nvPr userDrawn="1"/>
          </p:nvSpPr>
          <p:spPr bwMode="auto">
            <a:xfrm>
              <a:off x="964644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8" name="iśḷiḋé">
              <a:extLst>
                <a:ext uri="{FF2B5EF4-FFF2-40B4-BE49-F238E27FC236}">
                  <a16:creationId xmlns:a16="http://schemas.microsoft.com/office/drawing/2014/main" id="{71510741-602C-4051-9397-C94F44E73246}"/>
                </a:ext>
              </a:extLst>
            </p:cNvPr>
            <p:cNvSpPr/>
            <p:nvPr userDrawn="1"/>
          </p:nvSpPr>
          <p:spPr bwMode="auto">
            <a:xfrm>
              <a:off x="1091165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9" name="ïşļiḍé">
              <a:extLst>
                <a:ext uri="{FF2B5EF4-FFF2-40B4-BE49-F238E27FC236}">
                  <a16:creationId xmlns:a16="http://schemas.microsoft.com/office/drawing/2014/main" id="{2D54ED96-7652-4F4D-8283-FB0D5AFBD83C}"/>
                </a:ext>
              </a:extLst>
            </p:cNvPr>
            <p:cNvSpPr/>
            <p:nvPr userDrawn="1"/>
          </p:nvSpPr>
          <p:spPr bwMode="auto">
            <a:xfrm>
              <a:off x="1216144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0" name="íṧlíḍè">
              <a:extLst>
                <a:ext uri="{FF2B5EF4-FFF2-40B4-BE49-F238E27FC236}">
                  <a16:creationId xmlns:a16="http://schemas.microsoft.com/office/drawing/2014/main" id="{532AFF94-BCEA-4E5D-A89E-4DF7975B2FDB}"/>
                </a:ext>
              </a:extLst>
            </p:cNvPr>
            <p:cNvSpPr/>
            <p:nvPr userDrawn="1"/>
          </p:nvSpPr>
          <p:spPr bwMode="auto">
            <a:xfrm>
              <a:off x="1344209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3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1" name="ï$ļíḍé">
              <a:extLst>
                <a:ext uri="{FF2B5EF4-FFF2-40B4-BE49-F238E27FC236}">
                  <a16:creationId xmlns:a16="http://schemas.microsoft.com/office/drawing/2014/main" id="{7A38E626-190E-4276-A0F8-E579FDE7E74B}"/>
                </a:ext>
              </a:extLst>
            </p:cNvPr>
            <p:cNvSpPr/>
            <p:nvPr userDrawn="1"/>
          </p:nvSpPr>
          <p:spPr bwMode="auto">
            <a:xfrm>
              <a:off x="1470730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1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2" name="iSlîḓê">
              <a:extLst>
                <a:ext uri="{FF2B5EF4-FFF2-40B4-BE49-F238E27FC236}">
                  <a16:creationId xmlns:a16="http://schemas.microsoft.com/office/drawing/2014/main" id="{F81338D9-CF9C-4FFB-B56D-F81345BAE7B9}"/>
                </a:ext>
              </a:extLst>
            </p:cNvPr>
            <p:cNvSpPr/>
            <p:nvPr userDrawn="1"/>
          </p:nvSpPr>
          <p:spPr bwMode="auto">
            <a:xfrm>
              <a:off x="1595708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3" name="íṧ1ïḓê">
              <a:extLst>
                <a:ext uri="{FF2B5EF4-FFF2-40B4-BE49-F238E27FC236}">
                  <a16:creationId xmlns:a16="http://schemas.microsoft.com/office/drawing/2014/main" id="{90E5D303-8C21-4845-ADCD-330ECFA7D0D2}"/>
                </a:ext>
              </a:extLst>
            </p:cNvPr>
            <p:cNvSpPr/>
            <p:nvPr userDrawn="1"/>
          </p:nvSpPr>
          <p:spPr bwMode="auto">
            <a:xfrm>
              <a:off x="1723773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4" name="îśḷiḑé">
              <a:extLst>
                <a:ext uri="{FF2B5EF4-FFF2-40B4-BE49-F238E27FC236}">
                  <a16:creationId xmlns:a16="http://schemas.microsoft.com/office/drawing/2014/main" id="{4D11381E-3CED-4A4C-880A-282AC294AEA4}"/>
                </a:ext>
              </a:extLst>
            </p:cNvPr>
            <p:cNvSpPr/>
            <p:nvPr userDrawn="1"/>
          </p:nvSpPr>
          <p:spPr bwMode="auto">
            <a:xfrm>
              <a:off x="906012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5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5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5" name="íṧ1iḍê">
              <a:extLst>
                <a:ext uri="{FF2B5EF4-FFF2-40B4-BE49-F238E27FC236}">
                  <a16:creationId xmlns:a16="http://schemas.microsoft.com/office/drawing/2014/main" id="{BFA476E9-D98E-498D-848B-5ED4BC0613F8}"/>
                </a:ext>
              </a:extLst>
            </p:cNvPr>
            <p:cNvSpPr/>
            <p:nvPr userDrawn="1"/>
          </p:nvSpPr>
          <p:spPr bwMode="auto">
            <a:xfrm>
              <a:off x="1034076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6" name="î$ļîḍê">
              <a:extLst>
                <a:ext uri="{FF2B5EF4-FFF2-40B4-BE49-F238E27FC236}">
                  <a16:creationId xmlns:a16="http://schemas.microsoft.com/office/drawing/2014/main" id="{6E76548B-75F9-4207-8C10-F86C3D3C1904}"/>
                </a:ext>
              </a:extLst>
            </p:cNvPr>
            <p:cNvSpPr/>
            <p:nvPr userDrawn="1"/>
          </p:nvSpPr>
          <p:spPr bwMode="auto">
            <a:xfrm>
              <a:off x="1160597" y="2031003"/>
              <a:ext cx="132693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7" name="iṣḻiḋe">
              <a:extLst>
                <a:ext uri="{FF2B5EF4-FFF2-40B4-BE49-F238E27FC236}">
                  <a16:creationId xmlns:a16="http://schemas.microsoft.com/office/drawing/2014/main" id="{4F9B1A89-B272-4862-9BF1-EA77CF0A4AEE}"/>
                </a:ext>
              </a:extLst>
            </p:cNvPr>
            <p:cNvSpPr/>
            <p:nvPr userDrawn="1"/>
          </p:nvSpPr>
          <p:spPr bwMode="auto">
            <a:xfrm>
              <a:off x="128866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8" name="íṩlîďé">
              <a:extLst>
                <a:ext uri="{FF2B5EF4-FFF2-40B4-BE49-F238E27FC236}">
                  <a16:creationId xmlns:a16="http://schemas.microsoft.com/office/drawing/2014/main" id="{951D2825-9549-4386-8C63-59937D611B2B}"/>
                </a:ext>
              </a:extLst>
            </p:cNvPr>
            <p:cNvSpPr/>
            <p:nvPr userDrawn="1"/>
          </p:nvSpPr>
          <p:spPr bwMode="auto">
            <a:xfrm>
              <a:off x="1416727" y="2031003"/>
              <a:ext cx="128065" cy="61718"/>
            </a:xfrm>
            <a:custGeom>
              <a:avLst/>
              <a:gdLst>
                <a:gd name="T0" fmla="*/ 32 w 35"/>
                <a:gd name="T1" fmla="*/ 9 h 17"/>
                <a:gd name="T2" fmla="*/ 24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2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9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9" name="îṩ1íḑe">
              <a:extLst>
                <a:ext uri="{FF2B5EF4-FFF2-40B4-BE49-F238E27FC236}">
                  <a16:creationId xmlns:a16="http://schemas.microsoft.com/office/drawing/2014/main" id="{E340BEB3-272D-4090-8985-FC55A630319E}"/>
                </a:ext>
              </a:extLst>
            </p:cNvPr>
            <p:cNvSpPr/>
            <p:nvPr userDrawn="1"/>
          </p:nvSpPr>
          <p:spPr bwMode="auto">
            <a:xfrm>
              <a:off x="154787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3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0" name="îŝļïdé">
              <a:extLst>
                <a:ext uri="{FF2B5EF4-FFF2-40B4-BE49-F238E27FC236}">
                  <a16:creationId xmlns:a16="http://schemas.microsoft.com/office/drawing/2014/main" id="{82382F8D-3F0B-4FC0-A0C5-0429C3576ECC}"/>
                </a:ext>
              </a:extLst>
            </p:cNvPr>
            <p:cNvSpPr/>
            <p:nvPr userDrawn="1"/>
          </p:nvSpPr>
          <p:spPr bwMode="auto">
            <a:xfrm>
              <a:off x="167594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1" name="îSḷíďè">
              <a:extLst>
                <a:ext uri="{FF2B5EF4-FFF2-40B4-BE49-F238E27FC236}">
                  <a16:creationId xmlns:a16="http://schemas.microsoft.com/office/drawing/2014/main" id="{6888A1F1-F4AD-45F7-8FD5-F1F4B75A463D}"/>
                </a:ext>
              </a:extLst>
            </p:cNvPr>
            <p:cNvSpPr/>
            <p:nvPr userDrawn="1"/>
          </p:nvSpPr>
          <p:spPr bwMode="auto">
            <a:xfrm>
              <a:off x="975444" y="2108150"/>
              <a:ext cx="131151" cy="64804"/>
            </a:xfrm>
            <a:custGeom>
              <a:avLst/>
              <a:gdLst>
                <a:gd name="T0" fmla="*/ 33 w 36"/>
                <a:gd name="T1" fmla="*/ 9 h 18"/>
                <a:gd name="T2" fmla="*/ 25 w 36"/>
                <a:gd name="T3" fmla="*/ 0 h 18"/>
                <a:gd name="T4" fmla="*/ 4 w 36"/>
                <a:gd name="T5" fmla="*/ 9 h 18"/>
                <a:gd name="T6" fmla="*/ 12 w 36"/>
                <a:gd name="T7" fmla="*/ 18 h 18"/>
                <a:gd name="T8" fmla="*/ 33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3" y="9"/>
                  </a:moveTo>
                  <a:cubicBezTo>
                    <a:pt x="36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2" name="íṣľiďe">
              <a:extLst>
                <a:ext uri="{FF2B5EF4-FFF2-40B4-BE49-F238E27FC236}">
                  <a16:creationId xmlns:a16="http://schemas.microsoft.com/office/drawing/2014/main" id="{2C799BAA-64AF-47E9-89FA-014D79996258}"/>
                </a:ext>
              </a:extLst>
            </p:cNvPr>
            <p:cNvSpPr/>
            <p:nvPr userDrawn="1"/>
          </p:nvSpPr>
          <p:spPr bwMode="auto">
            <a:xfrm>
              <a:off x="1106595" y="2108150"/>
              <a:ext cx="131151" cy="64804"/>
            </a:xfrm>
            <a:custGeom>
              <a:avLst/>
              <a:gdLst>
                <a:gd name="T0" fmla="*/ 32 w 36"/>
                <a:gd name="T1" fmla="*/ 9 h 18"/>
                <a:gd name="T2" fmla="*/ 24 w 36"/>
                <a:gd name="T3" fmla="*/ 0 h 18"/>
                <a:gd name="T4" fmla="*/ 3 w 36"/>
                <a:gd name="T5" fmla="*/ 9 h 18"/>
                <a:gd name="T6" fmla="*/ 11 w 36"/>
                <a:gd name="T7" fmla="*/ 18 h 18"/>
                <a:gd name="T8" fmla="*/ 32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4"/>
                    <a:pt x="3" y="18"/>
                    <a:pt x="11" y="18"/>
                  </a:cubicBezTo>
                  <a:cubicBezTo>
                    <a:pt x="19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3" name="iṣ1îḓe">
              <a:extLst>
                <a:ext uri="{FF2B5EF4-FFF2-40B4-BE49-F238E27FC236}">
                  <a16:creationId xmlns:a16="http://schemas.microsoft.com/office/drawing/2014/main" id="{9B8056EA-F73B-4810-B2C5-1A070299A678}"/>
                </a:ext>
              </a:extLst>
            </p:cNvPr>
            <p:cNvSpPr/>
            <p:nvPr userDrawn="1"/>
          </p:nvSpPr>
          <p:spPr bwMode="auto">
            <a:xfrm>
              <a:off x="654511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6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4" y="0"/>
                    <a:pt x="26" y="0"/>
                  </a:cubicBezTo>
                  <a:cubicBezTo>
                    <a:pt x="18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4" name="íŝḻíḋê">
              <a:extLst>
                <a:ext uri="{FF2B5EF4-FFF2-40B4-BE49-F238E27FC236}">
                  <a16:creationId xmlns:a16="http://schemas.microsoft.com/office/drawing/2014/main" id="{F57CB24E-62ED-4F57-B515-B815706C7067}"/>
                </a:ext>
              </a:extLst>
            </p:cNvPr>
            <p:cNvSpPr/>
            <p:nvPr userDrawn="1"/>
          </p:nvSpPr>
          <p:spPr bwMode="auto">
            <a:xfrm>
              <a:off x="785662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5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5" name="ïśļíďé">
              <a:extLst>
                <a:ext uri="{FF2B5EF4-FFF2-40B4-BE49-F238E27FC236}">
                  <a16:creationId xmlns:a16="http://schemas.microsoft.com/office/drawing/2014/main" id="{A62E5E4D-3CAE-43E7-ACC7-D3DF4D30553E}"/>
                </a:ext>
              </a:extLst>
            </p:cNvPr>
            <p:cNvSpPr/>
            <p:nvPr userDrawn="1"/>
          </p:nvSpPr>
          <p:spPr bwMode="auto">
            <a:xfrm>
              <a:off x="183640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6" name="ísľíḍe">
              <a:extLst>
                <a:ext uri="{FF2B5EF4-FFF2-40B4-BE49-F238E27FC236}">
                  <a16:creationId xmlns:a16="http://schemas.microsoft.com/office/drawing/2014/main" id="{F79E0D2C-6405-4A53-A60C-E54315DD1D40}"/>
                </a:ext>
              </a:extLst>
            </p:cNvPr>
            <p:cNvSpPr/>
            <p:nvPr userDrawn="1"/>
          </p:nvSpPr>
          <p:spPr bwMode="auto">
            <a:xfrm>
              <a:off x="1964473" y="2188383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7" name="îsļïḋè">
              <a:extLst>
                <a:ext uri="{FF2B5EF4-FFF2-40B4-BE49-F238E27FC236}">
                  <a16:creationId xmlns:a16="http://schemas.microsoft.com/office/drawing/2014/main" id="{BD9701FC-740A-4CE2-ADB7-54472A8A0E46}"/>
                </a:ext>
              </a:extLst>
            </p:cNvPr>
            <p:cNvSpPr/>
            <p:nvPr userDrawn="1"/>
          </p:nvSpPr>
          <p:spPr bwMode="auto">
            <a:xfrm>
              <a:off x="209562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8" name="íŝļïḍê">
              <a:extLst>
                <a:ext uri="{FF2B5EF4-FFF2-40B4-BE49-F238E27FC236}">
                  <a16:creationId xmlns:a16="http://schemas.microsoft.com/office/drawing/2014/main" id="{2B6081C2-64B6-4CB0-BB15-741801E69F3C}"/>
                </a:ext>
              </a:extLst>
            </p:cNvPr>
            <p:cNvSpPr/>
            <p:nvPr userDrawn="1"/>
          </p:nvSpPr>
          <p:spPr bwMode="auto">
            <a:xfrm>
              <a:off x="222677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9" name="i$ḻíḑè">
              <a:extLst>
                <a:ext uri="{FF2B5EF4-FFF2-40B4-BE49-F238E27FC236}">
                  <a16:creationId xmlns:a16="http://schemas.microsoft.com/office/drawing/2014/main" id="{E04CA38C-D7A6-445F-9A17-714ABDF978C7}"/>
                </a:ext>
              </a:extLst>
            </p:cNvPr>
            <p:cNvSpPr/>
            <p:nvPr userDrawn="1"/>
          </p:nvSpPr>
          <p:spPr bwMode="auto">
            <a:xfrm>
              <a:off x="178549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0" name="î$ḷïḑé">
              <a:extLst>
                <a:ext uri="{FF2B5EF4-FFF2-40B4-BE49-F238E27FC236}">
                  <a16:creationId xmlns:a16="http://schemas.microsoft.com/office/drawing/2014/main" id="{3E4C0B3C-3A7A-4121-BF29-25B9DCC98A5B}"/>
                </a:ext>
              </a:extLst>
            </p:cNvPr>
            <p:cNvSpPr/>
            <p:nvPr userDrawn="1"/>
          </p:nvSpPr>
          <p:spPr bwMode="auto">
            <a:xfrm>
              <a:off x="191664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1" name="ïşḷîḑê">
              <a:extLst>
                <a:ext uri="{FF2B5EF4-FFF2-40B4-BE49-F238E27FC236}">
                  <a16:creationId xmlns:a16="http://schemas.microsoft.com/office/drawing/2014/main" id="{54E573B0-55A8-4ACC-A4CD-E13B2A7A5E45}"/>
                </a:ext>
              </a:extLst>
            </p:cNvPr>
            <p:cNvSpPr/>
            <p:nvPr userDrawn="1"/>
          </p:nvSpPr>
          <p:spPr bwMode="auto">
            <a:xfrm>
              <a:off x="2050878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2" name="îṣlïďé">
              <a:extLst>
                <a:ext uri="{FF2B5EF4-FFF2-40B4-BE49-F238E27FC236}">
                  <a16:creationId xmlns:a16="http://schemas.microsoft.com/office/drawing/2014/main" id="{178F1DC9-620C-4BBD-8D10-6C94E74F1726}"/>
                </a:ext>
              </a:extLst>
            </p:cNvPr>
            <p:cNvSpPr/>
            <p:nvPr userDrawn="1"/>
          </p:nvSpPr>
          <p:spPr bwMode="auto">
            <a:xfrm>
              <a:off x="2183571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3" name="îṥľîdé">
              <a:extLst>
                <a:ext uri="{FF2B5EF4-FFF2-40B4-BE49-F238E27FC236}">
                  <a16:creationId xmlns:a16="http://schemas.microsoft.com/office/drawing/2014/main" id="{335CD79E-0E94-4595-8B4A-BFF2741C7C36}"/>
                </a:ext>
              </a:extLst>
            </p:cNvPr>
            <p:cNvSpPr/>
            <p:nvPr userDrawn="1"/>
          </p:nvSpPr>
          <p:spPr bwMode="auto">
            <a:xfrm>
              <a:off x="186881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4" name="íşḻîḍê">
              <a:extLst>
                <a:ext uri="{FF2B5EF4-FFF2-40B4-BE49-F238E27FC236}">
                  <a16:creationId xmlns:a16="http://schemas.microsoft.com/office/drawing/2014/main" id="{1C749548-0A10-44B9-9A24-DCF1024AC3F5}"/>
                </a:ext>
              </a:extLst>
            </p:cNvPr>
            <p:cNvSpPr/>
            <p:nvPr userDrawn="1"/>
          </p:nvSpPr>
          <p:spPr bwMode="auto">
            <a:xfrm>
              <a:off x="2004590" y="2356565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5" name="ïSļiḓè">
              <a:extLst>
                <a:ext uri="{FF2B5EF4-FFF2-40B4-BE49-F238E27FC236}">
                  <a16:creationId xmlns:a16="http://schemas.microsoft.com/office/drawing/2014/main" id="{EA54C3B7-B684-411C-A1B1-BDB23BDD8420}"/>
                </a:ext>
              </a:extLst>
            </p:cNvPr>
            <p:cNvSpPr/>
            <p:nvPr userDrawn="1"/>
          </p:nvSpPr>
          <p:spPr bwMode="auto">
            <a:xfrm>
              <a:off x="213574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1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6" name="íŝļiďe">
              <a:extLst>
                <a:ext uri="{FF2B5EF4-FFF2-40B4-BE49-F238E27FC236}">
                  <a16:creationId xmlns:a16="http://schemas.microsoft.com/office/drawing/2014/main" id="{62645353-E463-4508-82F1-D37E1F6D98E0}"/>
                </a:ext>
              </a:extLst>
            </p:cNvPr>
            <p:cNvSpPr/>
            <p:nvPr userDrawn="1"/>
          </p:nvSpPr>
          <p:spPr bwMode="auto">
            <a:xfrm>
              <a:off x="1817893" y="2439884"/>
              <a:ext cx="135779" cy="74061"/>
            </a:xfrm>
            <a:custGeom>
              <a:avLst/>
              <a:gdLst>
                <a:gd name="T0" fmla="*/ 33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3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3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7" name="îŝ1ïḋê">
              <a:extLst>
                <a:ext uri="{FF2B5EF4-FFF2-40B4-BE49-F238E27FC236}">
                  <a16:creationId xmlns:a16="http://schemas.microsoft.com/office/drawing/2014/main" id="{E3DBB1A7-5E8C-414D-9C84-DCFA6B562291}"/>
                </a:ext>
              </a:extLst>
            </p:cNvPr>
            <p:cNvSpPr/>
            <p:nvPr userDrawn="1"/>
          </p:nvSpPr>
          <p:spPr bwMode="auto">
            <a:xfrm>
              <a:off x="1953672" y="2439884"/>
              <a:ext cx="134237" cy="74061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8" name="ïslíḓe">
              <a:extLst>
                <a:ext uri="{FF2B5EF4-FFF2-40B4-BE49-F238E27FC236}">
                  <a16:creationId xmlns:a16="http://schemas.microsoft.com/office/drawing/2014/main" id="{CB012890-5188-41F1-8DF4-225AC6C6D603}"/>
                </a:ext>
              </a:extLst>
            </p:cNvPr>
            <p:cNvSpPr/>
            <p:nvPr userDrawn="1"/>
          </p:nvSpPr>
          <p:spPr bwMode="auto">
            <a:xfrm>
              <a:off x="2090995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5" y="5"/>
                    <a:pt x="2" y="10"/>
                  </a:cubicBezTo>
                  <a:cubicBezTo>
                    <a:pt x="0" y="16"/>
                    <a:pt x="4" y="20"/>
                    <a:pt x="12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9" name="ïs1iḑé">
              <a:extLst>
                <a:ext uri="{FF2B5EF4-FFF2-40B4-BE49-F238E27FC236}">
                  <a16:creationId xmlns:a16="http://schemas.microsoft.com/office/drawing/2014/main" id="{0CE96891-6821-4AF4-AE71-3AAD58543E3E}"/>
                </a:ext>
              </a:extLst>
            </p:cNvPr>
            <p:cNvSpPr/>
            <p:nvPr userDrawn="1"/>
          </p:nvSpPr>
          <p:spPr bwMode="auto">
            <a:xfrm>
              <a:off x="1766976" y="2532461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0" name="îsļïďé">
              <a:extLst>
                <a:ext uri="{FF2B5EF4-FFF2-40B4-BE49-F238E27FC236}">
                  <a16:creationId xmlns:a16="http://schemas.microsoft.com/office/drawing/2014/main" id="{0655026E-E97A-4B63-95E1-050FCCA0BFB9}"/>
                </a:ext>
              </a:extLst>
            </p:cNvPr>
            <p:cNvSpPr/>
            <p:nvPr userDrawn="1"/>
          </p:nvSpPr>
          <p:spPr bwMode="auto">
            <a:xfrm>
              <a:off x="1905841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4 w 36"/>
                <a:gd name="T3" fmla="*/ 0 h 20"/>
                <a:gd name="T4" fmla="*/ 3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4" y="20"/>
                    <a:pt x="12" y="20"/>
                  </a:cubicBezTo>
                  <a:cubicBezTo>
                    <a:pt x="21" y="20"/>
                    <a:pt x="30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1" name="iṣḻïḍè">
              <a:extLst>
                <a:ext uri="{FF2B5EF4-FFF2-40B4-BE49-F238E27FC236}">
                  <a16:creationId xmlns:a16="http://schemas.microsoft.com/office/drawing/2014/main" id="{9368933E-9C06-4F74-84A4-B8E79A8318CC}"/>
                </a:ext>
              </a:extLst>
            </p:cNvPr>
            <p:cNvSpPr/>
            <p:nvPr userDrawn="1"/>
          </p:nvSpPr>
          <p:spPr bwMode="auto">
            <a:xfrm>
              <a:off x="2040077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2" name="iṥļíďè">
              <a:extLst>
                <a:ext uri="{FF2B5EF4-FFF2-40B4-BE49-F238E27FC236}">
                  <a16:creationId xmlns:a16="http://schemas.microsoft.com/office/drawing/2014/main" id="{02C7A9F7-B86E-45E8-BF7C-D04C7E3EE7FF}"/>
                </a:ext>
              </a:extLst>
            </p:cNvPr>
            <p:cNvSpPr/>
            <p:nvPr userDrawn="1"/>
          </p:nvSpPr>
          <p:spPr bwMode="auto">
            <a:xfrm>
              <a:off x="1850295" y="2623494"/>
              <a:ext cx="138865" cy="72519"/>
            </a:xfrm>
            <a:custGeom>
              <a:avLst/>
              <a:gdLst>
                <a:gd name="T0" fmla="*/ 35 w 38"/>
                <a:gd name="T1" fmla="*/ 10 h 20"/>
                <a:gd name="T2" fmla="*/ 25 w 38"/>
                <a:gd name="T3" fmla="*/ 0 h 20"/>
                <a:gd name="T4" fmla="*/ 4 w 38"/>
                <a:gd name="T5" fmla="*/ 10 h 20"/>
                <a:gd name="T6" fmla="*/ 14 w 38"/>
                <a:gd name="T7" fmla="*/ 20 h 20"/>
                <a:gd name="T8" fmla="*/ 35 w 38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35" y="10"/>
                  </a:moveTo>
                  <a:cubicBezTo>
                    <a:pt x="38" y="4"/>
                    <a:pt x="34" y="0"/>
                    <a:pt x="25" y="0"/>
                  </a:cubicBezTo>
                  <a:cubicBezTo>
                    <a:pt x="16" y="0"/>
                    <a:pt x="7" y="4"/>
                    <a:pt x="4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3" name="îṥļiďe">
              <a:extLst>
                <a:ext uri="{FF2B5EF4-FFF2-40B4-BE49-F238E27FC236}">
                  <a16:creationId xmlns:a16="http://schemas.microsoft.com/office/drawing/2014/main" id="{891F36AA-3B3C-4A72-B660-7781F0BFF565}"/>
                </a:ext>
              </a:extLst>
            </p:cNvPr>
            <p:cNvSpPr/>
            <p:nvPr userDrawn="1"/>
          </p:nvSpPr>
          <p:spPr bwMode="auto">
            <a:xfrm>
              <a:off x="1993789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4" name="îṡlîdé">
              <a:extLst>
                <a:ext uri="{FF2B5EF4-FFF2-40B4-BE49-F238E27FC236}">
                  <a16:creationId xmlns:a16="http://schemas.microsoft.com/office/drawing/2014/main" id="{FA240AC5-DA1A-4C8C-A4BF-009652878D0B}"/>
                </a:ext>
              </a:extLst>
            </p:cNvPr>
            <p:cNvSpPr/>
            <p:nvPr userDrawn="1"/>
          </p:nvSpPr>
          <p:spPr bwMode="auto">
            <a:xfrm>
              <a:off x="1942872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5" name="iṡliḑê">
              <a:extLst>
                <a:ext uri="{FF2B5EF4-FFF2-40B4-BE49-F238E27FC236}">
                  <a16:creationId xmlns:a16="http://schemas.microsoft.com/office/drawing/2014/main" id="{340A55FD-3675-40F1-8A13-B7B3DA967201}"/>
                </a:ext>
              </a:extLst>
            </p:cNvPr>
            <p:cNvSpPr/>
            <p:nvPr userDrawn="1"/>
          </p:nvSpPr>
          <p:spPr bwMode="auto">
            <a:xfrm>
              <a:off x="2084823" y="2714528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3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6" name="îŝḻíḑé">
              <a:extLst>
                <a:ext uri="{FF2B5EF4-FFF2-40B4-BE49-F238E27FC236}">
                  <a16:creationId xmlns:a16="http://schemas.microsoft.com/office/drawing/2014/main" id="{E59308E6-67D1-41BB-BDB1-749A3EFF6694}"/>
                </a:ext>
              </a:extLst>
            </p:cNvPr>
            <p:cNvSpPr/>
            <p:nvPr userDrawn="1"/>
          </p:nvSpPr>
          <p:spPr bwMode="auto">
            <a:xfrm>
              <a:off x="2033905" y="2810191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7" name="ïšļïḋe">
              <a:extLst>
                <a:ext uri="{FF2B5EF4-FFF2-40B4-BE49-F238E27FC236}">
                  <a16:creationId xmlns:a16="http://schemas.microsoft.com/office/drawing/2014/main" id="{945E9550-4673-4E54-934A-B67D8E350C2D}"/>
                </a:ext>
              </a:extLst>
            </p:cNvPr>
            <p:cNvSpPr/>
            <p:nvPr userDrawn="1"/>
          </p:nvSpPr>
          <p:spPr bwMode="auto">
            <a:xfrm>
              <a:off x="2718973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20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8" name="íŝlïḑê">
              <a:extLst>
                <a:ext uri="{FF2B5EF4-FFF2-40B4-BE49-F238E27FC236}">
                  <a16:creationId xmlns:a16="http://schemas.microsoft.com/office/drawing/2014/main" id="{328AF561-3D65-4470-9171-DACBAA1CC60D}"/>
                </a:ext>
              </a:extLst>
            </p:cNvPr>
            <p:cNvSpPr/>
            <p:nvPr userDrawn="1"/>
          </p:nvSpPr>
          <p:spPr bwMode="auto">
            <a:xfrm>
              <a:off x="2683486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9" name="ïṡlíḍè">
              <a:extLst>
                <a:ext uri="{FF2B5EF4-FFF2-40B4-BE49-F238E27FC236}">
                  <a16:creationId xmlns:a16="http://schemas.microsoft.com/office/drawing/2014/main" id="{528B1A4D-28BB-413E-B848-7BEFF74063E7}"/>
                </a:ext>
              </a:extLst>
            </p:cNvPr>
            <p:cNvSpPr/>
            <p:nvPr userDrawn="1"/>
          </p:nvSpPr>
          <p:spPr bwMode="auto">
            <a:xfrm>
              <a:off x="2646455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0" name="íṣļiḓe">
              <a:extLst>
                <a:ext uri="{FF2B5EF4-FFF2-40B4-BE49-F238E27FC236}">
                  <a16:creationId xmlns:a16="http://schemas.microsoft.com/office/drawing/2014/main" id="{A510A116-993E-4439-A890-259E0BC0D85F}"/>
                </a:ext>
              </a:extLst>
            </p:cNvPr>
            <p:cNvSpPr/>
            <p:nvPr userDrawn="1"/>
          </p:nvSpPr>
          <p:spPr bwMode="auto">
            <a:xfrm>
              <a:off x="2609425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1" name="iS1îḓe">
              <a:extLst>
                <a:ext uri="{FF2B5EF4-FFF2-40B4-BE49-F238E27FC236}">
                  <a16:creationId xmlns:a16="http://schemas.microsoft.com/office/drawing/2014/main" id="{E38FE163-F6A5-4FE8-8256-76D7D16B1E4F}"/>
                </a:ext>
              </a:extLst>
            </p:cNvPr>
            <p:cNvSpPr/>
            <p:nvPr userDrawn="1"/>
          </p:nvSpPr>
          <p:spPr bwMode="auto">
            <a:xfrm>
              <a:off x="256930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2" name="í$1ïḋe">
              <a:extLst>
                <a:ext uri="{FF2B5EF4-FFF2-40B4-BE49-F238E27FC236}">
                  <a16:creationId xmlns:a16="http://schemas.microsoft.com/office/drawing/2014/main" id="{DA05A1B9-0A73-4BB4-942A-C988CF4C3B7D}"/>
                </a:ext>
              </a:extLst>
            </p:cNvPr>
            <p:cNvSpPr/>
            <p:nvPr userDrawn="1"/>
          </p:nvSpPr>
          <p:spPr bwMode="auto">
            <a:xfrm>
              <a:off x="2529192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3" name="îṣ1idè">
              <a:extLst>
                <a:ext uri="{FF2B5EF4-FFF2-40B4-BE49-F238E27FC236}">
                  <a16:creationId xmlns:a16="http://schemas.microsoft.com/office/drawing/2014/main" id="{D6A09183-8CB7-4D48-AEA8-4BD9387EEE70}"/>
                </a:ext>
              </a:extLst>
            </p:cNvPr>
            <p:cNvSpPr/>
            <p:nvPr userDrawn="1"/>
          </p:nvSpPr>
          <p:spPr bwMode="auto">
            <a:xfrm>
              <a:off x="2489075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3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4" name="íśḷide">
              <a:extLst>
                <a:ext uri="{FF2B5EF4-FFF2-40B4-BE49-F238E27FC236}">
                  <a16:creationId xmlns:a16="http://schemas.microsoft.com/office/drawing/2014/main" id="{D14E7BA0-CF74-440C-8274-8B39E817F5FF}"/>
                </a:ext>
              </a:extLst>
            </p:cNvPr>
            <p:cNvSpPr/>
            <p:nvPr userDrawn="1"/>
          </p:nvSpPr>
          <p:spPr bwMode="auto">
            <a:xfrm>
              <a:off x="2448958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5" name="îsľídê">
              <a:extLst>
                <a:ext uri="{FF2B5EF4-FFF2-40B4-BE49-F238E27FC236}">
                  <a16:creationId xmlns:a16="http://schemas.microsoft.com/office/drawing/2014/main" id="{DE7DED71-AA00-4D1E-A4A7-2C4D6156AF48}"/>
                </a:ext>
              </a:extLst>
            </p:cNvPr>
            <p:cNvSpPr/>
            <p:nvPr userDrawn="1"/>
          </p:nvSpPr>
          <p:spPr bwMode="auto">
            <a:xfrm>
              <a:off x="2405756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6" name="iŝ1îďè">
              <a:extLst>
                <a:ext uri="{FF2B5EF4-FFF2-40B4-BE49-F238E27FC236}">
                  <a16:creationId xmlns:a16="http://schemas.microsoft.com/office/drawing/2014/main" id="{595DA388-D246-4B3B-ABC2-78595E3070B5}"/>
                </a:ext>
              </a:extLst>
            </p:cNvPr>
            <p:cNvSpPr/>
            <p:nvPr userDrawn="1"/>
          </p:nvSpPr>
          <p:spPr bwMode="auto">
            <a:xfrm>
              <a:off x="2361010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7" name="iṧ1iḍè">
              <a:extLst>
                <a:ext uri="{FF2B5EF4-FFF2-40B4-BE49-F238E27FC236}">
                  <a16:creationId xmlns:a16="http://schemas.microsoft.com/office/drawing/2014/main" id="{F198FADC-985D-47E3-ADF1-F4F0858E7E13}"/>
                </a:ext>
              </a:extLst>
            </p:cNvPr>
            <p:cNvSpPr/>
            <p:nvPr userDrawn="1"/>
          </p:nvSpPr>
          <p:spPr bwMode="auto">
            <a:xfrm>
              <a:off x="2317807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5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8" name="ïş1iďê">
              <a:extLst>
                <a:ext uri="{FF2B5EF4-FFF2-40B4-BE49-F238E27FC236}">
                  <a16:creationId xmlns:a16="http://schemas.microsoft.com/office/drawing/2014/main" id="{994D35EC-6BCD-4097-A937-37F1A87DA80E}"/>
                </a:ext>
              </a:extLst>
            </p:cNvPr>
            <p:cNvSpPr/>
            <p:nvPr userDrawn="1"/>
          </p:nvSpPr>
          <p:spPr bwMode="auto">
            <a:xfrm>
              <a:off x="2269977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9" name="íṡļíďé">
              <a:extLst>
                <a:ext uri="{FF2B5EF4-FFF2-40B4-BE49-F238E27FC236}">
                  <a16:creationId xmlns:a16="http://schemas.microsoft.com/office/drawing/2014/main" id="{CA971353-5E47-4301-9F7D-064E3B66A737}"/>
                </a:ext>
              </a:extLst>
            </p:cNvPr>
            <p:cNvSpPr/>
            <p:nvPr userDrawn="1"/>
          </p:nvSpPr>
          <p:spPr bwMode="auto">
            <a:xfrm>
              <a:off x="2223688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0" name="íšḻïdé">
              <a:extLst>
                <a:ext uri="{FF2B5EF4-FFF2-40B4-BE49-F238E27FC236}">
                  <a16:creationId xmlns:a16="http://schemas.microsoft.com/office/drawing/2014/main" id="{9336849B-47CD-41A3-935C-F3DD7C9BFDAE}"/>
                </a:ext>
              </a:extLst>
            </p:cNvPr>
            <p:cNvSpPr/>
            <p:nvPr userDrawn="1"/>
          </p:nvSpPr>
          <p:spPr bwMode="auto">
            <a:xfrm>
              <a:off x="2175856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1" name="ïSliďé">
              <a:extLst>
                <a:ext uri="{FF2B5EF4-FFF2-40B4-BE49-F238E27FC236}">
                  <a16:creationId xmlns:a16="http://schemas.microsoft.com/office/drawing/2014/main" id="{4EA104F7-0DDC-435B-87B5-70ABDFD078B8}"/>
                </a:ext>
              </a:extLst>
            </p:cNvPr>
            <p:cNvSpPr/>
            <p:nvPr userDrawn="1"/>
          </p:nvSpPr>
          <p:spPr bwMode="auto">
            <a:xfrm>
              <a:off x="2124940" y="2907396"/>
              <a:ext cx="141951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4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2" name="işḷïďè">
              <a:extLst>
                <a:ext uri="{FF2B5EF4-FFF2-40B4-BE49-F238E27FC236}">
                  <a16:creationId xmlns:a16="http://schemas.microsoft.com/office/drawing/2014/main" id="{4B637604-08B7-4141-899A-F092473BDBD1}"/>
                </a:ext>
              </a:extLst>
            </p:cNvPr>
            <p:cNvSpPr/>
            <p:nvPr userDrawn="1"/>
          </p:nvSpPr>
          <p:spPr bwMode="auto">
            <a:xfrm>
              <a:off x="2074022" y="3010774"/>
              <a:ext cx="145037" cy="83319"/>
            </a:xfrm>
            <a:custGeom>
              <a:avLst/>
              <a:gdLst>
                <a:gd name="T0" fmla="*/ 37 w 40"/>
                <a:gd name="T1" fmla="*/ 11 h 23"/>
                <a:gd name="T2" fmla="*/ 26 w 40"/>
                <a:gd name="T3" fmla="*/ 0 h 23"/>
                <a:gd name="T4" fmla="*/ 4 w 40"/>
                <a:gd name="T5" fmla="*/ 11 h 23"/>
                <a:gd name="T6" fmla="*/ 14 w 40"/>
                <a:gd name="T7" fmla="*/ 23 h 23"/>
                <a:gd name="T8" fmla="*/ 37 w 40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37" y="11"/>
                  </a:moveTo>
                  <a:cubicBezTo>
                    <a:pt x="40" y="5"/>
                    <a:pt x="35" y="0"/>
                    <a:pt x="26" y="0"/>
                  </a:cubicBezTo>
                  <a:cubicBezTo>
                    <a:pt x="17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3" name="íśḻíḋe">
              <a:extLst>
                <a:ext uri="{FF2B5EF4-FFF2-40B4-BE49-F238E27FC236}">
                  <a16:creationId xmlns:a16="http://schemas.microsoft.com/office/drawing/2014/main" id="{047A088C-F808-479E-9704-26C8C55EE0CC}"/>
                </a:ext>
              </a:extLst>
            </p:cNvPr>
            <p:cNvSpPr/>
            <p:nvPr userDrawn="1"/>
          </p:nvSpPr>
          <p:spPr bwMode="auto">
            <a:xfrm>
              <a:off x="2223688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4" name="ïṥlîdé">
              <a:extLst>
                <a:ext uri="{FF2B5EF4-FFF2-40B4-BE49-F238E27FC236}">
                  <a16:creationId xmlns:a16="http://schemas.microsoft.com/office/drawing/2014/main" id="{2BF4F389-41DF-44C2-B0CB-BDE08336831B}"/>
                </a:ext>
              </a:extLst>
            </p:cNvPr>
            <p:cNvSpPr/>
            <p:nvPr userDrawn="1"/>
          </p:nvSpPr>
          <p:spPr bwMode="auto">
            <a:xfrm>
              <a:off x="2368725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5" name="íŝḻíḋê">
              <a:extLst>
                <a:ext uri="{FF2B5EF4-FFF2-40B4-BE49-F238E27FC236}">
                  <a16:creationId xmlns:a16="http://schemas.microsoft.com/office/drawing/2014/main" id="{7000775F-7AB6-49B8-A0B3-6F4A10B41CDC}"/>
                </a:ext>
              </a:extLst>
            </p:cNvPr>
            <p:cNvSpPr/>
            <p:nvPr userDrawn="1"/>
          </p:nvSpPr>
          <p:spPr bwMode="auto">
            <a:xfrm>
              <a:off x="2518390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4 w 38"/>
                <a:gd name="T3" fmla="*/ 0 h 23"/>
                <a:gd name="T4" fmla="*/ 2 w 38"/>
                <a:gd name="T5" fmla="*/ 11 h 23"/>
                <a:gd name="T6" fmla="*/ 1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5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6" name="íśḷíḋè">
              <a:extLst>
                <a:ext uri="{FF2B5EF4-FFF2-40B4-BE49-F238E27FC236}">
                  <a16:creationId xmlns:a16="http://schemas.microsoft.com/office/drawing/2014/main" id="{E036117C-1810-488F-A92A-B2CAA0A311BA}"/>
                </a:ext>
              </a:extLst>
            </p:cNvPr>
            <p:cNvSpPr/>
            <p:nvPr userDrawn="1"/>
          </p:nvSpPr>
          <p:spPr bwMode="auto">
            <a:xfrm>
              <a:off x="2320893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6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7" name="iṧḻîdê">
              <a:extLst>
                <a:ext uri="{FF2B5EF4-FFF2-40B4-BE49-F238E27FC236}">
                  <a16:creationId xmlns:a16="http://schemas.microsoft.com/office/drawing/2014/main" id="{FC2F29C7-623F-4210-B41D-C37A0B1AF284}"/>
                </a:ext>
              </a:extLst>
            </p:cNvPr>
            <p:cNvSpPr/>
            <p:nvPr userDrawn="1"/>
          </p:nvSpPr>
          <p:spPr bwMode="auto">
            <a:xfrm>
              <a:off x="2470560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5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8" name="iṥľídé">
              <a:extLst>
                <a:ext uri="{FF2B5EF4-FFF2-40B4-BE49-F238E27FC236}">
                  <a16:creationId xmlns:a16="http://schemas.microsoft.com/office/drawing/2014/main" id="{64269600-8B26-41FC-8BA5-1C4D97AF16A9}"/>
                </a:ext>
              </a:extLst>
            </p:cNvPr>
            <p:cNvSpPr/>
            <p:nvPr userDrawn="1"/>
          </p:nvSpPr>
          <p:spPr bwMode="auto">
            <a:xfrm>
              <a:off x="2620225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3" y="0"/>
                    <a:pt x="24" y="0"/>
                  </a:cubicBezTo>
                  <a:cubicBezTo>
                    <a:pt x="15" y="0"/>
                    <a:pt x="5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9" name="îšļïďè">
              <a:extLst>
                <a:ext uri="{FF2B5EF4-FFF2-40B4-BE49-F238E27FC236}">
                  <a16:creationId xmlns:a16="http://schemas.microsoft.com/office/drawing/2014/main" id="{B93B801F-4414-47AF-82D9-FC91E8DFE578}"/>
                </a:ext>
              </a:extLst>
            </p:cNvPr>
            <p:cNvSpPr/>
            <p:nvPr userDrawn="1"/>
          </p:nvSpPr>
          <p:spPr bwMode="auto">
            <a:xfrm>
              <a:off x="2573936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25 w 40"/>
                <a:gd name="T3" fmla="*/ 0 h 24"/>
                <a:gd name="T4" fmla="*/ 3 w 40"/>
                <a:gd name="T5" fmla="*/ 12 h 24"/>
                <a:gd name="T6" fmla="*/ 1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6" y="0"/>
                    <a:pt x="6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0" name="í$1îďe">
              <a:extLst>
                <a:ext uri="{FF2B5EF4-FFF2-40B4-BE49-F238E27FC236}">
                  <a16:creationId xmlns:a16="http://schemas.microsoft.com/office/drawing/2014/main" id="{62542699-F7B6-4534-9EFB-88DB72C09BEB}"/>
                </a:ext>
              </a:extLst>
            </p:cNvPr>
            <p:cNvSpPr/>
            <p:nvPr userDrawn="1"/>
          </p:nvSpPr>
          <p:spPr bwMode="auto">
            <a:xfrm>
              <a:off x="3029106" y="3222157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1" name="îṣḷîḑé">
              <a:extLst>
                <a:ext uri="{FF2B5EF4-FFF2-40B4-BE49-F238E27FC236}">
                  <a16:creationId xmlns:a16="http://schemas.microsoft.com/office/drawing/2014/main" id="{F39D0908-AB45-4957-838A-BA69589E00FB}"/>
                </a:ext>
              </a:extLst>
            </p:cNvPr>
            <p:cNvSpPr/>
            <p:nvPr userDrawn="1"/>
          </p:nvSpPr>
          <p:spPr bwMode="auto">
            <a:xfrm>
              <a:off x="3183401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5" y="24"/>
                    <a:pt x="15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2" name="îṧḻîḋé">
              <a:extLst>
                <a:ext uri="{FF2B5EF4-FFF2-40B4-BE49-F238E27FC236}">
                  <a16:creationId xmlns:a16="http://schemas.microsoft.com/office/drawing/2014/main" id="{80C107EE-7898-4E43-BE85-82640118FF73}"/>
                </a:ext>
              </a:extLst>
            </p:cNvPr>
            <p:cNvSpPr/>
            <p:nvPr userDrawn="1"/>
          </p:nvSpPr>
          <p:spPr bwMode="auto">
            <a:xfrm>
              <a:off x="3333066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5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3" name="iṡľiḑé">
              <a:extLst>
                <a:ext uri="{FF2B5EF4-FFF2-40B4-BE49-F238E27FC236}">
                  <a16:creationId xmlns:a16="http://schemas.microsoft.com/office/drawing/2014/main" id="{C42E3EF7-32E7-402F-B93A-C07001F472E7}"/>
                </a:ext>
              </a:extLst>
            </p:cNvPr>
            <p:cNvSpPr/>
            <p:nvPr userDrawn="1"/>
          </p:nvSpPr>
          <p:spPr bwMode="auto">
            <a:xfrm>
              <a:off x="2683486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5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4" name="iSḷíḓè">
              <a:extLst>
                <a:ext uri="{FF2B5EF4-FFF2-40B4-BE49-F238E27FC236}">
                  <a16:creationId xmlns:a16="http://schemas.microsoft.com/office/drawing/2014/main" id="{04CF4C4D-4351-4D25-BF7A-929EC0B3FF8D}"/>
                </a:ext>
              </a:extLst>
            </p:cNvPr>
            <p:cNvSpPr/>
            <p:nvPr userDrawn="1"/>
          </p:nvSpPr>
          <p:spPr bwMode="auto">
            <a:xfrm>
              <a:off x="2836237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5" name="íṡľíde">
              <a:extLst>
                <a:ext uri="{FF2B5EF4-FFF2-40B4-BE49-F238E27FC236}">
                  <a16:creationId xmlns:a16="http://schemas.microsoft.com/office/drawing/2014/main" id="{EC842B36-43E7-4F48-BB66-9C68B92BD92B}"/>
                </a:ext>
              </a:extLst>
            </p:cNvPr>
            <p:cNvSpPr/>
            <p:nvPr userDrawn="1"/>
          </p:nvSpPr>
          <p:spPr bwMode="auto">
            <a:xfrm>
              <a:off x="2988990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6" name="íṣḻïďè">
              <a:extLst>
                <a:ext uri="{FF2B5EF4-FFF2-40B4-BE49-F238E27FC236}">
                  <a16:creationId xmlns:a16="http://schemas.microsoft.com/office/drawing/2014/main" id="{A5DF9C00-0C7C-4701-A8EF-4ACFFF654A05}"/>
                </a:ext>
              </a:extLst>
            </p:cNvPr>
            <p:cNvSpPr/>
            <p:nvPr userDrawn="1"/>
          </p:nvSpPr>
          <p:spPr bwMode="auto">
            <a:xfrm>
              <a:off x="3143284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7" name="iśḻïḓe">
              <a:extLst>
                <a:ext uri="{FF2B5EF4-FFF2-40B4-BE49-F238E27FC236}">
                  <a16:creationId xmlns:a16="http://schemas.microsoft.com/office/drawing/2014/main" id="{062FCCA8-3FA8-4631-A52B-16902842B23F}"/>
                </a:ext>
              </a:extLst>
            </p:cNvPr>
            <p:cNvSpPr/>
            <p:nvPr userDrawn="1"/>
          </p:nvSpPr>
          <p:spPr bwMode="auto">
            <a:xfrm>
              <a:off x="3296035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8" name="îSļiḓé">
              <a:extLst>
                <a:ext uri="{FF2B5EF4-FFF2-40B4-BE49-F238E27FC236}">
                  <a16:creationId xmlns:a16="http://schemas.microsoft.com/office/drawing/2014/main" id="{1C5B3BB3-7CB6-4CD5-B9C7-A2EB7F588E4D}"/>
                </a:ext>
              </a:extLst>
            </p:cNvPr>
            <p:cNvSpPr/>
            <p:nvPr userDrawn="1"/>
          </p:nvSpPr>
          <p:spPr bwMode="auto">
            <a:xfrm>
              <a:off x="3448788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3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9" name="ïsḷîḋê">
              <a:extLst>
                <a:ext uri="{FF2B5EF4-FFF2-40B4-BE49-F238E27FC236}">
                  <a16:creationId xmlns:a16="http://schemas.microsoft.com/office/drawing/2014/main" id="{41AD8E59-94A0-4941-8005-AFDAF6445599}"/>
                </a:ext>
              </a:extLst>
            </p:cNvPr>
            <p:cNvSpPr/>
            <p:nvPr userDrawn="1"/>
          </p:nvSpPr>
          <p:spPr bwMode="auto">
            <a:xfrm>
              <a:off x="2793035" y="3445885"/>
              <a:ext cx="145037" cy="94120"/>
            </a:xfrm>
            <a:custGeom>
              <a:avLst/>
              <a:gdLst>
                <a:gd name="T0" fmla="*/ 37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0" name="íṩḷíḍe">
              <a:extLst>
                <a:ext uri="{FF2B5EF4-FFF2-40B4-BE49-F238E27FC236}">
                  <a16:creationId xmlns:a16="http://schemas.microsoft.com/office/drawing/2014/main" id="{41DDF079-1EFB-4B8F-B6E3-5E5139730943}"/>
                </a:ext>
              </a:extLst>
            </p:cNvPr>
            <p:cNvSpPr/>
            <p:nvPr userDrawn="1"/>
          </p:nvSpPr>
          <p:spPr bwMode="auto">
            <a:xfrm>
              <a:off x="294887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5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2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1" name="iśḷïḍé">
              <a:extLst>
                <a:ext uri="{FF2B5EF4-FFF2-40B4-BE49-F238E27FC236}">
                  <a16:creationId xmlns:a16="http://schemas.microsoft.com/office/drawing/2014/main" id="{2E4CA1E1-98C6-4889-B34D-4A51C3ED279A}"/>
                </a:ext>
              </a:extLst>
            </p:cNvPr>
            <p:cNvSpPr/>
            <p:nvPr userDrawn="1"/>
          </p:nvSpPr>
          <p:spPr bwMode="auto">
            <a:xfrm>
              <a:off x="3103168" y="3445885"/>
              <a:ext cx="145037" cy="94120"/>
            </a:xfrm>
            <a:custGeom>
              <a:avLst/>
              <a:gdLst>
                <a:gd name="T0" fmla="*/ 38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6 w 40"/>
                <a:gd name="T7" fmla="*/ 26 h 26"/>
                <a:gd name="T8" fmla="*/ 38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8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6" y="26"/>
                    <a:pt x="35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2" name="îśľide">
              <a:extLst>
                <a:ext uri="{FF2B5EF4-FFF2-40B4-BE49-F238E27FC236}">
                  <a16:creationId xmlns:a16="http://schemas.microsoft.com/office/drawing/2014/main" id="{C9E528F8-D17B-4A48-AC30-73EF9AB2A95A}"/>
                </a:ext>
              </a:extLst>
            </p:cNvPr>
            <p:cNvSpPr/>
            <p:nvPr userDrawn="1"/>
          </p:nvSpPr>
          <p:spPr bwMode="auto">
            <a:xfrm>
              <a:off x="325900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3" name="îślîḑé">
              <a:extLst>
                <a:ext uri="{FF2B5EF4-FFF2-40B4-BE49-F238E27FC236}">
                  <a16:creationId xmlns:a16="http://schemas.microsoft.com/office/drawing/2014/main" id="{67B65933-DABC-4FBA-9674-1A2C1A4D35E9}"/>
                </a:ext>
              </a:extLst>
            </p:cNvPr>
            <p:cNvSpPr/>
            <p:nvPr userDrawn="1"/>
          </p:nvSpPr>
          <p:spPr bwMode="auto">
            <a:xfrm>
              <a:off x="341638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3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4" name="ïṡļïḋê">
              <a:extLst>
                <a:ext uri="{FF2B5EF4-FFF2-40B4-BE49-F238E27FC236}">
                  <a16:creationId xmlns:a16="http://schemas.microsoft.com/office/drawing/2014/main" id="{EBB698B8-3570-4DDF-84CD-CB7C68178B18}"/>
                </a:ext>
              </a:extLst>
            </p:cNvPr>
            <p:cNvSpPr/>
            <p:nvPr userDrawn="1"/>
          </p:nvSpPr>
          <p:spPr bwMode="auto">
            <a:xfrm>
              <a:off x="3573766" y="3445885"/>
              <a:ext cx="137323" cy="94120"/>
            </a:xfrm>
            <a:custGeom>
              <a:avLst/>
              <a:gdLst>
                <a:gd name="T0" fmla="*/ 36 w 38"/>
                <a:gd name="T1" fmla="*/ 12 h 26"/>
                <a:gd name="T2" fmla="*/ 23 w 38"/>
                <a:gd name="T3" fmla="*/ 0 h 26"/>
                <a:gd name="T4" fmla="*/ 2 w 38"/>
                <a:gd name="T5" fmla="*/ 12 h 26"/>
                <a:gd name="T6" fmla="*/ 15 w 38"/>
                <a:gd name="T7" fmla="*/ 26 h 26"/>
                <a:gd name="T8" fmla="*/ 36 w 38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6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3" y="0"/>
                    <a:pt x="4" y="5"/>
                    <a:pt x="2" y="12"/>
                  </a:cubicBezTo>
                  <a:cubicBezTo>
                    <a:pt x="0" y="20"/>
                    <a:pt x="6" y="26"/>
                    <a:pt x="15" y="26"/>
                  </a:cubicBezTo>
                  <a:cubicBezTo>
                    <a:pt x="25" y="26"/>
                    <a:pt x="35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5" name="íŝliḋè">
              <a:extLst>
                <a:ext uri="{FF2B5EF4-FFF2-40B4-BE49-F238E27FC236}">
                  <a16:creationId xmlns:a16="http://schemas.microsoft.com/office/drawing/2014/main" id="{E0774D67-B585-4D58-960B-9471D915678B}"/>
                </a:ext>
              </a:extLst>
            </p:cNvPr>
            <p:cNvSpPr/>
            <p:nvPr userDrawn="1"/>
          </p:nvSpPr>
          <p:spPr bwMode="auto">
            <a:xfrm>
              <a:off x="2587823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6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6" name="îṣḻïḓè">
              <a:extLst>
                <a:ext uri="{FF2B5EF4-FFF2-40B4-BE49-F238E27FC236}">
                  <a16:creationId xmlns:a16="http://schemas.microsoft.com/office/drawing/2014/main" id="{E6027EDD-4627-400D-B222-78C48481C7C5}"/>
                </a:ext>
              </a:extLst>
            </p:cNvPr>
            <p:cNvSpPr/>
            <p:nvPr userDrawn="1"/>
          </p:nvSpPr>
          <p:spPr bwMode="auto">
            <a:xfrm>
              <a:off x="2748290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1"/>
                    <a:pt x="5" y="27"/>
                    <a:pt x="15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7" name="íṧḷïḍè">
              <a:extLst>
                <a:ext uri="{FF2B5EF4-FFF2-40B4-BE49-F238E27FC236}">
                  <a16:creationId xmlns:a16="http://schemas.microsoft.com/office/drawing/2014/main" id="{4BB83151-CFF2-4110-B817-14E9F3065ED5}"/>
                </a:ext>
              </a:extLst>
            </p:cNvPr>
            <p:cNvSpPr/>
            <p:nvPr userDrawn="1"/>
          </p:nvSpPr>
          <p:spPr bwMode="auto">
            <a:xfrm>
              <a:off x="290567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3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8" name="iş1íďe">
              <a:extLst>
                <a:ext uri="{FF2B5EF4-FFF2-40B4-BE49-F238E27FC236}">
                  <a16:creationId xmlns:a16="http://schemas.microsoft.com/office/drawing/2014/main" id="{F1D94248-FF3F-473B-B4D8-D5BDFF4529FD}"/>
                </a:ext>
              </a:extLst>
            </p:cNvPr>
            <p:cNvSpPr/>
            <p:nvPr userDrawn="1"/>
          </p:nvSpPr>
          <p:spPr bwMode="auto">
            <a:xfrm>
              <a:off x="3063051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5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9" name="îşḷiḓe">
              <a:extLst>
                <a:ext uri="{FF2B5EF4-FFF2-40B4-BE49-F238E27FC236}">
                  <a16:creationId xmlns:a16="http://schemas.microsoft.com/office/drawing/2014/main" id="{AD67F006-9E54-40B9-9C67-E9071F19FAF0}"/>
                </a:ext>
              </a:extLst>
            </p:cNvPr>
            <p:cNvSpPr/>
            <p:nvPr userDrawn="1"/>
          </p:nvSpPr>
          <p:spPr bwMode="auto">
            <a:xfrm>
              <a:off x="3223517" y="3558520"/>
              <a:ext cx="145037" cy="98749"/>
            </a:xfrm>
            <a:custGeom>
              <a:avLst/>
              <a:gdLst>
                <a:gd name="T0" fmla="*/ 37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7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7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1"/>
                    <a:pt x="6" y="27"/>
                    <a:pt x="15" y="27"/>
                  </a:cubicBezTo>
                  <a:cubicBezTo>
                    <a:pt x="25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0" name="îṡ1ïḍé">
              <a:extLst>
                <a:ext uri="{FF2B5EF4-FFF2-40B4-BE49-F238E27FC236}">
                  <a16:creationId xmlns:a16="http://schemas.microsoft.com/office/drawing/2014/main" id="{073AB8C1-788D-4A67-83CF-C598C6920303}"/>
                </a:ext>
              </a:extLst>
            </p:cNvPr>
            <p:cNvSpPr/>
            <p:nvPr userDrawn="1"/>
          </p:nvSpPr>
          <p:spPr bwMode="auto">
            <a:xfrm>
              <a:off x="337935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1" name="íṥ1ïḍè">
              <a:extLst>
                <a:ext uri="{FF2B5EF4-FFF2-40B4-BE49-F238E27FC236}">
                  <a16:creationId xmlns:a16="http://schemas.microsoft.com/office/drawing/2014/main" id="{478F773C-B7D4-431C-9E36-B8E7AC3FC3B5}"/>
                </a:ext>
              </a:extLst>
            </p:cNvPr>
            <p:cNvSpPr/>
            <p:nvPr userDrawn="1"/>
          </p:nvSpPr>
          <p:spPr bwMode="auto">
            <a:xfrm>
              <a:off x="353673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3 w 40"/>
                <a:gd name="T5" fmla="*/ 14 h 27"/>
                <a:gd name="T6" fmla="*/ 17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3" y="14"/>
                  </a:cubicBezTo>
                  <a:cubicBezTo>
                    <a:pt x="0" y="21"/>
                    <a:pt x="7" y="27"/>
                    <a:pt x="17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2" name="iŝļïdê">
              <a:extLst>
                <a:ext uri="{FF2B5EF4-FFF2-40B4-BE49-F238E27FC236}">
                  <a16:creationId xmlns:a16="http://schemas.microsoft.com/office/drawing/2014/main" id="{613ED2D8-FC3E-4855-BA82-85C32E147DE5}"/>
                </a:ext>
              </a:extLst>
            </p:cNvPr>
            <p:cNvSpPr/>
            <p:nvPr userDrawn="1"/>
          </p:nvSpPr>
          <p:spPr bwMode="auto">
            <a:xfrm>
              <a:off x="3697202" y="3558520"/>
              <a:ext cx="141951" cy="98749"/>
            </a:xfrm>
            <a:custGeom>
              <a:avLst/>
              <a:gdLst>
                <a:gd name="T0" fmla="*/ 37 w 39"/>
                <a:gd name="T1" fmla="*/ 14 h 27"/>
                <a:gd name="T2" fmla="*/ 23 w 39"/>
                <a:gd name="T3" fmla="*/ 0 h 27"/>
                <a:gd name="T4" fmla="*/ 2 w 39"/>
                <a:gd name="T5" fmla="*/ 14 h 27"/>
                <a:gd name="T6" fmla="*/ 16 w 39"/>
                <a:gd name="T7" fmla="*/ 27 h 27"/>
                <a:gd name="T8" fmla="*/ 37 w 39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37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3" name="ïšḻiḓè">
              <a:extLst>
                <a:ext uri="{FF2B5EF4-FFF2-40B4-BE49-F238E27FC236}">
                  <a16:creationId xmlns:a16="http://schemas.microsoft.com/office/drawing/2014/main" id="{BFAE2D6E-D8ED-42B5-B1BE-1938E0D37A25}"/>
                </a:ext>
              </a:extLst>
            </p:cNvPr>
            <p:cNvSpPr/>
            <p:nvPr userDrawn="1"/>
          </p:nvSpPr>
          <p:spPr bwMode="auto">
            <a:xfrm>
              <a:off x="2539992" y="3678869"/>
              <a:ext cx="154295" cy="103378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5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4" name="ïşḷiḑè">
              <a:extLst>
                <a:ext uri="{FF2B5EF4-FFF2-40B4-BE49-F238E27FC236}">
                  <a16:creationId xmlns:a16="http://schemas.microsoft.com/office/drawing/2014/main" id="{6F8B7084-37B8-418F-B070-89B7091816AC}"/>
                </a:ext>
              </a:extLst>
            </p:cNvPr>
            <p:cNvSpPr/>
            <p:nvPr userDrawn="1"/>
          </p:nvSpPr>
          <p:spPr bwMode="auto">
            <a:xfrm>
              <a:off x="2700458" y="3678869"/>
              <a:ext cx="149666" cy="103378"/>
            </a:xfrm>
            <a:custGeom>
              <a:avLst/>
              <a:gdLst>
                <a:gd name="T0" fmla="*/ 39 w 41"/>
                <a:gd name="T1" fmla="*/ 14 h 28"/>
                <a:gd name="T2" fmla="*/ 26 w 41"/>
                <a:gd name="T3" fmla="*/ 0 h 28"/>
                <a:gd name="T4" fmla="*/ 3 w 41"/>
                <a:gd name="T5" fmla="*/ 14 h 28"/>
                <a:gd name="T6" fmla="*/ 15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5" name="îṩḻïḋè">
              <a:extLst>
                <a:ext uri="{FF2B5EF4-FFF2-40B4-BE49-F238E27FC236}">
                  <a16:creationId xmlns:a16="http://schemas.microsoft.com/office/drawing/2014/main" id="{33D0BEAD-0881-44AD-AE59-8F049205EC2D}"/>
                </a:ext>
              </a:extLst>
            </p:cNvPr>
            <p:cNvSpPr/>
            <p:nvPr userDrawn="1"/>
          </p:nvSpPr>
          <p:spPr bwMode="auto">
            <a:xfrm>
              <a:off x="2860925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6" name="íṥľiḑê">
              <a:extLst>
                <a:ext uri="{FF2B5EF4-FFF2-40B4-BE49-F238E27FC236}">
                  <a16:creationId xmlns:a16="http://schemas.microsoft.com/office/drawing/2014/main" id="{4DE20C76-5119-4920-839B-BD6811AF35A1}"/>
                </a:ext>
              </a:extLst>
            </p:cNvPr>
            <p:cNvSpPr/>
            <p:nvPr userDrawn="1"/>
          </p:nvSpPr>
          <p:spPr bwMode="auto">
            <a:xfrm>
              <a:off x="3022934" y="3678869"/>
              <a:ext cx="148123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7" name="ísľîḋè">
              <a:extLst>
                <a:ext uri="{FF2B5EF4-FFF2-40B4-BE49-F238E27FC236}">
                  <a16:creationId xmlns:a16="http://schemas.microsoft.com/office/drawing/2014/main" id="{67036F6F-A41C-41E8-8441-759047CDB3B3}"/>
                </a:ext>
              </a:extLst>
            </p:cNvPr>
            <p:cNvSpPr/>
            <p:nvPr userDrawn="1"/>
          </p:nvSpPr>
          <p:spPr bwMode="auto">
            <a:xfrm>
              <a:off x="3183401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8" name="îṣḻïdê">
              <a:extLst>
                <a:ext uri="{FF2B5EF4-FFF2-40B4-BE49-F238E27FC236}">
                  <a16:creationId xmlns:a16="http://schemas.microsoft.com/office/drawing/2014/main" id="{15F5D830-2F2A-41EA-A17E-A71534E2C954}"/>
                </a:ext>
              </a:extLst>
            </p:cNvPr>
            <p:cNvSpPr/>
            <p:nvPr userDrawn="1"/>
          </p:nvSpPr>
          <p:spPr bwMode="auto">
            <a:xfrm>
              <a:off x="3343867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9" name="iṡḷîdè">
              <a:extLst>
                <a:ext uri="{FF2B5EF4-FFF2-40B4-BE49-F238E27FC236}">
                  <a16:creationId xmlns:a16="http://schemas.microsoft.com/office/drawing/2014/main" id="{BA5DA8DD-B0FF-48FA-B2F7-DB4B96FF68AF}"/>
                </a:ext>
              </a:extLst>
            </p:cNvPr>
            <p:cNvSpPr/>
            <p:nvPr userDrawn="1"/>
          </p:nvSpPr>
          <p:spPr bwMode="auto">
            <a:xfrm>
              <a:off x="3504334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0" name="ïSḻîḋê">
              <a:extLst>
                <a:ext uri="{FF2B5EF4-FFF2-40B4-BE49-F238E27FC236}">
                  <a16:creationId xmlns:a16="http://schemas.microsoft.com/office/drawing/2014/main" id="{D5CB19E5-25C8-4A26-A244-5D4AE9B6F020}"/>
                </a:ext>
              </a:extLst>
            </p:cNvPr>
            <p:cNvSpPr/>
            <p:nvPr userDrawn="1"/>
          </p:nvSpPr>
          <p:spPr bwMode="auto">
            <a:xfrm>
              <a:off x="3664800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1" name="îśľíḑé">
              <a:extLst>
                <a:ext uri="{FF2B5EF4-FFF2-40B4-BE49-F238E27FC236}">
                  <a16:creationId xmlns:a16="http://schemas.microsoft.com/office/drawing/2014/main" id="{3D3DC40C-2A51-4117-9831-A7A3C3ABA0ED}"/>
                </a:ext>
              </a:extLst>
            </p:cNvPr>
            <p:cNvSpPr/>
            <p:nvPr userDrawn="1"/>
          </p:nvSpPr>
          <p:spPr bwMode="auto">
            <a:xfrm>
              <a:off x="3825267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2" name="íšlïḓé">
              <a:extLst>
                <a:ext uri="{FF2B5EF4-FFF2-40B4-BE49-F238E27FC236}">
                  <a16:creationId xmlns:a16="http://schemas.microsoft.com/office/drawing/2014/main" id="{ACA8C354-E063-4E07-A091-AA1BA2FABCE6}"/>
                </a:ext>
              </a:extLst>
            </p:cNvPr>
            <p:cNvSpPr/>
            <p:nvPr userDrawn="1"/>
          </p:nvSpPr>
          <p:spPr bwMode="auto">
            <a:xfrm>
              <a:off x="3985733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3" name="ï$ḷíḓê">
              <a:extLst>
                <a:ext uri="{FF2B5EF4-FFF2-40B4-BE49-F238E27FC236}">
                  <a16:creationId xmlns:a16="http://schemas.microsoft.com/office/drawing/2014/main" id="{12D5FBDC-23A4-4E35-9AB1-5581CF619A21}"/>
                </a:ext>
              </a:extLst>
            </p:cNvPr>
            <p:cNvSpPr/>
            <p:nvPr userDrawn="1"/>
          </p:nvSpPr>
          <p:spPr bwMode="auto">
            <a:xfrm>
              <a:off x="2654170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4" name="íŝľiďê">
              <a:extLst>
                <a:ext uri="{FF2B5EF4-FFF2-40B4-BE49-F238E27FC236}">
                  <a16:creationId xmlns:a16="http://schemas.microsoft.com/office/drawing/2014/main" id="{2DBAACD3-0BCB-43E7-9837-A7469611D7BD}"/>
                </a:ext>
              </a:extLst>
            </p:cNvPr>
            <p:cNvSpPr/>
            <p:nvPr userDrawn="1"/>
          </p:nvSpPr>
          <p:spPr bwMode="auto">
            <a:xfrm>
              <a:off x="2814636" y="3803849"/>
              <a:ext cx="152752" cy="101834"/>
            </a:xfrm>
            <a:custGeom>
              <a:avLst/>
              <a:gdLst>
                <a:gd name="T0" fmla="*/ 40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40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5" name="îṣľiḋé">
              <a:extLst>
                <a:ext uri="{FF2B5EF4-FFF2-40B4-BE49-F238E27FC236}">
                  <a16:creationId xmlns:a16="http://schemas.microsoft.com/office/drawing/2014/main" id="{F46F1E8E-2BB5-4A8A-9E2E-5956E67803DC}"/>
                </a:ext>
              </a:extLst>
            </p:cNvPr>
            <p:cNvSpPr/>
            <p:nvPr userDrawn="1"/>
          </p:nvSpPr>
          <p:spPr bwMode="auto">
            <a:xfrm>
              <a:off x="2978188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6" name="ïŝḷídê">
              <a:extLst>
                <a:ext uri="{FF2B5EF4-FFF2-40B4-BE49-F238E27FC236}">
                  <a16:creationId xmlns:a16="http://schemas.microsoft.com/office/drawing/2014/main" id="{420EF74F-478B-4452-8981-2D5B45F7669C}"/>
                </a:ext>
              </a:extLst>
            </p:cNvPr>
            <p:cNvSpPr/>
            <p:nvPr userDrawn="1"/>
          </p:nvSpPr>
          <p:spPr bwMode="auto">
            <a:xfrm>
              <a:off x="3143284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7" name="ïś1íḑè">
              <a:extLst>
                <a:ext uri="{FF2B5EF4-FFF2-40B4-BE49-F238E27FC236}">
                  <a16:creationId xmlns:a16="http://schemas.microsoft.com/office/drawing/2014/main" id="{37712DF5-DA5C-4229-AAA0-DC5C6DC70BDA}"/>
                </a:ext>
              </a:extLst>
            </p:cNvPr>
            <p:cNvSpPr/>
            <p:nvPr userDrawn="1"/>
          </p:nvSpPr>
          <p:spPr bwMode="auto">
            <a:xfrm>
              <a:off x="3306837" y="3803849"/>
              <a:ext cx="149666" cy="101834"/>
            </a:xfrm>
            <a:custGeom>
              <a:avLst/>
              <a:gdLst>
                <a:gd name="T0" fmla="*/ 38 w 41"/>
                <a:gd name="T1" fmla="*/ 14 h 28"/>
                <a:gd name="T2" fmla="*/ 24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8" name="îsļiďê">
              <a:extLst>
                <a:ext uri="{FF2B5EF4-FFF2-40B4-BE49-F238E27FC236}">
                  <a16:creationId xmlns:a16="http://schemas.microsoft.com/office/drawing/2014/main" id="{5C163002-01A5-4166-B437-9F112F93586C}"/>
                </a:ext>
              </a:extLst>
            </p:cNvPr>
            <p:cNvSpPr/>
            <p:nvPr userDrawn="1"/>
          </p:nvSpPr>
          <p:spPr bwMode="auto">
            <a:xfrm>
              <a:off x="3467303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7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9" name="îṡľiḋé">
              <a:extLst>
                <a:ext uri="{FF2B5EF4-FFF2-40B4-BE49-F238E27FC236}">
                  <a16:creationId xmlns:a16="http://schemas.microsoft.com/office/drawing/2014/main" id="{6B2D49A9-3FB1-4D5E-B857-4F5E7C402230}"/>
                </a:ext>
              </a:extLst>
            </p:cNvPr>
            <p:cNvSpPr/>
            <p:nvPr userDrawn="1"/>
          </p:nvSpPr>
          <p:spPr bwMode="auto">
            <a:xfrm>
              <a:off x="3630855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0" name="îṥľíḓê">
              <a:extLst>
                <a:ext uri="{FF2B5EF4-FFF2-40B4-BE49-F238E27FC236}">
                  <a16:creationId xmlns:a16="http://schemas.microsoft.com/office/drawing/2014/main" id="{D033E4E9-581A-4C37-BA62-7F747F4A835B}"/>
                </a:ext>
              </a:extLst>
            </p:cNvPr>
            <p:cNvSpPr/>
            <p:nvPr userDrawn="1"/>
          </p:nvSpPr>
          <p:spPr bwMode="auto">
            <a:xfrm>
              <a:off x="3795950" y="3803849"/>
              <a:ext cx="145037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1" name="i$ļïdê">
              <a:extLst>
                <a:ext uri="{FF2B5EF4-FFF2-40B4-BE49-F238E27FC236}">
                  <a16:creationId xmlns:a16="http://schemas.microsoft.com/office/drawing/2014/main" id="{6B0E0612-3A70-440F-8A1F-CAC26EE34593}"/>
                </a:ext>
              </a:extLst>
            </p:cNvPr>
            <p:cNvSpPr/>
            <p:nvPr userDrawn="1"/>
          </p:nvSpPr>
          <p:spPr bwMode="auto">
            <a:xfrm>
              <a:off x="3956417" y="3803849"/>
              <a:ext cx="146580" cy="101834"/>
            </a:xfrm>
            <a:custGeom>
              <a:avLst/>
              <a:gdLst>
                <a:gd name="T0" fmla="*/ 39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9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9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2" name="ïṡlïḑè">
              <a:extLst>
                <a:ext uri="{FF2B5EF4-FFF2-40B4-BE49-F238E27FC236}">
                  <a16:creationId xmlns:a16="http://schemas.microsoft.com/office/drawing/2014/main" id="{E8BE5ACE-0EB9-486B-8DEF-3D688739C359}"/>
                </a:ext>
              </a:extLst>
            </p:cNvPr>
            <p:cNvSpPr/>
            <p:nvPr userDrawn="1"/>
          </p:nvSpPr>
          <p:spPr bwMode="auto">
            <a:xfrm>
              <a:off x="4119969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3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3" name="ïs1iḍé">
              <a:extLst>
                <a:ext uri="{FF2B5EF4-FFF2-40B4-BE49-F238E27FC236}">
                  <a16:creationId xmlns:a16="http://schemas.microsoft.com/office/drawing/2014/main" id="{642C0ED3-3027-4B18-97F8-E5A133DE400B}"/>
                </a:ext>
              </a:extLst>
            </p:cNvPr>
            <p:cNvSpPr/>
            <p:nvPr userDrawn="1"/>
          </p:nvSpPr>
          <p:spPr bwMode="auto">
            <a:xfrm>
              <a:off x="2603253" y="3931913"/>
              <a:ext cx="155838" cy="104920"/>
            </a:xfrm>
            <a:custGeom>
              <a:avLst/>
              <a:gdLst>
                <a:gd name="T0" fmla="*/ 40 w 43"/>
                <a:gd name="T1" fmla="*/ 14 h 29"/>
                <a:gd name="T2" fmla="*/ 27 w 43"/>
                <a:gd name="T3" fmla="*/ 0 h 29"/>
                <a:gd name="T4" fmla="*/ 3 w 43"/>
                <a:gd name="T5" fmla="*/ 14 h 29"/>
                <a:gd name="T6" fmla="*/ 16 w 43"/>
                <a:gd name="T7" fmla="*/ 29 h 29"/>
                <a:gd name="T8" fmla="*/ 4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40" y="14"/>
                  </a:moveTo>
                  <a:cubicBezTo>
                    <a:pt x="43" y="6"/>
                    <a:pt x="37" y="0"/>
                    <a:pt x="27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4" name="íṥḷîḍê">
              <a:extLst>
                <a:ext uri="{FF2B5EF4-FFF2-40B4-BE49-F238E27FC236}">
                  <a16:creationId xmlns:a16="http://schemas.microsoft.com/office/drawing/2014/main" id="{1DE1A35F-6D6C-4A5D-B948-D8C3D92B1B57}"/>
                </a:ext>
              </a:extLst>
            </p:cNvPr>
            <p:cNvSpPr/>
            <p:nvPr userDrawn="1"/>
          </p:nvSpPr>
          <p:spPr bwMode="auto">
            <a:xfrm>
              <a:off x="2769891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6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5" name="išļiďé">
              <a:extLst>
                <a:ext uri="{FF2B5EF4-FFF2-40B4-BE49-F238E27FC236}">
                  <a16:creationId xmlns:a16="http://schemas.microsoft.com/office/drawing/2014/main" id="{49C98EFB-456C-48CA-BA04-0508B31F95B5}"/>
                </a:ext>
              </a:extLst>
            </p:cNvPr>
            <p:cNvSpPr/>
            <p:nvPr userDrawn="1"/>
          </p:nvSpPr>
          <p:spPr bwMode="auto">
            <a:xfrm>
              <a:off x="2934986" y="3931913"/>
              <a:ext cx="152752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6" name="íṥļiḋè">
              <a:extLst>
                <a:ext uri="{FF2B5EF4-FFF2-40B4-BE49-F238E27FC236}">
                  <a16:creationId xmlns:a16="http://schemas.microsoft.com/office/drawing/2014/main" id="{CD6FA8B1-6BDB-4F4E-9CA2-91E7B6E55470}"/>
                </a:ext>
              </a:extLst>
            </p:cNvPr>
            <p:cNvSpPr/>
            <p:nvPr userDrawn="1"/>
          </p:nvSpPr>
          <p:spPr bwMode="auto">
            <a:xfrm>
              <a:off x="3098538" y="3931913"/>
              <a:ext cx="154295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7" name="îš1îḋé">
              <a:extLst>
                <a:ext uri="{FF2B5EF4-FFF2-40B4-BE49-F238E27FC236}">
                  <a16:creationId xmlns:a16="http://schemas.microsoft.com/office/drawing/2014/main" id="{3256C856-CB72-4D24-BE1A-F15E2736F133}"/>
                </a:ext>
              </a:extLst>
            </p:cNvPr>
            <p:cNvSpPr/>
            <p:nvPr userDrawn="1"/>
          </p:nvSpPr>
          <p:spPr bwMode="auto">
            <a:xfrm>
              <a:off x="3266720" y="3931913"/>
              <a:ext cx="152752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2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8" name="îṧḻïḋe">
              <a:extLst>
                <a:ext uri="{FF2B5EF4-FFF2-40B4-BE49-F238E27FC236}">
                  <a16:creationId xmlns:a16="http://schemas.microsoft.com/office/drawing/2014/main" id="{98C4CD8A-1561-4D37-A0BD-9C24C9D54B9F}"/>
                </a:ext>
              </a:extLst>
            </p:cNvPr>
            <p:cNvSpPr/>
            <p:nvPr userDrawn="1"/>
          </p:nvSpPr>
          <p:spPr bwMode="auto">
            <a:xfrm>
              <a:off x="3430272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9" name="îṩ1îďe">
              <a:extLst>
                <a:ext uri="{FF2B5EF4-FFF2-40B4-BE49-F238E27FC236}">
                  <a16:creationId xmlns:a16="http://schemas.microsoft.com/office/drawing/2014/main" id="{AAFB4A5B-1EF9-43F4-85D3-38E0850EAC59}"/>
                </a:ext>
              </a:extLst>
            </p:cNvPr>
            <p:cNvSpPr/>
            <p:nvPr userDrawn="1"/>
          </p:nvSpPr>
          <p:spPr bwMode="auto">
            <a:xfrm>
              <a:off x="3598453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6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0" name="iṩḷîḑe">
              <a:extLst>
                <a:ext uri="{FF2B5EF4-FFF2-40B4-BE49-F238E27FC236}">
                  <a16:creationId xmlns:a16="http://schemas.microsoft.com/office/drawing/2014/main" id="{CF944840-868B-4A27-94A5-89A334DF367F}"/>
                </a:ext>
              </a:extLst>
            </p:cNvPr>
            <p:cNvSpPr/>
            <p:nvPr userDrawn="1"/>
          </p:nvSpPr>
          <p:spPr bwMode="auto">
            <a:xfrm>
              <a:off x="3763549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7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1" name="íṣľîḍê">
              <a:extLst>
                <a:ext uri="{FF2B5EF4-FFF2-40B4-BE49-F238E27FC236}">
                  <a16:creationId xmlns:a16="http://schemas.microsoft.com/office/drawing/2014/main" id="{AED5CA34-296B-4B9D-88B2-8ABDFFCE423C}"/>
                </a:ext>
              </a:extLst>
            </p:cNvPr>
            <p:cNvSpPr/>
            <p:nvPr userDrawn="1"/>
          </p:nvSpPr>
          <p:spPr bwMode="auto">
            <a:xfrm>
              <a:off x="3927101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8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8" y="29"/>
                  </a:cubicBezTo>
                  <a:cubicBezTo>
                    <a:pt x="28" y="29"/>
                    <a:pt x="38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2" name="ïṧḻîḍé">
              <a:extLst>
                <a:ext uri="{FF2B5EF4-FFF2-40B4-BE49-F238E27FC236}">
                  <a16:creationId xmlns:a16="http://schemas.microsoft.com/office/drawing/2014/main" id="{A6FF41A3-EE9B-4F39-99F4-FB856F544CE7}"/>
                </a:ext>
              </a:extLst>
            </p:cNvPr>
            <p:cNvSpPr/>
            <p:nvPr userDrawn="1"/>
          </p:nvSpPr>
          <p:spPr bwMode="auto">
            <a:xfrm>
              <a:off x="2718973" y="4063064"/>
              <a:ext cx="160466" cy="109550"/>
            </a:xfrm>
            <a:custGeom>
              <a:avLst/>
              <a:gdLst>
                <a:gd name="T0" fmla="*/ 41 w 44"/>
                <a:gd name="T1" fmla="*/ 15 h 30"/>
                <a:gd name="T2" fmla="*/ 28 w 44"/>
                <a:gd name="T3" fmla="*/ 0 h 30"/>
                <a:gd name="T4" fmla="*/ 3 w 44"/>
                <a:gd name="T5" fmla="*/ 15 h 30"/>
                <a:gd name="T6" fmla="*/ 17 w 44"/>
                <a:gd name="T7" fmla="*/ 30 h 30"/>
                <a:gd name="T8" fmla="*/ 41 w 44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0">
                  <a:moveTo>
                    <a:pt x="41" y="15"/>
                  </a:moveTo>
                  <a:cubicBezTo>
                    <a:pt x="44" y="6"/>
                    <a:pt x="38" y="0"/>
                    <a:pt x="28" y="0"/>
                  </a:cubicBezTo>
                  <a:cubicBezTo>
                    <a:pt x="17" y="0"/>
                    <a:pt x="6" y="6"/>
                    <a:pt x="3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3" name="îṧlidé">
              <a:extLst>
                <a:ext uri="{FF2B5EF4-FFF2-40B4-BE49-F238E27FC236}">
                  <a16:creationId xmlns:a16="http://schemas.microsoft.com/office/drawing/2014/main" id="{67A097FB-6FF8-40F1-8741-23FF2A0513D9}"/>
                </a:ext>
              </a:extLst>
            </p:cNvPr>
            <p:cNvSpPr/>
            <p:nvPr userDrawn="1"/>
          </p:nvSpPr>
          <p:spPr bwMode="auto">
            <a:xfrm>
              <a:off x="2890241" y="4063064"/>
              <a:ext cx="157381" cy="109550"/>
            </a:xfrm>
            <a:custGeom>
              <a:avLst/>
              <a:gdLst>
                <a:gd name="T0" fmla="*/ 40 w 43"/>
                <a:gd name="T1" fmla="*/ 15 h 30"/>
                <a:gd name="T2" fmla="*/ 26 w 43"/>
                <a:gd name="T3" fmla="*/ 0 h 30"/>
                <a:gd name="T4" fmla="*/ 2 w 43"/>
                <a:gd name="T5" fmla="*/ 15 h 30"/>
                <a:gd name="T6" fmla="*/ 16 w 43"/>
                <a:gd name="T7" fmla="*/ 30 h 30"/>
                <a:gd name="T8" fmla="*/ 40 w 43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40" y="15"/>
                  </a:moveTo>
                  <a:cubicBezTo>
                    <a:pt x="43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4" name="i$ļíḓè">
              <a:extLst>
                <a:ext uri="{FF2B5EF4-FFF2-40B4-BE49-F238E27FC236}">
                  <a16:creationId xmlns:a16="http://schemas.microsoft.com/office/drawing/2014/main" id="{8A31EB55-9E6C-4B69-8F43-F1BEA2C12039}"/>
                </a:ext>
              </a:extLst>
            </p:cNvPr>
            <p:cNvSpPr/>
            <p:nvPr userDrawn="1"/>
          </p:nvSpPr>
          <p:spPr bwMode="auto">
            <a:xfrm>
              <a:off x="3058422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6 w 42"/>
                <a:gd name="T3" fmla="*/ 0 h 30"/>
                <a:gd name="T4" fmla="*/ 2 w 42"/>
                <a:gd name="T5" fmla="*/ 15 h 30"/>
                <a:gd name="T6" fmla="*/ 16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5" name="íŝļíḓê">
              <a:extLst>
                <a:ext uri="{FF2B5EF4-FFF2-40B4-BE49-F238E27FC236}">
                  <a16:creationId xmlns:a16="http://schemas.microsoft.com/office/drawing/2014/main" id="{5259F8FA-98EE-474C-9304-EFEF673C9BE3}"/>
                </a:ext>
              </a:extLst>
            </p:cNvPr>
            <p:cNvSpPr/>
            <p:nvPr userDrawn="1"/>
          </p:nvSpPr>
          <p:spPr bwMode="auto">
            <a:xfrm>
              <a:off x="3226603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6" name="îSlïdé">
              <a:extLst>
                <a:ext uri="{FF2B5EF4-FFF2-40B4-BE49-F238E27FC236}">
                  <a16:creationId xmlns:a16="http://schemas.microsoft.com/office/drawing/2014/main" id="{84E8E2E1-6FB6-4100-B162-833AA1CC71CB}"/>
                </a:ext>
              </a:extLst>
            </p:cNvPr>
            <p:cNvSpPr/>
            <p:nvPr userDrawn="1"/>
          </p:nvSpPr>
          <p:spPr bwMode="auto">
            <a:xfrm>
              <a:off x="3394784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7" name="işľïdè">
              <a:extLst>
                <a:ext uri="{FF2B5EF4-FFF2-40B4-BE49-F238E27FC236}">
                  <a16:creationId xmlns:a16="http://schemas.microsoft.com/office/drawing/2014/main" id="{BC4B886F-E7EA-4BCA-A91B-F1CDA4B7D2F6}"/>
                </a:ext>
              </a:extLst>
            </p:cNvPr>
            <p:cNvSpPr/>
            <p:nvPr userDrawn="1"/>
          </p:nvSpPr>
          <p:spPr bwMode="auto">
            <a:xfrm>
              <a:off x="3562966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8" name="iš1îde">
              <a:extLst>
                <a:ext uri="{FF2B5EF4-FFF2-40B4-BE49-F238E27FC236}">
                  <a16:creationId xmlns:a16="http://schemas.microsoft.com/office/drawing/2014/main" id="{E177920D-B051-49A1-9C0E-D3336F1CC48E}"/>
                </a:ext>
              </a:extLst>
            </p:cNvPr>
            <p:cNvSpPr/>
            <p:nvPr userDrawn="1"/>
          </p:nvSpPr>
          <p:spPr bwMode="auto">
            <a:xfrm>
              <a:off x="3729604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4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9" name="ïSľiḑè">
              <a:extLst>
                <a:ext uri="{FF2B5EF4-FFF2-40B4-BE49-F238E27FC236}">
                  <a16:creationId xmlns:a16="http://schemas.microsoft.com/office/drawing/2014/main" id="{33CA9D85-51CE-4C10-B08B-6A299235605E}"/>
                </a:ext>
              </a:extLst>
            </p:cNvPr>
            <p:cNvSpPr/>
            <p:nvPr userDrawn="1"/>
          </p:nvSpPr>
          <p:spPr bwMode="auto">
            <a:xfrm>
              <a:off x="3897785" y="4063064"/>
              <a:ext cx="149666" cy="109550"/>
            </a:xfrm>
            <a:custGeom>
              <a:avLst/>
              <a:gdLst>
                <a:gd name="T0" fmla="*/ 40 w 41"/>
                <a:gd name="T1" fmla="*/ 15 h 30"/>
                <a:gd name="T2" fmla="*/ 24 w 41"/>
                <a:gd name="T3" fmla="*/ 0 h 30"/>
                <a:gd name="T4" fmla="*/ 2 w 41"/>
                <a:gd name="T5" fmla="*/ 15 h 30"/>
                <a:gd name="T6" fmla="*/ 18 w 41"/>
                <a:gd name="T7" fmla="*/ 30 h 30"/>
                <a:gd name="T8" fmla="*/ 40 w 41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0">
                  <a:moveTo>
                    <a:pt x="40" y="15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8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0" name="îSḻiḋé">
              <a:extLst>
                <a:ext uri="{FF2B5EF4-FFF2-40B4-BE49-F238E27FC236}">
                  <a16:creationId xmlns:a16="http://schemas.microsoft.com/office/drawing/2014/main" id="{4C17CA03-284D-466F-9981-52750BFD600A}"/>
                </a:ext>
              </a:extLst>
            </p:cNvPr>
            <p:cNvSpPr/>
            <p:nvPr userDrawn="1"/>
          </p:nvSpPr>
          <p:spPr bwMode="auto">
            <a:xfrm>
              <a:off x="2843953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6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1" name="íṡḻiďè">
              <a:extLst>
                <a:ext uri="{FF2B5EF4-FFF2-40B4-BE49-F238E27FC236}">
                  <a16:creationId xmlns:a16="http://schemas.microsoft.com/office/drawing/2014/main" id="{5691FC5E-A71A-41FC-9CFC-07DE17D9F661}"/>
                </a:ext>
              </a:extLst>
            </p:cNvPr>
            <p:cNvSpPr/>
            <p:nvPr userDrawn="1"/>
          </p:nvSpPr>
          <p:spPr bwMode="auto">
            <a:xfrm>
              <a:off x="3015219" y="4198843"/>
              <a:ext cx="155838" cy="112636"/>
            </a:xfrm>
            <a:custGeom>
              <a:avLst/>
              <a:gdLst>
                <a:gd name="T0" fmla="*/ 40 w 43"/>
                <a:gd name="T1" fmla="*/ 15 h 31"/>
                <a:gd name="T2" fmla="*/ 26 w 43"/>
                <a:gd name="T3" fmla="*/ 0 h 31"/>
                <a:gd name="T4" fmla="*/ 2 w 43"/>
                <a:gd name="T5" fmla="*/ 15 h 31"/>
                <a:gd name="T6" fmla="*/ 16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7" y="0"/>
                    <a:pt x="26" y="0"/>
                  </a:cubicBezTo>
                  <a:cubicBezTo>
                    <a:pt x="16" y="0"/>
                    <a:pt x="5" y="7"/>
                    <a:pt x="2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2" name="íŝḷîde">
              <a:extLst>
                <a:ext uri="{FF2B5EF4-FFF2-40B4-BE49-F238E27FC236}">
                  <a16:creationId xmlns:a16="http://schemas.microsoft.com/office/drawing/2014/main" id="{E672E49D-7C4D-4E19-A97C-0F1E3BDA3DA2}"/>
                </a:ext>
              </a:extLst>
            </p:cNvPr>
            <p:cNvSpPr/>
            <p:nvPr userDrawn="1"/>
          </p:nvSpPr>
          <p:spPr bwMode="auto">
            <a:xfrm>
              <a:off x="3183401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7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9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3" name="í$1iḋê">
              <a:extLst>
                <a:ext uri="{FF2B5EF4-FFF2-40B4-BE49-F238E27FC236}">
                  <a16:creationId xmlns:a16="http://schemas.microsoft.com/office/drawing/2014/main" id="{5540BC00-1E4C-40E6-8C99-0AB353F695E0}"/>
                </a:ext>
              </a:extLst>
            </p:cNvPr>
            <p:cNvSpPr/>
            <p:nvPr userDrawn="1"/>
          </p:nvSpPr>
          <p:spPr bwMode="auto">
            <a:xfrm>
              <a:off x="3354667" y="4198843"/>
              <a:ext cx="155838" cy="112636"/>
            </a:xfrm>
            <a:custGeom>
              <a:avLst/>
              <a:gdLst>
                <a:gd name="T0" fmla="*/ 41 w 43"/>
                <a:gd name="T1" fmla="*/ 15 h 31"/>
                <a:gd name="T2" fmla="*/ 26 w 43"/>
                <a:gd name="T3" fmla="*/ 0 h 31"/>
                <a:gd name="T4" fmla="*/ 3 w 43"/>
                <a:gd name="T5" fmla="*/ 15 h 31"/>
                <a:gd name="T6" fmla="*/ 17 w 43"/>
                <a:gd name="T7" fmla="*/ 31 h 31"/>
                <a:gd name="T8" fmla="*/ 41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1" y="15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6" y="0"/>
                    <a:pt x="5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4" name="íšļíḑê">
              <a:extLst>
                <a:ext uri="{FF2B5EF4-FFF2-40B4-BE49-F238E27FC236}">
                  <a16:creationId xmlns:a16="http://schemas.microsoft.com/office/drawing/2014/main" id="{09636D5B-1CAE-483A-ACFC-4944BD295203}"/>
                </a:ext>
              </a:extLst>
            </p:cNvPr>
            <p:cNvSpPr/>
            <p:nvPr userDrawn="1"/>
          </p:nvSpPr>
          <p:spPr bwMode="auto">
            <a:xfrm>
              <a:off x="3525935" y="4198843"/>
              <a:ext cx="157381" cy="112636"/>
            </a:xfrm>
            <a:custGeom>
              <a:avLst/>
              <a:gdLst>
                <a:gd name="T0" fmla="*/ 40 w 43"/>
                <a:gd name="T1" fmla="*/ 15 h 31"/>
                <a:gd name="T2" fmla="*/ 25 w 43"/>
                <a:gd name="T3" fmla="*/ 0 h 31"/>
                <a:gd name="T4" fmla="*/ 2 w 43"/>
                <a:gd name="T5" fmla="*/ 15 h 31"/>
                <a:gd name="T6" fmla="*/ 17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6" y="0"/>
                    <a:pt x="25" y="0"/>
                  </a:cubicBezTo>
                  <a:cubicBezTo>
                    <a:pt x="15" y="0"/>
                    <a:pt x="5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5" name="íṣľïḋe">
              <a:extLst>
                <a:ext uri="{FF2B5EF4-FFF2-40B4-BE49-F238E27FC236}">
                  <a16:creationId xmlns:a16="http://schemas.microsoft.com/office/drawing/2014/main" id="{BB0D0E06-7576-4548-A65B-DF6DF086DCE2}"/>
                </a:ext>
              </a:extLst>
            </p:cNvPr>
            <p:cNvSpPr/>
            <p:nvPr userDrawn="1"/>
          </p:nvSpPr>
          <p:spPr bwMode="auto">
            <a:xfrm>
              <a:off x="3697202" y="4198843"/>
              <a:ext cx="152752" cy="112636"/>
            </a:xfrm>
            <a:custGeom>
              <a:avLst/>
              <a:gdLst>
                <a:gd name="T0" fmla="*/ 40 w 42"/>
                <a:gd name="T1" fmla="*/ 15 h 31"/>
                <a:gd name="T2" fmla="*/ 25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5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6" name="îSḷïḍé">
              <a:extLst>
                <a:ext uri="{FF2B5EF4-FFF2-40B4-BE49-F238E27FC236}">
                  <a16:creationId xmlns:a16="http://schemas.microsoft.com/office/drawing/2014/main" id="{F0A32835-09A2-4012-835D-0D2EFD0FA549}"/>
                </a:ext>
              </a:extLst>
            </p:cNvPr>
            <p:cNvSpPr/>
            <p:nvPr userDrawn="1"/>
          </p:nvSpPr>
          <p:spPr bwMode="auto">
            <a:xfrm>
              <a:off x="3868469" y="4198843"/>
              <a:ext cx="154295" cy="112636"/>
            </a:xfrm>
            <a:custGeom>
              <a:avLst/>
              <a:gdLst>
                <a:gd name="T0" fmla="*/ 40 w 42"/>
                <a:gd name="T1" fmla="*/ 15 h 31"/>
                <a:gd name="T2" fmla="*/ 24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4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7" name="íSḻîḋè">
              <a:extLst>
                <a:ext uri="{FF2B5EF4-FFF2-40B4-BE49-F238E27FC236}">
                  <a16:creationId xmlns:a16="http://schemas.microsoft.com/office/drawing/2014/main" id="{1F4C6C73-F667-4078-A6AD-58D84D68CC83}"/>
                </a:ext>
              </a:extLst>
            </p:cNvPr>
            <p:cNvSpPr/>
            <p:nvPr userDrawn="1"/>
          </p:nvSpPr>
          <p:spPr bwMode="auto">
            <a:xfrm>
              <a:off x="2793035" y="4337708"/>
              <a:ext cx="163552" cy="115721"/>
            </a:xfrm>
            <a:custGeom>
              <a:avLst/>
              <a:gdLst>
                <a:gd name="T0" fmla="*/ 42 w 45"/>
                <a:gd name="T1" fmla="*/ 16 h 32"/>
                <a:gd name="T2" fmla="*/ 28 w 45"/>
                <a:gd name="T3" fmla="*/ 0 h 32"/>
                <a:gd name="T4" fmla="*/ 3 w 45"/>
                <a:gd name="T5" fmla="*/ 16 h 32"/>
                <a:gd name="T6" fmla="*/ 17 w 45"/>
                <a:gd name="T7" fmla="*/ 32 h 32"/>
                <a:gd name="T8" fmla="*/ 42 w 4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42" y="16"/>
                  </a:moveTo>
                  <a:cubicBezTo>
                    <a:pt x="45" y="7"/>
                    <a:pt x="39" y="0"/>
                    <a:pt x="28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8" name="îśḻíḓè">
              <a:extLst>
                <a:ext uri="{FF2B5EF4-FFF2-40B4-BE49-F238E27FC236}">
                  <a16:creationId xmlns:a16="http://schemas.microsoft.com/office/drawing/2014/main" id="{3228CD4A-0400-46E0-9392-195ADF0938B9}"/>
                </a:ext>
              </a:extLst>
            </p:cNvPr>
            <p:cNvSpPr/>
            <p:nvPr userDrawn="1"/>
          </p:nvSpPr>
          <p:spPr bwMode="auto">
            <a:xfrm>
              <a:off x="2967388" y="4337708"/>
              <a:ext cx="160466" cy="115721"/>
            </a:xfrm>
            <a:custGeom>
              <a:avLst/>
              <a:gdLst>
                <a:gd name="T0" fmla="*/ 42 w 44"/>
                <a:gd name="T1" fmla="*/ 16 h 32"/>
                <a:gd name="T2" fmla="*/ 27 w 44"/>
                <a:gd name="T3" fmla="*/ 0 h 32"/>
                <a:gd name="T4" fmla="*/ 3 w 44"/>
                <a:gd name="T5" fmla="*/ 16 h 32"/>
                <a:gd name="T6" fmla="*/ 17 w 44"/>
                <a:gd name="T7" fmla="*/ 32 h 32"/>
                <a:gd name="T8" fmla="*/ 42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2" y="16"/>
                  </a:moveTo>
                  <a:cubicBezTo>
                    <a:pt x="44" y="7"/>
                    <a:pt x="38" y="0"/>
                    <a:pt x="27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9" name="iśḷiḓè">
              <a:extLst>
                <a:ext uri="{FF2B5EF4-FFF2-40B4-BE49-F238E27FC236}">
                  <a16:creationId xmlns:a16="http://schemas.microsoft.com/office/drawing/2014/main" id="{67CA3F35-FAF6-46FC-A046-2A293E903B0A}"/>
                </a:ext>
              </a:extLst>
            </p:cNvPr>
            <p:cNvSpPr/>
            <p:nvPr userDrawn="1"/>
          </p:nvSpPr>
          <p:spPr bwMode="auto">
            <a:xfrm>
              <a:off x="3143284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2 w 44"/>
                <a:gd name="T5" fmla="*/ 16 h 32"/>
                <a:gd name="T6" fmla="*/ 17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2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8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0" name="ïSḷiḓè">
              <a:extLst>
                <a:ext uri="{FF2B5EF4-FFF2-40B4-BE49-F238E27FC236}">
                  <a16:creationId xmlns:a16="http://schemas.microsoft.com/office/drawing/2014/main" id="{F24F3DA9-88E0-4666-BA47-DA5E80E7BF99}"/>
                </a:ext>
              </a:extLst>
            </p:cNvPr>
            <p:cNvSpPr/>
            <p:nvPr userDrawn="1"/>
          </p:nvSpPr>
          <p:spPr bwMode="auto">
            <a:xfrm>
              <a:off x="3314551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3 w 44"/>
                <a:gd name="T5" fmla="*/ 16 h 32"/>
                <a:gd name="T6" fmla="*/ 18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1" name="ïṥľîďe">
              <a:extLst>
                <a:ext uri="{FF2B5EF4-FFF2-40B4-BE49-F238E27FC236}">
                  <a16:creationId xmlns:a16="http://schemas.microsoft.com/office/drawing/2014/main" id="{8966354C-4EFC-46C9-A0D5-9F8E6AA77E19}"/>
                </a:ext>
              </a:extLst>
            </p:cNvPr>
            <p:cNvSpPr/>
            <p:nvPr userDrawn="1"/>
          </p:nvSpPr>
          <p:spPr bwMode="auto">
            <a:xfrm>
              <a:off x="3488904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2 w 43"/>
                <a:gd name="T5" fmla="*/ 16 h 32"/>
                <a:gd name="T6" fmla="*/ 17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4" y="7"/>
                    <a:pt x="2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2" name="íṩḷíḓè">
              <a:extLst>
                <a:ext uri="{FF2B5EF4-FFF2-40B4-BE49-F238E27FC236}">
                  <a16:creationId xmlns:a16="http://schemas.microsoft.com/office/drawing/2014/main" id="{36E3033F-9DF9-4EC9-BE14-23247D27F22E}"/>
                </a:ext>
              </a:extLst>
            </p:cNvPr>
            <p:cNvSpPr/>
            <p:nvPr userDrawn="1"/>
          </p:nvSpPr>
          <p:spPr bwMode="auto">
            <a:xfrm>
              <a:off x="2745204" y="4479659"/>
              <a:ext cx="163552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3" name="ïŝḷiďè">
              <a:extLst>
                <a:ext uri="{FF2B5EF4-FFF2-40B4-BE49-F238E27FC236}">
                  <a16:creationId xmlns:a16="http://schemas.microsoft.com/office/drawing/2014/main" id="{7A48CD1D-5F16-48D1-B659-616D9044210F}"/>
                </a:ext>
              </a:extLst>
            </p:cNvPr>
            <p:cNvSpPr/>
            <p:nvPr userDrawn="1"/>
          </p:nvSpPr>
          <p:spPr bwMode="auto">
            <a:xfrm>
              <a:off x="2919557" y="4479659"/>
              <a:ext cx="165096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4" name="ïşḻïḑe">
              <a:extLst>
                <a:ext uri="{FF2B5EF4-FFF2-40B4-BE49-F238E27FC236}">
                  <a16:creationId xmlns:a16="http://schemas.microsoft.com/office/drawing/2014/main" id="{D60DEA9B-7127-43D6-B139-C5A7F5F39081}"/>
                </a:ext>
              </a:extLst>
            </p:cNvPr>
            <p:cNvSpPr/>
            <p:nvPr userDrawn="1"/>
          </p:nvSpPr>
          <p:spPr bwMode="auto">
            <a:xfrm>
              <a:off x="3095452" y="4479659"/>
              <a:ext cx="163552" cy="123436"/>
            </a:xfrm>
            <a:custGeom>
              <a:avLst/>
              <a:gdLst>
                <a:gd name="T0" fmla="*/ 43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8 w 45"/>
                <a:gd name="T7" fmla="*/ 34 h 34"/>
                <a:gd name="T8" fmla="*/ 43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5" name="iṥlíḓè">
              <a:extLst>
                <a:ext uri="{FF2B5EF4-FFF2-40B4-BE49-F238E27FC236}">
                  <a16:creationId xmlns:a16="http://schemas.microsoft.com/office/drawing/2014/main" id="{E0ED905A-E059-4682-9C6F-4C0D274C942A}"/>
                </a:ext>
              </a:extLst>
            </p:cNvPr>
            <p:cNvSpPr/>
            <p:nvPr userDrawn="1"/>
          </p:nvSpPr>
          <p:spPr bwMode="auto">
            <a:xfrm>
              <a:off x="3274434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2 w 44"/>
                <a:gd name="T5" fmla="*/ 17 h 34"/>
                <a:gd name="T6" fmla="*/ 17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2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6" name="ï$lîḑé">
              <a:extLst>
                <a:ext uri="{FF2B5EF4-FFF2-40B4-BE49-F238E27FC236}">
                  <a16:creationId xmlns:a16="http://schemas.microsoft.com/office/drawing/2014/main" id="{AC6F4402-9329-4DC7-B570-55E8C6C7EA5C}"/>
                </a:ext>
              </a:extLst>
            </p:cNvPr>
            <p:cNvSpPr/>
            <p:nvPr userDrawn="1"/>
          </p:nvSpPr>
          <p:spPr bwMode="auto">
            <a:xfrm>
              <a:off x="3448788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3 w 44"/>
                <a:gd name="T5" fmla="*/ 17 h 34"/>
                <a:gd name="T6" fmla="*/ 18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7" name="išľïde">
              <a:extLst>
                <a:ext uri="{FF2B5EF4-FFF2-40B4-BE49-F238E27FC236}">
                  <a16:creationId xmlns:a16="http://schemas.microsoft.com/office/drawing/2014/main" id="{6B3E9076-1BF4-46D1-B3FE-B486C2082893}"/>
                </a:ext>
              </a:extLst>
            </p:cNvPr>
            <p:cNvSpPr/>
            <p:nvPr userDrawn="1"/>
          </p:nvSpPr>
          <p:spPr bwMode="auto">
            <a:xfrm>
              <a:off x="2689658" y="4629324"/>
              <a:ext cx="171268" cy="128065"/>
            </a:xfrm>
            <a:custGeom>
              <a:avLst/>
              <a:gdLst>
                <a:gd name="T0" fmla="*/ 44 w 47"/>
                <a:gd name="T1" fmla="*/ 17 h 35"/>
                <a:gd name="T2" fmla="*/ 29 w 47"/>
                <a:gd name="T3" fmla="*/ 0 h 35"/>
                <a:gd name="T4" fmla="*/ 4 w 47"/>
                <a:gd name="T5" fmla="*/ 17 h 35"/>
                <a:gd name="T6" fmla="*/ 18 w 47"/>
                <a:gd name="T7" fmla="*/ 35 h 35"/>
                <a:gd name="T8" fmla="*/ 44 w 47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5">
                  <a:moveTo>
                    <a:pt x="44" y="17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7" y="8"/>
                    <a:pt x="4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1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8" name="îṧļîḋe">
              <a:extLst>
                <a:ext uri="{FF2B5EF4-FFF2-40B4-BE49-F238E27FC236}">
                  <a16:creationId xmlns:a16="http://schemas.microsoft.com/office/drawing/2014/main" id="{FE158666-79FC-4643-A808-A51015C44034}"/>
                </a:ext>
              </a:extLst>
            </p:cNvPr>
            <p:cNvSpPr/>
            <p:nvPr userDrawn="1"/>
          </p:nvSpPr>
          <p:spPr bwMode="auto">
            <a:xfrm>
              <a:off x="2873268" y="4629324"/>
              <a:ext cx="166638" cy="128065"/>
            </a:xfrm>
            <a:custGeom>
              <a:avLst/>
              <a:gdLst>
                <a:gd name="T0" fmla="*/ 43 w 46"/>
                <a:gd name="T1" fmla="*/ 17 h 35"/>
                <a:gd name="T2" fmla="*/ 28 w 46"/>
                <a:gd name="T3" fmla="*/ 0 h 35"/>
                <a:gd name="T4" fmla="*/ 3 w 46"/>
                <a:gd name="T5" fmla="*/ 17 h 35"/>
                <a:gd name="T6" fmla="*/ 17 w 46"/>
                <a:gd name="T7" fmla="*/ 35 h 35"/>
                <a:gd name="T8" fmla="*/ 43 w 46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5">
                  <a:moveTo>
                    <a:pt x="43" y="17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7" y="35"/>
                  </a:cubicBezTo>
                  <a:cubicBezTo>
                    <a:pt x="28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9" name="îṧlîḍê">
              <a:extLst>
                <a:ext uri="{FF2B5EF4-FFF2-40B4-BE49-F238E27FC236}">
                  <a16:creationId xmlns:a16="http://schemas.microsoft.com/office/drawing/2014/main" id="{0B24FB4B-9BA7-402B-BC4D-2B7F9E8B2635}"/>
                </a:ext>
              </a:extLst>
            </p:cNvPr>
            <p:cNvSpPr/>
            <p:nvPr userDrawn="1"/>
          </p:nvSpPr>
          <p:spPr bwMode="auto">
            <a:xfrm>
              <a:off x="3050707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8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0" name="íSḻíḍè">
              <a:extLst>
                <a:ext uri="{FF2B5EF4-FFF2-40B4-BE49-F238E27FC236}">
                  <a16:creationId xmlns:a16="http://schemas.microsoft.com/office/drawing/2014/main" id="{AA472D46-FC2F-4015-A074-11B9D50F67CA}"/>
                </a:ext>
              </a:extLst>
            </p:cNvPr>
            <p:cNvSpPr/>
            <p:nvPr userDrawn="1"/>
          </p:nvSpPr>
          <p:spPr bwMode="auto">
            <a:xfrm>
              <a:off x="3229689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7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8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1" name="ïSļíḑé">
              <a:extLst>
                <a:ext uri="{FF2B5EF4-FFF2-40B4-BE49-F238E27FC236}">
                  <a16:creationId xmlns:a16="http://schemas.microsoft.com/office/drawing/2014/main" id="{0657A1BE-177A-4541-86FA-B3C8607E3E2A}"/>
                </a:ext>
              </a:extLst>
            </p:cNvPr>
            <p:cNvSpPr/>
            <p:nvPr userDrawn="1"/>
          </p:nvSpPr>
          <p:spPr bwMode="auto">
            <a:xfrm>
              <a:off x="2456673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30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1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8" y="36"/>
                    <a:pt x="40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2" name="i$1iḋe">
              <a:extLst>
                <a:ext uri="{FF2B5EF4-FFF2-40B4-BE49-F238E27FC236}">
                  <a16:creationId xmlns:a16="http://schemas.microsoft.com/office/drawing/2014/main" id="{0F6EB650-05DF-4CCA-9D36-6CE771722A64}"/>
                </a:ext>
              </a:extLst>
            </p:cNvPr>
            <p:cNvSpPr/>
            <p:nvPr userDrawn="1"/>
          </p:nvSpPr>
          <p:spPr bwMode="auto">
            <a:xfrm>
              <a:off x="2638740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3" name="ïşḻîḍê">
              <a:extLst>
                <a:ext uri="{FF2B5EF4-FFF2-40B4-BE49-F238E27FC236}">
                  <a16:creationId xmlns:a16="http://schemas.microsoft.com/office/drawing/2014/main" id="{B02A8688-58F5-4942-8692-FA5847256C98}"/>
                </a:ext>
              </a:extLst>
            </p:cNvPr>
            <p:cNvSpPr/>
            <p:nvPr userDrawn="1"/>
          </p:nvSpPr>
          <p:spPr bwMode="auto">
            <a:xfrm>
              <a:off x="2820808" y="4783619"/>
              <a:ext cx="172810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8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8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4" name="íŝlíḑe">
              <a:extLst>
                <a:ext uri="{FF2B5EF4-FFF2-40B4-BE49-F238E27FC236}">
                  <a16:creationId xmlns:a16="http://schemas.microsoft.com/office/drawing/2014/main" id="{BB808469-7758-4C18-8918-D79C7CC881E3}"/>
                </a:ext>
              </a:extLst>
            </p:cNvPr>
            <p:cNvSpPr/>
            <p:nvPr userDrawn="1"/>
          </p:nvSpPr>
          <p:spPr bwMode="auto">
            <a:xfrm>
              <a:off x="3004419" y="4783619"/>
              <a:ext cx="166638" cy="131151"/>
            </a:xfrm>
            <a:custGeom>
              <a:avLst/>
              <a:gdLst>
                <a:gd name="T0" fmla="*/ 43 w 46"/>
                <a:gd name="T1" fmla="*/ 18 h 36"/>
                <a:gd name="T2" fmla="*/ 28 w 46"/>
                <a:gd name="T3" fmla="*/ 0 h 36"/>
                <a:gd name="T4" fmla="*/ 3 w 46"/>
                <a:gd name="T5" fmla="*/ 18 h 36"/>
                <a:gd name="T6" fmla="*/ 18 w 46"/>
                <a:gd name="T7" fmla="*/ 36 h 36"/>
                <a:gd name="T8" fmla="*/ 43 w 4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43" y="18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9" y="36"/>
                    <a:pt x="41" y="2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5" name="iṡḻíḋé">
              <a:extLst>
                <a:ext uri="{FF2B5EF4-FFF2-40B4-BE49-F238E27FC236}">
                  <a16:creationId xmlns:a16="http://schemas.microsoft.com/office/drawing/2014/main" id="{15B2989D-1255-4A7D-B99D-0B710DF0E62E}"/>
                </a:ext>
              </a:extLst>
            </p:cNvPr>
            <p:cNvSpPr/>
            <p:nvPr userDrawn="1"/>
          </p:nvSpPr>
          <p:spPr bwMode="auto">
            <a:xfrm>
              <a:off x="2398041" y="4944086"/>
              <a:ext cx="175896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3 w 48"/>
                <a:gd name="T5" fmla="*/ 18 h 37"/>
                <a:gd name="T6" fmla="*/ 17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2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9"/>
                    <a:pt x="6" y="37"/>
                    <a:pt x="17" y="37"/>
                  </a:cubicBezTo>
                  <a:cubicBezTo>
                    <a:pt x="29" y="37"/>
                    <a:pt x="41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6" name="ïṣľide">
              <a:extLst>
                <a:ext uri="{FF2B5EF4-FFF2-40B4-BE49-F238E27FC236}">
                  <a16:creationId xmlns:a16="http://schemas.microsoft.com/office/drawing/2014/main" id="{C99A484F-DC68-4043-88E5-3CA8BE8184DA}"/>
                </a:ext>
              </a:extLst>
            </p:cNvPr>
            <p:cNvSpPr/>
            <p:nvPr userDrawn="1"/>
          </p:nvSpPr>
          <p:spPr bwMode="auto">
            <a:xfrm>
              <a:off x="2580108" y="4944086"/>
              <a:ext cx="178982" cy="134237"/>
            </a:xfrm>
            <a:custGeom>
              <a:avLst/>
              <a:gdLst>
                <a:gd name="T0" fmla="*/ 45 w 49"/>
                <a:gd name="T1" fmla="*/ 18 h 37"/>
                <a:gd name="T2" fmla="*/ 31 w 49"/>
                <a:gd name="T3" fmla="*/ 0 h 37"/>
                <a:gd name="T4" fmla="*/ 4 w 49"/>
                <a:gd name="T5" fmla="*/ 18 h 37"/>
                <a:gd name="T6" fmla="*/ 18 w 49"/>
                <a:gd name="T7" fmla="*/ 37 h 37"/>
                <a:gd name="T8" fmla="*/ 45 w 49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5" y="18"/>
                  </a:moveTo>
                  <a:cubicBezTo>
                    <a:pt x="49" y="8"/>
                    <a:pt x="42" y="0"/>
                    <a:pt x="31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8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7" name="îś1ïḍe">
              <a:extLst>
                <a:ext uri="{FF2B5EF4-FFF2-40B4-BE49-F238E27FC236}">
                  <a16:creationId xmlns:a16="http://schemas.microsoft.com/office/drawing/2014/main" id="{6D5F2C36-B1A3-4494-B8EF-4865CC92E0FA}"/>
                </a:ext>
              </a:extLst>
            </p:cNvPr>
            <p:cNvSpPr/>
            <p:nvPr userDrawn="1"/>
          </p:nvSpPr>
          <p:spPr bwMode="auto">
            <a:xfrm>
              <a:off x="2766805" y="4944086"/>
              <a:ext cx="174353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4 w 48"/>
                <a:gd name="T5" fmla="*/ 18 h 37"/>
                <a:gd name="T6" fmla="*/ 19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1" y="0"/>
                    <a:pt x="30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9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8" name="iṣļiḑè">
              <a:extLst>
                <a:ext uri="{FF2B5EF4-FFF2-40B4-BE49-F238E27FC236}">
                  <a16:creationId xmlns:a16="http://schemas.microsoft.com/office/drawing/2014/main" id="{BAA9EA8F-DB92-41D6-99BA-716D9FC19669}"/>
                </a:ext>
              </a:extLst>
            </p:cNvPr>
            <p:cNvSpPr/>
            <p:nvPr userDrawn="1"/>
          </p:nvSpPr>
          <p:spPr bwMode="auto">
            <a:xfrm>
              <a:off x="2336323" y="5107638"/>
              <a:ext cx="178982" cy="138865"/>
            </a:xfrm>
            <a:custGeom>
              <a:avLst/>
              <a:gdLst>
                <a:gd name="T0" fmla="*/ 46 w 49"/>
                <a:gd name="T1" fmla="*/ 19 h 38"/>
                <a:gd name="T2" fmla="*/ 31 w 49"/>
                <a:gd name="T3" fmla="*/ 0 h 38"/>
                <a:gd name="T4" fmla="*/ 4 w 49"/>
                <a:gd name="T5" fmla="*/ 19 h 38"/>
                <a:gd name="T6" fmla="*/ 18 w 49"/>
                <a:gd name="T7" fmla="*/ 38 h 38"/>
                <a:gd name="T8" fmla="*/ 46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6" y="19"/>
                  </a:moveTo>
                  <a:cubicBezTo>
                    <a:pt x="49" y="9"/>
                    <a:pt x="43" y="0"/>
                    <a:pt x="31" y="0"/>
                  </a:cubicBezTo>
                  <a:cubicBezTo>
                    <a:pt x="20" y="0"/>
                    <a:pt x="7" y="9"/>
                    <a:pt x="4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9" name="ïṣļïďé">
              <a:extLst>
                <a:ext uri="{FF2B5EF4-FFF2-40B4-BE49-F238E27FC236}">
                  <a16:creationId xmlns:a16="http://schemas.microsoft.com/office/drawing/2014/main" id="{57A41454-BF7C-497B-93F4-954F091B9146}"/>
                </a:ext>
              </a:extLst>
            </p:cNvPr>
            <p:cNvSpPr/>
            <p:nvPr userDrawn="1"/>
          </p:nvSpPr>
          <p:spPr bwMode="auto">
            <a:xfrm>
              <a:off x="2526106" y="5107638"/>
              <a:ext cx="178982" cy="138865"/>
            </a:xfrm>
            <a:custGeom>
              <a:avLst/>
              <a:gdLst>
                <a:gd name="T0" fmla="*/ 45 w 49"/>
                <a:gd name="T1" fmla="*/ 19 h 38"/>
                <a:gd name="T2" fmla="*/ 31 w 49"/>
                <a:gd name="T3" fmla="*/ 0 h 38"/>
                <a:gd name="T4" fmla="*/ 3 w 49"/>
                <a:gd name="T5" fmla="*/ 19 h 38"/>
                <a:gd name="T6" fmla="*/ 18 w 49"/>
                <a:gd name="T7" fmla="*/ 38 h 38"/>
                <a:gd name="T8" fmla="*/ 45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5" y="19"/>
                  </a:moveTo>
                  <a:cubicBezTo>
                    <a:pt x="49" y="9"/>
                    <a:pt x="42" y="0"/>
                    <a:pt x="31" y="0"/>
                  </a:cubicBezTo>
                  <a:cubicBezTo>
                    <a:pt x="19" y="0"/>
                    <a:pt x="7" y="9"/>
                    <a:pt x="3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0" name="iṩľîḋe">
              <a:extLst>
                <a:ext uri="{FF2B5EF4-FFF2-40B4-BE49-F238E27FC236}">
                  <a16:creationId xmlns:a16="http://schemas.microsoft.com/office/drawing/2014/main" id="{7EDD3A85-7C68-453C-AB88-B3A14DDE1557}"/>
                </a:ext>
              </a:extLst>
            </p:cNvPr>
            <p:cNvSpPr/>
            <p:nvPr userDrawn="1"/>
          </p:nvSpPr>
          <p:spPr bwMode="auto">
            <a:xfrm>
              <a:off x="2274605" y="5280448"/>
              <a:ext cx="182068" cy="145037"/>
            </a:xfrm>
            <a:custGeom>
              <a:avLst/>
              <a:gdLst>
                <a:gd name="T0" fmla="*/ 46 w 50"/>
                <a:gd name="T1" fmla="*/ 20 h 40"/>
                <a:gd name="T2" fmla="*/ 32 w 50"/>
                <a:gd name="T3" fmla="*/ 0 h 40"/>
                <a:gd name="T4" fmla="*/ 4 w 50"/>
                <a:gd name="T5" fmla="*/ 20 h 40"/>
                <a:gd name="T6" fmla="*/ 18 w 50"/>
                <a:gd name="T7" fmla="*/ 40 h 40"/>
                <a:gd name="T8" fmla="*/ 46 w 50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46" y="20"/>
                  </a:moveTo>
                  <a:cubicBezTo>
                    <a:pt x="50" y="9"/>
                    <a:pt x="44" y="0"/>
                    <a:pt x="32" y="0"/>
                  </a:cubicBezTo>
                  <a:cubicBezTo>
                    <a:pt x="20" y="0"/>
                    <a:pt x="7" y="9"/>
                    <a:pt x="4" y="20"/>
                  </a:cubicBezTo>
                  <a:cubicBezTo>
                    <a:pt x="0" y="31"/>
                    <a:pt x="6" y="40"/>
                    <a:pt x="18" y="40"/>
                  </a:cubicBezTo>
                  <a:cubicBezTo>
                    <a:pt x="30" y="40"/>
                    <a:pt x="43" y="31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1" name="îṣḻíḋé">
              <a:extLst>
                <a:ext uri="{FF2B5EF4-FFF2-40B4-BE49-F238E27FC236}">
                  <a16:creationId xmlns:a16="http://schemas.microsoft.com/office/drawing/2014/main" id="{B01DEE97-6ECF-4183-A908-AF178F520B68}"/>
                </a:ext>
              </a:extLst>
            </p:cNvPr>
            <p:cNvSpPr/>
            <p:nvPr userDrawn="1"/>
          </p:nvSpPr>
          <p:spPr bwMode="auto">
            <a:xfrm>
              <a:off x="2464388" y="5280448"/>
              <a:ext cx="185154" cy="145037"/>
            </a:xfrm>
            <a:custGeom>
              <a:avLst/>
              <a:gdLst>
                <a:gd name="T0" fmla="*/ 47 w 51"/>
                <a:gd name="T1" fmla="*/ 20 h 40"/>
                <a:gd name="T2" fmla="*/ 32 w 51"/>
                <a:gd name="T3" fmla="*/ 0 h 40"/>
                <a:gd name="T4" fmla="*/ 4 w 51"/>
                <a:gd name="T5" fmla="*/ 20 h 40"/>
                <a:gd name="T6" fmla="*/ 19 w 51"/>
                <a:gd name="T7" fmla="*/ 40 h 40"/>
                <a:gd name="T8" fmla="*/ 47 w 51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47" y="20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8" y="9"/>
                    <a:pt x="4" y="20"/>
                  </a:cubicBezTo>
                  <a:cubicBezTo>
                    <a:pt x="0" y="31"/>
                    <a:pt x="7" y="40"/>
                    <a:pt x="19" y="40"/>
                  </a:cubicBezTo>
                  <a:cubicBezTo>
                    <a:pt x="31" y="40"/>
                    <a:pt x="43" y="31"/>
                    <a:pt x="4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2" name="îşḷïde">
              <a:extLst>
                <a:ext uri="{FF2B5EF4-FFF2-40B4-BE49-F238E27FC236}">
                  <a16:creationId xmlns:a16="http://schemas.microsoft.com/office/drawing/2014/main" id="{D33D2C6E-A95F-4C81-98E3-96D066D74A3B}"/>
                </a:ext>
              </a:extLst>
            </p:cNvPr>
            <p:cNvSpPr/>
            <p:nvPr userDrawn="1"/>
          </p:nvSpPr>
          <p:spPr bwMode="auto">
            <a:xfrm>
              <a:off x="2208259" y="5454801"/>
              <a:ext cx="186697" cy="154295"/>
            </a:xfrm>
            <a:custGeom>
              <a:avLst/>
              <a:gdLst>
                <a:gd name="T0" fmla="*/ 47 w 51"/>
                <a:gd name="T1" fmla="*/ 21 h 42"/>
                <a:gd name="T2" fmla="*/ 33 w 51"/>
                <a:gd name="T3" fmla="*/ 0 h 42"/>
                <a:gd name="T4" fmla="*/ 4 w 51"/>
                <a:gd name="T5" fmla="*/ 21 h 42"/>
                <a:gd name="T6" fmla="*/ 18 w 51"/>
                <a:gd name="T7" fmla="*/ 42 h 42"/>
                <a:gd name="T8" fmla="*/ 47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7" y="21"/>
                  </a:moveTo>
                  <a:cubicBezTo>
                    <a:pt x="51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6" y="42"/>
                    <a:pt x="18" y="42"/>
                  </a:cubicBezTo>
                  <a:cubicBezTo>
                    <a:pt x="30" y="42"/>
                    <a:pt x="44" y="32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3" name="îṥliḋe">
              <a:extLst>
                <a:ext uri="{FF2B5EF4-FFF2-40B4-BE49-F238E27FC236}">
                  <a16:creationId xmlns:a16="http://schemas.microsoft.com/office/drawing/2014/main" id="{1A76B017-BB20-42DE-8A19-A50293BD8C6C}"/>
                </a:ext>
              </a:extLst>
            </p:cNvPr>
            <p:cNvSpPr/>
            <p:nvPr userDrawn="1"/>
          </p:nvSpPr>
          <p:spPr bwMode="auto">
            <a:xfrm>
              <a:off x="2401126" y="5454801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7" y="42"/>
                    <a:pt x="19" y="42"/>
                  </a:cubicBezTo>
                  <a:cubicBezTo>
                    <a:pt x="31" y="42"/>
                    <a:pt x="44" y="32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4" name="íşḷíḑé">
              <a:extLst>
                <a:ext uri="{FF2B5EF4-FFF2-40B4-BE49-F238E27FC236}">
                  <a16:creationId xmlns:a16="http://schemas.microsoft.com/office/drawing/2014/main" id="{9E845C0F-F142-4EDF-AFEB-075EEADD5821}"/>
                </a:ext>
              </a:extLst>
            </p:cNvPr>
            <p:cNvSpPr/>
            <p:nvPr userDrawn="1"/>
          </p:nvSpPr>
          <p:spPr bwMode="auto">
            <a:xfrm>
              <a:off x="2138826" y="5641497"/>
              <a:ext cx="194411" cy="154295"/>
            </a:xfrm>
            <a:custGeom>
              <a:avLst/>
              <a:gdLst>
                <a:gd name="T0" fmla="*/ 49 w 53"/>
                <a:gd name="T1" fmla="*/ 21 h 42"/>
                <a:gd name="T2" fmla="*/ 34 w 53"/>
                <a:gd name="T3" fmla="*/ 0 h 42"/>
                <a:gd name="T4" fmla="*/ 4 w 53"/>
                <a:gd name="T5" fmla="*/ 21 h 42"/>
                <a:gd name="T6" fmla="*/ 19 w 53"/>
                <a:gd name="T7" fmla="*/ 42 h 42"/>
                <a:gd name="T8" fmla="*/ 49 w 53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49" y="21"/>
                  </a:moveTo>
                  <a:cubicBezTo>
                    <a:pt x="53" y="9"/>
                    <a:pt x="46" y="0"/>
                    <a:pt x="34" y="0"/>
                  </a:cubicBezTo>
                  <a:cubicBezTo>
                    <a:pt x="22" y="0"/>
                    <a:pt x="9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9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5" name="iṧḷïďé">
              <a:extLst>
                <a:ext uri="{FF2B5EF4-FFF2-40B4-BE49-F238E27FC236}">
                  <a16:creationId xmlns:a16="http://schemas.microsoft.com/office/drawing/2014/main" id="{9DC9C57D-026A-4797-B233-1563E2F8298F}"/>
                </a:ext>
              </a:extLst>
            </p:cNvPr>
            <p:cNvSpPr/>
            <p:nvPr userDrawn="1"/>
          </p:nvSpPr>
          <p:spPr bwMode="auto">
            <a:xfrm>
              <a:off x="2339409" y="5641497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9"/>
                    <a:pt x="45" y="0"/>
                    <a:pt x="33" y="0"/>
                  </a:cubicBezTo>
                  <a:cubicBezTo>
                    <a:pt x="21" y="0"/>
                    <a:pt x="8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6" name="îş1ïḋê">
              <a:extLst>
                <a:ext uri="{FF2B5EF4-FFF2-40B4-BE49-F238E27FC236}">
                  <a16:creationId xmlns:a16="http://schemas.microsoft.com/office/drawing/2014/main" id="{19AA8A45-8500-4CBE-A1B1-273E2AD75F76}"/>
                </a:ext>
              </a:extLst>
            </p:cNvPr>
            <p:cNvSpPr/>
            <p:nvPr userDrawn="1"/>
          </p:nvSpPr>
          <p:spPr bwMode="auto">
            <a:xfrm>
              <a:off x="2539992" y="5641497"/>
              <a:ext cx="186697" cy="154295"/>
            </a:xfrm>
            <a:custGeom>
              <a:avLst/>
              <a:gdLst>
                <a:gd name="T0" fmla="*/ 48 w 51"/>
                <a:gd name="T1" fmla="*/ 21 h 42"/>
                <a:gd name="T2" fmla="*/ 32 w 51"/>
                <a:gd name="T3" fmla="*/ 0 h 42"/>
                <a:gd name="T4" fmla="*/ 3 w 51"/>
                <a:gd name="T5" fmla="*/ 21 h 42"/>
                <a:gd name="T6" fmla="*/ 19 w 51"/>
                <a:gd name="T7" fmla="*/ 42 h 42"/>
                <a:gd name="T8" fmla="*/ 48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8" y="21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7" y="9"/>
                    <a:pt x="3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4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977" name="斜纹 976">
            <a:extLst>
              <a:ext uri="{FF2B5EF4-FFF2-40B4-BE49-F238E27FC236}">
                <a16:creationId xmlns:a16="http://schemas.microsoft.com/office/drawing/2014/main" id="{56476726-A201-48E9-AAEC-A749382B2001}"/>
              </a:ext>
            </a:extLst>
          </p:cNvPr>
          <p:cNvSpPr/>
          <p:nvPr/>
        </p:nvSpPr>
        <p:spPr>
          <a:xfrm rot="10800000">
            <a:off x="3012151" y="2211611"/>
            <a:ext cx="6131849" cy="3515373"/>
          </a:xfrm>
          <a:prstGeom prst="diagStripe">
            <a:avLst>
              <a:gd name="adj" fmla="val 94070"/>
            </a:avLst>
          </a:prstGeom>
          <a:solidFill>
            <a:srgbClr val="1A8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78" name="等腰三角形 977">
            <a:extLst>
              <a:ext uri="{FF2B5EF4-FFF2-40B4-BE49-F238E27FC236}">
                <a16:creationId xmlns:a16="http://schemas.microsoft.com/office/drawing/2014/main" id="{919AE096-1F1A-4C21-AEAE-EE0FAB2C9E1F}"/>
              </a:ext>
            </a:extLst>
          </p:cNvPr>
          <p:cNvSpPr/>
          <p:nvPr/>
        </p:nvSpPr>
        <p:spPr>
          <a:xfrm rot="16200000">
            <a:off x="4939685" y="1533503"/>
            <a:ext cx="3041290" cy="5367344"/>
          </a:xfrm>
          <a:prstGeom prst="triangle">
            <a:avLst>
              <a:gd name="adj" fmla="val 0"/>
            </a:avLst>
          </a:prstGeom>
          <a:solidFill>
            <a:srgbClr val="014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9" name="等腰三角形 978">
            <a:extLst>
              <a:ext uri="{FF2B5EF4-FFF2-40B4-BE49-F238E27FC236}">
                <a16:creationId xmlns:a16="http://schemas.microsoft.com/office/drawing/2014/main" id="{2A15992F-C1EE-4BDD-9EB3-7A767EA7D336}"/>
              </a:ext>
            </a:extLst>
          </p:cNvPr>
          <p:cNvSpPr/>
          <p:nvPr/>
        </p:nvSpPr>
        <p:spPr>
          <a:xfrm rot="5400000">
            <a:off x="411437" y="-436905"/>
            <a:ext cx="1044026" cy="1866900"/>
          </a:xfrm>
          <a:prstGeom prst="triangle">
            <a:avLst>
              <a:gd name="adj" fmla="val 0"/>
            </a:avLst>
          </a:prstGeom>
          <a:solidFill>
            <a:srgbClr val="205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" name="标题 3"/>
          <p:cNvSpPr>
            <a:spLocks noGrp="1"/>
          </p:cNvSpPr>
          <p:nvPr>
            <p:ph type="ctrTitle"/>
          </p:nvPr>
        </p:nvSpPr>
        <p:spPr>
          <a:xfrm>
            <a:off x="395536" y="1345332"/>
            <a:ext cx="7848872" cy="121744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The introduction of preliminary mapping between ISO 21378:2019 and SAF-T 2.0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Bold" panose="020B08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9E60052-19B8-4030-B762-64F8C0F7C01A}"/>
              </a:ext>
            </a:extLst>
          </p:cNvPr>
          <p:cNvGrpSpPr/>
          <p:nvPr/>
        </p:nvGrpSpPr>
        <p:grpSpPr>
          <a:xfrm>
            <a:off x="827584" y="3961649"/>
            <a:ext cx="2481766" cy="578031"/>
            <a:chOff x="593590" y="3273680"/>
            <a:chExt cx="2481766" cy="578031"/>
          </a:xfrm>
        </p:grpSpPr>
        <p:sp>
          <p:nvSpPr>
            <p:cNvPr id="983" name="圆角矩形 982"/>
            <p:cNvSpPr/>
            <p:nvPr/>
          </p:nvSpPr>
          <p:spPr>
            <a:xfrm>
              <a:off x="602761" y="3273680"/>
              <a:ext cx="2472595" cy="404379"/>
            </a:xfrm>
            <a:prstGeom prst="roundRect">
              <a:avLst/>
            </a:prstGeom>
            <a:solidFill>
              <a:srgbClr val="5CC1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84" name="副标题 4"/>
            <p:cNvSpPr txBox="1">
              <a:spLocks/>
            </p:cNvSpPr>
            <p:nvPr/>
          </p:nvSpPr>
          <p:spPr>
            <a:xfrm>
              <a:off x="593590" y="3303316"/>
              <a:ext cx="2472597" cy="548395"/>
            </a:xfrm>
            <a:prstGeom prst="rect">
              <a:avLst/>
            </a:prstGeom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Date</a:t>
              </a:r>
              <a:r>
                <a:rPr lang="zh-CN" altLang="en-US" sz="2000" b="1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b="1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2022.5.5</a:t>
              </a:r>
            </a:p>
          </p:txBody>
        </p:sp>
      </p:grpSp>
      <p:grpSp>
        <p:nvGrpSpPr>
          <p:cNvPr id="981" name="组合 980">
            <a:extLst>
              <a:ext uri="{FF2B5EF4-FFF2-40B4-BE49-F238E27FC236}">
                <a16:creationId xmlns:a16="http://schemas.microsoft.com/office/drawing/2014/main" id="{EAD8E147-B46D-4D2D-9B93-FC5B5724E04C}"/>
              </a:ext>
            </a:extLst>
          </p:cNvPr>
          <p:cNvGrpSpPr/>
          <p:nvPr/>
        </p:nvGrpSpPr>
        <p:grpSpPr>
          <a:xfrm>
            <a:off x="395536" y="3401519"/>
            <a:ext cx="3312368" cy="578031"/>
            <a:chOff x="593590" y="3273680"/>
            <a:chExt cx="2481766" cy="57803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82" name="圆角矩形 982">
              <a:extLst>
                <a:ext uri="{FF2B5EF4-FFF2-40B4-BE49-F238E27FC236}">
                  <a16:creationId xmlns:a16="http://schemas.microsoft.com/office/drawing/2014/main" id="{E4835446-5EF8-4EA3-96BA-F94DBD53EF2A}"/>
                </a:ext>
              </a:extLst>
            </p:cNvPr>
            <p:cNvSpPr/>
            <p:nvPr/>
          </p:nvSpPr>
          <p:spPr>
            <a:xfrm>
              <a:off x="602761" y="3273680"/>
              <a:ext cx="2472595" cy="40437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85" name="副标题 4">
              <a:extLst>
                <a:ext uri="{FF2B5EF4-FFF2-40B4-BE49-F238E27FC236}">
                  <a16:creationId xmlns:a16="http://schemas.microsoft.com/office/drawing/2014/main" id="{78D877C9-CD22-4810-807B-E44FF789DDED}"/>
                </a:ext>
              </a:extLst>
            </p:cNvPr>
            <p:cNvSpPr txBox="1">
              <a:spLocks/>
            </p:cNvSpPr>
            <p:nvPr/>
          </p:nvSpPr>
          <p:spPr>
            <a:xfrm>
              <a:off x="593590" y="3303316"/>
              <a:ext cx="2472597" cy="548395"/>
            </a:xfrm>
            <a:prstGeom prst="rect">
              <a:avLst/>
            </a:prstGeom>
            <a:noFill/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Reporter</a:t>
              </a:r>
              <a:r>
                <a:rPr lang="zh-CN" altLang="en-US" sz="2000" b="1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000" b="1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Dr. Lyu Tianyang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88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rgbClr val="014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1403648" y="2023587"/>
            <a:ext cx="6864795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Comparison of two standards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235" y="3856209"/>
            <a:ext cx="1457578" cy="1458966"/>
            <a:chOff x="307235" y="3642467"/>
            <a:chExt cx="1457578" cy="1458966"/>
          </a:xfrm>
          <a:solidFill>
            <a:srgbClr val="0148A2"/>
          </a:solidFill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642467"/>
              <a:ext cx="1457578" cy="1458966"/>
            </a:xfrm>
            <a:prstGeom prst="ellipse">
              <a:avLst/>
            </a:prstGeom>
            <a:grpFill/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2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9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867176" y="179478"/>
            <a:ext cx="55140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Part2.1 The scope of the two standards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4D6EFC-6518-47B8-B387-E1BBAD788DDA}"/>
              </a:ext>
            </a:extLst>
          </p:cNvPr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490C15-ED4A-4670-9731-FE483164C67E}"/>
              </a:ext>
            </a:extLst>
          </p:cNvPr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9" name="íṣḷiďe">
            <a:extLst>
              <a:ext uri="{FF2B5EF4-FFF2-40B4-BE49-F238E27FC236}">
                <a16:creationId xmlns:a16="http://schemas.microsoft.com/office/drawing/2014/main" id="{8293C392-6029-4B54-9FC4-2886CE17EB59}"/>
              </a:ext>
            </a:extLst>
          </p:cNvPr>
          <p:cNvSpPr/>
          <p:nvPr/>
        </p:nvSpPr>
        <p:spPr bwMode="auto">
          <a:xfrm>
            <a:off x="2752649" y="679842"/>
            <a:ext cx="3403528" cy="881514"/>
          </a:xfrm>
          <a:custGeom>
            <a:avLst/>
            <a:gdLst>
              <a:gd name="connsiteX0" fmla="*/ 0 w 5371286"/>
              <a:gd name="connsiteY0" fmla="*/ 0 h 2294112"/>
              <a:gd name="connsiteX1" fmla="*/ 709594 w 5371286"/>
              <a:gd name="connsiteY1" fmla="*/ 0 h 2294112"/>
              <a:gd name="connsiteX2" fmla="*/ 754060 w 5371286"/>
              <a:gd name="connsiteY2" fmla="*/ 172933 h 2294112"/>
              <a:gd name="connsiteX3" fmla="*/ 2685643 w 5371286"/>
              <a:gd name="connsiteY3" fmla="*/ 1594012 h 2294112"/>
              <a:gd name="connsiteX4" fmla="*/ 4617227 w 5371286"/>
              <a:gd name="connsiteY4" fmla="*/ 172933 h 2294112"/>
              <a:gd name="connsiteX5" fmla="*/ 4661693 w 5371286"/>
              <a:gd name="connsiteY5" fmla="*/ 0 h 2294112"/>
              <a:gd name="connsiteX6" fmla="*/ 5371286 w 5371286"/>
              <a:gd name="connsiteY6" fmla="*/ 0 h 2294112"/>
              <a:gd name="connsiteX7" fmla="*/ 5352941 w 5371286"/>
              <a:gd name="connsiteY7" fmla="*/ 120201 h 2294112"/>
              <a:gd name="connsiteX8" fmla="*/ 2685643 w 5371286"/>
              <a:gd name="connsiteY8" fmla="*/ 2294112 h 2294112"/>
              <a:gd name="connsiteX9" fmla="*/ 18345 w 5371286"/>
              <a:gd name="connsiteY9" fmla="*/ 120201 h 229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1286" h="2294112">
                <a:moveTo>
                  <a:pt x="0" y="0"/>
                </a:moveTo>
                <a:lnTo>
                  <a:pt x="709594" y="0"/>
                </a:lnTo>
                <a:lnTo>
                  <a:pt x="754060" y="172933"/>
                </a:lnTo>
                <a:cubicBezTo>
                  <a:pt x="1010133" y="996234"/>
                  <a:pt x="1778079" y="1594012"/>
                  <a:pt x="2685643" y="1594012"/>
                </a:cubicBezTo>
                <a:cubicBezTo>
                  <a:pt x="3593208" y="1594012"/>
                  <a:pt x="4361154" y="996234"/>
                  <a:pt x="4617227" y="172933"/>
                </a:cubicBezTo>
                <a:lnTo>
                  <a:pt x="4661693" y="0"/>
                </a:lnTo>
                <a:lnTo>
                  <a:pt x="5371286" y="0"/>
                </a:lnTo>
                <a:lnTo>
                  <a:pt x="5352941" y="120201"/>
                </a:lnTo>
                <a:cubicBezTo>
                  <a:pt x="5099068" y="1360850"/>
                  <a:pt x="4001343" y="2294112"/>
                  <a:pt x="2685643" y="2294112"/>
                </a:cubicBezTo>
                <a:cubicBezTo>
                  <a:pt x="1369943" y="2294112"/>
                  <a:pt x="272218" y="1360850"/>
                  <a:pt x="18345" y="120201"/>
                </a:cubicBezTo>
                <a:close/>
              </a:path>
            </a:pathLst>
          </a:custGeom>
          <a:blipFill>
            <a:blip r:embed="rId3"/>
            <a:stretch>
              <a:fillRect t="-63269" b="-62572"/>
            </a:stretch>
          </a:blipFill>
          <a:ln w="9525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1350" dirty="0"/>
          </a:p>
        </p:txBody>
      </p:sp>
      <p:grpSp>
        <p:nvGrpSpPr>
          <p:cNvPr id="20" name="iṣļîḓé">
            <a:extLst>
              <a:ext uri="{FF2B5EF4-FFF2-40B4-BE49-F238E27FC236}">
                <a16:creationId xmlns:a16="http://schemas.microsoft.com/office/drawing/2014/main" id="{411C6F74-F3DA-4C42-B91B-4B2436F02B0F}"/>
              </a:ext>
            </a:extLst>
          </p:cNvPr>
          <p:cNvGrpSpPr/>
          <p:nvPr/>
        </p:nvGrpSpPr>
        <p:grpSpPr>
          <a:xfrm>
            <a:off x="4135448" y="976335"/>
            <a:ext cx="797028" cy="797028"/>
            <a:chOff x="764512" y="5247104"/>
            <a:chExt cx="415102" cy="415102"/>
          </a:xfrm>
          <a:solidFill>
            <a:schemeClr val="accent1"/>
          </a:solidFill>
        </p:grpSpPr>
        <p:sp>
          <p:nvSpPr>
            <p:cNvPr id="21" name="ïsḻïḋé">
              <a:extLst>
                <a:ext uri="{FF2B5EF4-FFF2-40B4-BE49-F238E27FC236}">
                  <a16:creationId xmlns:a16="http://schemas.microsoft.com/office/drawing/2014/main" id="{2C3C912C-6222-42AF-B183-18DE2CEB28AB}"/>
                </a:ext>
              </a:extLst>
            </p:cNvPr>
            <p:cNvSpPr/>
            <p:nvPr/>
          </p:nvSpPr>
          <p:spPr>
            <a:xfrm>
              <a:off x="764512" y="5247104"/>
              <a:ext cx="415102" cy="41510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sz="1350"/>
            </a:p>
          </p:txBody>
        </p:sp>
        <p:sp>
          <p:nvSpPr>
            <p:cNvPr id="22" name="î$ľïdé">
              <a:extLst>
                <a:ext uri="{FF2B5EF4-FFF2-40B4-BE49-F238E27FC236}">
                  <a16:creationId xmlns:a16="http://schemas.microsoft.com/office/drawing/2014/main" id="{8DF82A40-5386-4F19-9E29-BD9539723AEF}"/>
                </a:ext>
              </a:extLst>
            </p:cNvPr>
            <p:cNvSpPr/>
            <p:nvPr/>
          </p:nvSpPr>
          <p:spPr>
            <a:xfrm>
              <a:off x="885737" y="5372326"/>
              <a:ext cx="172652" cy="164657"/>
            </a:xfrm>
            <a:custGeom>
              <a:avLst/>
              <a:gdLst>
                <a:gd name="connsiteX0" fmla="*/ 315778 w 607639"/>
                <a:gd name="connsiteY0" fmla="*/ 173080 h 579502"/>
                <a:gd name="connsiteX1" fmla="*/ 315778 w 607639"/>
                <a:gd name="connsiteY1" fmla="*/ 266058 h 579502"/>
                <a:gd name="connsiteX2" fmla="*/ 303493 w 607639"/>
                <a:gd name="connsiteY2" fmla="*/ 278325 h 579502"/>
                <a:gd name="connsiteX3" fmla="*/ 210375 w 607639"/>
                <a:gd name="connsiteY3" fmla="*/ 278325 h 579502"/>
                <a:gd name="connsiteX4" fmla="*/ 303493 w 607639"/>
                <a:gd name="connsiteY4" fmla="*/ 359925 h 579502"/>
                <a:gd name="connsiteX5" fmla="*/ 397500 w 607639"/>
                <a:gd name="connsiteY5" fmla="*/ 266058 h 579502"/>
                <a:gd name="connsiteX6" fmla="*/ 315778 w 607639"/>
                <a:gd name="connsiteY6" fmla="*/ 173080 h 579502"/>
                <a:gd name="connsiteX7" fmla="*/ 249814 w 607639"/>
                <a:gd name="connsiteY7" fmla="*/ 160816 h 579502"/>
                <a:gd name="connsiteX8" fmla="*/ 198110 w 607639"/>
                <a:gd name="connsiteY8" fmla="*/ 212449 h 579502"/>
                <a:gd name="connsiteX9" fmla="*/ 249814 w 607639"/>
                <a:gd name="connsiteY9" fmla="*/ 212449 h 579502"/>
                <a:gd name="connsiteX10" fmla="*/ 303493 w 607639"/>
                <a:gd name="connsiteY10" fmla="*/ 147835 h 579502"/>
                <a:gd name="connsiteX11" fmla="*/ 421981 w 607639"/>
                <a:gd name="connsiteY11" fmla="*/ 266058 h 579502"/>
                <a:gd name="connsiteX12" fmla="*/ 303493 w 607639"/>
                <a:gd name="connsiteY12" fmla="*/ 384370 h 579502"/>
                <a:gd name="connsiteX13" fmla="*/ 185093 w 607639"/>
                <a:gd name="connsiteY13" fmla="*/ 266058 h 579502"/>
                <a:gd name="connsiteX14" fmla="*/ 197289 w 607639"/>
                <a:gd name="connsiteY14" fmla="*/ 253880 h 579502"/>
                <a:gd name="connsiteX15" fmla="*/ 291297 w 607639"/>
                <a:gd name="connsiteY15" fmla="*/ 253880 h 579502"/>
                <a:gd name="connsiteX16" fmla="*/ 291297 w 607639"/>
                <a:gd name="connsiteY16" fmla="*/ 160013 h 579502"/>
                <a:gd name="connsiteX17" fmla="*/ 303493 w 607639"/>
                <a:gd name="connsiteY17" fmla="*/ 147835 h 579502"/>
                <a:gd name="connsiteX18" fmla="*/ 262095 w 607639"/>
                <a:gd name="connsiteY18" fmla="*/ 135133 h 579502"/>
                <a:gd name="connsiteX19" fmla="*/ 274287 w 607639"/>
                <a:gd name="connsiteY19" fmla="*/ 147397 h 579502"/>
                <a:gd name="connsiteX20" fmla="*/ 274287 w 607639"/>
                <a:gd name="connsiteY20" fmla="*/ 224713 h 579502"/>
                <a:gd name="connsiteX21" fmla="*/ 262095 w 607639"/>
                <a:gd name="connsiteY21" fmla="*/ 236888 h 579502"/>
                <a:gd name="connsiteX22" fmla="*/ 184672 w 607639"/>
                <a:gd name="connsiteY22" fmla="*/ 236888 h 579502"/>
                <a:gd name="connsiteX23" fmla="*/ 172391 w 607639"/>
                <a:gd name="connsiteY23" fmla="*/ 224713 h 579502"/>
                <a:gd name="connsiteX24" fmla="*/ 262095 w 607639"/>
                <a:gd name="connsiteY24" fmla="*/ 135133 h 579502"/>
                <a:gd name="connsiteX25" fmla="*/ 58120 w 607639"/>
                <a:gd name="connsiteY25" fmla="*/ 108514 h 579502"/>
                <a:gd name="connsiteX26" fmla="*/ 58120 w 607639"/>
                <a:gd name="connsiteY26" fmla="*/ 413970 h 579502"/>
                <a:gd name="connsiteX27" fmla="*/ 549430 w 607639"/>
                <a:gd name="connsiteY27" fmla="*/ 413970 h 579502"/>
                <a:gd name="connsiteX28" fmla="*/ 549430 w 607639"/>
                <a:gd name="connsiteY28" fmla="*/ 108514 h 579502"/>
                <a:gd name="connsiteX29" fmla="*/ 27236 w 607639"/>
                <a:gd name="connsiteY29" fmla="*/ 56079 h 579502"/>
                <a:gd name="connsiteX30" fmla="*/ 27236 w 607639"/>
                <a:gd name="connsiteY30" fmla="*/ 81319 h 579502"/>
                <a:gd name="connsiteX31" fmla="*/ 580403 w 607639"/>
                <a:gd name="connsiteY31" fmla="*/ 81319 h 579502"/>
                <a:gd name="connsiteX32" fmla="*/ 580403 w 607639"/>
                <a:gd name="connsiteY32" fmla="*/ 56079 h 579502"/>
                <a:gd name="connsiteX33" fmla="*/ 303775 w 607639"/>
                <a:gd name="connsiteY33" fmla="*/ 0 h 579502"/>
                <a:gd name="connsiteX34" fmla="*/ 317393 w 607639"/>
                <a:gd name="connsiteY34" fmla="*/ 13597 h 579502"/>
                <a:gd name="connsiteX35" fmla="*/ 317393 w 607639"/>
                <a:gd name="connsiteY35" fmla="*/ 28884 h 579502"/>
                <a:gd name="connsiteX36" fmla="*/ 580403 w 607639"/>
                <a:gd name="connsiteY36" fmla="*/ 28884 h 579502"/>
                <a:gd name="connsiteX37" fmla="*/ 607639 w 607639"/>
                <a:gd name="connsiteY37" fmla="*/ 56079 h 579502"/>
                <a:gd name="connsiteX38" fmla="*/ 607639 w 607639"/>
                <a:gd name="connsiteY38" fmla="*/ 81319 h 579502"/>
                <a:gd name="connsiteX39" fmla="*/ 580403 w 607639"/>
                <a:gd name="connsiteY39" fmla="*/ 108514 h 579502"/>
                <a:gd name="connsiteX40" fmla="*/ 576665 w 607639"/>
                <a:gd name="connsiteY40" fmla="*/ 108514 h 579502"/>
                <a:gd name="connsiteX41" fmla="*/ 576665 w 607639"/>
                <a:gd name="connsiteY41" fmla="*/ 413970 h 579502"/>
                <a:gd name="connsiteX42" fmla="*/ 549430 w 607639"/>
                <a:gd name="connsiteY42" fmla="*/ 441165 h 579502"/>
                <a:gd name="connsiteX43" fmla="*/ 317393 w 607639"/>
                <a:gd name="connsiteY43" fmla="*/ 441165 h 579502"/>
                <a:gd name="connsiteX44" fmla="*/ 317393 w 607639"/>
                <a:gd name="connsiteY44" fmla="*/ 481069 h 579502"/>
                <a:gd name="connsiteX45" fmla="*/ 418236 w 607639"/>
                <a:gd name="connsiteY45" fmla="*/ 554923 h 579502"/>
                <a:gd name="connsiteX46" fmla="*/ 421173 w 607639"/>
                <a:gd name="connsiteY46" fmla="*/ 573942 h 579502"/>
                <a:gd name="connsiteX47" fmla="*/ 410225 w 607639"/>
                <a:gd name="connsiteY47" fmla="*/ 579452 h 579502"/>
                <a:gd name="connsiteX48" fmla="*/ 402215 w 607639"/>
                <a:gd name="connsiteY48" fmla="*/ 576874 h 579502"/>
                <a:gd name="connsiteX49" fmla="*/ 317393 w 607639"/>
                <a:gd name="connsiteY49" fmla="*/ 514752 h 579502"/>
                <a:gd name="connsiteX50" fmla="*/ 317393 w 607639"/>
                <a:gd name="connsiteY50" fmla="*/ 565854 h 579502"/>
                <a:gd name="connsiteX51" fmla="*/ 303775 w 607639"/>
                <a:gd name="connsiteY51" fmla="*/ 579452 h 579502"/>
                <a:gd name="connsiteX52" fmla="*/ 290157 w 607639"/>
                <a:gd name="connsiteY52" fmla="*/ 565854 h 579502"/>
                <a:gd name="connsiteX53" fmla="*/ 290157 w 607639"/>
                <a:gd name="connsiteY53" fmla="*/ 514752 h 579502"/>
                <a:gd name="connsiteX54" fmla="*/ 205424 w 607639"/>
                <a:gd name="connsiteY54" fmla="*/ 576874 h 579502"/>
                <a:gd name="connsiteX55" fmla="*/ 186377 w 607639"/>
                <a:gd name="connsiteY55" fmla="*/ 573942 h 579502"/>
                <a:gd name="connsiteX56" fmla="*/ 189314 w 607639"/>
                <a:gd name="connsiteY56" fmla="*/ 554923 h 579502"/>
                <a:gd name="connsiteX57" fmla="*/ 290157 w 607639"/>
                <a:gd name="connsiteY57" fmla="*/ 481069 h 579502"/>
                <a:gd name="connsiteX58" fmla="*/ 290157 w 607639"/>
                <a:gd name="connsiteY58" fmla="*/ 441165 h 579502"/>
                <a:gd name="connsiteX59" fmla="*/ 58120 w 607639"/>
                <a:gd name="connsiteY59" fmla="*/ 441165 h 579502"/>
                <a:gd name="connsiteX60" fmla="*/ 30885 w 607639"/>
                <a:gd name="connsiteY60" fmla="*/ 413970 h 579502"/>
                <a:gd name="connsiteX61" fmla="*/ 30885 w 607639"/>
                <a:gd name="connsiteY61" fmla="*/ 108514 h 579502"/>
                <a:gd name="connsiteX62" fmla="*/ 27236 w 607639"/>
                <a:gd name="connsiteY62" fmla="*/ 108514 h 579502"/>
                <a:gd name="connsiteX63" fmla="*/ 0 w 607639"/>
                <a:gd name="connsiteY63" fmla="*/ 81319 h 579502"/>
                <a:gd name="connsiteX64" fmla="*/ 0 w 607639"/>
                <a:gd name="connsiteY64" fmla="*/ 56079 h 579502"/>
                <a:gd name="connsiteX65" fmla="*/ 27236 w 607639"/>
                <a:gd name="connsiteY65" fmla="*/ 28884 h 579502"/>
                <a:gd name="connsiteX66" fmla="*/ 290157 w 607639"/>
                <a:gd name="connsiteY66" fmla="*/ 28884 h 579502"/>
                <a:gd name="connsiteX67" fmla="*/ 290157 w 607639"/>
                <a:gd name="connsiteY67" fmla="*/ 13597 h 579502"/>
                <a:gd name="connsiteX68" fmla="*/ 303775 w 607639"/>
                <a:gd name="connsiteY68" fmla="*/ 0 h 5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lIns="68580" tIns="34290" rIns="68580" bIns="3429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1350"/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3F72933-90F9-4E44-BBB7-9F1DEBF8D56E}"/>
              </a:ext>
            </a:extLst>
          </p:cNvPr>
          <p:cNvCxnSpPr>
            <a:cxnSpLocks/>
          </p:cNvCxnSpPr>
          <p:nvPr/>
        </p:nvCxnSpPr>
        <p:spPr>
          <a:xfrm>
            <a:off x="4569341" y="1993404"/>
            <a:ext cx="0" cy="3384376"/>
          </a:xfrm>
          <a:prstGeom prst="line">
            <a:avLst/>
          </a:prstGeom>
          <a:ln w="19050" cap="rnd">
            <a:solidFill>
              <a:schemeClr val="tx1"/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íṡliḓê">
            <a:extLst>
              <a:ext uri="{FF2B5EF4-FFF2-40B4-BE49-F238E27FC236}">
                <a16:creationId xmlns:a16="http://schemas.microsoft.com/office/drawing/2014/main" id="{E792074B-EFA6-445A-B400-C4FB8DF8B8D7}"/>
              </a:ext>
            </a:extLst>
          </p:cNvPr>
          <p:cNvSpPr/>
          <p:nvPr/>
        </p:nvSpPr>
        <p:spPr>
          <a:xfrm>
            <a:off x="251520" y="1726105"/>
            <a:ext cx="4016980" cy="376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 anchor="t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standard specifies common definitions of accounting data elements and provides the information necessary to extract relevant audit data.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standard creates a mechanism for expressing the information, common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accounting, in a manner independent of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ERP systems. </a:t>
            </a:r>
          </a:p>
          <a:p>
            <a:pPr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serves government audit, external independent audit, internal audit and other regulatory.</a:t>
            </a:r>
          </a:p>
          <a:p>
            <a:pPr>
              <a:spcBef>
                <a:spcPct val="0"/>
              </a:spcBef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iṣļïde">
            <a:extLst>
              <a:ext uri="{FF2B5EF4-FFF2-40B4-BE49-F238E27FC236}">
                <a16:creationId xmlns:a16="http://schemas.microsoft.com/office/drawing/2014/main" id="{9CA3A506-BAB5-4015-922C-62503B6AE5C4}"/>
              </a:ext>
            </a:extLst>
          </p:cNvPr>
          <p:cNvSpPr txBox="1"/>
          <p:nvPr/>
        </p:nvSpPr>
        <p:spPr bwMode="auto">
          <a:xfrm>
            <a:off x="867176" y="1083844"/>
            <a:ext cx="2162686" cy="61904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21378:2019 </a:t>
            </a:r>
          </a:p>
          <a:p>
            <a:pPr algn="ctr">
              <a:spcBef>
                <a:spcPct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26" name="ís1íďé">
            <a:extLst>
              <a:ext uri="{FF2B5EF4-FFF2-40B4-BE49-F238E27FC236}">
                <a16:creationId xmlns:a16="http://schemas.microsoft.com/office/drawing/2014/main" id="{21A07F51-B7DC-46AE-BB78-51A8F8F00138}"/>
              </a:ext>
            </a:extLst>
          </p:cNvPr>
          <p:cNvSpPr/>
          <p:nvPr/>
        </p:nvSpPr>
        <p:spPr>
          <a:xfrm>
            <a:off x="4750929" y="1815606"/>
            <a:ext cx="4192605" cy="363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68580" tIns="34290" rIns="68580" bIns="34290" anchor="t" anchorCtr="0">
            <a:no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SAF-T is a file containing reliable accounting data exportable from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original accounting system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a specific time period and easily readable by virtue of its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standardisation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layout and format that can be used by external auditors and revenue body staff for compliance checking purposes. SAF-T advances efficient and effective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audits by internal and external auditors and by revenue bodies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ct val="0"/>
              </a:spcBef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SAF-T will assist auditors in testing electronic accounting data for the purposes of identifying risks and quantifying possible errors in the way tax rules have been applied. </a:t>
            </a:r>
          </a:p>
        </p:txBody>
      </p:sp>
      <p:sp>
        <p:nvSpPr>
          <p:cNvPr id="27" name="iṣļïde">
            <a:extLst>
              <a:ext uri="{FF2B5EF4-FFF2-40B4-BE49-F238E27FC236}">
                <a16:creationId xmlns:a16="http://schemas.microsoft.com/office/drawing/2014/main" id="{C7B0ADDD-61C9-4C78-B8BE-103F4F9360A9}"/>
              </a:ext>
            </a:extLst>
          </p:cNvPr>
          <p:cNvSpPr txBox="1"/>
          <p:nvPr/>
        </p:nvSpPr>
        <p:spPr bwMode="auto">
          <a:xfrm>
            <a:off x="5882105" y="1090562"/>
            <a:ext cx="1930255" cy="62567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SAF-T 2.0</a:t>
            </a:r>
          </a:p>
          <a:p>
            <a:pPr algn="ctr">
              <a:spcBef>
                <a:spcPct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algn="ctr">
              <a:spcBef>
                <a:spcPct val="0"/>
              </a:spcBef>
            </a:pPr>
            <a:endParaRPr lang="en-US" altLang="zh-CN" sz="2100" b="1" dirty="0"/>
          </a:p>
        </p:txBody>
      </p:sp>
    </p:spTree>
    <p:extLst>
      <p:ext uri="{BB962C8B-B14F-4D97-AF65-F5344CB8AC3E}">
        <p14:creationId xmlns:p14="http://schemas.microsoft.com/office/powerpoint/2010/main" val="947164643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右箭头 17">
            <a:extLst>
              <a:ext uri="{FF2B5EF4-FFF2-40B4-BE49-F238E27FC236}">
                <a16:creationId xmlns:a16="http://schemas.microsoft.com/office/drawing/2014/main" id="{A1AB4E13-99FA-455C-A456-5CAC0FC700AB}"/>
              </a:ext>
            </a:extLst>
          </p:cNvPr>
          <p:cNvSpPr/>
          <p:nvPr/>
        </p:nvSpPr>
        <p:spPr>
          <a:xfrm rot="10800000" flipH="1">
            <a:off x="4572000" y="780804"/>
            <a:ext cx="2592288" cy="984672"/>
          </a:xfrm>
          <a:prstGeom prst="right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33339" bIns="0" rtlCol="0" anchor="ctr"/>
          <a:lstStyle/>
          <a:p>
            <a:pPr algn="ctr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867176" y="179478"/>
            <a:ext cx="6945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Part2.1  Comparison of the scope 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4D6EFC-6518-47B8-B387-E1BBAD788DDA}"/>
              </a:ext>
            </a:extLst>
          </p:cNvPr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490C15-ED4A-4670-9731-FE483164C67E}"/>
              </a:ext>
            </a:extLst>
          </p:cNvPr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16037C5-B74A-427F-8984-53BA0C1110E9}"/>
              </a:ext>
            </a:extLst>
          </p:cNvPr>
          <p:cNvSpPr/>
          <p:nvPr/>
        </p:nvSpPr>
        <p:spPr>
          <a:xfrm>
            <a:off x="1328546" y="2476577"/>
            <a:ext cx="3011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016" indent="-308016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Both are originated from Accounting/ERP System.</a:t>
            </a:r>
            <a:endParaRPr lang="zh-CN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047FD4-8D28-4BF8-A6D3-6E50F499F281}"/>
              </a:ext>
            </a:extLst>
          </p:cNvPr>
          <p:cNvSpPr/>
          <p:nvPr/>
        </p:nvSpPr>
        <p:spPr>
          <a:xfrm>
            <a:off x="1293142" y="4082217"/>
            <a:ext cx="289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016" indent="-308016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Both internal and external auditors are involved.</a:t>
            </a:r>
            <a:endParaRPr lang="zh-CN" altLang="en-US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A46593E-97E6-428F-ABC9-387D38DFFF82}"/>
              </a:ext>
            </a:extLst>
          </p:cNvPr>
          <p:cNvSpPr/>
          <p:nvPr/>
        </p:nvSpPr>
        <p:spPr>
          <a:xfrm>
            <a:off x="1356591" y="2010249"/>
            <a:ext cx="17578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The data source</a:t>
            </a:r>
            <a:endParaRPr lang="zh-CN" altLang="en-US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DB3065-393A-4F6C-908D-09F802FD6622}"/>
              </a:ext>
            </a:extLst>
          </p:cNvPr>
          <p:cNvSpPr/>
          <p:nvPr/>
        </p:nvSpPr>
        <p:spPr>
          <a:xfrm>
            <a:off x="4856619" y="2857500"/>
            <a:ext cx="3675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8016" indent="-308016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SAF-T 2.0 is focus on tax compliance.</a:t>
            </a:r>
          </a:p>
          <a:p>
            <a:pPr marL="308016" indent="-308016"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The objective of ISO 21378:2019 is not only tax compliance but also other audit and assurance services.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0942EB-9AB8-4418-8B98-8F8B06C2674F}"/>
              </a:ext>
            </a:extLst>
          </p:cNvPr>
          <p:cNvSpPr/>
          <p:nvPr/>
        </p:nvSpPr>
        <p:spPr>
          <a:xfrm>
            <a:off x="4946685" y="2318185"/>
            <a:ext cx="233269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The objective of audit</a:t>
            </a:r>
            <a:endParaRPr lang="zh-CN" altLang="en-US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右箭头 17">
            <a:extLst>
              <a:ext uri="{FF2B5EF4-FFF2-40B4-BE49-F238E27FC236}">
                <a16:creationId xmlns:a16="http://schemas.microsoft.com/office/drawing/2014/main" id="{C6DC8BA1-3651-440A-8D47-F6DB24F3EC37}"/>
              </a:ext>
            </a:extLst>
          </p:cNvPr>
          <p:cNvSpPr/>
          <p:nvPr/>
        </p:nvSpPr>
        <p:spPr>
          <a:xfrm flipH="1">
            <a:off x="1691680" y="769268"/>
            <a:ext cx="2592288" cy="984672"/>
          </a:xfrm>
          <a:prstGeom prst="rightArrow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733339" bIns="0" rtlCol="0" anchor="ctr"/>
          <a:lstStyle/>
          <a:p>
            <a:pPr algn="ctr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18">
            <a:extLst>
              <a:ext uri="{FF2B5EF4-FFF2-40B4-BE49-F238E27FC236}">
                <a16:creationId xmlns:a16="http://schemas.microsoft.com/office/drawing/2014/main" id="{F53539A3-B6B3-48AB-B680-982AA3494ECA}"/>
              </a:ext>
            </a:extLst>
          </p:cNvPr>
          <p:cNvSpPr/>
          <p:nvPr/>
        </p:nvSpPr>
        <p:spPr>
          <a:xfrm>
            <a:off x="3578589" y="1055436"/>
            <a:ext cx="1582211" cy="40011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4" tIns="46567" rIns="93134" bIns="46567" rtlCol="0" anchor="ctr"/>
          <a:lstStyle/>
          <a:p>
            <a:pPr algn="ctr"/>
            <a:r>
              <a:rPr lang="en-US" altLang="zh-CN" dirty="0">
                <a:solidFill>
                  <a:srgbClr val="1025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Comparison</a:t>
            </a:r>
            <a:endParaRPr lang="zh-CN" altLang="en-US" dirty="0">
              <a:solidFill>
                <a:srgbClr val="1025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18">
            <a:extLst>
              <a:ext uri="{FF2B5EF4-FFF2-40B4-BE49-F238E27FC236}">
                <a16:creationId xmlns:a16="http://schemas.microsoft.com/office/drawing/2014/main" id="{7276EC2B-1483-4075-9184-418D41E12B9A}"/>
              </a:ext>
            </a:extLst>
          </p:cNvPr>
          <p:cNvSpPr/>
          <p:nvPr/>
        </p:nvSpPr>
        <p:spPr>
          <a:xfrm>
            <a:off x="1969972" y="1043581"/>
            <a:ext cx="1582211" cy="4119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4" tIns="46567" rIns="93134" bIns="46567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same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18">
            <a:extLst>
              <a:ext uri="{FF2B5EF4-FFF2-40B4-BE49-F238E27FC236}">
                <a16:creationId xmlns:a16="http://schemas.microsoft.com/office/drawing/2014/main" id="{7F9FB41F-9C1B-42CB-9661-4DE7EBF11C05}"/>
              </a:ext>
            </a:extLst>
          </p:cNvPr>
          <p:cNvSpPr/>
          <p:nvPr/>
        </p:nvSpPr>
        <p:spPr>
          <a:xfrm>
            <a:off x="5077038" y="1062403"/>
            <a:ext cx="2087250" cy="4119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4" tIns="46567" rIns="93134" bIns="46567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difference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F208C00-CB3E-4FCE-8E52-7C3495AA46CA}"/>
              </a:ext>
            </a:extLst>
          </p:cNvPr>
          <p:cNvSpPr>
            <a:spLocks noChangeAspect="1"/>
          </p:cNvSpPr>
          <p:nvPr/>
        </p:nvSpPr>
        <p:spPr>
          <a:xfrm>
            <a:off x="1121227" y="1775228"/>
            <a:ext cx="372672" cy="3726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34FC5FF-8CD8-4354-849E-8A869E8DCBCB}"/>
              </a:ext>
            </a:extLst>
          </p:cNvPr>
          <p:cNvSpPr/>
          <p:nvPr/>
        </p:nvSpPr>
        <p:spPr>
          <a:xfrm>
            <a:off x="1377292" y="3560514"/>
            <a:ext cx="10567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Auditors</a:t>
            </a:r>
            <a:endParaRPr lang="zh-CN" altLang="en-US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688028B-9AA6-41FF-873A-12A03C48B73A}"/>
              </a:ext>
            </a:extLst>
          </p:cNvPr>
          <p:cNvSpPr>
            <a:spLocks noChangeAspect="1"/>
          </p:cNvSpPr>
          <p:nvPr/>
        </p:nvSpPr>
        <p:spPr>
          <a:xfrm>
            <a:off x="1121227" y="3292429"/>
            <a:ext cx="372672" cy="37265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F770373-98EE-4880-819E-998394EAFF30}"/>
              </a:ext>
            </a:extLst>
          </p:cNvPr>
          <p:cNvSpPr>
            <a:spLocks noChangeAspect="1"/>
          </p:cNvSpPr>
          <p:nvPr/>
        </p:nvSpPr>
        <p:spPr>
          <a:xfrm>
            <a:off x="4717669" y="2137420"/>
            <a:ext cx="372672" cy="37265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65" tIns="49282" rIns="98565" bIns="49282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033963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867176" y="179478"/>
            <a:ext cx="6945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Part2.2  Comparison of the content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4D6EFC-6518-47B8-B387-E1BBAD788DDA}"/>
              </a:ext>
            </a:extLst>
          </p:cNvPr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490C15-ED4A-4670-9731-FE483164C67E}"/>
              </a:ext>
            </a:extLst>
          </p:cNvPr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6" name="圆角矩形 18">
            <a:extLst>
              <a:ext uri="{FF2B5EF4-FFF2-40B4-BE49-F238E27FC236}">
                <a16:creationId xmlns:a16="http://schemas.microsoft.com/office/drawing/2014/main" id="{7F9FB41F-9C1B-42CB-9661-4DE7EBF11C05}"/>
              </a:ext>
            </a:extLst>
          </p:cNvPr>
          <p:cNvSpPr/>
          <p:nvPr/>
        </p:nvSpPr>
        <p:spPr>
          <a:xfrm>
            <a:off x="319409" y="841276"/>
            <a:ext cx="2087250" cy="4119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34" tIns="46567" rIns="93134" bIns="46567"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difference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7">
            <a:extLst>
              <a:ext uri="{FF2B5EF4-FFF2-40B4-BE49-F238E27FC236}">
                <a16:creationId xmlns:a16="http://schemas.microsoft.com/office/drawing/2014/main" id="{4456D8D5-15D7-48A9-8A94-B3E8B7CAC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80" y="1285189"/>
            <a:ext cx="3816424" cy="92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79" rIns="68558" bIns="34279">
            <a:spAutoFit/>
          </a:bodyPr>
          <a:lstStyle/>
          <a:p>
            <a:pPr algn="just">
              <a:lnSpc>
                <a:spcPts val="1700"/>
              </a:lnSpc>
              <a:buClr>
                <a:srgbClr val="788BA9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output of ISO 21378:2019 covers the areas of General Ledger(GL), Accounts Receivable(AR), Sales, Accounts Payable(AP), Purchases, Inventory, and Property, Plant and Equipment(PPE). </a:t>
            </a:r>
          </a:p>
        </p:txBody>
      </p:sp>
      <p:sp>
        <p:nvSpPr>
          <p:cNvPr id="24" name="任意多边形 4">
            <a:extLst>
              <a:ext uri="{FF2B5EF4-FFF2-40B4-BE49-F238E27FC236}">
                <a16:creationId xmlns:a16="http://schemas.microsoft.com/office/drawing/2014/main" id="{74646438-C0A3-45B5-813F-F4BF545CC836}"/>
              </a:ext>
            </a:extLst>
          </p:cNvPr>
          <p:cNvSpPr/>
          <p:nvPr/>
        </p:nvSpPr>
        <p:spPr>
          <a:xfrm>
            <a:off x="2879812" y="616184"/>
            <a:ext cx="3384376" cy="411965"/>
          </a:xfrm>
          <a:custGeom>
            <a:avLst/>
            <a:gdLst>
              <a:gd name="connsiteX0" fmla="*/ 3024631 w 4102306"/>
              <a:gd name="connsiteY0" fmla="*/ 1699713 h 2233414"/>
              <a:gd name="connsiteX1" fmla="*/ 3165881 w 4102306"/>
              <a:gd name="connsiteY1" fmla="*/ 1699713 h 2233414"/>
              <a:gd name="connsiteX2" fmla="*/ 3558332 w 4102306"/>
              <a:gd name="connsiteY2" fmla="*/ 2092165 h 2233414"/>
              <a:gd name="connsiteX3" fmla="*/ 3950784 w 4102306"/>
              <a:gd name="connsiteY3" fmla="*/ 1699713 h 2233414"/>
              <a:gd name="connsiteX4" fmla="*/ 4092033 w 4102306"/>
              <a:gd name="connsiteY4" fmla="*/ 1699713 h 2233414"/>
              <a:gd name="connsiteX5" fmla="*/ 3558332 w 4102306"/>
              <a:gd name="connsiteY5" fmla="*/ 2233414 h 2233414"/>
              <a:gd name="connsiteX6" fmla="*/ 3024631 w 4102306"/>
              <a:gd name="connsiteY6" fmla="*/ 1699713 h 2233414"/>
              <a:gd name="connsiteX7" fmla="*/ 0 w 4102306"/>
              <a:gd name="connsiteY7" fmla="*/ 1699713 h 2233414"/>
              <a:gd name="connsiteX8" fmla="*/ 141250 w 4102306"/>
              <a:gd name="connsiteY8" fmla="*/ 1699713 h 2233414"/>
              <a:gd name="connsiteX9" fmla="*/ 533701 w 4102306"/>
              <a:gd name="connsiteY9" fmla="*/ 2092165 h 2233414"/>
              <a:gd name="connsiteX10" fmla="*/ 926153 w 4102306"/>
              <a:gd name="connsiteY10" fmla="*/ 1699713 h 2233414"/>
              <a:gd name="connsiteX11" fmla="*/ 1067402 w 4102306"/>
              <a:gd name="connsiteY11" fmla="*/ 1699713 h 2233414"/>
              <a:gd name="connsiteX12" fmla="*/ 533701 w 4102306"/>
              <a:gd name="connsiteY12" fmla="*/ 2233414 h 2233414"/>
              <a:gd name="connsiteX13" fmla="*/ 0 w 4102306"/>
              <a:gd name="connsiteY13" fmla="*/ 1699713 h 2233414"/>
              <a:gd name="connsiteX14" fmla="*/ 1590027 w 4102306"/>
              <a:gd name="connsiteY14" fmla="*/ 0 h 2233414"/>
              <a:gd name="connsiteX15" fmla="*/ 1910147 w 4102306"/>
              <a:gd name="connsiteY15" fmla="*/ 32271 h 2233414"/>
              <a:gd name="connsiteX16" fmla="*/ 2051960 w 4102306"/>
              <a:gd name="connsiteY16" fmla="*/ 68735 h 2233414"/>
              <a:gd name="connsiteX17" fmla="*/ 2193773 w 4102306"/>
              <a:gd name="connsiteY17" fmla="*/ 32271 h 2233414"/>
              <a:gd name="connsiteX18" fmla="*/ 2513893 w 4102306"/>
              <a:gd name="connsiteY18" fmla="*/ 0 h 2233414"/>
              <a:gd name="connsiteX19" fmla="*/ 4102306 w 4102306"/>
              <a:gd name="connsiteY19" fmla="*/ 1588412 h 2233414"/>
              <a:gd name="connsiteX20" fmla="*/ 4099161 w 4102306"/>
              <a:gd name="connsiteY20" fmla="*/ 1650703 h 2233414"/>
              <a:gd name="connsiteX21" fmla="*/ 3943434 w 4102306"/>
              <a:gd name="connsiteY21" fmla="*/ 1650703 h 2233414"/>
              <a:gd name="connsiteX22" fmla="*/ 3946579 w 4102306"/>
              <a:gd name="connsiteY22" fmla="*/ 1588412 h 2233414"/>
              <a:gd name="connsiteX23" fmla="*/ 2513893 w 4102306"/>
              <a:gd name="connsiteY23" fmla="*/ 155727 h 2233414"/>
              <a:gd name="connsiteX24" fmla="*/ 2367409 w 4102306"/>
              <a:gd name="connsiteY24" fmla="*/ 163124 h 2233414"/>
              <a:gd name="connsiteX25" fmla="*/ 2306962 w 4102306"/>
              <a:gd name="connsiteY25" fmla="*/ 172349 h 2233414"/>
              <a:gd name="connsiteX26" fmla="*/ 2347158 w 4102306"/>
              <a:gd name="connsiteY26" fmla="*/ 191713 h 2233414"/>
              <a:gd name="connsiteX27" fmla="*/ 3178439 w 4102306"/>
              <a:gd name="connsiteY27" fmla="*/ 1588412 h 2233414"/>
              <a:gd name="connsiteX28" fmla="*/ 3175294 w 4102306"/>
              <a:gd name="connsiteY28" fmla="*/ 1650703 h 2233414"/>
              <a:gd name="connsiteX29" fmla="*/ 3019567 w 4102306"/>
              <a:gd name="connsiteY29" fmla="*/ 1650703 h 2233414"/>
              <a:gd name="connsiteX30" fmla="*/ 3022712 w 4102306"/>
              <a:gd name="connsiteY30" fmla="*/ 1588412 h 2233414"/>
              <a:gd name="connsiteX31" fmla="*/ 2147693 w 4102306"/>
              <a:gd name="connsiteY31" fmla="*/ 268315 h 2233414"/>
              <a:gd name="connsiteX32" fmla="*/ 2051960 w 4102306"/>
              <a:gd name="connsiteY32" fmla="*/ 233276 h 2233414"/>
              <a:gd name="connsiteX33" fmla="*/ 1956228 w 4102306"/>
              <a:gd name="connsiteY33" fmla="*/ 268315 h 2233414"/>
              <a:gd name="connsiteX34" fmla="*/ 1081208 w 4102306"/>
              <a:gd name="connsiteY34" fmla="*/ 1588412 h 2233414"/>
              <a:gd name="connsiteX35" fmla="*/ 1084353 w 4102306"/>
              <a:gd name="connsiteY35" fmla="*/ 1650703 h 2233414"/>
              <a:gd name="connsiteX36" fmla="*/ 928626 w 4102306"/>
              <a:gd name="connsiteY36" fmla="*/ 1650703 h 2233414"/>
              <a:gd name="connsiteX37" fmla="*/ 925481 w 4102306"/>
              <a:gd name="connsiteY37" fmla="*/ 1588412 h 2233414"/>
              <a:gd name="connsiteX38" fmla="*/ 1756762 w 4102306"/>
              <a:gd name="connsiteY38" fmla="*/ 191713 h 2233414"/>
              <a:gd name="connsiteX39" fmla="*/ 1796959 w 4102306"/>
              <a:gd name="connsiteY39" fmla="*/ 172349 h 2233414"/>
              <a:gd name="connsiteX40" fmla="*/ 1736511 w 4102306"/>
              <a:gd name="connsiteY40" fmla="*/ 163124 h 2233414"/>
              <a:gd name="connsiteX41" fmla="*/ 1590027 w 4102306"/>
              <a:gd name="connsiteY41" fmla="*/ 155727 h 2233414"/>
              <a:gd name="connsiteX42" fmla="*/ 157341 w 4102306"/>
              <a:gd name="connsiteY42" fmla="*/ 1588412 h 2233414"/>
              <a:gd name="connsiteX43" fmla="*/ 160486 w 4102306"/>
              <a:gd name="connsiteY43" fmla="*/ 1650703 h 2233414"/>
              <a:gd name="connsiteX44" fmla="*/ 4759 w 4102306"/>
              <a:gd name="connsiteY44" fmla="*/ 1650703 h 2233414"/>
              <a:gd name="connsiteX45" fmla="*/ 1614 w 4102306"/>
              <a:gd name="connsiteY45" fmla="*/ 1588412 h 2233414"/>
              <a:gd name="connsiteX46" fmla="*/ 1590027 w 4102306"/>
              <a:gd name="connsiteY46" fmla="*/ 0 h 223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102306" h="2233414">
                <a:moveTo>
                  <a:pt x="3024631" y="1699713"/>
                </a:moveTo>
                <a:lnTo>
                  <a:pt x="3165881" y="1699713"/>
                </a:lnTo>
                <a:cubicBezTo>
                  <a:pt x="3165881" y="1916458"/>
                  <a:pt x="3341587" y="2092165"/>
                  <a:pt x="3558332" y="2092165"/>
                </a:cubicBezTo>
                <a:cubicBezTo>
                  <a:pt x="3775077" y="2092165"/>
                  <a:pt x="3950784" y="1916458"/>
                  <a:pt x="3950784" y="1699713"/>
                </a:cubicBezTo>
                <a:lnTo>
                  <a:pt x="4092033" y="1699713"/>
                </a:lnTo>
                <a:cubicBezTo>
                  <a:pt x="4092033" y="1994468"/>
                  <a:pt x="3853087" y="2233414"/>
                  <a:pt x="3558332" y="2233414"/>
                </a:cubicBezTo>
                <a:cubicBezTo>
                  <a:pt x="3263578" y="2233414"/>
                  <a:pt x="3024631" y="1994468"/>
                  <a:pt x="3024631" y="1699713"/>
                </a:cubicBezTo>
                <a:close/>
                <a:moveTo>
                  <a:pt x="0" y="1699713"/>
                </a:moveTo>
                <a:lnTo>
                  <a:pt x="141250" y="1699713"/>
                </a:lnTo>
                <a:cubicBezTo>
                  <a:pt x="141250" y="1916458"/>
                  <a:pt x="316956" y="2092165"/>
                  <a:pt x="533701" y="2092165"/>
                </a:cubicBezTo>
                <a:cubicBezTo>
                  <a:pt x="750446" y="2092165"/>
                  <a:pt x="926153" y="1916458"/>
                  <a:pt x="926153" y="1699713"/>
                </a:cubicBezTo>
                <a:lnTo>
                  <a:pt x="1067402" y="1699713"/>
                </a:lnTo>
                <a:cubicBezTo>
                  <a:pt x="1067402" y="1994468"/>
                  <a:pt x="828456" y="2233414"/>
                  <a:pt x="533701" y="2233414"/>
                </a:cubicBezTo>
                <a:cubicBezTo>
                  <a:pt x="238946" y="2233414"/>
                  <a:pt x="0" y="1994468"/>
                  <a:pt x="0" y="1699713"/>
                </a:cubicBezTo>
                <a:close/>
                <a:moveTo>
                  <a:pt x="1590027" y="0"/>
                </a:moveTo>
                <a:cubicBezTo>
                  <a:pt x="1699684" y="0"/>
                  <a:pt x="1806746" y="11112"/>
                  <a:pt x="1910147" y="32271"/>
                </a:cubicBezTo>
                <a:lnTo>
                  <a:pt x="2051960" y="68735"/>
                </a:lnTo>
                <a:lnTo>
                  <a:pt x="2193773" y="32271"/>
                </a:lnTo>
                <a:cubicBezTo>
                  <a:pt x="2297175" y="11112"/>
                  <a:pt x="2404236" y="0"/>
                  <a:pt x="2513893" y="0"/>
                </a:cubicBezTo>
                <a:cubicBezTo>
                  <a:pt x="3391149" y="0"/>
                  <a:pt x="4102306" y="711157"/>
                  <a:pt x="4102306" y="1588412"/>
                </a:cubicBezTo>
                <a:lnTo>
                  <a:pt x="4099161" y="1650703"/>
                </a:lnTo>
                <a:lnTo>
                  <a:pt x="3943434" y="1650703"/>
                </a:lnTo>
                <a:cubicBezTo>
                  <a:pt x="3946132" y="1630102"/>
                  <a:pt x="3946579" y="1609309"/>
                  <a:pt x="3946579" y="1588412"/>
                </a:cubicBezTo>
                <a:cubicBezTo>
                  <a:pt x="3946579" y="797162"/>
                  <a:pt x="3305144" y="155727"/>
                  <a:pt x="2513893" y="155727"/>
                </a:cubicBezTo>
                <a:cubicBezTo>
                  <a:pt x="2464440" y="155727"/>
                  <a:pt x="2415572" y="158233"/>
                  <a:pt x="2367409" y="163124"/>
                </a:cubicBezTo>
                <a:lnTo>
                  <a:pt x="2306962" y="172349"/>
                </a:lnTo>
                <a:lnTo>
                  <a:pt x="2347158" y="191713"/>
                </a:lnTo>
                <a:cubicBezTo>
                  <a:pt x="2842306" y="460694"/>
                  <a:pt x="3178439" y="985299"/>
                  <a:pt x="3178439" y="1588412"/>
                </a:cubicBezTo>
                <a:lnTo>
                  <a:pt x="3175294" y="1650703"/>
                </a:lnTo>
                <a:lnTo>
                  <a:pt x="3019567" y="1650703"/>
                </a:lnTo>
                <a:cubicBezTo>
                  <a:pt x="3022265" y="1630102"/>
                  <a:pt x="3022712" y="1609309"/>
                  <a:pt x="3022712" y="1588412"/>
                </a:cubicBezTo>
                <a:cubicBezTo>
                  <a:pt x="3022712" y="994975"/>
                  <a:pt x="2661905" y="485808"/>
                  <a:pt x="2147693" y="268315"/>
                </a:cubicBezTo>
                <a:lnTo>
                  <a:pt x="2051960" y="233276"/>
                </a:lnTo>
                <a:lnTo>
                  <a:pt x="1956228" y="268315"/>
                </a:lnTo>
                <a:cubicBezTo>
                  <a:pt x="1442015" y="485808"/>
                  <a:pt x="1081208" y="994975"/>
                  <a:pt x="1081208" y="1588412"/>
                </a:cubicBezTo>
                <a:lnTo>
                  <a:pt x="1084353" y="1650703"/>
                </a:lnTo>
                <a:lnTo>
                  <a:pt x="928626" y="1650703"/>
                </a:lnTo>
                <a:cubicBezTo>
                  <a:pt x="925884" y="1630089"/>
                  <a:pt x="925481" y="1609297"/>
                  <a:pt x="925481" y="1588412"/>
                </a:cubicBezTo>
                <a:cubicBezTo>
                  <a:pt x="925481" y="985299"/>
                  <a:pt x="1261614" y="460694"/>
                  <a:pt x="1756762" y="191713"/>
                </a:cubicBezTo>
                <a:lnTo>
                  <a:pt x="1796959" y="172349"/>
                </a:lnTo>
                <a:lnTo>
                  <a:pt x="1736511" y="163124"/>
                </a:lnTo>
                <a:cubicBezTo>
                  <a:pt x="1688348" y="158233"/>
                  <a:pt x="1639480" y="155727"/>
                  <a:pt x="1590027" y="155727"/>
                </a:cubicBezTo>
                <a:cubicBezTo>
                  <a:pt x="798776" y="155727"/>
                  <a:pt x="157341" y="797162"/>
                  <a:pt x="157341" y="1588412"/>
                </a:cubicBezTo>
                <a:lnTo>
                  <a:pt x="160486" y="1650703"/>
                </a:lnTo>
                <a:lnTo>
                  <a:pt x="4759" y="1650703"/>
                </a:lnTo>
                <a:cubicBezTo>
                  <a:pt x="2017" y="1630089"/>
                  <a:pt x="1614" y="1609297"/>
                  <a:pt x="1614" y="1588412"/>
                </a:cubicBezTo>
                <a:cubicBezTo>
                  <a:pt x="1614" y="711157"/>
                  <a:pt x="712771" y="0"/>
                  <a:pt x="159002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8581" tIns="49291" rIns="98581" bIns="49291" anchor="ctr"/>
          <a:lstStyle/>
          <a:p>
            <a:pPr algn="ctr">
              <a:defRPr/>
            </a:pPr>
            <a:endParaRPr lang="zh-CN" altLang="en-US" sz="1500" kern="0">
              <a:latin typeface="Calibri"/>
              <a:ea typeface="宋体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5DDD6CC-26CE-40CB-9500-704FB3AF5CCE}"/>
              </a:ext>
            </a:extLst>
          </p:cNvPr>
          <p:cNvSpPr/>
          <p:nvPr/>
        </p:nvSpPr>
        <p:spPr>
          <a:xfrm>
            <a:off x="826192" y="596160"/>
            <a:ext cx="1813775" cy="5286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6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ISO 21378:2019</a:t>
            </a:r>
            <a:endParaRPr lang="zh-CN" altLang="en-US" sz="1600" b="1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5E1C08D-098D-4F57-B8DA-BE51BED2FB5C}"/>
              </a:ext>
            </a:extLst>
          </p:cNvPr>
          <p:cNvSpPr/>
          <p:nvPr/>
        </p:nvSpPr>
        <p:spPr>
          <a:xfrm>
            <a:off x="6533570" y="613812"/>
            <a:ext cx="1813775" cy="5286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16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SAF-T 2.0</a:t>
            </a:r>
            <a:endParaRPr lang="zh-CN" altLang="en-US" sz="1600" b="1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1">
            <a:extLst>
              <a:ext uri="{FF2B5EF4-FFF2-40B4-BE49-F238E27FC236}">
                <a16:creationId xmlns:a16="http://schemas.microsoft.com/office/drawing/2014/main" id="{CE1BF44C-6ECA-4562-81EE-C324FB29B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20133"/>
              </p:ext>
            </p:extLst>
          </p:nvPr>
        </p:nvGraphicFramePr>
        <p:xfrm>
          <a:off x="247568" y="2516395"/>
          <a:ext cx="3925283" cy="26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r:id="rId4" imgW="8606520" imgH="4927680" progId="Visio.Drawing.15">
                  <p:embed/>
                </p:oleObj>
              </mc:Choice>
              <mc:Fallback>
                <p:oleObj r:id="rId4" imgW="8606520" imgH="4927680" progId="Visio.Drawing.15">
                  <p:embed/>
                  <p:pic>
                    <p:nvPicPr>
                      <p:cNvPr id="46084" name="对象 1">
                        <a:extLst>
                          <a:ext uri="{FF2B5EF4-FFF2-40B4-BE49-F238E27FC236}">
                            <a16:creationId xmlns:a16="http://schemas.microsoft.com/office/drawing/2014/main" id="{B620D844-4191-46E9-A29B-FDCE70D74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568" y="2516395"/>
                        <a:ext cx="3925283" cy="267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BF3D08C-4A06-4C16-91AC-90DEC6B1CBFD}"/>
              </a:ext>
            </a:extLst>
          </p:cNvPr>
          <p:cNvCxnSpPr>
            <a:cxnSpLocks/>
          </p:cNvCxnSpPr>
          <p:nvPr/>
        </p:nvCxnSpPr>
        <p:spPr>
          <a:xfrm flipV="1">
            <a:off x="2584722" y="2166322"/>
            <a:ext cx="3291345" cy="173421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06FFC05-46DB-49B9-A46A-4526EEDE431F}"/>
              </a:ext>
            </a:extLst>
          </p:cNvPr>
          <p:cNvCxnSpPr>
            <a:cxnSpLocks/>
          </p:cNvCxnSpPr>
          <p:nvPr/>
        </p:nvCxnSpPr>
        <p:spPr>
          <a:xfrm>
            <a:off x="3875317" y="2929508"/>
            <a:ext cx="2280859" cy="64478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A1A0C98-04C3-4A1C-B489-8B9788EE7232}"/>
              </a:ext>
            </a:extLst>
          </p:cNvPr>
          <p:cNvCxnSpPr>
            <a:cxnSpLocks/>
          </p:cNvCxnSpPr>
          <p:nvPr/>
        </p:nvCxnSpPr>
        <p:spPr>
          <a:xfrm flipV="1">
            <a:off x="3875317" y="3900539"/>
            <a:ext cx="2280859" cy="56700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B25AD99A-25DF-42BC-A5C9-42FBC499809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35696" y="2094032"/>
            <a:ext cx="1001266" cy="601878"/>
          </a:xfrm>
          <a:prstGeom prst="rect">
            <a:avLst/>
          </a:prstGeom>
        </p:spPr>
      </p:pic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85B48D9-4E70-4B93-91EE-C889AAA37B42}"/>
              </a:ext>
            </a:extLst>
          </p:cNvPr>
          <p:cNvCxnSpPr>
            <a:cxnSpLocks/>
          </p:cNvCxnSpPr>
          <p:nvPr/>
        </p:nvCxnSpPr>
        <p:spPr>
          <a:xfrm>
            <a:off x="2584722" y="2404623"/>
            <a:ext cx="3571454" cy="854845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C26D661-EF0C-466E-83AB-D8F7BA424351}"/>
              </a:ext>
            </a:extLst>
          </p:cNvPr>
          <p:cNvCxnSpPr>
            <a:cxnSpLocks/>
          </p:cNvCxnSpPr>
          <p:nvPr/>
        </p:nvCxnSpPr>
        <p:spPr>
          <a:xfrm>
            <a:off x="2549416" y="2449501"/>
            <a:ext cx="3606760" cy="213685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C2F26E9-5DFD-4366-A3AB-FA1BB2D1E2BA}"/>
              </a:ext>
            </a:extLst>
          </p:cNvPr>
          <p:cNvCxnSpPr>
            <a:cxnSpLocks/>
          </p:cNvCxnSpPr>
          <p:nvPr/>
        </p:nvCxnSpPr>
        <p:spPr>
          <a:xfrm>
            <a:off x="1043608" y="3079953"/>
            <a:ext cx="5112568" cy="180181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4AC35B6-9472-4AA5-8B5D-8185B648EA6F}"/>
              </a:ext>
            </a:extLst>
          </p:cNvPr>
          <p:cNvCxnSpPr>
            <a:cxnSpLocks/>
          </p:cNvCxnSpPr>
          <p:nvPr/>
        </p:nvCxnSpPr>
        <p:spPr>
          <a:xfrm flipH="1">
            <a:off x="2596430" y="2166322"/>
            <a:ext cx="4748340" cy="232772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A665E3B2-4B6F-44DF-BEA1-514A784D9E80}"/>
              </a:ext>
            </a:extLst>
          </p:cNvPr>
          <p:cNvCxnSpPr>
            <a:cxnSpLocks/>
          </p:cNvCxnSpPr>
          <p:nvPr/>
        </p:nvCxnSpPr>
        <p:spPr>
          <a:xfrm flipH="1" flipV="1">
            <a:off x="2584722" y="3033430"/>
            <a:ext cx="4638805" cy="75593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640B27AD-BAEB-4AA4-AF19-7C93FD273DDE}"/>
              </a:ext>
            </a:extLst>
          </p:cNvPr>
          <p:cNvCxnSpPr>
            <a:cxnSpLocks/>
          </p:cNvCxnSpPr>
          <p:nvPr/>
        </p:nvCxnSpPr>
        <p:spPr>
          <a:xfrm>
            <a:off x="1070651" y="4572206"/>
            <a:ext cx="5157533" cy="619127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7" name="AutoShape 8">
            <a:extLst>
              <a:ext uri="{FF2B5EF4-FFF2-40B4-BE49-F238E27FC236}">
                <a16:creationId xmlns:a16="http://schemas.microsoft.com/office/drawing/2014/main" id="{E933E603-F4F5-49E2-9A70-2AAEDCC5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179" y="5347890"/>
            <a:ext cx="6912768" cy="305766"/>
          </a:xfrm>
          <a:prstGeom prst="roundRect">
            <a:avLst>
              <a:gd name="adj" fmla="val 7333"/>
            </a:avLst>
          </a:pr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8581" tIns="49291" rIns="98581" bIns="49291" anchor="ctr"/>
          <a:lstStyle/>
          <a:p>
            <a:pPr>
              <a:defRPr/>
            </a:pP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21378:2019 basically </a:t>
            </a:r>
            <a:r>
              <a:rPr lang="en-US" altLang="zh-CN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covers the modules involved in SAF-T 2.0</a:t>
            </a:r>
            <a:endParaRPr lang="zh-CN" altLang="en-US" b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7">
            <a:extLst>
              <a:ext uri="{FF2B5EF4-FFF2-40B4-BE49-F238E27FC236}">
                <a16:creationId xmlns:a16="http://schemas.microsoft.com/office/drawing/2014/main" id="{78ADB5CD-5AAC-48CB-800B-41017B78C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629" y="1190231"/>
            <a:ext cx="3509796" cy="71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8" tIns="34279" rIns="68558" bIns="34279">
            <a:spAutoFit/>
          </a:bodyPr>
          <a:lstStyle/>
          <a:p>
            <a:pPr algn="just">
              <a:lnSpc>
                <a:spcPts val="1700"/>
              </a:lnSpc>
              <a:buClr>
                <a:srgbClr val="788BA9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SAF-T has been designed to capture data from a number of areas found in a typical business </a:t>
            </a:r>
          </a:p>
          <a:p>
            <a:pPr algn="just">
              <a:lnSpc>
                <a:spcPts val="1700"/>
              </a:lnSpc>
              <a:buClr>
                <a:srgbClr val="788BA9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accounting system as follows: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487EAB-93CC-4720-8706-14E6B94F3B5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0401" y="1861976"/>
            <a:ext cx="3187971" cy="350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298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D136E8B-9260-48F8-9B1A-5CAE90E0DC1E}"/>
              </a:ext>
            </a:extLst>
          </p:cNvPr>
          <p:cNvSpPr/>
          <p:nvPr/>
        </p:nvSpPr>
        <p:spPr>
          <a:xfrm>
            <a:off x="7160021" y="4445985"/>
            <a:ext cx="1605570" cy="58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867176" y="179478"/>
            <a:ext cx="6945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Part2.3  Comparison of the content detail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4D6EFC-6518-47B8-B387-E1BBAD788DDA}"/>
              </a:ext>
            </a:extLst>
          </p:cNvPr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490C15-ED4A-4670-9731-FE483164C67E}"/>
              </a:ext>
            </a:extLst>
          </p:cNvPr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352E2F-F879-4ED7-9C66-E0D73C1BB4AA}"/>
              </a:ext>
            </a:extLst>
          </p:cNvPr>
          <p:cNvSpPr/>
          <p:nvPr/>
        </p:nvSpPr>
        <p:spPr>
          <a:xfrm>
            <a:off x="2632067" y="605618"/>
            <a:ext cx="4102778" cy="29696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content comparison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0EE4F9E-1FD4-42DB-A0CF-5A56076A1111}"/>
              </a:ext>
            </a:extLst>
          </p:cNvPr>
          <p:cNvSpPr/>
          <p:nvPr/>
        </p:nvSpPr>
        <p:spPr>
          <a:xfrm>
            <a:off x="560445" y="1246785"/>
            <a:ext cx="2304256" cy="316131"/>
          </a:xfrm>
          <a:prstGeom prst="roundRect">
            <a:avLst/>
          </a:prstGeom>
          <a:solidFill>
            <a:srgbClr val="B9D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The tax information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564B000-90DF-4755-919D-F1A58C382DFB}"/>
              </a:ext>
            </a:extLst>
          </p:cNvPr>
          <p:cNvSpPr/>
          <p:nvPr/>
        </p:nvSpPr>
        <p:spPr>
          <a:xfrm>
            <a:off x="5143120" y="1250404"/>
            <a:ext cx="3454637" cy="324928"/>
          </a:xfrm>
          <a:prstGeom prst="roundRect">
            <a:avLst/>
          </a:prstGeom>
          <a:solidFill>
            <a:srgbClr val="B9D6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The </a:t>
            </a:r>
            <a:r>
              <a:rPr lang="en-US" altLang="zh-CN" sz="1600" b="1" dirty="0">
                <a:solidFill>
                  <a:srgbClr val="FF0000"/>
                </a:solidFill>
              </a:rPr>
              <a:t>representation</a:t>
            </a:r>
            <a:r>
              <a:rPr lang="en-US" altLang="zh-CN" sz="1600" b="1" dirty="0">
                <a:solidFill>
                  <a:schemeClr val="tx1"/>
                </a:solidFill>
              </a:rPr>
              <a:t> of tax information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62D512-A46C-4337-83E4-94693ED61599}"/>
              </a:ext>
            </a:extLst>
          </p:cNvPr>
          <p:cNvSpPr/>
          <p:nvPr/>
        </p:nvSpPr>
        <p:spPr>
          <a:xfrm>
            <a:off x="103170" y="1914574"/>
            <a:ext cx="1372486" cy="253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ISO 21378:2019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2DAF40-E68E-409E-A5C1-EE072A009239}"/>
              </a:ext>
            </a:extLst>
          </p:cNvPr>
          <p:cNvSpPr/>
          <p:nvPr/>
        </p:nvSpPr>
        <p:spPr>
          <a:xfrm>
            <a:off x="2554695" y="1935652"/>
            <a:ext cx="937185" cy="26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SAF-T 2.0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B1F7A9DF-357E-4630-BE44-E335F410E5EF}"/>
              </a:ext>
            </a:extLst>
          </p:cNvPr>
          <p:cNvSpPr/>
          <p:nvPr/>
        </p:nvSpPr>
        <p:spPr>
          <a:xfrm rot="16200000">
            <a:off x="4518799" y="-999268"/>
            <a:ext cx="325674" cy="4176464"/>
          </a:xfrm>
          <a:prstGeom prst="rightBrac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FAC7EF-FBA4-4633-B79C-D820C61A210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7259" y="2455152"/>
            <a:ext cx="1914250" cy="21682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A90E28-6182-49D0-A509-5202A06831E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78" y="2342163"/>
            <a:ext cx="1899745" cy="2339640"/>
          </a:xfrm>
          <a:prstGeom prst="rect">
            <a:avLst/>
          </a:prstGeom>
        </p:spPr>
      </p:pic>
      <p:sp>
        <p:nvSpPr>
          <p:cNvPr id="34" name="右大括号 33">
            <a:extLst>
              <a:ext uri="{FF2B5EF4-FFF2-40B4-BE49-F238E27FC236}">
                <a16:creationId xmlns:a16="http://schemas.microsoft.com/office/drawing/2014/main" id="{517A0387-D0A4-463C-BA2C-A207A84E1B62}"/>
              </a:ext>
            </a:extLst>
          </p:cNvPr>
          <p:cNvSpPr/>
          <p:nvPr/>
        </p:nvSpPr>
        <p:spPr>
          <a:xfrm rot="16200000">
            <a:off x="1549736" y="407805"/>
            <a:ext cx="325674" cy="2696712"/>
          </a:xfrm>
          <a:prstGeom prst="rightBrac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09C8F81-652C-4CB9-B94E-5E40F4D93874}"/>
              </a:ext>
            </a:extLst>
          </p:cNvPr>
          <p:cNvSpPr/>
          <p:nvPr/>
        </p:nvSpPr>
        <p:spPr>
          <a:xfrm rot="5400000">
            <a:off x="612585" y="2274494"/>
            <a:ext cx="242725" cy="187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FEC0C7-B772-4890-A524-BCD396A741F9}"/>
              </a:ext>
            </a:extLst>
          </p:cNvPr>
          <p:cNvSpPr/>
          <p:nvPr/>
        </p:nvSpPr>
        <p:spPr>
          <a:xfrm>
            <a:off x="5013648" y="2065164"/>
            <a:ext cx="8493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F51A0ACB-D48B-402E-801C-9EDF9D1774C3}"/>
              </a:ext>
            </a:extLst>
          </p:cNvPr>
          <p:cNvSpPr/>
          <p:nvPr/>
        </p:nvSpPr>
        <p:spPr>
          <a:xfrm rot="16200000">
            <a:off x="6773465" y="286047"/>
            <a:ext cx="253667" cy="2832237"/>
          </a:xfrm>
          <a:prstGeom prst="rightBrac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4BF43E-F1D3-4A9E-9452-D2D5E0BAE2AA}"/>
              </a:ext>
            </a:extLst>
          </p:cNvPr>
          <p:cNvSpPr/>
          <p:nvPr/>
        </p:nvSpPr>
        <p:spPr>
          <a:xfrm>
            <a:off x="7636772" y="2051874"/>
            <a:ext cx="1548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processing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7B7F6AE-F2A3-4857-AB56-F0B4324CD453}"/>
              </a:ext>
            </a:extLst>
          </p:cNvPr>
          <p:cNvSpPr/>
          <p:nvPr/>
        </p:nvSpPr>
        <p:spPr>
          <a:xfrm rot="5400000">
            <a:off x="2914806" y="2288247"/>
            <a:ext cx="242725" cy="187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0778CF-FCE2-420C-8A94-A7C158AFD673}"/>
              </a:ext>
            </a:extLst>
          </p:cNvPr>
          <p:cNvSpPr/>
          <p:nvPr/>
        </p:nvSpPr>
        <p:spPr>
          <a:xfrm>
            <a:off x="2823764" y="3297934"/>
            <a:ext cx="854993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59F7FE-EAFF-404A-B7D0-5F4E4B83A572}"/>
              </a:ext>
            </a:extLst>
          </p:cNvPr>
          <p:cNvSpPr/>
          <p:nvPr/>
        </p:nvSpPr>
        <p:spPr>
          <a:xfrm>
            <a:off x="2834809" y="4050861"/>
            <a:ext cx="906957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A3CC83E-9C0D-4ABA-B870-205931836D32}"/>
              </a:ext>
            </a:extLst>
          </p:cNvPr>
          <p:cNvSpPr/>
          <p:nvPr/>
        </p:nvSpPr>
        <p:spPr>
          <a:xfrm>
            <a:off x="4742518" y="1849388"/>
            <a:ext cx="1372486" cy="253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ISO 21378:2019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6CB0833-2770-473D-9C8A-B4C31F0B7D6F}"/>
              </a:ext>
            </a:extLst>
          </p:cNvPr>
          <p:cNvSpPr/>
          <p:nvPr/>
        </p:nvSpPr>
        <p:spPr>
          <a:xfrm>
            <a:off x="7910667" y="1835767"/>
            <a:ext cx="937185" cy="253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SAF-T 2.0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BC6980B7-1672-47B3-A86D-65EC0FB59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599546"/>
              </p:ext>
            </p:extLst>
          </p:nvPr>
        </p:nvGraphicFramePr>
        <p:xfrm>
          <a:off x="4742517" y="2330578"/>
          <a:ext cx="4281233" cy="189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659">
                  <a:extLst>
                    <a:ext uri="{9D8B030D-6E8A-4147-A177-3AD203B41FA5}">
                      <a16:colId xmlns:a16="http://schemas.microsoft.com/office/drawing/2014/main" val="271421459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310742226"/>
                    </a:ext>
                  </a:extLst>
                </a:gridCol>
                <a:gridCol w="1283398">
                  <a:extLst>
                    <a:ext uri="{9D8B030D-6E8A-4147-A177-3AD203B41FA5}">
                      <a16:colId xmlns:a16="http://schemas.microsoft.com/office/drawing/2014/main" val="1976285093"/>
                    </a:ext>
                  </a:extLst>
                </a:gridCol>
              </a:tblGrid>
              <a:tr h="2536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40"/>
                        </a:lnSpc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ISO 21378:2019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en-US" altLang="zh-CN" sz="1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</a:t>
                      </a:r>
                      <a:r>
                        <a:rPr lang="en-US" altLang="zh-CN" sz="12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Contexts</a:t>
                      </a:r>
                      <a:endParaRPr lang="zh-CN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40"/>
                        </a:lnSpc>
                      </a:pPr>
                      <a:r>
                        <a:rPr lang="en-US" altLang="zh-CN" sz="12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SAF-T 2.0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252097"/>
                  </a:ext>
                </a:extLst>
              </a:tr>
              <a:tr h="21416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4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en-US" altLang="zh-CN" sz="11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endParaRPr lang="zh-CN" altLang="en-US" sz="11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40"/>
                        </a:lnSpc>
                      </a:pPr>
                      <a:r>
                        <a:rPr lang="zh-CN" altLang="en-US" sz="12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751409"/>
                  </a:ext>
                </a:extLst>
              </a:tr>
              <a:tr h="219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en-US" altLang="zh-CN" sz="11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Ledger Entries</a:t>
                      </a:r>
                      <a:endParaRPr lang="zh-CN" altLang="en-US" sz="11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546651"/>
                  </a:ext>
                </a:extLst>
              </a:tr>
              <a:tr h="214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en-US" altLang="zh-CN" sz="11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Invoices</a:t>
                      </a:r>
                      <a:endParaRPr lang="zh-CN" altLang="en-US" sz="11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60825"/>
                  </a:ext>
                </a:extLst>
              </a:tr>
              <a:tr h="214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en-US" altLang="zh-CN" sz="11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 Invoices</a:t>
                      </a:r>
                      <a:endParaRPr lang="zh-CN" altLang="en-US" sz="11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99031"/>
                  </a:ext>
                </a:extLst>
              </a:tr>
              <a:tr h="16127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40"/>
                        </a:lnSpc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en-US" altLang="zh-CN" sz="11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</a:t>
                      </a:r>
                      <a:endParaRPr lang="zh-CN" altLang="en-US" sz="11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438598"/>
                  </a:ext>
                </a:extLst>
              </a:tr>
              <a:tr h="276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</a:pPr>
                      <a:r>
                        <a:rPr lang="en-US" altLang="zh-CN" sz="11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 Movement</a:t>
                      </a:r>
                      <a:endParaRPr lang="zh-CN" altLang="en-US" sz="11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288276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2DF421FD-ECC5-4552-9A53-DD990BE106CE}"/>
              </a:ext>
            </a:extLst>
          </p:cNvPr>
          <p:cNvSpPr/>
          <p:nvPr/>
        </p:nvSpPr>
        <p:spPr>
          <a:xfrm>
            <a:off x="4572000" y="4623359"/>
            <a:ext cx="612881" cy="41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 Type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5D6FAD96-9EDA-43A5-B086-DD0D9C327E88}"/>
              </a:ext>
            </a:extLst>
          </p:cNvPr>
          <p:cNvSpPr/>
          <p:nvPr/>
        </p:nvSpPr>
        <p:spPr>
          <a:xfrm rot="10800000">
            <a:off x="5291200" y="4516837"/>
            <a:ext cx="275121" cy="612326"/>
          </a:xfrm>
          <a:prstGeom prst="rightBrac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3D5EF69-9B98-4CD1-A63A-24356215CEFD}"/>
              </a:ext>
            </a:extLst>
          </p:cNvPr>
          <p:cNvSpPr txBox="1"/>
          <p:nvPr/>
        </p:nvSpPr>
        <p:spPr>
          <a:xfrm>
            <a:off x="5525224" y="4312471"/>
            <a:ext cx="79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Simple</a:t>
            </a:r>
            <a:endParaRPr lang="zh-CN" altLang="en-US" sz="16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BA68F6-67E2-41C5-9174-252CB296FB6D}"/>
              </a:ext>
            </a:extLst>
          </p:cNvPr>
          <p:cNvSpPr txBox="1"/>
          <p:nvPr/>
        </p:nvSpPr>
        <p:spPr>
          <a:xfrm>
            <a:off x="5502278" y="4940105"/>
            <a:ext cx="941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Complex</a:t>
            </a:r>
            <a:endParaRPr lang="zh-CN" altLang="en-US" sz="16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C5924CD-EF70-4C8D-AA1B-E3FF15A63A8D}"/>
              </a:ext>
            </a:extLst>
          </p:cNvPr>
          <p:cNvCxnSpPr>
            <a:cxnSpLocks/>
          </p:cNvCxnSpPr>
          <p:nvPr/>
        </p:nvCxnSpPr>
        <p:spPr>
          <a:xfrm>
            <a:off x="6369595" y="4497419"/>
            <a:ext cx="722685" cy="18438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A4258E4-E2EA-4249-89EB-DC2F71AC7011}"/>
              </a:ext>
            </a:extLst>
          </p:cNvPr>
          <p:cNvSpPr txBox="1"/>
          <p:nvPr/>
        </p:nvSpPr>
        <p:spPr>
          <a:xfrm>
            <a:off x="7119020" y="4502151"/>
            <a:ext cx="1687573" cy="55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between accounting treatment and tax treatment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4480A21-A938-45B8-BFBA-C9950D67A927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444207" y="4822999"/>
            <a:ext cx="648073" cy="28638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乘号 52">
            <a:extLst>
              <a:ext uri="{FF2B5EF4-FFF2-40B4-BE49-F238E27FC236}">
                <a16:creationId xmlns:a16="http://schemas.microsoft.com/office/drawing/2014/main" id="{94635E1E-E4AD-45A9-B0A7-FB3626E6141E}"/>
              </a:ext>
            </a:extLst>
          </p:cNvPr>
          <p:cNvSpPr/>
          <p:nvPr/>
        </p:nvSpPr>
        <p:spPr>
          <a:xfrm>
            <a:off x="6566726" y="4797580"/>
            <a:ext cx="350777" cy="337220"/>
          </a:xfrm>
          <a:prstGeom prst="mathMultiply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>
            <a:hlinkClick r:id="" action="ppaction://ole?verb=1"/>
            <a:extLst>
              <a:ext uri="{FF2B5EF4-FFF2-40B4-BE49-F238E27FC236}">
                <a16:creationId xmlns:a16="http://schemas.microsoft.com/office/drawing/2014/main" id="{22C20C38-A740-4B9A-8091-2776328E22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845350"/>
              </p:ext>
            </p:extLst>
          </p:nvPr>
        </p:nvGraphicFramePr>
        <p:xfrm>
          <a:off x="1475656" y="4976281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showAsIcon="1" r:id="rId6" imgW="914400" imgH="792459" progId="Excel.Sheet.12">
                  <p:embed/>
                </p:oleObj>
              </mc:Choice>
              <mc:Fallback>
                <p:oleObj name="Worksheet" showAsIcon="1" r:id="rId6" imgW="914400" imgH="7924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656" y="4976281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129854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839654" y="185515"/>
            <a:ext cx="6945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Part2.4  Comparison of technology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4D6EFC-6518-47B8-B387-E1BBAD788DDA}"/>
              </a:ext>
            </a:extLst>
          </p:cNvPr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490C15-ED4A-4670-9731-FE483164C67E}"/>
              </a:ext>
            </a:extLst>
          </p:cNvPr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iṣļïde">
            <a:extLst>
              <a:ext uri="{FF2B5EF4-FFF2-40B4-BE49-F238E27FC236}">
                <a16:creationId xmlns:a16="http://schemas.microsoft.com/office/drawing/2014/main" id="{B0B2CB2D-E8C4-443F-9C28-31CA8C8C65CD}"/>
              </a:ext>
            </a:extLst>
          </p:cNvPr>
          <p:cNvSpPr txBox="1"/>
          <p:nvPr/>
        </p:nvSpPr>
        <p:spPr bwMode="auto">
          <a:xfrm>
            <a:off x="1682819" y="674595"/>
            <a:ext cx="2162686" cy="4001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21378:2019 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E93915C-A5D0-4FFE-A955-54E404FDA512}"/>
              </a:ext>
            </a:extLst>
          </p:cNvPr>
          <p:cNvCxnSpPr>
            <a:cxnSpLocks/>
          </p:cNvCxnSpPr>
          <p:nvPr/>
        </p:nvCxnSpPr>
        <p:spPr>
          <a:xfrm>
            <a:off x="5508104" y="769268"/>
            <a:ext cx="0" cy="1008112"/>
          </a:xfrm>
          <a:prstGeom prst="line">
            <a:avLst/>
          </a:prstGeom>
          <a:ln w="19050" cap="rnd">
            <a:solidFill>
              <a:schemeClr val="tx1"/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B471399-54A3-4FEA-B431-1067BC51DADD}"/>
              </a:ext>
            </a:extLst>
          </p:cNvPr>
          <p:cNvSpPr/>
          <p:nvPr/>
        </p:nvSpPr>
        <p:spPr>
          <a:xfrm>
            <a:off x="190959" y="2312691"/>
            <a:ext cx="5147219" cy="3209105"/>
          </a:xfrm>
          <a:prstGeom prst="rect">
            <a:avLst/>
          </a:prstGeom>
          <a:solidFill>
            <a:srgbClr val="014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0964FE-8C53-4AD2-A86C-D9DB665B0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917" y="2312691"/>
            <a:ext cx="1092409" cy="30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399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Auditee A</a:t>
            </a:r>
            <a:endParaRPr lang="zh-CN" altLang="en-US" sz="1399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5" descr="\\MAGNUM\Projects\Microsoft\Cloud Power FY12\Design\Icons\PNGs\Self_Service.png">
            <a:extLst>
              <a:ext uri="{FF2B5EF4-FFF2-40B4-BE49-F238E27FC236}">
                <a16:creationId xmlns:a16="http://schemas.microsoft.com/office/drawing/2014/main" id="{84FED83D-9958-4903-BA63-46BFFBF3DA2F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57" y="3377166"/>
            <a:ext cx="954441" cy="58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\\MAGNUM\Projects\Microsoft\Cloud Power FY12\Design\Icons\PNGs\Metering.png">
            <a:extLst>
              <a:ext uri="{FF2B5EF4-FFF2-40B4-BE49-F238E27FC236}">
                <a16:creationId xmlns:a16="http://schemas.microsoft.com/office/drawing/2014/main" id="{3E4476BD-3084-4F87-8B30-203C4D40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45" y="3206780"/>
            <a:ext cx="1085133" cy="82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C:\Users\Public\Pictures\Artwork_Imagery\Shapes\Arrows\Gold Gradient Collection\arrow 0 gold  arrow curved 4.png">
            <a:extLst>
              <a:ext uri="{FF2B5EF4-FFF2-40B4-BE49-F238E27FC236}">
                <a16:creationId xmlns:a16="http://schemas.microsoft.com/office/drawing/2014/main" id="{B518B5C0-3943-43C5-BC1E-CD41BE0D6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90845" flipH="1">
            <a:off x="1616201" y="2865711"/>
            <a:ext cx="415828" cy="98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C:\Users\Public\Pictures\Artwork_Imagery\Shapes\Arrows\Gold Gradient Collection\arrow 0 gold  arrow curved 4.png">
            <a:extLst>
              <a:ext uri="{FF2B5EF4-FFF2-40B4-BE49-F238E27FC236}">
                <a16:creationId xmlns:a16="http://schemas.microsoft.com/office/drawing/2014/main" id="{B52342EE-EA15-4D6B-B182-AF01166E6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14851">
            <a:off x="1600318" y="3400629"/>
            <a:ext cx="440550" cy="103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49A8FFF-A977-4DBD-8A41-B3822B96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640" y="3849009"/>
            <a:ext cx="1247456" cy="52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en-US" altLang="zh-CN" sz="1399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center of </a:t>
            </a:r>
          </a:p>
          <a:p>
            <a:pPr algn="ctr" defTabSz="685800"/>
            <a:r>
              <a:rPr lang="en-US" altLang="zh-CN" sz="1399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auditing</a:t>
            </a:r>
            <a:endParaRPr lang="zh-CN" altLang="en-US" sz="1399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C1B4EA-984C-4E4C-A1C5-74E1F7E1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757" y="3781400"/>
            <a:ext cx="77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</a:p>
          <a:p>
            <a:pPr defTabSz="685800"/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9356DFD-2469-45B2-A9AE-742B9633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176" y="3861390"/>
            <a:ext cx="1023037" cy="52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en-US" altLang="zh-CN" sz="1399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Audit Data </a:t>
            </a:r>
          </a:p>
          <a:p>
            <a:pPr algn="ctr" defTabSz="685800"/>
            <a:r>
              <a:rPr lang="en-US" altLang="zh-CN" sz="1399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Standards</a:t>
            </a:r>
            <a:endParaRPr lang="zh-CN" altLang="en-US" sz="1399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2443952-106D-495E-B115-0F3BA2F07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66" y="3323507"/>
            <a:ext cx="986776" cy="30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399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Auditee B</a:t>
            </a:r>
            <a:endParaRPr lang="zh-CN" altLang="en-US" sz="1399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D664C2-B574-4E6A-B4B2-290E16770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72" y="4677248"/>
            <a:ext cx="1006475" cy="30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399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Auditee C</a:t>
            </a:r>
            <a:endParaRPr lang="zh-CN" altLang="en-US" sz="1399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虚尾箭头 93">
            <a:extLst>
              <a:ext uri="{FF2B5EF4-FFF2-40B4-BE49-F238E27FC236}">
                <a16:creationId xmlns:a16="http://schemas.microsoft.com/office/drawing/2014/main" id="{8280AB37-1EC9-4659-B660-C6D48AC8C754}"/>
              </a:ext>
            </a:extLst>
          </p:cNvPr>
          <p:cNvSpPr/>
          <p:nvPr/>
        </p:nvSpPr>
        <p:spPr>
          <a:xfrm rot="16200000">
            <a:off x="2509194" y="4480198"/>
            <a:ext cx="466677" cy="196252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3E1ED5-3026-4B71-898E-1427EAA2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139" y="4755672"/>
            <a:ext cx="12732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/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Auditee D</a:t>
            </a:r>
          </a:p>
          <a:p>
            <a:pPr algn="ctr" defTabSz="685800"/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 information system</a:t>
            </a:r>
            <a:endParaRPr lang="zh-CN" altLang="en-US" sz="1200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09CD57D-9542-4280-94D7-53B1EF3CA758}"/>
              </a:ext>
            </a:extLst>
          </p:cNvPr>
          <p:cNvSpPr txBox="1">
            <a:spLocks noChangeArrowheads="1"/>
          </p:cNvSpPr>
          <p:nvPr/>
        </p:nvSpPr>
        <p:spPr bwMode="auto">
          <a:xfrm rot="1458808">
            <a:off x="1294912" y="2813008"/>
            <a:ext cx="1179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b="1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system direct connection</a:t>
            </a:r>
            <a:endParaRPr lang="zh-CN" altLang="en-US" sz="12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D679F8-87FA-4E0E-8798-A7B4D2055173}"/>
              </a:ext>
            </a:extLst>
          </p:cNvPr>
          <p:cNvSpPr txBox="1">
            <a:spLocks noChangeArrowheads="1"/>
          </p:cNvSpPr>
          <p:nvPr/>
        </p:nvSpPr>
        <p:spPr bwMode="auto">
          <a:xfrm rot="20238918">
            <a:off x="1242065" y="3992249"/>
            <a:ext cx="118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b="1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Extracted from backup files</a:t>
            </a:r>
            <a:endParaRPr lang="zh-CN" altLang="en-US" sz="1200" b="1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EAF61D-79E7-4B0D-AEC0-3D0D635B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319" y="2619971"/>
            <a:ext cx="15376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interface program embedded in auditee information system</a:t>
            </a:r>
            <a:endParaRPr lang="zh-CN" altLang="en-US" sz="1200" dirty="0">
              <a:solidFill>
                <a:prstClr val="whit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DE58073-4E7A-43FE-9B5A-A401DA336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824" y="4374269"/>
            <a:ext cx="774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/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</a:t>
            </a:r>
          </a:p>
          <a:p>
            <a:pPr defTabSz="685800"/>
            <a:r>
              <a:rPr lang="en-US" altLang="zh-CN" sz="1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966370D-E232-490A-B5FB-3E145DD8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68" y="2837885"/>
            <a:ext cx="566334" cy="42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E863AB1-A628-44CD-B2BC-54FBD27AC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1" y="4066457"/>
            <a:ext cx="593561" cy="44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2C957C6-D669-4F2F-B733-E15012DF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677" y="2411664"/>
            <a:ext cx="550085" cy="41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FAAAC8A-DA23-4377-AE74-8FB2F4E143B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7" y="4835934"/>
            <a:ext cx="5003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虚尾箭头 51">
            <a:extLst>
              <a:ext uri="{FF2B5EF4-FFF2-40B4-BE49-F238E27FC236}">
                <a16:creationId xmlns:a16="http://schemas.microsoft.com/office/drawing/2014/main" id="{33F07DAA-10A6-49DB-8808-0961B55638D0}"/>
              </a:ext>
            </a:extLst>
          </p:cNvPr>
          <p:cNvSpPr/>
          <p:nvPr/>
        </p:nvSpPr>
        <p:spPr>
          <a:xfrm rot="5400000">
            <a:off x="2567982" y="3032591"/>
            <a:ext cx="352425" cy="193675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3" name="虚尾箭头 52">
            <a:extLst>
              <a:ext uri="{FF2B5EF4-FFF2-40B4-BE49-F238E27FC236}">
                <a16:creationId xmlns:a16="http://schemas.microsoft.com/office/drawing/2014/main" id="{BA46BF48-FDDD-4408-8F68-69C52E09064A}"/>
              </a:ext>
            </a:extLst>
          </p:cNvPr>
          <p:cNvSpPr/>
          <p:nvPr/>
        </p:nvSpPr>
        <p:spPr>
          <a:xfrm>
            <a:off x="3379153" y="3560291"/>
            <a:ext cx="719877" cy="219382"/>
          </a:xfrm>
          <a:prstGeom prst="striped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4739299-DCCA-4972-B9CF-B53626685A67}"/>
              </a:ext>
            </a:extLst>
          </p:cNvPr>
          <p:cNvGrpSpPr>
            <a:grpSpLocks noChangeAspect="1"/>
          </p:cNvGrpSpPr>
          <p:nvPr/>
        </p:nvGrpSpPr>
        <p:grpSpPr>
          <a:xfrm>
            <a:off x="2534659" y="2437723"/>
            <a:ext cx="227802" cy="268723"/>
            <a:chOff x="5620515" y="1596153"/>
            <a:chExt cx="535014" cy="53604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5" name="AutoShape 24">
              <a:extLst>
                <a:ext uri="{FF2B5EF4-FFF2-40B4-BE49-F238E27FC236}">
                  <a16:creationId xmlns:a16="http://schemas.microsoft.com/office/drawing/2014/main" id="{D9930838-9D82-46B3-ACEF-95B4302220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21254" y="1595414"/>
              <a:ext cx="420338" cy="421815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AutoShape 24">
              <a:extLst>
                <a:ext uri="{FF2B5EF4-FFF2-40B4-BE49-F238E27FC236}">
                  <a16:creationId xmlns:a16="http://schemas.microsoft.com/office/drawing/2014/main" id="{E07CC1EB-7253-406A-A1DE-89486B546E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34453" y="1711121"/>
              <a:ext cx="420338" cy="421815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7E6A910-1604-4F48-928C-CF3974D2DA28}"/>
              </a:ext>
            </a:extLst>
          </p:cNvPr>
          <p:cNvGrpSpPr>
            <a:grpSpLocks noChangeAspect="1"/>
          </p:cNvGrpSpPr>
          <p:nvPr/>
        </p:nvGrpSpPr>
        <p:grpSpPr>
          <a:xfrm>
            <a:off x="2603224" y="2898730"/>
            <a:ext cx="262859" cy="270576"/>
            <a:chOff x="5620515" y="1596153"/>
            <a:chExt cx="535014" cy="536045"/>
          </a:xfrm>
          <a:solidFill>
            <a:schemeClr val="bg1"/>
          </a:solidFill>
        </p:grpSpPr>
        <p:sp>
          <p:nvSpPr>
            <p:cNvPr id="38" name="AutoShape 24">
              <a:extLst>
                <a:ext uri="{FF2B5EF4-FFF2-40B4-BE49-F238E27FC236}">
                  <a16:creationId xmlns:a16="http://schemas.microsoft.com/office/drawing/2014/main" id="{739FAF38-5B9A-4C06-837E-85CFEB05CA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21254" y="1595414"/>
              <a:ext cx="420338" cy="421815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AutoShape 24">
              <a:extLst>
                <a:ext uri="{FF2B5EF4-FFF2-40B4-BE49-F238E27FC236}">
                  <a16:creationId xmlns:a16="http://schemas.microsoft.com/office/drawing/2014/main" id="{DF336DD6-2EB8-46D7-9A22-FBF1B61779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34453" y="1711121"/>
              <a:ext cx="420338" cy="421815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7B1FFE4-19AB-48F4-B336-C0BEF65E9FB6}"/>
              </a:ext>
            </a:extLst>
          </p:cNvPr>
          <p:cNvGrpSpPr/>
          <p:nvPr/>
        </p:nvGrpSpPr>
        <p:grpSpPr>
          <a:xfrm>
            <a:off x="684015" y="2963103"/>
            <a:ext cx="236451" cy="307648"/>
            <a:chOff x="4660323" y="1176622"/>
            <a:chExt cx="466806" cy="45337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1" name="AutoShape 24">
              <a:extLst>
                <a:ext uri="{FF2B5EF4-FFF2-40B4-BE49-F238E27FC236}">
                  <a16:creationId xmlns:a16="http://schemas.microsoft.com/office/drawing/2014/main" id="{4596B0C7-BC7A-4C60-B21B-3B1E08EAC2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60323" y="1176622"/>
              <a:ext cx="360000" cy="360000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AutoShape 24">
              <a:extLst>
                <a:ext uri="{FF2B5EF4-FFF2-40B4-BE49-F238E27FC236}">
                  <a16:creationId xmlns:a16="http://schemas.microsoft.com/office/drawing/2014/main" id="{EEB46196-7AD2-45A9-91FE-933E2FE184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67129" y="1270000"/>
              <a:ext cx="360000" cy="360000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CF0FDE6-8B3D-48C6-A259-C95BCE357372}"/>
              </a:ext>
            </a:extLst>
          </p:cNvPr>
          <p:cNvGrpSpPr>
            <a:grpSpLocks noChangeAspect="1"/>
          </p:cNvGrpSpPr>
          <p:nvPr/>
        </p:nvGrpSpPr>
        <p:grpSpPr>
          <a:xfrm>
            <a:off x="1655422" y="3239230"/>
            <a:ext cx="238571" cy="275872"/>
            <a:chOff x="5620515" y="1596153"/>
            <a:chExt cx="535014" cy="536045"/>
          </a:xfrm>
          <a:solidFill>
            <a:schemeClr val="bg1"/>
          </a:solidFill>
        </p:grpSpPr>
        <p:sp>
          <p:nvSpPr>
            <p:cNvPr id="44" name="AutoShape 24">
              <a:extLst>
                <a:ext uri="{FF2B5EF4-FFF2-40B4-BE49-F238E27FC236}">
                  <a16:creationId xmlns:a16="http://schemas.microsoft.com/office/drawing/2014/main" id="{2C4C6A91-2960-40A6-913D-98F131CB51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21254" y="1595414"/>
              <a:ext cx="420338" cy="421815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AutoShape 24">
              <a:extLst>
                <a:ext uri="{FF2B5EF4-FFF2-40B4-BE49-F238E27FC236}">
                  <a16:creationId xmlns:a16="http://schemas.microsoft.com/office/drawing/2014/main" id="{CE994243-645A-4137-BA6D-709CC0EF47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34453" y="1711121"/>
              <a:ext cx="420338" cy="421815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4A1493-E5AA-4B54-A7A8-E70B55C840D0}"/>
              </a:ext>
            </a:extLst>
          </p:cNvPr>
          <p:cNvGrpSpPr/>
          <p:nvPr/>
        </p:nvGrpSpPr>
        <p:grpSpPr>
          <a:xfrm>
            <a:off x="653113" y="4138850"/>
            <a:ext cx="225996" cy="232771"/>
            <a:chOff x="4660323" y="1176622"/>
            <a:chExt cx="466806" cy="45337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7" name="AutoShape 24">
              <a:extLst>
                <a:ext uri="{FF2B5EF4-FFF2-40B4-BE49-F238E27FC236}">
                  <a16:creationId xmlns:a16="http://schemas.microsoft.com/office/drawing/2014/main" id="{6259919B-A9E6-43FB-A78D-687ADC517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60323" y="1176622"/>
              <a:ext cx="360000" cy="360000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AutoShape 24">
              <a:extLst>
                <a:ext uri="{FF2B5EF4-FFF2-40B4-BE49-F238E27FC236}">
                  <a16:creationId xmlns:a16="http://schemas.microsoft.com/office/drawing/2014/main" id="{C1947AE9-9EAA-489D-9633-DFC48895E6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67129" y="1270000"/>
              <a:ext cx="360000" cy="360000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4AD9E2D-D88C-4270-BD6E-3AD0DF0A1823}"/>
              </a:ext>
            </a:extLst>
          </p:cNvPr>
          <p:cNvGrpSpPr>
            <a:grpSpLocks noChangeAspect="1"/>
          </p:cNvGrpSpPr>
          <p:nvPr/>
        </p:nvGrpSpPr>
        <p:grpSpPr>
          <a:xfrm>
            <a:off x="1654354" y="3659022"/>
            <a:ext cx="298492" cy="305509"/>
            <a:chOff x="5620515" y="1596153"/>
            <a:chExt cx="535014" cy="536045"/>
          </a:xfrm>
          <a:solidFill>
            <a:schemeClr val="bg1"/>
          </a:solidFill>
        </p:grpSpPr>
        <p:sp>
          <p:nvSpPr>
            <p:cNvPr id="50" name="AutoShape 24">
              <a:extLst>
                <a:ext uri="{FF2B5EF4-FFF2-40B4-BE49-F238E27FC236}">
                  <a16:creationId xmlns:a16="http://schemas.microsoft.com/office/drawing/2014/main" id="{724DDAD5-0C34-4A37-A8BD-4AA9B82646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21254" y="1595414"/>
              <a:ext cx="420338" cy="421815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24">
              <a:extLst>
                <a:ext uri="{FF2B5EF4-FFF2-40B4-BE49-F238E27FC236}">
                  <a16:creationId xmlns:a16="http://schemas.microsoft.com/office/drawing/2014/main" id="{83D6AFC0-6F04-4BF5-B7C3-600A5B27AD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34453" y="1711121"/>
              <a:ext cx="420338" cy="421815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FB64628-ECA3-4DBC-B477-DBE2637D3BCF}"/>
              </a:ext>
            </a:extLst>
          </p:cNvPr>
          <p:cNvGrpSpPr/>
          <p:nvPr/>
        </p:nvGrpSpPr>
        <p:grpSpPr>
          <a:xfrm>
            <a:off x="2631749" y="4978984"/>
            <a:ext cx="227183" cy="224194"/>
            <a:chOff x="4660323" y="1176622"/>
            <a:chExt cx="466806" cy="453378"/>
          </a:xfrm>
          <a:solidFill>
            <a:srgbClr val="F7C6B7"/>
          </a:solidFill>
        </p:grpSpPr>
        <p:sp>
          <p:nvSpPr>
            <p:cNvPr id="53" name="AutoShape 24">
              <a:extLst>
                <a:ext uri="{FF2B5EF4-FFF2-40B4-BE49-F238E27FC236}">
                  <a16:creationId xmlns:a16="http://schemas.microsoft.com/office/drawing/2014/main" id="{BE049DDD-6763-4355-BFF1-6C9CEDAA5A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60323" y="1176622"/>
              <a:ext cx="360000" cy="360000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24">
              <a:extLst>
                <a:ext uri="{FF2B5EF4-FFF2-40B4-BE49-F238E27FC236}">
                  <a16:creationId xmlns:a16="http://schemas.microsoft.com/office/drawing/2014/main" id="{F5DF1C8B-0E64-4EA5-8654-B385AC00F1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67129" y="1270000"/>
              <a:ext cx="360000" cy="360000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DF35D38-6B24-4EA8-962F-EC78DF7980EF}"/>
              </a:ext>
            </a:extLst>
          </p:cNvPr>
          <p:cNvGrpSpPr>
            <a:grpSpLocks noChangeAspect="1"/>
          </p:cNvGrpSpPr>
          <p:nvPr/>
        </p:nvGrpSpPr>
        <p:grpSpPr>
          <a:xfrm>
            <a:off x="2645988" y="4504485"/>
            <a:ext cx="220095" cy="259924"/>
            <a:chOff x="5620515" y="1596153"/>
            <a:chExt cx="535014" cy="536045"/>
          </a:xfrm>
          <a:solidFill>
            <a:schemeClr val="bg1"/>
          </a:solidFill>
        </p:grpSpPr>
        <p:sp>
          <p:nvSpPr>
            <p:cNvPr id="56" name="AutoShape 24">
              <a:extLst>
                <a:ext uri="{FF2B5EF4-FFF2-40B4-BE49-F238E27FC236}">
                  <a16:creationId xmlns:a16="http://schemas.microsoft.com/office/drawing/2014/main" id="{99770BDD-50C7-4B49-9E5B-AE168999B4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621254" y="1595414"/>
              <a:ext cx="420338" cy="421815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24">
              <a:extLst>
                <a:ext uri="{FF2B5EF4-FFF2-40B4-BE49-F238E27FC236}">
                  <a16:creationId xmlns:a16="http://schemas.microsoft.com/office/drawing/2014/main" id="{0897DBAC-57E0-413C-BAA7-F9C68E6203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34453" y="1711121"/>
              <a:ext cx="420338" cy="421815"/>
            </a:xfrm>
            <a:prstGeom prst="flowChartPunchedCard">
              <a:avLst/>
            </a:prstGeom>
            <a:grpFill/>
            <a:ln>
              <a:noFill/>
            </a:ln>
            <a:effectLst>
              <a:outerShdw blurRad="254000" algn="tl" rotWithShape="0">
                <a:srgbClr val="53D2FF">
                  <a:alpha val="80000"/>
                </a:srgbClr>
              </a:outerShdw>
            </a:effectLst>
          </p:spPr>
          <p:txBody>
            <a:bodyPr wrap="none" tIns="0" bIns="684000" anchor="ctr"/>
            <a:lstStyle/>
            <a:p>
              <a:pPr algn="ctr" defTabSz="685800">
                <a:defRPr/>
              </a:pPr>
              <a:endParaRPr lang="en-US" altLang="zh-CN" sz="4001" dirty="0">
                <a:solidFill>
                  <a:prstClr val="white"/>
                </a:solidFill>
                <a:latin typeface="Pirulen" pitchFamily="2" charset="0"/>
                <a:ea typeface="宋体" panose="02010600030101010101" pitchFamily="2" charset="-122"/>
              </a:endParaRPr>
            </a:p>
            <a:p>
              <a:pPr algn="ctr" defTabSz="685800">
                <a:defRPr/>
              </a:pPr>
              <a:endParaRPr lang="zh-CN" altLang="en-US" sz="1999" b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D8087DA-A825-4C8A-B8DF-46043C34B11C}"/>
              </a:ext>
            </a:extLst>
          </p:cNvPr>
          <p:cNvSpPr/>
          <p:nvPr/>
        </p:nvSpPr>
        <p:spPr>
          <a:xfrm>
            <a:off x="-36512" y="1737867"/>
            <a:ext cx="988311" cy="419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Element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0C2CDFD-3CB9-44DA-A35E-497DF824563D}"/>
              </a:ext>
            </a:extLst>
          </p:cNvPr>
          <p:cNvGrpSpPr/>
          <p:nvPr/>
        </p:nvGrpSpPr>
        <p:grpSpPr>
          <a:xfrm>
            <a:off x="234027" y="1365284"/>
            <a:ext cx="444066" cy="400110"/>
            <a:chOff x="3038476" y="1622426"/>
            <a:chExt cx="623888" cy="604838"/>
          </a:xfrm>
        </p:grpSpPr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7ED64054-D23D-4B70-8412-1C04EE433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9" y="1622426"/>
              <a:ext cx="211138" cy="153988"/>
            </a:xfrm>
            <a:custGeom>
              <a:avLst/>
              <a:gdLst>
                <a:gd name="T0" fmla="*/ 51 w 56"/>
                <a:gd name="T1" fmla="*/ 0 h 41"/>
                <a:gd name="T2" fmla="*/ 4 w 56"/>
                <a:gd name="T3" fmla="*/ 0 h 41"/>
                <a:gd name="T4" fmla="*/ 0 w 56"/>
                <a:gd name="T5" fmla="*/ 5 h 41"/>
                <a:gd name="T6" fmla="*/ 0 w 56"/>
                <a:gd name="T7" fmla="*/ 36 h 41"/>
                <a:gd name="T8" fmla="*/ 4 w 56"/>
                <a:gd name="T9" fmla="*/ 41 h 41"/>
                <a:gd name="T10" fmla="*/ 51 w 56"/>
                <a:gd name="T11" fmla="*/ 41 h 41"/>
                <a:gd name="T12" fmla="*/ 56 w 56"/>
                <a:gd name="T13" fmla="*/ 36 h 41"/>
                <a:gd name="T14" fmla="*/ 56 w 56"/>
                <a:gd name="T15" fmla="*/ 5 h 41"/>
                <a:gd name="T16" fmla="*/ 51 w 56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1">
                  <a:moveTo>
                    <a:pt x="5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2" y="41"/>
                    <a:pt x="4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4" y="41"/>
                    <a:pt x="56" y="39"/>
                    <a:pt x="56" y="3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4" y="0"/>
                    <a:pt x="51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31580FEB-A85D-437A-A6B1-92E86C8C6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4" y="1855789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1 w 8"/>
                <a:gd name="T3" fmla="*/ 0 h 3"/>
                <a:gd name="T4" fmla="*/ 0 w 8"/>
                <a:gd name="T5" fmla="*/ 1 h 3"/>
                <a:gd name="T6" fmla="*/ 1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894D1375-C784-41FB-8D6A-57907D4BB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051" y="1855789"/>
              <a:ext cx="28575" cy="11113"/>
            </a:xfrm>
            <a:custGeom>
              <a:avLst/>
              <a:gdLst>
                <a:gd name="T0" fmla="*/ 6 w 8"/>
                <a:gd name="T1" fmla="*/ 0 h 3"/>
                <a:gd name="T2" fmla="*/ 1 w 8"/>
                <a:gd name="T3" fmla="*/ 0 h 3"/>
                <a:gd name="T4" fmla="*/ 0 w 8"/>
                <a:gd name="T5" fmla="*/ 1 h 3"/>
                <a:gd name="T6" fmla="*/ 1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3CC9807F-2C42-4DF8-AFCB-451A6BB05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501" y="1855789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1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635BA8C7-DE12-40B4-85A0-D20CACC3A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951" y="1855789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1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69" name="Freeform 39">
              <a:extLst>
                <a:ext uri="{FF2B5EF4-FFF2-40B4-BE49-F238E27FC236}">
                  <a16:creationId xmlns:a16="http://schemas.microsoft.com/office/drawing/2014/main" id="{C42EB0AE-3CCC-4AF6-A2E8-32B1F9A36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989" y="1855789"/>
              <a:ext cx="28575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1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BDD97E9E-E96D-4BE3-A55D-56F514BE5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1855789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1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36C70A18-1518-4955-BFB1-23547D111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9" y="1839914"/>
              <a:ext cx="30163" cy="7938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1 w 8"/>
                <a:gd name="T9" fmla="*/ 0 h 2"/>
                <a:gd name="T10" fmla="*/ 0 w 8"/>
                <a:gd name="T11" fmla="*/ 1 h 2"/>
                <a:gd name="T12" fmla="*/ 1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A6DFA8DF-D409-4D78-8532-05D2B2D69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6" y="1839914"/>
              <a:ext cx="30163" cy="7938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1 w 8"/>
                <a:gd name="T9" fmla="*/ 0 h 2"/>
                <a:gd name="T10" fmla="*/ 0 w 8"/>
                <a:gd name="T11" fmla="*/ 1 h 2"/>
                <a:gd name="T12" fmla="*/ 1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9F99B401-B7E2-4A2C-94BD-F1FFFAA16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6" y="1839914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F8A08287-09CF-4244-813E-EF3CF908A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6" y="1839914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C386ACCC-DD59-47BE-A133-168286D05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1839914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F3CA9F14-49D1-4FC6-9151-E050907F1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39" y="1930401"/>
              <a:ext cx="209550" cy="150813"/>
            </a:xfrm>
            <a:custGeom>
              <a:avLst/>
              <a:gdLst>
                <a:gd name="T0" fmla="*/ 52 w 56"/>
                <a:gd name="T1" fmla="*/ 0 h 40"/>
                <a:gd name="T2" fmla="*/ 4 w 56"/>
                <a:gd name="T3" fmla="*/ 0 h 40"/>
                <a:gd name="T4" fmla="*/ 0 w 56"/>
                <a:gd name="T5" fmla="*/ 4 h 40"/>
                <a:gd name="T6" fmla="*/ 0 w 56"/>
                <a:gd name="T7" fmla="*/ 36 h 40"/>
                <a:gd name="T8" fmla="*/ 4 w 56"/>
                <a:gd name="T9" fmla="*/ 40 h 40"/>
                <a:gd name="T10" fmla="*/ 52 w 56"/>
                <a:gd name="T11" fmla="*/ 40 h 40"/>
                <a:gd name="T12" fmla="*/ 56 w 56"/>
                <a:gd name="T13" fmla="*/ 36 h 40"/>
                <a:gd name="T14" fmla="*/ 56 w 56"/>
                <a:gd name="T15" fmla="*/ 4 h 40"/>
                <a:gd name="T16" fmla="*/ 52 w 56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0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0"/>
                    <a:pt x="56" y="38"/>
                    <a:pt x="56" y="36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70BA065D-D211-4FCC-8118-8FA3EF2BA0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8476" y="1908176"/>
              <a:ext cx="346075" cy="285750"/>
            </a:xfrm>
            <a:custGeom>
              <a:avLst/>
              <a:gdLst>
                <a:gd name="T0" fmla="*/ 89 w 92"/>
                <a:gd name="T1" fmla="*/ 66 h 76"/>
                <a:gd name="T2" fmla="*/ 85 w 92"/>
                <a:gd name="T3" fmla="*/ 61 h 76"/>
                <a:gd name="T4" fmla="*/ 82 w 92"/>
                <a:gd name="T5" fmla="*/ 61 h 76"/>
                <a:gd name="T6" fmla="*/ 79 w 92"/>
                <a:gd name="T7" fmla="*/ 55 h 76"/>
                <a:gd name="T8" fmla="*/ 69 w 92"/>
                <a:gd name="T9" fmla="*/ 55 h 76"/>
                <a:gd name="T10" fmla="*/ 69 w 92"/>
                <a:gd name="T11" fmla="*/ 52 h 76"/>
                <a:gd name="T12" fmla="*/ 75 w 92"/>
                <a:gd name="T13" fmla="*/ 52 h 76"/>
                <a:gd name="T14" fmla="*/ 80 w 92"/>
                <a:gd name="T15" fmla="*/ 48 h 76"/>
                <a:gd name="T16" fmla="*/ 80 w 92"/>
                <a:gd name="T17" fmla="*/ 4 h 76"/>
                <a:gd name="T18" fmla="*/ 75 w 92"/>
                <a:gd name="T19" fmla="*/ 0 h 76"/>
                <a:gd name="T20" fmla="*/ 17 w 92"/>
                <a:gd name="T21" fmla="*/ 0 h 76"/>
                <a:gd name="T22" fmla="*/ 12 w 92"/>
                <a:gd name="T23" fmla="*/ 4 h 76"/>
                <a:gd name="T24" fmla="*/ 12 w 92"/>
                <a:gd name="T25" fmla="*/ 48 h 76"/>
                <a:gd name="T26" fmla="*/ 17 w 92"/>
                <a:gd name="T27" fmla="*/ 52 h 76"/>
                <a:gd name="T28" fmla="*/ 23 w 92"/>
                <a:gd name="T29" fmla="*/ 52 h 76"/>
                <a:gd name="T30" fmla="*/ 23 w 92"/>
                <a:gd name="T31" fmla="*/ 55 h 76"/>
                <a:gd name="T32" fmla="*/ 13 w 92"/>
                <a:gd name="T33" fmla="*/ 55 h 76"/>
                <a:gd name="T34" fmla="*/ 10 w 92"/>
                <a:gd name="T35" fmla="*/ 61 h 76"/>
                <a:gd name="T36" fmla="*/ 7 w 92"/>
                <a:gd name="T37" fmla="*/ 61 h 76"/>
                <a:gd name="T38" fmla="*/ 3 w 92"/>
                <a:gd name="T39" fmla="*/ 66 h 76"/>
                <a:gd name="T40" fmla="*/ 0 w 92"/>
                <a:gd name="T41" fmla="*/ 72 h 76"/>
                <a:gd name="T42" fmla="*/ 4 w 92"/>
                <a:gd name="T43" fmla="*/ 76 h 76"/>
                <a:gd name="T44" fmla="*/ 88 w 92"/>
                <a:gd name="T45" fmla="*/ 76 h 76"/>
                <a:gd name="T46" fmla="*/ 92 w 92"/>
                <a:gd name="T47" fmla="*/ 72 h 76"/>
                <a:gd name="T48" fmla="*/ 89 w 92"/>
                <a:gd name="T49" fmla="*/ 66 h 76"/>
                <a:gd name="T50" fmla="*/ 17 w 92"/>
                <a:gd name="T51" fmla="*/ 49 h 76"/>
                <a:gd name="T52" fmla="*/ 15 w 92"/>
                <a:gd name="T53" fmla="*/ 48 h 76"/>
                <a:gd name="T54" fmla="*/ 15 w 92"/>
                <a:gd name="T55" fmla="*/ 4 h 76"/>
                <a:gd name="T56" fmla="*/ 17 w 92"/>
                <a:gd name="T57" fmla="*/ 2 h 76"/>
                <a:gd name="T58" fmla="*/ 75 w 92"/>
                <a:gd name="T59" fmla="*/ 2 h 76"/>
                <a:gd name="T60" fmla="*/ 77 w 92"/>
                <a:gd name="T61" fmla="*/ 4 h 76"/>
                <a:gd name="T62" fmla="*/ 77 w 92"/>
                <a:gd name="T63" fmla="*/ 48 h 76"/>
                <a:gd name="T64" fmla="*/ 75 w 92"/>
                <a:gd name="T65" fmla="*/ 49 h 76"/>
                <a:gd name="T66" fmla="*/ 17 w 92"/>
                <a:gd name="T67" fmla="*/ 49 h 76"/>
                <a:gd name="T68" fmla="*/ 77 w 92"/>
                <a:gd name="T69" fmla="*/ 58 h 76"/>
                <a:gd name="T70" fmla="*/ 80 w 92"/>
                <a:gd name="T71" fmla="*/ 64 h 76"/>
                <a:gd name="T72" fmla="*/ 85 w 92"/>
                <a:gd name="T73" fmla="*/ 64 h 76"/>
                <a:gd name="T74" fmla="*/ 87 w 92"/>
                <a:gd name="T75" fmla="*/ 66 h 76"/>
                <a:gd name="T76" fmla="*/ 87 w 92"/>
                <a:gd name="T77" fmla="*/ 66 h 76"/>
                <a:gd name="T78" fmla="*/ 90 w 92"/>
                <a:gd name="T79" fmla="*/ 72 h 76"/>
                <a:gd name="T80" fmla="*/ 88 w 92"/>
                <a:gd name="T81" fmla="*/ 74 h 76"/>
                <a:gd name="T82" fmla="*/ 4 w 92"/>
                <a:gd name="T83" fmla="*/ 74 h 76"/>
                <a:gd name="T84" fmla="*/ 2 w 92"/>
                <a:gd name="T85" fmla="*/ 72 h 76"/>
                <a:gd name="T86" fmla="*/ 5 w 92"/>
                <a:gd name="T87" fmla="*/ 66 h 76"/>
                <a:gd name="T88" fmla="*/ 5 w 92"/>
                <a:gd name="T89" fmla="*/ 66 h 76"/>
                <a:gd name="T90" fmla="*/ 7 w 92"/>
                <a:gd name="T91" fmla="*/ 64 h 76"/>
                <a:gd name="T92" fmla="*/ 12 w 92"/>
                <a:gd name="T93" fmla="*/ 64 h 76"/>
                <a:gd name="T94" fmla="*/ 15 w 92"/>
                <a:gd name="T95" fmla="*/ 58 h 76"/>
                <a:gd name="T96" fmla="*/ 26 w 92"/>
                <a:gd name="T97" fmla="*/ 58 h 76"/>
                <a:gd name="T98" fmla="*/ 26 w 92"/>
                <a:gd name="T99" fmla="*/ 54 h 76"/>
                <a:gd name="T100" fmla="*/ 66 w 92"/>
                <a:gd name="T101" fmla="*/ 5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2" h="76">
                  <a:moveTo>
                    <a:pt x="89" y="66"/>
                  </a:moveTo>
                  <a:cubicBezTo>
                    <a:pt x="89" y="63"/>
                    <a:pt x="88" y="61"/>
                    <a:pt x="85" y="61"/>
                  </a:cubicBezTo>
                  <a:cubicBezTo>
                    <a:pt x="82" y="61"/>
                    <a:pt x="82" y="61"/>
                    <a:pt x="82" y="61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8" y="52"/>
                    <a:pt x="80" y="50"/>
                    <a:pt x="80" y="48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8" y="0"/>
                    <a:pt x="7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2" y="2"/>
                    <a:pt x="12" y="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0"/>
                    <a:pt x="14" y="52"/>
                    <a:pt x="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3" y="63"/>
                    <a:pt x="3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5"/>
                    <a:pt x="1" y="76"/>
                    <a:pt x="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91" y="76"/>
                    <a:pt x="92" y="75"/>
                    <a:pt x="92" y="72"/>
                  </a:cubicBezTo>
                  <a:lnTo>
                    <a:pt x="89" y="66"/>
                  </a:lnTo>
                  <a:close/>
                  <a:moveTo>
                    <a:pt x="17" y="49"/>
                  </a:moveTo>
                  <a:cubicBezTo>
                    <a:pt x="15" y="49"/>
                    <a:pt x="15" y="49"/>
                    <a:pt x="15" y="48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2"/>
                    <a:pt x="1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7" y="2"/>
                    <a:pt x="77" y="3"/>
                    <a:pt x="77" y="4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9"/>
                    <a:pt x="77" y="49"/>
                    <a:pt x="75" y="49"/>
                  </a:cubicBezTo>
                  <a:lnTo>
                    <a:pt x="17" y="49"/>
                  </a:lnTo>
                  <a:close/>
                  <a:moveTo>
                    <a:pt x="77" y="58"/>
                  </a:moveTo>
                  <a:cubicBezTo>
                    <a:pt x="78" y="59"/>
                    <a:pt x="80" y="64"/>
                    <a:pt x="80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4"/>
                    <a:pt x="87" y="65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7" y="66"/>
                    <a:pt x="89" y="71"/>
                    <a:pt x="90" y="72"/>
                  </a:cubicBezTo>
                  <a:cubicBezTo>
                    <a:pt x="90" y="73"/>
                    <a:pt x="89" y="74"/>
                    <a:pt x="88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3" y="74"/>
                    <a:pt x="2" y="73"/>
                    <a:pt x="2" y="72"/>
                  </a:cubicBezTo>
                  <a:cubicBezTo>
                    <a:pt x="3" y="71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5"/>
                    <a:pt x="6" y="64"/>
                    <a:pt x="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4" y="59"/>
                    <a:pt x="15" y="58"/>
                  </a:cubicBezTo>
                  <a:cubicBezTo>
                    <a:pt x="17" y="58"/>
                    <a:pt x="26" y="58"/>
                    <a:pt x="26" y="58"/>
                  </a:cubicBezTo>
                  <a:cubicBezTo>
                    <a:pt x="26" y="58"/>
                    <a:pt x="26" y="54"/>
                    <a:pt x="26" y="54"/>
                  </a:cubicBezTo>
                  <a:cubicBezTo>
                    <a:pt x="30" y="54"/>
                    <a:pt x="62" y="54"/>
                    <a:pt x="66" y="54"/>
                  </a:cubicBezTo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8" name="Freeform 48">
              <a:extLst>
                <a:ext uri="{FF2B5EF4-FFF2-40B4-BE49-F238E27FC236}">
                  <a16:creationId xmlns:a16="http://schemas.microsoft.com/office/drawing/2014/main" id="{D8C577E7-3C46-4BA4-951F-EA59E1E73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4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79" name="Freeform 49">
              <a:extLst>
                <a:ext uri="{FF2B5EF4-FFF2-40B4-BE49-F238E27FC236}">
                  <a16:creationId xmlns:a16="http://schemas.microsoft.com/office/drawing/2014/main" id="{20B1916B-6CF2-4D6F-85C4-0ECE61943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964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0" name="Freeform 50">
              <a:extLst>
                <a:ext uri="{FF2B5EF4-FFF2-40B4-BE49-F238E27FC236}">
                  <a16:creationId xmlns:a16="http://schemas.microsoft.com/office/drawing/2014/main" id="{588F09C8-EDEE-45B0-A214-CA60ECB66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4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62E0BE0C-46E9-4D1A-9E05-D2BB3952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1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2" name="Freeform 52">
              <a:extLst>
                <a:ext uri="{FF2B5EF4-FFF2-40B4-BE49-F238E27FC236}">
                  <a16:creationId xmlns:a16="http://schemas.microsoft.com/office/drawing/2014/main" id="{68861A93-1017-4568-98D6-F7437225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1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3" name="Freeform 53">
              <a:extLst>
                <a:ext uri="{FF2B5EF4-FFF2-40B4-BE49-F238E27FC236}">
                  <a16:creationId xmlns:a16="http://schemas.microsoft.com/office/drawing/2014/main" id="{C6761082-998B-47E3-B7F8-E6ACBDE59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351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4" name="Freeform 54">
              <a:extLst>
                <a:ext uri="{FF2B5EF4-FFF2-40B4-BE49-F238E27FC236}">
                  <a16:creationId xmlns:a16="http://schemas.microsoft.com/office/drawing/2014/main" id="{D5678F15-4C17-45EB-90AF-F94F2697D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39" y="2144714"/>
              <a:ext cx="30163" cy="11113"/>
            </a:xfrm>
            <a:custGeom>
              <a:avLst/>
              <a:gdLst>
                <a:gd name="T0" fmla="*/ 2 w 8"/>
                <a:gd name="T1" fmla="*/ 3 h 3"/>
                <a:gd name="T2" fmla="*/ 6 w 8"/>
                <a:gd name="T3" fmla="*/ 3 h 3"/>
                <a:gd name="T4" fmla="*/ 8 w 8"/>
                <a:gd name="T5" fmla="*/ 2 h 3"/>
                <a:gd name="T6" fmla="*/ 6 w 8"/>
                <a:gd name="T7" fmla="*/ 0 h 3"/>
                <a:gd name="T8" fmla="*/ 2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5" name="Freeform 55">
              <a:extLst>
                <a:ext uri="{FF2B5EF4-FFF2-40B4-BE49-F238E27FC236}">
                  <a16:creationId xmlns:a16="http://schemas.microsoft.com/office/drawing/2014/main" id="{ECA02A87-0A1B-4069-80AC-53F498AEC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9" y="2144714"/>
              <a:ext cx="30163" cy="11113"/>
            </a:xfrm>
            <a:custGeom>
              <a:avLst/>
              <a:gdLst>
                <a:gd name="T0" fmla="*/ 2 w 8"/>
                <a:gd name="T1" fmla="*/ 3 h 3"/>
                <a:gd name="T2" fmla="*/ 6 w 8"/>
                <a:gd name="T3" fmla="*/ 3 h 3"/>
                <a:gd name="T4" fmla="*/ 8 w 8"/>
                <a:gd name="T5" fmla="*/ 2 h 3"/>
                <a:gd name="T6" fmla="*/ 6 w 8"/>
                <a:gd name="T7" fmla="*/ 0 h 3"/>
                <a:gd name="T8" fmla="*/ 2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6" name="Freeform 56">
              <a:extLst>
                <a:ext uri="{FF2B5EF4-FFF2-40B4-BE49-F238E27FC236}">
                  <a16:creationId xmlns:a16="http://schemas.microsoft.com/office/drawing/2014/main" id="{D720116E-D050-409B-9DEC-052FB2F8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226" y="2144714"/>
              <a:ext cx="30163" cy="11113"/>
            </a:xfrm>
            <a:custGeom>
              <a:avLst/>
              <a:gdLst>
                <a:gd name="T0" fmla="*/ 2 w 8"/>
                <a:gd name="T1" fmla="*/ 3 h 3"/>
                <a:gd name="T2" fmla="*/ 6 w 8"/>
                <a:gd name="T3" fmla="*/ 3 h 3"/>
                <a:gd name="T4" fmla="*/ 8 w 8"/>
                <a:gd name="T5" fmla="*/ 2 h 3"/>
                <a:gd name="T6" fmla="*/ 6 w 8"/>
                <a:gd name="T7" fmla="*/ 0 h 3"/>
                <a:gd name="T8" fmla="*/ 2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7" name="Freeform 57">
              <a:extLst>
                <a:ext uri="{FF2B5EF4-FFF2-40B4-BE49-F238E27FC236}">
                  <a16:creationId xmlns:a16="http://schemas.microsoft.com/office/drawing/2014/main" id="{9CC084C6-7DCD-4872-B4FE-B07D5C19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676" y="2144714"/>
              <a:ext cx="30163" cy="11113"/>
            </a:xfrm>
            <a:custGeom>
              <a:avLst/>
              <a:gdLst>
                <a:gd name="T0" fmla="*/ 2 w 8"/>
                <a:gd name="T1" fmla="*/ 3 h 3"/>
                <a:gd name="T2" fmla="*/ 6 w 8"/>
                <a:gd name="T3" fmla="*/ 3 h 3"/>
                <a:gd name="T4" fmla="*/ 8 w 8"/>
                <a:gd name="T5" fmla="*/ 2 h 3"/>
                <a:gd name="T6" fmla="*/ 6 w 8"/>
                <a:gd name="T7" fmla="*/ 0 h 3"/>
                <a:gd name="T8" fmla="*/ 2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8" name="Freeform 58">
              <a:extLst>
                <a:ext uri="{FF2B5EF4-FFF2-40B4-BE49-F238E27FC236}">
                  <a16:creationId xmlns:a16="http://schemas.microsoft.com/office/drawing/2014/main" id="{B1CF0654-FF23-41DB-84C8-3FEE8574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26" y="2144714"/>
              <a:ext cx="30163" cy="11113"/>
            </a:xfrm>
            <a:custGeom>
              <a:avLst/>
              <a:gdLst>
                <a:gd name="T0" fmla="*/ 2 w 8"/>
                <a:gd name="T1" fmla="*/ 3 h 3"/>
                <a:gd name="T2" fmla="*/ 6 w 8"/>
                <a:gd name="T3" fmla="*/ 3 h 3"/>
                <a:gd name="T4" fmla="*/ 8 w 8"/>
                <a:gd name="T5" fmla="*/ 2 h 3"/>
                <a:gd name="T6" fmla="*/ 6 w 8"/>
                <a:gd name="T7" fmla="*/ 0 h 3"/>
                <a:gd name="T8" fmla="*/ 2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89" name="Freeform 59">
              <a:extLst>
                <a:ext uri="{FF2B5EF4-FFF2-40B4-BE49-F238E27FC236}">
                  <a16:creationId xmlns:a16="http://schemas.microsoft.com/office/drawing/2014/main" id="{47DD3A3A-7788-4312-971F-7C943549A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6" y="2001839"/>
              <a:ext cx="211138" cy="150813"/>
            </a:xfrm>
            <a:custGeom>
              <a:avLst/>
              <a:gdLst>
                <a:gd name="T0" fmla="*/ 52 w 56"/>
                <a:gd name="T1" fmla="*/ 0 h 40"/>
                <a:gd name="T2" fmla="*/ 4 w 56"/>
                <a:gd name="T3" fmla="*/ 0 h 40"/>
                <a:gd name="T4" fmla="*/ 0 w 56"/>
                <a:gd name="T5" fmla="*/ 5 h 40"/>
                <a:gd name="T6" fmla="*/ 0 w 56"/>
                <a:gd name="T7" fmla="*/ 36 h 40"/>
                <a:gd name="T8" fmla="*/ 4 w 56"/>
                <a:gd name="T9" fmla="*/ 40 h 40"/>
                <a:gd name="T10" fmla="*/ 52 w 56"/>
                <a:gd name="T11" fmla="*/ 40 h 40"/>
                <a:gd name="T12" fmla="*/ 56 w 56"/>
                <a:gd name="T13" fmla="*/ 36 h 40"/>
                <a:gd name="T14" fmla="*/ 56 w 56"/>
                <a:gd name="T15" fmla="*/ 5 h 40"/>
                <a:gd name="T16" fmla="*/ 52 w 56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0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0"/>
                    <a:pt x="56" y="38"/>
                    <a:pt x="56" y="3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4" y="0"/>
                    <a:pt x="52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0" name="Freeform 67">
              <a:extLst>
                <a:ext uri="{FF2B5EF4-FFF2-40B4-BE49-F238E27FC236}">
                  <a16:creationId xmlns:a16="http://schemas.microsoft.com/office/drawing/2014/main" id="{66819ADD-486A-4D95-8A5D-2A7F1D65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6" y="2219326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1" name="Freeform 68">
              <a:extLst>
                <a:ext uri="{FF2B5EF4-FFF2-40B4-BE49-F238E27FC236}">
                  <a16:creationId xmlns:a16="http://schemas.microsoft.com/office/drawing/2014/main" id="{60D5FB0A-CB9F-446A-9C6F-D198710D0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264" y="2219326"/>
              <a:ext cx="28575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2" name="Freeform 69">
              <a:extLst>
                <a:ext uri="{FF2B5EF4-FFF2-40B4-BE49-F238E27FC236}">
                  <a16:creationId xmlns:a16="http://schemas.microsoft.com/office/drawing/2014/main" id="{89BBD810-BC2C-483B-AE46-A901A1DE1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4" y="2219326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3" name="Freeform 70">
              <a:extLst>
                <a:ext uri="{FF2B5EF4-FFF2-40B4-BE49-F238E27FC236}">
                  <a16:creationId xmlns:a16="http://schemas.microsoft.com/office/drawing/2014/main" id="{84AB196C-3956-404A-9915-F20933BAD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4" y="2219326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4" name="Freeform 71">
              <a:extLst>
                <a:ext uri="{FF2B5EF4-FFF2-40B4-BE49-F238E27FC236}">
                  <a16:creationId xmlns:a16="http://schemas.microsoft.com/office/drawing/2014/main" id="{AB223D0D-7254-46B4-940D-43F139561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01" y="2219326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95" name="箭头: 右 94">
            <a:extLst>
              <a:ext uri="{FF2B5EF4-FFF2-40B4-BE49-F238E27FC236}">
                <a16:creationId xmlns:a16="http://schemas.microsoft.com/office/drawing/2014/main" id="{90731047-550F-4004-8D41-AA4C4436D3FE}"/>
              </a:ext>
            </a:extLst>
          </p:cNvPr>
          <p:cNvSpPr/>
          <p:nvPr/>
        </p:nvSpPr>
        <p:spPr>
          <a:xfrm>
            <a:off x="924794" y="1467150"/>
            <a:ext cx="431714" cy="26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7" name="图片 86">
            <a:extLst>
              <a:ext uri="{FF2B5EF4-FFF2-40B4-BE49-F238E27FC236}">
                <a16:creationId xmlns:a16="http://schemas.microsoft.com/office/drawing/2014/main" id="{CFF4E07D-10E4-4998-B323-C7BE8FB7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58" y="1447804"/>
            <a:ext cx="366257" cy="330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矩形 97">
            <a:extLst>
              <a:ext uri="{FF2B5EF4-FFF2-40B4-BE49-F238E27FC236}">
                <a16:creationId xmlns:a16="http://schemas.microsoft.com/office/drawing/2014/main" id="{4BB47B6E-56C0-4D9E-A2F4-FC82E303ED6A}"/>
              </a:ext>
            </a:extLst>
          </p:cNvPr>
          <p:cNvSpPr/>
          <p:nvPr/>
        </p:nvSpPr>
        <p:spPr>
          <a:xfrm>
            <a:off x="1224907" y="1831532"/>
            <a:ext cx="817251" cy="31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Freeform 200">
            <a:extLst>
              <a:ext uri="{FF2B5EF4-FFF2-40B4-BE49-F238E27FC236}">
                <a16:creationId xmlns:a16="http://schemas.microsoft.com/office/drawing/2014/main" id="{8FFB9720-3242-46EE-8B93-ACDB20961122}"/>
              </a:ext>
            </a:extLst>
          </p:cNvPr>
          <p:cNvSpPr>
            <a:spLocks/>
          </p:cNvSpPr>
          <p:nvPr/>
        </p:nvSpPr>
        <p:spPr bwMode="auto">
          <a:xfrm>
            <a:off x="1849652" y="1403907"/>
            <a:ext cx="294048" cy="387917"/>
          </a:xfrm>
          <a:custGeom>
            <a:avLst/>
            <a:gdLst>
              <a:gd name="T0" fmla="*/ 252 w 288"/>
              <a:gd name="T1" fmla="*/ 179 h 287"/>
              <a:gd name="T2" fmla="*/ 288 w 288"/>
              <a:gd name="T3" fmla="*/ 143 h 287"/>
              <a:gd name="T4" fmla="*/ 252 w 288"/>
              <a:gd name="T5" fmla="*/ 107 h 287"/>
              <a:gd name="T6" fmla="*/ 218 w 288"/>
              <a:gd name="T7" fmla="*/ 133 h 287"/>
              <a:gd name="T8" fmla="*/ 128 w 288"/>
              <a:gd name="T9" fmla="*/ 133 h 287"/>
              <a:gd name="T10" fmla="*/ 178 w 288"/>
              <a:gd name="T11" fmla="*/ 46 h 287"/>
              <a:gd name="T12" fmla="*/ 218 w 288"/>
              <a:gd name="T13" fmla="*/ 46 h 287"/>
              <a:gd name="T14" fmla="*/ 252 w 288"/>
              <a:gd name="T15" fmla="*/ 72 h 287"/>
              <a:gd name="T16" fmla="*/ 288 w 288"/>
              <a:gd name="T17" fmla="*/ 36 h 287"/>
              <a:gd name="T18" fmla="*/ 252 w 288"/>
              <a:gd name="T19" fmla="*/ 0 h 287"/>
              <a:gd name="T20" fmla="*/ 218 w 288"/>
              <a:gd name="T21" fmla="*/ 26 h 287"/>
              <a:gd name="T22" fmla="*/ 166 w 288"/>
              <a:gd name="T23" fmla="*/ 26 h 287"/>
              <a:gd name="T24" fmla="*/ 104 w 288"/>
              <a:gd name="T25" fmla="*/ 133 h 287"/>
              <a:gd name="T26" fmla="*/ 71 w 288"/>
              <a:gd name="T27" fmla="*/ 133 h 287"/>
              <a:gd name="T28" fmla="*/ 36 w 288"/>
              <a:gd name="T29" fmla="*/ 107 h 287"/>
              <a:gd name="T30" fmla="*/ 0 w 288"/>
              <a:gd name="T31" fmla="*/ 143 h 287"/>
              <a:gd name="T32" fmla="*/ 36 w 288"/>
              <a:gd name="T33" fmla="*/ 179 h 287"/>
              <a:gd name="T34" fmla="*/ 71 w 288"/>
              <a:gd name="T35" fmla="*/ 153 h 287"/>
              <a:gd name="T36" fmla="*/ 104 w 288"/>
              <a:gd name="T37" fmla="*/ 153 h 287"/>
              <a:gd name="T38" fmla="*/ 166 w 288"/>
              <a:gd name="T39" fmla="*/ 261 h 287"/>
              <a:gd name="T40" fmla="*/ 218 w 288"/>
              <a:gd name="T41" fmla="*/ 261 h 287"/>
              <a:gd name="T42" fmla="*/ 252 w 288"/>
              <a:gd name="T43" fmla="*/ 287 h 287"/>
              <a:gd name="T44" fmla="*/ 288 w 288"/>
              <a:gd name="T45" fmla="*/ 251 h 287"/>
              <a:gd name="T46" fmla="*/ 252 w 288"/>
              <a:gd name="T47" fmla="*/ 215 h 287"/>
              <a:gd name="T48" fmla="*/ 218 w 288"/>
              <a:gd name="T49" fmla="*/ 241 h 287"/>
              <a:gd name="T50" fmla="*/ 178 w 288"/>
              <a:gd name="T51" fmla="*/ 241 h 287"/>
              <a:gd name="T52" fmla="*/ 128 w 288"/>
              <a:gd name="T53" fmla="*/ 153 h 287"/>
              <a:gd name="T54" fmla="*/ 218 w 288"/>
              <a:gd name="T55" fmla="*/ 153 h 287"/>
              <a:gd name="T56" fmla="*/ 252 w 288"/>
              <a:gd name="T57" fmla="*/ 17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87">
                <a:moveTo>
                  <a:pt x="252" y="179"/>
                </a:moveTo>
                <a:cubicBezTo>
                  <a:pt x="272" y="179"/>
                  <a:pt x="288" y="163"/>
                  <a:pt x="288" y="143"/>
                </a:cubicBezTo>
                <a:cubicBezTo>
                  <a:pt x="288" y="124"/>
                  <a:pt x="272" y="107"/>
                  <a:pt x="252" y="107"/>
                </a:cubicBezTo>
                <a:cubicBezTo>
                  <a:pt x="236" y="107"/>
                  <a:pt x="222" y="118"/>
                  <a:pt x="218" y="133"/>
                </a:cubicBezTo>
                <a:cubicBezTo>
                  <a:pt x="128" y="133"/>
                  <a:pt x="128" y="133"/>
                  <a:pt x="128" y="133"/>
                </a:cubicBezTo>
                <a:cubicBezTo>
                  <a:pt x="178" y="46"/>
                  <a:pt x="178" y="46"/>
                  <a:pt x="178" y="46"/>
                </a:cubicBezTo>
                <a:cubicBezTo>
                  <a:pt x="218" y="46"/>
                  <a:pt x="218" y="46"/>
                  <a:pt x="218" y="46"/>
                </a:cubicBezTo>
                <a:cubicBezTo>
                  <a:pt x="222" y="61"/>
                  <a:pt x="236" y="72"/>
                  <a:pt x="252" y="72"/>
                </a:cubicBezTo>
                <a:cubicBezTo>
                  <a:pt x="272" y="72"/>
                  <a:pt x="288" y="56"/>
                  <a:pt x="288" y="36"/>
                </a:cubicBezTo>
                <a:cubicBezTo>
                  <a:pt x="288" y="16"/>
                  <a:pt x="272" y="0"/>
                  <a:pt x="252" y="0"/>
                </a:cubicBezTo>
                <a:cubicBezTo>
                  <a:pt x="236" y="0"/>
                  <a:pt x="222" y="11"/>
                  <a:pt x="218" y="26"/>
                </a:cubicBezTo>
                <a:cubicBezTo>
                  <a:pt x="166" y="26"/>
                  <a:pt x="166" y="26"/>
                  <a:pt x="166" y="26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71" y="133"/>
                  <a:pt x="71" y="133"/>
                  <a:pt x="71" y="133"/>
                </a:cubicBezTo>
                <a:cubicBezTo>
                  <a:pt x="66" y="118"/>
                  <a:pt x="53" y="107"/>
                  <a:pt x="36" y="107"/>
                </a:cubicBezTo>
                <a:cubicBezTo>
                  <a:pt x="16" y="107"/>
                  <a:pt x="0" y="124"/>
                  <a:pt x="0" y="143"/>
                </a:cubicBezTo>
                <a:cubicBezTo>
                  <a:pt x="0" y="163"/>
                  <a:pt x="16" y="179"/>
                  <a:pt x="36" y="179"/>
                </a:cubicBezTo>
                <a:cubicBezTo>
                  <a:pt x="53" y="179"/>
                  <a:pt x="66" y="168"/>
                  <a:pt x="71" y="153"/>
                </a:cubicBezTo>
                <a:cubicBezTo>
                  <a:pt x="104" y="153"/>
                  <a:pt x="104" y="153"/>
                  <a:pt x="104" y="153"/>
                </a:cubicBezTo>
                <a:cubicBezTo>
                  <a:pt x="166" y="261"/>
                  <a:pt x="166" y="261"/>
                  <a:pt x="166" y="261"/>
                </a:cubicBezTo>
                <a:cubicBezTo>
                  <a:pt x="218" y="261"/>
                  <a:pt x="218" y="261"/>
                  <a:pt x="218" y="261"/>
                </a:cubicBezTo>
                <a:cubicBezTo>
                  <a:pt x="222" y="277"/>
                  <a:pt x="236" y="287"/>
                  <a:pt x="252" y="287"/>
                </a:cubicBezTo>
                <a:cubicBezTo>
                  <a:pt x="272" y="287"/>
                  <a:pt x="288" y="271"/>
                  <a:pt x="288" y="251"/>
                </a:cubicBezTo>
                <a:cubicBezTo>
                  <a:pt x="288" y="232"/>
                  <a:pt x="272" y="215"/>
                  <a:pt x="252" y="215"/>
                </a:cubicBezTo>
                <a:cubicBezTo>
                  <a:pt x="236" y="215"/>
                  <a:pt x="222" y="226"/>
                  <a:pt x="218" y="241"/>
                </a:cubicBezTo>
                <a:cubicBezTo>
                  <a:pt x="178" y="241"/>
                  <a:pt x="178" y="241"/>
                  <a:pt x="178" y="241"/>
                </a:cubicBezTo>
                <a:cubicBezTo>
                  <a:pt x="128" y="153"/>
                  <a:pt x="128" y="153"/>
                  <a:pt x="128" y="153"/>
                </a:cubicBezTo>
                <a:cubicBezTo>
                  <a:pt x="218" y="153"/>
                  <a:pt x="218" y="153"/>
                  <a:pt x="218" y="153"/>
                </a:cubicBezTo>
                <a:cubicBezTo>
                  <a:pt x="222" y="168"/>
                  <a:pt x="236" y="179"/>
                  <a:pt x="252" y="1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1" name="Freeform 9">
            <a:extLst>
              <a:ext uri="{FF2B5EF4-FFF2-40B4-BE49-F238E27FC236}">
                <a16:creationId xmlns:a16="http://schemas.microsoft.com/office/drawing/2014/main" id="{66B3D86C-5636-4875-9C08-B2FAA8BA7676}"/>
              </a:ext>
            </a:extLst>
          </p:cNvPr>
          <p:cNvSpPr>
            <a:spLocks noEditPoints="1"/>
          </p:cNvSpPr>
          <p:nvPr/>
        </p:nvSpPr>
        <p:spPr bwMode="auto">
          <a:xfrm>
            <a:off x="2230739" y="1475469"/>
            <a:ext cx="287792" cy="262398"/>
          </a:xfrm>
          <a:custGeom>
            <a:avLst/>
            <a:gdLst>
              <a:gd name="T0" fmla="*/ 0 w 136"/>
              <a:gd name="T1" fmla="*/ 33 h 124"/>
              <a:gd name="T2" fmla="*/ 0 w 136"/>
              <a:gd name="T3" fmla="*/ 0 h 124"/>
              <a:gd name="T4" fmla="*/ 37 w 136"/>
              <a:gd name="T5" fmla="*/ 0 h 124"/>
              <a:gd name="T6" fmla="*/ 37 w 136"/>
              <a:gd name="T7" fmla="*/ 33 h 124"/>
              <a:gd name="T8" fmla="*/ 0 w 136"/>
              <a:gd name="T9" fmla="*/ 33 h 124"/>
              <a:gd name="T10" fmla="*/ 4 w 136"/>
              <a:gd name="T11" fmla="*/ 50 h 124"/>
              <a:gd name="T12" fmla="*/ 32 w 136"/>
              <a:gd name="T13" fmla="*/ 50 h 124"/>
              <a:gd name="T14" fmla="*/ 32 w 136"/>
              <a:gd name="T15" fmla="*/ 62 h 124"/>
              <a:gd name="T16" fmla="*/ 4 w 136"/>
              <a:gd name="T17" fmla="*/ 62 h 124"/>
              <a:gd name="T18" fmla="*/ 4 w 136"/>
              <a:gd name="T19" fmla="*/ 50 h 124"/>
              <a:gd name="T20" fmla="*/ 4 w 136"/>
              <a:gd name="T21" fmla="*/ 81 h 124"/>
              <a:gd name="T22" fmla="*/ 32 w 136"/>
              <a:gd name="T23" fmla="*/ 81 h 124"/>
              <a:gd name="T24" fmla="*/ 32 w 136"/>
              <a:gd name="T25" fmla="*/ 93 h 124"/>
              <a:gd name="T26" fmla="*/ 4 w 136"/>
              <a:gd name="T27" fmla="*/ 93 h 124"/>
              <a:gd name="T28" fmla="*/ 4 w 136"/>
              <a:gd name="T29" fmla="*/ 81 h 124"/>
              <a:gd name="T30" fmla="*/ 4 w 136"/>
              <a:gd name="T31" fmla="*/ 112 h 124"/>
              <a:gd name="T32" fmla="*/ 32 w 136"/>
              <a:gd name="T33" fmla="*/ 112 h 124"/>
              <a:gd name="T34" fmla="*/ 32 w 136"/>
              <a:gd name="T35" fmla="*/ 124 h 124"/>
              <a:gd name="T36" fmla="*/ 4 w 136"/>
              <a:gd name="T37" fmla="*/ 124 h 124"/>
              <a:gd name="T38" fmla="*/ 4 w 136"/>
              <a:gd name="T39" fmla="*/ 112 h 124"/>
              <a:gd name="T40" fmla="*/ 49 w 136"/>
              <a:gd name="T41" fmla="*/ 33 h 124"/>
              <a:gd name="T42" fmla="*/ 49 w 136"/>
              <a:gd name="T43" fmla="*/ 0 h 124"/>
              <a:gd name="T44" fmla="*/ 87 w 136"/>
              <a:gd name="T45" fmla="*/ 0 h 124"/>
              <a:gd name="T46" fmla="*/ 87 w 136"/>
              <a:gd name="T47" fmla="*/ 33 h 124"/>
              <a:gd name="T48" fmla="*/ 49 w 136"/>
              <a:gd name="T49" fmla="*/ 33 h 124"/>
              <a:gd name="T50" fmla="*/ 53 w 136"/>
              <a:gd name="T51" fmla="*/ 50 h 124"/>
              <a:gd name="T52" fmla="*/ 82 w 136"/>
              <a:gd name="T53" fmla="*/ 50 h 124"/>
              <a:gd name="T54" fmla="*/ 82 w 136"/>
              <a:gd name="T55" fmla="*/ 62 h 124"/>
              <a:gd name="T56" fmla="*/ 53 w 136"/>
              <a:gd name="T57" fmla="*/ 62 h 124"/>
              <a:gd name="T58" fmla="*/ 53 w 136"/>
              <a:gd name="T59" fmla="*/ 50 h 124"/>
              <a:gd name="T60" fmla="*/ 53 w 136"/>
              <a:gd name="T61" fmla="*/ 81 h 124"/>
              <a:gd name="T62" fmla="*/ 82 w 136"/>
              <a:gd name="T63" fmla="*/ 81 h 124"/>
              <a:gd name="T64" fmla="*/ 82 w 136"/>
              <a:gd name="T65" fmla="*/ 93 h 124"/>
              <a:gd name="T66" fmla="*/ 53 w 136"/>
              <a:gd name="T67" fmla="*/ 93 h 124"/>
              <a:gd name="T68" fmla="*/ 53 w 136"/>
              <a:gd name="T69" fmla="*/ 81 h 124"/>
              <a:gd name="T70" fmla="*/ 53 w 136"/>
              <a:gd name="T71" fmla="*/ 112 h 124"/>
              <a:gd name="T72" fmla="*/ 82 w 136"/>
              <a:gd name="T73" fmla="*/ 112 h 124"/>
              <a:gd name="T74" fmla="*/ 82 w 136"/>
              <a:gd name="T75" fmla="*/ 124 h 124"/>
              <a:gd name="T76" fmla="*/ 53 w 136"/>
              <a:gd name="T77" fmla="*/ 124 h 124"/>
              <a:gd name="T78" fmla="*/ 53 w 136"/>
              <a:gd name="T79" fmla="*/ 112 h 124"/>
              <a:gd name="T80" fmla="*/ 98 w 136"/>
              <a:gd name="T81" fmla="*/ 33 h 124"/>
              <a:gd name="T82" fmla="*/ 98 w 136"/>
              <a:gd name="T83" fmla="*/ 0 h 124"/>
              <a:gd name="T84" fmla="*/ 136 w 136"/>
              <a:gd name="T85" fmla="*/ 0 h 124"/>
              <a:gd name="T86" fmla="*/ 136 w 136"/>
              <a:gd name="T87" fmla="*/ 33 h 124"/>
              <a:gd name="T88" fmla="*/ 98 w 136"/>
              <a:gd name="T89" fmla="*/ 33 h 124"/>
              <a:gd name="T90" fmla="*/ 103 w 136"/>
              <a:gd name="T91" fmla="*/ 50 h 124"/>
              <a:gd name="T92" fmla="*/ 131 w 136"/>
              <a:gd name="T93" fmla="*/ 50 h 124"/>
              <a:gd name="T94" fmla="*/ 131 w 136"/>
              <a:gd name="T95" fmla="*/ 62 h 124"/>
              <a:gd name="T96" fmla="*/ 103 w 136"/>
              <a:gd name="T97" fmla="*/ 62 h 124"/>
              <a:gd name="T98" fmla="*/ 103 w 136"/>
              <a:gd name="T99" fmla="*/ 50 h 124"/>
              <a:gd name="T100" fmla="*/ 103 w 136"/>
              <a:gd name="T101" fmla="*/ 81 h 124"/>
              <a:gd name="T102" fmla="*/ 131 w 136"/>
              <a:gd name="T103" fmla="*/ 81 h 124"/>
              <a:gd name="T104" fmla="*/ 131 w 136"/>
              <a:gd name="T105" fmla="*/ 93 h 124"/>
              <a:gd name="T106" fmla="*/ 103 w 136"/>
              <a:gd name="T107" fmla="*/ 93 h 124"/>
              <a:gd name="T108" fmla="*/ 103 w 136"/>
              <a:gd name="T109" fmla="*/ 81 h 124"/>
              <a:gd name="T110" fmla="*/ 103 w 136"/>
              <a:gd name="T111" fmla="*/ 112 h 124"/>
              <a:gd name="T112" fmla="*/ 131 w 136"/>
              <a:gd name="T113" fmla="*/ 112 h 124"/>
              <a:gd name="T114" fmla="*/ 131 w 136"/>
              <a:gd name="T115" fmla="*/ 124 h 124"/>
              <a:gd name="T116" fmla="*/ 103 w 136"/>
              <a:gd name="T117" fmla="*/ 124 h 124"/>
              <a:gd name="T118" fmla="*/ 103 w 136"/>
              <a:gd name="T119" fmla="*/ 112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6" h="124">
                <a:moveTo>
                  <a:pt x="0" y="33"/>
                </a:moveTo>
                <a:lnTo>
                  <a:pt x="0" y="0"/>
                </a:lnTo>
                <a:lnTo>
                  <a:pt x="37" y="0"/>
                </a:lnTo>
                <a:lnTo>
                  <a:pt x="37" y="33"/>
                </a:lnTo>
                <a:lnTo>
                  <a:pt x="0" y="33"/>
                </a:lnTo>
                <a:close/>
                <a:moveTo>
                  <a:pt x="4" y="50"/>
                </a:moveTo>
                <a:lnTo>
                  <a:pt x="32" y="50"/>
                </a:lnTo>
                <a:lnTo>
                  <a:pt x="32" y="62"/>
                </a:lnTo>
                <a:lnTo>
                  <a:pt x="4" y="62"/>
                </a:lnTo>
                <a:lnTo>
                  <a:pt x="4" y="50"/>
                </a:lnTo>
                <a:close/>
                <a:moveTo>
                  <a:pt x="4" y="81"/>
                </a:moveTo>
                <a:lnTo>
                  <a:pt x="32" y="81"/>
                </a:lnTo>
                <a:lnTo>
                  <a:pt x="32" y="93"/>
                </a:lnTo>
                <a:lnTo>
                  <a:pt x="4" y="93"/>
                </a:lnTo>
                <a:lnTo>
                  <a:pt x="4" y="81"/>
                </a:lnTo>
                <a:close/>
                <a:moveTo>
                  <a:pt x="4" y="112"/>
                </a:moveTo>
                <a:lnTo>
                  <a:pt x="32" y="112"/>
                </a:lnTo>
                <a:lnTo>
                  <a:pt x="32" y="124"/>
                </a:lnTo>
                <a:lnTo>
                  <a:pt x="4" y="124"/>
                </a:lnTo>
                <a:lnTo>
                  <a:pt x="4" y="112"/>
                </a:lnTo>
                <a:close/>
                <a:moveTo>
                  <a:pt x="49" y="33"/>
                </a:moveTo>
                <a:lnTo>
                  <a:pt x="49" y="0"/>
                </a:lnTo>
                <a:lnTo>
                  <a:pt x="87" y="0"/>
                </a:lnTo>
                <a:lnTo>
                  <a:pt x="87" y="33"/>
                </a:lnTo>
                <a:lnTo>
                  <a:pt x="49" y="33"/>
                </a:lnTo>
                <a:close/>
                <a:moveTo>
                  <a:pt x="53" y="50"/>
                </a:moveTo>
                <a:lnTo>
                  <a:pt x="82" y="50"/>
                </a:lnTo>
                <a:lnTo>
                  <a:pt x="82" y="62"/>
                </a:lnTo>
                <a:lnTo>
                  <a:pt x="53" y="62"/>
                </a:lnTo>
                <a:lnTo>
                  <a:pt x="53" y="50"/>
                </a:lnTo>
                <a:close/>
                <a:moveTo>
                  <a:pt x="53" y="81"/>
                </a:moveTo>
                <a:lnTo>
                  <a:pt x="82" y="81"/>
                </a:lnTo>
                <a:lnTo>
                  <a:pt x="82" y="93"/>
                </a:lnTo>
                <a:lnTo>
                  <a:pt x="53" y="93"/>
                </a:lnTo>
                <a:lnTo>
                  <a:pt x="53" y="81"/>
                </a:lnTo>
                <a:close/>
                <a:moveTo>
                  <a:pt x="53" y="112"/>
                </a:moveTo>
                <a:lnTo>
                  <a:pt x="82" y="112"/>
                </a:lnTo>
                <a:lnTo>
                  <a:pt x="82" y="124"/>
                </a:lnTo>
                <a:lnTo>
                  <a:pt x="53" y="124"/>
                </a:lnTo>
                <a:lnTo>
                  <a:pt x="53" y="112"/>
                </a:lnTo>
                <a:close/>
                <a:moveTo>
                  <a:pt x="98" y="33"/>
                </a:moveTo>
                <a:lnTo>
                  <a:pt x="98" y="0"/>
                </a:lnTo>
                <a:lnTo>
                  <a:pt x="136" y="0"/>
                </a:lnTo>
                <a:lnTo>
                  <a:pt x="136" y="33"/>
                </a:lnTo>
                <a:lnTo>
                  <a:pt x="98" y="33"/>
                </a:lnTo>
                <a:close/>
                <a:moveTo>
                  <a:pt x="103" y="50"/>
                </a:moveTo>
                <a:lnTo>
                  <a:pt x="131" y="50"/>
                </a:lnTo>
                <a:lnTo>
                  <a:pt x="131" y="62"/>
                </a:lnTo>
                <a:lnTo>
                  <a:pt x="103" y="62"/>
                </a:lnTo>
                <a:lnTo>
                  <a:pt x="103" y="50"/>
                </a:lnTo>
                <a:close/>
                <a:moveTo>
                  <a:pt x="103" y="81"/>
                </a:moveTo>
                <a:lnTo>
                  <a:pt x="131" y="81"/>
                </a:lnTo>
                <a:lnTo>
                  <a:pt x="131" y="93"/>
                </a:lnTo>
                <a:lnTo>
                  <a:pt x="103" y="93"/>
                </a:lnTo>
                <a:lnTo>
                  <a:pt x="103" y="81"/>
                </a:lnTo>
                <a:close/>
                <a:moveTo>
                  <a:pt x="103" y="112"/>
                </a:moveTo>
                <a:lnTo>
                  <a:pt x="131" y="112"/>
                </a:lnTo>
                <a:lnTo>
                  <a:pt x="131" y="124"/>
                </a:lnTo>
                <a:lnTo>
                  <a:pt x="103" y="124"/>
                </a:lnTo>
                <a:lnTo>
                  <a:pt x="103" y="11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pPr defTabSz="1172078"/>
            <a:endParaRPr lang="en-US" sz="3066">
              <a:solidFill>
                <a:prstClr val="black"/>
              </a:solidFill>
              <a:latin typeface="Open Sans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2E769D6-6FBD-4088-8939-DB3ABE78C32E}"/>
              </a:ext>
            </a:extLst>
          </p:cNvPr>
          <p:cNvSpPr/>
          <p:nvPr/>
        </p:nvSpPr>
        <p:spPr>
          <a:xfrm>
            <a:off x="1996676" y="1831532"/>
            <a:ext cx="717659" cy="31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1B3838E7-4EA8-4506-B37D-E53CE37490DF}"/>
              </a:ext>
            </a:extLst>
          </p:cNvPr>
          <p:cNvSpPr/>
          <p:nvPr/>
        </p:nvSpPr>
        <p:spPr>
          <a:xfrm>
            <a:off x="2676777" y="1523332"/>
            <a:ext cx="549957" cy="28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4D448C2-FA34-43EA-94C3-59976B14DC8F}"/>
              </a:ext>
            </a:extLst>
          </p:cNvPr>
          <p:cNvSpPr/>
          <p:nvPr/>
        </p:nvSpPr>
        <p:spPr>
          <a:xfrm>
            <a:off x="2558280" y="1157741"/>
            <a:ext cx="717659" cy="31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Format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" name="图片 104">
            <a:extLst>
              <a:ext uri="{FF2B5EF4-FFF2-40B4-BE49-F238E27FC236}">
                <a16:creationId xmlns:a16="http://schemas.microsoft.com/office/drawing/2014/main" id="{926EF5A8-D4DC-4ED8-847A-42A5A614FC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1086" y="1387427"/>
            <a:ext cx="376171" cy="438481"/>
          </a:xfrm>
          <a:prstGeom prst="rect">
            <a:avLst/>
          </a:prstGeom>
        </p:spPr>
      </p:pic>
      <p:sp>
        <p:nvSpPr>
          <p:cNvPr id="106" name="矩形 105">
            <a:extLst>
              <a:ext uri="{FF2B5EF4-FFF2-40B4-BE49-F238E27FC236}">
                <a16:creationId xmlns:a16="http://schemas.microsoft.com/office/drawing/2014/main" id="{FA27A8D7-9638-406F-8111-71DA5FFD6A33}"/>
              </a:ext>
            </a:extLst>
          </p:cNvPr>
          <p:cNvSpPr/>
          <p:nvPr/>
        </p:nvSpPr>
        <p:spPr>
          <a:xfrm>
            <a:off x="3218298" y="1831532"/>
            <a:ext cx="717659" cy="31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C2645447-7C78-4016-9975-DA84400B42CA}"/>
              </a:ext>
            </a:extLst>
          </p:cNvPr>
          <p:cNvSpPr/>
          <p:nvPr/>
        </p:nvSpPr>
        <p:spPr>
          <a:xfrm>
            <a:off x="3914164" y="1543472"/>
            <a:ext cx="461701" cy="282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3FE8F92-C5F0-47EF-83F4-95BCA3267102}"/>
              </a:ext>
            </a:extLst>
          </p:cNvPr>
          <p:cNvSpPr/>
          <p:nvPr/>
        </p:nvSpPr>
        <p:spPr>
          <a:xfrm>
            <a:off x="3696550" y="1154502"/>
            <a:ext cx="717659" cy="31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图片 12">
            <a:extLst>
              <a:ext uri="{FF2B5EF4-FFF2-40B4-BE49-F238E27FC236}">
                <a16:creationId xmlns:a16="http://schemas.microsoft.com/office/drawing/2014/main" id="{F33829D4-36DF-485C-878B-0F47DDC4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772" y="1401654"/>
            <a:ext cx="461871" cy="41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矩形 110">
            <a:extLst>
              <a:ext uri="{FF2B5EF4-FFF2-40B4-BE49-F238E27FC236}">
                <a16:creationId xmlns:a16="http://schemas.microsoft.com/office/drawing/2014/main" id="{5F4E8CDD-24B3-4054-9607-27724DA00F97}"/>
              </a:ext>
            </a:extLst>
          </p:cNvPr>
          <p:cNvSpPr/>
          <p:nvPr/>
        </p:nvSpPr>
        <p:spPr>
          <a:xfrm>
            <a:off x="4218787" y="1848121"/>
            <a:ext cx="1119391" cy="31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 System Database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iṣļïde">
            <a:extLst>
              <a:ext uri="{FF2B5EF4-FFF2-40B4-BE49-F238E27FC236}">
                <a16:creationId xmlns:a16="http://schemas.microsoft.com/office/drawing/2014/main" id="{6E343BFD-2C53-400E-9FC4-4BAC5FA64CCF}"/>
              </a:ext>
            </a:extLst>
          </p:cNvPr>
          <p:cNvSpPr txBox="1"/>
          <p:nvPr/>
        </p:nvSpPr>
        <p:spPr bwMode="auto">
          <a:xfrm>
            <a:off x="6051457" y="674595"/>
            <a:ext cx="2162686" cy="40011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SAF-T 2.0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3A56D18-37F1-49F7-A882-E2C5C7234F6C}"/>
              </a:ext>
            </a:extLst>
          </p:cNvPr>
          <p:cNvSpPr/>
          <p:nvPr/>
        </p:nvSpPr>
        <p:spPr>
          <a:xfrm>
            <a:off x="6608025" y="1357875"/>
            <a:ext cx="988311" cy="419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Element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9B39EE0F-41F1-43FE-B653-2B7E40D05C18}"/>
              </a:ext>
            </a:extLst>
          </p:cNvPr>
          <p:cNvGrpSpPr/>
          <p:nvPr/>
        </p:nvGrpSpPr>
        <p:grpSpPr>
          <a:xfrm>
            <a:off x="6889043" y="1150657"/>
            <a:ext cx="410427" cy="259066"/>
            <a:chOff x="3038476" y="1622426"/>
            <a:chExt cx="623888" cy="604838"/>
          </a:xfrm>
        </p:grpSpPr>
        <p:sp>
          <p:nvSpPr>
            <p:cNvPr id="116" name="Freeform 34">
              <a:extLst>
                <a:ext uri="{FF2B5EF4-FFF2-40B4-BE49-F238E27FC236}">
                  <a16:creationId xmlns:a16="http://schemas.microsoft.com/office/drawing/2014/main" id="{AFA778A4-CC28-493E-846C-1C439C31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9" y="1622426"/>
              <a:ext cx="211138" cy="153988"/>
            </a:xfrm>
            <a:custGeom>
              <a:avLst/>
              <a:gdLst>
                <a:gd name="T0" fmla="*/ 51 w 56"/>
                <a:gd name="T1" fmla="*/ 0 h 41"/>
                <a:gd name="T2" fmla="*/ 4 w 56"/>
                <a:gd name="T3" fmla="*/ 0 h 41"/>
                <a:gd name="T4" fmla="*/ 0 w 56"/>
                <a:gd name="T5" fmla="*/ 5 h 41"/>
                <a:gd name="T6" fmla="*/ 0 w 56"/>
                <a:gd name="T7" fmla="*/ 36 h 41"/>
                <a:gd name="T8" fmla="*/ 4 w 56"/>
                <a:gd name="T9" fmla="*/ 41 h 41"/>
                <a:gd name="T10" fmla="*/ 51 w 56"/>
                <a:gd name="T11" fmla="*/ 41 h 41"/>
                <a:gd name="T12" fmla="*/ 56 w 56"/>
                <a:gd name="T13" fmla="*/ 36 h 41"/>
                <a:gd name="T14" fmla="*/ 56 w 56"/>
                <a:gd name="T15" fmla="*/ 5 h 41"/>
                <a:gd name="T16" fmla="*/ 51 w 56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1">
                  <a:moveTo>
                    <a:pt x="5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2" y="41"/>
                    <a:pt x="4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4" y="41"/>
                    <a:pt x="56" y="39"/>
                    <a:pt x="56" y="3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4" y="0"/>
                    <a:pt x="51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7" name="Freeform 35">
              <a:extLst>
                <a:ext uri="{FF2B5EF4-FFF2-40B4-BE49-F238E27FC236}">
                  <a16:creationId xmlns:a16="http://schemas.microsoft.com/office/drawing/2014/main" id="{1AFF2DFB-E597-4A5D-8149-40B7C5B0A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4" y="1855789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1 w 8"/>
                <a:gd name="T3" fmla="*/ 0 h 3"/>
                <a:gd name="T4" fmla="*/ 0 w 8"/>
                <a:gd name="T5" fmla="*/ 1 h 3"/>
                <a:gd name="T6" fmla="*/ 1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8" name="Freeform 36">
              <a:extLst>
                <a:ext uri="{FF2B5EF4-FFF2-40B4-BE49-F238E27FC236}">
                  <a16:creationId xmlns:a16="http://schemas.microsoft.com/office/drawing/2014/main" id="{2105B1DE-41B7-4DC7-890C-C17F34708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051" y="1855789"/>
              <a:ext cx="28575" cy="11113"/>
            </a:xfrm>
            <a:custGeom>
              <a:avLst/>
              <a:gdLst>
                <a:gd name="T0" fmla="*/ 6 w 8"/>
                <a:gd name="T1" fmla="*/ 0 h 3"/>
                <a:gd name="T2" fmla="*/ 1 w 8"/>
                <a:gd name="T3" fmla="*/ 0 h 3"/>
                <a:gd name="T4" fmla="*/ 0 w 8"/>
                <a:gd name="T5" fmla="*/ 1 h 3"/>
                <a:gd name="T6" fmla="*/ 1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19" name="Freeform 37">
              <a:extLst>
                <a:ext uri="{FF2B5EF4-FFF2-40B4-BE49-F238E27FC236}">
                  <a16:creationId xmlns:a16="http://schemas.microsoft.com/office/drawing/2014/main" id="{B6C0104A-68CB-4874-AF70-FE2EF6742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5501" y="1855789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1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4D7430FE-A9D8-42E8-9D58-D9B0DF693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951" y="1855789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1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1" name="Freeform 39">
              <a:extLst>
                <a:ext uri="{FF2B5EF4-FFF2-40B4-BE49-F238E27FC236}">
                  <a16:creationId xmlns:a16="http://schemas.microsoft.com/office/drawing/2014/main" id="{5F2BC70A-9B77-4878-B11F-3C204FF74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989" y="1855789"/>
              <a:ext cx="28575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1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2" name="Freeform 40">
              <a:extLst>
                <a:ext uri="{FF2B5EF4-FFF2-40B4-BE49-F238E27FC236}">
                  <a16:creationId xmlns:a16="http://schemas.microsoft.com/office/drawing/2014/main" id="{29D61E9D-B7ED-4251-80B5-FB63FBD2A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439" y="1855789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1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1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3" name="Freeform 41">
              <a:extLst>
                <a:ext uri="{FF2B5EF4-FFF2-40B4-BE49-F238E27FC236}">
                  <a16:creationId xmlns:a16="http://schemas.microsoft.com/office/drawing/2014/main" id="{171E6F6A-C85C-42B7-9F0F-B5782E967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239" y="1839914"/>
              <a:ext cx="30163" cy="7938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1 w 8"/>
                <a:gd name="T9" fmla="*/ 0 h 2"/>
                <a:gd name="T10" fmla="*/ 0 w 8"/>
                <a:gd name="T11" fmla="*/ 1 h 2"/>
                <a:gd name="T12" fmla="*/ 1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4" name="Freeform 42">
              <a:extLst>
                <a:ext uri="{FF2B5EF4-FFF2-40B4-BE49-F238E27FC236}">
                  <a16:creationId xmlns:a16="http://schemas.microsoft.com/office/drawing/2014/main" id="{1A030796-E13E-4C1C-B886-B1234006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276" y="1839914"/>
              <a:ext cx="30163" cy="7938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1 w 8"/>
                <a:gd name="T9" fmla="*/ 0 h 2"/>
                <a:gd name="T10" fmla="*/ 0 w 8"/>
                <a:gd name="T11" fmla="*/ 1 h 2"/>
                <a:gd name="T12" fmla="*/ 1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5" name="Freeform 43">
              <a:extLst>
                <a:ext uri="{FF2B5EF4-FFF2-40B4-BE49-F238E27FC236}">
                  <a16:creationId xmlns:a16="http://schemas.microsoft.com/office/drawing/2014/main" id="{B061C3DE-8903-4511-9093-4439FD274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726" y="1839914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6" name="Freeform 44">
              <a:extLst>
                <a:ext uri="{FF2B5EF4-FFF2-40B4-BE49-F238E27FC236}">
                  <a16:creationId xmlns:a16="http://schemas.microsoft.com/office/drawing/2014/main" id="{56CEBF10-B07F-40E8-88AC-6EB72731C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176" y="1839914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7" name="Freeform 45">
              <a:extLst>
                <a:ext uri="{FF2B5EF4-FFF2-40B4-BE49-F238E27FC236}">
                  <a16:creationId xmlns:a16="http://schemas.microsoft.com/office/drawing/2014/main" id="{8FCC4F61-573A-458F-A206-11A9ADE42D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4" y="1839914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8" name="Freeform 46">
              <a:extLst>
                <a:ext uri="{FF2B5EF4-FFF2-40B4-BE49-F238E27FC236}">
                  <a16:creationId xmlns:a16="http://schemas.microsoft.com/office/drawing/2014/main" id="{7390F366-11DB-4F7D-92A8-800C6094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39" y="1930401"/>
              <a:ext cx="209550" cy="150813"/>
            </a:xfrm>
            <a:custGeom>
              <a:avLst/>
              <a:gdLst>
                <a:gd name="T0" fmla="*/ 52 w 56"/>
                <a:gd name="T1" fmla="*/ 0 h 40"/>
                <a:gd name="T2" fmla="*/ 4 w 56"/>
                <a:gd name="T3" fmla="*/ 0 h 40"/>
                <a:gd name="T4" fmla="*/ 0 w 56"/>
                <a:gd name="T5" fmla="*/ 4 h 40"/>
                <a:gd name="T6" fmla="*/ 0 w 56"/>
                <a:gd name="T7" fmla="*/ 36 h 40"/>
                <a:gd name="T8" fmla="*/ 4 w 56"/>
                <a:gd name="T9" fmla="*/ 40 h 40"/>
                <a:gd name="T10" fmla="*/ 52 w 56"/>
                <a:gd name="T11" fmla="*/ 40 h 40"/>
                <a:gd name="T12" fmla="*/ 56 w 56"/>
                <a:gd name="T13" fmla="*/ 36 h 40"/>
                <a:gd name="T14" fmla="*/ 56 w 56"/>
                <a:gd name="T15" fmla="*/ 4 h 40"/>
                <a:gd name="T16" fmla="*/ 52 w 56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0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0"/>
                    <a:pt x="56" y="38"/>
                    <a:pt x="56" y="36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4" y="0"/>
                    <a:pt x="52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690A7D93-5500-425E-9074-B7751DE892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8476" y="1908176"/>
              <a:ext cx="346075" cy="285750"/>
            </a:xfrm>
            <a:custGeom>
              <a:avLst/>
              <a:gdLst>
                <a:gd name="T0" fmla="*/ 89 w 92"/>
                <a:gd name="T1" fmla="*/ 66 h 76"/>
                <a:gd name="T2" fmla="*/ 85 w 92"/>
                <a:gd name="T3" fmla="*/ 61 h 76"/>
                <a:gd name="T4" fmla="*/ 82 w 92"/>
                <a:gd name="T5" fmla="*/ 61 h 76"/>
                <a:gd name="T6" fmla="*/ 79 w 92"/>
                <a:gd name="T7" fmla="*/ 55 h 76"/>
                <a:gd name="T8" fmla="*/ 69 w 92"/>
                <a:gd name="T9" fmla="*/ 55 h 76"/>
                <a:gd name="T10" fmla="*/ 69 w 92"/>
                <a:gd name="T11" fmla="*/ 52 h 76"/>
                <a:gd name="T12" fmla="*/ 75 w 92"/>
                <a:gd name="T13" fmla="*/ 52 h 76"/>
                <a:gd name="T14" fmla="*/ 80 w 92"/>
                <a:gd name="T15" fmla="*/ 48 h 76"/>
                <a:gd name="T16" fmla="*/ 80 w 92"/>
                <a:gd name="T17" fmla="*/ 4 h 76"/>
                <a:gd name="T18" fmla="*/ 75 w 92"/>
                <a:gd name="T19" fmla="*/ 0 h 76"/>
                <a:gd name="T20" fmla="*/ 17 w 92"/>
                <a:gd name="T21" fmla="*/ 0 h 76"/>
                <a:gd name="T22" fmla="*/ 12 w 92"/>
                <a:gd name="T23" fmla="*/ 4 h 76"/>
                <a:gd name="T24" fmla="*/ 12 w 92"/>
                <a:gd name="T25" fmla="*/ 48 h 76"/>
                <a:gd name="T26" fmla="*/ 17 w 92"/>
                <a:gd name="T27" fmla="*/ 52 h 76"/>
                <a:gd name="T28" fmla="*/ 23 w 92"/>
                <a:gd name="T29" fmla="*/ 52 h 76"/>
                <a:gd name="T30" fmla="*/ 23 w 92"/>
                <a:gd name="T31" fmla="*/ 55 h 76"/>
                <a:gd name="T32" fmla="*/ 13 w 92"/>
                <a:gd name="T33" fmla="*/ 55 h 76"/>
                <a:gd name="T34" fmla="*/ 10 w 92"/>
                <a:gd name="T35" fmla="*/ 61 h 76"/>
                <a:gd name="T36" fmla="*/ 7 w 92"/>
                <a:gd name="T37" fmla="*/ 61 h 76"/>
                <a:gd name="T38" fmla="*/ 3 w 92"/>
                <a:gd name="T39" fmla="*/ 66 h 76"/>
                <a:gd name="T40" fmla="*/ 0 w 92"/>
                <a:gd name="T41" fmla="*/ 72 h 76"/>
                <a:gd name="T42" fmla="*/ 4 w 92"/>
                <a:gd name="T43" fmla="*/ 76 h 76"/>
                <a:gd name="T44" fmla="*/ 88 w 92"/>
                <a:gd name="T45" fmla="*/ 76 h 76"/>
                <a:gd name="T46" fmla="*/ 92 w 92"/>
                <a:gd name="T47" fmla="*/ 72 h 76"/>
                <a:gd name="T48" fmla="*/ 89 w 92"/>
                <a:gd name="T49" fmla="*/ 66 h 76"/>
                <a:gd name="T50" fmla="*/ 17 w 92"/>
                <a:gd name="T51" fmla="*/ 49 h 76"/>
                <a:gd name="T52" fmla="*/ 15 w 92"/>
                <a:gd name="T53" fmla="*/ 48 h 76"/>
                <a:gd name="T54" fmla="*/ 15 w 92"/>
                <a:gd name="T55" fmla="*/ 4 h 76"/>
                <a:gd name="T56" fmla="*/ 17 w 92"/>
                <a:gd name="T57" fmla="*/ 2 h 76"/>
                <a:gd name="T58" fmla="*/ 75 w 92"/>
                <a:gd name="T59" fmla="*/ 2 h 76"/>
                <a:gd name="T60" fmla="*/ 77 w 92"/>
                <a:gd name="T61" fmla="*/ 4 h 76"/>
                <a:gd name="T62" fmla="*/ 77 w 92"/>
                <a:gd name="T63" fmla="*/ 48 h 76"/>
                <a:gd name="T64" fmla="*/ 75 w 92"/>
                <a:gd name="T65" fmla="*/ 49 h 76"/>
                <a:gd name="T66" fmla="*/ 17 w 92"/>
                <a:gd name="T67" fmla="*/ 49 h 76"/>
                <a:gd name="T68" fmla="*/ 77 w 92"/>
                <a:gd name="T69" fmla="*/ 58 h 76"/>
                <a:gd name="T70" fmla="*/ 80 w 92"/>
                <a:gd name="T71" fmla="*/ 64 h 76"/>
                <a:gd name="T72" fmla="*/ 85 w 92"/>
                <a:gd name="T73" fmla="*/ 64 h 76"/>
                <a:gd name="T74" fmla="*/ 87 w 92"/>
                <a:gd name="T75" fmla="*/ 66 h 76"/>
                <a:gd name="T76" fmla="*/ 87 w 92"/>
                <a:gd name="T77" fmla="*/ 66 h 76"/>
                <a:gd name="T78" fmla="*/ 90 w 92"/>
                <a:gd name="T79" fmla="*/ 72 h 76"/>
                <a:gd name="T80" fmla="*/ 88 w 92"/>
                <a:gd name="T81" fmla="*/ 74 h 76"/>
                <a:gd name="T82" fmla="*/ 4 w 92"/>
                <a:gd name="T83" fmla="*/ 74 h 76"/>
                <a:gd name="T84" fmla="*/ 2 w 92"/>
                <a:gd name="T85" fmla="*/ 72 h 76"/>
                <a:gd name="T86" fmla="*/ 5 w 92"/>
                <a:gd name="T87" fmla="*/ 66 h 76"/>
                <a:gd name="T88" fmla="*/ 5 w 92"/>
                <a:gd name="T89" fmla="*/ 66 h 76"/>
                <a:gd name="T90" fmla="*/ 7 w 92"/>
                <a:gd name="T91" fmla="*/ 64 h 76"/>
                <a:gd name="T92" fmla="*/ 12 w 92"/>
                <a:gd name="T93" fmla="*/ 64 h 76"/>
                <a:gd name="T94" fmla="*/ 15 w 92"/>
                <a:gd name="T95" fmla="*/ 58 h 76"/>
                <a:gd name="T96" fmla="*/ 26 w 92"/>
                <a:gd name="T97" fmla="*/ 58 h 76"/>
                <a:gd name="T98" fmla="*/ 26 w 92"/>
                <a:gd name="T99" fmla="*/ 54 h 76"/>
                <a:gd name="T100" fmla="*/ 66 w 92"/>
                <a:gd name="T101" fmla="*/ 5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2" h="76">
                  <a:moveTo>
                    <a:pt x="89" y="66"/>
                  </a:moveTo>
                  <a:cubicBezTo>
                    <a:pt x="89" y="63"/>
                    <a:pt x="88" y="61"/>
                    <a:pt x="85" y="61"/>
                  </a:cubicBezTo>
                  <a:cubicBezTo>
                    <a:pt x="82" y="61"/>
                    <a:pt x="82" y="61"/>
                    <a:pt x="82" y="61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8" y="52"/>
                    <a:pt x="80" y="50"/>
                    <a:pt x="80" y="48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8" y="0"/>
                    <a:pt x="7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2" y="2"/>
                    <a:pt x="12" y="4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50"/>
                    <a:pt x="14" y="52"/>
                    <a:pt x="17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4" y="61"/>
                    <a:pt x="3" y="63"/>
                    <a:pt x="3" y="6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5"/>
                    <a:pt x="1" y="76"/>
                    <a:pt x="4" y="76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91" y="76"/>
                    <a:pt x="92" y="75"/>
                    <a:pt x="92" y="72"/>
                  </a:cubicBezTo>
                  <a:lnTo>
                    <a:pt x="89" y="66"/>
                  </a:lnTo>
                  <a:close/>
                  <a:moveTo>
                    <a:pt x="17" y="49"/>
                  </a:moveTo>
                  <a:cubicBezTo>
                    <a:pt x="15" y="49"/>
                    <a:pt x="15" y="49"/>
                    <a:pt x="15" y="48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2"/>
                    <a:pt x="1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7" y="2"/>
                    <a:pt x="77" y="3"/>
                    <a:pt x="77" y="4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9"/>
                    <a:pt x="77" y="49"/>
                    <a:pt x="75" y="49"/>
                  </a:cubicBezTo>
                  <a:lnTo>
                    <a:pt x="17" y="49"/>
                  </a:lnTo>
                  <a:close/>
                  <a:moveTo>
                    <a:pt x="77" y="58"/>
                  </a:moveTo>
                  <a:cubicBezTo>
                    <a:pt x="78" y="59"/>
                    <a:pt x="80" y="64"/>
                    <a:pt x="80" y="64"/>
                  </a:cubicBezTo>
                  <a:cubicBezTo>
                    <a:pt x="85" y="64"/>
                    <a:pt x="85" y="64"/>
                    <a:pt x="85" y="64"/>
                  </a:cubicBezTo>
                  <a:cubicBezTo>
                    <a:pt x="86" y="64"/>
                    <a:pt x="87" y="65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7" y="66"/>
                    <a:pt x="89" y="71"/>
                    <a:pt x="90" y="72"/>
                  </a:cubicBezTo>
                  <a:cubicBezTo>
                    <a:pt x="90" y="73"/>
                    <a:pt x="89" y="74"/>
                    <a:pt x="88" y="74"/>
                  </a:cubicBezTo>
                  <a:cubicBezTo>
                    <a:pt x="4" y="74"/>
                    <a:pt x="4" y="74"/>
                    <a:pt x="4" y="74"/>
                  </a:cubicBezTo>
                  <a:cubicBezTo>
                    <a:pt x="3" y="74"/>
                    <a:pt x="2" y="73"/>
                    <a:pt x="2" y="72"/>
                  </a:cubicBezTo>
                  <a:cubicBezTo>
                    <a:pt x="3" y="71"/>
                    <a:pt x="5" y="66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5" y="65"/>
                    <a:pt x="6" y="64"/>
                    <a:pt x="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2" y="64"/>
                    <a:pt x="14" y="59"/>
                    <a:pt x="15" y="58"/>
                  </a:cubicBezTo>
                  <a:cubicBezTo>
                    <a:pt x="17" y="58"/>
                    <a:pt x="26" y="58"/>
                    <a:pt x="26" y="58"/>
                  </a:cubicBezTo>
                  <a:cubicBezTo>
                    <a:pt x="26" y="58"/>
                    <a:pt x="26" y="54"/>
                    <a:pt x="26" y="54"/>
                  </a:cubicBezTo>
                  <a:cubicBezTo>
                    <a:pt x="30" y="54"/>
                    <a:pt x="62" y="54"/>
                    <a:pt x="66" y="54"/>
                  </a:cubicBezTo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1B2EED65-72B2-4C39-B7DA-243F43353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514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D6D9A0BE-71C6-4F14-8DB7-C441026D9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964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2" name="Freeform 50">
              <a:extLst>
                <a:ext uri="{FF2B5EF4-FFF2-40B4-BE49-F238E27FC236}">
                  <a16:creationId xmlns:a16="http://schemas.microsoft.com/office/drawing/2014/main" id="{8E5926BD-6FD7-4B7B-816E-B9CB79C2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414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3" name="Freeform 51">
              <a:extLst>
                <a:ext uri="{FF2B5EF4-FFF2-40B4-BE49-F238E27FC236}">
                  <a16:creationId xmlns:a16="http://schemas.microsoft.com/office/drawing/2014/main" id="{06D0DA5A-DFF4-44A9-B03B-31498CC0E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1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4" name="Freeform 52">
              <a:extLst>
                <a:ext uri="{FF2B5EF4-FFF2-40B4-BE49-F238E27FC236}">
                  <a16:creationId xmlns:a16="http://schemas.microsoft.com/office/drawing/2014/main" id="{F838F0FD-AD65-4501-98CE-7665BC543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1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5" name="Freeform 53">
              <a:extLst>
                <a:ext uri="{FF2B5EF4-FFF2-40B4-BE49-F238E27FC236}">
                  <a16:creationId xmlns:a16="http://schemas.microsoft.com/office/drawing/2014/main" id="{4553949F-7C13-4CBB-B4D8-87CCB3DBB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351" y="2159001"/>
              <a:ext cx="30163" cy="11113"/>
            </a:xfrm>
            <a:custGeom>
              <a:avLst/>
              <a:gdLst>
                <a:gd name="T0" fmla="*/ 6 w 8"/>
                <a:gd name="T1" fmla="*/ 0 h 3"/>
                <a:gd name="T2" fmla="*/ 2 w 8"/>
                <a:gd name="T3" fmla="*/ 0 h 3"/>
                <a:gd name="T4" fmla="*/ 0 w 8"/>
                <a:gd name="T5" fmla="*/ 2 h 3"/>
                <a:gd name="T6" fmla="*/ 2 w 8"/>
                <a:gd name="T7" fmla="*/ 3 h 3"/>
                <a:gd name="T8" fmla="*/ 6 w 8"/>
                <a:gd name="T9" fmla="*/ 3 h 3"/>
                <a:gd name="T10" fmla="*/ 8 w 8"/>
                <a:gd name="T11" fmla="*/ 2 h 3"/>
                <a:gd name="T12" fmla="*/ 6 w 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6" name="Freeform 54">
              <a:extLst>
                <a:ext uri="{FF2B5EF4-FFF2-40B4-BE49-F238E27FC236}">
                  <a16:creationId xmlns:a16="http://schemas.microsoft.com/office/drawing/2014/main" id="{DC637BC3-FF1B-4E3C-9504-1678EF67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6739" y="2144714"/>
              <a:ext cx="30163" cy="11113"/>
            </a:xfrm>
            <a:custGeom>
              <a:avLst/>
              <a:gdLst>
                <a:gd name="T0" fmla="*/ 2 w 8"/>
                <a:gd name="T1" fmla="*/ 3 h 3"/>
                <a:gd name="T2" fmla="*/ 6 w 8"/>
                <a:gd name="T3" fmla="*/ 3 h 3"/>
                <a:gd name="T4" fmla="*/ 8 w 8"/>
                <a:gd name="T5" fmla="*/ 2 h 3"/>
                <a:gd name="T6" fmla="*/ 6 w 8"/>
                <a:gd name="T7" fmla="*/ 0 h 3"/>
                <a:gd name="T8" fmla="*/ 2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7" name="Freeform 55">
              <a:extLst>
                <a:ext uri="{FF2B5EF4-FFF2-40B4-BE49-F238E27FC236}">
                  <a16:creationId xmlns:a16="http://schemas.microsoft.com/office/drawing/2014/main" id="{16AB0738-D2F9-4943-8E2B-20F58E967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189" y="2144714"/>
              <a:ext cx="30163" cy="11113"/>
            </a:xfrm>
            <a:custGeom>
              <a:avLst/>
              <a:gdLst>
                <a:gd name="T0" fmla="*/ 2 w 8"/>
                <a:gd name="T1" fmla="*/ 3 h 3"/>
                <a:gd name="T2" fmla="*/ 6 w 8"/>
                <a:gd name="T3" fmla="*/ 3 h 3"/>
                <a:gd name="T4" fmla="*/ 8 w 8"/>
                <a:gd name="T5" fmla="*/ 2 h 3"/>
                <a:gd name="T6" fmla="*/ 6 w 8"/>
                <a:gd name="T7" fmla="*/ 0 h 3"/>
                <a:gd name="T8" fmla="*/ 2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8" name="Freeform 56">
              <a:extLst>
                <a:ext uri="{FF2B5EF4-FFF2-40B4-BE49-F238E27FC236}">
                  <a16:creationId xmlns:a16="http://schemas.microsoft.com/office/drawing/2014/main" id="{044BDD58-0B74-41EE-A7DF-569E21922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226" y="2144714"/>
              <a:ext cx="30163" cy="11113"/>
            </a:xfrm>
            <a:custGeom>
              <a:avLst/>
              <a:gdLst>
                <a:gd name="T0" fmla="*/ 2 w 8"/>
                <a:gd name="T1" fmla="*/ 3 h 3"/>
                <a:gd name="T2" fmla="*/ 6 w 8"/>
                <a:gd name="T3" fmla="*/ 3 h 3"/>
                <a:gd name="T4" fmla="*/ 8 w 8"/>
                <a:gd name="T5" fmla="*/ 2 h 3"/>
                <a:gd name="T6" fmla="*/ 6 w 8"/>
                <a:gd name="T7" fmla="*/ 0 h 3"/>
                <a:gd name="T8" fmla="*/ 2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9" name="Freeform 57">
              <a:extLst>
                <a:ext uri="{FF2B5EF4-FFF2-40B4-BE49-F238E27FC236}">
                  <a16:creationId xmlns:a16="http://schemas.microsoft.com/office/drawing/2014/main" id="{2E4E67AA-544C-49C6-9A28-28DEF36D8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676" y="2144714"/>
              <a:ext cx="30163" cy="11113"/>
            </a:xfrm>
            <a:custGeom>
              <a:avLst/>
              <a:gdLst>
                <a:gd name="T0" fmla="*/ 2 w 8"/>
                <a:gd name="T1" fmla="*/ 3 h 3"/>
                <a:gd name="T2" fmla="*/ 6 w 8"/>
                <a:gd name="T3" fmla="*/ 3 h 3"/>
                <a:gd name="T4" fmla="*/ 8 w 8"/>
                <a:gd name="T5" fmla="*/ 2 h 3"/>
                <a:gd name="T6" fmla="*/ 6 w 8"/>
                <a:gd name="T7" fmla="*/ 0 h 3"/>
                <a:gd name="T8" fmla="*/ 2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0" name="Freeform 58">
              <a:extLst>
                <a:ext uri="{FF2B5EF4-FFF2-40B4-BE49-F238E27FC236}">
                  <a16:creationId xmlns:a16="http://schemas.microsoft.com/office/drawing/2014/main" id="{F933F602-C480-4FE9-8BE7-B6E976CFA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126" y="2144714"/>
              <a:ext cx="30163" cy="11113"/>
            </a:xfrm>
            <a:custGeom>
              <a:avLst/>
              <a:gdLst>
                <a:gd name="T0" fmla="*/ 2 w 8"/>
                <a:gd name="T1" fmla="*/ 3 h 3"/>
                <a:gd name="T2" fmla="*/ 6 w 8"/>
                <a:gd name="T3" fmla="*/ 3 h 3"/>
                <a:gd name="T4" fmla="*/ 8 w 8"/>
                <a:gd name="T5" fmla="*/ 2 h 3"/>
                <a:gd name="T6" fmla="*/ 6 w 8"/>
                <a:gd name="T7" fmla="*/ 0 h 3"/>
                <a:gd name="T8" fmla="*/ 2 w 8"/>
                <a:gd name="T9" fmla="*/ 0 h 3"/>
                <a:gd name="T10" fmla="*/ 0 w 8"/>
                <a:gd name="T11" fmla="*/ 2 h 3"/>
                <a:gd name="T12" fmla="*/ 2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2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1" name="Freeform 59">
              <a:extLst>
                <a:ext uri="{FF2B5EF4-FFF2-40B4-BE49-F238E27FC236}">
                  <a16:creationId xmlns:a16="http://schemas.microsoft.com/office/drawing/2014/main" id="{F238CC7C-6FD5-42D5-954C-8644FE775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6" y="2001839"/>
              <a:ext cx="211138" cy="150813"/>
            </a:xfrm>
            <a:custGeom>
              <a:avLst/>
              <a:gdLst>
                <a:gd name="T0" fmla="*/ 52 w 56"/>
                <a:gd name="T1" fmla="*/ 0 h 40"/>
                <a:gd name="T2" fmla="*/ 4 w 56"/>
                <a:gd name="T3" fmla="*/ 0 h 40"/>
                <a:gd name="T4" fmla="*/ 0 w 56"/>
                <a:gd name="T5" fmla="*/ 5 h 40"/>
                <a:gd name="T6" fmla="*/ 0 w 56"/>
                <a:gd name="T7" fmla="*/ 36 h 40"/>
                <a:gd name="T8" fmla="*/ 4 w 56"/>
                <a:gd name="T9" fmla="*/ 40 h 40"/>
                <a:gd name="T10" fmla="*/ 52 w 56"/>
                <a:gd name="T11" fmla="*/ 40 h 40"/>
                <a:gd name="T12" fmla="*/ 56 w 56"/>
                <a:gd name="T13" fmla="*/ 36 h 40"/>
                <a:gd name="T14" fmla="*/ 56 w 56"/>
                <a:gd name="T15" fmla="*/ 5 h 40"/>
                <a:gd name="T16" fmla="*/ 52 w 56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0">
                  <a:moveTo>
                    <a:pt x="5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8"/>
                    <a:pt x="2" y="40"/>
                    <a:pt x="4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40"/>
                    <a:pt x="56" y="38"/>
                    <a:pt x="56" y="36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2"/>
                    <a:pt x="54" y="0"/>
                    <a:pt x="52" y="0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2" name="Freeform 67">
              <a:extLst>
                <a:ext uri="{FF2B5EF4-FFF2-40B4-BE49-F238E27FC236}">
                  <a16:creationId xmlns:a16="http://schemas.microsoft.com/office/drawing/2014/main" id="{A82C9E10-9C1C-4B1C-8555-EBB3F6D92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226" y="2219326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3" name="Freeform 68">
              <a:extLst>
                <a:ext uri="{FF2B5EF4-FFF2-40B4-BE49-F238E27FC236}">
                  <a16:creationId xmlns:a16="http://schemas.microsoft.com/office/drawing/2014/main" id="{9A05412F-2D37-4E8D-9109-C6CD38144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264" y="2219326"/>
              <a:ext cx="28575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4" name="Freeform 69">
              <a:extLst>
                <a:ext uri="{FF2B5EF4-FFF2-40B4-BE49-F238E27FC236}">
                  <a16:creationId xmlns:a16="http://schemas.microsoft.com/office/drawing/2014/main" id="{C451340A-88B4-413C-AA80-792296762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714" y="2219326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5" name="Freeform 70">
              <a:extLst>
                <a:ext uri="{FF2B5EF4-FFF2-40B4-BE49-F238E27FC236}">
                  <a16:creationId xmlns:a16="http://schemas.microsoft.com/office/drawing/2014/main" id="{5FF74A81-38D4-4FAB-BEF5-6DDDA3C35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6164" y="2219326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6" name="Freeform 71">
              <a:extLst>
                <a:ext uri="{FF2B5EF4-FFF2-40B4-BE49-F238E27FC236}">
                  <a16:creationId xmlns:a16="http://schemas.microsoft.com/office/drawing/2014/main" id="{59D88AD6-80A4-45BE-9754-B5185B3E8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2201" y="2219326"/>
              <a:ext cx="30163" cy="7938"/>
            </a:xfrm>
            <a:custGeom>
              <a:avLst/>
              <a:gdLst>
                <a:gd name="T0" fmla="*/ 2 w 8"/>
                <a:gd name="T1" fmla="*/ 2 h 2"/>
                <a:gd name="T2" fmla="*/ 6 w 8"/>
                <a:gd name="T3" fmla="*/ 2 h 2"/>
                <a:gd name="T4" fmla="*/ 8 w 8"/>
                <a:gd name="T5" fmla="*/ 1 h 2"/>
                <a:gd name="T6" fmla="*/ 6 w 8"/>
                <a:gd name="T7" fmla="*/ 0 h 2"/>
                <a:gd name="T8" fmla="*/ 2 w 8"/>
                <a:gd name="T9" fmla="*/ 0 h 2"/>
                <a:gd name="T10" fmla="*/ 0 w 8"/>
                <a:gd name="T11" fmla="*/ 1 h 2"/>
                <a:gd name="T12" fmla="*/ 2 w 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2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47" name="箭头: 下 146">
            <a:extLst>
              <a:ext uri="{FF2B5EF4-FFF2-40B4-BE49-F238E27FC236}">
                <a16:creationId xmlns:a16="http://schemas.microsoft.com/office/drawing/2014/main" id="{CBD9DAD6-6ADA-4DBB-A65C-7B8442B75A00}"/>
              </a:ext>
            </a:extLst>
          </p:cNvPr>
          <p:cNvSpPr/>
          <p:nvPr/>
        </p:nvSpPr>
        <p:spPr>
          <a:xfrm>
            <a:off x="7017442" y="1854430"/>
            <a:ext cx="283719" cy="3076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Shape 5014">
            <a:extLst>
              <a:ext uri="{FF2B5EF4-FFF2-40B4-BE49-F238E27FC236}">
                <a16:creationId xmlns:a16="http://schemas.microsoft.com/office/drawing/2014/main" id="{C9070833-9E5B-4F78-8F99-6E70FAD85EAE}"/>
              </a:ext>
            </a:extLst>
          </p:cNvPr>
          <p:cNvSpPr/>
          <p:nvPr/>
        </p:nvSpPr>
        <p:spPr>
          <a:xfrm>
            <a:off x="6794344" y="2209428"/>
            <a:ext cx="718717" cy="4199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150A5B9-E21B-45B2-87F1-F4B867C73EC6}"/>
              </a:ext>
            </a:extLst>
          </p:cNvPr>
          <p:cNvSpPr txBox="1"/>
          <p:nvPr/>
        </p:nvSpPr>
        <p:spPr>
          <a:xfrm>
            <a:off x="6737553" y="2260000"/>
            <a:ext cx="81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左大括号 153">
            <a:extLst>
              <a:ext uri="{FF2B5EF4-FFF2-40B4-BE49-F238E27FC236}">
                <a16:creationId xmlns:a16="http://schemas.microsoft.com/office/drawing/2014/main" id="{F28398FE-0D30-4E9E-BFF0-E3C74AE34CEF}"/>
              </a:ext>
            </a:extLst>
          </p:cNvPr>
          <p:cNvSpPr/>
          <p:nvPr/>
        </p:nvSpPr>
        <p:spPr>
          <a:xfrm rot="5400000">
            <a:off x="7094891" y="1804320"/>
            <a:ext cx="112342" cy="17183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Shape 5014">
            <a:extLst>
              <a:ext uri="{FF2B5EF4-FFF2-40B4-BE49-F238E27FC236}">
                <a16:creationId xmlns:a16="http://schemas.microsoft.com/office/drawing/2014/main" id="{D953E2DA-178C-49D5-9CDE-7F05F95C4502}"/>
              </a:ext>
            </a:extLst>
          </p:cNvPr>
          <p:cNvSpPr/>
          <p:nvPr/>
        </p:nvSpPr>
        <p:spPr>
          <a:xfrm>
            <a:off x="6009025" y="2730407"/>
            <a:ext cx="624158" cy="3647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1FD7C90-4FFF-4D7B-814B-C95D36DC2A5C}"/>
              </a:ext>
            </a:extLst>
          </p:cNvPr>
          <p:cNvSpPr txBox="1"/>
          <p:nvPr/>
        </p:nvSpPr>
        <p:spPr>
          <a:xfrm>
            <a:off x="5962966" y="2818134"/>
            <a:ext cx="810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左大括号 156">
            <a:extLst>
              <a:ext uri="{FF2B5EF4-FFF2-40B4-BE49-F238E27FC236}">
                <a16:creationId xmlns:a16="http://schemas.microsoft.com/office/drawing/2014/main" id="{3DD85A07-49F4-4648-8F2C-E7B5728CC7A0}"/>
              </a:ext>
            </a:extLst>
          </p:cNvPr>
          <p:cNvSpPr/>
          <p:nvPr/>
        </p:nvSpPr>
        <p:spPr>
          <a:xfrm rot="5400000">
            <a:off x="6236450" y="2800040"/>
            <a:ext cx="178698" cy="725667"/>
          </a:xfrm>
          <a:prstGeom prst="leftBrace">
            <a:avLst>
              <a:gd name="adj1" fmla="val 8333"/>
              <a:gd name="adj2" fmla="val 531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Shape 5014">
            <a:extLst>
              <a:ext uri="{FF2B5EF4-FFF2-40B4-BE49-F238E27FC236}">
                <a16:creationId xmlns:a16="http://schemas.microsoft.com/office/drawing/2014/main" id="{6AAD92A0-9F5D-4395-88C9-1A1A94C11D5A}"/>
              </a:ext>
            </a:extLst>
          </p:cNvPr>
          <p:cNvSpPr/>
          <p:nvPr/>
        </p:nvSpPr>
        <p:spPr>
          <a:xfrm>
            <a:off x="6795940" y="2725721"/>
            <a:ext cx="624158" cy="3647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Shape 5014">
            <a:extLst>
              <a:ext uri="{FF2B5EF4-FFF2-40B4-BE49-F238E27FC236}">
                <a16:creationId xmlns:a16="http://schemas.microsoft.com/office/drawing/2014/main" id="{3FAAA856-2054-4AC7-916F-1288489A4344}"/>
              </a:ext>
            </a:extLst>
          </p:cNvPr>
          <p:cNvSpPr/>
          <p:nvPr/>
        </p:nvSpPr>
        <p:spPr>
          <a:xfrm>
            <a:off x="7660036" y="2730407"/>
            <a:ext cx="624158" cy="3647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E340D91-AABC-4BE9-853F-49F78278CC80}"/>
              </a:ext>
            </a:extLst>
          </p:cNvPr>
          <p:cNvSpPr txBox="1"/>
          <p:nvPr/>
        </p:nvSpPr>
        <p:spPr>
          <a:xfrm>
            <a:off x="7738986" y="2787593"/>
            <a:ext cx="810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Shape 5014">
            <a:extLst>
              <a:ext uri="{FF2B5EF4-FFF2-40B4-BE49-F238E27FC236}">
                <a16:creationId xmlns:a16="http://schemas.microsoft.com/office/drawing/2014/main" id="{53D471E9-E684-4503-A661-928E9D360B0F}"/>
              </a:ext>
            </a:extLst>
          </p:cNvPr>
          <p:cNvSpPr/>
          <p:nvPr/>
        </p:nvSpPr>
        <p:spPr>
          <a:xfrm>
            <a:off x="5639542" y="3256401"/>
            <a:ext cx="444626" cy="321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94BA5FC3-FA56-437A-BD78-AB96B16D8CEB}"/>
              </a:ext>
            </a:extLst>
          </p:cNvPr>
          <p:cNvSpPr txBox="1"/>
          <p:nvPr/>
        </p:nvSpPr>
        <p:spPr>
          <a:xfrm>
            <a:off x="5653933" y="3279338"/>
            <a:ext cx="385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Shape 5014">
            <a:extLst>
              <a:ext uri="{FF2B5EF4-FFF2-40B4-BE49-F238E27FC236}">
                <a16:creationId xmlns:a16="http://schemas.microsoft.com/office/drawing/2014/main" id="{EACDB0BA-7555-401C-8747-0A5D79AFABF7}"/>
              </a:ext>
            </a:extLst>
          </p:cNvPr>
          <p:cNvSpPr/>
          <p:nvPr/>
        </p:nvSpPr>
        <p:spPr>
          <a:xfrm>
            <a:off x="6503638" y="3245818"/>
            <a:ext cx="444626" cy="32117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EB18C27-0FAD-4AC9-B356-A126ABAFF102}"/>
              </a:ext>
            </a:extLst>
          </p:cNvPr>
          <p:cNvSpPr txBox="1"/>
          <p:nvPr/>
        </p:nvSpPr>
        <p:spPr>
          <a:xfrm>
            <a:off x="6526391" y="3297449"/>
            <a:ext cx="385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箭头: 下 171">
            <a:extLst>
              <a:ext uri="{FF2B5EF4-FFF2-40B4-BE49-F238E27FC236}">
                <a16:creationId xmlns:a16="http://schemas.microsoft.com/office/drawing/2014/main" id="{865CF74D-3BFF-4C87-85AF-D19485E3D963}"/>
              </a:ext>
            </a:extLst>
          </p:cNvPr>
          <p:cNvSpPr/>
          <p:nvPr/>
        </p:nvSpPr>
        <p:spPr>
          <a:xfrm>
            <a:off x="7086985" y="3445270"/>
            <a:ext cx="283719" cy="3076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Shape 5014">
            <a:extLst>
              <a:ext uri="{FF2B5EF4-FFF2-40B4-BE49-F238E27FC236}">
                <a16:creationId xmlns:a16="http://schemas.microsoft.com/office/drawing/2014/main" id="{B616103B-864F-4592-9304-30A726496966}"/>
              </a:ext>
            </a:extLst>
          </p:cNvPr>
          <p:cNvSpPr/>
          <p:nvPr/>
        </p:nvSpPr>
        <p:spPr>
          <a:xfrm>
            <a:off x="6844869" y="3781366"/>
            <a:ext cx="847047" cy="48143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4019" y="119774"/>
                </a:moveTo>
                <a:lnTo>
                  <a:pt x="114019" y="119774"/>
                </a:lnTo>
                <a:cubicBezTo>
                  <a:pt x="5581" y="119774"/>
                  <a:pt x="5581" y="119774"/>
                  <a:pt x="5581" y="119774"/>
                </a:cubicBezTo>
                <a:cubicBezTo>
                  <a:pt x="2790" y="119774"/>
                  <a:pt x="0" y="116610"/>
                  <a:pt x="0" y="113446"/>
                </a:cubicBezTo>
                <a:cubicBezTo>
                  <a:pt x="0" y="6327"/>
                  <a:pt x="0" y="6327"/>
                  <a:pt x="0" y="6327"/>
                </a:cubicBezTo>
                <a:cubicBezTo>
                  <a:pt x="0" y="3163"/>
                  <a:pt x="2790" y="0"/>
                  <a:pt x="5581" y="0"/>
                </a:cubicBezTo>
                <a:cubicBezTo>
                  <a:pt x="114019" y="0"/>
                  <a:pt x="114019" y="0"/>
                  <a:pt x="114019" y="0"/>
                </a:cubicBezTo>
                <a:cubicBezTo>
                  <a:pt x="118405" y="0"/>
                  <a:pt x="119800" y="3163"/>
                  <a:pt x="119800" y="6327"/>
                </a:cubicBezTo>
                <a:cubicBezTo>
                  <a:pt x="119800" y="113446"/>
                  <a:pt x="119800" y="113446"/>
                  <a:pt x="119800" y="113446"/>
                </a:cubicBezTo>
                <a:cubicBezTo>
                  <a:pt x="119800" y="116610"/>
                  <a:pt x="118405" y="119774"/>
                  <a:pt x="114019" y="119774"/>
                </a:cubicBezTo>
                <a:close/>
                <a:moveTo>
                  <a:pt x="11362" y="6327"/>
                </a:moveTo>
                <a:lnTo>
                  <a:pt x="11362" y="6327"/>
                </a:lnTo>
                <a:cubicBezTo>
                  <a:pt x="8372" y="6327"/>
                  <a:pt x="5581" y="9717"/>
                  <a:pt x="5581" y="12881"/>
                </a:cubicBezTo>
                <a:cubicBezTo>
                  <a:pt x="5581" y="17627"/>
                  <a:pt x="8372" y="19209"/>
                  <a:pt x="11362" y="19209"/>
                </a:cubicBezTo>
                <a:cubicBezTo>
                  <a:pt x="14152" y="19209"/>
                  <a:pt x="16943" y="17627"/>
                  <a:pt x="16943" y="12881"/>
                </a:cubicBezTo>
                <a:cubicBezTo>
                  <a:pt x="16943" y="9717"/>
                  <a:pt x="14152" y="6327"/>
                  <a:pt x="11362" y="6327"/>
                </a:cubicBezTo>
                <a:close/>
                <a:moveTo>
                  <a:pt x="28106" y="6327"/>
                </a:moveTo>
                <a:lnTo>
                  <a:pt x="28106" y="6327"/>
                </a:lnTo>
                <a:cubicBezTo>
                  <a:pt x="25315" y="6327"/>
                  <a:pt x="22524" y="9717"/>
                  <a:pt x="22524" y="12881"/>
                </a:cubicBezTo>
                <a:cubicBezTo>
                  <a:pt x="22524" y="17627"/>
                  <a:pt x="25315" y="19209"/>
                  <a:pt x="28106" y="19209"/>
                </a:cubicBezTo>
                <a:cubicBezTo>
                  <a:pt x="31096" y="19209"/>
                  <a:pt x="33887" y="17627"/>
                  <a:pt x="33887" y="12881"/>
                </a:cubicBezTo>
                <a:cubicBezTo>
                  <a:pt x="33887" y="9717"/>
                  <a:pt x="31096" y="6327"/>
                  <a:pt x="28106" y="6327"/>
                </a:cubicBezTo>
                <a:close/>
                <a:moveTo>
                  <a:pt x="45049" y="6327"/>
                </a:moveTo>
                <a:lnTo>
                  <a:pt x="45049" y="6327"/>
                </a:lnTo>
                <a:cubicBezTo>
                  <a:pt x="42259" y="6327"/>
                  <a:pt x="39468" y="9717"/>
                  <a:pt x="39468" y="12881"/>
                </a:cubicBezTo>
                <a:cubicBezTo>
                  <a:pt x="39468" y="17627"/>
                  <a:pt x="42259" y="19209"/>
                  <a:pt x="45049" y="19209"/>
                </a:cubicBezTo>
                <a:cubicBezTo>
                  <a:pt x="47840" y="19209"/>
                  <a:pt x="50631" y="17627"/>
                  <a:pt x="50631" y="12881"/>
                </a:cubicBezTo>
                <a:cubicBezTo>
                  <a:pt x="50631" y="9717"/>
                  <a:pt x="47840" y="6327"/>
                  <a:pt x="45049" y="6327"/>
                </a:cubicBezTo>
                <a:close/>
                <a:moveTo>
                  <a:pt x="114019" y="25536"/>
                </a:moveTo>
                <a:lnTo>
                  <a:pt x="114019" y="25536"/>
                </a:lnTo>
                <a:cubicBezTo>
                  <a:pt x="108438" y="25536"/>
                  <a:pt x="108438" y="25536"/>
                  <a:pt x="108438" y="25536"/>
                </a:cubicBezTo>
                <a:cubicBezTo>
                  <a:pt x="11362" y="25536"/>
                  <a:pt x="11362" y="25536"/>
                  <a:pt x="11362" y="25536"/>
                </a:cubicBezTo>
                <a:cubicBezTo>
                  <a:pt x="5581" y="25536"/>
                  <a:pt x="5581" y="25536"/>
                  <a:pt x="5581" y="25536"/>
                </a:cubicBezTo>
                <a:cubicBezTo>
                  <a:pt x="5581" y="113446"/>
                  <a:pt x="5581" y="113446"/>
                  <a:pt x="5581" y="113446"/>
                </a:cubicBezTo>
                <a:cubicBezTo>
                  <a:pt x="114019" y="113446"/>
                  <a:pt x="114019" y="113446"/>
                  <a:pt x="114019" y="113446"/>
                </a:cubicBezTo>
                <a:lnTo>
                  <a:pt x="114019" y="255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5B71A72-A110-4E71-8E34-3EBAC8A1223F}"/>
              </a:ext>
            </a:extLst>
          </p:cNvPr>
          <p:cNvSpPr txBox="1"/>
          <p:nvPr/>
        </p:nvSpPr>
        <p:spPr>
          <a:xfrm>
            <a:off x="6749881" y="2813448"/>
            <a:ext cx="8108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4EB82EC-418A-4978-8688-F293F4F71BD2}"/>
              </a:ext>
            </a:extLst>
          </p:cNvPr>
          <p:cNvSpPr txBox="1"/>
          <p:nvPr/>
        </p:nvSpPr>
        <p:spPr>
          <a:xfrm>
            <a:off x="6821087" y="3899481"/>
            <a:ext cx="96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AuditFile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7" name="图片 127">
            <a:extLst>
              <a:ext uri="{FF2B5EF4-FFF2-40B4-BE49-F238E27FC236}">
                <a16:creationId xmlns:a16="http://schemas.microsoft.com/office/drawing/2014/main" id="{6EC8B0EA-20FD-4B9B-8C6C-A14F4EB84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257" y="4701248"/>
            <a:ext cx="369740" cy="36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矩形 177">
            <a:extLst>
              <a:ext uri="{FF2B5EF4-FFF2-40B4-BE49-F238E27FC236}">
                <a16:creationId xmlns:a16="http://schemas.microsoft.com/office/drawing/2014/main" id="{DD9146B8-B167-4B06-9703-21435523DBCC}"/>
              </a:ext>
            </a:extLst>
          </p:cNvPr>
          <p:cNvSpPr/>
          <p:nvPr/>
        </p:nvSpPr>
        <p:spPr>
          <a:xfrm>
            <a:off x="7301161" y="1837593"/>
            <a:ext cx="817251" cy="31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 Schema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箭头: 下 178">
            <a:extLst>
              <a:ext uri="{FF2B5EF4-FFF2-40B4-BE49-F238E27FC236}">
                <a16:creationId xmlns:a16="http://schemas.microsoft.com/office/drawing/2014/main" id="{CFEF2BC6-E2E6-4F83-87F9-B31601AB755A}"/>
              </a:ext>
            </a:extLst>
          </p:cNvPr>
          <p:cNvSpPr/>
          <p:nvPr/>
        </p:nvSpPr>
        <p:spPr>
          <a:xfrm>
            <a:off x="7122065" y="4323345"/>
            <a:ext cx="283719" cy="3076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39FE07D-9D55-4042-9E30-92D53C34E2AA}"/>
              </a:ext>
            </a:extLst>
          </p:cNvPr>
          <p:cNvSpPr/>
          <p:nvPr/>
        </p:nvSpPr>
        <p:spPr>
          <a:xfrm>
            <a:off x="7380156" y="4294171"/>
            <a:ext cx="717659" cy="31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Format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箭头: 下 180">
            <a:extLst>
              <a:ext uri="{FF2B5EF4-FFF2-40B4-BE49-F238E27FC236}">
                <a16:creationId xmlns:a16="http://schemas.microsoft.com/office/drawing/2014/main" id="{6D972A26-8ED8-4069-988E-889C83B4051A}"/>
              </a:ext>
            </a:extLst>
          </p:cNvPr>
          <p:cNvSpPr/>
          <p:nvPr/>
        </p:nvSpPr>
        <p:spPr>
          <a:xfrm rot="16200000">
            <a:off x="7826977" y="4660960"/>
            <a:ext cx="283719" cy="4906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11D58B1-ABC9-4203-8BB3-05931A131897}"/>
              </a:ext>
            </a:extLst>
          </p:cNvPr>
          <p:cNvSpPr/>
          <p:nvPr/>
        </p:nvSpPr>
        <p:spPr>
          <a:xfrm>
            <a:off x="7594853" y="5042045"/>
            <a:ext cx="717659" cy="310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Freeform 40">
            <a:extLst>
              <a:ext uri="{FF2B5EF4-FFF2-40B4-BE49-F238E27FC236}">
                <a16:creationId xmlns:a16="http://schemas.microsoft.com/office/drawing/2014/main" id="{F924D8C2-A0FA-4876-9687-495A60660F42}"/>
              </a:ext>
            </a:extLst>
          </p:cNvPr>
          <p:cNvSpPr>
            <a:spLocks noEditPoints="1"/>
          </p:cNvSpPr>
          <p:nvPr/>
        </p:nvSpPr>
        <p:spPr bwMode="auto">
          <a:xfrm>
            <a:off x="8342820" y="4679278"/>
            <a:ext cx="369740" cy="434890"/>
          </a:xfrm>
          <a:custGeom>
            <a:avLst/>
            <a:gdLst>
              <a:gd name="T0" fmla="*/ 154 w 154"/>
              <a:gd name="T1" fmla="*/ 65 h 240"/>
              <a:gd name="T2" fmla="*/ 143 w 154"/>
              <a:gd name="T3" fmla="*/ 99 h 240"/>
              <a:gd name="T4" fmla="*/ 119 w 154"/>
              <a:gd name="T5" fmla="*/ 119 h 240"/>
              <a:gd name="T6" fmla="*/ 107 w 154"/>
              <a:gd name="T7" fmla="*/ 128 h 240"/>
              <a:gd name="T8" fmla="*/ 94 w 154"/>
              <a:gd name="T9" fmla="*/ 144 h 240"/>
              <a:gd name="T10" fmla="*/ 93 w 154"/>
              <a:gd name="T11" fmla="*/ 155 h 240"/>
              <a:gd name="T12" fmla="*/ 88 w 154"/>
              <a:gd name="T13" fmla="*/ 159 h 240"/>
              <a:gd name="T14" fmla="*/ 54 w 154"/>
              <a:gd name="T15" fmla="*/ 159 h 240"/>
              <a:gd name="T16" fmla="*/ 50 w 154"/>
              <a:gd name="T17" fmla="*/ 155 h 240"/>
              <a:gd name="T18" fmla="*/ 57 w 154"/>
              <a:gd name="T19" fmla="*/ 123 h 240"/>
              <a:gd name="T20" fmla="*/ 91 w 154"/>
              <a:gd name="T21" fmla="*/ 95 h 240"/>
              <a:gd name="T22" fmla="*/ 100 w 154"/>
              <a:gd name="T23" fmla="*/ 86 h 240"/>
              <a:gd name="T24" fmla="*/ 107 w 154"/>
              <a:gd name="T25" fmla="*/ 68 h 240"/>
              <a:gd name="T26" fmla="*/ 100 w 154"/>
              <a:gd name="T27" fmla="*/ 47 h 240"/>
              <a:gd name="T28" fmla="*/ 76 w 154"/>
              <a:gd name="T29" fmla="*/ 37 h 240"/>
              <a:gd name="T30" fmla="*/ 51 w 154"/>
              <a:gd name="T31" fmla="*/ 49 h 240"/>
              <a:gd name="T32" fmla="*/ 44 w 154"/>
              <a:gd name="T33" fmla="*/ 73 h 240"/>
              <a:gd name="T34" fmla="*/ 0 w 154"/>
              <a:gd name="T35" fmla="*/ 73 h 240"/>
              <a:gd name="T36" fmla="*/ 30 w 154"/>
              <a:gd name="T37" fmla="*/ 12 h 240"/>
              <a:gd name="T38" fmla="*/ 74 w 154"/>
              <a:gd name="T39" fmla="*/ 0 h 240"/>
              <a:gd name="T40" fmla="*/ 131 w 154"/>
              <a:gd name="T41" fmla="*/ 17 h 240"/>
              <a:gd name="T42" fmla="*/ 154 w 154"/>
              <a:gd name="T43" fmla="*/ 65 h 240"/>
              <a:gd name="T44" fmla="*/ 100 w 154"/>
              <a:gd name="T45" fmla="*/ 213 h 240"/>
              <a:gd name="T46" fmla="*/ 72 w 154"/>
              <a:gd name="T47" fmla="*/ 239 h 240"/>
              <a:gd name="T48" fmla="*/ 45 w 154"/>
              <a:gd name="T49" fmla="*/ 212 h 240"/>
              <a:gd name="T50" fmla="*/ 73 w 154"/>
              <a:gd name="T51" fmla="*/ 185 h 240"/>
              <a:gd name="T52" fmla="*/ 100 w 154"/>
              <a:gd name="T53" fmla="*/ 21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4" h="240">
                <a:moveTo>
                  <a:pt x="154" y="65"/>
                </a:moveTo>
                <a:cubicBezTo>
                  <a:pt x="154" y="78"/>
                  <a:pt x="149" y="90"/>
                  <a:pt x="143" y="99"/>
                </a:cubicBezTo>
                <a:cubicBezTo>
                  <a:pt x="139" y="104"/>
                  <a:pt x="130" y="111"/>
                  <a:pt x="119" y="119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02" y="132"/>
                  <a:pt x="96" y="137"/>
                  <a:pt x="94" y="144"/>
                </a:cubicBezTo>
                <a:cubicBezTo>
                  <a:pt x="93" y="147"/>
                  <a:pt x="93" y="150"/>
                  <a:pt x="93" y="155"/>
                </a:cubicBezTo>
                <a:cubicBezTo>
                  <a:pt x="93" y="157"/>
                  <a:pt x="91" y="159"/>
                  <a:pt x="88" y="159"/>
                </a:cubicBezTo>
                <a:cubicBezTo>
                  <a:pt x="85" y="159"/>
                  <a:pt x="58" y="159"/>
                  <a:pt x="54" y="159"/>
                </a:cubicBezTo>
                <a:cubicBezTo>
                  <a:pt x="50" y="159"/>
                  <a:pt x="50" y="157"/>
                  <a:pt x="50" y="155"/>
                </a:cubicBezTo>
                <a:cubicBezTo>
                  <a:pt x="51" y="141"/>
                  <a:pt x="51" y="129"/>
                  <a:pt x="57" y="123"/>
                </a:cubicBezTo>
                <a:cubicBezTo>
                  <a:pt x="68" y="110"/>
                  <a:pt x="91" y="95"/>
                  <a:pt x="91" y="95"/>
                </a:cubicBezTo>
                <a:cubicBezTo>
                  <a:pt x="95" y="92"/>
                  <a:pt x="98" y="90"/>
                  <a:pt x="100" y="86"/>
                </a:cubicBezTo>
                <a:cubicBezTo>
                  <a:pt x="104" y="81"/>
                  <a:pt x="107" y="74"/>
                  <a:pt x="107" y="68"/>
                </a:cubicBezTo>
                <a:cubicBezTo>
                  <a:pt x="107" y="60"/>
                  <a:pt x="105" y="53"/>
                  <a:pt x="100" y="47"/>
                </a:cubicBezTo>
                <a:cubicBezTo>
                  <a:pt x="96" y="40"/>
                  <a:pt x="88" y="37"/>
                  <a:pt x="76" y="37"/>
                </a:cubicBezTo>
                <a:cubicBezTo>
                  <a:pt x="64" y="37"/>
                  <a:pt x="56" y="41"/>
                  <a:pt x="51" y="49"/>
                </a:cubicBezTo>
                <a:cubicBezTo>
                  <a:pt x="46" y="57"/>
                  <a:pt x="44" y="65"/>
                  <a:pt x="44" y="73"/>
                </a:cubicBezTo>
                <a:cubicBezTo>
                  <a:pt x="0" y="73"/>
                  <a:pt x="0" y="73"/>
                  <a:pt x="0" y="73"/>
                </a:cubicBezTo>
                <a:cubicBezTo>
                  <a:pt x="1" y="44"/>
                  <a:pt x="11" y="24"/>
                  <a:pt x="30" y="12"/>
                </a:cubicBezTo>
                <a:cubicBezTo>
                  <a:pt x="42" y="4"/>
                  <a:pt x="57" y="0"/>
                  <a:pt x="74" y="0"/>
                </a:cubicBezTo>
                <a:cubicBezTo>
                  <a:pt x="97" y="0"/>
                  <a:pt x="116" y="6"/>
                  <a:pt x="131" y="17"/>
                </a:cubicBezTo>
                <a:cubicBezTo>
                  <a:pt x="146" y="27"/>
                  <a:pt x="154" y="44"/>
                  <a:pt x="154" y="65"/>
                </a:cubicBezTo>
                <a:close/>
                <a:moveTo>
                  <a:pt x="100" y="213"/>
                </a:moveTo>
                <a:cubicBezTo>
                  <a:pt x="100" y="230"/>
                  <a:pt x="88" y="240"/>
                  <a:pt x="72" y="239"/>
                </a:cubicBezTo>
                <a:cubicBezTo>
                  <a:pt x="57" y="239"/>
                  <a:pt x="45" y="228"/>
                  <a:pt x="45" y="212"/>
                </a:cubicBezTo>
                <a:cubicBezTo>
                  <a:pt x="46" y="195"/>
                  <a:pt x="59" y="185"/>
                  <a:pt x="73" y="185"/>
                </a:cubicBezTo>
                <a:cubicBezTo>
                  <a:pt x="89" y="186"/>
                  <a:pt x="101" y="197"/>
                  <a:pt x="100" y="21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888" tIns="60944" rIns="121888" bIns="60944" numCol="1" anchor="t" anchorCtr="0" compatLnSpc="1">
            <a:prstTxWarp prst="textNoShape">
              <a:avLst/>
            </a:prstTxWarp>
          </a:bodyPr>
          <a:lstStyle/>
          <a:p>
            <a:pPr defTabSz="1172078"/>
            <a:endParaRPr lang="en-US" sz="3066">
              <a:solidFill>
                <a:prstClr val="black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357415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5.55556E-7 0.1018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00243 0.1768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4.44444E-6 L 0.1059 0.06088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5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-0.01204 L 0.14149 0.06042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11128 -0.05417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56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0.13958 -0.04306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18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3.05556E-6 -0.0993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3.88889E-6 -0.16736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5" grpId="0"/>
      <p:bldP spid="16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113" grpId="0"/>
      <p:bldP spid="114" grpId="0"/>
      <p:bldP spid="147" grpId="0" animBg="1"/>
      <p:bldP spid="148" grpId="0" animBg="1"/>
      <p:bldP spid="153" grpId="0"/>
      <p:bldP spid="154" grpId="0" animBg="1"/>
      <p:bldP spid="155" grpId="0" animBg="1"/>
      <p:bldP spid="156" grpId="0"/>
      <p:bldP spid="157" grpId="0" animBg="1"/>
      <p:bldP spid="164" grpId="0" animBg="1"/>
      <p:bldP spid="166" grpId="0" animBg="1"/>
      <p:bldP spid="167" grpId="0"/>
      <p:bldP spid="168" grpId="0" animBg="1"/>
      <p:bldP spid="169" grpId="0"/>
      <p:bldP spid="170" grpId="0" animBg="1"/>
      <p:bldP spid="171" grpId="0"/>
      <p:bldP spid="172" grpId="0" animBg="1"/>
      <p:bldP spid="173" grpId="0" animBg="1"/>
      <p:bldP spid="175" grpId="0"/>
      <p:bldP spid="176" grpId="0"/>
      <p:bldP spid="178" grpId="0"/>
      <p:bldP spid="179" grpId="0" animBg="1"/>
      <p:bldP spid="180" grpId="0"/>
      <p:bldP spid="181" grpId="0" animBg="1"/>
      <p:bldP spid="182" grpId="0"/>
      <p:bldP spid="1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rgbClr val="014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1403648" y="2023587"/>
            <a:ext cx="6864795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Current work of ISO/TC 295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235" y="3856209"/>
            <a:ext cx="1457578" cy="1458966"/>
            <a:chOff x="307235" y="3642467"/>
            <a:chExt cx="1457578" cy="1458966"/>
          </a:xfrm>
          <a:solidFill>
            <a:srgbClr val="0148A2"/>
          </a:solidFill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642467"/>
              <a:ext cx="1457578" cy="1458966"/>
            </a:xfrm>
            <a:prstGeom prst="ellipse">
              <a:avLst/>
            </a:prstGeom>
            <a:grpFill/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3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05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839654" y="185515"/>
            <a:ext cx="69451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Part3.1  Structure of ISO/TC 295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4D6EFC-6518-47B8-B387-E1BBAD788DDA}"/>
              </a:ext>
            </a:extLst>
          </p:cNvPr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490C15-ED4A-4670-9731-FE483164C67E}"/>
              </a:ext>
            </a:extLst>
          </p:cNvPr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1E58CA-D64A-456B-8A24-6A7D1389B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276"/>
            <a:ext cx="9144000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14495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rgbClr val="014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1403648" y="2023587"/>
            <a:ext cx="6864795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Our questions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235" y="3856209"/>
            <a:ext cx="1457578" cy="1458966"/>
            <a:chOff x="307235" y="3642467"/>
            <a:chExt cx="1457578" cy="1458966"/>
          </a:xfrm>
          <a:solidFill>
            <a:srgbClr val="0148A2"/>
          </a:solidFill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642467"/>
              <a:ext cx="1457578" cy="1458966"/>
            </a:xfrm>
            <a:prstGeom prst="ellipse">
              <a:avLst/>
            </a:prstGeom>
            <a:grpFill/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4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0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8551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385331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39552" y="1633364"/>
            <a:ext cx="2496318" cy="2344702"/>
            <a:chOff x="0" y="0"/>
            <a:chExt cx="2087" cy="2155"/>
          </a:xfrm>
        </p:grpSpPr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726" y="771"/>
              <a:ext cx="635" cy="658"/>
              <a:chOff x="0" y="0"/>
              <a:chExt cx="2960" cy="2960"/>
            </a:xfrm>
          </p:grpSpPr>
          <p:sp>
            <p:nvSpPr>
              <p:cNvPr id="111" name="Freeform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12" name="Freeform 1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13" name="Freeform 1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726" y="386"/>
              <a:ext cx="635" cy="658"/>
              <a:chOff x="0" y="0"/>
              <a:chExt cx="2960" cy="2960"/>
            </a:xfrm>
          </p:grpSpPr>
          <p:sp>
            <p:nvSpPr>
              <p:cNvPr id="108" name="Freeform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9" name="Freeform 1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10" name="Freeform 1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726" y="0"/>
              <a:ext cx="635" cy="658"/>
              <a:chOff x="0" y="0"/>
              <a:chExt cx="2960" cy="2960"/>
            </a:xfrm>
          </p:grpSpPr>
          <p:sp>
            <p:nvSpPr>
              <p:cNvPr id="105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6" name="Freeform 19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7" name="Freeform 20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089" y="952"/>
              <a:ext cx="635" cy="658"/>
              <a:chOff x="0" y="0"/>
              <a:chExt cx="2960" cy="2960"/>
            </a:xfrm>
          </p:grpSpPr>
          <p:sp>
            <p:nvSpPr>
              <p:cNvPr id="102" name="Freeform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3" name="Freeform 23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4" name="Freeform 24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1089" y="567"/>
              <a:ext cx="635" cy="658"/>
              <a:chOff x="0" y="0"/>
              <a:chExt cx="2960" cy="2960"/>
            </a:xfrm>
          </p:grpSpPr>
          <p:sp>
            <p:nvSpPr>
              <p:cNvPr id="99" name="Freeform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0" name="Freeform 27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101" name="Freeform 28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1089" y="181"/>
              <a:ext cx="635" cy="658"/>
              <a:chOff x="0" y="0"/>
              <a:chExt cx="2960" cy="2960"/>
            </a:xfrm>
          </p:grpSpPr>
          <p:sp>
            <p:nvSpPr>
              <p:cNvPr id="96" name="Freeform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7" name="Freeform 3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8" name="Freeform 3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452" y="1134"/>
              <a:ext cx="635" cy="658"/>
              <a:chOff x="0" y="0"/>
              <a:chExt cx="2960" cy="2960"/>
            </a:xfrm>
          </p:grpSpPr>
          <p:sp>
            <p:nvSpPr>
              <p:cNvPr id="93" name="Freeform 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4" name="Freeform 3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5" name="Freeform 3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1452" y="749"/>
              <a:ext cx="635" cy="658"/>
              <a:chOff x="0" y="0"/>
              <a:chExt cx="2960" cy="2960"/>
            </a:xfrm>
          </p:grpSpPr>
          <p:sp>
            <p:nvSpPr>
              <p:cNvPr id="90" name="Freeform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1" name="Freeform 39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92" name="Freeform 40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452" y="363"/>
              <a:ext cx="635" cy="658"/>
              <a:chOff x="0" y="0"/>
              <a:chExt cx="2960" cy="2960"/>
            </a:xfrm>
          </p:grpSpPr>
          <p:sp>
            <p:nvSpPr>
              <p:cNvPr id="87" name="Freeform 4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19050" cap="rnd" cmpd="sng">
                <a:solidFill>
                  <a:srgbClr val="969696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8" name="Freeform 43"/>
              <p:cNvSpPr>
                <a:spLocks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19050" cap="rnd" cmpd="sng">
                <a:solidFill>
                  <a:srgbClr val="969696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9" name="Freeform 44"/>
              <p:cNvSpPr>
                <a:spLocks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19050" cap="rnd" cmpd="sng">
                <a:solidFill>
                  <a:srgbClr val="969696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5" name="Group 45"/>
            <p:cNvGrpSpPr>
              <a:grpSpLocks/>
            </p:cNvGrpSpPr>
            <p:nvPr/>
          </p:nvGrpSpPr>
          <p:grpSpPr bwMode="auto">
            <a:xfrm>
              <a:off x="363" y="952"/>
              <a:ext cx="635" cy="658"/>
              <a:chOff x="0" y="0"/>
              <a:chExt cx="2960" cy="2960"/>
            </a:xfrm>
          </p:grpSpPr>
          <p:sp>
            <p:nvSpPr>
              <p:cNvPr id="84" name="Freeform 4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5" name="Freeform 47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6" name="Freeform 48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363" y="567"/>
              <a:ext cx="635" cy="658"/>
              <a:chOff x="0" y="0"/>
              <a:chExt cx="2960" cy="2960"/>
            </a:xfrm>
          </p:grpSpPr>
          <p:sp>
            <p:nvSpPr>
              <p:cNvPr id="81" name="Freeform 5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2" name="Freeform 5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3" name="Freeform 5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7" name="Group 53"/>
            <p:cNvGrpSpPr>
              <a:grpSpLocks/>
            </p:cNvGrpSpPr>
            <p:nvPr/>
          </p:nvGrpSpPr>
          <p:grpSpPr bwMode="auto">
            <a:xfrm>
              <a:off x="363" y="181"/>
              <a:ext cx="635" cy="658"/>
              <a:chOff x="0" y="0"/>
              <a:chExt cx="2960" cy="2960"/>
            </a:xfrm>
          </p:grpSpPr>
          <p:sp>
            <p:nvSpPr>
              <p:cNvPr id="78" name="Freeform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9" name="Freeform 5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80" name="Freeform 5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8" name="Group 57"/>
            <p:cNvGrpSpPr>
              <a:grpSpLocks/>
            </p:cNvGrpSpPr>
            <p:nvPr/>
          </p:nvGrpSpPr>
          <p:grpSpPr bwMode="auto">
            <a:xfrm>
              <a:off x="726" y="1133"/>
              <a:ext cx="635" cy="658"/>
              <a:chOff x="0" y="0"/>
              <a:chExt cx="2960" cy="2960"/>
            </a:xfrm>
          </p:grpSpPr>
          <p:sp>
            <p:nvSpPr>
              <p:cNvPr id="75" name="Freeform 5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6" name="Freeform 59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7" name="Freeform 60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19" name="Group 61"/>
            <p:cNvGrpSpPr>
              <a:grpSpLocks/>
            </p:cNvGrpSpPr>
            <p:nvPr/>
          </p:nvGrpSpPr>
          <p:grpSpPr bwMode="auto">
            <a:xfrm>
              <a:off x="726" y="748"/>
              <a:ext cx="635" cy="658"/>
              <a:chOff x="0" y="0"/>
              <a:chExt cx="2960" cy="2960"/>
            </a:xfrm>
          </p:grpSpPr>
          <p:sp>
            <p:nvSpPr>
              <p:cNvPr id="72" name="Freeform 6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3" name="Freeform 63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4" name="Freeform 64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0" name="Group 65"/>
            <p:cNvGrpSpPr>
              <a:grpSpLocks/>
            </p:cNvGrpSpPr>
            <p:nvPr/>
          </p:nvGrpSpPr>
          <p:grpSpPr bwMode="auto">
            <a:xfrm>
              <a:off x="726" y="362"/>
              <a:ext cx="635" cy="658"/>
              <a:chOff x="0" y="0"/>
              <a:chExt cx="2960" cy="2960"/>
            </a:xfrm>
          </p:grpSpPr>
          <p:sp>
            <p:nvSpPr>
              <p:cNvPr id="69" name="Freeform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0" name="Freeform 67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71" name="Freeform 68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1" name="Group 69"/>
            <p:cNvGrpSpPr>
              <a:grpSpLocks/>
            </p:cNvGrpSpPr>
            <p:nvPr/>
          </p:nvGrpSpPr>
          <p:grpSpPr bwMode="auto">
            <a:xfrm>
              <a:off x="1089" y="1315"/>
              <a:ext cx="635" cy="658"/>
              <a:chOff x="0" y="0"/>
              <a:chExt cx="2960" cy="2960"/>
            </a:xfrm>
          </p:grpSpPr>
          <p:sp>
            <p:nvSpPr>
              <p:cNvPr id="66" name="Freeform 7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7" name="Freeform 7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8" name="Freeform 7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1089" y="930"/>
              <a:ext cx="635" cy="658"/>
              <a:chOff x="0" y="0"/>
              <a:chExt cx="2960" cy="2960"/>
            </a:xfrm>
          </p:grpSpPr>
          <p:sp>
            <p:nvSpPr>
              <p:cNvPr id="63" name="Freeform 7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4" name="Freeform 7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5" name="Freeform 7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3" name="Group 77"/>
            <p:cNvGrpSpPr>
              <a:grpSpLocks/>
            </p:cNvGrpSpPr>
            <p:nvPr/>
          </p:nvGrpSpPr>
          <p:grpSpPr bwMode="auto">
            <a:xfrm>
              <a:off x="1089" y="544"/>
              <a:ext cx="635" cy="658"/>
              <a:chOff x="0" y="0"/>
              <a:chExt cx="2960" cy="2960"/>
            </a:xfrm>
          </p:grpSpPr>
          <p:sp>
            <p:nvSpPr>
              <p:cNvPr id="60" name="Freeform 7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1" name="Freeform 79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62" name="Freeform 80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4" name="Group 81"/>
            <p:cNvGrpSpPr>
              <a:grpSpLocks/>
            </p:cNvGrpSpPr>
            <p:nvPr/>
          </p:nvGrpSpPr>
          <p:grpSpPr bwMode="auto">
            <a:xfrm>
              <a:off x="0" y="1134"/>
              <a:ext cx="635" cy="658"/>
              <a:chOff x="0" y="0"/>
              <a:chExt cx="2960" cy="2960"/>
            </a:xfrm>
          </p:grpSpPr>
          <p:sp>
            <p:nvSpPr>
              <p:cNvPr id="57" name="Freeform 8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8" name="Freeform 83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9" name="Freeform 84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5" name="Group 85"/>
            <p:cNvGrpSpPr>
              <a:grpSpLocks/>
            </p:cNvGrpSpPr>
            <p:nvPr/>
          </p:nvGrpSpPr>
          <p:grpSpPr bwMode="auto">
            <a:xfrm>
              <a:off x="0" y="749"/>
              <a:ext cx="635" cy="658"/>
              <a:chOff x="0" y="0"/>
              <a:chExt cx="2960" cy="2960"/>
            </a:xfrm>
          </p:grpSpPr>
          <p:sp>
            <p:nvSpPr>
              <p:cNvPr id="54" name="Freeform 8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5" name="Freeform 87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6" name="Freeform 88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6" name="Group 89"/>
            <p:cNvGrpSpPr>
              <a:grpSpLocks/>
            </p:cNvGrpSpPr>
            <p:nvPr/>
          </p:nvGrpSpPr>
          <p:grpSpPr bwMode="auto">
            <a:xfrm>
              <a:off x="0" y="363"/>
              <a:ext cx="635" cy="658"/>
              <a:chOff x="0" y="0"/>
              <a:chExt cx="2960" cy="2960"/>
            </a:xfrm>
          </p:grpSpPr>
          <p:sp>
            <p:nvSpPr>
              <p:cNvPr id="51" name="Freeform 9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2" name="Freeform 9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3" name="Freeform 9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7" name="Group 93"/>
            <p:cNvGrpSpPr>
              <a:grpSpLocks/>
            </p:cNvGrpSpPr>
            <p:nvPr/>
          </p:nvGrpSpPr>
          <p:grpSpPr bwMode="auto">
            <a:xfrm>
              <a:off x="363" y="1315"/>
              <a:ext cx="635" cy="658"/>
              <a:chOff x="0" y="0"/>
              <a:chExt cx="2960" cy="2960"/>
            </a:xfrm>
          </p:grpSpPr>
          <p:sp>
            <p:nvSpPr>
              <p:cNvPr id="48" name="Freeform 9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9" name="Freeform 9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50" name="Freeform 9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8" name="Group 97"/>
            <p:cNvGrpSpPr>
              <a:grpSpLocks/>
            </p:cNvGrpSpPr>
            <p:nvPr/>
          </p:nvGrpSpPr>
          <p:grpSpPr bwMode="auto">
            <a:xfrm>
              <a:off x="363" y="930"/>
              <a:ext cx="635" cy="658"/>
              <a:chOff x="0" y="0"/>
              <a:chExt cx="2960" cy="2960"/>
            </a:xfrm>
          </p:grpSpPr>
          <p:sp>
            <p:nvSpPr>
              <p:cNvPr id="45" name="Freeform 9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6" name="Freeform 99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7" name="Freeform 100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29" name="Group 101"/>
            <p:cNvGrpSpPr>
              <a:grpSpLocks/>
            </p:cNvGrpSpPr>
            <p:nvPr/>
          </p:nvGrpSpPr>
          <p:grpSpPr bwMode="auto">
            <a:xfrm>
              <a:off x="363" y="544"/>
              <a:ext cx="635" cy="658"/>
              <a:chOff x="0" y="0"/>
              <a:chExt cx="2960" cy="2960"/>
            </a:xfrm>
          </p:grpSpPr>
          <p:sp>
            <p:nvSpPr>
              <p:cNvPr id="42" name="Freeform 10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3" name="Freeform 103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4" name="Freeform 104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30" name="Group 105"/>
            <p:cNvGrpSpPr>
              <a:grpSpLocks/>
            </p:cNvGrpSpPr>
            <p:nvPr/>
          </p:nvGrpSpPr>
          <p:grpSpPr bwMode="auto">
            <a:xfrm>
              <a:off x="726" y="1497"/>
              <a:ext cx="635" cy="658"/>
              <a:chOff x="0" y="0"/>
              <a:chExt cx="2960" cy="2960"/>
            </a:xfrm>
          </p:grpSpPr>
          <p:sp>
            <p:nvSpPr>
              <p:cNvPr id="39" name="Freeform 10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0" name="Freeform 107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41" name="Freeform 108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31" name="Group 109"/>
            <p:cNvGrpSpPr>
              <a:grpSpLocks/>
            </p:cNvGrpSpPr>
            <p:nvPr/>
          </p:nvGrpSpPr>
          <p:grpSpPr bwMode="auto">
            <a:xfrm>
              <a:off x="726" y="1112"/>
              <a:ext cx="635" cy="658"/>
              <a:chOff x="0" y="0"/>
              <a:chExt cx="2960" cy="2960"/>
            </a:xfrm>
          </p:grpSpPr>
          <p:sp>
            <p:nvSpPr>
              <p:cNvPr id="36" name="Freeform 1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37" name="Freeform 111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38" name="Freeform 112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  <p:grpSp>
          <p:nvGrpSpPr>
            <p:cNvPr id="32" name="Group 113"/>
            <p:cNvGrpSpPr>
              <a:grpSpLocks/>
            </p:cNvGrpSpPr>
            <p:nvPr/>
          </p:nvGrpSpPr>
          <p:grpSpPr bwMode="auto">
            <a:xfrm>
              <a:off x="726" y="726"/>
              <a:ext cx="635" cy="658"/>
              <a:chOff x="0" y="0"/>
              <a:chExt cx="2960" cy="2960"/>
            </a:xfrm>
          </p:grpSpPr>
          <p:sp>
            <p:nvSpPr>
              <p:cNvPr id="33" name="Freeform 1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960" cy="1480"/>
              </a:xfrm>
              <a:custGeom>
                <a:avLst/>
                <a:gdLst>
                  <a:gd name="T0" fmla="*/ 1480 w 2960"/>
                  <a:gd name="T1" fmla="*/ 1480 h 1480"/>
                  <a:gd name="T2" fmla="*/ 0 w 2960"/>
                  <a:gd name="T3" fmla="*/ 740 h 1480"/>
                  <a:gd name="T4" fmla="*/ 1480 w 2960"/>
                  <a:gd name="T5" fmla="*/ 0 h 1480"/>
                  <a:gd name="T6" fmla="*/ 2960 w 2960"/>
                  <a:gd name="T7" fmla="*/ 740 h 1480"/>
                  <a:gd name="T8" fmla="*/ 1480 w 2960"/>
                  <a:gd name="T9" fmla="*/ 1480 h 14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0"/>
                  <a:gd name="T16" fmla="*/ 0 h 1480"/>
                  <a:gd name="T17" fmla="*/ 2960 w 2960"/>
                  <a:gd name="T18" fmla="*/ 1480 h 14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0" h="1480">
                    <a:moveTo>
                      <a:pt x="1480" y="1480"/>
                    </a:moveTo>
                    <a:lnTo>
                      <a:pt x="0" y="740"/>
                    </a:lnTo>
                    <a:lnTo>
                      <a:pt x="1480" y="0"/>
                    </a:lnTo>
                    <a:lnTo>
                      <a:pt x="2960" y="740"/>
                    </a:lnTo>
                    <a:lnTo>
                      <a:pt x="1480" y="1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34" name="Freeform 115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1480" cy="2220"/>
              </a:xfrm>
              <a:custGeom>
                <a:avLst/>
                <a:gdLst>
                  <a:gd name="T0" fmla="*/ 1480 w 1480"/>
                  <a:gd name="T1" fmla="*/ 740 h 2220"/>
                  <a:gd name="T2" fmla="*/ 1480 w 1480"/>
                  <a:gd name="T3" fmla="*/ 2220 h 2220"/>
                  <a:gd name="T4" fmla="*/ 0 w 1480"/>
                  <a:gd name="T5" fmla="*/ 1480 h 2220"/>
                  <a:gd name="T6" fmla="*/ 0 w 1480"/>
                  <a:gd name="T7" fmla="*/ 0 h 2220"/>
                  <a:gd name="T8" fmla="*/ 1480 w 1480"/>
                  <a:gd name="T9" fmla="*/ 74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740"/>
                    </a:moveTo>
                    <a:lnTo>
                      <a:pt x="1480" y="2220"/>
                    </a:lnTo>
                    <a:lnTo>
                      <a:pt x="0" y="1480"/>
                    </a:lnTo>
                    <a:lnTo>
                      <a:pt x="0" y="0"/>
                    </a:lnTo>
                    <a:lnTo>
                      <a:pt x="1480" y="740"/>
                    </a:lnTo>
                    <a:close/>
                  </a:path>
                </a:pathLst>
              </a:cu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  <p:sp>
            <p:nvSpPr>
              <p:cNvPr id="35" name="Freeform 116"/>
              <p:cNvSpPr>
                <a:spLocks noChangeArrowheads="1"/>
              </p:cNvSpPr>
              <p:nvPr/>
            </p:nvSpPr>
            <p:spPr bwMode="auto">
              <a:xfrm>
                <a:off x="1480" y="740"/>
                <a:ext cx="1480" cy="2220"/>
              </a:xfrm>
              <a:custGeom>
                <a:avLst/>
                <a:gdLst>
                  <a:gd name="T0" fmla="*/ 1480 w 1480"/>
                  <a:gd name="T1" fmla="*/ 0 h 2220"/>
                  <a:gd name="T2" fmla="*/ 1480 w 1480"/>
                  <a:gd name="T3" fmla="*/ 1480 h 2220"/>
                  <a:gd name="T4" fmla="*/ 0 w 1480"/>
                  <a:gd name="T5" fmla="*/ 2220 h 2220"/>
                  <a:gd name="T6" fmla="*/ 0 w 1480"/>
                  <a:gd name="T7" fmla="*/ 740 h 2220"/>
                  <a:gd name="T8" fmla="*/ 1480 w 1480"/>
                  <a:gd name="T9" fmla="*/ 0 h 2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0"/>
                  <a:gd name="T16" fmla="*/ 0 h 2220"/>
                  <a:gd name="T17" fmla="*/ 1480 w 1480"/>
                  <a:gd name="T18" fmla="*/ 2220 h 22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0" h="2220">
                    <a:moveTo>
                      <a:pt x="1480" y="0"/>
                    </a:moveTo>
                    <a:lnTo>
                      <a:pt x="1480" y="1480"/>
                    </a:lnTo>
                    <a:lnTo>
                      <a:pt x="0" y="2220"/>
                    </a:lnTo>
                    <a:lnTo>
                      <a:pt x="0" y="740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72574" tIns="36287" rIns="72574" bIns="36287"/>
              <a:lstStyle/>
              <a:p>
                <a:pPr eaLnBrk="0" hangingPunct="0"/>
                <a:endParaRPr lang="zh-CN" altLang="zh-CN" sz="1500">
                  <a:solidFill>
                    <a:srgbClr val="FFFFFF"/>
                  </a:solidFill>
                  <a:latin typeface="Calibri" pitchFamily="34" charset="0"/>
                  <a:sym typeface="宋体" pitchFamily="2" charset="-122"/>
                </a:endParaRPr>
              </a:p>
            </p:txBody>
          </p:sp>
        </p:grpSp>
      </p:grpSp>
      <p:sp>
        <p:nvSpPr>
          <p:cNvPr id="114" name="Arc 117"/>
          <p:cNvSpPr>
            <a:spLocks/>
          </p:cNvSpPr>
          <p:nvPr/>
        </p:nvSpPr>
        <p:spPr bwMode="auto">
          <a:xfrm>
            <a:off x="3261021" y="2059633"/>
            <a:ext cx="461880" cy="486587"/>
          </a:xfrm>
          <a:custGeom>
            <a:avLst/>
            <a:gdLst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rnd" cmpd="sng">
            <a:solidFill>
              <a:srgbClr val="80808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wrap="none" lIns="78242" tIns="39121" rIns="78242" bIns="39121" anchor="ctr"/>
          <a:lstStyle/>
          <a:p>
            <a:pPr eaLnBrk="0" hangingPunct="0"/>
            <a:endParaRPr lang="zh-CN" altLang="zh-CN" sz="1500">
              <a:solidFill>
                <a:srgbClr val="FFFFFF"/>
              </a:solidFill>
              <a:latin typeface="Calibri" pitchFamily="34" charset="0"/>
              <a:sym typeface="宋体" pitchFamily="2" charset="-122"/>
            </a:endParaRPr>
          </a:p>
        </p:txBody>
      </p:sp>
      <p:grpSp>
        <p:nvGrpSpPr>
          <p:cNvPr id="115" name="Group 118"/>
          <p:cNvGrpSpPr>
            <a:grpSpLocks/>
          </p:cNvGrpSpPr>
          <p:nvPr/>
        </p:nvGrpSpPr>
        <p:grpSpPr bwMode="auto">
          <a:xfrm>
            <a:off x="3557464" y="2838145"/>
            <a:ext cx="845468" cy="950816"/>
            <a:chOff x="0" y="0"/>
            <a:chExt cx="2960" cy="2960"/>
          </a:xfrm>
          <a:solidFill>
            <a:srgbClr val="052E65"/>
          </a:solidFill>
        </p:grpSpPr>
        <p:sp>
          <p:nvSpPr>
            <p:cNvPr id="116" name="Freeform 119"/>
            <p:cNvSpPr>
              <a:spLocks noChangeArrowheads="1"/>
            </p:cNvSpPr>
            <p:nvPr/>
          </p:nvSpPr>
          <p:spPr bwMode="auto">
            <a:xfrm>
              <a:off x="0" y="0"/>
              <a:ext cx="2960" cy="1480"/>
            </a:xfrm>
            <a:custGeom>
              <a:avLst/>
              <a:gdLst>
                <a:gd name="T0" fmla="*/ 1480 w 2960"/>
                <a:gd name="T1" fmla="*/ 1480 h 1480"/>
                <a:gd name="T2" fmla="*/ 0 w 2960"/>
                <a:gd name="T3" fmla="*/ 740 h 1480"/>
                <a:gd name="T4" fmla="*/ 1480 w 2960"/>
                <a:gd name="T5" fmla="*/ 0 h 1480"/>
                <a:gd name="T6" fmla="*/ 2960 w 2960"/>
                <a:gd name="T7" fmla="*/ 740 h 1480"/>
                <a:gd name="T8" fmla="*/ 1480 w 2960"/>
                <a:gd name="T9" fmla="*/ 1480 h 1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0"/>
                <a:gd name="T16" fmla="*/ 0 h 1480"/>
                <a:gd name="T17" fmla="*/ 2960 w 2960"/>
                <a:gd name="T18" fmla="*/ 1480 h 1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0" h="1480">
                  <a:moveTo>
                    <a:pt x="1480" y="1480"/>
                  </a:moveTo>
                  <a:lnTo>
                    <a:pt x="0" y="740"/>
                  </a:lnTo>
                  <a:lnTo>
                    <a:pt x="1480" y="0"/>
                  </a:lnTo>
                  <a:lnTo>
                    <a:pt x="2960" y="740"/>
                  </a:lnTo>
                  <a:lnTo>
                    <a:pt x="1480" y="148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72574" tIns="36287" rIns="72574" bIns="36287"/>
            <a:lstStyle/>
            <a:p>
              <a:pPr eaLnBrk="0" hangingPunct="0"/>
              <a:endParaRPr lang="zh-CN" altLang="zh-CN" sz="1500">
                <a:solidFill>
                  <a:srgbClr val="FFFFFF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17" name="Freeform 120"/>
            <p:cNvSpPr>
              <a:spLocks noChangeArrowheads="1"/>
            </p:cNvSpPr>
            <p:nvPr/>
          </p:nvSpPr>
          <p:spPr bwMode="auto">
            <a:xfrm>
              <a:off x="0" y="740"/>
              <a:ext cx="1480" cy="2220"/>
            </a:xfrm>
            <a:custGeom>
              <a:avLst/>
              <a:gdLst>
                <a:gd name="T0" fmla="*/ 1480 w 1480"/>
                <a:gd name="T1" fmla="*/ 740 h 2220"/>
                <a:gd name="T2" fmla="*/ 1480 w 1480"/>
                <a:gd name="T3" fmla="*/ 2220 h 2220"/>
                <a:gd name="T4" fmla="*/ 0 w 1480"/>
                <a:gd name="T5" fmla="*/ 1480 h 2220"/>
                <a:gd name="T6" fmla="*/ 0 w 1480"/>
                <a:gd name="T7" fmla="*/ 0 h 2220"/>
                <a:gd name="T8" fmla="*/ 1480 w 1480"/>
                <a:gd name="T9" fmla="*/ 74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2220"/>
                <a:gd name="T17" fmla="*/ 1480 w 148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2220">
                  <a:moveTo>
                    <a:pt x="1480" y="740"/>
                  </a:moveTo>
                  <a:lnTo>
                    <a:pt x="1480" y="2220"/>
                  </a:lnTo>
                  <a:lnTo>
                    <a:pt x="0" y="1480"/>
                  </a:lnTo>
                  <a:lnTo>
                    <a:pt x="0" y="0"/>
                  </a:lnTo>
                  <a:lnTo>
                    <a:pt x="1480" y="74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72574" tIns="36287" rIns="72574" bIns="36287"/>
            <a:lstStyle/>
            <a:p>
              <a:pPr eaLnBrk="0" hangingPunct="0"/>
              <a:endParaRPr lang="zh-CN" altLang="zh-CN" sz="1500">
                <a:solidFill>
                  <a:srgbClr val="FFFFFF"/>
                </a:solidFill>
                <a:latin typeface="Calibri" pitchFamily="34" charset="0"/>
                <a:sym typeface="宋体" pitchFamily="2" charset="-122"/>
              </a:endParaRPr>
            </a:p>
          </p:txBody>
        </p:sp>
        <p:sp>
          <p:nvSpPr>
            <p:cNvPr id="118" name="Freeform 121"/>
            <p:cNvSpPr>
              <a:spLocks noChangeArrowheads="1"/>
            </p:cNvSpPr>
            <p:nvPr/>
          </p:nvSpPr>
          <p:spPr bwMode="auto">
            <a:xfrm>
              <a:off x="1480" y="740"/>
              <a:ext cx="1480" cy="2220"/>
            </a:xfrm>
            <a:custGeom>
              <a:avLst/>
              <a:gdLst>
                <a:gd name="T0" fmla="*/ 1480 w 1480"/>
                <a:gd name="T1" fmla="*/ 0 h 2220"/>
                <a:gd name="T2" fmla="*/ 1480 w 1480"/>
                <a:gd name="T3" fmla="*/ 1480 h 2220"/>
                <a:gd name="T4" fmla="*/ 0 w 1480"/>
                <a:gd name="T5" fmla="*/ 2220 h 2220"/>
                <a:gd name="T6" fmla="*/ 0 w 1480"/>
                <a:gd name="T7" fmla="*/ 740 h 2220"/>
                <a:gd name="T8" fmla="*/ 1480 w 1480"/>
                <a:gd name="T9" fmla="*/ 0 h 22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2220"/>
                <a:gd name="T17" fmla="*/ 1480 w 1480"/>
                <a:gd name="T18" fmla="*/ 2220 h 22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2220">
                  <a:moveTo>
                    <a:pt x="1480" y="0"/>
                  </a:moveTo>
                  <a:lnTo>
                    <a:pt x="1480" y="1480"/>
                  </a:lnTo>
                  <a:lnTo>
                    <a:pt x="0" y="2220"/>
                  </a:lnTo>
                  <a:lnTo>
                    <a:pt x="0" y="740"/>
                  </a:lnTo>
                  <a:lnTo>
                    <a:pt x="1480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lIns="72574" tIns="36287" rIns="72574" bIns="36287"/>
            <a:lstStyle/>
            <a:p>
              <a:pPr eaLnBrk="0" hangingPunct="0"/>
              <a:endParaRPr lang="zh-CN" altLang="zh-CN" sz="1500">
                <a:solidFill>
                  <a:srgbClr val="FFFFFF"/>
                </a:solidFill>
                <a:latin typeface="Calibri" pitchFamily="34" charset="0"/>
                <a:sym typeface="宋体" pitchFamily="2" charset="-122"/>
              </a:endParaRPr>
            </a:p>
          </p:txBody>
        </p:sp>
      </p:grpSp>
      <p:sp>
        <p:nvSpPr>
          <p:cNvPr id="123" name="文本框 7">
            <a:extLst>
              <a:ext uri="{FF2B5EF4-FFF2-40B4-BE49-F238E27FC236}">
                <a16:creationId xmlns:a16="http://schemas.microsoft.com/office/drawing/2014/main" id="{9572A7BC-AC64-4656-8D16-DE19B5684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668" y="2082240"/>
            <a:ext cx="3763796" cy="78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</a:rPr>
              <a:t>B : Application version</a:t>
            </a:r>
          </a:p>
          <a:p>
            <a:pPr>
              <a:lnSpc>
                <a:spcPts val="1400"/>
              </a:lnSpc>
            </a:pP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one region/country, does the version of SAF-T 2.0 applied be the same?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7">
            <a:extLst>
              <a:ext uri="{FF2B5EF4-FFF2-40B4-BE49-F238E27FC236}">
                <a16:creationId xmlns:a16="http://schemas.microsoft.com/office/drawing/2014/main" id="{F86A2B09-B692-4476-A21B-A4FD9330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704" y="3243568"/>
            <a:ext cx="3763796" cy="1318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</a:rPr>
              <a:t>C: Implementation</a:t>
            </a:r>
          </a:p>
          <a:p>
            <a:pPr>
              <a:lnSpc>
                <a:spcPts val="1400"/>
              </a:lnSpc>
            </a:pP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SAF-T 2.0 implemented? 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ERP vendors could support SAF-T 2.0?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7">
            <a:extLst>
              <a:ext uri="{FF2B5EF4-FFF2-40B4-BE49-F238E27FC236}">
                <a16:creationId xmlns:a16="http://schemas.microsoft.com/office/drawing/2014/main" id="{BEFC8914-D3B2-407C-8A4C-C1909C260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668" y="376023"/>
            <a:ext cx="3907812" cy="11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</a:rPr>
              <a:t>A : Collect method</a:t>
            </a:r>
          </a:p>
          <a:p>
            <a:pPr>
              <a:lnSpc>
                <a:spcPts val="1400"/>
              </a:lnSpc>
            </a:pP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revenue body collect from the corporate? or the corporate report to the revenue body?  What data of the company collected by the revenue body (the scope of data)?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4">
            <a:extLst>
              <a:ext uri="{FF2B5EF4-FFF2-40B4-BE49-F238E27FC236}">
                <a16:creationId xmlns:a16="http://schemas.microsoft.com/office/drawing/2014/main" id="{DB28D740-8D07-44BE-A867-20F8DC00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54" y="185515"/>
            <a:ext cx="74047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Part4  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文本框 7">
            <a:extLst>
              <a:ext uri="{FF2B5EF4-FFF2-40B4-BE49-F238E27FC236}">
                <a16:creationId xmlns:a16="http://schemas.microsoft.com/office/drawing/2014/main" id="{0D740550-5314-45CE-8F7D-591CEC24B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369" y="4572819"/>
            <a:ext cx="4026127" cy="87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</a:rPr>
              <a:t>D: Other</a:t>
            </a:r>
          </a:p>
          <a:p>
            <a:pPr>
              <a:lnSpc>
                <a:spcPts val="1400"/>
              </a:lnSpc>
            </a:pP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</a:endParaRPr>
          </a:p>
          <a:p>
            <a:pPr>
              <a:lnSpc>
                <a:spcPts val="14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problems at the object/element level</a:t>
            </a:r>
          </a:p>
        </p:txBody>
      </p:sp>
    </p:spTree>
    <p:extLst>
      <p:ext uri="{BB962C8B-B14F-4D97-AF65-F5344CB8AC3E}">
        <p14:creationId xmlns:p14="http://schemas.microsoft.com/office/powerpoint/2010/main" val="249642200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294"/>
          <p:cNvSpPr>
            <a:spLocks noChangeArrowheads="1" noChangeShapeType="1" noTextEdit="1"/>
          </p:cNvSpPr>
          <p:nvPr/>
        </p:nvSpPr>
        <p:spPr bwMode="auto">
          <a:xfrm>
            <a:off x="683568" y="1032003"/>
            <a:ext cx="2232368" cy="41581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 anchor="ctr"/>
          <a:lstStyle/>
          <a:p>
            <a:pPr algn="ctr"/>
            <a:r>
              <a:rPr lang="en-US" altLang="zh-CN" sz="2800" b="1" kern="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800" b="1" kern="10" dirty="0">
                <a:latin typeface="微软雅黑" pitchFamily="34" charset="-122"/>
                <a:ea typeface="微软雅黑" pitchFamily="34" charset="-122"/>
              </a:rPr>
              <a:t>CONTENTS  </a:t>
            </a:r>
            <a:r>
              <a:rPr lang="en-US" altLang="zh-CN" sz="2800" b="1" kern="1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kern="1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圆角矩形 24">
            <a:extLst>
              <a:ext uri="{FF2B5EF4-FFF2-40B4-BE49-F238E27FC236}">
                <a16:creationId xmlns:a16="http://schemas.microsoft.com/office/drawing/2014/main" id="{9887CA53-6B17-4D12-B66D-380F18331D15}"/>
              </a:ext>
            </a:extLst>
          </p:cNvPr>
          <p:cNvSpPr/>
          <p:nvPr/>
        </p:nvSpPr>
        <p:spPr>
          <a:xfrm>
            <a:off x="3547170" y="1015654"/>
            <a:ext cx="491917" cy="503773"/>
          </a:xfrm>
          <a:prstGeom prst="roundRect">
            <a:avLst/>
          </a:prstGeom>
          <a:solidFill>
            <a:srgbClr val="0148A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CB51CFD-D536-4B9B-AABA-DD1443C24CC0}"/>
              </a:ext>
            </a:extLst>
          </p:cNvPr>
          <p:cNvGrpSpPr/>
          <p:nvPr/>
        </p:nvGrpSpPr>
        <p:grpSpPr>
          <a:xfrm>
            <a:off x="4211960" y="1023957"/>
            <a:ext cx="4853361" cy="503773"/>
            <a:chOff x="6248376" y="1565557"/>
            <a:chExt cx="6427642" cy="511504"/>
          </a:xfrm>
          <a:solidFill>
            <a:srgbClr val="0148A2"/>
          </a:solidFill>
        </p:grpSpPr>
        <p:sp>
          <p:nvSpPr>
            <p:cNvPr id="41" name="圆角矩形 26">
              <a:extLst>
                <a:ext uri="{FF2B5EF4-FFF2-40B4-BE49-F238E27FC236}">
                  <a16:creationId xmlns:a16="http://schemas.microsoft.com/office/drawing/2014/main" id="{8B06311C-4E09-4BFA-A32F-AAFE8782B605}"/>
                </a:ext>
              </a:extLst>
            </p:cNvPr>
            <p:cNvSpPr/>
            <p:nvPr/>
          </p:nvSpPr>
          <p:spPr>
            <a:xfrm>
              <a:off x="6248376" y="1565557"/>
              <a:ext cx="6012655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1468AC6-CA88-4544-99D1-396FBCF588E4}"/>
                </a:ext>
              </a:extLst>
            </p:cNvPr>
            <p:cNvSpPr/>
            <p:nvPr/>
          </p:nvSpPr>
          <p:spPr>
            <a:xfrm>
              <a:off x="6248376" y="1609638"/>
              <a:ext cx="6427642" cy="437541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The background of two standards 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圆角矩形 28">
            <a:extLst>
              <a:ext uri="{FF2B5EF4-FFF2-40B4-BE49-F238E27FC236}">
                <a16:creationId xmlns:a16="http://schemas.microsoft.com/office/drawing/2014/main" id="{024F27BD-4F20-459D-87AA-5FD14A3638D1}"/>
              </a:ext>
            </a:extLst>
          </p:cNvPr>
          <p:cNvSpPr/>
          <p:nvPr/>
        </p:nvSpPr>
        <p:spPr>
          <a:xfrm>
            <a:off x="3563888" y="1715062"/>
            <a:ext cx="491917" cy="503773"/>
          </a:xfrm>
          <a:prstGeom prst="roundRect">
            <a:avLst/>
          </a:prstGeom>
          <a:solidFill>
            <a:srgbClr val="1A8F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5F308C5-C8A4-44C5-B79F-9A57D63802B5}"/>
              </a:ext>
            </a:extLst>
          </p:cNvPr>
          <p:cNvGrpSpPr/>
          <p:nvPr/>
        </p:nvGrpSpPr>
        <p:grpSpPr>
          <a:xfrm>
            <a:off x="4211960" y="1715062"/>
            <a:ext cx="4525465" cy="503773"/>
            <a:chOff x="6315199" y="2410178"/>
            <a:chExt cx="5701307" cy="511504"/>
          </a:xfrm>
          <a:solidFill>
            <a:srgbClr val="1A8FC8"/>
          </a:solidFill>
        </p:grpSpPr>
        <p:sp>
          <p:nvSpPr>
            <p:cNvPr id="45" name="圆角矩形 30">
              <a:extLst>
                <a:ext uri="{FF2B5EF4-FFF2-40B4-BE49-F238E27FC236}">
                  <a16:creationId xmlns:a16="http://schemas.microsoft.com/office/drawing/2014/main" id="{0EBDB811-0EF1-43D4-A664-1A9129C508B4}"/>
                </a:ext>
              </a:extLst>
            </p:cNvPr>
            <p:cNvSpPr/>
            <p:nvPr/>
          </p:nvSpPr>
          <p:spPr>
            <a:xfrm>
              <a:off x="6315199" y="2410178"/>
              <a:ext cx="5701307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CCEF488-6243-4C78-9113-8155C09B66FC}"/>
                </a:ext>
              </a:extLst>
            </p:cNvPr>
            <p:cNvSpPr/>
            <p:nvPr/>
          </p:nvSpPr>
          <p:spPr>
            <a:xfrm>
              <a:off x="6338718" y="2430319"/>
              <a:ext cx="5249575" cy="437541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Comparison of two standards</a:t>
              </a:r>
            </a:p>
          </p:txBody>
        </p:sp>
      </p:grpSp>
      <p:sp>
        <p:nvSpPr>
          <p:cNvPr id="47" name="圆角矩形 35">
            <a:extLst>
              <a:ext uri="{FF2B5EF4-FFF2-40B4-BE49-F238E27FC236}">
                <a16:creationId xmlns:a16="http://schemas.microsoft.com/office/drawing/2014/main" id="{DC0FC5D6-0E9C-4F16-A7F4-7E4C9BECD409}"/>
              </a:ext>
            </a:extLst>
          </p:cNvPr>
          <p:cNvSpPr/>
          <p:nvPr/>
        </p:nvSpPr>
        <p:spPr>
          <a:xfrm>
            <a:off x="3563888" y="2403863"/>
            <a:ext cx="491917" cy="503773"/>
          </a:xfrm>
          <a:prstGeom prst="roundRect">
            <a:avLst/>
          </a:prstGeom>
          <a:solidFill>
            <a:srgbClr val="67B0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DD5B3DF-9412-4B67-A02A-EC86591262EA}"/>
              </a:ext>
            </a:extLst>
          </p:cNvPr>
          <p:cNvGrpSpPr/>
          <p:nvPr/>
        </p:nvGrpSpPr>
        <p:grpSpPr>
          <a:xfrm>
            <a:off x="4211960" y="2403654"/>
            <a:ext cx="4579686" cy="503773"/>
            <a:chOff x="6339097" y="3296031"/>
            <a:chExt cx="5769618" cy="511504"/>
          </a:xfrm>
          <a:solidFill>
            <a:srgbClr val="67B0E3"/>
          </a:solidFill>
        </p:grpSpPr>
        <p:sp>
          <p:nvSpPr>
            <p:cNvPr id="49" name="圆角矩形 37">
              <a:extLst>
                <a:ext uri="{FF2B5EF4-FFF2-40B4-BE49-F238E27FC236}">
                  <a16:creationId xmlns:a16="http://schemas.microsoft.com/office/drawing/2014/main" id="{426F8474-1805-4AA2-B041-0D8CD3B24A5C}"/>
                </a:ext>
              </a:extLst>
            </p:cNvPr>
            <p:cNvSpPr/>
            <p:nvPr/>
          </p:nvSpPr>
          <p:spPr>
            <a:xfrm>
              <a:off x="6339097" y="3296031"/>
              <a:ext cx="5769618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F0EC743-A348-4DB6-B945-D456BF8663A3}"/>
                </a:ext>
              </a:extLst>
            </p:cNvPr>
            <p:cNvSpPr/>
            <p:nvPr/>
          </p:nvSpPr>
          <p:spPr>
            <a:xfrm>
              <a:off x="6339097" y="3338951"/>
              <a:ext cx="4974340" cy="437541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Current work of ISO/TC 295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圆角矩形 39">
            <a:extLst>
              <a:ext uri="{FF2B5EF4-FFF2-40B4-BE49-F238E27FC236}">
                <a16:creationId xmlns:a16="http://schemas.microsoft.com/office/drawing/2014/main" id="{97E13A30-E1B0-4347-81C4-91165A94EB38}"/>
              </a:ext>
            </a:extLst>
          </p:cNvPr>
          <p:cNvSpPr/>
          <p:nvPr/>
        </p:nvSpPr>
        <p:spPr>
          <a:xfrm>
            <a:off x="3563888" y="3106714"/>
            <a:ext cx="491917" cy="5037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E5E691-0204-457F-8528-B8A64032FD99}"/>
              </a:ext>
            </a:extLst>
          </p:cNvPr>
          <p:cNvGrpSpPr/>
          <p:nvPr/>
        </p:nvGrpSpPr>
        <p:grpSpPr>
          <a:xfrm>
            <a:off x="4211960" y="3106349"/>
            <a:ext cx="2972164" cy="503772"/>
            <a:chOff x="6339097" y="4180903"/>
            <a:chExt cx="3744416" cy="51150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3" name="圆角矩形 45">
              <a:extLst>
                <a:ext uri="{FF2B5EF4-FFF2-40B4-BE49-F238E27FC236}">
                  <a16:creationId xmlns:a16="http://schemas.microsoft.com/office/drawing/2014/main" id="{00AFCC55-980F-4E3B-BEE8-B41DC3399929}"/>
                </a:ext>
              </a:extLst>
            </p:cNvPr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0FC6FA5-B5B3-4342-88D1-79A8C225B204}"/>
                </a:ext>
              </a:extLst>
            </p:cNvPr>
            <p:cNvSpPr/>
            <p:nvPr/>
          </p:nvSpPr>
          <p:spPr>
            <a:xfrm>
              <a:off x="6357429" y="4212680"/>
              <a:ext cx="2736305" cy="437542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Our questions</a:t>
              </a:r>
            </a:p>
          </p:txBody>
        </p:sp>
      </p:grpSp>
      <p:sp>
        <p:nvSpPr>
          <p:cNvPr id="55" name="圆角矩形 47">
            <a:extLst>
              <a:ext uri="{FF2B5EF4-FFF2-40B4-BE49-F238E27FC236}">
                <a16:creationId xmlns:a16="http://schemas.microsoft.com/office/drawing/2014/main" id="{9941E631-24E1-4B05-82CA-3235564E2368}"/>
              </a:ext>
            </a:extLst>
          </p:cNvPr>
          <p:cNvSpPr/>
          <p:nvPr/>
        </p:nvSpPr>
        <p:spPr>
          <a:xfrm>
            <a:off x="3563985" y="3803637"/>
            <a:ext cx="491917" cy="5037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27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7CB718F-64C3-40D6-A6C8-F72CBA47658F}"/>
              </a:ext>
            </a:extLst>
          </p:cNvPr>
          <p:cNvGrpSpPr/>
          <p:nvPr/>
        </p:nvGrpSpPr>
        <p:grpSpPr>
          <a:xfrm>
            <a:off x="4211960" y="3803637"/>
            <a:ext cx="2972164" cy="503773"/>
            <a:chOff x="6339097" y="5057483"/>
            <a:chExt cx="3744416" cy="51150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7" name="圆角矩形 64">
              <a:extLst>
                <a:ext uri="{FF2B5EF4-FFF2-40B4-BE49-F238E27FC236}">
                  <a16:creationId xmlns:a16="http://schemas.microsoft.com/office/drawing/2014/main" id="{09B89E9F-4F4D-447A-B99D-5D2E9E7C1C6D}"/>
                </a:ext>
              </a:extLst>
            </p:cNvPr>
            <p:cNvSpPr/>
            <p:nvPr/>
          </p:nvSpPr>
          <p:spPr>
            <a:xfrm>
              <a:off x="6339097" y="505748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>
                <a:defRPr/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Next Work Plan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DFEFCF2-E6B4-4EBE-BEF2-BE042AACA8BD}"/>
                </a:ext>
              </a:extLst>
            </p:cNvPr>
            <p:cNvSpPr/>
            <p:nvPr/>
          </p:nvSpPr>
          <p:spPr>
            <a:xfrm>
              <a:off x="6898669" y="5085978"/>
              <a:ext cx="2736174" cy="437541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A48EA208-CE92-41AC-98A0-23CDCE3976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3" b="66242"/>
          <a:stretch/>
        </p:blipFill>
        <p:spPr>
          <a:xfrm flipH="1">
            <a:off x="0" y="3937620"/>
            <a:ext cx="3652819" cy="186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13512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rgbClr val="014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1259632" y="2023587"/>
            <a:ext cx="6864795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Next Work Plan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07235" y="3856209"/>
            <a:ext cx="1457578" cy="1458966"/>
            <a:chOff x="307235" y="3642467"/>
            <a:chExt cx="1457578" cy="1458966"/>
          </a:xfrm>
          <a:solidFill>
            <a:srgbClr val="0148A2"/>
          </a:solidFill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642467"/>
              <a:ext cx="1457578" cy="1458966"/>
            </a:xfrm>
            <a:prstGeom prst="ellipse">
              <a:avLst/>
            </a:prstGeom>
            <a:grpFill/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93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5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65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85515"/>
            <a:ext cx="372660" cy="37265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7136" y="376812"/>
            <a:ext cx="248440" cy="248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6" name="TextBox 14">
            <a:extLst>
              <a:ext uri="{FF2B5EF4-FFF2-40B4-BE49-F238E27FC236}">
                <a16:creationId xmlns:a16="http://schemas.microsoft.com/office/drawing/2014/main" id="{DB28D740-8D07-44BE-A867-20F8DC00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54" y="185515"/>
            <a:ext cx="74047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Part5 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3742A9BA-A68D-4F68-9869-6E3394B07C4E}"/>
              </a:ext>
            </a:extLst>
          </p:cNvPr>
          <p:cNvSpPr>
            <a:spLocks noEditPoints="1"/>
          </p:cNvSpPr>
          <p:nvPr/>
        </p:nvSpPr>
        <p:spPr bwMode="auto">
          <a:xfrm>
            <a:off x="1073295" y="1955188"/>
            <a:ext cx="1806518" cy="1579200"/>
          </a:xfrm>
          <a:custGeom>
            <a:avLst/>
            <a:gdLst>
              <a:gd name="T0" fmla="*/ 656 w 915"/>
              <a:gd name="T1" fmla="*/ 111 h 827"/>
              <a:gd name="T2" fmla="*/ 254 w 915"/>
              <a:gd name="T3" fmla="*/ 244 h 827"/>
              <a:gd name="T4" fmla="*/ 276 w 915"/>
              <a:gd name="T5" fmla="*/ 605 h 827"/>
              <a:gd name="T6" fmla="*/ 30 w 915"/>
              <a:gd name="T7" fmla="*/ 629 h 827"/>
              <a:gd name="T8" fmla="*/ 97 w 915"/>
              <a:gd name="T9" fmla="*/ 821 h 827"/>
              <a:gd name="T10" fmla="*/ 118 w 915"/>
              <a:gd name="T11" fmla="*/ 691 h 827"/>
              <a:gd name="T12" fmla="*/ 373 w 915"/>
              <a:gd name="T13" fmla="*/ 821 h 827"/>
              <a:gd name="T14" fmla="*/ 418 w 915"/>
              <a:gd name="T15" fmla="*/ 809 h 827"/>
              <a:gd name="T16" fmla="*/ 371 w 915"/>
              <a:gd name="T17" fmla="*/ 713 h 827"/>
              <a:gd name="T18" fmla="*/ 513 w 915"/>
              <a:gd name="T19" fmla="*/ 615 h 827"/>
              <a:gd name="T20" fmla="*/ 492 w 915"/>
              <a:gd name="T21" fmla="*/ 805 h 827"/>
              <a:gd name="T22" fmla="*/ 581 w 915"/>
              <a:gd name="T23" fmla="*/ 817 h 827"/>
              <a:gd name="T24" fmla="*/ 573 w 915"/>
              <a:gd name="T25" fmla="*/ 693 h 827"/>
              <a:gd name="T26" fmla="*/ 641 w 915"/>
              <a:gd name="T27" fmla="*/ 495 h 827"/>
              <a:gd name="T28" fmla="*/ 629 w 915"/>
              <a:gd name="T29" fmla="*/ 302 h 827"/>
              <a:gd name="T30" fmla="*/ 683 w 915"/>
              <a:gd name="T31" fmla="*/ 479 h 827"/>
              <a:gd name="T32" fmla="*/ 673 w 915"/>
              <a:gd name="T33" fmla="*/ 742 h 827"/>
              <a:gd name="T34" fmla="*/ 695 w 915"/>
              <a:gd name="T35" fmla="*/ 821 h 827"/>
              <a:gd name="T36" fmla="*/ 728 w 915"/>
              <a:gd name="T37" fmla="*/ 697 h 827"/>
              <a:gd name="T38" fmla="*/ 760 w 915"/>
              <a:gd name="T39" fmla="*/ 354 h 827"/>
              <a:gd name="T40" fmla="*/ 770 w 915"/>
              <a:gd name="T41" fmla="*/ 269 h 827"/>
              <a:gd name="T42" fmla="*/ 811 w 915"/>
              <a:gd name="T43" fmla="*/ 238 h 827"/>
              <a:gd name="T44" fmla="*/ 851 w 915"/>
              <a:gd name="T45" fmla="*/ 204 h 827"/>
              <a:gd name="T46" fmla="*/ 870 w 915"/>
              <a:gd name="T47" fmla="*/ 189 h 827"/>
              <a:gd name="T48" fmla="*/ 889 w 915"/>
              <a:gd name="T49" fmla="*/ 54 h 827"/>
              <a:gd name="T50" fmla="*/ 456 w 915"/>
              <a:gd name="T51" fmla="*/ 539 h 827"/>
              <a:gd name="T52" fmla="*/ 401 w 915"/>
              <a:gd name="T53" fmla="*/ 618 h 827"/>
              <a:gd name="T54" fmla="*/ 380 w 915"/>
              <a:gd name="T55" fmla="*/ 505 h 827"/>
              <a:gd name="T56" fmla="*/ 392 w 915"/>
              <a:gd name="T57" fmla="*/ 431 h 827"/>
              <a:gd name="T58" fmla="*/ 456 w 915"/>
              <a:gd name="T59" fmla="*/ 539 h 827"/>
              <a:gd name="T60" fmla="*/ 484 w 915"/>
              <a:gd name="T61" fmla="*/ 344 h 827"/>
              <a:gd name="T62" fmla="*/ 531 w 915"/>
              <a:gd name="T63" fmla="*/ 38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5" h="827">
                <a:moveTo>
                  <a:pt x="745" y="41"/>
                </a:moveTo>
                <a:cubicBezTo>
                  <a:pt x="714" y="82"/>
                  <a:pt x="719" y="124"/>
                  <a:pt x="656" y="111"/>
                </a:cubicBezTo>
                <a:cubicBezTo>
                  <a:pt x="594" y="98"/>
                  <a:pt x="532" y="79"/>
                  <a:pt x="434" y="125"/>
                </a:cubicBezTo>
                <a:cubicBezTo>
                  <a:pt x="434" y="125"/>
                  <a:pt x="283" y="205"/>
                  <a:pt x="254" y="244"/>
                </a:cubicBezTo>
                <a:cubicBezTo>
                  <a:pt x="226" y="283"/>
                  <a:pt x="168" y="333"/>
                  <a:pt x="216" y="417"/>
                </a:cubicBezTo>
                <a:cubicBezTo>
                  <a:pt x="264" y="502"/>
                  <a:pt x="288" y="586"/>
                  <a:pt x="276" y="605"/>
                </a:cubicBezTo>
                <a:cubicBezTo>
                  <a:pt x="264" y="623"/>
                  <a:pt x="215" y="601"/>
                  <a:pt x="147" y="629"/>
                </a:cubicBezTo>
                <a:cubicBezTo>
                  <a:pt x="79" y="657"/>
                  <a:pt x="58" y="612"/>
                  <a:pt x="30" y="629"/>
                </a:cubicBezTo>
                <a:cubicBezTo>
                  <a:pt x="2" y="645"/>
                  <a:pt x="0" y="741"/>
                  <a:pt x="20" y="771"/>
                </a:cubicBezTo>
                <a:cubicBezTo>
                  <a:pt x="39" y="800"/>
                  <a:pt x="62" y="821"/>
                  <a:pt x="97" y="821"/>
                </a:cubicBezTo>
                <a:cubicBezTo>
                  <a:pt x="132" y="821"/>
                  <a:pt x="98" y="781"/>
                  <a:pt x="90" y="769"/>
                </a:cubicBezTo>
                <a:cubicBezTo>
                  <a:pt x="81" y="758"/>
                  <a:pt x="74" y="687"/>
                  <a:pt x="118" y="691"/>
                </a:cubicBezTo>
                <a:cubicBezTo>
                  <a:pt x="163" y="696"/>
                  <a:pt x="288" y="703"/>
                  <a:pt x="288" y="703"/>
                </a:cubicBezTo>
                <a:cubicBezTo>
                  <a:pt x="288" y="703"/>
                  <a:pt x="332" y="821"/>
                  <a:pt x="373" y="821"/>
                </a:cubicBezTo>
                <a:cubicBezTo>
                  <a:pt x="388" y="821"/>
                  <a:pt x="396" y="821"/>
                  <a:pt x="399" y="821"/>
                </a:cubicBezTo>
                <a:cubicBezTo>
                  <a:pt x="399" y="821"/>
                  <a:pt x="418" y="820"/>
                  <a:pt x="418" y="809"/>
                </a:cubicBezTo>
                <a:cubicBezTo>
                  <a:pt x="418" y="797"/>
                  <a:pt x="397" y="803"/>
                  <a:pt x="380" y="783"/>
                </a:cubicBezTo>
                <a:cubicBezTo>
                  <a:pt x="362" y="763"/>
                  <a:pt x="371" y="713"/>
                  <a:pt x="371" y="713"/>
                </a:cubicBezTo>
                <a:cubicBezTo>
                  <a:pt x="371" y="713"/>
                  <a:pt x="417" y="715"/>
                  <a:pt x="408" y="663"/>
                </a:cubicBezTo>
                <a:cubicBezTo>
                  <a:pt x="456" y="643"/>
                  <a:pt x="513" y="615"/>
                  <a:pt x="513" y="615"/>
                </a:cubicBezTo>
                <a:cubicBezTo>
                  <a:pt x="513" y="615"/>
                  <a:pt x="516" y="680"/>
                  <a:pt x="516" y="731"/>
                </a:cubicBezTo>
                <a:cubicBezTo>
                  <a:pt x="516" y="781"/>
                  <a:pt x="503" y="796"/>
                  <a:pt x="492" y="805"/>
                </a:cubicBezTo>
                <a:cubicBezTo>
                  <a:pt x="481" y="813"/>
                  <a:pt x="485" y="819"/>
                  <a:pt x="527" y="821"/>
                </a:cubicBezTo>
                <a:cubicBezTo>
                  <a:pt x="569" y="823"/>
                  <a:pt x="555" y="807"/>
                  <a:pt x="581" y="817"/>
                </a:cubicBezTo>
                <a:cubicBezTo>
                  <a:pt x="606" y="827"/>
                  <a:pt x="599" y="802"/>
                  <a:pt x="587" y="782"/>
                </a:cubicBezTo>
                <a:cubicBezTo>
                  <a:pt x="576" y="763"/>
                  <a:pt x="561" y="742"/>
                  <a:pt x="573" y="693"/>
                </a:cubicBezTo>
                <a:cubicBezTo>
                  <a:pt x="585" y="644"/>
                  <a:pt x="593" y="602"/>
                  <a:pt x="589" y="573"/>
                </a:cubicBezTo>
                <a:cubicBezTo>
                  <a:pt x="630" y="544"/>
                  <a:pt x="643" y="526"/>
                  <a:pt x="641" y="495"/>
                </a:cubicBezTo>
                <a:cubicBezTo>
                  <a:pt x="638" y="464"/>
                  <a:pt x="605" y="438"/>
                  <a:pt x="605" y="438"/>
                </a:cubicBezTo>
                <a:cubicBezTo>
                  <a:pt x="605" y="438"/>
                  <a:pt x="610" y="345"/>
                  <a:pt x="629" y="302"/>
                </a:cubicBezTo>
                <a:cubicBezTo>
                  <a:pt x="655" y="291"/>
                  <a:pt x="679" y="299"/>
                  <a:pt x="679" y="299"/>
                </a:cubicBezTo>
                <a:cubicBezTo>
                  <a:pt x="679" y="299"/>
                  <a:pt x="692" y="461"/>
                  <a:pt x="683" y="479"/>
                </a:cubicBezTo>
                <a:cubicBezTo>
                  <a:pt x="674" y="497"/>
                  <a:pt x="669" y="547"/>
                  <a:pt x="676" y="630"/>
                </a:cubicBezTo>
                <a:cubicBezTo>
                  <a:pt x="684" y="713"/>
                  <a:pt x="665" y="715"/>
                  <a:pt x="673" y="742"/>
                </a:cubicBezTo>
                <a:cubicBezTo>
                  <a:pt x="681" y="769"/>
                  <a:pt x="693" y="791"/>
                  <a:pt x="677" y="801"/>
                </a:cubicBezTo>
                <a:cubicBezTo>
                  <a:pt x="662" y="811"/>
                  <a:pt x="662" y="821"/>
                  <a:pt x="695" y="821"/>
                </a:cubicBezTo>
                <a:cubicBezTo>
                  <a:pt x="728" y="821"/>
                  <a:pt x="755" y="823"/>
                  <a:pt x="744" y="793"/>
                </a:cubicBezTo>
                <a:cubicBezTo>
                  <a:pt x="734" y="762"/>
                  <a:pt x="719" y="743"/>
                  <a:pt x="728" y="697"/>
                </a:cubicBezTo>
                <a:cubicBezTo>
                  <a:pt x="736" y="652"/>
                  <a:pt x="761" y="575"/>
                  <a:pt x="752" y="509"/>
                </a:cubicBezTo>
                <a:cubicBezTo>
                  <a:pt x="744" y="444"/>
                  <a:pt x="760" y="354"/>
                  <a:pt x="760" y="354"/>
                </a:cubicBezTo>
                <a:cubicBezTo>
                  <a:pt x="767" y="354"/>
                  <a:pt x="767" y="354"/>
                  <a:pt x="767" y="354"/>
                </a:cubicBezTo>
                <a:cubicBezTo>
                  <a:pt x="767" y="354"/>
                  <a:pt x="783" y="292"/>
                  <a:pt x="770" y="269"/>
                </a:cubicBezTo>
                <a:cubicBezTo>
                  <a:pt x="758" y="247"/>
                  <a:pt x="745" y="230"/>
                  <a:pt x="758" y="222"/>
                </a:cubicBezTo>
                <a:cubicBezTo>
                  <a:pt x="771" y="215"/>
                  <a:pt x="789" y="235"/>
                  <a:pt x="811" y="238"/>
                </a:cubicBezTo>
                <a:cubicBezTo>
                  <a:pt x="833" y="241"/>
                  <a:pt x="842" y="214"/>
                  <a:pt x="846" y="214"/>
                </a:cubicBezTo>
                <a:cubicBezTo>
                  <a:pt x="850" y="213"/>
                  <a:pt x="847" y="206"/>
                  <a:pt x="851" y="204"/>
                </a:cubicBezTo>
                <a:cubicBezTo>
                  <a:pt x="855" y="201"/>
                  <a:pt x="857" y="195"/>
                  <a:pt x="857" y="195"/>
                </a:cubicBezTo>
                <a:cubicBezTo>
                  <a:pt x="857" y="195"/>
                  <a:pt x="864" y="188"/>
                  <a:pt x="870" y="189"/>
                </a:cubicBezTo>
                <a:cubicBezTo>
                  <a:pt x="876" y="189"/>
                  <a:pt x="875" y="180"/>
                  <a:pt x="880" y="158"/>
                </a:cubicBezTo>
                <a:cubicBezTo>
                  <a:pt x="885" y="136"/>
                  <a:pt x="915" y="104"/>
                  <a:pt x="889" y="54"/>
                </a:cubicBezTo>
                <a:cubicBezTo>
                  <a:pt x="864" y="4"/>
                  <a:pt x="776" y="0"/>
                  <a:pt x="745" y="41"/>
                </a:cubicBezTo>
                <a:close/>
                <a:moveTo>
                  <a:pt x="456" y="539"/>
                </a:moveTo>
                <a:cubicBezTo>
                  <a:pt x="434" y="550"/>
                  <a:pt x="413" y="565"/>
                  <a:pt x="404" y="575"/>
                </a:cubicBezTo>
                <a:cubicBezTo>
                  <a:pt x="401" y="588"/>
                  <a:pt x="402" y="604"/>
                  <a:pt x="401" y="618"/>
                </a:cubicBezTo>
                <a:cubicBezTo>
                  <a:pt x="400" y="574"/>
                  <a:pt x="382" y="510"/>
                  <a:pt x="382" y="509"/>
                </a:cubicBezTo>
                <a:cubicBezTo>
                  <a:pt x="381" y="507"/>
                  <a:pt x="381" y="506"/>
                  <a:pt x="380" y="505"/>
                </a:cubicBezTo>
                <a:cubicBezTo>
                  <a:pt x="364" y="472"/>
                  <a:pt x="363" y="427"/>
                  <a:pt x="363" y="427"/>
                </a:cubicBezTo>
                <a:cubicBezTo>
                  <a:pt x="361" y="404"/>
                  <a:pt x="376" y="414"/>
                  <a:pt x="392" y="431"/>
                </a:cubicBezTo>
                <a:cubicBezTo>
                  <a:pt x="409" y="449"/>
                  <a:pt x="479" y="483"/>
                  <a:pt x="494" y="498"/>
                </a:cubicBezTo>
                <a:cubicBezTo>
                  <a:pt x="509" y="514"/>
                  <a:pt x="495" y="520"/>
                  <a:pt x="456" y="539"/>
                </a:cubicBezTo>
                <a:close/>
                <a:moveTo>
                  <a:pt x="531" y="386"/>
                </a:moveTo>
                <a:cubicBezTo>
                  <a:pt x="531" y="386"/>
                  <a:pt x="512" y="360"/>
                  <a:pt x="484" y="344"/>
                </a:cubicBezTo>
                <a:cubicBezTo>
                  <a:pt x="509" y="339"/>
                  <a:pt x="550" y="317"/>
                  <a:pt x="550" y="317"/>
                </a:cubicBezTo>
                <a:lnTo>
                  <a:pt x="531" y="386"/>
                </a:lnTo>
                <a:close/>
              </a:path>
            </a:pathLst>
          </a:custGeom>
          <a:solidFill>
            <a:srgbClr val="3F3FFF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1219017"/>
            <a:endParaRPr lang="ru-RU" sz="24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CC12D057-0687-43C9-8458-5B80DDFDB8E1}"/>
              </a:ext>
            </a:extLst>
          </p:cNvPr>
          <p:cNvSpPr>
            <a:spLocks/>
          </p:cNvSpPr>
          <p:nvPr/>
        </p:nvSpPr>
        <p:spPr bwMode="auto">
          <a:xfrm>
            <a:off x="3566517" y="1386928"/>
            <a:ext cx="2370003" cy="2033281"/>
          </a:xfrm>
          <a:custGeom>
            <a:avLst/>
            <a:gdLst>
              <a:gd name="T0" fmla="*/ 1354 w 1389"/>
              <a:gd name="T1" fmla="*/ 438 h 1145"/>
              <a:gd name="T2" fmla="*/ 1359 w 1389"/>
              <a:gd name="T3" fmla="*/ 365 h 1145"/>
              <a:gd name="T4" fmla="*/ 1309 w 1389"/>
              <a:gd name="T5" fmla="*/ 416 h 1145"/>
              <a:gd name="T6" fmla="*/ 1210 w 1389"/>
              <a:gd name="T7" fmla="*/ 502 h 1145"/>
              <a:gd name="T8" fmla="*/ 1165 w 1389"/>
              <a:gd name="T9" fmla="*/ 381 h 1145"/>
              <a:gd name="T10" fmla="*/ 1158 w 1389"/>
              <a:gd name="T11" fmla="*/ 303 h 1145"/>
              <a:gd name="T12" fmla="*/ 1179 w 1389"/>
              <a:gd name="T13" fmla="*/ 289 h 1145"/>
              <a:gd name="T14" fmla="*/ 1236 w 1389"/>
              <a:gd name="T15" fmla="*/ 286 h 1145"/>
              <a:gd name="T16" fmla="*/ 1249 w 1389"/>
              <a:gd name="T17" fmla="*/ 270 h 1145"/>
              <a:gd name="T18" fmla="*/ 1257 w 1389"/>
              <a:gd name="T19" fmla="*/ 265 h 1145"/>
              <a:gd name="T20" fmla="*/ 1265 w 1389"/>
              <a:gd name="T21" fmla="*/ 255 h 1145"/>
              <a:gd name="T22" fmla="*/ 1282 w 1389"/>
              <a:gd name="T23" fmla="*/ 223 h 1145"/>
              <a:gd name="T24" fmla="*/ 1311 w 1389"/>
              <a:gd name="T25" fmla="*/ 147 h 1145"/>
              <a:gd name="T26" fmla="*/ 1211 w 1389"/>
              <a:gd name="T27" fmla="*/ 78 h 1145"/>
              <a:gd name="T28" fmla="*/ 1102 w 1389"/>
              <a:gd name="T29" fmla="*/ 197 h 1145"/>
              <a:gd name="T30" fmla="*/ 1016 w 1389"/>
              <a:gd name="T31" fmla="*/ 102 h 1145"/>
              <a:gd name="T32" fmla="*/ 864 w 1389"/>
              <a:gd name="T33" fmla="*/ 10 h 1145"/>
              <a:gd name="T34" fmla="*/ 524 w 1389"/>
              <a:gd name="T35" fmla="*/ 107 h 1145"/>
              <a:gd name="T36" fmla="*/ 582 w 1389"/>
              <a:gd name="T37" fmla="*/ 138 h 1145"/>
              <a:gd name="T38" fmla="*/ 589 w 1389"/>
              <a:gd name="T39" fmla="*/ 154 h 1145"/>
              <a:gd name="T40" fmla="*/ 612 w 1389"/>
              <a:gd name="T41" fmla="*/ 151 h 1145"/>
              <a:gd name="T42" fmla="*/ 703 w 1389"/>
              <a:gd name="T43" fmla="*/ 92 h 1145"/>
              <a:gd name="T44" fmla="*/ 857 w 1389"/>
              <a:gd name="T45" fmla="*/ 66 h 1145"/>
              <a:gd name="T46" fmla="*/ 939 w 1389"/>
              <a:gd name="T47" fmla="*/ 153 h 1145"/>
              <a:gd name="T48" fmla="*/ 823 w 1389"/>
              <a:gd name="T49" fmla="*/ 291 h 1145"/>
              <a:gd name="T50" fmla="*/ 571 w 1389"/>
              <a:gd name="T51" fmla="*/ 439 h 1145"/>
              <a:gd name="T52" fmla="*/ 487 w 1389"/>
              <a:gd name="T53" fmla="*/ 575 h 1145"/>
              <a:gd name="T54" fmla="*/ 329 w 1389"/>
              <a:gd name="T55" fmla="*/ 702 h 1145"/>
              <a:gd name="T56" fmla="*/ 192 w 1389"/>
              <a:gd name="T57" fmla="*/ 819 h 1145"/>
              <a:gd name="T58" fmla="*/ 72 w 1389"/>
              <a:gd name="T59" fmla="*/ 911 h 1145"/>
              <a:gd name="T60" fmla="*/ 12 w 1389"/>
              <a:gd name="T61" fmla="*/ 968 h 1145"/>
              <a:gd name="T62" fmla="*/ 21 w 1389"/>
              <a:gd name="T63" fmla="*/ 1028 h 1145"/>
              <a:gd name="T64" fmla="*/ 17 w 1389"/>
              <a:gd name="T65" fmla="*/ 1087 h 1145"/>
              <a:gd name="T66" fmla="*/ 77 w 1389"/>
              <a:gd name="T67" fmla="*/ 1145 h 1145"/>
              <a:gd name="T68" fmla="*/ 87 w 1389"/>
              <a:gd name="T69" fmla="*/ 1108 h 1145"/>
              <a:gd name="T70" fmla="*/ 98 w 1389"/>
              <a:gd name="T71" fmla="*/ 1035 h 1145"/>
              <a:gd name="T72" fmla="*/ 236 w 1389"/>
              <a:gd name="T73" fmla="*/ 900 h 1145"/>
              <a:gd name="T74" fmla="*/ 417 w 1389"/>
              <a:gd name="T75" fmla="*/ 796 h 1145"/>
              <a:gd name="T76" fmla="*/ 557 w 1389"/>
              <a:gd name="T77" fmla="*/ 705 h 1145"/>
              <a:gd name="T78" fmla="*/ 673 w 1389"/>
              <a:gd name="T79" fmla="*/ 618 h 1145"/>
              <a:gd name="T80" fmla="*/ 816 w 1389"/>
              <a:gd name="T81" fmla="*/ 707 h 1145"/>
              <a:gd name="T82" fmla="*/ 823 w 1389"/>
              <a:gd name="T83" fmla="*/ 757 h 1145"/>
              <a:gd name="T84" fmla="*/ 621 w 1389"/>
              <a:gd name="T85" fmla="*/ 847 h 1145"/>
              <a:gd name="T86" fmla="*/ 549 w 1389"/>
              <a:gd name="T87" fmla="*/ 928 h 1145"/>
              <a:gd name="T88" fmla="*/ 625 w 1389"/>
              <a:gd name="T89" fmla="*/ 1080 h 1145"/>
              <a:gd name="T90" fmla="*/ 648 w 1389"/>
              <a:gd name="T91" fmla="*/ 991 h 1145"/>
              <a:gd name="T92" fmla="*/ 707 w 1389"/>
              <a:gd name="T93" fmla="*/ 893 h 1145"/>
              <a:gd name="T94" fmla="*/ 995 w 1389"/>
              <a:gd name="T95" fmla="*/ 795 h 1145"/>
              <a:gd name="T96" fmla="*/ 898 w 1389"/>
              <a:gd name="T97" fmla="*/ 591 h 1145"/>
              <a:gd name="T98" fmla="*/ 809 w 1389"/>
              <a:gd name="T99" fmla="*/ 502 h 1145"/>
              <a:gd name="T100" fmla="*/ 1019 w 1389"/>
              <a:gd name="T101" fmla="*/ 462 h 1145"/>
              <a:gd name="T102" fmla="*/ 1077 w 1389"/>
              <a:gd name="T103" fmla="*/ 452 h 1145"/>
              <a:gd name="T104" fmla="*/ 1159 w 1389"/>
              <a:gd name="T105" fmla="*/ 599 h 1145"/>
              <a:gd name="T106" fmla="*/ 1268 w 1389"/>
              <a:gd name="T107" fmla="*/ 546 h 1145"/>
              <a:gd name="T108" fmla="*/ 1354 w 1389"/>
              <a:gd name="T109" fmla="*/ 438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89" h="1145">
                <a:moveTo>
                  <a:pt x="1354" y="438"/>
                </a:moveTo>
                <a:cubicBezTo>
                  <a:pt x="1389" y="411"/>
                  <a:pt x="1389" y="378"/>
                  <a:pt x="1359" y="365"/>
                </a:cubicBezTo>
                <a:cubicBezTo>
                  <a:pt x="1329" y="352"/>
                  <a:pt x="1316" y="393"/>
                  <a:pt x="1309" y="416"/>
                </a:cubicBezTo>
                <a:cubicBezTo>
                  <a:pt x="1301" y="439"/>
                  <a:pt x="1224" y="465"/>
                  <a:pt x="1210" y="502"/>
                </a:cubicBezTo>
                <a:cubicBezTo>
                  <a:pt x="1201" y="452"/>
                  <a:pt x="1173" y="403"/>
                  <a:pt x="1165" y="381"/>
                </a:cubicBezTo>
                <a:cubicBezTo>
                  <a:pt x="1157" y="359"/>
                  <a:pt x="1161" y="318"/>
                  <a:pt x="1158" y="303"/>
                </a:cubicBezTo>
                <a:cubicBezTo>
                  <a:pt x="1158" y="303"/>
                  <a:pt x="1155" y="280"/>
                  <a:pt x="1179" y="289"/>
                </a:cubicBezTo>
                <a:cubicBezTo>
                  <a:pt x="1203" y="298"/>
                  <a:pt x="1228" y="303"/>
                  <a:pt x="1236" y="286"/>
                </a:cubicBezTo>
                <a:cubicBezTo>
                  <a:pt x="1245" y="270"/>
                  <a:pt x="1246" y="270"/>
                  <a:pt x="1249" y="270"/>
                </a:cubicBezTo>
                <a:cubicBezTo>
                  <a:pt x="1251" y="271"/>
                  <a:pt x="1255" y="269"/>
                  <a:pt x="1257" y="265"/>
                </a:cubicBezTo>
                <a:cubicBezTo>
                  <a:pt x="1258" y="260"/>
                  <a:pt x="1257" y="256"/>
                  <a:pt x="1265" y="255"/>
                </a:cubicBezTo>
                <a:cubicBezTo>
                  <a:pt x="1274" y="254"/>
                  <a:pt x="1280" y="244"/>
                  <a:pt x="1282" y="223"/>
                </a:cubicBezTo>
                <a:cubicBezTo>
                  <a:pt x="1283" y="202"/>
                  <a:pt x="1319" y="181"/>
                  <a:pt x="1311" y="147"/>
                </a:cubicBezTo>
                <a:cubicBezTo>
                  <a:pt x="1302" y="113"/>
                  <a:pt x="1264" y="67"/>
                  <a:pt x="1211" y="78"/>
                </a:cubicBezTo>
                <a:cubicBezTo>
                  <a:pt x="1157" y="88"/>
                  <a:pt x="1130" y="173"/>
                  <a:pt x="1102" y="197"/>
                </a:cubicBezTo>
                <a:cubicBezTo>
                  <a:pt x="1074" y="221"/>
                  <a:pt x="1043" y="132"/>
                  <a:pt x="1016" y="102"/>
                </a:cubicBezTo>
                <a:cubicBezTo>
                  <a:pt x="989" y="72"/>
                  <a:pt x="908" y="0"/>
                  <a:pt x="864" y="10"/>
                </a:cubicBezTo>
                <a:cubicBezTo>
                  <a:pt x="820" y="20"/>
                  <a:pt x="528" y="74"/>
                  <a:pt x="524" y="107"/>
                </a:cubicBezTo>
                <a:cubicBezTo>
                  <a:pt x="521" y="140"/>
                  <a:pt x="544" y="152"/>
                  <a:pt x="582" y="138"/>
                </a:cubicBezTo>
                <a:cubicBezTo>
                  <a:pt x="620" y="124"/>
                  <a:pt x="595" y="147"/>
                  <a:pt x="589" y="154"/>
                </a:cubicBezTo>
                <a:cubicBezTo>
                  <a:pt x="583" y="160"/>
                  <a:pt x="599" y="167"/>
                  <a:pt x="612" y="151"/>
                </a:cubicBezTo>
                <a:cubicBezTo>
                  <a:pt x="626" y="136"/>
                  <a:pt x="641" y="97"/>
                  <a:pt x="703" y="92"/>
                </a:cubicBezTo>
                <a:cubicBezTo>
                  <a:pt x="765" y="87"/>
                  <a:pt x="857" y="66"/>
                  <a:pt x="857" y="66"/>
                </a:cubicBezTo>
                <a:cubicBezTo>
                  <a:pt x="857" y="66"/>
                  <a:pt x="920" y="105"/>
                  <a:pt x="939" y="153"/>
                </a:cubicBezTo>
                <a:cubicBezTo>
                  <a:pt x="957" y="201"/>
                  <a:pt x="922" y="227"/>
                  <a:pt x="823" y="291"/>
                </a:cubicBezTo>
                <a:cubicBezTo>
                  <a:pt x="724" y="356"/>
                  <a:pt x="608" y="355"/>
                  <a:pt x="571" y="439"/>
                </a:cubicBezTo>
                <a:cubicBezTo>
                  <a:pt x="534" y="524"/>
                  <a:pt x="541" y="535"/>
                  <a:pt x="487" y="575"/>
                </a:cubicBezTo>
                <a:cubicBezTo>
                  <a:pt x="433" y="614"/>
                  <a:pt x="405" y="670"/>
                  <a:pt x="329" y="702"/>
                </a:cubicBezTo>
                <a:cubicBezTo>
                  <a:pt x="253" y="734"/>
                  <a:pt x="230" y="769"/>
                  <a:pt x="192" y="819"/>
                </a:cubicBezTo>
                <a:cubicBezTo>
                  <a:pt x="153" y="868"/>
                  <a:pt x="123" y="904"/>
                  <a:pt x="72" y="911"/>
                </a:cubicBezTo>
                <a:cubicBezTo>
                  <a:pt x="20" y="918"/>
                  <a:pt x="0" y="928"/>
                  <a:pt x="12" y="968"/>
                </a:cubicBezTo>
                <a:cubicBezTo>
                  <a:pt x="23" y="1008"/>
                  <a:pt x="21" y="1028"/>
                  <a:pt x="21" y="1028"/>
                </a:cubicBezTo>
                <a:cubicBezTo>
                  <a:pt x="21" y="1028"/>
                  <a:pt x="19" y="1066"/>
                  <a:pt x="17" y="1087"/>
                </a:cubicBezTo>
                <a:cubicBezTo>
                  <a:pt x="14" y="1108"/>
                  <a:pt x="28" y="1145"/>
                  <a:pt x="77" y="1145"/>
                </a:cubicBezTo>
                <a:cubicBezTo>
                  <a:pt x="126" y="1145"/>
                  <a:pt x="102" y="1118"/>
                  <a:pt x="87" y="1108"/>
                </a:cubicBezTo>
                <a:cubicBezTo>
                  <a:pt x="72" y="1099"/>
                  <a:pt x="69" y="1080"/>
                  <a:pt x="98" y="1035"/>
                </a:cubicBezTo>
                <a:cubicBezTo>
                  <a:pt x="126" y="989"/>
                  <a:pt x="143" y="957"/>
                  <a:pt x="236" y="900"/>
                </a:cubicBezTo>
                <a:cubicBezTo>
                  <a:pt x="329" y="843"/>
                  <a:pt x="377" y="841"/>
                  <a:pt x="417" y="796"/>
                </a:cubicBezTo>
                <a:cubicBezTo>
                  <a:pt x="457" y="751"/>
                  <a:pt x="484" y="740"/>
                  <a:pt x="557" y="705"/>
                </a:cubicBezTo>
                <a:cubicBezTo>
                  <a:pt x="629" y="669"/>
                  <a:pt x="673" y="618"/>
                  <a:pt x="673" y="618"/>
                </a:cubicBezTo>
                <a:cubicBezTo>
                  <a:pt x="673" y="618"/>
                  <a:pt x="763" y="681"/>
                  <a:pt x="816" y="707"/>
                </a:cubicBezTo>
                <a:cubicBezTo>
                  <a:pt x="869" y="733"/>
                  <a:pt x="900" y="754"/>
                  <a:pt x="823" y="757"/>
                </a:cubicBezTo>
                <a:cubicBezTo>
                  <a:pt x="747" y="760"/>
                  <a:pt x="680" y="842"/>
                  <a:pt x="621" y="847"/>
                </a:cubicBezTo>
                <a:cubicBezTo>
                  <a:pt x="563" y="852"/>
                  <a:pt x="517" y="862"/>
                  <a:pt x="549" y="928"/>
                </a:cubicBezTo>
                <a:cubicBezTo>
                  <a:pt x="582" y="994"/>
                  <a:pt x="580" y="1076"/>
                  <a:pt x="625" y="1080"/>
                </a:cubicBezTo>
                <a:cubicBezTo>
                  <a:pt x="660" y="1083"/>
                  <a:pt x="645" y="1032"/>
                  <a:pt x="648" y="991"/>
                </a:cubicBezTo>
                <a:cubicBezTo>
                  <a:pt x="652" y="949"/>
                  <a:pt x="645" y="900"/>
                  <a:pt x="707" y="893"/>
                </a:cubicBezTo>
                <a:cubicBezTo>
                  <a:pt x="769" y="887"/>
                  <a:pt x="978" y="852"/>
                  <a:pt x="995" y="795"/>
                </a:cubicBezTo>
                <a:cubicBezTo>
                  <a:pt x="1013" y="738"/>
                  <a:pt x="944" y="646"/>
                  <a:pt x="898" y="591"/>
                </a:cubicBezTo>
                <a:cubicBezTo>
                  <a:pt x="851" y="537"/>
                  <a:pt x="809" y="502"/>
                  <a:pt x="809" y="502"/>
                </a:cubicBezTo>
                <a:cubicBezTo>
                  <a:pt x="809" y="502"/>
                  <a:pt x="963" y="481"/>
                  <a:pt x="1019" y="462"/>
                </a:cubicBezTo>
                <a:cubicBezTo>
                  <a:pt x="1076" y="443"/>
                  <a:pt x="1077" y="452"/>
                  <a:pt x="1077" y="452"/>
                </a:cubicBezTo>
                <a:cubicBezTo>
                  <a:pt x="1077" y="452"/>
                  <a:pt x="1127" y="576"/>
                  <a:pt x="1159" y="599"/>
                </a:cubicBezTo>
                <a:cubicBezTo>
                  <a:pt x="1191" y="622"/>
                  <a:pt x="1222" y="591"/>
                  <a:pt x="1268" y="546"/>
                </a:cubicBezTo>
                <a:cubicBezTo>
                  <a:pt x="1314" y="501"/>
                  <a:pt x="1319" y="466"/>
                  <a:pt x="1354" y="438"/>
                </a:cubicBezTo>
                <a:close/>
              </a:path>
            </a:pathLst>
          </a:custGeom>
          <a:solidFill>
            <a:srgbClr val="0148A2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1219017"/>
            <a:endParaRPr lang="ru-RU" sz="24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AC72A87A-F6B3-4CD8-966F-C94DC2CBF882}"/>
              </a:ext>
            </a:extLst>
          </p:cNvPr>
          <p:cNvSpPr txBox="1">
            <a:spLocks/>
          </p:cNvSpPr>
          <p:nvPr/>
        </p:nvSpPr>
        <p:spPr>
          <a:xfrm>
            <a:off x="435128" y="3656350"/>
            <a:ext cx="2592287" cy="641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900"/>
              </a:lnSpc>
              <a:spcAft>
                <a:spcPts val="1200"/>
              </a:spcAft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2022.5-2022.6</a:t>
            </a:r>
          </a:p>
          <a:p>
            <a:pPr marL="0" indent="0" algn="ctr">
              <a:lnSpc>
                <a:spcPts val="1900"/>
              </a:lnSpc>
              <a:spcAft>
                <a:spcPts val="1200"/>
              </a:spcAft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Maybe two meetings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）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B0589F-1FD2-4C1F-85D0-446CA3D662C7}"/>
              </a:ext>
            </a:extLst>
          </p:cNvPr>
          <p:cNvSpPr/>
          <p:nvPr/>
        </p:nvSpPr>
        <p:spPr>
          <a:xfrm>
            <a:off x="692052" y="4325523"/>
            <a:ext cx="2187761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kick-off discussion of design principles/ general ideas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B131B9E6-FF1D-4DB5-AEEF-017530E73084}"/>
              </a:ext>
            </a:extLst>
          </p:cNvPr>
          <p:cNvSpPr txBox="1">
            <a:spLocks/>
          </p:cNvSpPr>
          <p:nvPr/>
        </p:nvSpPr>
        <p:spPr>
          <a:xfrm>
            <a:off x="3296735" y="3518874"/>
            <a:ext cx="2664296" cy="641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900"/>
              </a:lnSpc>
              <a:spcAft>
                <a:spcPts val="1200"/>
              </a:spcAft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2022.6-2022.8</a:t>
            </a:r>
          </a:p>
          <a:p>
            <a:pPr marL="0" indent="0" algn="ctr">
              <a:lnSpc>
                <a:spcPts val="1900"/>
              </a:lnSpc>
              <a:spcAft>
                <a:spcPts val="1200"/>
              </a:spcAft>
              <a:buNone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Maybe four meetings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）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91C37D-7044-4A5A-8FB9-775AEAAE66B8}"/>
              </a:ext>
            </a:extLst>
          </p:cNvPr>
          <p:cNvSpPr/>
          <p:nvPr/>
        </p:nvSpPr>
        <p:spPr>
          <a:xfrm>
            <a:off x="3853557" y="4265548"/>
            <a:ext cx="1798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Table/Object level mapping and discussion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8EB4DEFC-4932-43BF-A47F-016D3C00C8EF}"/>
              </a:ext>
            </a:extLst>
          </p:cNvPr>
          <p:cNvSpPr txBox="1">
            <a:spLocks/>
          </p:cNvSpPr>
          <p:nvPr/>
        </p:nvSpPr>
        <p:spPr>
          <a:xfrm>
            <a:off x="6444208" y="3421077"/>
            <a:ext cx="2334507" cy="641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900"/>
              </a:lnSpc>
              <a:spcAft>
                <a:spcPts val="1200"/>
              </a:spcAft>
              <a:buNone/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2022.8-2022.11</a:t>
            </a:r>
          </a:p>
          <a:p>
            <a:pPr marL="0" indent="0" algn="ctr">
              <a:lnSpc>
                <a:spcPts val="1900"/>
              </a:lnSpc>
              <a:spcAft>
                <a:spcPts val="1200"/>
              </a:spcAft>
              <a:buNone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Maybe six meetings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）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FB6EEE-5A13-45F6-92FC-881DD5AD886F}"/>
              </a:ext>
            </a:extLst>
          </p:cNvPr>
          <p:cNvSpPr/>
          <p:nvPr/>
        </p:nvSpPr>
        <p:spPr>
          <a:xfrm>
            <a:off x="6625864" y="4080881"/>
            <a:ext cx="2187761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Data element level mapping and discussion of consensus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52C0FCFC-2E2B-4784-8F31-AEFC5B84F9BF}"/>
              </a:ext>
            </a:extLst>
          </p:cNvPr>
          <p:cNvSpPr>
            <a:spLocks/>
          </p:cNvSpPr>
          <p:nvPr/>
        </p:nvSpPr>
        <p:spPr bwMode="auto">
          <a:xfrm>
            <a:off x="6717639" y="769269"/>
            <a:ext cx="1583125" cy="2520279"/>
          </a:xfrm>
          <a:custGeom>
            <a:avLst/>
            <a:gdLst>
              <a:gd name="T0" fmla="*/ 968 w 997"/>
              <a:gd name="T1" fmla="*/ 339 h 1820"/>
              <a:gd name="T2" fmla="*/ 959 w 997"/>
              <a:gd name="T3" fmla="*/ 328 h 1820"/>
              <a:gd name="T4" fmla="*/ 949 w 997"/>
              <a:gd name="T5" fmla="*/ 321 h 1820"/>
              <a:gd name="T6" fmla="*/ 941 w 997"/>
              <a:gd name="T7" fmla="*/ 309 h 1820"/>
              <a:gd name="T8" fmla="*/ 903 w 997"/>
              <a:gd name="T9" fmla="*/ 319 h 1820"/>
              <a:gd name="T10" fmla="*/ 894 w 997"/>
              <a:gd name="T11" fmla="*/ 315 h 1820"/>
              <a:gd name="T12" fmla="*/ 893 w 997"/>
              <a:gd name="T13" fmla="*/ 331 h 1820"/>
              <a:gd name="T14" fmla="*/ 882 w 997"/>
              <a:gd name="T15" fmla="*/ 375 h 1820"/>
              <a:gd name="T16" fmla="*/ 730 w 997"/>
              <a:gd name="T17" fmla="*/ 470 h 1820"/>
              <a:gd name="T18" fmla="*/ 655 w 997"/>
              <a:gd name="T19" fmla="*/ 456 h 1820"/>
              <a:gd name="T20" fmla="*/ 659 w 997"/>
              <a:gd name="T21" fmla="*/ 380 h 1820"/>
              <a:gd name="T22" fmla="*/ 640 w 997"/>
              <a:gd name="T23" fmla="*/ 344 h 1820"/>
              <a:gd name="T24" fmla="*/ 505 w 997"/>
              <a:gd name="T25" fmla="*/ 387 h 1820"/>
              <a:gd name="T26" fmla="*/ 464 w 997"/>
              <a:gd name="T27" fmla="*/ 434 h 1820"/>
              <a:gd name="T28" fmla="*/ 278 w 997"/>
              <a:gd name="T29" fmla="*/ 265 h 1820"/>
              <a:gd name="T30" fmla="*/ 174 w 997"/>
              <a:gd name="T31" fmla="*/ 124 h 1820"/>
              <a:gd name="T32" fmla="*/ 187 w 997"/>
              <a:gd name="T33" fmla="*/ 61 h 1820"/>
              <a:gd name="T34" fmla="*/ 157 w 997"/>
              <a:gd name="T35" fmla="*/ 89 h 1820"/>
              <a:gd name="T36" fmla="*/ 99 w 997"/>
              <a:gd name="T37" fmla="*/ 2 h 1820"/>
              <a:gd name="T38" fmla="*/ 95 w 997"/>
              <a:gd name="T39" fmla="*/ 48 h 1820"/>
              <a:gd name="T40" fmla="*/ 71 w 997"/>
              <a:gd name="T41" fmla="*/ 50 h 1820"/>
              <a:gd name="T42" fmla="*/ 29 w 997"/>
              <a:gd name="T43" fmla="*/ 37 h 1820"/>
              <a:gd name="T44" fmla="*/ 13 w 997"/>
              <a:gd name="T45" fmla="*/ 76 h 1820"/>
              <a:gd name="T46" fmla="*/ 123 w 997"/>
              <a:gd name="T47" fmla="*/ 174 h 1820"/>
              <a:gd name="T48" fmla="*/ 337 w 997"/>
              <a:gd name="T49" fmla="*/ 449 h 1820"/>
              <a:gd name="T50" fmla="*/ 443 w 997"/>
              <a:gd name="T51" fmla="*/ 596 h 1820"/>
              <a:gd name="T52" fmla="*/ 1 w 997"/>
              <a:gd name="T53" fmla="*/ 1004 h 1820"/>
              <a:gd name="T54" fmla="*/ 31 w 997"/>
              <a:gd name="T55" fmla="*/ 1067 h 1820"/>
              <a:gd name="T56" fmla="*/ 352 w 997"/>
              <a:gd name="T57" fmla="*/ 718 h 1820"/>
              <a:gd name="T58" fmla="*/ 500 w 997"/>
              <a:gd name="T59" fmla="*/ 815 h 1820"/>
              <a:gd name="T60" fmla="*/ 485 w 997"/>
              <a:gd name="T61" fmla="*/ 989 h 1820"/>
              <a:gd name="T62" fmla="*/ 431 w 997"/>
              <a:gd name="T63" fmla="*/ 1036 h 1820"/>
              <a:gd name="T64" fmla="*/ 491 w 997"/>
              <a:gd name="T65" fmla="*/ 1018 h 1820"/>
              <a:gd name="T66" fmla="*/ 599 w 997"/>
              <a:gd name="T67" fmla="*/ 1262 h 1820"/>
              <a:gd name="T68" fmla="*/ 401 w 997"/>
              <a:gd name="T69" fmla="*/ 1224 h 1820"/>
              <a:gd name="T70" fmla="*/ 344 w 997"/>
              <a:gd name="T71" fmla="*/ 1339 h 1820"/>
              <a:gd name="T72" fmla="*/ 394 w 997"/>
              <a:gd name="T73" fmla="*/ 1360 h 1820"/>
              <a:gd name="T74" fmla="*/ 627 w 997"/>
              <a:gd name="T75" fmla="*/ 1385 h 1820"/>
              <a:gd name="T76" fmla="*/ 708 w 997"/>
              <a:gd name="T77" fmla="*/ 1639 h 1820"/>
              <a:gd name="T78" fmla="*/ 721 w 997"/>
              <a:gd name="T79" fmla="*/ 1804 h 1820"/>
              <a:gd name="T80" fmla="*/ 898 w 997"/>
              <a:gd name="T81" fmla="*/ 1813 h 1820"/>
              <a:gd name="T82" fmla="*/ 786 w 997"/>
              <a:gd name="T83" fmla="*/ 1692 h 1820"/>
              <a:gd name="T84" fmla="*/ 721 w 997"/>
              <a:gd name="T85" fmla="*/ 1392 h 1820"/>
              <a:gd name="T86" fmla="*/ 742 w 997"/>
              <a:gd name="T87" fmla="*/ 1165 h 1820"/>
              <a:gd name="T88" fmla="*/ 728 w 997"/>
              <a:gd name="T89" fmla="*/ 924 h 1820"/>
              <a:gd name="T90" fmla="*/ 756 w 997"/>
              <a:gd name="T91" fmla="*/ 575 h 1820"/>
              <a:gd name="T92" fmla="*/ 908 w 997"/>
              <a:gd name="T93" fmla="*/ 432 h 1820"/>
              <a:gd name="T94" fmla="*/ 958 w 997"/>
              <a:gd name="T95" fmla="*/ 361 h 1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97" h="1820">
                <a:moveTo>
                  <a:pt x="993" y="331"/>
                </a:moveTo>
                <a:cubicBezTo>
                  <a:pt x="989" y="323"/>
                  <a:pt x="970" y="342"/>
                  <a:pt x="968" y="339"/>
                </a:cubicBezTo>
                <a:cubicBezTo>
                  <a:pt x="967" y="335"/>
                  <a:pt x="990" y="320"/>
                  <a:pt x="986" y="314"/>
                </a:cubicBezTo>
                <a:cubicBezTo>
                  <a:pt x="982" y="307"/>
                  <a:pt x="961" y="331"/>
                  <a:pt x="959" y="328"/>
                </a:cubicBezTo>
                <a:cubicBezTo>
                  <a:pt x="956" y="325"/>
                  <a:pt x="983" y="305"/>
                  <a:pt x="974" y="301"/>
                </a:cubicBezTo>
                <a:cubicBezTo>
                  <a:pt x="966" y="297"/>
                  <a:pt x="949" y="324"/>
                  <a:pt x="949" y="321"/>
                </a:cubicBezTo>
                <a:cubicBezTo>
                  <a:pt x="949" y="317"/>
                  <a:pt x="964" y="299"/>
                  <a:pt x="960" y="297"/>
                </a:cubicBezTo>
                <a:cubicBezTo>
                  <a:pt x="956" y="294"/>
                  <a:pt x="952" y="293"/>
                  <a:pt x="941" y="309"/>
                </a:cubicBezTo>
                <a:cubicBezTo>
                  <a:pt x="930" y="326"/>
                  <a:pt x="919" y="328"/>
                  <a:pt x="919" y="328"/>
                </a:cubicBezTo>
                <a:cubicBezTo>
                  <a:pt x="912" y="330"/>
                  <a:pt x="905" y="326"/>
                  <a:pt x="903" y="319"/>
                </a:cubicBezTo>
                <a:cubicBezTo>
                  <a:pt x="902" y="315"/>
                  <a:pt x="899" y="313"/>
                  <a:pt x="896" y="314"/>
                </a:cubicBezTo>
                <a:cubicBezTo>
                  <a:pt x="895" y="314"/>
                  <a:pt x="895" y="314"/>
                  <a:pt x="894" y="315"/>
                </a:cubicBezTo>
                <a:cubicBezTo>
                  <a:pt x="893" y="315"/>
                  <a:pt x="893" y="315"/>
                  <a:pt x="893" y="315"/>
                </a:cubicBezTo>
                <a:cubicBezTo>
                  <a:pt x="888" y="318"/>
                  <a:pt x="889" y="326"/>
                  <a:pt x="893" y="331"/>
                </a:cubicBezTo>
                <a:cubicBezTo>
                  <a:pt x="897" y="337"/>
                  <a:pt x="903" y="346"/>
                  <a:pt x="903" y="346"/>
                </a:cubicBezTo>
                <a:cubicBezTo>
                  <a:pt x="909" y="355"/>
                  <a:pt x="908" y="365"/>
                  <a:pt x="882" y="375"/>
                </a:cubicBezTo>
                <a:cubicBezTo>
                  <a:pt x="844" y="391"/>
                  <a:pt x="822" y="412"/>
                  <a:pt x="804" y="429"/>
                </a:cubicBezTo>
                <a:cubicBezTo>
                  <a:pt x="786" y="446"/>
                  <a:pt x="766" y="469"/>
                  <a:pt x="730" y="470"/>
                </a:cubicBezTo>
                <a:cubicBezTo>
                  <a:pt x="695" y="471"/>
                  <a:pt x="680" y="498"/>
                  <a:pt x="670" y="497"/>
                </a:cubicBezTo>
                <a:cubicBezTo>
                  <a:pt x="659" y="495"/>
                  <a:pt x="645" y="476"/>
                  <a:pt x="655" y="456"/>
                </a:cubicBezTo>
                <a:cubicBezTo>
                  <a:pt x="665" y="436"/>
                  <a:pt x="677" y="420"/>
                  <a:pt x="668" y="404"/>
                </a:cubicBezTo>
                <a:cubicBezTo>
                  <a:pt x="660" y="388"/>
                  <a:pt x="664" y="384"/>
                  <a:pt x="659" y="380"/>
                </a:cubicBezTo>
                <a:cubicBezTo>
                  <a:pt x="654" y="376"/>
                  <a:pt x="657" y="369"/>
                  <a:pt x="654" y="361"/>
                </a:cubicBezTo>
                <a:cubicBezTo>
                  <a:pt x="650" y="353"/>
                  <a:pt x="659" y="349"/>
                  <a:pt x="640" y="344"/>
                </a:cubicBezTo>
                <a:cubicBezTo>
                  <a:pt x="622" y="340"/>
                  <a:pt x="605" y="321"/>
                  <a:pt x="586" y="322"/>
                </a:cubicBezTo>
                <a:cubicBezTo>
                  <a:pt x="567" y="323"/>
                  <a:pt x="514" y="346"/>
                  <a:pt x="505" y="387"/>
                </a:cubicBezTo>
                <a:cubicBezTo>
                  <a:pt x="497" y="426"/>
                  <a:pt x="537" y="469"/>
                  <a:pt x="554" y="481"/>
                </a:cubicBezTo>
                <a:cubicBezTo>
                  <a:pt x="534" y="467"/>
                  <a:pt x="489" y="444"/>
                  <a:pt x="464" y="434"/>
                </a:cubicBezTo>
                <a:cubicBezTo>
                  <a:pt x="439" y="425"/>
                  <a:pt x="403" y="361"/>
                  <a:pt x="361" y="340"/>
                </a:cubicBezTo>
                <a:cubicBezTo>
                  <a:pt x="319" y="319"/>
                  <a:pt x="334" y="314"/>
                  <a:pt x="278" y="265"/>
                </a:cubicBezTo>
                <a:cubicBezTo>
                  <a:pt x="221" y="216"/>
                  <a:pt x="180" y="175"/>
                  <a:pt x="172" y="161"/>
                </a:cubicBezTo>
                <a:cubicBezTo>
                  <a:pt x="164" y="147"/>
                  <a:pt x="170" y="138"/>
                  <a:pt x="174" y="124"/>
                </a:cubicBezTo>
                <a:cubicBezTo>
                  <a:pt x="178" y="109"/>
                  <a:pt x="185" y="105"/>
                  <a:pt x="182" y="90"/>
                </a:cubicBezTo>
                <a:cubicBezTo>
                  <a:pt x="180" y="74"/>
                  <a:pt x="181" y="67"/>
                  <a:pt x="187" y="61"/>
                </a:cubicBezTo>
                <a:cubicBezTo>
                  <a:pt x="194" y="55"/>
                  <a:pt x="184" y="45"/>
                  <a:pt x="172" y="55"/>
                </a:cubicBezTo>
                <a:cubicBezTo>
                  <a:pt x="160" y="64"/>
                  <a:pt x="158" y="79"/>
                  <a:pt x="157" y="89"/>
                </a:cubicBezTo>
                <a:cubicBezTo>
                  <a:pt x="137" y="71"/>
                  <a:pt x="125" y="59"/>
                  <a:pt x="119" y="29"/>
                </a:cubicBezTo>
                <a:cubicBezTo>
                  <a:pt x="112" y="0"/>
                  <a:pt x="105" y="1"/>
                  <a:pt x="99" y="2"/>
                </a:cubicBezTo>
                <a:cubicBezTo>
                  <a:pt x="93" y="3"/>
                  <a:pt x="101" y="40"/>
                  <a:pt x="104" y="55"/>
                </a:cubicBezTo>
                <a:cubicBezTo>
                  <a:pt x="106" y="60"/>
                  <a:pt x="102" y="65"/>
                  <a:pt x="95" y="48"/>
                </a:cubicBezTo>
                <a:cubicBezTo>
                  <a:pt x="88" y="30"/>
                  <a:pt x="77" y="4"/>
                  <a:pt x="64" y="9"/>
                </a:cubicBezTo>
                <a:cubicBezTo>
                  <a:pt x="52" y="13"/>
                  <a:pt x="59" y="31"/>
                  <a:pt x="71" y="50"/>
                </a:cubicBezTo>
                <a:cubicBezTo>
                  <a:pt x="83" y="69"/>
                  <a:pt x="84" y="78"/>
                  <a:pt x="77" y="71"/>
                </a:cubicBezTo>
                <a:cubicBezTo>
                  <a:pt x="71" y="64"/>
                  <a:pt x="43" y="24"/>
                  <a:pt x="29" y="37"/>
                </a:cubicBezTo>
                <a:cubicBezTo>
                  <a:pt x="14" y="50"/>
                  <a:pt x="68" y="86"/>
                  <a:pt x="64" y="90"/>
                </a:cubicBezTo>
                <a:cubicBezTo>
                  <a:pt x="61" y="94"/>
                  <a:pt x="23" y="63"/>
                  <a:pt x="13" y="76"/>
                </a:cubicBezTo>
                <a:cubicBezTo>
                  <a:pt x="3" y="90"/>
                  <a:pt x="33" y="104"/>
                  <a:pt x="52" y="112"/>
                </a:cubicBezTo>
                <a:cubicBezTo>
                  <a:pt x="71" y="121"/>
                  <a:pt x="100" y="169"/>
                  <a:pt x="123" y="174"/>
                </a:cubicBezTo>
                <a:cubicBezTo>
                  <a:pt x="146" y="179"/>
                  <a:pt x="177" y="271"/>
                  <a:pt x="214" y="311"/>
                </a:cubicBezTo>
                <a:cubicBezTo>
                  <a:pt x="251" y="351"/>
                  <a:pt x="320" y="409"/>
                  <a:pt x="337" y="449"/>
                </a:cubicBezTo>
                <a:cubicBezTo>
                  <a:pt x="355" y="488"/>
                  <a:pt x="387" y="523"/>
                  <a:pt x="412" y="541"/>
                </a:cubicBezTo>
                <a:cubicBezTo>
                  <a:pt x="426" y="551"/>
                  <a:pt x="436" y="573"/>
                  <a:pt x="443" y="596"/>
                </a:cubicBezTo>
                <a:cubicBezTo>
                  <a:pt x="350" y="643"/>
                  <a:pt x="284" y="757"/>
                  <a:pt x="157" y="814"/>
                </a:cubicBezTo>
                <a:cubicBezTo>
                  <a:pt x="0" y="884"/>
                  <a:pt x="1" y="1004"/>
                  <a:pt x="1" y="1004"/>
                </a:cubicBezTo>
                <a:cubicBezTo>
                  <a:pt x="25" y="977"/>
                  <a:pt x="25" y="977"/>
                  <a:pt x="25" y="977"/>
                </a:cubicBezTo>
                <a:cubicBezTo>
                  <a:pt x="25" y="977"/>
                  <a:pt x="10" y="1033"/>
                  <a:pt x="31" y="1067"/>
                </a:cubicBezTo>
                <a:cubicBezTo>
                  <a:pt x="26" y="1021"/>
                  <a:pt x="65" y="925"/>
                  <a:pt x="107" y="884"/>
                </a:cubicBezTo>
                <a:cubicBezTo>
                  <a:pt x="149" y="843"/>
                  <a:pt x="280" y="802"/>
                  <a:pt x="352" y="718"/>
                </a:cubicBezTo>
                <a:cubicBezTo>
                  <a:pt x="381" y="684"/>
                  <a:pt x="420" y="663"/>
                  <a:pt x="460" y="650"/>
                </a:cubicBezTo>
                <a:cubicBezTo>
                  <a:pt x="472" y="689"/>
                  <a:pt x="501" y="775"/>
                  <a:pt x="500" y="815"/>
                </a:cubicBezTo>
                <a:cubicBezTo>
                  <a:pt x="500" y="858"/>
                  <a:pt x="497" y="902"/>
                  <a:pt x="488" y="933"/>
                </a:cubicBezTo>
                <a:cubicBezTo>
                  <a:pt x="484" y="948"/>
                  <a:pt x="482" y="966"/>
                  <a:pt x="485" y="989"/>
                </a:cubicBezTo>
                <a:cubicBezTo>
                  <a:pt x="454" y="1014"/>
                  <a:pt x="398" y="1035"/>
                  <a:pt x="370" y="1032"/>
                </a:cubicBezTo>
                <a:cubicBezTo>
                  <a:pt x="393" y="1046"/>
                  <a:pt x="431" y="1036"/>
                  <a:pt x="431" y="1036"/>
                </a:cubicBezTo>
                <a:cubicBezTo>
                  <a:pt x="413" y="1052"/>
                  <a:pt x="413" y="1052"/>
                  <a:pt x="413" y="1052"/>
                </a:cubicBezTo>
                <a:cubicBezTo>
                  <a:pt x="413" y="1052"/>
                  <a:pt x="452" y="1053"/>
                  <a:pt x="491" y="1018"/>
                </a:cubicBezTo>
                <a:cubicBezTo>
                  <a:pt x="497" y="1039"/>
                  <a:pt x="506" y="1063"/>
                  <a:pt x="521" y="1089"/>
                </a:cubicBezTo>
                <a:cubicBezTo>
                  <a:pt x="563" y="1163"/>
                  <a:pt x="599" y="1262"/>
                  <a:pt x="599" y="1262"/>
                </a:cubicBezTo>
                <a:cubicBezTo>
                  <a:pt x="599" y="1262"/>
                  <a:pt x="600" y="1279"/>
                  <a:pt x="529" y="1267"/>
                </a:cubicBezTo>
                <a:cubicBezTo>
                  <a:pt x="458" y="1255"/>
                  <a:pt x="417" y="1233"/>
                  <a:pt x="401" y="1224"/>
                </a:cubicBezTo>
                <a:cubicBezTo>
                  <a:pt x="386" y="1215"/>
                  <a:pt x="352" y="1208"/>
                  <a:pt x="353" y="1249"/>
                </a:cubicBezTo>
                <a:cubicBezTo>
                  <a:pt x="354" y="1289"/>
                  <a:pt x="359" y="1302"/>
                  <a:pt x="344" y="1339"/>
                </a:cubicBezTo>
                <a:cubicBezTo>
                  <a:pt x="330" y="1376"/>
                  <a:pt x="345" y="1403"/>
                  <a:pt x="358" y="1406"/>
                </a:cubicBezTo>
                <a:cubicBezTo>
                  <a:pt x="372" y="1410"/>
                  <a:pt x="383" y="1386"/>
                  <a:pt x="394" y="1360"/>
                </a:cubicBezTo>
                <a:cubicBezTo>
                  <a:pt x="405" y="1334"/>
                  <a:pt x="429" y="1319"/>
                  <a:pt x="464" y="1324"/>
                </a:cubicBezTo>
                <a:cubicBezTo>
                  <a:pt x="500" y="1330"/>
                  <a:pt x="592" y="1359"/>
                  <a:pt x="627" y="1385"/>
                </a:cubicBezTo>
                <a:cubicBezTo>
                  <a:pt x="619" y="1432"/>
                  <a:pt x="633" y="1463"/>
                  <a:pt x="650" y="1505"/>
                </a:cubicBezTo>
                <a:cubicBezTo>
                  <a:pt x="668" y="1547"/>
                  <a:pt x="696" y="1604"/>
                  <a:pt x="708" y="1639"/>
                </a:cubicBezTo>
                <a:cubicBezTo>
                  <a:pt x="720" y="1675"/>
                  <a:pt x="737" y="1706"/>
                  <a:pt x="728" y="1731"/>
                </a:cubicBezTo>
                <a:cubicBezTo>
                  <a:pt x="718" y="1755"/>
                  <a:pt x="708" y="1789"/>
                  <a:pt x="721" y="1804"/>
                </a:cubicBezTo>
                <a:cubicBezTo>
                  <a:pt x="735" y="1819"/>
                  <a:pt x="769" y="1818"/>
                  <a:pt x="795" y="1812"/>
                </a:cubicBezTo>
                <a:cubicBezTo>
                  <a:pt x="821" y="1805"/>
                  <a:pt x="875" y="1820"/>
                  <a:pt x="898" y="1813"/>
                </a:cubicBezTo>
                <a:cubicBezTo>
                  <a:pt x="921" y="1806"/>
                  <a:pt x="911" y="1782"/>
                  <a:pt x="884" y="1775"/>
                </a:cubicBezTo>
                <a:cubicBezTo>
                  <a:pt x="857" y="1767"/>
                  <a:pt x="806" y="1717"/>
                  <a:pt x="786" y="1692"/>
                </a:cubicBezTo>
                <a:cubicBezTo>
                  <a:pt x="766" y="1668"/>
                  <a:pt x="749" y="1552"/>
                  <a:pt x="743" y="1509"/>
                </a:cubicBezTo>
                <a:cubicBezTo>
                  <a:pt x="736" y="1465"/>
                  <a:pt x="726" y="1431"/>
                  <a:pt x="721" y="1392"/>
                </a:cubicBezTo>
                <a:cubicBezTo>
                  <a:pt x="716" y="1353"/>
                  <a:pt x="724" y="1329"/>
                  <a:pt x="715" y="1297"/>
                </a:cubicBezTo>
                <a:cubicBezTo>
                  <a:pt x="710" y="1281"/>
                  <a:pt x="740" y="1237"/>
                  <a:pt x="742" y="1165"/>
                </a:cubicBezTo>
                <a:cubicBezTo>
                  <a:pt x="745" y="1093"/>
                  <a:pt x="741" y="1090"/>
                  <a:pt x="744" y="1046"/>
                </a:cubicBezTo>
                <a:cubicBezTo>
                  <a:pt x="746" y="1001"/>
                  <a:pt x="736" y="965"/>
                  <a:pt x="728" y="924"/>
                </a:cubicBezTo>
                <a:cubicBezTo>
                  <a:pt x="720" y="884"/>
                  <a:pt x="737" y="810"/>
                  <a:pt x="747" y="763"/>
                </a:cubicBezTo>
                <a:cubicBezTo>
                  <a:pt x="758" y="716"/>
                  <a:pt x="756" y="575"/>
                  <a:pt x="756" y="575"/>
                </a:cubicBezTo>
                <a:cubicBezTo>
                  <a:pt x="756" y="575"/>
                  <a:pt x="811" y="546"/>
                  <a:pt x="833" y="507"/>
                </a:cubicBezTo>
                <a:cubicBezTo>
                  <a:pt x="855" y="468"/>
                  <a:pt x="882" y="472"/>
                  <a:pt x="908" y="432"/>
                </a:cubicBezTo>
                <a:cubicBezTo>
                  <a:pt x="912" y="426"/>
                  <a:pt x="915" y="421"/>
                  <a:pt x="919" y="416"/>
                </a:cubicBezTo>
                <a:cubicBezTo>
                  <a:pt x="942" y="374"/>
                  <a:pt x="946" y="369"/>
                  <a:pt x="958" y="361"/>
                </a:cubicBezTo>
                <a:cubicBezTo>
                  <a:pt x="970" y="353"/>
                  <a:pt x="997" y="338"/>
                  <a:pt x="993" y="331"/>
                </a:cubicBezTo>
                <a:close/>
              </a:path>
            </a:pathLst>
          </a:custGeom>
          <a:solidFill>
            <a:srgbClr val="205FA2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1219017"/>
            <a:endParaRPr lang="ru-RU" sz="2400" dirty="0">
              <a:solidFill>
                <a:srgbClr val="0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633218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c7cd9fd3-95be-4895-a18c-01ed58a211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B528FAB-2EB1-4CCD-BD38-150F908622A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45531" y="1410564"/>
            <a:ext cx="5999764" cy="2352248"/>
            <a:chOff x="654511" y="1531088"/>
            <a:chExt cx="10877774" cy="4264704"/>
          </a:xfrm>
          <a:solidFill>
            <a:schemeClr val="bg1">
              <a:lumMod val="95000"/>
            </a:schemeClr>
          </a:solidFill>
        </p:grpSpPr>
        <p:sp>
          <p:nvSpPr>
            <p:cNvPr id="7" name="ïṩḷíḑè">
              <a:extLst>
                <a:ext uri="{FF2B5EF4-FFF2-40B4-BE49-F238E27FC236}">
                  <a16:creationId xmlns:a16="http://schemas.microsoft.com/office/drawing/2014/main" id="{8A9951E0-A226-40E0-9657-7501C61A2C38}"/>
                </a:ext>
              </a:extLst>
            </p:cNvPr>
            <p:cNvSpPr/>
            <p:nvPr userDrawn="1"/>
          </p:nvSpPr>
          <p:spPr bwMode="auto">
            <a:xfrm>
              <a:off x="4357583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" name="iṧḷiďé">
              <a:extLst>
                <a:ext uri="{FF2B5EF4-FFF2-40B4-BE49-F238E27FC236}">
                  <a16:creationId xmlns:a16="http://schemas.microsoft.com/office/drawing/2014/main" id="{EE309513-824C-41E4-946B-29AF695A2C40}"/>
                </a:ext>
              </a:extLst>
            </p:cNvPr>
            <p:cNvSpPr/>
            <p:nvPr userDrawn="1"/>
          </p:nvSpPr>
          <p:spPr bwMode="auto">
            <a:xfrm>
              <a:off x="4474847" y="1531088"/>
              <a:ext cx="101834" cy="54004"/>
            </a:xfrm>
            <a:custGeom>
              <a:avLst/>
              <a:gdLst>
                <a:gd name="T0" fmla="*/ 27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ïŝļîḋè">
              <a:extLst>
                <a:ext uri="{FF2B5EF4-FFF2-40B4-BE49-F238E27FC236}">
                  <a16:creationId xmlns:a16="http://schemas.microsoft.com/office/drawing/2014/main" id="{68D0A4B8-D6A0-447C-A779-7581D83A847C}"/>
                </a:ext>
              </a:extLst>
            </p:cNvPr>
            <p:cNvSpPr/>
            <p:nvPr userDrawn="1"/>
          </p:nvSpPr>
          <p:spPr bwMode="auto">
            <a:xfrm>
              <a:off x="4590568" y="1531088"/>
              <a:ext cx="103378" cy="54004"/>
            </a:xfrm>
            <a:custGeom>
              <a:avLst/>
              <a:gdLst>
                <a:gd name="T0" fmla="*/ 28 w 28"/>
                <a:gd name="T1" fmla="*/ 7 h 15"/>
                <a:gd name="T2" fmla="*/ 16 w 28"/>
                <a:gd name="T3" fmla="*/ 0 h 15"/>
                <a:gd name="T4" fmla="*/ 1 w 28"/>
                <a:gd name="T5" fmla="*/ 7 h 15"/>
                <a:gd name="T6" fmla="*/ 13 w 28"/>
                <a:gd name="T7" fmla="*/ 15 h 15"/>
                <a:gd name="T8" fmla="*/ 28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7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9" y="0"/>
                    <a:pt x="2" y="3"/>
                    <a:pt x="1" y="7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" name="í$ḷïḓè">
              <a:extLst>
                <a:ext uri="{FF2B5EF4-FFF2-40B4-BE49-F238E27FC236}">
                  <a16:creationId xmlns:a16="http://schemas.microsoft.com/office/drawing/2014/main" id="{FA9812E6-1565-4044-ACA8-660ABF67E5BE}"/>
                </a:ext>
              </a:extLst>
            </p:cNvPr>
            <p:cNvSpPr/>
            <p:nvPr userDrawn="1"/>
          </p:nvSpPr>
          <p:spPr bwMode="auto">
            <a:xfrm>
              <a:off x="4710918" y="1531088"/>
              <a:ext cx="103378" cy="54004"/>
            </a:xfrm>
            <a:custGeom>
              <a:avLst/>
              <a:gdLst>
                <a:gd name="T0" fmla="*/ 27 w 28"/>
                <a:gd name="T1" fmla="*/ 7 h 15"/>
                <a:gd name="T2" fmla="*/ 15 w 28"/>
                <a:gd name="T3" fmla="*/ 0 h 15"/>
                <a:gd name="T4" fmla="*/ 1 w 28"/>
                <a:gd name="T5" fmla="*/ 7 h 15"/>
                <a:gd name="T6" fmla="*/ 12 w 28"/>
                <a:gd name="T7" fmla="*/ 15 h 15"/>
                <a:gd name="T8" fmla="*/ 27 w 28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7"/>
                  </a:moveTo>
                  <a:cubicBezTo>
                    <a:pt x="28" y="3"/>
                    <a:pt x="22" y="0"/>
                    <a:pt x="15" y="0"/>
                  </a:cubicBezTo>
                  <a:cubicBezTo>
                    <a:pt x="8" y="0"/>
                    <a:pt x="1" y="3"/>
                    <a:pt x="1" y="7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îṡḻïḓè">
              <a:extLst>
                <a:ext uri="{FF2B5EF4-FFF2-40B4-BE49-F238E27FC236}">
                  <a16:creationId xmlns:a16="http://schemas.microsoft.com/office/drawing/2014/main" id="{3D6FE566-84CC-4E15-B925-D7EF841FA41B}"/>
                </a:ext>
              </a:extLst>
            </p:cNvPr>
            <p:cNvSpPr/>
            <p:nvPr userDrawn="1"/>
          </p:nvSpPr>
          <p:spPr bwMode="auto">
            <a:xfrm>
              <a:off x="4102997" y="1595892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îšľïḑê">
              <a:extLst>
                <a:ext uri="{FF2B5EF4-FFF2-40B4-BE49-F238E27FC236}">
                  <a16:creationId xmlns:a16="http://schemas.microsoft.com/office/drawing/2014/main" id="{52E800C6-5E0E-4F86-B8DB-2F9379074F04}"/>
                </a:ext>
              </a:extLst>
            </p:cNvPr>
            <p:cNvSpPr/>
            <p:nvPr userDrawn="1"/>
          </p:nvSpPr>
          <p:spPr bwMode="auto">
            <a:xfrm>
              <a:off x="4223347" y="1595892"/>
              <a:ext cx="101834" cy="55546"/>
            </a:xfrm>
            <a:custGeom>
              <a:avLst/>
              <a:gdLst>
                <a:gd name="T0" fmla="*/ 27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19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îṡļïḓê">
              <a:extLst>
                <a:ext uri="{FF2B5EF4-FFF2-40B4-BE49-F238E27FC236}">
                  <a16:creationId xmlns:a16="http://schemas.microsoft.com/office/drawing/2014/main" id="{885B1BC9-2140-435A-8854-0FE32815B30C}"/>
                </a:ext>
              </a:extLst>
            </p:cNvPr>
            <p:cNvSpPr/>
            <p:nvPr userDrawn="1"/>
          </p:nvSpPr>
          <p:spPr bwMode="auto">
            <a:xfrm>
              <a:off x="4339067" y="1595892"/>
              <a:ext cx="106464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3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işḻidé">
              <a:extLst>
                <a:ext uri="{FF2B5EF4-FFF2-40B4-BE49-F238E27FC236}">
                  <a16:creationId xmlns:a16="http://schemas.microsoft.com/office/drawing/2014/main" id="{264AD2AE-3875-4FCF-AA59-90F58009FC02}"/>
                </a:ext>
              </a:extLst>
            </p:cNvPr>
            <p:cNvSpPr/>
            <p:nvPr userDrawn="1"/>
          </p:nvSpPr>
          <p:spPr bwMode="auto">
            <a:xfrm>
              <a:off x="4459417" y="1595892"/>
              <a:ext cx="103378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i$ľïḑê">
              <a:extLst>
                <a:ext uri="{FF2B5EF4-FFF2-40B4-BE49-F238E27FC236}">
                  <a16:creationId xmlns:a16="http://schemas.microsoft.com/office/drawing/2014/main" id="{A9DAAA01-4ED7-474F-997B-D3BDB6B2E907}"/>
                </a:ext>
              </a:extLst>
            </p:cNvPr>
            <p:cNvSpPr/>
            <p:nvPr userDrawn="1"/>
          </p:nvSpPr>
          <p:spPr bwMode="auto">
            <a:xfrm>
              <a:off x="4579767" y="1595892"/>
              <a:ext cx="103378" cy="55546"/>
            </a:xfrm>
            <a:custGeom>
              <a:avLst/>
              <a:gdLst>
                <a:gd name="T0" fmla="*/ 27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7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7" y="8"/>
                  </a:moveTo>
                  <a:cubicBezTo>
                    <a:pt x="28" y="4"/>
                    <a:pt x="23" y="0"/>
                    <a:pt x="15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6" y="12"/>
                    <a:pt x="2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îSļíḓe">
              <a:extLst>
                <a:ext uri="{FF2B5EF4-FFF2-40B4-BE49-F238E27FC236}">
                  <a16:creationId xmlns:a16="http://schemas.microsoft.com/office/drawing/2014/main" id="{521C46AB-39DC-4E13-A78E-7C176349A94D}"/>
                </a:ext>
              </a:extLst>
            </p:cNvPr>
            <p:cNvSpPr/>
            <p:nvPr userDrawn="1"/>
          </p:nvSpPr>
          <p:spPr bwMode="auto">
            <a:xfrm>
              <a:off x="4697031" y="1595892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4"/>
                    <a:pt x="23" y="0"/>
                    <a:pt x="16" y="0"/>
                  </a:cubicBezTo>
                  <a:cubicBezTo>
                    <a:pt x="8" y="0"/>
                    <a:pt x="2" y="4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íṩḻíḑê">
              <a:extLst>
                <a:ext uri="{FF2B5EF4-FFF2-40B4-BE49-F238E27FC236}">
                  <a16:creationId xmlns:a16="http://schemas.microsoft.com/office/drawing/2014/main" id="{8C61B392-B407-4454-89D3-74FFA9DAF60E}"/>
                </a:ext>
              </a:extLst>
            </p:cNvPr>
            <p:cNvSpPr/>
            <p:nvPr userDrawn="1"/>
          </p:nvSpPr>
          <p:spPr bwMode="auto">
            <a:xfrm>
              <a:off x="3839153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8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iS1îďê">
              <a:extLst>
                <a:ext uri="{FF2B5EF4-FFF2-40B4-BE49-F238E27FC236}">
                  <a16:creationId xmlns:a16="http://schemas.microsoft.com/office/drawing/2014/main" id="{44DAD1EC-F45B-4FE1-8BE9-8024DF575D14}"/>
                </a:ext>
              </a:extLst>
            </p:cNvPr>
            <p:cNvSpPr/>
            <p:nvPr userDrawn="1"/>
          </p:nvSpPr>
          <p:spPr bwMode="auto">
            <a:xfrm>
              <a:off x="395950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îṥľïḓê">
              <a:extLst>
                <a:ext uri="{FF2B5EF4-FFF2-40B4-BE49-F238E27FC236}">
                  <a16:creationId xmlns:a16="http://schemas.microsoft.com/office/drawing/2014/main" id="{D2A98D95-B9D3-4A95-ACEE-65734953BA96}"/>
                </a:ext>
              </a:extLst>
            </p:cNvPr>
            <p:cNvSpPr/>
            <p:nvPr userDrawn="1"/>
          </p:nvSpPr>
          <p:spPr bwMode="auto">
            <a:xfrm>
              <a:off x="4079852" y="1665325"/>
              <a:ext cx="109550" cy="55546"/>
            </a:xfrm>
            <a:custGeom>
              <a:avLst/>
              <a:gdLst>
                <a:gd name="T0" fmla="*/ 29 w 30"/>
                <a:gd name="T1" fmla="*/ 8 h 15"/>
                <a:gd name="T2" fmla="*/ 17 w 30"/>
                <a:gd name="T3" fmla="*/ 0 h 15"/>
                <a:gd name="T4" fmla="*/ 2 w 30"/>
                <a:gd name="T5" fmla="*/ 8 h 15"/>
                <a:gd name="T6" fmla="*/ 13 w 30"/>
                <a:gd name="T7" fmla="*/ 15 h 15"/>
                <a:gd name="T8" fmla="*/ 29 w 30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0" y="15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" name="íṣliḓé">
              <a:extLst>
                <a:ext uri="{FF2B5EF4-FFF2-40B4-BE49-F238E27FC236}">
                  <a16:creationId xmlns:a16="http://schemas.microsoft.com/office/drawing/2014/main" id="{D4079229-6A75-4AE4-BC73-FEA6921E021F}"/>
                </a:ext>
              </a:extLst>
            </p:cNvPr>
            <p:cNvSpPr/>
            <p:nvPr userDrawn="1"/>
          </p:nvSpPr>
          <p:spPr bwMode="auto">
            <a:xfrm>
              <a:off x="420483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" name="iŝlîḋé">
              <a:extLst>
                <a:ext uri="{FF2B5EF4-FFF2-40B4-BE49-F238E27FC236}">
                  <a16:creationId xmlns:a16="http://schemas.microsoft.com/office/drawing/2014/main" id="{1B809A43-AA1E-4DF2-BE0C-44E7E40F63E2}"/>
                </a:ext>
              </a:extLst>
            </p:cNvPr>
            <p:cNvSpPr/>
            <p:nvPr userDrawn="1"/>
          </p:nvSpPr>
          <p:spPr bwMode="auto">
            <a:xfrm>
              <a:off x="4325181" y="1665325"/>
              <a:ext cx="104920" cy="55546"/>
            </a:xfrm>
            <a:custGeom>
              <a:avLst/>
              <a:gdLst>
                <a:gd name="T0" fmla="*/ 28 w 29"/>
                <a:gd name="T1" fmla="*/ 8 h 15"/>
                <a:gd name="T2" fmla="*/ 16 w 29"/>
                <a:gd name="T3" fmla="*/ 0 h 15"/>
                <a:gd name="T4" fmla="*/ 1 w 29"/>
                <a:gd name="T5" fmla="*/ 8 h 15"/>
                <a:gd name="T6" fmla="*/ 12 w 29"/>
                <a:gd name="T7" fmla="*/ 15 h 15"/>
                <a:gd name="T8" fmla="*/ 28 w 29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" name="íṡḷîḋè">
              <a:extLst>
                <a:ext uri="{FF2B5EF4-FFF2-40B4-BE49-F238E27FC236}">
                  <a16:creationId xmlns:a16="http://schemas.microsoft.com/office/drawing/2014/main" id="{B1B6EB48-EA91-40C6-888E-A078865BFD1F}"/>
                </a:ext>
              </a:extLst>
            </p:cNvPr>
            <p:cNvSpPr/>
            <p:nvPr userDrawn="1"/>
          </p:nvSpPr>
          <p:spPr bwMode="auto">
            <a:xfrm>
              <a:off x="44455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2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2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ïŝľiďe">
              <a:extLst>
                <a:ext uri="{FF2B5EF4-FFF2-40B4-BE49-F238E27FC236}">
                  <a16:creationId xmlns:a16="http://schemas.microsoft.com/office/drawing/2014/main" id="{9B6E2DF8-1569-4AFC-BABB-848C6D7CA805}"/>
                </a:ext>
              </a:extLst>
            </p:cNvPr>
            <p:cNvSpPr/>
            <p:nvPr userDrawn="1"/>
          </p:nvSpPr>
          <p:spPr bwMode="auto">
            <a:xfrm>
              <a:off x="45658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" name="îṥlîḋe">
              <a:extLst>
                <a:ext uri="{FF2B5EF4-FFF2-40B4-BE49-F238E27FC236}">
                  <a16:creationId xmlns:a16="http://schemas.microsoft.com/office/drawing/2014/main" id="{A6F2EF38-9385-4F07-A30E-54A379F472F9}"/>
                </a:ext>
              </a:extLst>
            </p:cNvPr>
            <p:cNvSpPr/>
            <p:nvPr userDrawn="1"/>
          </p:nvSpPr>
          <p:spPr bwMode="auto">
            <a:xfrm>
              <a:off x="468623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6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6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" name="íšlïďe">
              <a:extLst>
                <a:ext uri="{FF2B5EF4-FFF2-40B4-BE49-F238E27FC236}">
                  <a16:creationId xmlns:a16="http://schemas.microsoft.com/office/drawing/2014/main" id="{CEB675A1-53CF-4573-AEC8-DDE86CEB3CD2}"/>
                </a:ext>
              </a:extLst>
            </p:cNvPr>
            <p:cNvSpPr/>
            <p:nvPr userDrawn="1"/>
          </p:nvSpPr>
          <p:spPr bwMode="auto">
            <a:xfrm>
              <a:off x="4806581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5" y="15"/>
                    <a:pt x="13" y="15"/>
                  </a:cubicBezTo>
                  <a:cubicBezTo>
                    <a:pt x="20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ïśḷíḋê">
              <a:extLst>
                <a:ext uri="{FF2B5EF4-FFF2-40B4-BE49-F238E27FC236}">
                  <a16:creationId xmlns:a16="http://schemas.microsoft.com/office/drawing/2014/main" id="{1BB8CD76-56A9-46B7-AAEC-2DB249809B06}"/>
                </a:ext>
              </a:extLst>
            </p:cNvPr>
            <p:cNvSpPr/>
            <p:nvPr userDrawn="1"/>
          </p:nvSpPr>
          <p:spPr bwMode="auto">
            <a:xfrm>
              <a:off x="4926930" y="1665325"/>
              <a:ext cx="101834" cy="55546"/>
            </a:xfrm>
            <a:custGeom>
              <a:avLst/>
              <a:gdLst>
                <a:gd name="T0" fmla="*/ 28 w 28"/>
                <a:gd name="T1" fmla="*/ 8 h 15"/>
                <a:gd name="T2" fmla="*/ 15 w 28"/>
                <a:gd name="T3" fmla="*/ 0 h 15"/>
                <a:gd name="T4" fmla="*/ 1 w 28"/>
                <a:gd name="T5" fmla="*/ 8 h 15"/>
                <a:gd name="T6" fmla="*/ 13 w 28"/>
                <a:gd name="T7" fmla="*/ 15 h 15"/>
                <a:gd name="T8" fmla="*/ 28 w 28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5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1" y="8"/>
                  </a:cubicBezTo>
                  <a:cubicBezTo>
                    <a:pt x="0" y="12"/>
                    <a:pt x="6" y="15"/>
                    <a:pt x="13" y="15"/>
                  </a:cubicBezTo>
                  <a:cubicBezTo>
                    <a:pt x="21" y="15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" name="îṥḷîḋé">
              <a:extLst>
                <a:ext uri="{FF2B5EF4-FFF2-40B4-BE49-F238E27FC236}">
                  <a16:creationId xmlns:a16="http://schemas.microsoft.com/office/drawing/2014/main" id="{A3BF30B2-46D2-4D22-8711-CAF808184C7F}"/>
                </a:ext>
              </a:extLst>
            </p:cNvPr>
            <p:cNvSpPr/>
            <p:nvPr userDrawn="1"/>
          </p:nvSpPr>
          <p:spPr bwMode="auto">
            <a:xfrm>
              <a:off x="3697202" y="1734757"/>
              <a:ext cx="109550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2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i$liďe">
              <a:extLst>
                <a:ext uri="{FF2B5EF4-FFF2-40B4-BE49-F238E27FC236}">
                  <a16:creationId xmlns:a16="http://schemas.microsoft.com/office/drawing/2014/main" id="{8932C685-2B17-47CD-99EC-930FD02665E7}"/>
                </a:ext>
              </a:extLst>
            </p:cNvPr>
            <p:cNvSpPr/>
            <p:nvPr userDrawn="1"/>
          </p:nvSpPr>
          <p:spPr bwMode="auto">
            <a:xfrm>
              <a:off x="3817551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8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8" y="0"/>
                  </a:cubicBezTo>
                  <a:cubicBezTo>
                    <a:pt x="10" y="0"/>
                    <a:pt x="3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" name="íṩḷiḑe">
              <a:extLst>
                <a:ext uri="{FF2B5EF4-FFF2-40B4-BE49-F238E27FC236}">
                  <a16:creationId xmlns:a16="http://schemas.microsoft.com/office/drawing/2014/main" id="{58DF9618-348E-4E25-882F-E6DBB4B2BF5E}"/>
                </a:ext>
              </a:extLst>
            </p:cNvPr>
            <p:cNvSpPr/>
            <p:nvPr userDrawn="1"/>
          </p:nvSpPr>
          <p:spPr bwMode="auto">
            <a:xfrm>
              <a:off x="394098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7 w 29"/>
                <a:gd name="T3" fmla="*/ 0 h 16"/>
                <a:gd name="T4" fmla="*/ 1 w 29"/>
                <a:gd name="T5" fmla="*/ 8 h 16"/>
                <a:gd name="T6" fmla="*/ 12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íṩļidè">
              <a:extLst>
                <a:ext uri="{FF2B5EF4-FFF2-40B4-BE49-F238E27FC236}">
                  <a16:creationId xmlns:a16="http://schemas.microsoft.com/office/drawing/2014/main" id="{7B0DFAC1-ABEF-4BA2-BB46-5C536484CD30}"/>
                </a:ext>
              </a:extLst>
            </p:cNvPr>
            <p:cNvSpPr/>
            <p:nvPr userDrawn="1"/>
          </p:nvSpPr>
          <p:spPr bwMode="auto">
            <a:xfrm>
              <a:off x="4062880" y="1734757"/>
              <a:ext cx="108006" cy="58632"/>
            </a:xfrm>
            <a:custGeom>
              <a:avLst/>
              <a:gdLst>
                <a:gd name="T0" fmla="*/ 28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8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8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iṥľîḑe">
              <a:extLst>
                <a:ext uri="{FF2B5EF4-FFF2-40B4-BE49-F238E27FC236}">
                  <a16:creationId xmlns:a16="http://schemas.microsoft.com/office/drawing/2014/main" id="{FC5979A2-BB04-4409-AA7C-0CB45B800F9D}"/>
                </a:ext>
              </a:extLst>
            </p:cNvPr>
            <p:cNvSpPr/>
            <p:nvPr userDrawn="1"/>
          </p:nvSpPr>
          <p:spPr bwMode="auto">
            <a:xfrm>
              <a:off x="4183230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2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5" y="0"/>
                    <a:pt x="17" y="0"/>
                  </a:cubicBezTo>
                  <a:cubicBezTo>
                    <a:pt x="10" y="0"/>
                    <a:pt x="3" y="3"/>
                    <a:pt x="2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îṥļîḍè">
              <a:extLst>
                <a:ext uri="{FF2B5EF4-FFF2-40B4-BE49-F238E27FC236}">
                  <a16:creationId xmlns:a16="http://schemas.microsoft.com/office/drawing/2014/main" id="{B6F0BFC1-E284-4E64-9083-46F75C624ABA}"/>
                </a:ext>
              </a:extLst>
            </p:cNvPr>
            <p:cNvSpPr/>
            <p:nvPr userDrawn="1"/>
          </p:nvSpPr>
          <p:spPr bwMode="auto">
            <a:xfrm>
              <a:off x="4306666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íşlïḑe">
              <a:extLst>
                <a:ext uri="{FF2B5EF4-FFF2-40B4-BE49-F238E27FC236}">
                  <a16:creationId xmlns:a16="http://schemas.microsoft.com/office/drawing/2014/main" id="{7C6D2EC4-4BAD-4018-82F5-C25C70D08FAE}"/>
                </a:ext>
              </a:extLst>
            </p:cNvPr>
            <p:cNvSpPr/>
            <p:nvPr userDrawn="1"/>
          </p:nvSpPr>
          <p:spPr bwMode="auto">
            <a:xfrm>
              <a:off x="4427016" y="1734757"/>
              <a:ext cx="109550" cy="58632"/>
            </a:xfrm>
            <a:custGeom>
              <a:avLst/>
              <a:gdLst>
                <a:gd name="T0" fmla="*/ 29 w 30"/>
                <a:gd name="T1" fmla="*/ 8 h 16"/>
                <a:gd name="T2" fmla="*/ 17 w 30"/>
                <a:gd name="T3" fmla="*/ 0 h 16"/>
                <a:gd name="T4" fmla="*/ 1 w 30"/>
                <a:gd name="T5" fmla="*/ 8 h 16"/>
                <a:gd name="T6" fmla="*/ 13 w 30"/>
                <a:gd name="T7" fmla="*/ 16 h 16"/>
                <a:gd name="T8" fmla="*/ 29 w 30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29" y="8"/>
                  </a:moveTo>
                  <a:cubicBezTo>
                    <a:pt x="30" y="3"/>
                    <a:pt x="24" y="0"/>
                    <a:pt x="17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" name="ïṡḻíḍè">
              <a:extLst>
                <a:ext uri="{FF2B5EF4-FFF2-40B4-BE49-F238E27FC236}">
                  <a16:creationId xmlns:a16="http://schemas.microsoft.com/office/drawing/2014/main" id="{134FCD76-E597-44AD-89F0-477FC2301F04}"/>
                </a:ext>
              </a:extLst>
            </p:cNvPr>
            <p:cNvSpPr/>
            <p:nvPr userDrawn="1"/>
          </p:nvSpPr>
          <p:spPr bwMode="auto">
            <a:xfrm>
              <a:off x="455045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3" y="0"/>
                    <a:pt x="16" y="0"/>
                  </a:cubicBezTo>
                  <a:cubicBezTo>
                    <a:pt x="8" y="0"/>
                    <a:pt x="2" y="3"/>
                    <a:pt x="1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" name="íṧļîdé">
              <a:extLst>
                <a:ext uri="{FF2B5EF4-FFF2-40B4-BE49-F238E27FC236}">
                  <a16:creationId xmlns:a16="http://schemas.microsoft.com/office/drawing/2014/main" id="{2180F74B-C79F-4E51-B05F-569BF8FE1D8D}"/>
                </a:ext>
              </a:extLst>
            </p:cNvPr>
            <p:cNvSpPr/>
            <p:nvPr userDrawn="1"/>
          </p:nvSpPr>
          <p:spPr bwMode="auto">
            <a:xfrm>
              <a:off x="4670801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6 w 29"/>
                <a:gd name="T3" fmla="*/ 0 h 16"/>
                <a:gd name="T4" fmla="*/ 1 w 29"/>
                <a:gd name="T5" fmla="*/ 8 h 16"/>
                <a:gd name="T6" fmla="*/ 13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9" y="3"/>
                    <a:pt x="24" y="0"/>
                    <a:pt x="16" y="0"/>
                  </a:cubicBezTo>
                  <a:cubicBezTo>
                    <a:pt x="9" y="0"/>
                    <a:pt x="2" y="3"/>
                    <a:pt x="1" y="8"/>
                  </a:cubicBezTo>
                  <a:cubicBezTo>
                    <a:pt x="0" y="12"/>
                    <a:pt x="6" y="16"/>
                    <a:pt x="13" y="16"/>
                  </a:cubicBezTo>
                  <a:cubicBezTo>
                    <a:pt x="21" y="16"/>
                    <a:pt x="28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" name="iṥľiḍê">
              <a:extLst>
                <a:ext uri="{FF2B5EF4-FFF2-40B4-BE49-F238E27FC236}">
                  <a16:creationId xmlns:a16="http://schemas.microsoft.com/office/drawing/2014/main" id="{63BA202D-EAD9-4912-B9ED-07F62EC2E163}"/>
                </a:ext>
              </a:extLst>
            </p:cNvPr>
            <p:cNvSpPr/>
            <p:nvPr userDrawn="1"/>
          </p:nvSpPr>
          <p:spPr bwMode="auto">
            <a:xfrm>
              <a:off x="4795779" y="1734757"/>
              <a:ext cx="101834" cy="58632"/>
            </a:xfrm>
            <a:custGeom>
              <a:avLst/>
              <a:gdLst>
                <a:gd name="T0" fmla="*/ 28 w 28"/>
                <a:gd name="T1" fmla="*/ 8 h 16"/>
                <a:gd name="T2" fmla="*/ 15 w 28"/>
                <a:gd name="T3" fmla="*/ 0 h 16"/>
                <a:gd name="T4" fmla="*/ 0 w 28"/>
                <a:gd name="T5" fmla="*/ 8 h 16"/>
                <a:gd name="T6" fmla="*/ 13 w 28"/>
                <a:gd name="T7" fmla="*/ 16 h 16"/>
                <a:gd name="T8" fmla="*/ 28 w 28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8"/>
                  </a:moveTo>
                  <a:cubicBezTo>
                    <a:pt x="28" y="3"/>
                    <a:pt x="23" y="0"/>
                    <a:pt x="15" y="0"/>
                  </a:cubicBezTo>
                  <a:cubicBezTo>
                    <a:pt x="8" y="0"/>
                    <a:pt x="1" y="3"/>
                    <a:pt x="0" y="8"/>
                  </a:cubicBezTo>
                  <a:cubicBezTo>
                    <a:pt x="0" y="12"/>
                    <a:pt x="5" y="16"/>
                    <a:pt x="13" y="16"/>
                  </a:cubicBezTo>
                  <a:cubicBezTo>
                    <a:pt x="20" y="16"/>
                    <a:pt x="27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" name="iṡļiḍè">
              <a:extLst>
                <a:ext uri="{FF2B5EF4-FFF2-40B4-BE49-F238E27FC236}">
                  <a16:creationId xmlns:a16="http://schemas.microsoft.com/office/drawing/2014/main" id="{610E761F-E3D1-4DE0-805F-DAF81BB6A631}"/>
                </a:ext>
              </a:extLst>
            </p:cNvPr>
            <p:cNvSpPr/>
            <p:nvPr userDrawn="1"/>
          </p:nvSpPr>
          <p:spPr bwMode="auto">
            <a:xfrm>
              <a:off x="3919386" y="1804190"/>
              <a:ext cx="109550" cy="61718"/>
            </a:xfrm>
            <a:custGeom>
              <a:avLst/>
              <a:gdLst>
                <a:gd name="T0" fmla="*/ 28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2 w 30"/>
                <a:gd name="T7" fmla="*/ 17 h 17"/>
                <a:gd name="T8" fmla="*/ 28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8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" name="íṧ1íḑé">
              <a:extLst>
                <a:ext uri="{FF2B5EF4-FFF2-40B4-BE49-F238E27FC236}">
                  <a16:creationId xmlns:a16="http://schemas.microsoft.com/office/drawing/2014/main" id="{05615C9B-267C-4250-A5B6-AC7C9AF5E25F}"/>
                </a:ext>
              </a:extLst>
            </p:cNvPr>
            <p:cNvSpPr/>
            <p:nvPr userDrawn="1"/>
          </p:nvSpPr>
          <p:spPr bwMode="auto">
            <a:xfrm>
              <a:off x="4039736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8 w 30"/>
                <a:gd name="T3" fmla="*/ 0 h 17"/>
                <a:gd name="T4" fmla="*/ 2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8" y="0"/>
                  </a:cubicBezTo>
                  <a:cubicBezTo>
                    <a:pt x="10" y="0"/>
                    <a:pt x="3" y="4"/>
                    <a:pt x="2" y="9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" name="ïṩḻîḍê">
              <a:extLst>
                <a:ext uri="{FF2B5EF4-FFF2-40B4-BE49-F238E27FC236}">
                  <a16:creationId xmlns:a16="http://schemas.microsoft.com/office/drawing/2014/main" id="{D62DAE59-9351-4F58-8E44-DEB07F19E625}"/>
                </a:ext>
              </a:extLst>
            </p:cNvPr>
            <p:cNvSpPr/>
            <p:nvPr userDrawn="1"/>
          </p:nvSpPr>
          <p:spPr bwMode="auto">
            <a:xfrm>
              <a:off x="4164715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3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" name="íş1iḋê">
              <a:extLst>
                <a:ext uri="{FF2B5EF4-FFF2-40B4-BE49-F238E27FC236}">
                  <a16:creationId xmlns:a16="http://schemas.microsoft.com/office/drawing/2014/main" id="{7249F798-CFBA-4CA6-98FB-F2A29610DAF4}"/>
                </a:ext>
              </a:extLst>
            </p:cNvPr>
            <p:cNvSpPr/>
            <p:nvPr userDrawn="1"/>
          </p:nvSpPr>
          <p:spPr bwMode="auto">
            <a:xfrm>
              <a:off x="4288151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4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" name="íSľïḍê">
              <a:extLst>
                <a:ext uri="{FF2B5EF4-FFF2-40B4-BE49-F238E27FC236}">
                  <a16:creationId xmlns:a16="http://schemas.microsoft.com/office/drawing/2014/main" id="{1D1BA286-C1AB-4C34-AB5D-ECAF166A8795}"/>
                </a:ext>
              </a:extLst>
            </p:cNvPr>
            <p:cNvSpPr/>
            <p:nvPr userDrawn="1"/>
          </p:nvSpPr>
          <p:spPr bwMode="auto">
            <a:xfrm>
              <a:off x="4413129" y="1804190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" name="i$ļîḓe">
              <a:extLst>
                <a:ext uri="{FF2B5EF4-FFF2-40B4-BE49-F238E27FC236}">
                  <a16:creationId xmlns:a16="http://schemas.microsoft.com/office/drawing/2014/main" id="{493BC516-8CC8-4DE7-AFBD-269D92160486}"/>
                </a:ext>
              </a:extLst>
            </p:cNvPr>
            <p:cNvSpPr/>
            <p:nvPr userDrawn="1"/>
          </p:nvSpPr>
          <p:spPr bwMode="auto">
            <a:xfrm>
              <a:off x="4536564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" name="íṣḻîḓé">
              <a:extLst>
                <a:ext uri="{FF2B5EF4-FFF2-40B4-BE49-F238E27FC236}">
                  <a16:creationId xmlns:a16="http://schemas.microsoft.com/office/drawing/2014/main" id="{463B67B7-90BF-439F-B747-3C0663EB2A74}"/>
                </a:ext>
              </a:extLst>
            </p:cNvPr>
            <p:cNvSpPr/>
            <p:nvPr userDrawn="1"/>
          </p:nvSpPr>
          <p:spPr bwMode="auto">
            <a:xfrm>
              <a:off x="4660000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0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7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" name="íS1ïḓé">
              <a:extLst>
                <a:ext uri="{FF2B5EF4-FFF2-40B4-BE49-F238E27FC236}">
                  <a16:creationId xmlns:a16="http://schemas.microsoft.com/office/drawing/2014/main" id="{CEFE2105-10DA-4A87-A336-D773E036BBB9}"/>
                </a:ext>
              </a:extLst>
            </p:cNvPr>
            <p:cNvSpPr/>
            <p:nvPr userDrawn="1"/>
          </p:nvSpPr>
          <p:spPr bwMode="auto">
            <a:xfrm>
              <a:off x="4780350" y="1804190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" name="ïŝ1îḓè">
              <a:extLst>
                <a:ext uri="{FF2B5EF4-FFF2-40B4-BE49-F238E27FC236}">
                  <a16:creationId xmlns:a16="http://schemas.microsoft.com/office/drawing/2014/main" id="{275531F9-3402-48B5-A39B-794DAC199963}"/>
                </a:ext>
              </a:extLst>
            </p:cNvPr>
            <p:cNvSpPr/>
            <p:nvPr userDrawn="1"/>
          </p:nvSpPr>
          <p:spPr bwMode="auto">
            <a:xfrm>
              <a:off x="4022764" y="1878251"/>
              <a:ext cx="108006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" name="îş1ïḓè">
              <a:extLst>
                <a:ext uri="{FF2B5EF4-FFF2-40B4-BE49-F238E27FC236}">
                  <a16:creationId xmlns:a16="http://schemas.microsoft.com/office/drawing/2014/main" id="{C08BD32F-6B9B-42FC-A65E-08F53C138132}"/>
                </a:ext>
              </a:extLst>
            </p:cNvPr>
            <p:cNvSpPr/>
            <p:nvPr userDrawn="1"/>
          </p:nvSpPr>
          <p:spPr bwMode="auto">
            <a:xfrm>
              <a:off x="4146199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ïŝľíḋè">
              <a:extLst>
                <a:ext uri="{FF2B5EF4-FFF2-40B4-BE49-F238E27FC236}">
                  <a16:creationId xmlns:a16="http://schemas.microsoft.com/office/drawing/2014/main" id="{B232DE04-BC02-479B-8CA1-A379AFD5A0A4}"/>
                </a:ext>
              </a:extLst>
            </p:cNvPr>
            <p:cNvSpPr/>
            <p:nvPr userDrawn="1"/>
          </p:nvSpPr>
          <p:spPr bwMode="auto">
            <a:xfrm>
              <a:off x="4269635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3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" name="iṡḷîdé">
              <a:extLst>
                <a:ext uri="{FF2B5EF4-FFF2-40B4-BE49-F238E27FC236}">
                  <a16:creationId xmlns:a16="http://schemas.microsoft.com/office/drawing/2014/main" id="{BA400691-B742-4DAB-A7A3-16DA04A6AE44}"/>
                </a:ext>
              </a:extLst>
            </p:cNvPr>
            <p:cNvSpPr/>
            <p:nvPr userDrawn="1"/>
          </p:nvSpPr>
          <p:spPr bwMode="auto">
            <a:xfrm>
              <a:off x="439461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7 w 30"/>
                <a:gd name="T3" fmla="*/ 0 h 17"/>
                <a:gd name="T4" fmla="*/ 1 w 30"/>
                <a:gd name="T5" fmla="*/ 9 h 17"/>
                <a:gd name="T6" fmla="*/ 14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30" y="4"/>
                    <a:pt x="25" y="0"/>
                    <a:pt x="17" y="0"/>
                  </a:cubicBezTo>
                  <a:cubicBezTo>
                    <a:pt x="9" y="0"/>
                    <a:pt x="2" y="4"/>
                    <a:pt x="1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" name="ïṧ1íḓè">
              <a:extLst>
                <a:ext uri="{FF2B5EF4-FFF2-40B4-BE49-F238E27FC236}">
                  <a16:creationId xmlns:a16="http://schemas.microsoft.com/office/drawing/2014/main" id="{FCC0B1C3-D344-46BB-AA8A-8146066C5F06}"/>
                </a:ext>
              </a:extLst>
            </p:cNvPr>
            <p:cNvSpPr/>
            <p:nvPr userDrawn="1"/>
          </p:nvSpPr>
          <p:spPr bwMode="auto">
            <a:xfrm>
              <a:off x="4522678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îṩlîďé">
              <a:extLst>
                <a:ext uri="{FF2B5EF4-FFF2-40B4-BE49-F238E27FC236}">
                  <a16:creationId xmlns:a16="http://schemas.microsoft.com/office/drawing/2014/main" id="{44A1350D-4790-4FBC-BC1D-3A018A9321AA}"/>
                </a:ext>
              </a:extLst>
            </p:cNvPr>
            <p:cNvSpPr/>
            <p:nvPr userDrawn="1"/>
          </p:nvSpPr>
          <p:spPr bwMode="auto">
            <a:xfrm>
              <a:off x="4646114" y="1878251"/>
              <a:ext cx="104920" cy="61718"/>
            </a:xfrm>
            <a:custGeom>
              <a:avLst/>
              <a:gdLst>
                <a:gd name="T0" fmla="*/ 29 w 29"/>
                <a:gd name="T1" fmla="*/ 9 h 17"/>
                <a:gd name="T2" fmla="*/ 16 w 29"/>
                <a:gd name="T3" fmla="*/ 0 h 17"/>
                <a:gd name="T4" fmla="*/ 1 w 29"/>
                <a:gd name="T5" fmla="*/ 9 h 17"/>
                <a:gd name="T6" fmla="*/ 13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4" y="0"/>
                    <a:pt x="16" y="0"/>
                  </a:cubicBezTo>
                  <a:cubicBezTo>
                    <a:pt x="8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îṡľiďê">
              <a:extLst>
                <a:ext uri="{FF2B5EF4-FFF2-40B4-BE49-F238E27FC236}">
                  <a16:creationId xmlns:a16="http://schemas.microsoft.com/office/drawing/2014/main" id="{23B62E11-F2C7-43AD-9C96-84E5D02CBDE2}"/>
                </a:ext>
              </a:extLst>
            </p:cNvPr>
            <p:cNvSpPr/>
            <p:nvPr userDrawn="1"/>
          </p:nvSpPr>
          <p:spPr bwMode="auto">
            <a:xfrm>
              <a:off x="3999619" y="1953855"/>
              <a:ext cx="114178" cy="63261"/>
            </a:xfrm>
            <a:custGeom>
              <a:avLst/>
              <a:gdLst>
                <a:gd name="T0" fmla="*/ 29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iŝḻîḑe">
              <a:extLst>
                <a:ext uri="{FF2B5EF4-FFF2-40B4-BE49-F238E27FC236}">
                  <a16:creationId xmlns:a16="http://schemas.microsoft.com/office/drawing/2014/main" id="{479679BA-6762-4A77-9243-2C150E2F7210}"/>
                </a:ext>
              </a:extLst>
            </p:cNvPr>
            <p:cNvSpPr/>
            <p:nvPr userDrawn="1"/>
          </p:nvSpPr>
          <p:spPr bwMode="auto">
            <a:xfrm>
              <a:off x="4124598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2 w 31"/>
                <a:gd name="T5" fmla="*/ 8 h 17"/>
                <a:gd name="T6" fmla="*/ 14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0" y="0"/>
                    <a:pt x="3" y="4"/>
                    <a:pt x="2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" name="iSḷïďè">
              <a:extLst>
                <a:ext uri="{FF2B5EF4-FFF2-40B4-BE49-F238E27FC236}">
                  <a16:creationId xmlns:a16="http://schemas.microsoft.com/office/drawing/2014/main" id="{8B447E67-BDA0-4711-A64E-B48EF4A2498E}"/>
                </a:ext>
              </a:extLst>
            </p:cNvPr>
            <p:cNvSpPr/>
            <p:nvPr userDrawn="1"/>
          </p:nvSpPr>
          <p:spPr bwMode="auto">
            <a:xfrm>
              <a:off x="4252662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7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31" y="4"/>
                    <a:pt x="25" y="0"/>
                    <a:pt x="17" y="0"/>
                  </a:cubicBezTo>
                  <a:cubicBezTo>
                    <a:pt x="10" y="0"/>
                    <a:pt x="2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i$ļíḓê">
              <a:extLst>
                <a:ext uri="{FF2B5EF4-FFF2-40B4-BE49-F238E27FC236}">
                  <a16:creationId xmlns:a16="http://schemas.microsoft.com/office/drawing/2014/main" id="{CA956DC6-7C83-4ADF-BD56-ABEDDF7DF2A2}"/>
                </a:ext>
              </a:extLst>
            </p:cNvPr>
            <p:cNvSpPr/>
            <p:nvPr userDrawn="1"/>
          </p:nvSpPr>
          <p:spPr bwMode="auto">
            <a:xfrm>
              <a:off x="410608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5" y="0"/>
                    <a:pt x="18" y="0"/>
                  </a:cubicBezTo>
                  <a:cubicBezTo>
                    <a:pt x="10" y="0"/>
                    <a:pt x="2" y="4"/>
                    <a:pt x="1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" name="íslïdè">
              <a:extLst>
                <a:ext uri="{FF2B5EF4-FFF2-40B4-BE49-F238E27FC236}">
                  <a16:creationId xmlns:a16="http://schemas.microsoft.com/office/drawing/2014/main" id="{F598880D-137C-4416-8B56-01A3174016CA}"/>
                </a:ext>
              </a:extLst>
            </p:cNvPr>
            <p:cNvSpPr/>
            <p:nvPr userDrawn="1"/>
          </p:nvSpPr>
          <p:spPr bwMode="auto">
            <a:xfrm>
              <a:off x="4883728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6 w 30"/>
                <a:gd name="T3" fmla="*/ 0 h 17"/>
                <a:gd name="T4" fmla="*/ 1 w 30"/>
                <a:gd name="T5" fmla="*/ 8 h 17"/>
                <a:gd name="T6" fmla="*/ 14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9" y="0"/>
                    <a:pt x="2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" name="iṡḷîḑê">
              <a:extLst>
                <a:ext uri="{FF2B5EF4-FFF2-40B4-BE49-F238E27FC236}">
                  <a16:creationId xmlns:a16="http://schemas.microsoft.com/office/drawing/2014/main" id="{81503397-0E13-4C19-ADF8-B671AE4FE7FC}"/>
                </a:ext>
              </a:extLst>
            </p:cNvPr>
            <p:cNvSpPr/>
            <p:nvPr userDrawn="1"/>
          </p:nvSpPr>
          <p:spPr bwMode="auto">
            <a:xfrm>
              <a:off x="5010250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6 w 29"/>
                <a:gd name="T3" fmla="*/ 0 h 17"/>
                <a:gd name="T4" fmla="*/ 1 w 29"/>
                <a:gd name="T5" fmla="*/ 8 h 17"/>
                <a:gd name="T6" fmla="*/ 14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3" y="0"/>
                    <a:pt x="16" y="0"/>
                  </a:cubicBezTo>
                  <a:cubicBezTo>
                    <a:pt x="8" y="0"/>
                    <a:pt x="1" y="4"/>
                    <a:pt x="1" y="8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1" y="17"/>
                    <a:pt x="28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" name="ïšļïḑè">
              <a:extLst>
                <a:ext uri="{FF2B5EF4-FFF2-40B4-BE49-F238E27FC236}">
                  <a16:creationId xmlns:a16="http://schemas.microsoft.com/office/drawing/2014/main" id="{C8B54BDC-6A66-479E-8A7B-5871C5184739}"/>
                </a:ext>
              </a:extLst>
            </p:cNvPr>
            <p:cNvSpPr/>
            <p:nvPr userDrawn="1"/>
          </p:nvSpPr>
          <p:spPr bwMode="auto">
            <a:xfrm>
              <a:off x="6525423" y="1953855"/>
              <a:ext cx="104920" cy="63261"/>
            </a:xfrm>
            <a:custGeom>
              <a:avLst/>
              <a:gdLst>
                <a:gd name="T0" fmla="*/ 28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ïś1ïḋé">
              <a:extLst>
                <a:ext uri="{FF2B5EF4-FFF2-40B4-BE49-F238E27FC236}">
                  <a16:creationId xmlns:a16="http://schemas.microsoft.com/office/drawing/2014/main" id="{C8ADCA2E-5DA4-49A3-9F52-D362AB024681}"/>
                </a:ext>
              </a:extLst>
            </p:cNvPr>
            <p:cNvSpPr/>
            <p:nvPr userDrawn="1"/>
          </p:nvSpPr>
          <p:spPr bwMode="auto">
            <a:xfrm>
              <a:off x="6533137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îšļïḑê">
              <a:extLst>
                <a:ext uri="{FF2B5EF4-FFF2-40B4-BE49-F238E27FC236}">
                  <a16:creationId xmlns:a16="http://schemas.microsoft.com/office/drawing/2014/main" id="{7A42D67F-7A91-4308-B852-386F9EFC9FA3}"/>
                </a:ext>
              </a:extLst>
            </p:cNvPr>
            <p:cNvSpPr/>
            <p:nvPr userDrawn="1"/>
          </p:nvSpPr>
          <p:spPr bwMode="auto">
            <a:xfrm>
              <a:off x="6539309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" name="i$ļîďé">
              <a:extLst>
                <a:ext uri="{FF2B5EF4-FFF2-40B4-BE49-F238E27FC236}">
                  <a16:creationId xmlns:a16="http://schemas.microsoft.com/office/drawing/2014/main" id="{8A22EA05-8938-4EF9-AD02-1B4F1CB07D89}"/>
                </a:ext>
              </a:extLst>
            </p:cNvPr>
            <p:cNvSpPr/>
            <p:nvPr userDrawn="1"/>
          </p:nvSpPr>
          <p:spPr bwMode="auto">
            <a:xfrm>
              <a:off x="655782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" name="íṡļîḍè">
              <a:extLst>
                <a:ext uri="{FF2B5EF4-FFF2-40B4-BE49-F238E27FC236}">
                  <a16:creationId xmlns:a16="http://schemas.microsoft.com/office/drawing/2014/main" id="{B344F757-C6D9-4BD8-8249-9AA228FCE415}"/>
                </a:ext>
              </a:extLst>
            </p:cNvPr>
            <p:cNvSpPr/>
            <p:nvPr userDrawn="1"/>
          </p:nvSpPr>
          <p:spPr bwMode="auto">
            <a:xfrm>
              <a:off x="6153572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" name="íṥľïḓe">
              <a:extLst>
                <a:ext uri="{FF2B5EF4-FFF2-40B4-BE49-F238E27FC236}">
                  <a16:creationId xmlns:a16="http://schemas.microsoft.com/office/drawing/2014/main" id="{3C247383-F0BB-461F-A2A5-DD68B31415FB}"/>
                </a:ext>
              </a:extLst>
            </p:cNvPr>
            <p:cNvSpPr/>
            <p:nvPr userDrawn="1"/>
          </p:nvSpPr>
          <p:spPr bwMode="auto">
            <a:xfrm>
              <a:off x="6284723" y="2108150"/>
              <a:ext cx="104920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5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ïsļiḑè">
              <a:extLst>
                <a:ext uri="{FF2B5EF4-FFF2-40B4-BE49-F238E27FC236}">
                  <a16:creationId xmlns:a16="http://schemas.microsoft.com/office/drawing/2014/main" id="{B042B62F-4277-4106-9248-B9ADA5B62A64}"/>
                </a:ext>
              </a:extLst>
            </p:cNvPr>
            <p:cNvSpPr/>
            <p:nvPr userDrawn="1"/>
          </p:nvSpPr>
          <p:spPr bwMode="auto">
            <a:xfrm>
              <a:off x="6412787" y="2108150"/>
              <a:ext cx="108006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ïśḻîḋe">
              <a:extLst>
                <a:ext uri="{FF2B5EF4-FFF2-40B4-BE49-F238E27FC236}">
                  <a16:creationId xmlns:a16="http://schemas.microsoft.com/office/drawing/2014/main" id="{1CCBCE69-135F-4D34-ABCD-5EB4E6A4F470}"/>
                </a:ext>
              </a:extLst>
            </p:cNvPr>
            <p:cNvSpPr/>
            <p:nvPr userDrawn="1"/>
          </p:nvSpPr>
          <p:spPr bwMode="auto">
            <a:xfrm>
              <a:off x="628780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î$ḷïḑè">
              <a:extLst>
                <a:ext uri="{FF2B5EF4-FFF2-40B4-BE49-F238E27FC236}">
                  <a16:creationId xmlns:a16="http://schemas.microsoft.com/office/drawing/2014/main" id="{FBDB9647-0485-4D2A-A5C6-FD203C5BC456}"/>
                </a:ext>
              </a:extLst>
            </p:cNvPr>
            <p:cNvSpPr/>
            <p:nvPr userDrawn="1"/>
          </p:nvSpPr>
          <p:spPr bwMode="auto">
            <a:xfrm>
              <a:off x="6418959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íṡḻïḍe">
              <a:extLst>
                <a:ext uri="{FF2B5EF4-FFF2-40B4-BE49-F238E27FC236}">
                  <a16:creationId xmlns:a16="http://schemas.microsoft.com/office/drawing/2014/main" id="{C84359B9-F907-492A-B17E-DA05C8E6B1CA}"/>
                </a:ext>
              </a:extLst>
            </p:cNvPr>
            <p:cNvSpPr/>
            <p:nvPr userDrawn="1"/>
          </p:nvSpPr>
          <p:spPr bwMode="auto">
            <a:xfrm>
              <a:off x="629552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ï$ḻïḑê">
              <a:extLst>
                <a:ext uri="{FF2B5EF4-FFF2-40B4-BE49-F238E27FC236}">
                  <a16:creationId xmlns:a16="http://schemas.microsoft.com/office/drawing/2014/main" id="{9904A209-C69A-43C2-9924-6090607089C7}"/>
                </a:ext>
              </a:extLst>
            </p:cNvPr>
            <p:cNvSpPr/>
            <p:nvPr userDrawn="1"/>
          </p:nvSpPr>
          <p:spPr bwMode="auto">
            <a:xfrm>
              <a:off x="6426674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iŝ1îdé">
              <a:extLst>
                <a:ext uri="{FF2B5EF4-FFF2-40B4-BE49-F238E27FC236}">
                  <a16:creationId xmlns:a16="http://schemas.microsoft.com/office/drawing/2014/main" id="{8712611C-17E2-4AAA-BC4C-EACF03983D81}"/>
                </a:ext>
              </a:extLst>
            </p:cNvPr>
            <p:cNvSpPr/>
            <p:nvPr userDrawn="1"/>
          </p:nvSpPr>
          <p:spPr bwMode="auto">
            <a:xfrm>
              <a:off x="6298609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5"/>
                    <a:pt x="8" y="19"/>
                    <a:pt x="17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iSļiḓé">
              <a:extLst>
                <a:ext uri="{FF2B5EF4-FFF2-40B4-BE49-F238E27FC236}">
                  <a16:creationId xmlns:a16="http://schemas.microsoft.com/office/drawing/2014/main" id="{A7EE3502-5FA3-4320-A6F0-35ECCFC2DDB2}"/>
                </a:ext>
              </a:extLst>
            </p:cNvPr>
            <p:cNvSpPr/>
            <p:nvPr userDrawn="1"/>
          </p:nvSpPr>
          <p:spPr bwMode="auto">
            <a:xfrm>
              <a:off x="6434389" y="2356565"/>
              <a:ext cx="112636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6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ïš1íďe">
              <a:extLst>
                <a:ext uri="{FF2B5EF4-FFF2-40B4-BE49-F238E27FC236}">
                  <a16:creationId xmlns:a16="http://schemas.microsoft.com/office/drawing/2014/main" id="{4CE4F2D2-191D-462F-A02E-73F503081E38}"/>
                </a:ext>
              </a:extLst>
            </p:cNvPr>
            <p:cNvSpPr/>
            <p:nvPr userDrawn="1"/>
          </p:nvSpPr>
          <p:spPr bwMode="auto">
            <a:xfrm>
              <a:off x="5886643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" name="îṡḻiḑè">
              <a:extLst>
                <a:ext uri="{FF2B5EF4-FFF2-40B4-BE49-F238E27FC236}">
                  <a16:creationId xmlns:a16="http://schemas.microsoft.com/office/drawing/2014/main" id="{4A8EF512-2237-46DA-8CD3-F3A80F85A984}"/>
                </a:ext>
              </a:extLst>
            </p:cNvPr>
            <p:cNvSpPr/>
            <p:nvPr userDrawn="1"/>
          </p:nvSpPr>
          <p:spPr bwMode="auto">
            <a:xfrm>
              <a:off x="6010079" y="1878251"/>
              <a:ext cx="103378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4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" name="iSḷíḋè">
              <a:extLst>
                <a:ext uri="{FF2B5EF4-FFF2-40B4-BE49-F238E27FC236}">
                  <a16:creationId xmlns:a16="http://schemas.microsoft.com/office/drawing/2014/main" id="{B0CB5C21-0777-4597-B989-174805031BB1}"/>
                </a:ext>
              </a:extLst>
            </p:cNvPr>
            <p:cNvSpPr/>
            <p:nvPr userDrawn="1"/>
          </p:nvSpPr>
          <p:spPr bwMode="auto">
            <a:xfrm>
              <a:off x="6135057" y="1878251"/>
              <a:ext cx="101834" cy="61718"/>
            </a:xfrm>
            <a:custGeom>
              <a:avLst/>
              <a:gdLst>
                <a:gd name="T0" fmla="*/ 28 w 28"/>
                <a:gd name="T1" fmla="*/ 9 h 17"/>
                <a:gd name="T2" fmla="*/ 14 w 28"/>
                <a:gd name="T3" fmla="*/ 0 h 17"/>
                <a:gd name="T4" fmla="*/ 0 w 28"/>
                <a:gd name="T5" fmla="*/ 9 h 17"/>
                <a:gd name="T6" fmla="*/ 15 w 28"/>
                <a:gd name="T7" fmla="*/ 17 h 17"/>
                <a:gd name="T8" fmla="*/ 28 w 28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2" y="17"/>
                    <a:pt x="28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" name="îşḷiḍé">
              <a:extLst>
                <a:ext uri="{FF2B5EF4-FFF2-40B4-BE49-F238E27FC236}">
                  <a16:creationId xmlns:a16="http://schemas.microsoft.com/office/drawing/2014/main" id="{FEA32704-18E2-4F94-8455-B11FC6728741}"/>
                </a:ext>
              </a:extLst>
            </p:cNvPr>
            <p:cNvSpPr/>
            <p:nvPr userDrawn="1"/>
          </p:nvSpPr>
          <p:spPr bwMode="auto">
            <a:xfrm>
              <a:off x="6258493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" name="is1iďé">
              <a:extLst>
                <a:ext uri="{FF2B5EF4-FFF2-40B4-BE49-F238E27FC236}">
                  <a16:creationId xmlns:a16="http://schemas.microsoft.com/office/drawing/2014/main" id="{339985A9-594E-44AA-AB09-F328DBB4EB33}"/>
                </a:ext>
              </a:extLst>
            </p:cNvPr>
            <p:cNvSpPr/>
            <p:nvPr userDrawn="1"/>
          </p:nvSpPr>
          <p:spPr bwMode="auto">
            <a:xfrm>
              <a:off x="6383472" y="1878251"/>
              <a:ext cx="104920" cy="61718"/>
            </a:xfrm>
            <a:custGeom>
              <a:avLst/>
              <a:gdLst>
                <a:gd name="T0" fmla="*/ 28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" name="îsļíďé">
              <a:extLst>
                <a:ext uri="{FF2B5EF4-FFF2-40B4-BE49-F238E27FC236}">
                  <a16:creationId xmlns:a16="http://schemas.microsoft.com/office/drawing/2014/main" id="{D010316D-DB7B-41BA-8A5C-9D542FB42AAE}"/>
                </a:ext>
              </a:extLst>
            </p:cNvPr>
            <p:cNvSpPr/>
            <p:nvPr userDrawn="1"/>
          </p:nvSpPr>
          <p:spPr bwMode="auto">
            <a:xfrm>
              <a:off x="5758578" y="1953855"/>
              <a:ext cx="10646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" name="iṥlîḋe">
              <a:extLst>
                <a:ext uri="{FF2B5EF4-FFF2-40B4-BE49-F238E27FC236}">
                  <a16:creationId xmlns:a16="http://schemas.microsoft.com/office/drawing/2014/main" id="{D178ED01-1690-4811-B80D-1CEBAC5909D3}"/>
                </a:ext>
              </a:extLst>
            </p:cNvPr>
            <p:cNvSpPr/>
            <p:nvPr userDrawn="1"/>
          </p:nvSpPr>
          <p:spPr bwMode="auto">
            <a:xfrm>
              <a:off x="5886643" y="1953855"/>
              <a:ext cx="101834" cy="63261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" name="ïSlîḑe">
              <a:extLst>
                <a:ext uri="{FF2B5EF4-FFF2-40B4-BE49-F238E27FC236}">
                  <a16:creationId xmlns:a16="http://schemas.microsoft.com/office/drawing/2014/main" id="{E2BFFADD-EA76-432F-B595-46760598DF23}"/>
                </a:ext>
              </a:extLst>
            </p:cNvPr>
            <p:cNvSpPr/>
            <p:nvPr userDrawn="1"/>
          </p:nvSpPr>
          <p:spPr bwMode="auto">
            <a:xfrm>
              <a:off x="6010079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" name="ïŝḷiḑê">
              <a:extLst>
                <a:ext uri="{FF2B5EF4-FFF2-40B4-BE49-F238E27FC236}">
                  <a16:creationId xmlns:a16="http://schemas.microsoft.com/office/drawing/2014/main" id="{266FF4C0-54AE-4790-BE0F-19672D759A69}"/>
                </a:ext>
              </a:extLst>
            </p:cNvPr>
            <p:cNvSpPr/>
            <p:nvPr userDrawn="1"/>
          </p:nvSpPr>
          <p:spPr bwMode="auto">
            <a:xfrm>
              <a:off x="6138143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" name="ïŝľîḋê">
              <a:extLst>
                <a:ext uri="{FF2B5EF4-FFF2-40B4-BE49-F238E27FC236}">
                  <a16:creationId xmlns:a16="http://schemas.microsoft.com/office/drawing/2014/main" id="{48AD549B-1016-4307-8D04-7BDC509EEB05}"/>
                </a:ext>
              </a:extLst>
            </p:cNvPr>
            <p:cNvSpPr/>
            <p:nvPr userDrawn="1"/>
          </p:nvSpPr>
          <p:spPr bwMode="auto">
            <a:xfrm>
              <a:off x="6263122" y="1953855"/>
              <a:ext cx="104920" cy="63261"/>
            </a:xfrm>
            <a:custGeom>
              <a:avLst/>
              <a:gdLst>
                <a:gd name="T0" fmla="*/ 29 w 29"/>
                <a:gd name="T1" fmla="*/ 8 h 17"/>
                <a:gd name="T2" fmla="*/ 14 w 29"/>
                <a:gd name="T3" fmla="*/ 0 h 17"/>
                <a:gd name="T4" fmla="*/ 1 w 29"/>
                <a:gd name="T5" fmla="*/ 8 h 17"/>
                <a:gd name="T6" fmla="*/ 15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" name="iṥļíḍè">
              <a:extLst>
                <a:ext uri="{FF2B5EF4-FFF2-40B4-BE49-F238E27FC236}">
                  <a16:creationId xmlns:a16="http://schemas.microsoft.com/office/drawing/2014/main" id="{723AA9DA-19AF-4278-A952-B04C0B13B768}"/>
                </a:ext>
              </a:extLst>
            </p:cNvPr>
            <p:cNvSpPr/>
            <p:nvPr userDrawn="1"/>
          </p:nvSpPr>
          <p:spPr bwMode="auto">
            <a:xfrm>
              <a:off x="6389644" y="1953855"/>
              <a:ext cx="106464" cy="63261"/>
            </a:xfrm>
            <a:custGeom>
              <a:avLst/>
              <a:gdLst>
                <a:gd name="T0" fmla="*/ 28 w 29"/>
                <a:gd name="T1" fmla="*/ 8 h 17"/>
                <a:gd name="T2" fmla="*/ 14 w 29"/>
                <a:gd name="T3" fmla="*/ 0 h 17"/>
                <a:gd name="T4" fmla="*/ 0 w 29"/>
                <a:gd name="T5" fmla="*/ 8 h 17"/>
                <a:gd name="T6" fmla="*/ 15 w 29"/>
                <a:gd name="T7" fmla="*/ 17 h 17"/>
                <a:gd name="T8" fmla="*/ 28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8"/>
                  </a:cubicBezTo>
                  <a:cubicBezTo>
                    <a:pt x="1" y="13"/>
                    <a:pt x="7" y="17"/>
                    <a:pt x="15" y="17"/>
                  </a:cubicBezTo>
                  <a:cubicBezTo>
                    <a:pt x="23" y="17"/>
                    <a:pt x="29" y="13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" name="ïṣ1iḍé">
              <a:extLst>
                <a:ext uri="{FF2B5EF4-FFF2-40B4-BE49-F238E27FC236}">
                  <a16:creationId xmlns:a16="http://schemas.microsoft.com/office/drawing/2014/main" id="{BD180565-FBB7-48DD-9487-EFEC901A5724}"/>
                </a:ext>
              </a:extLst>
            </p:cNvPr>
            <p:cNvSpPr/>
            <p:nvPr userDrawn="1"/>
          </p:nvSpPr>
          <p:spPr bwMode="auto">
            <a:xfrm>
              <a:off x="563051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6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" name="išḷîḋè">
              <a:extLst>
                <a:ext uri="{FF2B5EF4-FFF2-40B4-BE49-F238E27FC236}">
                  <a16:creationId xmlns:a16="http://schemas.microsoft.com/office/drawing/2014/main" id="{E6866ECF-C8DF-433F-A282-921FBF8E8CAB}"/>
                </a:ext>
              </a:extLst>
            </p:cNvPr>
            <p:cNvSpPr/>
            <p:nvPr userDrawn="1"/>
          </p:nvSpPr>
          <p:spPr bwMode="auto">
            <a:xfrm>
              <a:off x="575857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5 w 29"/>
                <a:gd name="T3" fmla="*/ 0 h 17"/>
                <a:gd name="T4" fmla="*/ 0 w 29"/>
                <a:gd name="T5" fmla="*/ 9 h 17"/>
                <a:gd name="T6" fmla="*/ 14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3"/>
                    <a:pt x="7" y="17"/>
                    <a:pt x="14" y="17"/>
                  </a:cubicBezTo>
                  <a:cubicBezTo>
                    <a:pt x="22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" name="íṩļiḋe">
              <a:extLst>
                <a:ext uri="{FF2B5EF4-FFF2-40B4-BE49-F238E27FC236}">
                  <a16:creationId xmlns:a16="http://schemas.microsoft.com/office/drawing/2014/main" id="{36AFEB0B-E34C-440E-B277-200FA2EB4C5A}"/>
                </a:ext>
              </a:extLst>
            </p:cNvPr>
            <p:cNvSpPr/>
            <p:nvPr userDrawn="1"/>
          </p:nvSpPr>
          <p:spPr bwMode="auto">
            <a:xfrm>
              <a:off x="5886643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" name="ïṥļïḑè">
              <a:extLst>
                <a:ext uri="{FF2B5EF4-FFF2-40B4-BE49-F238E27FC236}">
                  <a16:creationId xmlns:a16="http://schemas.microsoft.com/office/drawing/2014/main" id="{F0B23E58-B389-4A6E-9DA0-E6964F5E0A74}"/>
                </a:ext>
              </a:extLst>
            </p:cNvPr>
            <p:cNvSpPr/>
            <p:nvPr userDrawn="1"/>
          </p:nvSpPr>
          <p:spPr bwMode="auto">
            <a:xfrm>
              <a:off x="614894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1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1" y="9"/>
                  </a:cubicBezTo>
                  <a:cubicBezTo>
                    <a:pt x="1" y="13"/>
                    <a:pt x="8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" name="iṩľíḑé">
              <a:extLst>
                <a:ext uri="{FF2B5EF4-FFF2-40B4-BE49-F238E27FC236}">
                  <a16:creationId xmlns:a16="http://schemas.microsoft.com/office/drawing/2014/main" id="{7A5808FC-1472-42B2-B8A0-F2A76E4F6F01}"/>
                </a:ext>
              </a:extLst>
            </p:cNvPr>
            <p:cNvSpPr/>
            <p:nvPr userDrawn="1"/>
          </p:nvSpPr>
          <p:spPr bwMode="auto">
            <a:xfrm>
              <a:off x="6269294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" name="îṩḷïďê">
              <a:extLst>
                <a:ext uri="{FF2B5EF4-FFF2-40B4-BE49-F238E27FC236}">
                  <a16:creationId xmlns:a16="http://schemas.microsoft.com/office/drawing/2014/main" id="{9663F406-F746-41FA-9934-AC1801D20EAD}"/>
                </a:ext>
              </a:extLst>
            </p:cNvPr>
            <p:cNvSpPr/>
            <p:nvPr userDrawn="1"/>
          </p:nvSpPr>
          <p:spPr bwMode="auto">
            <a:xfrm>
              <a:off x="6397358" y="2031003"/>
              <a:ext cx="106464" cy="61718"/>
            </a:xfrm>
            <a:custGeom>
              <a:avLst/>
              <a:gdLst>
                <a:gd name="T0" fmla="*/ 29 w 29"/>
                <a:gd name="T1" fmla="*/ 9 h 17"/>
                <a:gd name="T2" fmla="*/ 14 w 29"/>
                <a:gd name="T3" fmla="*/ 0 h 17"/>
                <a:gd name="T4" fmla="*/ 0 w 29"/>
                <a:gd name="T5" fmla="*/ 9 h 17"/>
                <a:gd name="T6" fmla="*/ 15 w 29"/>
                <a:gd name="T7" fmla="*/ 17 h 17"/>
                <a:gd name="T8" fmla="*/ 29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3"/>
                    <a:pt x="7" y="17"/>
                    <a:pt x="15" y="17"/>
                  </a:cubicBezTo>
                  <a:cubicBezTo>
                    <a:pt x="23" y="17"/>
                    <a:pt x="29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ïṧľidé">
              <a:extLst>
                <a:ext uri="{FF2B5EF4-FFF2-40B4-BE49-F238E27FC236}">
                  <a16:creationId xmlns:a16="http://schemas.microsoft.com/office/drawing/2014/main" id="{DD496C32-DD82-4893-9886-FCD8A61C58C4}"/>
                </a:ext>
              </a:extLst>
            </p:cNvPr>
            <p:cNvSpPr/>
            <p:nvPr userDrawn="1"/>
          </p:nvSpPr>
          <p:spPr bwMode="auto">
            <a:xfrm>
              <a:off x="5627428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1 w 30"/>
                <a:gd name="T5" fmla="*/ 9 h 18"/>
                <a:gd name="T6" fmla="*/ 15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8"/>
                    <a:pt x="15" y="18"/>
                  </a:cubicBezTo>
                  <a:cubicBezTo>
                    <a:pt x="23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iṡľïḋé">
              <a:extLst>
                <a:ext uri="{FF2B5EF4-FFF2-40B4-BE49-F238E27FC236}">
                  <a16:creationId xmlns:a16="http://schemas.microsoft.com/office/drawing/2014/main" id="{24BA3DAA-1FE2-4501-9B06-D82E584AB311}"/>
                </a:ext>
              </a:extLst>
            </p:cNvPr>
            <p:cNvSpPr/>
            <p:nvPr userDrawn="1"/>
          </p:nvSpPr>
          <p:spPr bwMode="auto">
            <a:xfrm>
              <a:off x="5758578" y="2108150"/>
              <a:ext cx="106464" cy="64804"/>
            </a:xfrm>
            <a:custGeom>
              <a:avLst/>
              <a:gdLst>
                <a:gd name="T0" fmla="*/ 29 w 29"/>
                <a:gd name="T1" fmla="*/ 9 h 18"/>
                <a:gd name="T2" fmla="*/ 14 w 29"/>
                <a:gd name="T3" fmla="*/ 0 h 18"/>
                <a:gd name="T4" fmla="*/ 0 w 29"/>
                <a:gd name="T5" fmla="*/ 9 h 18"/>
                <a:gd name="T6" fmla="*/ 14 w 29"/>
                <a:gd name="T7" fmla="*/ 18 h 18"/>
                <a:gd name="T8" fmla="*/ 29 w 29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8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iSlíḑê">
              <a:extLst>
                <a:ext uri="{FF2B5EF4-FFF2-40B4-BE49-F238E27FC236}">
                  <a16:creationId xmlns:a16="http://schemas.microsoft.com/office/drawing/2014/main" id="{CEE0A2E7-8E2C-49BE-BCA6-BCA6B3099EF1}"/>
                </a:ext>
              </a:extLst>
            </p:cNvPr>
            <p:cNvSpPr/>
            <p:nvPr userDrawn="1"/>
          </p:nvSpPr>
          <p:spPr bwMode="auto">
            <a:xfrm>
              <a:off x="5886643" y="2108150"/>
              <a:ext cx="106464" cy="6480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" name="ïş1ïďê">
              <a:extLst>
                <a:ext uri="{FF2B5EF4-FFF2-40B4-BE49-F238E27FC236}">
                  <a16:creationId xmlns:a16="http://schemas.microsoft.com/office/drawing/2014/main" id="{786E9369-8181-4D67-B4A5-2AB124AF3A83}"/>
                </a:ext>
              </a:extLst>
            </p:cNvPr>
            <p:cNvSpPr/>
            <p:nvPr userDrawn="1"/>
          </p:nvSpPr>
          <p:spPr bwMode="auto">
            <a:xfrm>
              <a:off x="5635142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" name="íṣliďê">
              <a:extLst>
                <a:ext uri="{FF2B5EF4-FFF2-40B4-BE49-F238E27FC236}">
                  <a16:creationId xmlns:a16="http://schemas.microsoft.com/office/drawing/2014/main" id="{11570603-4A0D-4D5E-95D6-6D669B7E378E}"/>
                </a:ext>
              </a:extLst>
            </p:cNvPr>
            <p:cNvSpPr/>
            <p:nvPr userDrawn="1"/>
          </p:nvSpPr>
          <p:spPr bwMode="auto">
            <a:xfrm>
              <a:off x="5766293" y="2188383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" name="ïṩļîdè">
              <a:extLst>
                <a:ext uri="{FF2B5EF4-FFF2-40B4-BE49-F238E27FC236}">
                  <a16:creationId xmlns:a16="http://schemas.microsoft.com/office/drawing/2014/main" id="{6DD77EE5-3E03-42E2-A220-7A74D355D724}"/>
                </a:ext>
              </a:extLst>
            </p:cNvPr>
            <p:cNvSpPr/>
            <p:nvPr userDrawn="1"/>
          </p:nvSpPr>
          <p:spPr bwMode="auto">
            <a:xfrm>
              <a:off x="5897443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" name="îŝľïḓe">
              <a:extLst>
                <a:ext uri="{FF2B5EF4-FFF2-40B4-BE49-F238E27FC236}">
                  <a16:creationId xmlns:a16="http://schemas.microsoft.com/office/drawing/2014/main" id="{409ED3D1-8D27-47D9-AC57-32AF8FCE0207}"/>
                </a:ext>
              </a:extLst>
            </p:cNvPr>
            <p:cNvSpPr/>
            <p:nvPr userDrawn="1"/>
          </p:nvSpPr>
          <p:spPr bwMode="auto">
            <a:xfrm>
              <a:off x="602859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" name="ïś1îḋé">
              <a:extLst>
                <a:ext uri="{FF2B5EF4-FFF2-40B4-BE49-F238E27FC236}">
                  <a16:creationId xmlns:a16="http://schemas.microsoft.com/office/drawing/2014/main" id="{1B7CDDA0-A8AC-4FB1-BBD8-104EA24FC6CB}"/>
                </a:ext>
              </a:extLst>
            </p:cNvPr>
            <p:cNvSpPr/>
            <p:nvPr userDrawn="1"/>
          </p:nvSpPr>
          <p:spPr bwMode="auto">
            <a:xfrm>
              <a:off x="6159744" y="2188383"/>
              <a:ext cx="106464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" name="ísḻïdê">
              <a:extLst>
                <a:ext uri="{FF2B5EF4-FFF2-40B4-BE49-F238E27FC236}">
                  <a16:creationId xmlns:a16="http://schemas.microsoft.com/office/drawing/2014/main" id="{DC1F7CC1-D1D0-4FD1-89BC-61F1882EBB28}"/>
                </a:ext>
              </a:extLst>
            </p:cNvPr>
            <p:cNvSpPr/>
            <p:nvPr userDrawn="1"/>
          </p:nvSpPr>
          <p:spPr bwMode="auto">
            <a:xfrm>
              <a:off x="5379013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5 w 30"/>
                <a:gd name="T3" fmla="*/ 0 h 18"/>
                <a:gd name="T4" fmla="*/ 0 w 30"/>
                <a:gd name="T5" fmla="*/ 9 h 18"/>
                <a:gd name="T6" fmla="*/ 14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1" y="4"/>
                    <a:pt x="0" y="9"/>
                  </a:cubicBezTo>
                  <a:cubicBezTo>
                    <a:pt x="0" y="14"/>
                    <a:pt x="6" y="18"/>
                    <a:pt x="14" y="18"/>
                  </a:cubicBezTo>
                  <a:cubicBezTo>
                    <a:pt x="22" y="18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" name="ï$ḻíḓé">
              <a:extLst>
                <a:ext uri="{FF2B5EF4-FFF2-40B4-BE49-F238E27FC236}">
                  <a16:creationId xmlns:a16="http://schemas.microsoft.com/office/drawing/2014/main" id="{058ABC00-FCB6-48A8-9674-7E57EADFAC51}"/>
                </a:ext>
              </a:extLst>
            </p:cNvPr>
            <p:cNvSpPr/>
            <p:nvPr userDrawn="1"/>
          </p:nvSpPr>
          <p:spPr bwMode="auto">
            <a:xfrm>
              <a:off x="5244777" y="2188383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" name="íSľîdê">
              <a:extLst>
                <a:ext uri="{FF2B5EF4-FFF2-40B4-BE49-F238E27FC236}">
                  <a16:creationId xmlns:a16="http://schemas.microsoft.com/office/drawing/2014/main" id="{145EC42E-FFA0-414A-B4A9-D7430C64E837}"/>
                </a:ext>
              </a:extLst>
            </p:cNvPr>
            <p:cNvSpPr/>
            <p:nvPr userDrawn="1"/>
          </p:nvSpPr>
          <p:spPr bwMode="auto">
            <a:xfrm>
              <a:off x="5375927" y="2188383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5 w 29"/>
                <a:gd name="T3" fmla="*/ 0 h 19"/>
                <a:gd name="T4" fmla="*/ 0 w 29"/>
                <a:gd name="T5" fmla="*/ 9 h 19"/>
                <a:gd name="T6" fmla="*/ 14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8" name="iṩḻïḓê">
              <a:extLst>
                <a:ext uri="{FF2B5EF4-FFF2-40B4-BE49-F238E27FC236}">
                  <a16:creationId xmlns:a16="http://schemas.microsoft.com/office/drawing/2014/main" id="{C4AD8D94-1487-44E1-BD5B-2AD7182C0360}"/>
                </a:ext>
              </a:extLst>
            </p:cNvPr>
            <p:cNvSpPr/>
            <p:nvPr userDrawn="1"/>
          </p:nvSpPr>
          <p:spPr bwMode="auto">
            <a:xfrm>
              <a:off x="5237062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9" name="íšlïďé">
              <a:extLst>
                <a:ext uri="{FF2B5EF4-FFF2-40B4-BE49-F238E27FC236}">
                  <a16:creationId xmlns:a16="http://schemas.microsoft.com/office/drawing/2014/main" id="{9CB8E913-F64F-4983-B484-A78881A62601}"/>
                </a:ext>
              </a:extLst>
            </p:cNvPr>
            <p:cNvSpPr/>
            <p:nvPr userDrawn="1"/>
          </p:nvSpPr>
          <p:spPr bwMode="auto">
            <a:xfrm>
              <a:off x="549936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6 w 30"/>
                <a:gd name="T3" fmla="*/ 0 h 19"/>
                <a:gd name="T4" fmla="*/ 1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0" name="ïŝľîḑé">
              <a:extLst>
                <a:ext uri="{FF2B5EF4-FFF2-40B4-BE49-F238E27FC236}">
                  <a16:creationId xmlns:a16="http://schemas.microsoft.com/office/drawing/2014/main" id="{633DCFFE-DE5D-47DF-B73F-94B80CE9FDFD}"/>
                </a:ext>
              </a:extLst>
            </p:cNvPr>
            <p:cNvSpPr/>
            <p:nvPr userDrawn="1"/>
          </p:nvSpPr>
          <p:spPr bwMode="auto">
            <a:xfrm>
              <a:off x="5635142" y="2271702"/>
              <a:ext cx="109550" cy="69433"/>
            </a:xfrm>
            <a:custGeom>
              <a:avLst/>
              <a:gdLst>
                <a:gd name="T0" fmla="*/ 29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4 w 30"/>
                <a:gd name="T7" fmla="*/ 19 h 19"/>
                <a:gd name="T8" fmla="*/ 29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29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1" name="işľîďê">
              <a:extLst>
                <a:ext uri="{FF2B5EF4-FFF2-40B4-BE49-F238E27FC236}">
                  <a16:creationId xmlns:a16="http://schemas.microsoft.com/office/drawing/2014/main" id="{F75582D0-0461-4B4F-8AE1-65ED8CA19357}"/>
                </a:ext>
              </a:extLst>
            </p:cNvPr>
            <p:cNvSpPr/>
            <p:nvPr userDrawn="1"/>
          </p:nvSpPr>
          <p:spPr bwMode="auto">
            <a:xfrm>
              <a:off x="5766293" y="2271702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îś1ïḍé">
              <a:extLst>
                <a:ext uri="{FF2B5EF4-FFF2-40B4-BE49-F238E27FC236}">
                  <a16:creationId xmlns:a16="http://schemas.microsoft.com/office/drawing/2014/main" id="{F75735B3-48E9-4F4F-B945-692648A8FACD}"/>
                </a:ext>
              </a:extLst>
            </p:cNvPr>
            <p:cNvSpPr/>
            <p:nvPr userDrawn="1"/>
          </p:nvSpPr>
          <p:spPr bwMode="auto">
            <a:xfrm>
              <a:off x="5897443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3" name="ï$1iḍê">
              <a:extLst>
                <a:ext uri="{FF2B5EF4-FFF2-40B4-BE49-F238E27FC236}">
                  <a16:creationId xmlns:a16="http://schemas.microsoft.com/office/drawing/2014/main" id="{C289BABE-B5A3-4C3B-B976-B092D83F42CA}"/>
                </a:ext>
              </a:extLst>
            </p:cNvPr>
            <p:cNvSpPr/>
            <p:nvPr userDrawn="1"/>
          </p:nvSpPr>
          <p:spPr bwMode="auto">
            <a:xfrm>
              <a:off x="6033223" y="2271702"/>
              <a:ext cx="104920" cy="69433"/>
            </a:xfrm>
            <a:custGeom>
              <a:avLst/>
              <a:gdLst>
                <a:gd name="T0" fmla="*/ 29 w 29"/>
                <a:gd name="T1" fmla="*/ 9 h 19"/>
                <a:gd name="T2" fmla="*/ 14 w 29"/>
                <a:gd name="T3" fmla="*/ 0 h 19"/>
                <a:gd name="T4" fmla="*/ 0 w 29"/>
                <a:gd name="T5" fmla="*/ 9 h 19"/>
                <a:gd name="T6" fmla="*/ 15 w 29"/>
                <a:gd name="T7" fmla="*/ 19 h 19"/>
                <a:gd name="T8" fmla="*/ 29 w 2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9">
                  <a:moveTo>
                    <a:pt x="29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29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4" name="îṣľïḍe">
              <a:extLst>
                <a:ext uri="{FF2B5EF4-FFF2-40B4-BE49-F238E27FC236}">
                  <a16:creationId xmlns:a16="http://schemas.microsoft.com/office/drawing/2014/main" id="{035EBC6C-AFFB-41FB-AADB-5225F663A0C5}"/>
                </a:ext>
              </a:extLst>
            </p:cNvPr>
            <p:cNvSpPr/>
            <p:nvPr userDrawn="1"/>
          </p:nvSpPr>
          <p:spPr bwMode="auto">
            <a:xfrm>
              <a:off x="6164374" y="2271702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4"/>
                    <a:pt x="7" y="19"/>
                    <a:pt x="15" y="19"/>
                  </a:cubicBezTo>
                  <a:cubicBezTo>
                    <a:pt x="23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5" name="îşlíḓê">
              <a:extLst>
                <a:ext uri="{FF2B5EF4-FFF2-40B4-BE49-F238E27FC236}">
                  <a16:creationId xmlns:a16="http://schemas.microsoft.com/office/drawing/2014/main" id="{5032011A-2232-4976-B584-3750A012C8A0}"/>
                </a:ext>
              </a:extLst>
            </p:cNvPr>
            <p:cNvSpPr/>
            <p:nvPr userDrawn="1"/>
          </p:nvSpPr>
          <p:spPr bwMode="auto">
            <a:xfrm>
              <a:off x="5360498" y="2356565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6 w 31"/>
                <a:gd name="T3" fmla="*/ 0 h 19"/>
                <a:gd name="T4" fmla="*/ 1 w 31"/>
                <a:gd name="T5" fmla="*/ 9 h 19"/>
                <a:gd name="T6" fmla="*/ 15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1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6" name="išľîḑe">
              <a:extLst>
                <a:ext uri="{FF2B5EF4-FFF2-40B4-BE49-F238E27FC236}">
                  <a16:creationId xmlns:a16="http://schemas.microsoft.com/office/drawing/2014/main" id="{C8B1B6FD-F5E1-41F6-BE77-94FB3FCFD16C}"/>
                </a:ext>
              </a:extLst>
            </p:cNvPr>
            <p:cNvSpPr/>
            <p:nvPr userDrawn="1"/>
          </p:nvSpPr>
          <p:spPr bwMode="auto">
            <a:xfrm>
              <a:off x="5496277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6 w 31"/>
                <a:gd name="T3" fmla="*/ 0 h 19"/>
                <a:gd name="T4" fmla="*/ 0 w 31"/>
                <a:gd name="T5" fmla="*/ 9 h 19"/>
                <a:gd name="T6" fmla="*/ 15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8" y="0"/>
                    <a:pt x="1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7" name="íṩļiḋè">
              <a:extLst>
                <a:ext uri="{FF2B5EF4-FFF2-40B4-BE49-F238E27FC236}">
                  <a16:creationId xmlns:a16="http://schemas.microsoft.com/office/drawing/2014/main" id="{23DC8D27-F185-4663-A9FB-EB4D6E5C35E0}"/>
                </a:ext>
              </a:extLst>
            </p:cNvPr>
            <p:cNvSpPr/>
            <p:nvPr userDrawn="1"/>
          </p:nvSpPr>
          <p:spPr bwMode="auto">
            <a:xfrm>
              <a:off x="5630514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4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8" name="ïṣľîdé">
              <a:extLst>
                <a:ext uri="{FF2B5EF4-FFF2-40B4-BE49-F238E27FC236}">
                  <a16:creationId xmlns:a16="http://schemas.microsoft.com/office/drawing/2014/main" id="{BF341269-A355-45B9-BE03-1C3A0DAB77CD}"/>
                </a:ext>
              </a:extLst>
            </p:cNvPr>
            <p:cNvSpPr/>
            <p:nvPr userDrawn="1"/>
          </p:nvSpPr>
          <p:spPr bwMode="auto">
            <a:xfrm>
              <a:off x="5766293" y="2356565"/>
              <a:ext cx="109550" cy="694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9" name="íṥlîďê">
              <a:extLst>
                <a:ext uri="{FF2B5EF4-FFF2-40B4-BE49-F238E27FC236}">
                  <a16:creationId xmlns:a16="http://schemas.microsoft.com/office/drawing/2014/main" id="{10825EB3-3C22-4C78-AD5A-4220D02D5025}"/>
                </a:ext>
              </a:extLst>
            </p:cNvPr>
            <p:cNvSpPr/>
            <p:nvPr userDrawn="1"/>
          </p:nvSpPr>
          <p:spPr bwMode="auto">
            <a:xfrm>
              <a:off x="590052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5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3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5" y="19"/>
                  </a:cubicBezTo>
                  <a:cubicBezTo>
                    <a:pt x="23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0" name="íSļidê">
              <a:extLst>
                <a:ext uri="{FF2B5EF4-FFF2-40B4-BE49-F238E27FC236}">
                  <a16:creationId xmlns:a16="http://schemas.microsoft.com/office/drawing/2014/main" id="{DDC1E582-FFCF-4726-A5F7-5EDE2A941B79}"/>
                </a:ext>
              </a:extLst>
            </p:cNvPr>
            <p:cNvSpPr/>
            <p:nvPr userDrawn="1"/>
          </p:nvSpPr>
          <p:spPr bwMode="auto">
            <a:xfrm>
              <a:off x="6033223" y="2356565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5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7" y="0"/>
                    <a:pt x="0" y="4"/>
                    <a:pt x="0" y="9"/>
                  </a:cubicBezTo>
                  <a:cubicBezTo>
                    <a:pt x="1" y="15"/>
                    <a:pt x="7" y="19"/>
                    <a:pt x="16" y="19"/>
                  </a:cubicBezTo>
                  <a:cubicBezTo>
                    <a:pt x="24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1" name="î$ļiḓé">
              <a:extLst>
                <a:ext uri="{FF2B5EF4-FFF2-40B4-BE49-F238E27FC236}">
                  <a16:creationId xmlns:a16="http://schemas.microsoft.com/office/drawing/2014/main" id="{C955969D-8CB4-4AE0-AB69-BEC39DCDF5AF}"/>
                </a:ext>
              </a:extLst>
            </p:cNvPr>
            <p:cNvSpPr/>
            <p:nvPr userDrawn="1"/>
          </p:nvSpPr>
          <p:spPr bwMode="auto">
            <a:xfrm>
              <a:off x="6167459" y="2356565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5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0" y="15"/>
                    <a:pt x="7" y="19"/>
                    <a:pt x="16" y="19"/>
                  </a:cubicBezTo>
                  <a:cubicBezTo>
                    <a:pt x="24" y="19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2" name="ísḷïḓe">
              <a:extLst>
                <a:ext uri="{FF2B5EF4-FFF2-40B4-BE49-F238E27FC236}">
                  <a16:creationId xmlns:a16="http://schemas.microsoft.com/office/drawing/2014/main" id="{61C9075C-5647-4072-9379-B5422376EDD2}"/>
                </a:ext>
              </a:extLst>
            </p:cNvPr>
            <p:cNvSpPr/>
            <p:nvPr userDrawn="1"/>
          </p:nvSpPr>
          <p:spPr bwMode="auto">
            <a:xfrm>
              <a:off x="521854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2" y="5"/>
                    <a:pt x="25" y="0"/>
                    <a:pt x="17" y="0"/>
                  </a:cubicBezTo>
                  <a:cubicBezTo>
                    <a:pt x="9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3" name="iṣľïḋê">
              <a:extLst>
                <a:ext uri="{FF2B5EF4-FFF2-40B4-BE49-F238E27FC236}">
                  <a16:creationId xmlns:a16="http://schemas.microsoft.com/office/drawing/2014/main" id="{9BDAA9A2-CA84-43C9-BCE6-992E1C921EE4}"/>
                </a:ext>
              </a:extLst>
            </p:cNvPr>
            <p:cNvSpPr/>
            <p:nvPr userDrawn="1"/>
          </p:nvSpPr>
          <p:spPr bwMode="auto">
            <a:xfrm>
              <a:off x="5357412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4" name="îşḻíďe">
              <a:extLst>
                <a:ext uri="{FF2B5EF4-FFF2-40B4-BE49-F238E27FC236}">
                  <a16:creationId xmlns:a16="http://schemas.microsoft.com/office/drawing/2014/main" id="{C9B8D2F1-E890-42F7-9DB4-B7BA2638BAAE}"/>
                </a:ext>
              </a:extLst>
            </p:cNvPr>
            <p:cNvSpPr/>
            <p:nvPr userDrawn="1"/>
          </p:nvSpPr>
          <p:spPr bwMode="auto">
            <a:xfrm>
              <a:off x="5493191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5" name="ïṣḻíḍé">
              <a:extLst>
                <a:ext uri="{FF2B5EF4-FFF2-40B4-BE49-F238E27FC236}">
                  <a16:creationId xmlns:a16="http://schemas.microsoft.com/office/drawing/2014/main" id="{7A852F49-1D4B-44A6-AD18-B95187A3CE32}"/>
                </a:ext>
              </a:extLst>
            </p:cNvPr>
            <p:cNvSpPr/>
            <p:nvPr userDrawn="1"/>
          </p:nvSpPr>
          <p:spPr bwMode="auto">
            <a:xfrm>
              <a:off x="5627428" y="2439884"/>
              <a:ext cx="112636" cy="74061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1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5"/>
                    <a:pt x="24" y="0"/>
                    <a:pt x="16" y="0"/>
                  </a:cubicBezTo>
                  <a:cubicBezTo>
                    <a:pt x="8" y="0"/>
                    <a:pt x="1" y="5"/>
                    <a:pt x="1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6" name="î$ľîḋe">
              <a:extLst>
                <a:ext uri="{FF2B5EF4-FFF2-40B4-BE49-F238E27FC236}">
                  <a16:creationId xmlns:a16="http://schemas.microsoft.com/office/drawing/2014/main" id="{95500E2A-E1A8-4DC6-A70E-C143B28377BC}"/>
                </a:ext>
              </a:extLst>
            </p:cNvPr>
            <p:cNvSpPr/>
            <p:nvPr userDrawn="1"/>
          </p:nvSpPr>
          <p:spPr bwMode="auto">
            <a:xfrm>
              <a:off x="5766293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3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7" name="ïṧḻïḋe">
              <a:extLst>
                <a:ext uri="{FF2B5EF4-FFF2-40B4-BE49-F238E27FC236}">
                  <a16:creationId xmlns:a16="http://schemas.microsoft.com/office/drawing/2014/main" id="{61855DC4-4BA1-4867-AD67-111A129D108F}"/>
                </a:ext>
              </a:extLst>
            </p:cNvPr>
            <p:cNvSpPr/>
            <p:nvPr userDrawn="1"/>
          </p:nvSpPr>
          <p:spPr bwMode="auto">
            <a:xfrm>
              <a:off x="5900529" y="2439884"/>
              <a:ext cx="109550" cy="74061"/>
            </a:xfrm>
            <a:custGeom>
              <a:avLst/>
              <a:gdLst>
                <a:gd name="T0" fmla="*/ 30 w 30"/>
                <a:gd name="T1" fmla="*/ 10 h 20"/>
                <a:gd name="T2" fmla="*/ 15 w 30"/>
                <a:gd name="T3" fmla="*/ 0 h 20"/>
                <a:gd name="T4" fmla="*/ 0 w 30"/>
                <a:gd name="T5" fmla="*/ 10 h 20"/>
                <a:gd name="T6" fmla="*/ 15 w 30"/>
                <a:gd name="T7" fmla="*/ 20 h 20"/>
                <a:gd name="T8" fmla="*/ 30 w 30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0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8" name="iṩḷiḋè">
              <a:extLst>
                <a:ext uri="{FF2B5EF4-FFF2-40B4-BE49-F238E27FC236}">
                  <a16:creationId xmlns:a16="http://schemas.microsoft.com/office/drawing/2014/main" id="{61B063F1-BB97-406D-8604-D029DDAFD324}"/>
                </a:ext>
              </a:extLst>
            </p:cNvPr>
            <p:cNvSpPr/>
            <p:nvPr userDrawn="1"/>
          </p:nvSpPr>
          <p:spPr bwMode="auto">
            <a:xfrm>
              <a:off x="6036308" y="2439884"/>
              <a:ext cx="112636" cy="74061"/>
            </a:xfrm>
            <a:custGeom>
              <a:avLst/>
              <a:gdLst>
                <a:gd name="T0" fmla="*/ 30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0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0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1" y="16"/>
                    <a:pt x="3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9" name="îśḻïḑe">
              <a:extLst>
                <a:ext uri="{FF2B5EF4-FFF2-40B4-BE49-F238E27FC236}">
                  <a16:creationId xmlns:a16="http://schemas.microsoft.com/office/drawing/2014/main" id="{C473F508-825B-4DB5-9C6F-37EA58B19BA0}"/>
                </a:ext>
              </a:extLst>
            </p:cNvPr>
            <p:cNvSpPr/>
            <p:nvPr userDrawn="1"/>
          </p:nvSpPr>
          <p:spPr bwMode="auto">
            <a:xfrm>
              <a:off x="6170545" y="2439884"/>
              <a:ext cx="114178" cy="74061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5"/>
                    <a:pt x="23" y="0"/>
                    <a:pt x="15" y="0"/>
                  </a:cubicBezTo>
                  <a:cubicBezTo>
                    <a:pt x="7" y="0"/>
                    <a:pt x="0" y="5"/>
                    <a:pt x="0" y="10"/>
                  </a:cubicBezTo>
                  <a:cubicBezTo>
                    <a:pt x="1" y="16"/>
                    <a:pt x="8" y="20"/>
                    <a:pt x="16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0" name="iślíḋe">
              <a:extLst>
                <a:ext uri="{FF2B5EF4-FFF2-40B4-BE49-F238E27FC236}">
                  <a16:creationId xmlns:a16="http://schemas.microsoft.com/office/drawing/2014/main" id="{74C84DD8-8F9B-43E0-B633-B9A3A9280717}"/>
                </a:ext>
              </a:extLst>
            </p:cNvPr>
            <p:cNvSpPr/>
            <p:nvPr userDrawn="1"/>
          </p:nvSpPr>
          <p:spPr bwMode="auto">
            <a:xfrm>
              <a:off x="5210833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5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5" y="0"/>
                    <a:pt x="17" y="0"/>
                  </a:cubicBezTo>
                  <a:cubicBezTo>
                    <a:pt x="9" y="0"/>
                    <a:pt x="1" y="4"/>
                    <a:pt x="1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1" name="îşḷiḋé">
              <a:extLst>
                <a:ext uri="{FF2B5EF4-FFF2-40B4-BE49-F238E27FC236}">
                  <a16:creationId xmlns:a16="http://schemas.microsoft.com/office/drawing/2014/main" id="{92F13002-5F56-4693-A413-FEAF613CE95C}"/>
                </a:ext>
              </a:extLst>
            </p:cNvPr>
            <p:cNvSpPr/>
            <p:nvPr userDrawn="1"/>
          </p:nvSpPr>
          <p:spPr bwMode="auto">
            <a:xfrm>
              <a:off x="5349698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5" y="0"/>
                    <a:pt x="16" y="0"/>
                  </a:cubicBezTo>
                  <a:cubicBezTo>
                    <a:pt x="8" y="0"/>
                    <a:pt x="1" y="4"/>
                    <a:pt x="0" y="10"/>
                  </a:cubicBezTo>
                  <a:cubicBezTo>
                    <a:pt x="0" y="15"/>
                    <a:pt x="7" y="20"/>
                    <a:pt x="15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2" name="îṣlídè">
              <a:extLst>
                <a:ext uri="{FF2B5EF4-FFF2-40B4-BE49-F238E27FC236}">
                  <a16:creationId xmlns:a16="http://schemas.microsoft.com/office/drawing/2014/main" id="{9CD7B443-C245-46E6-AF31-125F385E0052}"/>
                </a:ext>
              </a:extLst>
            </p:cNvPr>
            <p:cNvSpPr/>
            <p:nvPr userDrawn="1"/>
          </p:nvSpPr>
          <p:spPr bwMode="auto">
            <a:xfrm>
              <a:off x="6039394" y="2532461"/>
              <a:ext cx="114178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0" y="15"/>
                    <a:pt x="7" y="20"/>
                    <a:pt x="16" y="20"/>
                  </a:cubicBezTo>
                  <a:cubicBezTo>
                    <a:pt x="24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3" name="ïŝļïḍé">
              <a:extLst>
                <a:ext uri="{FF2B5EF4-FFF2-40B4-BE49-F238E27FC236}">
                  <a16:creationId xmlns:a16="http://schemas.microsoft.com/office/drawing/2014/main" id="{5187BBAD-08EB-4252-8D1D-731A552ABE85}"/>
                </a:ext>
              </a:extLst>
            </p:cNvPr>
            <p:cNvSpPr/>
            <p:nvPr userDrawn="1"/>
          </p:nvSpPr>
          <p:spPr bwMode="auto">
            <a:xfrm>
              <a:off x="6175174" y="2532461"/>
              <a:ext cx="115721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6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4" name="íṥlîḓe">
              <a:extLst>
                <a:ext uri="{FF2B5EF4-FFF2-40B4-BE49-F238E27FC236}">
                  <a16:creationId xmlns:a16="http://schemas.microsoft.com/office/drawing/2014/main" id="{E923C794-8894-4E22-A405-DCE385B5FE7B}"/>
                </a:ext>
              </a:extLst>
            </p:cNvPr>
            <p:cNvSpPr/>
            <p:nvPr userDrawn="1"/>
          </p:nvSpPr>
          <p:spPr bwMode="auto">
            <a:xfrm>
              <a:off x="6314039" y="2532461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5 w 31"/>
                <a:gd name="T3" fmla="*/ 0 h 20"/>
                <a:gd name="T4" fmla="*/ 0 w 31"/>
                <a:gd name="T5" fmla="*/ 10 h 20"/>
                <a:gd name="T6" fmla="*/ 16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5"/>
                    <a:pt x="8" y="20"/>
                    <a:pt x="16" y="20"/>
                  </a:cubicBezTo>
                  <a:cubicBezTo>
                    <a:pt x="25" y="20"/>
                    <a:pt x="31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5" name="îšļiḍe">
              <a:extLst>
                <a:ext uri="{FF2B5EF4-FFF2-40B4-BE49-F238E27FC236}">
                  <a16:creationId xmlns:a16="http://schemas.microsoft.com/office/drawing/2014/main" id="{7CCB1B80-1872-4E0D-9FE1-05D649FA5401}"/>
                </a:ext>
              </a:extLst>
            </p:cNvPr>
            <p:cNvSpPr/>
            <p:nvPr userDrawn="1"/>
          </p:nvSpPr>
          <p:spPr bwMode="auto">
            <a:xfrm>
              <a:off x="6448276" y="2532461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ïṡļïḍè">
              <a:extLst>
                <a:ext uri="{FF2B5EF4-FFF2-40B4-BE49-F238E27FC236}">
                  <a16:creationId xmlns:a16="http://schemas.microsoft.com/office/drawing/2014/main" id="{F9525688-B8C7-4208-910F-26C15372A326}"/>
                </a:ext>
              </a:extLst>
            </p:cNvPr>
            <p:cNvSpPr/>
            <p:nvPr userDrawn="1"/>
          </p:nvSpPr>
          <p:spPr bwMode="auto">
            <a:xfrm>
              <a:off x="9228665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8"/>
                    <a:pt x="15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7" name="íšliḍé">
              <a:extLst>
                <a:ext uri="{FF2B5EF4-FFF2-40B4-BE49-F238E27FC236}">
                  <a16:creationId xmlns:a16="http://schemas.microsoft.com/office/drawing/2014/main" id="{448E216C-4FAA-48CE-9B01-A9A80CBBEAA9}"/>
                </a:ext>
              </a:extLst>
            </p:cNvPr>
            <p:cNvSpPr/>
            <p:nvPr userDrawn="1"/>
          </p:nvSpPr>
          <p:spPr bwMode="auto">
            <a:xfrm>
              <a:off x="9324328" y="3112609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14 w 39"/>
                <a:gd name="T3" fmla="*/ 0 h 24"/>
                <a:gd name="T4" fmla="*/ 3 w 39"/>
                <a:gd name="T5" fmla="*/ 12 h 24"/>
                <a:gd name="T6" fmla="*/ 2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4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8" name="ïślíďê">
              <a:extLst>
                <a:ext uri="{FF2B5EF4-FFF2-40B4-BE49-F238E27FC236}">
                  <a16:creationId xmlns:a16="http://schemas.microsoft.com/office/drawing/2014/main" id="{6251BB46-BD5F-40D9-9A3E-AE62BDE8679C}"/>
                </a:ext>
              </a:extLst>
            </p:cNvPr>
            <p:cNvSpPr/>
            <p:nvPr userDrawn="1"/>
          </p:nvSpPr>
          <p:spPr bwMode="auto">
            <a:xfrm>
              <a:off x="8717950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3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9" name="íśḻîdé">
              <a:extLst>
                <a:ext uri="{FF2B5EF4-FFF2-40B4-BE49-F238E27FC236}">
                  <a16:creationId xmlns:a16="http://schemas.microsoft.com/office/drawing/2014/main" id="{3593CD02-1CBE-4C45-8327-426C3B0C0523}"/>
                </a:ext>
              </a:extLst>
            </p:cNvPr>
            <p:cNvSpPr/>
            <p:nvPr userDrawn="1"/>
          </p:nvSpPr>
          <p:spPr bwMode="auto">
            <a:xfrm>
              <a:off x="8842929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0" name="ïš1îḑè">
              <a:extLst>
                <a:ext uri="{FF2B5EF4-FFF2-40B4-BE49-F238E27FC236}">
                  <a16:creationId xmlns:a16="http://schemas.microsoft.com/office/drawing/2014/main" id="{FDB4053E-0647-4150-8FD3-6443D8A10133}"/>
                </a:ext>
              </a:extLst>
            </p:cNvPr>
            <p:cNvSpPr/>
            <p:nvPr userDrawn="1"/>
          </p:nvSpPr>
          <p:spPr bwMode="auto">
            <a:xfrm>
              <a:off x="9210150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1" name="ïṩlíḍê">
              <a:extLst>
                <a:ext uri="{FF2B5EF4-FFF2-40B4-BE49-F238E27FC236}">
                  <a16:creationId xmlns:a16="http://schemas.microsoft.com/office/drawing/2014/main" id="{D96D27B9-D51E-4A5D-A0F6-337FCA1BDE76}"/>
                </a:ext>
              </a:extLst>
            </p:cNvPr>
            <p:cNvSpPr/>
            <p:nvPr userDrawn="1"/>
          </p:nvSpPr>
          <p:spPr bwMode="auto">
            <a:xfrm>
              <a:off x="933512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19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2" name="ïsľíḑé">
              <a:extLst>
                <a:ext uri="{FF2B5EF4-FFF2-40B4-BE49-F238E27FC236}">
                  <a16:creationId xmlns:a16="http://schemas.microsoft.com/office/drawing/2014/main" id="{37DFF830-04EA-4CD4-B6BD-5AAC560B18DA}"/>
                </a:ext>
              </a:extLst>
            </p:cNvPr>
            <p:cNvSpPr/>
            <p:nvPr userDrawn="1"/>
          </p:nvSpPr>
          <p:spPr bwMode="auto">
            <a:xfrm>
              <a:off x="6466791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3" name="í$1îḓè">
              <a:extLst>
                <a:ext uri="{FF2B5EF4-FFF2-40B4-BE49-F238E27FC236}">
                  <a16:creationId xmlns:a16="http://schemas.microsoft.com/office/drawing/2014/main" id="{93CD396B-75DD-44E2-A048-E83D5BA1E4EF}"/>
                </a:ext>
              </a:extLst>
            </p:cNvPr>
            <p:cNvSpPr/>
            <p:nvPr userDrawn="1"/>
          </p:nvSpPr>
          <p:spPr bwMode="auto">
            <a:xfrm>
              <a:off x="6550110" y="2188383"/>
              <a:ext cx="109550" cy="69433"/>
            </a:xfrm>
            <a:custGeom>
              <a:avLst/>
              <a:gdLst>
                <a:gd name="T0" fmla="*/ 30 w 30"/>
                <a:gd name="T1" fmla="*/ 9 h 19"/>
                <a:gd name="T2" fmla="*/ 14 w 30"/>
                <a:gd name="T3" fmla="*/ 0 h 19"/>
                <a:gd name="T4" fmla="*/ 0 w 30"/>
                <a:gd name="T5" fmla="*/ 9 h 19"/>
                <a:gd name="T6" fmla="*/ 16 w 30"/>
                <a:gd name="T7" fmla="*/ 19 h 19"/>
                <a:gd name="T8" fmla="*/ 30 w 30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6" y="19"/>
                  </a:cubicBezTo>
                  <a:cubicBezTo>
                    <a:pt x="24" y="19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4" name="ï$ḻïḓe">
              <a:extLst>
                <a:ext uri="{FF2B5EF4-FFF2-40B4-BE49-F238E27FC236}">
                  <a16:creationId xmlns:a16="http://schemas.microsoft.com/office/drawing/2014/main" id="{FC543E8F-834E-49E3-B706-A351B6C7B377}"/>
                </a:ext>
              </a:extLst>
            </p:cNvPr>
            <p:cNvSpPr/>
            <p:nvPr userDrawn="1"/>
          </p:nvSpPr>
          <p:spPr bwMode="auto">
            <a:xfrm>
              <a:off x="6699775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5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9" y="19"/>
                    <a:pt x="17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5" name="i$lïďè">
              <a:extLst>
                <a:ext uri="{FF2B5EF4-FFF2-40B4-BE49-F238E27FC236}">
                  <a16:creationId xmlns:a16="http://schemas.microsoft.com/office/drawing/2014/main" id="{482DCDE2-CA63-4E13-9432-21DEA95158F6}"/>
                </a:ext>
              </a:extLst>
            </p:cNvPr>
            <p:cNvSpPr/>
            <p:nvPr userDrawn="1"/>
          </p:nvSpPr>
          <p:spPr bwMode="auto">
            <a:xfrm>
              <a:off x="6568626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6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8" y="19"/>
                    <a:pt x="16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6" name="iŝlïḋê">
              <a:extLst>
                <a:ext uri="{FF2B5EF4-FFF2-40B4-BE49-F238E27FC236}">
                  <a16:creationId xmlns:a16="http://schemas.microsoft.com/office/drawing/2014/main" id="{45A8449A-12AE-4514-AF90-DAEB3079F972}"/>
                </a:ext>
              </a:extLst>
            </p:cNvPr>
            <p:cNvSpPr/>
            <p:nvPr userDrawn="1"/>
          </p:nvSpPr>
          <p:spPr bwMode="auto">
            <a:xfrm>
              <a:off x="671057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5"/>
                    <a:pt x="23" y="0"/>
                    <a:pt x="15" y="0"/>
                  </a:cubicBezTo>
                  <a:cubicBezTo>
                    <a:pt x="7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7" name="îŝḻíḑê">
              <a:extLst>
                <a:ext uri="{FF2B5EF4-FFF2-40B4-BE49-F238E27FC236}">
                  <a16:creationId xmlns:a16="http://schemas.microsoft.com/office/drawing/2014/main" id="{51C9BACF-D4C6-4C2E-BEF2-BBDCFA0D2D5F}"/>
                </a:ext>
              </a:extLst>
            </p:cNvPr>
            <p:cNvSpPr/>
            <p:nvPr userDrawn="1"/>
          </p:nvSpPr>
          <p:spPr bwMode="auto">
            <a:xfrm>
              <a:off x="6587141" y="2532461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1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5"/>
                    <a:pt x="9" y="20"/>
                    <a:pt x="17" y="20"/>
                  </a:cubicBezTo>
                  <a:cubicBezTo>
                    <a:pt x="26" y="20"/>
                    <a:pt x="32" y="15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8" name="í$ḷíḋê">
              <a:extLst>
                <a:ext uri="{FF2B5EF4-FFF2-40B4-BE49-F238E27FC236}">
                  <a16:creationId xmlns:a16="http://schemas.microsoft.com/office/drawing/2014/main" id="{346F2896-1F78-4F32-8441-17745BBD167A}"/>
                </a:ext>
              </a:extLst>
            </p:cNvPr>
            <p:cNvSpPr/>
            <p:nvPr userDrawn="1"/>
          </p:nvSpPr>
          <p:spPr bwMode="auto">
            <a:xfrm>
              <a:off x="6722920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4" y="0"/>
                    <a:pt x="15" y="0"/>
                  </a:cubicBezTo>
                  <a:cubicBezTo>
                    <a:pt x="7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9" name="îślîḓè">
              <a:extLst>
                <a:ext uri="{FF2B5EF4-FFF2-40B4-BE49-F238E27FC236}">
                  <a16:creationId xmlns:a16="http://schemas.microsoft.com/office/drawing/2014/main" id="{8A72AA16-81BA-4CD6-9DEA-B81CE27D7B8E}"/>
                </a:ext>
              </a:extLst>
            </p:cNvPr>
            <p:cNvSpPr/>
            <p:nvPr userDrawn="1"/>
          </p:nvSpPr>
          <p:spPr bwMode="auto">
            <a:xfrm>
              <a:off x="686024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9" y="20"/>
                    <a:pt x="18" y="20"/>
                  </a:cubicBezTo>
                  <a:cubicBezTo>
                    <a:pt x="26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0" name="ísḷïde">
              <a:extLst>
                <a:ext uri="{FF2B5EF4-FFF2-40B4-BE49-F238E27FC236}">
                  <a16:creationId xmlns:a16="http://schemas.microsoft.com/office/drawing/2014/main" id="{6AD30F10-8889-4D53-9FE5-459179BFD09B}"/>
                </a:ext>
              </a:extLst>
            </p:cNvPr>
            <p:cNvSpPr/>
            <p:nvPr userDrawn="1"/>
          </p:nvSpPr>
          <p:spPr bwMode="auto">
            <a:xfrm>
              <a:off x="6597941" y="2623494"/>
              <a:ext cx="117264" cy="72519"/>
            </a:xfrm>
            <a:custGeom>
              <a:avLst/>
              <a:gdLst>
                <a:gd name="T0" fmla="*/ 31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8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1" name="îslïdê">
              <a:extLst>
                <a:ext uri="{FF2B5EF4-FFF2-40B4-BE49-F238E27FC236}">
                  <a16:creationId xmlns:a16="http://schemas.microsoft.com/office/drawing/2014/main" id="{1A694999-23E4-4550-9CC7-1FC2F655D31B}"/>
                </a:ext>
              </a:extLst>
            </p:cNvPr>
            <p:cNvSpPr/>
            <p:nvPr userDrawn="1"/>
          </p:nvSpPr>
          <p:spPr bwMode="auto">
            <a:xfrm>
              <a:off x="6736806" y="2623494"/>
              <a:ext cx="117264" cy="72519"/>
            </a:xfrm>
            <a:custGeom>
              <a:avLst/>
              <a:gdLst>
                <a:gd name="T0" fmla="*/ 32 w 32"/>
                <a:gd name="T1" fmla="*/ 10 h 20"/>
                <a:gd name="T2" fmla="*/ 15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2" name="íṥ1ide">
              <a:extLst>
                <a:ext uri="{FF2B5EF4-FFF2-40B4-BE49-F238E27FC236}">
                  <a16:creationId xmlns:a16="http://schemas.microsoft.com/office/drawing/2014/main" id="{4AC29FDF-D19B-47FD-8BA5-2A610315FD0E}"/>
                </a:ext>
              </a:extLst>
            </p:cNvPr>
            <p:cNvSpPr/>
            <p:nvPr userDrawn="1"/>
          </p:nvSpPr>
          <p:spPr bwMode="auto">
            <a:xfrm>
              <a:off x="6875671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1" y="16"/>
                    <a:pt x="9" y="20"/>
                    <a:pt x="18" y="20"/>
                  </a:cubicBezTo>
                  <a:cubicBezTo>
                    <a:pt x="26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3" name="îṥḷiḍé">
              <a:extLst>
                <a:ext uri="{FF2B5EF4-FFF2-40B4-BE49-F238E27FC236}">
                  <a16:creationId xmlns:a16="http://schemas.microsoft.com/office/drawing/2014/main" id="{3DC0A000-EC42-434E-B561-B03B5ACDC430}"/>
                </a:ext>
              </a:extLst>
            </p:cNvPr>
            <p:cNvSpPr/>
            <p:nvPr userDrawn="1"/>
          </p:nvSpPr>
          <p:spPr bwMode="auto">
            <a:xfrm>
              <a:off x="7014537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4" name="îşḻíḋé">
              <a:extLst>
                <a:ext uri="{FF2B5EF4-FFF2-40B4-BE49-F238E27FC236}">
                  <a16:creationId xmlns:a16="http://schemas.microsoft.com/office/drawing/2014/main" id="{0D08B848-C3B9-4967-B37D-BE87A091B148}"/>
                </a:ext>
              </a:extLst>
            </p:cNvPr>
            <p:cNvSpPr/>
            <p:nvPr userDrawn="1"/>
          </p:nvSpPr>
          <p:spPr bwMode="auto">
            <a:xfrm>
              <a:off x="6605656" y="2714528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5" name="íṥḻïḍe">
              <a:extLst>
                <a:ext uri="{FF2B5EF4-FFF2-40B4-BE49-F238E27FC236}">
                  <a16:creationId xmlns:a16="http://schemas.microsoft.com/office/drawing/2014/main" id="{8EC6E095-37FF-44B4-BC92-2706AE8C7E2B}"/>
                </a:ext>
              </a:extLst>
            </p:cNvPr>
            <p:cNvSpPr/>
            <p:nvPr userDrawn="1"/>
          </p:nvSpPr>
          <p:spPr bwMode="auto">
            <a:xfrm>
              <a:off x="6747607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5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6" name="iṥļîďè">
              <a:extLst>
                <a:ext uri="{FF2B5EF4-FFF2-40B4-BE49-F238E27FC236}">
                  <a16:creationId xmlns:a16="http://schemas.microsoft.com/office/drawing/2014/main" id="{07088F33-51AC-4801-AD0C-9A1388097D19}"/>
                </a:ext>
              </a:extLst>
            </p:cNvPr>
            <p:cNvSpPr/>
            <p:nvPr userDrawn="1"/>
          </p:nvSpPr>
          <p:spPr bwMode="auto">
            <a:xfrm>
              <a:off x="688647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7" name="îṩlïďé">
              <a:extLst>
                <a:ext uri="{FF2B5EF4-FFF2-40B4-BE49-F238E27FC236}">
                  <a16:creationId xmlns:a16="http://schemas.microsoft.com/office/drawing/2014/main" id="{77FA60CF-1690-4AB6-AEB3-A29FD7E04524}"/>
                </a:ext>
              </a:extLst>
            </p:cNvPr>
            <p:cNvSpPr/>
            <p:nvPr userDrawn="1"/>
          </p:nvSpPr>
          <p:spPr bwMode="auto">
            <a:xfrm>
              <a:off x="7028424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8" name="ïṥlide">
              <a:extLst>
                <a:ext uri="{FF2B5EF4-FFF2-40B4-BE49-F238E27FC236}">
                  <a16:creationId xmlns:a16="http://schemas.microsoft.com/office/drawing/2014/main" id="{6FF29F26-28C7-4230-B44E-02A16B805D51}"/>
                </a:ext>
              </a:extLst>
            </p:cNvPr>
            <p:cNvSpPr/>
            <p:nvPr userDrawn="1"/>
          </p:nvSpPr>
          <p:spPr bwMode="auto">
            <a:xfrm>
              <a:off x="661645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8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9" y="22"/>
                    <a:pt x="18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9" name="îśḷíḍe">
              <a:extLst>
                <a:ext uri="{FF2B5EF4-FFF2-40B4-BE49-F238E27FC236}">
                  <a16:creationId xmlns:a16="http://schemas.microsoft.com/office/drawing/2014/main" id="{F668699D-7AA7-41AB-8E0F-C14A8226FC03}"/>
                </a:ext>
              </a:extLst>
            </p:cNvPr>
            <p:cNvSpPr/>
            <p:nvPr userDrawn="1"/>
          </p:nvSpPr>
          <p:spPr bwMode="auto">
            <a:xfrm>
              <a:off x="6758407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0" name="í$ḻîḓè">
              <a:extLst>
                <a:ext uri="{FF2B5EF4-FFF2-40B4-BE49-F238E27FC236}">
                  <a16:creationId xmlns:a16="http://schemas.microsoft.com/office/drawing/2014/main" id="{9839CDB2-7F7E-4871-A085-0EF14DBF6F0B}"/>
                </a:ext>
              </a:extLst>
            </p:cNvPr>
            <p:cNvSpPr/>
            <p:nvPr userDrawn="1"/>
          </p:nvSpPr>
          <p:spPr bwMode="auto">
            <a:xfrm>
              <a:off x="6900359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6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1" name="ïślïďé">
              <a:extLst>
                <a:ext uri="{FF2B5EF4-FFF2-40B4-BE49-F238E27FC236}">
                  <a16:creationId xmlns:a16="http://schemas.microsoft.com/office/drawing/2014/main" id="{63B46AE4-CC62-47BC-9513-D58442E6DB35}"/>
                </a:ext>
              </a:extLst>
            </p:cNvPr>
            <p:cNvSpPr/>
            <p:nvPr userDrawn="1"/>
          </p:nvSpPr>
          <p:spPr bwMode="auto">
            <a:xfrm>
              <a:off x="662725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2" name="íşḷiḑê">
              <a:extLst>
                <a:ext uri="{FF2B5EF4-FFF2-40B4-BE49-F238E27FC236}">
                  <a16:creationId xmlns:a16="http://schemas.microsoft.com/office/drawing/2014/main" id="{3EFEB621-A16B-45D7-A633-884F8A5FBC15}"/>
                </a:ext>
              </a:extLst>
            </p:cNvPr>
            <p:cNvSpPr/>
            <p:nvPr userDrawn="1"/>
          </p:nvSpPr>
          <p:spPr bwMode="auto">
            <a:xfrm>
              <a:off x="6773837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3" name="íṣḻiḍé">
              <a:extLst>
                <a:ext uri="{FF2B5EF4-FFF2-40B4-BE49-F238E27FC236}">
                  <a16:creationId xmlns:a16="http://schemas.microsoft.com/office/drawing/2014/main" id="{706F9F99-E94B-490A-9216-61D325C02F99}"/>
                </a:ext>
              </a:extLst>
            </p:cNvPr>
            <p:cNvSpPr/>
            <p:nvPr userDrawn="1"/>
          </p:nvSpPr>
          <p:spPr bwMode="auto">
            <a:xfrm>
              <a:off x="6915788" y="2907396"/>
              <a:ext cx="128065" cy="84863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4" name="ísļîḋe">
              <a:extLst>
                <a:ext uri="{FF2B5EF4-FFF2-40B4-BE49-F238E27FC236}">
                  <a16:creationId xmlns:a16="http://schemas.microsoft.com/office/drawing/2014/main" id="{22B3EFFA-CC7F-4BEF-8EE9-0D2090FA7D2A}"/>
                </a:ext>
              </a:extLst>
            </p:cNvPr>
            <p:cNvSpPr/>
            <p:nvPr userDrawn="1"/>
          </p:nvSpPr>
          <p:spPr bwMode="auto">
            <a:xfrm>
              <a:off x="7060825" y="2907396"/>
              <a:ext cx="128065" cy="84863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5" name="íş1îḋé">
              <a:extLst>
                <a:ext uri="{FF2B5EF4-FFF2-40B4-BE49-F238E27FC236}">
                  <a16:creationId xmlns:a16="http://schemas.microsoft.com/office/drawing/2014/main" id="{819F7726-C94D-4788-90B0-92DCBB97757B}"/>
                </a:ext>
              </a:extLst>
            </p:cNvPr>
            <p:cNvSpPr/>
            <p:nvPr userDrawn="1"/>
          </p:nvSpPr>
          <p:spPr bwMode="auto">
            <a:xfrm>
              <a:off x="7207405" y="2907396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5 w 34"/>
                <a:gd name="T3" fmla="*/ 0 h 23"/>
                <a:gd name="T4" fmla="*/ 1 w 34"/>
                <a:gd name="T5" fmla="*/ 11 h 23"/>
                <a:gd name="T6" fmla="*/ 19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6" name="îSḷïďé">
              <a:extLst>
                <a:ext uri="{FF2B5EF4-FFF2-40B4-BE49-F238E27FC236}">
                  <a16:creationId xmlns:a16="http://schemas.microsoft.com/office/drawing/2014/main" id="{7130C1A5-B4D6-4A52-A5D3-2CCE02E9A2D0}"/>
                </a:ext>
              </a:extLst>
            </p:cNvPr>
            <p:cNvSpPr/>
            <p:nvPr userDrawn="1"/>
          </p:nvSpPr>
          <p:spPr bwMode="auto">
            <a:xfrm>
              <a:off x="6784638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7" name="îşļîḓe">
              <a:extLst>
                <a:ext uri="{FF2B5EF4-FFF2-40B4-BE49-F238E27FC236}">
                  <a16:creationId xmlns:a16="http://schemas.microsoft.com/office/drawing/2014/main" id="{6476F5C3-4A84-4086-9204-D8A9FBB12E5E}"/>
                </a:ext>
              </a:extLst>
            </p:cNvPr>
            <p:cNvSpPr/>
            <p:nvPr userDrawn="1"/>
          </p:nvSpPr>
          <p:spPr bwMode="auto">
            <a:xfrm>
              <a:off x="6929675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6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8" name="îṩḷïďê">
              <a:extLst>
                <a:ext uri="{FF2B5EF4-FFF2-40B4-BE49-F238E27FC236}">
                  <a16:creationId xmlns:a16="http://schemas.microsoft.com/office/drawing/2014/main" id="{339EF21E-EABF-48FA-AE5B-1B9CC31819F9}"/>
                </a:ext>
              </a:extLst>
            </p:cNvPr>
            <p:cNvSpPr/>
            <p:nvPr userDrawn="1"/>
          </p:nvSpPr>
          <p:spPr bwMode="auto">
            <a:xfrm>
              <a:off x="7079340" y="3010774"/>
              <a:ext cx="128065" cy="83319"/>
            </a:xfrm>
            <a:custGeom>
              <a:avLst/>
              <a:gdLst>
                <a:gd name="T0" fmla="*/ 33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19 w 35"/>
                <a:gd name="T7" fmla="*/ 23 h 23"/>
                <a:gd name="T8" fmla="*/ 33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19" y="23"/>
                  </a:cubicBezTo>
                  <a:cubicBezTo>
                    <a:pt x="28" y="23"/>
                    <a:pt x="35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9" name="i$ḷidé">
              <a:extLst>
                <a:ext uri="{FF2B5EF4-FFF2-40B4-BE49-F238E27FC236}">
                  <a16:creationId xmlns:a16="http://schemas.microsoft.com/office/drawing/2014/main" id="{938FD89C-0EF9-45A6-9245-822398A9BE3D}"/>
                </a:ext>
              </a:extLst>
            </p:cNvPr>
            <p:cNvSpPr/>
            <p:nvPr userDrawn="1"/>
          </p:nvSpPr>
          <p:spPr bwMode="auto">
            <a:xfrm>
              <a:off x="7225921" y="3010774"/>
              <a:ext cx="128065" cy="83319"/>
            </a:xfrm>
            <a:custGeom>
              <a:avLst/>
              <a:gdLst>
                <a:gd name="T0" fmla="*/ 34 w 35"/>
                <a:gd name="T1" fmla="*/ 11 h 23"/>
                <a:gd name="T2" fmla="*/ 15 w 35"/>
                <a:gd name="T3" fmla="*/ 0 h 23"/>
                <a:gd name="T4" fmla="*/ 1 w 35"/>
                <a:gd name="T5" fmla="*/ 11 h 23"/>
                <a:gd name="T6" fmla="*/ 20 w 35"/>
                <a:gd name="T7" fmla="*/ 23 h 23"/>
                <a:gd name="T8" fmla="*/ 34 w 35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8"/>
                    <a:pt x="10" y="23"/>
                    <a:pt x="20" y="23"/>
                  </a:cubicBezTo>
                  <a:cubicBezTo>
                    <a:pt x="29" y="23"/>
                    <a:pt x="35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0" name="ï$1iḑê">
              <a:extLst>
                <a:ext uri="{FF2B5EF4-FFF2-40B4-BE49-F238E27FC236}">
                  <a16:creationId xmlns:a16="http://schemas.microsoft.com/office/drawing/2014/main" id="{C22FA514-DEB9-4A49-B446-F8588AA4F53E}"/>
                </a:ext>
              </a:extLst>
            </p:cNvPr>
            <p:cNvSpPr/>
            <p:nvPr userDrawn="1"/>
          </p:nvSpPr>
          <p:spPr bwMode="auto">
            <a:xfrm>
              <a:off x="7664118" y="3010774"/>
              <a:ext cx="131151" cy="83319"/>
            </a:xfrm>
            <a:custGeom>
              <a:avLst/>
              <a:gdLst>
                <a:gd name="T0" fmla="*/ 35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5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1" name="íṧļiḑé">
              <a:extLst>
                <a:ext uri="{FF2B5EF4-FFF2-40B4-BE49-F238E27FC236}">
                  <a16:creationId xmlns:a16="http://schemas.microsoft.com/office/drawing/2014/main" id="{BE035984-417D-42D3-99F5-1A6A2EF2F819}"/>
                </a:ext>
              </a:extLst>
            </p:cNvPr>
            <p:cNvSpPr/>
            <p:nvPr userDrawn="1"/>
          </p:nvSpPr>
          <p:spPr bwMode="auto">
            <a:xfrm>
              <a:off x="679852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2" name="iṥḷíḑé">
              <a:extLst>
                <a:ext uri="{FF2B5EF4-FFF2-40B4-BE49-F238E27FC236}">
                  <a16:creationId xmlns:a16="http://schemas.microsoft.com/office/drawing/2014/main" id="{A12F6607-CCDF-47FA-887E-ABEDD9813AB0}"/>
                </a:ext>
              </a:extLst>
            </p:cNvPr>
            <p:cNvSpPr/>
            <p:nvPr userDrawn="1"/>
          </p:nvSpPr>
          <p:spPr bwMode="auto">
            <a:xfrm>
              <a:off x="694819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5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5" y="0"/>
                  </a:cubicBezTo>
                  <a:cubicBezTo>
                    <a:pt x="6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3" name="iṧľíḋê">
              <a:extLst>
                <a:ext uri="{FF2B5EF4-FFF2-40B4-BE49-F238E27FC236}">
                  <a16:creationId xmlns:a16="http://schemas.microsoft.com/office/drawing/2014/main" id="{A760CFDB-AF1F-4FBC-B2BE-DF7870A29F77}"/>
                </a:ext>
              </a:extLst>
            </p:cNvPr>
            <p:cNvSpPr/>
            <p:nvPr userDrawn="1"/>
          </p:nvSpPr>
          <p:spPr bwMode="auto">
            <a:xfrm>
              <a:off x="763788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4" name="íṩḻíḑe">
              <a:extLst>
                <a:ext uri="{FF2B5EF4-FFF2-40B4-BE49-F238E27FC236}">
                  <a16:creationId xmlns:a16="http://schemas.microsoft.com/office/drawing/2014/main" id="{CE715DEF-3561-48D0-BF6E-DCA8E905DDA2}"/>
                </a:ext>
              </a:extLst>
            </p:cNvPr>
            <p:cNvSpPr/>
            <p:nvPr userDrawn="1"/>
          </p:nvSpPr>
          <p:spPr bwMode="auto">
            <a:xfrm>
              <a:off x="7784467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1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8"/>
                    <a:pt x="12" y="23"/>
                    <a:pt x="21" y="23"/>
                  </a:cubicBezTo>
                  <a:cubicBezTo>
                    <a:pt x="30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5" name="ïṡḻíďé">
              <a:extLst>
                <a:ext uri="{FF2B5EF4-FFF2-40B4-BE49-F238E27FC236}">
                  <a16:creationId xmlns:a16="http://schemas.microsoft.com/office/drawing/2014/main" id="{86445FF4-B1D0-4375-9371-1748FB949E8C}"/>
                </a:ext>
              </a:extLst>
            </p:cNvPr>
            <p:cNvSpPr/>
            <p:nvPr userDrawn="1"/>
          </p:nvSpPr>
          <p:spPr bwMode="auto">
            <a:xfrm>
              <a:off x="7926418" y="2907396"/>
              <a:ext cx="134237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6" name="îṡlîḋê">
              <a:extLst>
                <a:ext uri="{FF2B5EF4-FFF2-40B4-BE49-F238E27FC236}">
                  <a16:creationId xmlns:a16="http://schemas.microsoft.com/office/drawing/2014/main" id="{CABD1EF2-55CD-4A36-8EA0-F1BCC0068F9B}"/>
                </a:ext>
              </a:extLst>
            </p:cNvPr>
            <p:cNvSpPr/>
            <p:nvPr userDrawn="1"/>
          </p:nvSpPr>
          <p:spPr bwMode="auto">
            <a:xfrm>
              <a:off x="8072998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5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7" name="íṥḷiḓè">
              <a:extLst>
                <a:ext uri="{FF2B5EF4-FFF2-40B4-BE49-F238E27FC236}">
                  <a16:creationId xmlns:a16="http://schemas.microsoft.com/office/drawing/2014/main" id="{F1425062-B0B0-4948-9F61-4C4E578AC9CC}"/>
                </a:ext>
              </a:extLst>
            </p:cNvPr>
            <p:cNvSpPr/>
            <p:nvPr userDrawn="1"/>
          </p:nvSpPr>
          <p:spPr bwMode="auto">
            <a:xfrm>
              <a:off x="8218035" y="2907396"/>
              <a:ext cx="131151" cy="84863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2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8" name="iŝļidè">
              <a:extLst>
                <a:ext uri="{FF2B5EF4-FFF2-40B4-BE49-F238E27FC236}">
                  <a16:creationId xmlns:a16="http://schemas.microsoft.com/office/drawing/2014/main" id="{BF0F3FEB-249A-4F6A-BA1A-C6FD23945EEA}"/>
                </a:ext>
              </a:extLst>
            </p:cNvPr>
            <p:cNvSpPr/>
            <p:nvPr userDrawn="1"/>
          </p:nvSpPr>
          <p:spPr bwMode="auto">
            <a:xfrm>
              <a:off x="835998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9" name="iṩḻiḓe">
              <a:extLst>
                <a:ext uri="{FF2B5EF4-FFF2-40B4-BE49-F238E27FC236}">
                  <a16:creationId xmlns:a16="http://schemas.microsoft.com/office/drawing/2014/main" id="{9048FFF6-57B1-4C32-8A06-4E8D0EC00D99}"/>
                </a:ext>
              </a:extLst>
            </p:cNvPr>
            <p:cNvSpPr/>
            <p:nvPr userDrawn="1"/>
          </p:nvSpPr>
          <p:spPr bwMode="auto">
            <a:xfrm>
              <a:off x="8506566" y="2907396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0" name="ïSlîde">
              <a:extLst>
                <a:ext uri="{FF2B5EF4-FFF2-40B4-BE49-F238E27FC236}">
                  <a16:creationId xmlns:a16="http://schemas.microsoft.com/office/drawing/2014/main" id="{027D8854-F02E-440A-A107-3F7A4C881083}"/>
                </a:ext>
              </a:extLst>
            </p:cNvPr>
            <p:cNvSpPr/>
            <p:nvPr userDrawn="1"/>
          </p:nvSpPr>
          <p:spPr bwMode="auto">
            <a:xfrm>
              <a:off x="864851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5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1" name="îṧļiḓe">
              <a:extLst>
                <a:ext uri="{FF2B5EF4-FFF2-40B4-BE49-F238E27FC236}">
                  <a16:creationId xmlns:a16="http://schemas.microsoft.com/office/drawing/2014/main" id="{AE4869DD-388A-46B9-A3BC-DD9D12BE2062}"/>
                </a:ext>
              </a:extLst>
            </p:cNvPr>
            <p:cNvSpPr/>
            <p:nvPr userDrawn="1"/>
          </p:nvSpPr>
          <p:spPr bwMode="auto">
            <a:xfrm>
              <a:off x="8795097" y="2907396"/>
              <a:ext cx="138865" cy="84863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2" name="íśļîďé">
              <a:extLst>
                <a:ext uri="{FF2B5EF4-FFF2-40B4-BE49-F238E27FC236}">
                  <a16:creationId xmlns:a16="http://schemas.microsoft.com/office/drawing/2014/main" id="{0CB97664-3EC9-4AA7-9C37-2EC8C19297C9}"/>
                </a:ext>
              </a:extLst>
            </p:cNvPr>
            <p:cNvSpPr/>
            <p:nvPr userDrawn="1"/>
          </p:nvSpPr>
          <p:spPr bwMode="auto">
            <a:xfrm>
              <a:off x="7134886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5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9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3" name="i$ḷîḋê">
              <a:extLst>
                <a:ext uri="{FF2B5EF4-FFF2-40B4-BE49-F238E27FC236}">
                  <a16:creationId xmlns:a16="http://schemas.microsoft.com/office/drawing/2014/main" id="{176F663C-FF1E-4EA2-B7F9-B979DB37897A}"/>
                </a:ext>
              </a:extLst>
            </p:cNvPr>
            <p:cNvSpPr/>
            <p:nvPr userDrawn="1"/>
          </p:nvSpPr>
          <p:spPr bwMode="auto">
            <a:xfrm>
              <a:off x="7273752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5"/>
                    <a:pt x="10" y="20"/>
                    <a:pt x="18" y="20"/>
                  </a:cubicBezTo>
                  <a:cubicBezTo>
                    <a:pt x="27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4" name="îṣlîḋè">
              <a:extLst>
                <a:ext uri="{FF2B5EF4-FFF2-40B4-BE49-F238E27FC236}">
                  <a16:creationId xmlns:a16="http://schemas.microsoft.com/office/drawing/2014/main" id="{9F18FFA1-7A45-45D0-9067-18080844204C}"/>
                </a:ext>
              </a:extLst>
            </p:cNvPr>
            <p:cNvSpPr/>
            <p:nvPr userDrawn="1"/>
          </p:nvSpPr>
          <p:spPr bwMode="auto">
            <a:xfrm>
              <a:off x="7407988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5 w 34"/>
                <a:gd name="T3" fmla="*/ 0 h 20"/>
                <a:gd name="T4" fmla="*/ 2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5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5" name="îṩļiḓe">
              <a:extLst>
                <a:ext uri="{FF2B5EF4-FFF2-40B4-BE49-F238E27FC236}">
                  <a16:creationId xmlns:a16="http://schemas.microsoft.com/office/drawing/2014/main" id="{37CAFEAB-3E76-4F74-B7DE-1D115FD1F01D}"/>
                </a:ext>
              </a:extLst>
            </p:cNvPr>
            <p:cNvSpPr/>
            <p:nvPr userDrawn="1"/>
          </p:nvSpPr>
          <p:spPr bwMode="auto">
            <a:xfrm>
              <a:off x="7546854" y="2532461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5"/>
                    <a:pt x="11" y="20"/>
                    <a:pt x="19" y="20"/>
                  </a:cubicBezTo>
                  <a:cubicBezTo>
                    <a:pt x="28" y="20"/>
                    <a:pt x="33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6" name="îšľîḑê">
              <a:extLst>
                <a:ext uri="{FF2B5EF4-FFF2-40B4-BE49-F238E27FC236}">
                  <a16:creationId xmlns:a16="http://schemas.microsoft.com/office/drawing/2014/main" id="{4E8B44A7-FFD0-4936-8044-9CDFA7A39B05}"/>
                </a:ext>
              </a:extLst>
            </p:cNvPr>
            <p:cNvSpPr/>
            <p:nvPr userDrawn="1"/>
          </p:nvSpPr>
          <p:spPr bwMode="auto">
            <a:xfrm>
              <a:off x="7682633" y="2532461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9" y="20"/>
                    <a:pt x="34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7" name="ïS1íďê">
              <a:extLst>
                <a:ext uri="{FF2B5EF4-FFF2-40B4-BE49-F238E27FC236}">
                  <a16:creationId xmlns:a16="http://schemas.microsoft.com/office/drawing/2014/main" id="{CC8D4393-8FE6-4416-8A18-B2125078AB9A}"/>
                </a:ext>
              </a:extLst>
            </p:cNvPr>
            <p:cNvSpPr/>
            <p:nvPr userDrawn="1"/>
          </p:nvSpPr>
          <p:spPr bwMode="auto">
            <a:xfrm>
              <a:off x="7819955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8" name="ïṩľídé">
              <a:extLst>
                <a:ext uri="{FF2B5EF4-FFF2-40B4-BE49-F238E27FC236}">
                  <a16:creationId xmlns:a16="http://schemas.microsoft.com/office/drawing/2014/main" id="{FBD8A49B-FD05-4620-826A-D7BFD9ED9B48}"/>
                </a:ext>
              </a:extLst>
            </p:cNvPr>
            <p:cNvSpPr/>
            <p:nvPr userDrawn="1"/>
          </p:nvSpPr>
          <p:spPr bwMode="auto">
            <a:xfrm>
              <a:off x="7958820" y="2532461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10"/>
                  </a:cubicBezTo>
                  <a:cubicBezTo>
                    <a:pt x="3" y="15"/>
                    <a:pt x="11" y="20"/>
                    <a:pt x="20" y="20"/>
                  </a:cubicBezTo>
                  <a:cubicBezTo>
                    <a:pt x="28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9" name="îṩḷîdè">
              <a:extLst>
                <a:ext uri="{FF2B5EF4-FFF2-40B4-BE49-F238E27FC236}">
                  <a16:creationId xmlns:a16="http://schemas.microsoft.com/office/drawing/2014/main" id="{DA7F0152-10C5-40D3-B5E5-AC7AD32A1B99}"/>
                </a:ext>
              </a:extLst>
            </p:cNvPr>
            <p:cNvSpPr/>
            <p:nvPr userDrawn="1"/>
          </p:nvSpPr>
          <p:spPr bwMode="auto">
            <a:xfrm>
              <a:off x="8094599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2" y="20"/>
                    <a:pt x="21" y="20"/>
                  </a:cubicBezTo>
                  <a:cubicBezTo>
                    <a:pt x="29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0" name="ïSļíḋè">
              <a:extLst>
                <a:ext uri="{FF2B5EF4-FFF2-40B4-BE49-F238E27FC236}">
                  <a16:creationId xmlns:a16="http://schemas.microsoft.com/office/drawing/2014/main" id="{DEC3A1FB-DAC2-458B-BD8C-C3F653476418}"/>
                </a:ext>
              </a:extLst>
            </p:cNvPr>
            <p:cNvSpPr/>
            <p:nvPr userDrawn="1"/>
          </p:nvSpPr>
          <p:spPr bwMode="auto">
            <a:xfrm>
              <a:off x="8233464" y="2532461"/>
              <a:ext cx="123436" cy="72519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3" y="15"/>
                    <a:pt x="12" y="20"/>
                    <a:pt x="21" y="20"/>
                  </a:cubicBezTo>
                  <a:cubicBezTo>
                    <a:pt x="29" y="20"/>
                    <a:pt x="34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1" name="î$ļíde">
              <a:extLst>
                <a:ext uri="{FF2B5EF4-FFF2-40B4-BE49-F238E27FC236}">
                  <a16:creationId xmlns:a16="http://schemas.microsoft.com/office/drawing/2014/main" id="{209377E9-4E41-4F01-AB11-0A1CF5969532}"/>
                </a:ext>
              </a:extLst>
            </p:cNvPr>
            <p:cNvSpPr/>
            <p:nvPr userDrawn="1"/>
          </p:nvSpPr>
          <p:spPr bwMode="auto">
            <a:xfrm>
              <a:off x="8367701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2" name="íṥḷîḓe">
              <a:extLst>
                <a:ext uri="{FF2B5EF4-FFF2-40B4-BE49-F238E27FC236}">
                  <a16:creationId xmlns:a16="http://schemas.microsoft.com/office/drawing/2014/main" id="{FA19081C-1CF1-45AC-91F2-BF6BFA24714A}"/>
                </a:ext>
              </a:extLst>
            </p:cNvPr>
            <p:cNvSpPr/>
            <p:nvPr userDrawn="1"/>
          </p:nvSpPr>
          <p:spPr bwMode="auto">
            <a:xfrm>
              <a:off x="8506566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4" y="15"/>
                    <a:pt x="13" y="20"/>
                    <a:pt x="21" y="20"/>
                  </a:cubicBezTo>
                  <a:cubicBezTo>
                    <a:pt x="30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3" name="î$ḷîḓê">
              <a:extLst>
                <a:ext uri="{FF2B5EF4-FFF2-40B4-BE49-F238E27FC236}">
                  <a16:creationId xmlns:a16="http://schemas.microsoft.com/office/drawing/2014/main" id="{CED574BB-0AED-457F-84C7-BB287E5D74C7}"/>
                </a:ext>
              </a:extLst>
            </p:cNvPr>
            <p:cNvSpPr/>
            <p:nvPr userDrawn="1"/>
          </p:nvSpPr>
          <p:spPr bwMode="auto">
            <a:xfrm>
              <a:off x="8642346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2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4" name="ïṩlïḑè">
              <a:extLst>
                <a:ext uri="{FF2B5EF4-FFF2-40B4-BE49-F238E27FC236}">
                  <a16:creationId xmlns:a16="http://schemas.microsoft.com/office/drawing/2014/main" id="{21DDFD33-0BEB-4505-AFF1-A34F57744222}"/>
                </a:ext>
              </a:extLst>
            </p:cNvPr>
            <p:cNvSpPr/>
            <p:nvPr userDrawn="1"/>
          </p:nvSpPr>
          <p:spPr bwMode="auto">
            <a:xfrm>
              <a:off x="7153402" y="2623494"/>
              <a:ext cx="120350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8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5" name="íSḻïḑè">
              <a:extLst>
                <a:ext uri="{FF2B5EF4-FFF2-40B4-BE49-F238E27FC236}">
                  <a16:creationId xmlns:a16="http://schemas.microsoft.com/office/drawing/2014/main" id="{F87832B1-C4F8-4065-8F07-C10A7ACB1660}"/>
                </a:ext>
              </a:extLst>
            </p:cNvPr>
            <p:cNvSpPr/>
            <p:nvPr userDrawn="1"/>
          </p:nvSpPr>
          <p:spPr bwMode="auto">
            <a:xfrm>
              <a:off x="7290725" y="2623494"/>
              <a:ext cx="121893" cy="72519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6" name="íṥḷîḑé">
              <a:extLst>
                <a:ext uri="{FF2B5EF4-FFF2-40B4-BE49-F238E27FC236}">
                  <a16:creationId xmlns:a16="http://schemas.microsoft.com/office/drawing/2014/main" id="{4553BCE3-DF64-46D3-8C02-F624CACFB128}"/>
                </a:ext>
              </a:extLst>
            </p:cNvPr>
            <p:cNvSpPr/>
            <p:nvPr userDrawn="1"/>
          </p:nvSpPr>
          <p:spPr bwMode="auto">
            <a:xfrm>
              <a:off x="7429590" y="2623494"/>
              <a:ext cx="124979" cy="72519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19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2" y="16"/>
                    <a:pt x="11" y="20"/>
                    <a:pt x="19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7" name="iṩľíďé">
              <a:extLst>
                <a:ext uri="{FF2B5EF4-FFF2-40B4-BE49-F238E27FC236}">
                  <a16:creationId xmlns:a16="http://schemas.microsoft.com/office/drawing/2014/main" id="{A7C2FDD7-479B-4BEB-8D9B-C24A8C9FF51D}"/>
                </a:ext>
              </a:extLst>
            </p:cNvPr>
            <p:cNvSpPr/>
            <p:nvPr userDrawn="1"/>
          </p:nvSpPr>
          <p:spPr bwMode="auto">
            <a:xfrm>
              <a:off x="7568455" y="2623494"/>
              <a:ext cx="124979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1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1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8" name="ïṧḷîḓê">
              <a:extLst>
                <a:ext uri="{FF2B5EF4-FFF2-40B4-BE49-F238E27FC236}">
                  <a16:creationId xmlns:a16="http://schemas.microsoft.com/office/drawing/2014/main" id="{220756EA-ECB0-456F-BF9C-F02784A7439D}"/>
                </a:ext>
              </a:extLst>
            </p:cNvPr>
            <p:cNvSpPr/>
            <p:nvPr userDrawn="1"/>
          </p:nvSpPr>
          <p:spPr bwMode="auto">
            <a:xfrm>
              <a:off x="7707320" y="2623494"/>
              <a:ext cx="123436" cy="72519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9" name="ïṡlïḍê">
              <a:extLst>
                <a:ext uri="{FF2B5EF4-FFF2-40B4-BE49-F238E27FC236}">
                  <a16:creationId xmlns:a16="http://schemas.microsoft.com/office/drawing/2014/main" id="{E8D0A783-4137-4DCB-911B-3B3D6C848A0C}"/>
                </a:ext>
              </a:extLst>
            </p:cNvPr>
            <p:cNvSpPr/>
            <p:nvPr userDrawn="1"/>
          </p:nvSpPr>
          <p:spPr bwMode="auto">
            <a:xfrm>
              <a:off x="7846185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0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0" name="ïŝḷiďê">
              <a:extLst>
                <a:ext uri="{FF2B5EF4-FFF2-40B4-BE49-F238E27FC236}">
                  <a16:creationId xmlns:a16="http://schemas.microsoft.com/office/drawing/2014/main" id="{A3E1FA08-9F45-4F38-859E-20A1BD3DF1C4}"/>
                </a:ext>
              </a:extLst>
            </p:cNvPr>
            <p:cNvSpPr/>
            <p:nvPr userDrawn="1"/>
          </p:nvSpPr>
          <p:spPr bwMode="auto">
            <a:xfrm>
              <a:off x="7985050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1" name="íṩḻiḍe">
              <a:extLst>
                <a:ext uri="{FF2B5EF4-FFF2-40B4-BE49-F238E27FC236}">
                  <a16:creationId xmlns:a16="http://schemas.microsoft.com/office/drawing/2014/main" id="{E17682EE-EA42-4CB4-9F96-D4FBEBAC225A}"/>
                </a:ext>
              </a:extLst>
            </p:cNvPr>
            <p:cNvSpPr/>
            <p:nvPr userDrawn="1"/>
          </p:nvSpPr>
          <p:spPr bwMode="auto">
            <a:xfrm>
              <a:off x="8123916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2" name="íSļiḋè">
              <a:extLst>
                <a:ext uri="{FF2B5EF4-FFF2-40B4-BE49-F238E27FC236}">
                  <a16:creationId xmlns:a16="http://schemas.microsoft.com/office/drawing/2014/main" id="{3272E169-01E7-4CD9-90CE-A8FA0C9BC39F}"/>
                </a:ext>
              </a:extLst>
            </p:cNvPr>
            <p:cNvSpPr/>
            <p:nvPr userDrawn="1"/>
          </p:nvSpPr>
          <p:spPr bwMode="auto">
            <a:xfrm>
              <a:off x="8262781" y="2623494"/>
              <a:ext cx="126522" cy="72519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3" name="íṥļîdé">
              <a:extLst>
                <a:ext uri="{FF2B5EF4-FFF2-40B4-BE49-F238E27FC236}">
                  <a16:creationId xmlns:a16="http://schemas.microsoft.com/office/drawing/2014/main" id="{B5971252-6E94-45FC-9055-7D6FBED26FDF}"/>
                </a:ext>
              </a:extLst>
            </p:cNvPr>
            <p:cNvSpPr/>
            <p:nvPr userDrawn="1"/>
          </p:nvSpPr>
          <p:spPr bwMode="auto">
            <a:xfrm>
              <a:off x="8400103" y="2623494"/>
              <a:ext cx="132693" cy="72519"/>
            </a:xfrm>
            <a:custGeom>
              <a:avLst/>
              <a:gdLst>
                <a:gd name="T0" fmla="*/ 33 w 36"/>
                <a:gd name="T1" fmla="*/ 10 h 20"/>
                <a:gd name="T2" fmla="*/ 14 w 36"/>
                <a:gd name="T3" fmla="*/ 0 h 20"/>
                <a:gd name="T4" fmla="*/ 2 w 36"/>
                <a:gd name="T5" fmla="*/ 10 h 20"/>
                <a:gd name="T6" fmla="*/ 2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6" y="0"/>
                    <a:pt x="0" y="4"/>
                    <a:pt x="2" y="10"/>
                  </a:cubicBezTo>
                  <a:cubicBezTo>
                    <a:pt x="4" y="16"/>
                    <a:pt x="13" y="20"/>
                    <a:pt x="22" y="20"/>
                  </a:cubicBezTo>
                  <a:cubicBezTo>
                    <a:pt x="30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4" name="îṧlïdè">
              <a:extLst>
                <a:ext uri="{FF2B5EF4-FFF2-40B4-BE49-F238E27FC236}">
                  <a16:creationId xmlns:a16="http://schemas.microsoft.com/office/drawing/2014/main" id="{10416B3C-7D55-4938-8CBF-DBA2608B629F}"/>
                </a:ext>
              </a:extLst>
            </p:cNvPr>
            <p:cNvSpPr/>
            <p:nvPr userDrawn="1"/>
          </p:nvSpPr>
          <p:spPr bwMode="auto">
            <a:xfrm>
              <a:off x="853896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2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5" name="iṥ1ïḓê">
              <a:extLst>
                <a:ext uri="{FF2B5EF4-FFF2-40B4-BE49-F238E27FC236}">
                  <a16:creationId xmlns:a16="http://schemas.microsoft.com/office/drawing/2014/main" id="{19D94025-258B-4BBC-889C-960821CF9149}"/>
                </a:ext>
              </a:extLst>
            </p:cNvPr>
            <p:cNvSpPr/>
            <p:nvPr userDrawn="1"/>
          </p:nvSpPr>
          <p:spPr bwMode="auto">
            <a:xfrm>
              <a:off x="867783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6" name="ïşľídé">
              <a:extLst>
                <a:ext uri="{FF2B5EF4-FFF2-40B4-BE49-F238E27FC236}">
                  <a16:creationId xmlns:a16="http://schemas.microsoft.com/office/drawing/2014/main" id="{C4150B32-979B-40A4-9A68-23F964379136}"/>
                </a:ext>
              </a:extLst>
            </p:cNvPr>
            <p:cNvSpPr/>
            <p:nvPr userDrawn="1"/>
          </p:nvSpPr>
          <p:spPr bwMode="auto">
            <a:xfrm>
              <a:off x="7170375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4 w 33"/>
                <a:gd name="T3" fmla="*/ 0 h 22"/>
                <a:gd name="T4" fmla="*/ 1 w 33"/>
                <a:gd name="T5" fmla="*/ 11 h 22"/>
                <a:gd name="T6" fmla="*/ 19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7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7" name="îŝľîdê">
              <a:extLst>
                <a:ext uri="{FF2B5EF4-FFF2-40B4-BE49-F238E27FC236}">
                  <a16:creationId xmlns:a16="http://schemas.microsoft.com/office/drawing/2014/main" id="{A9F1B73F-E47B-422C-BB71-EA1D55E05B55}"/>
                </a:ext>
              </a:extLst>
            </p:cNvPr>
            <p:cNvSpPr/>
            <p:nvPr userDrawn="1"/>
          </p:nvSpPr>
          <p:spPr bwMode="auto">
            <a:xfrm>
              <a:off x="7309240" y="2714528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5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8" name="íṧ1ïḍê">
              <a:extLst>
                <a:ext uri="{FF2B5EF4-FFF2-40B4-BE49-F238E27FC236}">
                  <a16:creationId xmlns:a16="http://schemas.microsoft.com/office/drawing/2014/main" id="{41A190D8-DC05-43BC-A402-B146C19BAE2D}"/>
                </a:ext>
              </a:extLst>
            </p:cNvPr>
            <p:cNvSpPr/>
            <p:nvPr userDrawn="1"/>
          </p:nvSpPr>
          <p:spPr bwMode="auto">
            <a:xfrm>
              <a:off x="7452733" y="2714528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9" name="í$ļiḑe">
              <a:extLst>
                <a:ext uri="{FF2B5EF4-FFF2-40B4-BE49-F238E27FC236}">
                  <a16:creationId xmlns:a16="http://schemas.microsoft.com/office/drawing/2014/main" id="{ACEA0009-8AAD-4860-AB9F-5B1C544B0CC6}"/>
                </a:ext>
              </a:extLst>
            </p:cNvPr>
            <p:cNvSpPr/>
            <p:nvPr userDrawn="1"/>
          </p:nvSpPr>
          <p:spPr bwMode="auto">
            <a:xfrm>
              <a:off x="759005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0" name="ïślîdê">
              <a:extLst>
                <a:ext uri="{FF2B5EF4-FFF2-40B4-BE49-F238E27FC236}">
                  <a16:creationId xmlns:a16="http://schemas.microsoft.com/office/drawing/2014/main" id="{23CB2B77-DE4F-40FB-BE1A-6F0670967028}"/>
                </a:ext>
              </a:extLst>
            </p:cNvPr>
            <p:cNvSpPr/>
            <p:nvPr userDrawn="1"/>
          </p:nvSpPr>
          <p:spPr bwMode="auto">
            <a:xfrm>
              <a:off x="7733550" y="2714528"/>
              <a:ext cx="126522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1" name="iṩlîdè">
              <a:extLst>
                <a:ext uri="{FF2B5EF4-FFF2-40B4-BE49-F238E27FC236}">
                  <a16:creationId xmlns:a16="http://schemas.microsoft.com/office/drawing/2014/main" id="{C099A8DF-CCD7-4232-A302-04D97DFA9F9F}"/>
                </a:ext>
              </a:extLst>
            </p:cNvPr>
            <p:cNvSpPr/>
            <p:nvPr userDrawn="1"/>
          </p:nvSpPr>
          <p:spPr bwMode="auto">
            <a:xfrm>
              <a:off x="7872415" y="2714528"/>
              <a:ext cx="126522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2" name="ïšľïdè">
              <a:extLst>
                <a:ext uri="{FF2B5EF4-FFF2-40B4-BE49-F238E27FC236}">
                  <a16:creationId xmlns:a16="http://schemas.microsoft.com/office/drawing/2014/main" id="{F6E24D0A-EEFA-42A0-B7CA-E9F5E3DF6712}"/>
                </a:ext>
              </a:extLst>
            </p:cNvPr>
            <p:cNvSpPr/>
            <p:nvPr userDrawn="1"/>
          </p:nvSpPr>
          <p:spPr bwMode="auto">
            <a:xfrm>
              <a:off x="8014366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3" name="íSļíḓè">
              <a:extLst>
                <a:ext uri="{FF2B5EF4-FFF2-40B4-BE49-F238E27FC236}">
                  <a16:creationId xmlns:a16="http://schemas.microsoft.com/office/drawing/2014/main" id="{15A9D1C9-2104-4942-8F51-B7A177A36D9F}"/>
                </a:ext>
              </a:extLst>
            </p:cNvPr>
            <p:cNvSpPr/>
            <p:nvPr userDrawn="1"/>
          </p:nvSpPr>
          <p:spPr bwMode="auto">
            <a:xfrm>
              <a:off x="815323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5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4" name="is1iḓé">
              <a:extLst>
                <a:ext uri="{FF2B5EF4-FFF2-40B4-BE49-F238E27FC236}">
                  <a16:creationId xmlns:a16="http://schemas.microsoft.com/office/drawing/2014/main" id="{C5FA2BF8-B27C-4EF6-8FD6-A585CBB26507}"/>
                </a:ext>
              </a:extLst>
            </p:cNvPr>
            <p:cNvSpPr/>
            <p:nvPr userDrawn="1"/>
          </p:nvSpPr>
          <p:spPr bwMode="auto">
            <a:xfrm>
              <a:off x="8295182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5" name="íşlíḓê">
              <a:extLst>
                <a:ext uri="{FF2B5EF4-FFF2-40B4-BE49-F238E27FC236}">
                  <a16:creationId xmlns:a16="http://schemas.microsoft.com/office/drawing/2014/main" id="{C43A861C-6272-4F49-99D7-55D3BB802F06}"/>
                </a:ext>
              </a:extLst>
            </p:cNvPr>
            <p:cNvSpPr/>
            <p:nvPr userDrawn="1"/>
          </p:nvSpPr>
          <p:spPr bwMode="auto">
            <a:xfrm>
              <a:off x="8437133" y="2714528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1" y="22"/>
                  </a:cubicBezTo>
                  <a:cubicBezTo>
                    <a:pt x="30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6" name="isļîḍé">
              <a:extLst>
                <a:ext uri="{FF2B5EF4-FFF2-40B4-BE49-F238E27FC236}">
                  <a16:creationId xmlns:a16="http://schemas.microsoft.com/office/drawing/2014/main" id="{01FAF905-0E0F-4C1F-B3D9-95CBACC9FBBB}"/>
                </a:ext>
              </a:extLst>
            </p:cNvPr>
            <p:cNvSpPr/>
            <p:nvPr userDrawn="1"/>
          </p:nvSpPr>
          <p:spPr bwMode="auto">
            <a:xfrm>
              <a:off x="8575998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7" name="îṧḷîdé">
              <a:extLst>
                <a:ext uri="{FF2B5EF4-FFF2-40B4-BE49-F238E27FC236}">
                  <a16:creationId xmlns:a16="http://schemas.microsoft.com/office/drawing/2014/main" id="{A1F94918-9AC6-4164-9994-7D81873E915F}"/>
                </a:ext>
              </a:extLst>
            </p:cNvPr>
            <p:cNvSpPr/>
            <p:nvPr userDrawn="1"/>
          </p:nvSpPr>
          <p:spPr bwMode="auto">
            <a:xfrm>
              <a:off x="871795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3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8" name="íślíḓé">
              <a:extLst>
                <a:ext uri="{FF2B5EF4-FFF2-40B4-BE49-F238E27FC236}">
                  <a16:creationId xmlns:a16="http://schemas.microsoft.com/office/drawing/2014/main" id="{E3EEA1BE-7732-4D71-BA85-84EA866A2798}"/>
                </a:ext>
              </a:extLst>
            </p:cNvPr>
            <p:cNvSpPr/>
            <p:nvPr userDrawn="1"/>
          </p:nvSpPr>
          <p:spPr bwMode="auto">
            <a:xfrm>
              <a:off x="7185804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5 w 35"/>
                <a:gd name="T3" fmla="*/ 0 h 22"/>
                <a:gd name="T4" fmla="*/ 2 w 35"/>
                <a:gd name="T5" fmla="*/ 11 h 22"/>
                <a:gd name="T6" fmla="*/ 20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7" y="0"/>
                    <a:pt x="0" y="5"/>
                    <a:pt x="2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9" name="îṡļïḍê">
              <a:extLst>
                <a:ext uri="{FF2B5EF4-FFF2-40B4-BE49-F238E27FC236}">
                  <a16:creationId xmlns:a16="http://schemas.microsoft.com/office/drawing/2014/main" id="{621FABE8-8ECC-4276-A5DC-202B97CED40A}"/>
                </a:ext>
              </a:extLst>
            </p:cNvPr>
            <p:cNvSpPr/>
            <p:nvPr userDrawn="1"/>
          </p:nvSpPr>
          <p:spPr bwMode="auto">
            <a:xfrm>
              <a:off x="7330841" y="2810191"/>
              <a:ext cx="124979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19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0" y="22"/>
                    <a:pt x="19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0" name="îšḷîḋe">
              <a:extLst>
                <a:ext uri="{FF2B5EF4-FFF2-40B4-BE49-F238E27FC236}">
                  <a16:creationId xmlns:a16="http://schemas.microsoft.com/office/drawing/2014/main" id="{C6E0BB02-43BE-4B32-BD8A-0B63BE43B240}"/>
                </a:ext>
              </a:extLst>
            </p:cNvPr>
            <p:cNvSpPr/>
            <p:nvPr userDrawn="1"/>
          </p:nvSpPr>
          <p:spPr bwMode="auto">
            <a:xfrm>
              <a:off x="7474336" y="2810191"/>
              <a:ext cx="123436" cy="80233"/>
            </a:xfrm>
            <a:custGeom>
              <a:avLst/>
              <a:gdLst>
                <a:gd name="T0" fmla="*/ 33 w 34"/>
                <a:gd name="T1" fmla="*/ 11 h 22"/>
                <a:gd name="T2" fmla="*/ 14 w 34"/>
                <a:gd name="T3" fmla="*/ 0 h 22"/>
                <a:gd name="T4" fmla="*/ 1 w 34"/>
                <a:gd name="T5" fmla="*/ 11 h 22"/>
                <a:gd name="T6" fmla="*/ 20 w 34"/>
                <a:gd name="T7" fmla="*/ 22 h 22"/>
                <a:gd name="T8" fmla="*/ 33 w 34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2">
                  <a:moveTo>
                    <a:pt x="33" y="11"/>
                  </a:moveTo>
                  <a:cubicBezTo>
                    <a:pt x="31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2" y="17"/>
                    <a:pt x="11" y="22"/>
                    <a:pt x="20" y="22"/>
                  </a:cubicBezTo>
                  <a:cubicBezTo>
                    <a:pt x="28" y="22"/>
                    <a:pt x="34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1" name="iṣlîḓê">
              <a:extLst>
                <a:ext uri="{FF2B5EF4-FFF2-40B4-BE49-F238E27FC236}">
                  <a16:creationId xmlns:a16="http://schemas.microsoft.com/office/drawing/2014/main" id="{55033798-EE24-48BB-B6E1-509A7E82C17E}"/>
                </a:ext>
              </a:extLst>
            </p:cNvPr>
            <p:cNvSpPr/>
            <p:nvPr userDrawn="1"/>
          </p:nvSpPr>
          <p:spPr bwMode="auto">
            <a:xfrm>
              <a:off x="7616287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2" name="ïŝļïďê">
              <a:extLst>
                <a:ext uri="{FF2B5EF4-FFF2-40B4-BE49-F238E27FC236}">
                  <a16:creationId xmlns:a16="http://schemas.microsoft.com/office/drawing/2014/main" id="{96E811DC-B037-46CE-A2B1-9AD5A8D70FC0}"/>
                </a:ext>
              </a:extLst>
            </p:cNvPr>
            <p:cNvSpPr/>
            <p:nvPr userDrawn="1"/>
          </p:nvSpPr>
          <p:spPr bwMode="auto">
            <a:xfrm>
              <a:off x="7758238" y="2810191"/>
              <a:ext cx="128065" cy="80233"/>
            </a:xfrm>
            <a:custGeom>
              <a:avLst/>
              <a:gdLst>
                <a:gd name="T0" fmla="*/ 33 w 35"/>
                <a:gd name="T1" fmla="*/ 11 h 22"/>
                <a:gd name="T2" fmla="*/ 14 w 35"/>
                <a:gd name="T3" fmla="*/ 0 h 22"/>
                <a:gd name="T4" fmla="*/ 1 w 35"/>
                <a:gd name="T5" fmla="*/ 11 h 22"/>
                <a:gd name="T6" fmla="*/ 20 w 35"/>
                <a:gd name="T7" fmla="*/ 22 h 22"/>
                <a:gd name="T8" fmla="*/ 33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3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1" y="11"/>
                  </a:cubicBezTo>
                  <a:cubicBezTo>
                    <a:pt x="3" y="17"/>
                    <a:pt x="11" y="22"/>
                    <a:pt x="20" y="22"/>
                  </a:cubicBezTo>
                  <a:cubicBezTo>
                    <a:pt x="29" y="22"/>
                    <a:pt x="35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3" name="îṩḻíḓè">
              <a:extLst>
                <a:ext uri="{FF2B5EF4-FFF2-40B4-BE49-F238E27FC236}">
                  <a16:creationId xmlns:a16="http://schemas.microsoft.com/office/drawing/2014/main" id="{89E4E3FA-F680-4E35-B61C-DEB83DE064E2}"/>
                </a:ext>
              </a:extLst>
            </p:cNvPr>
            <p:cNvSpPr/>
            <p:nvPr userDrawn="1"/>
          </p:nvSpPr>
          <p:spPr bwMode="auto">
            <a:xfrm>
              <a:off x="7900189" y="2810191"/>
              <a:ext cx="128065" cy="80233"/>
            </a:xfrm>
            <a:custGeom>
              <a:avLst/>
              <a:gdLst>
                <a:gd name="T0" fmla="*/ 34 w 35"/>
                <a:gd name="T1" fmla="*/ 11 h 22"/>
                <a:gd name="T2" fmla="*/ 14 w 35"/>
                <a:gd name="T3" fmla="*/ 0 h 22"/>
                <a:gd name="T4" fmla="*/ 2 w 35"/>
                <a:gd name="T5" fmla="*/ 11 h 22"/>
                <a:gd name="T6" fmla="*/ 21 w 35"/>
                <a:gd name="T7" fmla="*/ 22 h 22"/>
                <a:gd name="T8" fmla="*/ 34 w 35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3" y="17"/>
                    <a:pt x="12" y="22"/>
                    <a:pt x="21" y="22"/>
                  </a:cubicBezTo>
                  <a:cubicBezTo>
                    <a:pt x="30" y="22"/>
                    <a:pt x="35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4" name="íslîḓè">
              <a:extLst>
                <a:ext uri="{FF2B5EF4-FFF2-40B4-BE49-F238E27FC236}">
                  <a16:creationId xmlns:a16="http://schemas.microsoft.com/office/drawing/2014/main" id="{F2335C1B-F420-42A6-B300-61B0962C3E60}"/>
                </a:ext>
              </a:extLst>
            </p:cNvPr>
            <p:cNvSpPr/>
            <p:nvPr userDrawn="1"/>
          </p:nvSpPr>
          <p:spPr bwMode="auto">
            <a:xfrm>
              <a:off x="8043682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1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7"/>
                    <a:pt x="12" y="22"/>
                    <a:pt x="21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5" name="i$ḷîďé">
              <a:extLst>
                <a:ext uri="{FF2B5EF4-FFF2-40B4-BE49-F238E27FC236}">
                  <a16:creationId xmlns:a16="http://schemas.microsoft.com/office/drawing/2014/main" id="{DBE507C7-C959-408B-BBD6-F4FF99D94516}"/>
                </a:ext>
              </a:extLst>
            </p:cNvPr>
            <p:cNvSpPr/>
            <p:nvPr userDrawn="1"/>
          </p:nvSpPr>
          <p:spPr bwMode="auto">
            <a:xfrm>
              <a:off x="8185633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0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6" name="ïšļîḓé">
              <a:extLst>
                <a:ext uri="{FF2B5EF4-FFF2-40B4-BE49-F238E27FC236}">
                  <a16:creationId xmlns:a16="http://schemas.microsoft.com/office/drawing/2014/main" id="{29033566-2FA7-4FEC-A6BC-458BC6DE032C}"/>
                </a:ext>
              </a:extLst>
            </p:cNvPr>
            <p:cNvSpPr/>
            <p:nvPr userDrawn="1"/>
          </p:nvSpPr>
          <p:spPr bwMode="auto">
            <a:xfrm>
              <a:off x="8327585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14 w 36"/>
                <a:gd name="T3" fmla="*/ 0 h 22"/>
                <a:gd name="T4" fmla="*/ 2 w 36"/>
                <a:gd name="T5" fmla="*/ 11 h 22"/>
                <a:gd name="T6" fmla="*/ 22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3" y="22"/>
                    <a:pt x="22" y="22"/>
                  </a:cubicBezTo>
                  <a:cubicBezTo>
                    <a:pt x="31" y="22"/>
                    <a:pt x="36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7" name="íṧľíḍê">
              <a:extLst>
                <a:ext uri="{FF2B5EF4-FFF2-40B4-BE49-F238E27FC236}">
                  <a16:creationId xmlns:a16="http://schemas.microsoft.com/office/drawing/2014/main" id="{1696E974-E7B3-4F0F-A1DC-7E7AEEDB2A56}"/>
                </a:ext>
              </a:extLst>
            </p:cNvPr>
            <p:cNvSpPr/>
            <p:nvPr userDrawn="1"/>
          </p:nvSpPr>
          <p:spPr bwMode="auto">
            <a:xfrm>
              <a:off x="8469536" y="2810191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2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7"/>
                    <a:pt x="14" y="22"/>
                    <a:pt x="22" y="22"/>
                  </a:cubicBezTo>
                  <a:cubicBezTo>
                    <a:pt x="31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8" name="iṣľîḋê">
              <a:extLst>
                <a:ext uri="{FF2B5EF4-FFF2-40B4-BE49-F238E27FC236}">
                  <a16:creationId xmlns:a16="http://schemas.microsoft.com/office/drawing/2014/main" id="{2BD7A8DB-8C26-4EFB-A425-0EB59E9E48E5}"/>
                </a:ext>
              </a:extLst>
            </p:cNvPr>
            <p:cNvSpPr/>
            <p:nvPr userDrawn="1"/>
          </p:nvSpPr>
          <p:spPr bwMode="auto">
            <a:xfrm>
              <a:off x="8613030" y="2810191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9" name="ïś1íḍe">
              <a:extLst>
                <a:ext uri="{FF2B5EF4-FFF2-40B4-BE49-F238E27FC236}">
                  <a16:creationId xmlns:a16="http://schemas.microsoft.com/office/drawing/2014/main" id="{B4F46D1E-9AA0-485E-AA9C-448F98ACD04B}"/>
                </a:ext>
              </a:extLst>
            </p:cNvPr>
            <p:cNvSpPr/>
            <p:nvPr userDrawn="1"/>
          </p:nvSpPr>
          <p:spPr bwMode="auto">
            <a:xfrm>
              <a:off x="8754981" y="2810191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0" name="ïṡḻïḑé">
              <a:extLst>
                <a:ext uri="{FF2B5EF4-FFF2-40B4-BE49-F238E27FC236}">
                  <a16:creationId xmlns:a16="http://schemas.microsoft.com/office/drawing/2014/main" id="{9FB54C1B-A2E9-4067-B949-C5384B9690E6}"/>
                </a:ext>
              </a:extLst>
            </p:cNvPr>
            <p:cNvSpPr/>
            <p:nvPr userDrawn="1"/>
          </p:nvSpPr>
          <p:spPr bwMode="auto">
            <a:xfrm>
              <a:off x="9889046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12 w 35"/>
                <a:gd name="T3" fmla="*/ 0 h 18"/>
                <a:gd name="T4" fmla="*/ 3 w 35"/>
                <a:gd name="T5" fmla="*/ 9 h 18"/>
                <a:gd name="T6" fmla="*/ 23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8"/>
                    <a:pt x="23" y="18"/>
                  </a:cubicBezTo>
                  <a:cubicBezTo>
                    <a:pt x="31" y="18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1" name="i$ḻïďe">
              <a:extLst>
                <a:ext uri="{FF2B5EF4-FFF2-40B4-BE49-F238E27FC236}">
                  <a16:creationId xmlns:a16="http://schemas.microsoft.com/office/drawing/2014/main" id="{33271129-206D-425D-8659-BCD2B6533A3A}"/>
                </a:ext>
              </a:extLst>
            </p:cNvPr>
            <p:cNvSpPr/>
            <p:nvPr userDrawn="1"/>
          </p:nvSpPr>
          <p:spPr bwMode="auto">
            <a:xfrm>
              <a:off x="980881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2" name="íşḷídê">
              <a:extLst>
                <a:ext uri="{FF2B5EF4-FFF2-40B4-BE49-F238E27FC236}">
                  <a16:creationId xmlns:a16="http://schemas.microsoft.com/office/drawing/2014/main" id="{82D73E1A-B92B-4262-8F6A-6BF339949AC1}"/>
                </a:ext>
              </a:extLst>
            </p:cNvPr>
            <p:cNvSpPr/>
            <p:nvPr userDrawn="1"/>
          </p:nvSpPr>
          <p:spPr bwMode="auto">
            <a:xfrm>
              <a:off x="993996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5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3" name="ïşļiḑe">
              <a:extLst>
                <a:ext uri="{FF2B5EF4-FFF2-40B4-BE49-F238E27FC236}">
                  <a16:creationId xmlns:a16="http://schemas.microsoft.com/office/drawing/2014/main" id="{D0BE0CBD-65BB-444A-9D2C-234517CEC2AC}"/>
                </a:ext>
              </a:extLst>
            </p:cNvPr>
            <p:cNvSpPr/>
            <p:nvPr userDrawn="1"/>
          </p:nvSpPr>
          <p:spPr bwMode="auto">
            <a:xfrm>
              <a:off x="950639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4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5"/>
                    <a:pt x="15" y="19"/>
                    <a:pt x="24" y="19"/>
                  </a:cubicBezTo>
                  <a:cubicBezTo>
                    <a:pt x="32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4" name="ïṩḻïḑé">
              <a:extLst>
                <a:ext uri="{FF2B5EF4-FFF2-40B4-BE49-F238E27FC236}">
                  <a16:creationId xmlns:a16="http://schemas.microsoft.com/office/drawing/2014/main" id="{F7917ECF-756B-4D3C-B8FF-CB2E1CF46BAD}"/>
                </a:ext>
              </a:extLst>
            </p:cNvPr>
            <p:cNvSpPr/>
            <p:nvPr userDrawn="1"/>
          </p:nvSpPr>
          <p:spPr bwMode="auto">
            <a:xfrm>
              <a:off x="9554228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5" name="íṣľíḓè">
              <a:extLst>
                <a:ext uri="{FF2B5EF4-FFF2-40B4-BE49-F238E27FC236}">
                  <a16:creationId xmlns:a16="http://schemas.microsoft.com/office/drawing/2014/main" id="{28041B4B-01BB-4DAB-890E-85E316DEF21E}"/>
                </a:ext>
              </a:extLst>
            </p:cNvPr>
            <p:cNvSpPr/>
            <p:nvPr userDrawn="1"/>
          </p:nvSpPr>
          <p:spPr bwMode="auto">
            <a:xfrm>
              <a:off x="9600516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5"/>
                    <a:pt x="16" y="20"/>
                    <a:pt x="24" y="20"/>
                  </a:cubicBezTo>
                  <a:cubicBezTo>
                    <a:pt x="33" y="20"/>
                    <a:pt x="37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6" name="îṣlïde">
              <a:extLst>
                <a:ext uri="{FF2B5EF4-FFF2-40B4-BE49-F238E27FC236}">
                  <a16:creationId xmlns:a16="http://schemas.microsoft.com/office/drawing/2014/main" id="{99F28E51-0E62-4A14-A1C4-A496F50E5211}"/>
                </a:ext>
              </a:extLst>
            </p:cNvPr>
            <p:cNvSpPr/>
            <p:nvPr userDrawn="1"/>
          </p:nvSpPr>
          <p:spPr bwMode="auto">
            <a:xfrm>
              <a:off x="9375246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2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7" name="isļíḋè">
              <a:extLst>
                <a:ext uri="{FF2B5EF4-FFF2-40B4-BE49-F238E27FC236}">
                  <a16:creationId xmlns:a16="http://schemas.microsoft.com/office/drawing/2014/main" id="{C5B7E410-BDD3-47BB-9F40-90805FE9CE08}"/>
                </a:ext>
              </a:extLst>
            </p:cNvPr>
            <p:cNvSpPr/>
            <p:nvPr userDrawn="1"/>
          </p:nvSpPr>
          <p:spPr bwMode="auto">
            <a:xfrm>
              <a:off x="9514111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3 w 37"/>
                <a:gd name="T3" fmla="*/ 0 h 20"/>
                <a:gd name="T4" fmla="*/ 3 w 37"/>
                <a:gd name="T5" fmla="*/ 10 h 20"/>
                <a:gd name="T6" fmla="*/ 2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3" y="10"/>
                  </a:cubicBezTo>
                  <a:cubicBezTo>
                    <a:pt x="6" y="16"/>
                    <a:pt x="15" y="20"/>
                    <a:pt x="24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8" name="iṥliḍè">
              <a:extLst>
                <a:ext uri="{FF2B5EF4-FFF2-40B4-BE49-F238E27FC236}">
                  <a16:creationId xmlns:a16="http://schemas.microsoft.com/office/drawing/2014/main" id="{38BFC540-8F62-44F9-9595-3A3EBEC1B55C}"/>
                </a:ext>
              </a:extLst>
            </p:cNvPr>
            <p:cNvSpPr/>
            <p:nvPr userDrawn="1"/>
          </p:nvSpPr>
          <p:spPr bwMode="auto">
            <a:xfrm>
              <a:off x="9375246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9" name="íṣḷîďe">
              <a:extLst>
                <a:ext uri="{FF2B5EF4-FFF2-40B4-BE49-F238E27FC236}">
                  <a16:creationId xmlns:a16="http://schemas.microsoft.com/office/drawing/2014/main" id="{29ADFB3D-B57C-4C94-8FB4-C9645F3B2CA6}"/>
                </a:ext>
              </a:extLst>
            </p:cNvPr>
            <p:cNvSpPr/>
            <p:nvPr userDrawn="1"/>
          </p:nvSpPr>
          <p:spPr bwMode="auto">
            <a:xfrm>
              <a:off x="941844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0" name="îṩļíḑè">
              <a:extLst>
                <a:ext uri="{FF2B5EF4-FFF2-40B4-BE49-F238E27FC236}">
                  <a16:creationId xmlns:a16="http://schemas.microsoft.com/office/drawing/2014/main" id="{5F288AC4-2E0D-429D-BD2D-CDF3FED4D9D6}"/>
                </a:ext>
              </a:extLst>
            </p:cNvPr>
            <p:cNvSpPr/>
            <p:nvPr userDrawn="1"/>
          </p:nvSpPr>
          <p:spPr bwMode="auto">
            <a:xfrm>
              <a:off x="946319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4"/>
                    <a:pt x="14" y="19"/>
                    <a:pt x="23" y="19"/>
                  </a:cubicBezTo>
                  <a:cubicBezTo>
                    <a:pt x="31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1" name="îş1íḓè">
              <a:extLst>
                <a:ext uri="{FF2B5EF4-FFF2-40B4-BE49-F238E27FC236}">
                  <a16:creationId xmlns:a16="http://schemas.microsoft.com/office/drawing/2014/main" id="{16637D48-60D3-4C7B-AE8A-674DB129DAD4}"/>
                </a:ext>
              </a:extLst>
            </p:cNvPr>
            <p:cNvSpPr/>
            <p:nvPr userDrawn="1"/>
          </p:nvSpPr>
          <p:spPr bwMode="auto">
            <a:xfrm>
              <a:off x="8199520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13 w 31"/>
                <a:gd name="T3" fmla="*/ 0 h 16"/>
                <a:gd name="T4" fmla="*/ 2 w 31"/>
                <a:gd name="T5" fmla="*/ 8 h 16"/>
                <a:gd name="T6" fmla="*/ 19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2" y="8"/>
                  </a:cubicBezTo>
                  <a:cubicBezTo>
                    <a:pt x="4" y="12"/>
                    <a:pt x="11" y="16"/>
                    <a:pt x="19" y="16"/>
                  </a:cubicBezTo>
                  <a:cubicBezTo>
                    <a:pt x="26" y="16"/>
                    <a:pt x="31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2" name="îşḻídè">
              <a:extLst>
                <a:ext uri="{FF2B5EF4-FFF2-40B4-BE49-F238E27FC236}">
                  <a16:creationId xmlns:a16="http://schemas.microsoft.com/office/drawing/2014/main" id="{624BAE6F-9929-4DFB-A212-4725583E110F}"/>
                </a:ext>
              </a:extLst>
            </p:cNvPr>
            <p:cNvSpPr/>
            <p:nvPr userDrawn="1"/>
          </p:nvSpPr>
          <p:spPr bwMode="auto">
            <a:xfrm>
              <a:off x="710865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8" y="16"/>
                    <a:pt x="16" y="16"/>
                  </a:cubicBezTo>
                  <a:cubicBezTo>
                    <a:pt x="23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3" name="îṡ1îḑe">
              <a:extLst>
                <a:ext uri="{FF2B5EF4-FFF2-40B4-BE49-F238E27FC236}">
                  <a16:creationId xmlns:a16="http://schemas.microsoft.com/office/drawing/2014/main" id="{95BC86CE-DB2A-42BB-84CD-95241860B9F9}"/>
                </a:ext>
              </a:extLst>
            </p:cNvPr>
            <p:cNvSpPr/>
            <p:nvPr userDrawn="1"/>
          </p:nvSpPr>
          <p:spPr bwMode="auto">
            <a:xfrm>
              <a:off x="7229007" y="1734757"/>
              <a:ext cx="106464" cy="58632"/>
            </a:xfrm>
            <a:custGeom>
              <a:avLst/>
              <a:gdLst>
                <a:gd name="T0" fmla="*/ 28 w 29"/>
                <a:gd name="T1" fmla="*/ 8 h 16"/>
                <a:gd name="T2" fmla="*/ 13 w 29"/>
                <a:gd name="T3" fmla="*/ 0 h 16"/>
                <a:gd name="T4" fmla="*/ 1 w 29"/>
                <a:gd name="T5" fmla="*/ 8 h 16"/>
                <a:gd name="T6" fmla="*/ 16 w 29"/>
                <a:gd name="T7" fmla="*/ 16 h 16"/>
                <a:gd name="T8" fmla="*/ 28 w 29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8" y="8"/>
                  </a:moveTo>
                  <a:cubicBezTo>
                    <a:pt x="27" y="3"/>
                    <a:pt x="20" y="0"/>
                    <a:pt x="13" y="0"/>
                  </a:cubicBezTo>
                  <a:cubicBezTo>
                    <a:pt x="5" y="0"/>
                    <a:pt x="0" y="3"/>
                    <a:pt x="1" y="8"/>
                  </a:cubicBezTo>
                  <a:cubicBezTo>
                    <a:pt x="2" y="12"/>
                    <a:pt x="9" y="16"/>
                    <a:pt x="16" y="16"/>
                  </a:cubicBezTo>
                  <a:cubicBezTo>
                    <a:pt x="24" y="16"/>
                    <a:pt x="29" y="12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4" name="íśliďe">
              <a:extLst>
                <a:ext uri="{FF2B5EF4-FFF2-40B4-BE49-F238E27FC236}">
                  <a16:creationId xmlns:a16="http://schemas.microsoft.com/office/drawing/2014/main" id="{DFACDBCA-B78E-47C2-91A2-889D3561CECD}"/>
                </a:ext>
              </a:extLst>
            </p:cNvPr>
            <p:cNvSpPr/>
            <p:nvPr userDrawn="1"/>
          </p:nvSpPr>
          <p:spPr bwMode="auto">
            <a:xfrm>
              <a:off x="68756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5" name="îşļiḋé">
              <a:extLst>
                <a:ext uri="{FF2B5EF4-FFF2-40B4-BE49-F238E27FC236}">
                  <a16:creationId xmlns:a16="http://schemas.microsoft.com/office/drawing/2014/main" id="{E6168505-8730-465C-B29C-C41FD60D7DF3}"/>
                </a:ext>
              </a:extLst>
            </p:cNvPr>
            <p:cNvSpPr/>
            <p:nvPr userDrawn="1"/>
          </p:nvSpPr>
          <p:spPr bwMode="auto">
            <a:xfrm>
              <a:off x="6999108" y="1804190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9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6" name="îšļiďè">
              <a:extLst>
                <a:ext uri="{FF2B5EF4-FFF2-40B4-BE49-F238E27FC236}">
                  <a16:creationId xmlns:a16="http://schemas.microsoft.com/office/drawing/2014/main" id="{CC5AA155-C6FE-44C3-9DC0-3C107D7B3D09}"/>
                </a:ext>
              </a:extLst>
            </p:cNvPr>
            <p:cNvSpPr/>
            <p:nvPr userDrawn="1"/>
          </p:nvSpPr>
          <p:spPr bwMode="auto">
            <a:xfrm>
              <a:off x="6889558" y="1878251"/>
              <a:ext cx="106464" cy="61718"/>
            </a:xfrm>
            <a:custGeom>
              <a:avLst/>
              <a:gdLst>
                <a:gd name="T0" fmla="*/ 28 w 29"/>
                <a:gd name="T1" fmla="*/ 9 h 17"/>
                <a:gd name="T2" fmla="*/ 13 w 29"/>
                <a:gd name="T3" fmla="*/ 0 h 17"/>
                <a:gd name="T4" fmla="*/ 1 w 29"/>
                <a:gd name="T5" fmla="*/ 9 h 17"/>
                <a:gd name="T6" fmla="*/ 16 w 29"/>
                <a:gd name="T7" fmla="*/ 17 h 17"/>
                <a:gd name="T8" fmla="*/ 28 w 29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8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8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7" name="iŝḷïḍè">
              <a:extLst>
                <a:ext uri="{FF2B5EF4-FFF2-40B4-BE49-F238E27FC236}">
                  <a16:creationId xmlns:a16="http://schemas.microsoft.com/office/drawing/2014/main" id="{86C272DC-0390-49CE-A8A3-11DB7D9DD1BD}"/>
                </a:ext>
              </a:extLst>
            </p:cNvPr>
            <p:cNvSpPr/>
            <p:nvPr userDrawn="1"/>
          </p:nvSpPr>
          <p:spPr bwMode="auto">
            <a:xfrm>
              <a:off x="7137973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8" name="îSľíḋé">
              <a:extLst>
                <a:ext uri="{FF2B5EF4-FFF2-40B4-BE49-F238E27FC236}">
                  <a16:creationId xmlns:a16="http://schemas.microsoft.com/office/drawing/2014/main" id="{6DE9276F-7EF6-40E5-ABC8-E2523EABE25D}"/>
                </a:ext>
              </a:extLst>
            </p:cNvPr>
            <p:cNvSpPr/>
            <p:nvPr userDrawn="1"/>
          </p:nvSpPr>
          <p:spPr bwMode="auto">
            <a:xfrm>
              <a:off x="7262951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9" name="ïSḷîďe">
              <a:extLst>
                <a:ext uri="{FF2B5EF4-FFF2-40B4-BE49-F238E27FC236}">
                  <a16:creationId xmlns:a16="http://schemas.microsoft.com/office/drawing/2014/main" id="{0A0D27F1-2056-4DFE-9867-49FBAEF056B7}"/>
                </a:ext>
              </a:extLst>
            </p:cNvPr>
            <p:cNvSpPr/>
            <p:nvPr userDrawn="1"/>
          </p:nvSpPr>
          <p:spPr bwMode="auto">
            <a:xfrm>
              <a:off x="7386387" y="1878251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7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0" name="iṥ1ïḓê">
              <a:extLst>
                <a:ext uri="{FF2B5EF4-FFF2-40B4-BE49-F238E27FC236}">
                  <a16:creationId xmlns:a16="http://schemas.microsoft.com/office/drawing/2014/main" id="{1DBC493C-37D6-481C-A797-44A622CC006E}"/>
                </a:ext>
              </a:extLst>
            </p:cNvPr>
            <p:cNvSpPr/>
            <p:nvPr userDrawn="1"/>
          </p:nvSpPr>
          <p:spPr bwMode="auto">
            <a:xfrm>
              <a:off x="7634802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1" name="îṥḷiďè">
              <a:extLst>
                <a:ext uri="{FF2B5EF4-FFF2-40B4-BE49-F238E27FC236}">
                  <a16:creationId xmlns:a16="http://schemas.microsoft.com/office/drawing/2014/main" id="{B5438D3C-A05F-4685-B5AE-CD4D74163575}"/>
                </a:ext>
              </a:extLst>
            </p:cNvPr>
            <p:cNvSpPr/>
            <p:nvPr userDrawn="1"/>
          </p:nvSpPr>
          <p:spPr bwMode="auto">
            <a:xfrm>
              <a:off x="7736637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2" name="ïśľïḍê">
              <a:extLst>
                <a:ext uri="{FF2B5EF4-FFF2-40B4-BE49-F238E27FC236}">
                  <a16:creationId xmlns:a16="http://schemas.microsoft.com/office/drawing/2014/main" id="{81B77864-7CAF-41B7-938C-41C6AD628C41}"/>
                </a:ext>
              </a:extLst>
            </p:cNvPr>
            <p:cNvSpPr/>
            <p:nvPr userDrawn="1"/>
          </p:nvSpPr>
          <p:spPr bwMode="auto">
            <a:xfrm>
              <a:off x="7860072" y="1804190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2 w 30"/>
                <a:gd name="T3" fmla="*/ 0 h 17"/>
                <a:gd name="T4" fmla="*/ 1 w 30"/>
                <a:gd name="T5" fmla="*/ 9 h 17"/>
                <a:gd name="T6" fmla="*/ 18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5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3" name="íṡḻïḑê">
              <a:extLst>
                <a:ext uri="{FF2B5EF4-FFF2-40B4-BE49-F238E27FC236}">
                  <a16:creationId xmlns:a16="http://schemas.microsoft.com/office/drawing/2014/main" id="{7DB09417-1B7C-40F5-B457-C6366F5A8793}"/>
                </a:ext>
              </a:extLst>
            </p:cNvPr>
            <p:cNvSpPr/>
            <p:nvPr userDrawn="1"/>
          </p:nvSpPr>
          <p:spPr bwMode="auto">
            <a:xfrm>
              <a:off x="79804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4" name="ïśḷiḋe">
              <a:extLst>
                <a:ext uri="{FF2B5EF4-FFF2-40B4-BE49-F238E27FC236}">
                  <a16:creationId xmlns:a16="http://schemas.microsoft.com/office/drawing/2014/main" id="{C0475DD7-C74D-4569-8FC9-DC7FD2D46C30}"/>
                </a:ext>
              </a:extLst>
            </p:cNvPr>
            <p:cNvSpPr/>
            <p:nvPr userDrawn="1"/>
          </p:nvSpPr>
          <p:spPr bwMode="auto">
            <a:xfrm>
              <a:off x="8105400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5" name="ïSḻídè">
              <a:extLst>
                <a:ext uri="{FF2B5EF4-FFF2-40B4-BE49-F238E27FC236}">
                  <a16:creationId xmlns:a16="http://schemas.microsoft.com/office/drawing/2014/main" id="{75D9BED0-ECDE-43B0-A3BC-7909A14CC27F}"/>
                </a:ext>
              </a:extLst>
            </p:cNvPr>
            <p:cNvSpPr/>
            <p:nvPr userDrawn="1"/>
          </p:nvSpPr>
          <p:spPr bwMode="auto">
            <a:xfrm>
              <a:off x="8228836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6" name="iśḻïḋê">
              <a:extLst>
                <a:ext uri="{FF2B5EF4-FFF2-40B4-BE49-F238E27FC236}">
                  <a16:creationId xmlns:a16="http://schemas.microsoft.com/office/drawing/2014/main" id="{106F5001-BC10-4132-B72E-7952567BA520}"/>
                </a:ext>
              </a:extLst>
            </p:cNvPr>
            <p:cNvSpPr/>
            <p:nvPr userDrawn="1"/>
          </p:nvSpPr>
          <p:spPr bwMode="auto">
            <a:xfrm>
              <a:off x="8349186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7" name="îṡliḍê">
              <a:extLst>
                <a:ext uri="{FF2B5EF4-FFF2-40B4-BE49-F238E27FC236}">
                  <a16:creationId xmlns:a16="http://schemas.microsoft.com/office/drawing/2014/main" id="{974B9AA1-E095-4C29-A392-FE77603EC390}"/>
                </a:ext>
              </a:extLst>
            </p:cNvPr>
            <p:cNvSpPr/>
            <p:nvPr userDrawn="1"/>
          </p:nvSpPr>
          <p:spPr bwMode="auto">
            <a:xfrm>
              <a:off x="8474165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8" name="isḷïḋé">
              <a:extLst>
                <a:ext uri="{FF2B5EF4-FFF2-40B4-BE49-F238E27FC236}">
                  <a16:creationId xmlns:a16="http://schemas.microsoft.com/office/drawing/2014/main" id="{C4BE5D1B-8C44-4B91-8F1D-8C300A37A772}"/>
                </a:ext>
              </a:extLst>
            </p:cNvPr>
            <p:cNvSpPr/>
            <p:nvPr userDrawn="1"/>
          </p:nvSpPr>
          <p:spPr bwMode="auto">
            <a:xfrm>
              <a:off x="9290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3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9" name="íś1idé">
              <a:extLst>
                <a:ext uri="{FF2B5EF4-FFF2-40B4-BE49-F238E27FC236}">
                  <a16:creationId xmlns:a16="http://schemas.microsoft.com/office/drawing/2014/main" id="{E59EDDCC-D73A-463F-AC79-03960E661E2E}"/>
                </a:ext>
              </a:extLst>
            </p:cNvPr>
            <p:cNvSpPr/>
            <p:nvPr userDrawn="1"/>
          </p:nvSpPr>
          <p:spPr bwMode="auto">
            <a:xfrm>
              <a:off x="94153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0" name="iŝlíḋê">
              <a:extLst>
                <a:ext uri="{FF2B5EF4-FFF2-40B4-BE49-F238E27FC236}">
                  <a16:creationId xmlns:a16="http://schemas.microsoft.com/office/drawing/2014/main" id="{A3151CD8-7822-4BE4-85CF-1F20711FD158}"/>
                </a:ext>
              </a:extLst>
            </p:cNvPr>
            <p:cNvSpPr/>
            <p:nvPr userDrawn="1"/>
          </p:nvSpPr>
          <p:spPr bwMode="auto">
            <a:xfrm>
              <a:off x="9543426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1" name="íṩliḑe">
              <a:extLst>
                <a:ext uri="{FF2B5EF4-FFF2-40B4-BE49-F238E27FC236}">
                  <a16:creationId xmlns:a16="http://schemas.microsoft.com/office/drawing/2014/main" id="{034398A5-92AE-43FA-BA1C-8228F09DCD11}"/>
                </a:ext>
              </a:extLst>
            </p:cNvPr>
            <p:cNvSpPr/>
            <p:nvPr userDrawn="1"/>
          </p:nvSpPr>
          <p:spPr bwMode="auto">
            <a:xfrm>
              <a:off x="9666862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2" name="iṡlide">
              <a:extLst>
                <a:ext uri="{FF2B5EF4-FFF2-40B4-BE49-F238E27FC236}">
                  <a16:creationId xmlns:a16="http://schemas.microsoft.com/office/drawing/2014/main" id="{FAFE5E5B-6111-4966-9625-4B1D53A855F9}"/>
                </a:ext>
              </a:extLst>
            </p:cNvPr>
            <p:cNvSpPr/>
            <p:nvPr userDrawn="1"/>
          </p:nvSpPr>
          <p:spPr bwMode="auto">
            <a:xfrm>
              <a:off x="97949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2 w 34"/>
                <a:gd name="T3" fmla="*/ 0 h 17"/>
                <a:gd name="T4" fmla="*/ 3 w 34"/>
                <a:gd name="T5" fmla="*/ 8 h 17"/>
                <a:gd name="T6" fmla="*/ 2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3" name="îṥḻïďe">
              <a:extLst>
                <a:ext uri="{FF2B5EF4-FFF2-40B4-BE49-F238E27FC236}">
                  <a16:creationId xmlns:a16="http://schemas.microsoft.com/office/drawing/2014/main" id="{ABB82633-BABB-4768-9B9B-E7F30811CE9C}"/>
                </a:ext>
              </a:extLst>
            </p:cNvPr>
            <p:cNvSpPr/>
            <p:nvPr userDrawn="1"/>
          </p:nvSpPr>
          <p:spPr bwMode="auto">
            <a:xfrm>
              <a:off x="99183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4" name="îSḷídê">
              <a:extLst>
                <a:ext uri="{FF2B5EF4-FFF2-40B4-BE49-F238E27FC236}">
                  <a16:creationId xmlns:a16="http://schemas.microsoft.com/office/drawing/2014/main" id="{1C6B2C18-F46C-4A7D-BD73-A3315D3460C6}"/>
                </a:ext>
              </a:extLst>
            </p:cNvPr>
            <p:cNvSpPr/>
            <p:nvPr userDrawn="1"/>
          </p:nvSpPr>
          <p:spPr bwMode="auto">
            <a:xfrm>
              <a:off x="10046427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11 w 34"/>
                <a:gd name="T3" fmla="*/ 0 h 17"/>
                <a:gd name="T4" fmla="*/ 3 w 34"/>
                <a:gd name="T5" fmla="*/ 8 h 17"/>
                <a:gd name="T6" fmla="*/ 23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5" name="íSlíḓè">
              <a:extLst>
                <a:ext uri="{FF2B5EF4-FFF2-40B4-BE49-F238E27FC236}">
                  <a16:creationId xmlns:a16="http://schemas.microsoft.com/office/drawing/2014/main" id="{D96EA229-83C9-4F18-B816-A42E74622287}"/>
                </a:ext>
              </a:extLst>
            </p:cNvPr>
            <p:cNvSpPr/>
            <p:nvPr userDrawn="1"/>
          </p:nvSpPr>
          <p:spPr bwMode="auto">
            <a:xfrm>
              <a:off x="10169863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12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8"/>
                  </a:cubicBezTo>
                  <a:cubicBezTo>
                    <a:pt x="7" y="13"/>
                    <a:pt x="16" y="17"/>
                    <a:pt x="23" y="17"/>
                  </a:cubicBezTo>
                  <a:cubicBezTo>
                    <a:pt x="31" y="17"/>
                    <a:pt x="35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6" name="îślíďê">
              <a:extLst>
                <a:ext uri="{FF2B5EF4-FFF2-40B4-BE49-F238E27FC236}">
                  <a16:creationId xmlns:a16="http://schemas.microsoft.com/office/drawing/2014/main" id="{AFF98EAF-B765-45B3-AB41-9C650137CD46}"/>
                </a:ext>
              </a:extLst>
            </p:cNvPr>
            <p:cNvSpPr/>
            <p:nvPr userDrawn="1"/>
          </p:nvSpPr>
          <p:spPr bwMode="auto">
            <a:xfrm>
              <a:off x="10297928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11 w 35"/>
                <a:gd name="T3" fmla="*/ 0 h 17"/>
                <a:gd name="T4" fmla="*/ 3 w 35"/>
                <a:gd name="T5" fmla="*/ 8 h 17"/>
                <a:gd name="T6" fmla="*/ 23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8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7" name="ïSļîďê">
              <a:extLst>
                <a:ext uri="{FF2B5EF4-FFF2-40B4-BE49-F238E27FC236}">
                  <a16:creationId xmlns:a16="http://schemas.microsoft.com/office/drawing/2014/main" id="{E1F6777E-7575-4EC4-A7C0-61E83D5C6FAC}"/>
                </a:ext>
              </a:extLst>
            </p:cNvPr>
            <p:cNvSpPr/>
            <p:nvPr userDrawn="1"/>
          </p:nvSpPr>
          <p:spPr bwMode="auto">
            <a:xfrm>
              <a:off x="933050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8" name="íṡlïḑé">
              <a:extLst>
                <a:ext uri="{FF2B5EF4-FFF2-40B4-BE49-F238E27FC236}">
                  <a16:creationId xmlns:a16="http://schemas.microsoft.com/office/drawing/2014/main" id="{29653546-5C12-4435-BC05-42305ADE7B0B}"/>
                </a:ext>
              </a:extLst>
            </p:cNvPr>
            <p:cNvSpPr/>
            <p:nvPr userDrawn="1"/>
          </p:nvSpPr>
          <p:spPr bwMode="auto">
            <a:xfrm>
              <a:off x="9458565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9" name="îṡḷiďe">
              <a:extLst>
                <a:ext uri="{FF2B5EF4-FFF2-40B4-BE49-F238E27FC236}">
                  <a16:creationId xmlns:a16="http://schemas.microsoft.com/office/drawing/2014/main" id="{2F561D1E-0AE1-43FD-B91B-B0747B78F606}"/>
                </a:ext>
              </a:extLst>
            </p:cNvPr>
            <p:cNvSpPr/>
            <p:nvPr userDrawn="1"/>
          </p:nvSpPr>
          <p:spPr bwMode="auto">
            <a:xfrm>
              <a:off x="9586629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0" name="isľíḓé">
              <a:extLst>
                <a:ext uri="{FF2B5EF4-FFF2-40B4-BE49-F238E27FC236}">
                  <a16:creationId xmlns:a16="http://schemas.microsoft.com/office/drawing/2014/main" id="{1C6E2BE0-4B30-42E9-BE72-31342C356DA5}"/>
                </a:ext>
              </a:extLst>
            </p:cNvPr>
            <p:cNvSpPr/>
            <p:nvPr userDrawn="1"/>
          </p:nvSpPr>
          <p:spPr bwMode="auto">
            <a:xfrm>
              <a:off x="9714694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1" name="ïṣļîḍê">
              <a:extLst>
                <a:ext uri="{FF2B5EF4-FFF2-40B4-BE49-F238E27FC236}">
                  <a16:creationId xmlns:a16="http://schemas.microsoft.com/office/drawing/2014/main" id="{532A56AC-6662-4ED0-A3DD-13145A0DF9F9}"/>
                </a:ext>
              </a:extLst>
            </p:cNvPr>
            <p:cNvSpPr/>
            <p:nvPr userDrawn="1"/>
          </p:nvSpPr>
          <p:spPr bwMode="auto">
            <a:xfrm>
              <a:off x="984275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2" name="ïśḷïdê">
              <a:extLst>
                <a:ext uri="{FF2B5EF4-FFF2-40B4-BE49-F238E27FC236}">
                  <a16:creationId xmlns:a16="http://schemas.microsoft.com/office/drawing/2014/main" id="{42E8406F-3808-47A1-9369-4EC251BCC4D5}"/>
                </a:ext>
              </a:extLst>
            </p:cNvPr>
            <p:cNvSpPr/>
            <p:nvPr userDrawn="1"/>
          </p:nvSpPr>
          <p:spPr bwMode="auto">
            <a:xfrm>
              <a:off x="9969280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1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3" name="îṧ1iďé">
              <a:extLst>
                <a:ext uri="{FF2B5EF4-FFF2-40B4-BE49-F238E27FC236}">
                  <a16:creationId xmlns:a16="http://schemas.microsoft.com/office/drawing/2014/main" id="{A6FC6C24-66FE-4A47-8929-C3E5C3E1AAAD}"/>
                </a:ext>
              </a:extLst>
            </p:cNvPr>
            <p:cNvSpPr/>
            <p:nvPr userDrawn="1"/>
          </p:nvSpPr>
          <p:spPr bwMode="auto">
            <a:xfrm>
              <a:off x="10097345" y="2031003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1 w 35"/>
                <a:gd name="T3" fmla="*/ 0 h 17"/>
                <a:gd name="T4" fmla="*/ 3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1" y="0"/>
                  </a:cubicBezTo>
                  <a:cubicBezTo>
                    <a:pt x="3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4" name="îṩļîḓè">
              <a:extLst>
                <a:ext uri="{FF2B5EF4-FFF2-40B4-BE49-F238E27FC236}">
                  <a16:creationId xmlns:a16="http://schemas.microsoft.com/office/drawing/2014/main" id="{389FCFA5-F05C-4CA2-A79B-E97A24D3CB63}"/>
                </a:ext>
              </a:extLst>
            </p:cNvPr>
            <p:cNvSpPr/>
            <p:nvPr userDrawn="1"/>
          </p:nvSpPr>
          <p:spPr bwMode="auto">
            <a:xfrm>
              <a:off x="1022232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12 w 36"/>
                <a:gd name="T3" fmla="*/ 0 h 17"/>
                <a:gd name="T4" fmla="*/ 4 w 36"/>
                <a:gd name="T5" fmla="*/ 9 h 17"/>
                <a:gd name="T6" fmla="*/ 24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6" y="17"/>
                    <a:pt x="24" y="17"/>
                  </a:cubicBezTo>
                  <a:cubicBezTo>
                    <a:pt x="32" y="17"/>
                    <a:pt x="36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5" name="îṡľïḍê">
              <a:extLst>
                <a:ext uri="{FF2B5EF4-FFF2-40B4-BE49-F238E27FC236}">
                  <a16:creationId xmlns:a16="http://schemas.microsoft.com/office/drawing/2014/main" id="{62BD72B7-AD68-4122-8E12-734B68350F67}"/>
                </a:ext>
              </a:extLst>
            </p:cNvPr>
            <p:cNvSpPr/>
            <p:nvPr userDrawn="1"/>
          </p:nvSpPr>
          <p:spPr bwMode="auto">
            <a:xfrm>
              <a:off x="7758238" y="1878251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6" name="îṡlïďè">
              <a:extLst>
                <a:ext uri="{FF2B5EF4-FFF2-40B4-BE49-F238E27FC236}">
                  <a16:creationId xmlns:a16="http://schemas.microsoft.com/office/drawing/2014/main" id="{1B06EDA6-C150-47AB-A9F3-1EB8D84B71B6}"/>
                </a:ext>
              </a:extLst>
            </p:cNvPr>
            <p:cNvSpPr/>
            <p:nvPr userDrawn="1"/>
          </p:nvSpPr>
          <p:spPr bwMode="auto">
            <a:xfrm>
              <a:off x="7883216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7" name="iṣḻíďe">
              <a:extLst>
                <a:ext uri="{FF2B5EF4-FFF2-40B4-BE49-F238E27FC236}">
                  <a16:creationId xmlns:a16="http://schemas.microsoft.com/office/drawing/2014/main" id="{BAF3C9F4-8449-4C75-8B64-889202B20B6A}"/>
                </a:ext>
              </a:extLst>
            </p:cNvPr>
            <p:cNvSpPr/>
            <p:nvPr userDrawn="1"/>
          </p:nvSpPr>
          <p:spPr bwMode="auto">
            <a:xfrm>
              <a:off x="8006652" y="1878251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8" name="ïṣľïḑe">
              <a:extLst>
                <a:ext uri="{FF2B5EF4-FFF2-40B4-BE49-F238E27FC236}">
                  <a16:creationId xmlns:a16="http://schemas.microsoft.com/office/drawing/2014/main" id="{E10E9E4E-AFCB-4E5B-92A8-120B8FAE5743}"/>
                </a:ext>
              </a:extLst>
            </p:cNvPr>
            <p:cNvSpPr/>
            <p:nvPr userDrawn="1"/>
          </p:nvSpPr>
          <p:spPr bwMode="auto">
            <a:xfrm>
              <a:off x="813008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9" name="iS1îḓè">
              <a:extLst>
                <a:ext uri="{FF2B5EF4-FFF2-40B4-BE49-F238E27FC236}">
                  <a16:creationId xmlns:a16="http://schemas.microsoft.com/office/drawing/2014/main" id="{0D494A42-3E53-4539-83C8-93629CE0368F}"/>
                </a:ext>
              </a:extLst>
            </p:cNvPr>
            <p:cNvSpPr/>
            <p:nvPr userDrawn="1"/>
          </p:nvSpPr>
          <p:spPr bwMode="auto">
            <a:xfrm>
              <a:off x="8255067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3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0" name="i$ḷíde">
              <a:extLst>
                <a:ext uri="{FF2B5EF4-FFF2-40B4-BE49-F238E27FC236}">
                  <a16:creationId xmlns:a16="http://schemas.microsoft.com/office/drawing/2014/main" id="{9982BEC9-70B2-4142-BBAA-4240E7178B84}"/>
                </a:ext>
              </a:extLst>
            </p:cNvPr>
            <p:cNvSpPr/>
            <p:nvPr userDrawn="1"/>
          </p:nvSpPr>
          <p:spPr bwMode="auto">
            <a:xfrm>
              <a:off x="8383131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1" name="íşḻïḍé">
              <a:extLst>
                <a:ext uri="{FF2B5EF4-FFF2-40B4-BE49-F238E27FC236}">
                  <a16:creationId xmlns:a16="http://schemas.microsoft.com/office/drawing/2014/main" id="{657852B5-C2BB-4AD2-8802-13C3D8A26B41}"/>
                </a:ext>
              </a:extLst>
            </p:cNvPr>
            <p:cNvSpPr/>
            <p:nvPr userDrawn="1"/>
          </p:nvSpPr>
          <p:spPr bwMode="auto">
            <a:xfrm>
              <a:off x="8506566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2 w 31"/>
                <a:gd name="T3" fmla="*/ 0 h 17"/>
                <a:gd name="T4" fmla="*/ 2 w 31"/>
                <a:gd name="T5" fmla="*/ 9 h 17"/>
                <a:gd name="T6" fmla="*/ 19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1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2" name="îṣḻïďè">
              <a:extLst>
                <a:ext uri="{FF2B5EF4-FFF2-40B4-BE49-F238E27FC236}">
                  <a16:creationId xmlns:a16="http://schemas.microsoft.com/office/drawing/2014/main" id="{53EFE443-B728-41E6-947B-6C427AC82E13}"/>
                </a:ext>
              </a:extLst>
            </p:cNvPr>
            <p:cNvSpPr/>
            <p:nvPr userDrawn="1"/>
          </p:nvSpPr>
          <p:spPr bwMode="auto">
            <a:xfrm>
              <a:off x="8630002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19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7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19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3" name="ïSľíḓe">
              <a:extLst>
                <a:ext uri="{FF2B5EF4-FFF2-40B4-BE49-F238E27FC236}">
                  <a16:creationId xmlns:a16="http://schemas.microsoft.com/office/drawing/2014/main" id="{E55FE2C4-DF9E-4928-81BD-12E7C0A177DA}"/>
                </a:ext>
              </a:extLst>
            </p:cNvPr>
            <p:cNvSpPr/>
            <p:nvPr userDrawn="1"/>
          </p:nvSpPr>
          <p:spPr bwMode="auto">
            <a:xfrm>
              <a:off x="8754981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4" name="išḷiďè">
              <a:extLst>
                <a:ext uri="{FF2B5EF4-FFF2-40B4-BE49-F238E27FC236}">
                  <a16:creationId xmlns:a16="http://schemas.microsoft.com/office/drawing/2014/main" id="{A6797E6E-E0A1-4480-BCFF-0B101C42887C}"/>
                </a:ext>
              </a:extLst>
            </p:cNvPr>
            <p:cNvSpPr/>
            <p:nvPr userDrawn="1"/>
          </p:nvSpPr>
          <p:spPr bwMode="auto">
            <a:xfrm>
              <a:off x="8878417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5" name="îṧļïďé">
              <a:extLst>
                <a:ext uri="{FF2B5EF4-FFF2-40B4-BE49-F238E27FC236}">
                  <a16:creationId xmlns:a16="http://schemas.microsoft.com/office/drawing/2014/main" id="{AA08B189-FEA5-4E6A-BB74-8B8F76BAB3DB}"/>
                </a:ext>
              </a:extLst>
            </p:cNvPr>
            <p:cNvSpPr/>
            <p:nvPr userDrawn="1"/>
          </p:nvSpPr>
          <p:spPr bwMode="auto">
            <a:xfrm>
              <a:off x="900339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2 w 32"/>
                <a:gd name="T3" fmla="*/ 0 h 17"/>
                <a:gd name="T4" fmla="*/ 2 w 32"/>
                <a:gd name="T5" fmla="*/ 9 h 17"/>
                <a:gd name="T6" fmla="*/ 20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2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6" name="íšļïde">
              <a:extLst>
                <a:ext uri="{FF2B5EF4-FFF2-40B4-BE49-F238E27FC236}">
                  <a16:creationId xmlns:a16="http://schemas.microsoft.com/office/drawing/2014/main" id="{1F56CC95-D390-4AC8-B28C-A41C50412158}"/>
                </a:ext>
              </a:extLst>
            </p:cNvPr>
            <p:cNvSpPr/>
            <p:nvPr userDrawn="1"/>
          </p:nvSpPr>
          <p:spPr bwMode="auto">
            <a:xfrm>
              <a:off x="9126831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7" name="išlîḋê">
              <a:extLst>
                <a:ext uri="{FF2B5EF4-FFF2-40B4-BE49-F238E27FC236}">
                  <a16:creationId xmlns:a16="http://schemas.microsoft.com/office/drawing/2014/main" id="{144B4579-5428-4072-9EDC-D2FBADF42829}"/>
                </a:ext>
              </a:extLst>
            </p:cNvPr>
            <p:cNvSpPr/>
            <p:nvPr userDrawn="1"/>
          </p:nvSpPr>
          <p:spPr bwMode="auto">
            <a:xfrm>
              <a:off x="9250267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8" name="i$1ïďê">
              <a:extLst>
                <a:ext uri="{FF2B5EF4-FFF2-40B4-BE49-F238E27FC236}">
                  <a16:creationId xmlns:a16="http://schemas.microsoft.com/office/drawing/2014/main" id="{664274E0-D37B-4E92-816B-8335FD01E44A}"/>
                </a:ext>
              </a:extLst>
            </p:cNvPr>
            <p:cNvSpPr/>
            <p:nvPr userDrawn="1"/>
          </p:nvSpPr>
          <p:spPr bwMode="auto">
            <a:xfrm>
              <a:off x="9375246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1" y="17"/>
                  </a:cubicBezTo>
                  <a:cubicBezTo>
                    <a:pt x="29" y="17"/>
                    <a:pt x="33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9" name="ïŝľîḋe">
              <a:extLst>
                <a:ext uri="{FF2B5EF4-FFF2-40B4-BE49-F238E27FC236}">
                  <a16:creationId xmlns:a16="http://schemas.microsoft.com/office/drawing/2014/main" id="{CFA26046-2C11-4D7A-B834-534CDD868E78}"/>
                </a:ext>
              </a:extLst>
            </p:cNvPr>
            <p:cNvSpPr/>
            <p:nvPr userDrawn="1"/>
          </p:nvSpPr>
          <p:spPr bwMode="auto">
            <a:xfrm>
              <a:off x="949868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3 w 33"/>
                <a:gd name="T5" fmla="*/ 9 h 17"/>
                <a:gd name="T6" fmla="*/ 2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0" name="í$1îḍé">
              <a:extLst>
                <a:ext uri="{FF2B5EF4-FFF2-40B4-BE49-F238E27FC236}">
                  <a16:creationId xmlns:a16="http://schemas.microsoft.com/office/drawing/2014/main" id="{6F503100-DFBF-42A1-92F9-BAD14C6D9B7E}"/>
                </a:ext>
              </a:extLst>
            </p:cNvPr>
            <p:cNvSpPr/>
            <p:nvPr userDrawn="1"/>
          </p:nvSpPr>
          <p:spPr bwMode="auto">
            <a:xfrm>
              <a:off x="962366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1" name="iṣḷiḍê">
              <a:extLst>
                <a:ext uri="{FF2B5EF4-FFF2-40B4-BE49-F238E27FC236}">
                  <a16:creationId xmlns:a16="http://schemas.microsoft.com/office/drawing/2014/main" id="{D9443F2F-90AA-4A2A-A8D9-5C33851AD660}"/>
                </a:ext>
              </a:extLst>
            </p:cNvPr>
            <p:cNvSpPr/>
            <p:nvPr userDrawn="1"/>
          </p:nvSpPr>
          <p:spPr bwMode="auto">
            <a:xfrm>
              <a:off x="9747095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2" name="îSḻídê">
              <a:extLst>
                <a:ext uri="{FF2B5EF4-FFF2-40B4-BE49-F238E27FC236}">
                  <a16:creationId xmlns:a16="http://schemas.microsoft.com/office/drawing/2014/main" id="{1E1185A9-83DF-47F1-9080-E76A4D2D4E2E}"/>
                </a:ext>
              </a:extLst>
            </p:cNvPr>
            <p:cNvSpPr/>
            <p:nvPr userDrawn="1"/>
          </p:nvSpPr>
          <p:spPr bwMode="auto">
            <a:xfrm>
              <a:off x="987053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3" name="ïśļïdé">
              <a:extLst>
                <a:ext uri="{FF2B5EF4-FFF2-40B4-BE49-F238E27FC236}">
                  <a16:creationId xmlns:a16="http://schemas.microsoft.com/office/drawing/2014/main" id="{0DCD91A2-F4E0-4B39-9BD9-2678805DC9C5}"/>
                </a:ext>
              </a:extLst>
            </p:cNvPr>
            <p:cNvSpPr/>
            <p:nvPr userDrawn="1"/>
          </p:nvSpPr>
          <p:spPr bwMode="auto">
            <a:xfrm>
              <a:off x="999551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2 w 34"/>
                <a:gd name="T3" fmla="*/ 0 h 17"/>
                <a:gd name="T4" fmla="*/ 3 w 34"/>
                <a:gd name="T5" fmla="*/ 9 h 17"/>
                <a:gd name="T6" fmla="*/ 23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6" y="13"/>
                    <a:pt x="15" y="17"/>
                    <a:pt x="23" y="17"/>
                  </a:cubicBezTo>
                  <a:cubicBezTo>
                    <a:pt x="31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4" name="iṧḷïde">
              <a:extLst>
                <a:ext uri="{FF2B5EF4-FFF2-40B4-BE49-F238E27FC236}">
                  <a16:creationId xmlns:a16="http://schemas.microsoft.com/office/drawing/2014/main" id="{EB617B06-6E0D-491A-AA15-1BDF1A0370C8}"/>
                </a:ext>
              </a:extLst>
            </p:cNvPr>
            <p:cNvSpPr/>
            <p:nvPr userDrawn="1"/>
          </p:nvSpPr>
          <p:spPr bwMode="auto">
            <a:xfrm>
              <a:off x="10118946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12 w 35"/>
                <a:gd name="T3" fmla="*/ 0 h 17"/>
                <a:gd name="T4" fmla="*/ 4 w 35"/>
                <a:gd name="T5" fmla="*/ 9 h 17"/>
                <a:gd name="T6" fmla="*/ 23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4" y="9"/>
                  </a:cubicBezTo>
                  <a:cubicBezTo>
                    <a:pt x="7" y="13"/>
                    <a:pt x="15" y="17"/>
                    <a:pt x="23" y="17"/>
                  </a:cubicBezTo>
                  <a:cubicBezTo>
                    <a:pt x="31" y="17"/>
                    <a:pt x="35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5" name="íṧļíḍê">
              <a:extLst>
                <a:ext uri="{FF2B5EF4-FFF2-40B4-BE49-F238E27FC236}">
                  <a16:creationId xmlns:a16="http://schemas.microsoft.com/office/drawing/2014/main" id="{F9D5E515-63B0-4533-B844-CCC8376550EC}"/>
                </a:ext>
              </a:extLst>
            </p:cNvPr>
            <p:cNvSpPr/>
            <p:nvPr userDrawn="1"/>
          </p:nvSpPr>
          <p:spPr bwMode="auto">
            <a:xfrm>
              <a:off x="6648859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2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6" name="iṣļîḓé">
              <a:extLst>
                <a:ext uri="{FF2B5EF4-FFF2-40B4-BE49-F238E27FC236}">
                  <a16:creationId xmlns:a16="http://schemas.microsoft.com/office/drawing/2014/main" id="{064A7361-104B-44CE-B3D7-49A5C3FB2ED0}"/>
                </a:ext>
              </a:extLst>
            </p:cNvPr>
            <p:cNvSpPr/>
            <p:nvPr userDrawn="1"/>
          </p:nvSpPr>
          <p:spPr bwMode="auto">
            <a:xfrm>
              <a:off x="6776924" y="1953855"/>
              <a:ext cx="106464" cy="63261"/>
            </a:xfrm>
            <a:custGeom>
              <a:avLst/>
              <a:gdLst>
                <a:gd name="T0" fmla="*/ 29 w 29"/>
                <a:gd name="T1" fmla="*/ 8 h 17"/>
                <a:gd name="T2" fmla="*/ 13 w 29"/>
                <a:gd name="T3" fmla="*/ 0 h 17"/>
                <a:gd name="T4" fmla="*/ 0 w 29"/>
                <a:gd name="T5" fmla="*/ 8 h 17"/>
                <a:gd name="T6" fmla="*/ 16 w 29"/>
                <a:gd name="T7" fmla="*/ 17 h 17"/>
                <a:gd name="T8" fmla="*/ 29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29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7" name="íşḻidê">
              <a:extLst>
                <a:ext uri="{FF2B5EF4-FFF2-40B4-BE49-F238E27FC236}">
                  <a16:creationId xmlns:a16="http://schemas.microsoft.com/office/drawing/2014/main" id="{259DEB16-1082-458F-AC5E-1E06E0BE3845}"/>
                </a:ext>
              </a:extLst>
            </p:cNvPr>
            <p:cNvSpPr/>
            <p:nvPr userDrawn="1"/>
          </p:nvSpPr>
          <p:spPr bwMode="auto">
            <a:xfrm>
              <a:off x="6900360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4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8" name="ïṡļíḓê">
              <a:extLst>
                <a:ext uri="{FF2B5EF4-FFF2-40B4-BE49-F238E27FC236}">
                  <a16:creationId xmlns:a16="http://schemas.microsoft.com/office/drawing/2014/main" id="{5EF93032-D361-4ED5-8B1F-3248BBC8F9E0}"/>
                </a:ext>
              </a:extLst>
            </p:cNvPr>
            <p:cNvSpPr/>
            <p:nvPr userDrawn="1"/>
          </p:nvSpPr>
          <p:spPr bwMode="auto">
            <a:xfrm>
              <a:off x="70284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0 w 30"/>
                <a:gd name="T5" fmla="*/ 8 h 17"/>
                <a:gd name="T6" fmla="*/ 16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8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9" name="îṩ1íḍé">
              <a:extLst>
                <a:ext uri="{FF2B5EF4-FFF2-40B4-BE49-F238E27FC236}">
                  <a16:creationId xmlns:a16="http://schemas.microsoft.com/office/drawing/2014/main" id="{2F9AAF0F-2C23-4EF9-8F0B-AA9DC08F133E}"/>
                </a:ext>
              </a:extLst>
            </p:cNvPr>
            <p:cNvSpPr/>
            <p:nvPr userDrawn="1"/>
          </p:nvSpPr>
          <p:spPr bwMode="auto">
            <a:xfrm>
              <a:off x="7153403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0" name="ï$ľíďé">
              <a:extLst>
                <a:ext uri="{FF2B5EF4-FFF2-40B4-BE49-F238E27FC236}">
                  <a16:creationId xmlns:a16="http://schemas.microsoft.com/office/drawing/2014/main" id="{4D530ED8-9F8B-4CB4-A02E-72ADC8B8F9EA}"/>
                </a:ext>
              </a:extLst>
            </p:cNvPr>
            <p:cNvSpPr/>
            <p:nvPr userDrawn="1"/>
          </p:nvSpPr>
          <p:spPr bwMode="auto">
            <a:xfrm>
              <a:off x="7279924" y="1953855"/>
              <a:ext cx="109550" cy="63261"/>
            </a:xfrm>
            <a:custGeom>
              <a:avLst/>
              <a:gdLst>
                <a:gd name="T0" fmla="*/ 29 w 30"/>
                <a:gd name="T1" fmla="*/ 8 h 17"/>
                <a:gd name="T2" fmla="*/ 13 w 30"/>
                <a:gd name="T3" fmla="*/ 0 h 17"/>
                <a:gd name="T4" fmla="*/ 1 w 30"/>
                <a:gd name="T5" fmla="*/ 8 h 17"/>
                <a:gd name="T6" fmla="*/ 17 w 30"/>
                <a:gd name="T7" fmla="*/ 17 h 17"/>
                <a:gd name="T8" fmla="*/ 29 w 30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9" y="17"/>
                    <a:pt x="17" y="17"/>
                  </a:cubicBezTo>
                  <a:cubicBezTo>
                    <a:pt x="25" y="17"/>
                    <a:pt x="30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1" name="íśļiḍé">
              <a:extLst>
                <a:ext uri="{FF2B5EF4-FFF2-40B4-BE49-F238E27FC236}">
                  <a16:creationId xmlns:a16="http://schemas.microsoft.com/office/drawing/2014/main" id="{2C7BF9CA-0954-48A6-9184-CB911353AEC1}"/>
                </a:ext>
              </a:extLst>
            </p:cNvPr>
            <p:cNvSpPr/>
            <p:nvPr userDrawn="1"/>
          </p:nvSpPr>
          <p:spPr bwMode="auto">
            <a:xfrm>
              <a:off x="74049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7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2" y="13"/>
                    <a:pt x="10" y="17"/>
                    <a:pt x="17" y="17"/>
                  </a:cubicBezTo>
                  <a:cubicBezTo>
                    <a:pt x="25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2" name="íṡļiḑe">
              <a:extLst>
                <a:ext uri="{FF2B5EF4-FFF2-40B4-BE49-F238E27FC236}">
                  <a16:creationId xmlns:a16="http://schemas.microsoft.com/office/drawing/2014/main" id="{9DD27308-59C9-4926-9B59-7F12B3D4023A}"/>
                </a:ext>
              </a:extLst>
            </p:cNvPr>
            <p:cNvSpPr/>
            <p:nvPr userDrawn="1"/>
          </p:nvSpPr>
          <p:spPr bwMode="auto">
            <a:xfrm>
              <a:off x="7528338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4 w 31"/>
                <a:gd name="T3" fmla="*/ 0 h 17"/>
                <a:gd name="T4" fmla="*/ 2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3" name="ïşļïdé">
              <a:extLst>
                <a:ext uri="{FF2B5EF4-FFF2-40B4-BE49-F238E27FC236}">
                  <a16:creationId xmlns:a16="http://schemas.microsoft.com/office/drawing/2014/main" id="{400579B4-F38F-4A88-A4A4-48FF8723BC30}"/>
                </a:ext>
              </a:extLst>
            </p:cNvPr>
            <p:cNvSpPr/>
            <p:nvPr userDrawn="1"/>
          </p:nvSpPr>
          <p:spPr bwMode="auto">
            <a:xfrm>
              <a:off x="7656403" y="1953855"/>
              <a:ext cx="112636" cy="63261"/>
            </a:xfrm>
            <a:custGeom>
              <a:avLst/>
              <a:gdLst>
                <a:gd name="T0" fmla="*/ 29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29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4" name="îš1îďê">
              <a:extLst>
                <a:ext uri="{FF2B5EF4-FFF2-40B4-BE49-F238E27FC236}">
                  <a16:creationId xmlns:a16="http://schemas.microsoft.com/office/drawing/2014/main" id="{14B098CD-3359-4546-A5CD-373681485F06}"/>
                </a:ext>
              </a:extLst>
            </p:cNvPr>
            <p:cNvSpPr/>
            <p:nvPr userDrawn="1"/>
          </p:nvSpPr>
          <p:spPr bwMode="auto">
            <a:xfrm>
              <a:off x="7779839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5" name="ïṧ1ïḓè">
              <a:extLst>
                <a:ext uri="{FF2B5EF4-FFF2-40B4-BE49-F238E27FC236}">
                  <a16:creationId xmlns:a16="http://schemas.microsoft.com/office/drawing/2014/main" id="{2CFDBFD7-9A6F-4C6E-9FC4-7AB479F64FB7}"/>
                </a:ext>
              </a:extLst>
            </p:cNvPr>
            <p:cNvSpPr/>
            <p:nvPr userDrawn="1"/>
          </p:nvSpPr>
          <p:spPr bwMode="auto">
            <a:xfrm>
              <a:off x="7907903" y="1953855"/>
              <a:ext cx="112636" cy="63261"/>
            </a:xfrm>
            <a:custGeom>
              <a:avLst/>
              <a:gdLst>
                <a:gd name="T0" fmla="*/ 30 w 31"/>
                <a:gd name="T1" fmla="*/ 8 h 17"/>
                <a:gd name="T2" fmla="*/ 13 w 31"/>
                <a:gd name="T3" fmla="*/ 0 h 17"/>
                <a:gd name="T4" fmla="*/ 1 w 31"/>
                <a:gd name="T5" fmla="*/ 8 h 17"/>
                <a:gd name="T6" fmla="*/ 18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8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6" name="iṧ1íďê">
              <a:extLst>
                <a:ext uri="{FF2B5EF4-FFF2-40B4-BE49-F238E27FC236}">
                  <a16:creationId xmlns:a16="http://schemas.microsoft.com/office/drawing/2014/main" id="{2BA68E1F-FB69-4C4C-955F-501D23E01065}"/>
                </a:ext>
              </a:extLst>
            </p:cNvPr>
            <p:cNvSpPr/>
            <p:nvPr userDrawn="1"/>
          </p:nvSpPr>
          <p:spPr bwMode="auto">
            <a:xfrm>
              <a:off x="80328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7" name="íŝ1idè">
              <a:extLst>
                <a:ext uri="{FF2B5EF4-FFF2-40B4-BE49-F238E27FC236}">
                  <a16:creationId xmlns:a16="http://schemas.microsoft.com/office/drawing/2014/main" id="{D608CF57-2911-4475-925D-FB536C926A1F}"/>
                </a:ext>
              </a:extLst>
            </p:cNvPr>
            <p:cNvSpPr/>
            <p:nvPr userDrawn="1"/>
          </p:nvSpPr>
          <p:spPr bwMode="auto">
            <a:xfrm>
              <a:off x="8159404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8" name="íṥḻiḍè">
              <a:extLst>
                <a:ext uri="{FF2B5EF4-FFF2-40B4-BE49-F238E27FC236}">
                  <a16:creationId xmlns:a16="http://schemas.microsoft.com/office/drawing/2014/main" id="{964930CF-307A-41D1-85CD-F0DDB1925458}"/>
                </a:ext>
              </a:extLst>
            </p:cNvPr>
            <p:cNvSpPr/>
            <p:nvPr userDrawn="1"/>
          </p:nvSpPr>
          <p:spPr bwMode="auto">
            <a:xfrm>
              <a:off x="8284382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9" name="ïşlîďê">
              <a:extLst>
                <a:ext uri="{FF2B5EF4-FFF2-40B4-BE49-F238E27FC236}">
                  <a16:creationId xmlns:a16="http://schemas.microsoft.com/office/drawing/2014/main" id="{79C64812-83E9-4837-9647-F1866A70E0F2}"/>
                </a:ext>
              </a:extLst>
            </p:cNvPr>
            <p:cNvSpPr/>
            <p:nvPr userDrawn="1"/>
          </p:nvSpPr>
          <p:spPr bwMode="auto">
            <a:xfrm>
              <a:off x="84124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19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1" y="17"/>
                    <a:pt x="19" y="17"/>
                  </a:cubicBezTo>
                  <a:cubicBezTo>
                    <a:pt x="27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0" name="íṥlîḋé">
              <a:extLst>
                <a:ext uri="{FF2B5EF4-FFF2-40B4-BE49-F238E27FC236}">
                  <a16:creationId xmlns:a16="http://schemas.microsoft.com/office/drawing/2014/main" id="{1FFC2F29-466A-431D-BACD-AA7AFFD03C40}"/>
                </a:ext>
              </a:extLst>
            </p:cNvPr>
            <p:cNvSpPr/>
            <p:nvPr userDrawn="1"/>
          </p:nvSpPr>
          <p:spPr bwMode="auto">
            <a:xfrm>
              <a:off x="8535883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3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1" name="íṩḷiďê">
              <a:extLst>
                <a:ext uri="{FF2B5EF4-FFF2-40B4-BE49-F238E27FC236}">
                  <a16:creationId xmlns:a16="http://schemas.microsoft.com/office/drawing/2014/main" id="{114594CD-25EE-489F-AE8F-E8F56DEFE109}"/>
                </a:ext>
              </a:extLst>
            </p:cNvPr>
            <p:cNvSpPr/>
            <p:nvPr userDrawn="1"/>
          </p:nvSpPr>
          <p:spPr bwMode="auto">
            <a:xfrm>
              <a:off x="8663947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2" name="iṥ1ïḑè">
              <a:extLst>
                <a:ext uri="{FF2B5EF4-FFF2-40B4-BE49-F238E27FC236}">
                  <a16:creationId xmlns:a16="http://schemas.microsoft.com/office/drawing/2014/main" id="{6DA50CF3-1D4A-4BE3-9137-9F90A5E8E1E8}"/>
                </a:ext>
              </a:extLst>
            </p:cNvPr>
            <p:cNvSpPr/>
            <p:nvPr userDrawn="1"/>
          </p:nvSpPr>
          <p:spPr bwMode="auto">
            <a:xfrm>
              <a:off x="87873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0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8"/>
                  </a:cubicBezTo>
                  <a:cubicBezTo>
                    <a:pt x="4" y="13"/>
                    <a:pt x="13" y="17"/>
                    <a:pt x="20" y="17"/>
                  </a:cubicBezTo>
                  <a:cubicBezTo>
                    <a:pt x="28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3" name="îṩḻîḍè">
              <a:extLst>
                <a:ext uri="{FF2B5EF4-FFF2-40B4-BE49-F238E27FC236}">
                  <a16:creationId xmlns:a16="http://schemas.microsoft.com/office/drawing/2014/main" id="{EF046629-8C31-4197-A2F5-4020FF8DAF14}"/>
                </a:ext>
              </a:extLst>
            </p:cNvPr>
            <p:cNvSpPr/>
            <p:nvPr userDrawn="1"/>
          </p:nvSpPr>
          <p:spPr bwMode="auto">
            <a:xfrm>
              <a:off x="8915448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2 w 32"/>
                <a:gd name="T3" fmla="*/ 0 h 17"/>
                <a:gd name="T4" fmla="*/ 2 w 32"/>
                <a:gd name="T5" fmla="*/ 8 h 17"/>
                <a:gd name="T6" fmla="*/ 20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2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4" name="iṧľîdé">
              <a:extLst>
                <a:ext uri="{FF2B5EF4-FFF2-40B4-BE49-F238E27FC236}">
                  <a16:creationId xmlns:a16="http://schemas.microsoft.com/office/drawing/2014/main" id="{3FEF0DB8-7A10-4B91-835E-C18DF2B1EC01}"/>
                </a:ext>
              </a:extLst>
            </p:cNvPr>
            <p:cNvSpPr/>
            <p:nvPr userDrawn="1"/>
          </p:nvSpPr>
          <p:spPr bwMode="auto">
            <a:xfrm>
              <a:off x="903888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5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5" name="íṡḻiďè">
              <a:extLst>
                <a:ext uri="{FF2B5EF4-FFF2-40B4-BE49-F238E27FC236}">
                  <a16:creationId xmlns:a16="http://schemas.microsoft.com/office/drawing/2014/main" id="{479C9B2F-5C5D-4E13-A673-81F7AB7BF95F}"/>
                </a:ext>
              </a:extLst>
            </p:cNvPr>
            <p:cNvSpPr/>
            <p:nvPr userDrawn="1"/>
          </p:nvSpPr>
          <p:spPr bwMode="auto">
            <a:xfrm>
              <a:off x="9166947" y="1953855"/>
              <a:ext cx="120350" cy="63261"/>
            </a:xfrm>
            <a:custGeom>
              <a:avLst/>
              <a:gdLst>
                <a:gd name="T0" fmla="*/ 30 w 33"/>
                <a:gd name="T1" fmla="*/ 8 h 17"/>
                <a:gd name="T2" fmla="*/ 12 w 33"/>
                <a:gd name="T3" fmla="*/ 0 h 17"/>
                <a:gd name="T4" fmla="*/ 2 w 33"/>
                <a:gd name="T5" fmla="*/ 8 h 17"/>
                <a:gd name="T6" fmla="*/ 21 w 33"/>
                <a:gd name="T7" fmla="*/ 17 h 17"/>
                <a:gd name="T8" fmla="*/ 30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8"/>
                  </a:moveTo>
                  <a:cubicBezTo>
                    <a:pt x="28" y="4"/>
                    <a:pt x="19" y="0"/>
                    <a:pt x="12" y="0"/>
                  </a:cubicBezTo>
                  <a:cubicBezTo>
                    <a:pt x="4" y="0"/>
                    <a:pt x="0" y="4"/>
                    <a:pt x="2" y="8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6" name="îṧľíḓé">
              <a:extLst>
                <a:ext uri="{FF2B5EF4-FFF2-40B4-BE49-F238E27FC236}">
                  <a16:creationId xmlns:a16="http://schemas.microsoft.com/office/drawing/2014/main" id="{3D62512D-B360-4BEF-B6A3-C12886848E22}"/>
                </a:ext>
              </a:extLst>
            </p:cNvPr>
            <p:cNvSpPr/>
            <p:nvPr userDrawn="1"/>
          </p:nvSpPr>
          <p:spPr bwMode="auto">
            <a:xfrm>
              <a:off x="6659660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4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7" name="î$ļiďê">
              <a:extLst>
                <a:ext uri="{FF2B5EF4-FFF2-40B4-BE49-F238E27FC236}">
                  <a16:creationId xmlns:a16="http://schemas.microsoft.com/office/drawing/2014/main" id="{DE7B5A0D-D95B-48BA-BFD2-458220C74871}"/>
                </a:ext>
              </a:extLst>
            </p:cNvPr>
            <p:cNvSpPr/>
            <p:nvPr userDrawn="1"/>
          </p:nvSpPr>
          <p:spPr bwMode="auto">
            <a:xfrm>
              <a:off x="6787724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1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8" name="ísľïdè">
              <a:extLst>
                <a:ext uri="{FF2B5EF4-FFF2-40B4-BE49-F238E27FC236}">
                  <a16:creationId xmlns:a16="http://schemas.microsoft.com/office/drawing/2014/main" id="{D91EE57B-FA48-4C81-9B85-CDEF4EC096BA}"/>
                </a:ext>
              </a:extLst>
            </p:cNvPr>
            <p:cNvSpPr/>
            <p:nvPr userDrawn="1"/>
          </p:nvSpPr>
          <p:spPr bwMode="auto">
            <a:xfrm>
              <a:off x="6915789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8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9" name="iŝlïḍé">
              <a:extLst>
                <a:ext uri="{FF2B5EF4-FFF2-40B4-BE49-F238E27FC236}">
                  <a16:creationId xmlns:a16="http://schemas.microsoft.com/office/drawing/2014/main" id="{DD6C10B3-4E4F-419F-9E82-99AD2DF3FA20}"/>
                </a:ext>
              </a:extLst>
            </p:cNvPr>
            <p:cNvSpPr/>
            <p:nvPr userDrawn="1"/>
          </p:nvSpPr>
          <p:spPr bwMode="auto">
            <a:xfrm>
              <a:off x="7043853" y="2031003"/>
              <a:ext cx="109550" cy="61718"/>
            </a:xfrm>
            <a:custGeom>
              <a:avLst/>
              <a:gdLst>
                <a:gd name="T0" fmla="*/ 29 w 30"/>
                <a:gd name="T1" fmla="*/ 9 h 17"/>
                <a:gd name="T2" fmla="*/ 13 w 30"/>
                <a:gd name="T3" fmla="*/ 0 h 17"/>
                <a:gd name="T4" fmla="*/ 0 w 30"/>
                <a:gd name="T5" fmla="*/ 9 h 17"/>
                <a:gd name="T6" fmla="*/ 16 w 30"/>
                <a:gd name="T7" fmla="*/ 17 h 17"/>
                <a:gd name="T8" fmla="*/ 29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3"/>
                    <a:pt x="9" y="17"/>
                    <a:pt x="16" y="17"/>
                  </a:cubicBezTo>
                  <a:cubicBezTo>
                    <a:pt x="24" y="17"/>
                    <a:pt x="30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0" name="iṣľïďè">
              <a:extLst>
                <a:ext uri="{FF2B5EF4-FFF2-40B4-BE49-F238E27FC236}">
                  <a16:creationId xmlns:a16="http://schemas.microsoft.com/office/drawing/2014/main" id="{609CE565-3DCE-408E-8F38-FF50F1B8DE40}"/>
                </a:ext>
              </a:extLst>
            </p:cNvPr>
            <p:cNvSpPr/>
            <p:nvPr userDrawn="1"/>
          </p:nvSpPr>
          <p:spPr bwMode="auto">
            <a:xfrm>
              <a:off x="716728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5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1" name="ïşḷïḋé">
              <a:extLst>
                <a:ext uri="{FF2B5EF4-FFF2-40B4-BE49-F238E27FC236}">
                  <a16:creationId xmlns:a16="http://schemas.microsoft.com/office/drawing/2014/main" id="{E8833BB2-7CE0-49FF-A08A-1F1026A800B8}"/>
                </a:ext>
              </a:extLst>
            </p:cNvPr>
            <p:cNvSpPr/>
            <p:nvPr userDrawn="1"/>
          </p:nvSpPr>
          <p:spPr bwMode="auto">
            <a:xfrm>
              <a:off x="729535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4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2" name="ï$ļíde">
              <a:extLst>
                <a:ext uri="{FF2B5EF4-FFF2-40B4-BE49-F238E27FC236}">
                  <a16:creationId xmlns:a16="http://schemas.microsoft.com/office/drawing/2014/main" id="{7AB84872-2AE6-4924-A3B3-6243BF20A00D}"/>
                </a:ext>
              </a:extLst>
            </p:cNvPr>
            <p:cNvSpPr/>
            <p:nvPr userDrawn="1"/>
          </p:nvSpPr>
          <p:spPr bwMode="auto">
            <a:xfrm>
              <a:off x="7423418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3" name="ïSḷîḍê">
              <a:extLst>
                <a:ext uri="{FF2B5EF4-FFF2-40B4-BE49-F238E27FC236}">
                  <a16:creationId xmlns:a16="http://schemas.microsoft.com/office/drawing/2014/main" id="{26B89198-D2DD-4A07-A08B-6199A7A5908C}"/>
                </a:ext>
              </a:extLst>
            </p:cNvPr>
            <p:cNvSpPr/>
            <p:nvPr userDrawn="1"/>
          </p:nvSpPr>
          <p:spPr bwMode="auto">
            <a:xfrm>
              <a:off x="7549940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4" name="íṩľíďe">
              <a:extLst>
                <a:ext uri="{FF2B5EF4-FFF2-40B4-BE49-F238E27FC236}">
                  <a16:creationId xmlns:a16="http://schemas.microsoft.com/office/drawing/2014/main" id="{EB5A9F37-49FE-4692-9F17-5CADE3F9D922}"/>
                </a:ext>
              </a:extLst>
            </p:cNvPr>
            <p:cNvSpPr/>
            <p:nvPr userDrawn="1"/>
          </p:nvSpPr>
          <p:spPr bwMode="auto">
            <a:xfrm>
              <a:off x="7678005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5" name="iṣľïḋe">
              <a:extLst>
                <a:ext uri="{FF2B5EF4-FFF2-40B4-BE49-F238E27FC236}">
                  <a16:creationId xmlns:a16="http://schemas.microsoft.com/office/drawing/2014/main" id="{B3C8B8C4-DDB4-4780-929F-95017E91C4D3}"/>
                </a:ext>
              </a:extLst>
            </p:cNvPr>
            <p:cNvSpPr/>
            <p:nvPr userDrawn="1"/>
          </p:nvSpPr>
          <p:spPr bwMode="auto">
            <a:xfrm>
              <a:off x="7806069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0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6" name="iŝľidê">
              <a:extLst>
                <a:ext uri="{FF2B5EF4-FFF2-40B4-BE49-F238E27FC236}">
                  <a16:creationId xmlns:a16="http://schemas.microsoft.com/office/drawing/2014/main" id="{06320C68-244D-4C16-9BA4-F17502A9469D}"/>
                </a:ext>
              </a:extLst>
            </p:cNvPr>
            <p:cNvSpPr/>
            <p:nvPr userDrawn="1"/>
          </p:nvSpPr>
          <p:spPr bwMode="auto">
            <a:xfrm>
              <a:off x="7934134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3 w 31"/>
                <a:gd name="T3" fmla="*/ 0 h 17"/>
                <a:gd name="T4" fmla="*/ 1 w 31"/>
                <a:gd name="T5" fmla="*/ 9 h 17"/>
                <a:gd name="T6" fmla="*/ 18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8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7" name="iṥḻîďê">
              <a:extLst>
                <a:ext uri="{FF2B5EF4-FFF2-40B4-BE49-F238E27FC236}">
                  <a16:creationId xmlns:a16="http://schemas.microsoft.com/office/drawing/2014/main" id="{C3D3FBA6-7BFF-44F9-8333-E7E7EA7C8C57}"/>
                </a:ext>
              </a:extLst>
            </p:cNvPr>
            <p:cNvSpPr/>
            <p:nvPr userDrawn="1"/>
          </p:nvSpPr>
          <p:spPr bwMode="auto">
            <a:xfrm>
              <a:off x="8060655" y="2031003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2 w 31"/>
                <a:gd name="T3" fmla="*/ 0 h 17"/>
                <a:gd name="T4" fmla="*/ 1 w 31"/>
                <a:gd name="T5" fmla="*/ 9 h 17"/>
                <a:gd name="T6" fmla="*/ 19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3"/>
                    <a:pt x="11" y="17"/>
                    <a:pt x="19" y="17"/>
                  </a:cubicBezTo>
                  <a:cubicBezTo>
                    <a:pt x="26" y="17"/>
                    <a:pt x="31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8" name="ïṧļïdè">
              <a:extLst>
                <a:ext uri="{FF2B5EF4-FFF2-40B4-BE49-F238E27FC236}">
                  <a16:creationId xmlns:a16="http://schemas.microsoft.com/office/drawing/2014/main" id="{A1C52666-16BA-47B2-A2B0-BA65B4616142}"/>
                </a:ext>
              </a:extLst>
            </p:cNvPr>
            <p:cNvSpPr/>
            <p:nvPr userDrawn="1"/>
          </p:nvSpPr>
          <p:spPr bwMode="auto">
            <a:xfrm>
              <a:off x="818563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9" name="îṣlîḑè">
              <a:extLst>
                <a:ext uri="{FF2B5EF4-FFF2-40B4-BE49-F238E27FC236}">
                  <a16:creationId xmlns:a16="http://schemas.microsoft.com/office/drawing/2014/main" id="{DACE3575-FBE8-487E-B1F4-EFDF197D3317}"/>
                </a:ext>
              </a:extLst>
            </p:cNvPr>
            <p:cNvSpPr/>
            <p:nvPr userDrawn="1"/>
          </p:nvSpPr>
          <p:spPr bwMode="auto">
            <a:xfrm>
              <a:off x="831369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0" name="iṥ1îḑé">
              <a:extLst>
                <a:ext uri="{FF2B5EF4-FFF2-40B4-BE49-F238E27FC236}">
                  <a16:creationId xmlns:a16="http://schemas.microsoft.com/office/drawing/2014/main" id="{2DD65B47-FE94-4D15-84B4-DDF45B826614}"/>
                </a:ext>
              </a:extLst>
            </p:cNvPr>
            <p:cNvSpPr/>
            <p:nvPr userDrawn="1"/>
          </p:nvSpPr>
          <p:spPr bwMode="auto">
            <a:xfrm>
              <a:off x="844022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1" name="íSḻîḋè">
              <a:extLst>
                <a:ext uri="{FF2B5EF4-FFF2-40B4-BE49-F238E27FC236}">
                  <a16:creationId xmlns:a16="http://schemas.microsoft.com/office/drawing/2014/main" id="{B6D97578-9718-415A-9485-7EFC85114C78}"/>
                </a:ext>
              </a:extLst>
            </p:cNvPr>
            <p:cNvSpPr/>
            <p:nvPr userDrawn="1"/>
          </p:nvSpPr>
          <p:spPr bwMode="auto">
            <a:xfrm>
              <a:off x="8568284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3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2" name="ïṥḻïḍê">
              <a:extLst>
                <a:ext uri="{FF2B5EF4-FFF2-40B4-BE49-F238E27FC236}">
                  <a16:creationId xmlns:a16="http://schemas.microsoft.com/office/drawing/2014/main" id="{769AEC78-5F9C-42E3-9BF1-1FD7DCF7A9BD}"/>
                </a:ext>
              </a:extLst>
            </p:cNvPr>
            <p:cNvSpPr/>
            <p:nvPr userDrawn="1"/>
          </p:nvSpPr>
          <p:spPr bwMode="auto">
            <a:xfrm>
              <a:off x="8696349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3" name="ïṥļîḑe">
              <a:extLst>
                <a:ext uri="{FF2B5EF4-FFF2-40B4-BE49-F238E27FC236}">
                  <a16:creationId xmlns:a16="http://schemas.microsoft.com/office/drawing/2014/main" id="{DB8A11C6-8D67-4A45-91DF-64703B3858B8}"/>
                </a:ext>
              </a:extLst>
            </p:cNvPr>
            <p:cNvSpPr/>
            <p:nvPr userDrawn="1"/>
          </p:nvSpPr>
          <p:spPr bwMode="auto">
            <a:xfrm>
              <a:off x="882441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0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2" y="17"/>
                    <a:pt x="20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4" name="î$ľïḋé">
              <a:extLst>
                <a:ext uri="{FF2B5EF4-FFF2-40B4-BE49-F238E27FC236}">
                  <a16:creationId xmlns:a16="http://schemas.microsoft.com/office/drawing/2014/main" id="{B077C7B5-26B7-4BBA-9732-20E3D0C03F32}"/>
                </a:ext>
              </a:extLst>
            </p:cNvPr>
            <p:cNvSpPr/>
            <p:nvPr userDrawn="1"/>
          </p:nvSpPr>
          <p:spPr bwMode="auto">
            <a:xfrm>
              <a:off x="895247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8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5" name="ïṩ1ïdé">
              <a:extLst>
                <a:ext uri="{FF2B5EF4-FFF2-40B4-BE49-F238E27FC236}">
                  <a16:creationId xmlns:a16="http://schemas.microsoft.com/office/drawing/2014/main" id="{A2A9D587-7156-45CD-9F6B-6200DD3B0547}"/>
                </a:ext>
              </a:extLst>
            </p:cNvPr>
            <p:cNvSpPr/>
            <p:nvPr userDrawn="1"/>
          </p:nvSpPr>
          <p:spPr bwMode="auto">
            <a:xfrm>
              <a:off x="9079000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12 w 33"/>
                <a:gd name="T3" fmla="*/ 0 h 17"/>
                <a:gd name="T4" fmla="*/ 2 w 33"/>
                <a:gd name="T5" fmla="*/ 9 h 17"/>
                <a:gd name="T6" fmla="*/ 21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3"/>
                    <a:pt x="13" y="17"/>
                    <a:pt x="21" y="17"/>
                  </a:cubicBezTo>
                  <a:cubicBezTo>
                    <a:pt x="29" y="17"/>
                    <a:pt x="33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6" name="ïṣḻiḍê">
              <a:extLst>
                <a:ext uri="{FF2B5EF4-FFF2-40B4-BE49-F238E27FC236}">
                  <a16:creationId xmlns:a16="http://schemas.microsoft.com/office/drawing/2014/main" id="{CB554CA1-D0FA-42A7-A908-6F56D79C3388}"/>
                </a:ext>
              </a:extLst>
            </p:cNvPr>
            <p:cNvSpPr/>
            <p:nvPr userDrawn="1"/>
          </p:nvSpPr>
          <p:spPr bwMode="auto">
            <a:xfrm>
              <a:off x="9203978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13 w 34"/>
                <a:gd name="T3" fmla="*/ 0 h 17"/>
                <a:gd name="T4" fmla="*/ 3 w 34"/>
                <a:gd name="T5" fmla="*/ 9 h 17"/>
                <a:gd name="T6" fmla="*/ 2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29" y="4"/>
                    <a:pt x="20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3"/>
                    <a:pt x="14" y="17"/>
                    <a:pt x="22" y="17"/>
                  </a:cubicBezTo>
                  <a:cubicBezTo>
                    <a:pt x="30" y="17"/>
                    <a:pt x="34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7" name="ïśľidé">
              <a:extLst>
                <a:ext uri="{FF2B5EF4-FFF2-40B4-BE49-F238E27FC236}">
                  <a16:creationId xmlns:a16="http://schemas.microsoft.com/office/drawing/2014/main" id="{76DDF91D-219C-4AF1-AC68-59836763486C}"/>
                </a:ext>
              </a:extLst>
            </p:cNvPr>
            <p:cNvSpPr/>
            <p:nvPr userDrawn="1"/>
          </p:nvSpPr>
          <p:spPr bwMode="auto">
            <a:xfrm>
              <a:off x="667046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4 w 30"/>
                <a:gd name="T3" fmla="*/ 0 h 18"/>
                <a:gd name="T4" fmla="*/ 0 w 30"/>
                <a:gd name="T5" fmla="*/ 9 h 18"/>
                <a:gd name="T6" fmla="*/ 16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8"/>
                    <a:pt x="16" y="18"/>
                  </a:cubicBezTo>
                  <a:cubicBezTo>
                    <a:pt x="24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8" name="îš1íḑe">
              <a:extLst>
                <a:ext uri="{FF2B5EF4-FFF2-40B4-BE49-F238E27FC236}">
                  <a16:creationId xmlns:a16="http://schemas.microsoft.com/office/drawing/2014/main" id="{03765E24-A817-469D-A97A-C073CC8EEF1B}"/>
                </a:ext>
              </a:extLst>
            </p:cNvPr>
            <p:cNvSpPr/>
            <p:nvPr userDrawn="1"/>
          </p:nvSpPr>
          <p:spPr bwMode="auto">
            <a:xfrm>
              <a:off x="6798525" y="2108150"/>
              <a:ext cx="109550" cy="64804"/>
            </a:xfrm>
            <a:custGeom>
              <a:avLst/>
              <a:gdLst>
                <a:gd name="T0" fmla="*/ 30 w 30"/>
                <a:gd name="T1" fmla="*/ 9 h 18"/>
                <a:gd name="T2" fmla="*/ 14 w 30"/>
                <a:gd name="T3" fmla="*/ 0 h 18"/>
                <a:gd name="T4" fmla="*/ 1 w 30"/>
                <a:gd name="T5" fmla="*/ 9 h 18"/>
                <a:gd name="T6" fmla="*/ 17 w 30"/>
                <a:gd name="T7" fmla="*/ 18 h 18"/>
                <a:gd name="T8" fmla="*/ 30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9" name="ïṥ1ïďè">
              <a:extLst>
                <a:ext uri="{FF2B5EF4-FFF2-40B4-BE49-F238E27FC236}">
                  <a16:creationId xmlns:a16="http://schemas.microsoft.com/office/drawing/2014/main" id="{ED6D3A07-22EE-41EC-8740-0C5A7FEA2DB6}"/>
                </a:ext>
              </a:extLst>
            </p:cNvPr>
            <p:cNvSpPr/>
            <p:nvPr userDrawn="1"/>
          </p:nvSpPr>
          <p:spPr bwMode="auto">
            <a:xfrm>
              <a:off x="692658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0" name="iṡḻíḓê">
              <a:extLst>
                <a:ext uri="{FF2B5EF4-FFF2-40B4-BE49-F238E27FC236}">
                  <a16:creationId xmlns:a16="http://schemas.microsoft.com/office/drawing/2014/main" id="{DBCC9F24-AA72-4304-8FAB-74CB7B3F844A}"/>
                </a:ext>
              </a:extLst>
            </p:cNvPr>
            <p:cNvSpPr/>
            <p:nvPr userDrawn="1"/>
          </p:nvSpPr>
          <p:spPr bwMode="auto">
            <a:xfrm>
              <a:off x="7057740" y="2108150"/>
              <a:ext cx="109550" cy="64804"/>
            </a:xfrm>
            <a:custGeom>
              <a:avLst/>
              <a:gdLst>
                <a:gd name="T0" fmla="*/ 29 w 30"/>
                <a:gd name="T1" fmla="*/ 9 h 18"/>
                <a:gd name="T2" fmla="*/ 13 w 30"/>
                <a:gd name="T3" fmla="*/ 0 h 18"/>
                <a:gd name="T4" fmla="*/ 0 w 30"/>
                <a:gd name="T5" fmla="*/ 9 h 18"/>
                <a:gd name="T6" fmla="*/ 17 w 30"/>
                <a:gd name="T7" fmla="*/ 18 h 18"/>
                <a:gd name="T8" fmla="*/ 29 w 30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9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1" y="14"/>
                    <a:pt x="9" y="18"/>
                    <a:pt x="17" y="18"/>
                  </a:cubicBezTo>
                  <a:cubicBezTo>
                    <a:pt x="25" y="18"/>
                    <a:pt x="30" y="14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1" name="íşľíďê">
              <a:extLst>
                <a:ext uri="{FF2B5EF4-FFF2-40B4-BE49-F238E27FC236}">
                  <a16:creationId xmlns:a16="http://schemas.microsoft.com/office/drawing/2014/main" id="{A969803B-FAFC-486B-9378-71727908B160}"/>
                </a:ext>
              </a:extLst>
            </p:cNvPr>
            <p:cNvSpPr/>
            <p:nvPr userDrawn="1"/>
          </p:nvSpPr>
          <p:spPr bwMode="auto">
            <a:xfrm>
              <a:off x="718580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7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8"/>
                    <a:pt x="17" y="18"/>
                  </a:cubicBezTo>
                  <a:cubicBezTo>
                    <a:pt x="25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2" name="ïṧ1îḓè">
              <a:extLst>
                <a:ext uri="{FF2B5EF4-FFF2-40B4-BE49-F238E27FC236}">
                  <a16:creationId xmlns:a16="http://schemas.microsoft.com/office/drawing/2014/main" id="{ED636F23-3A3A-4324-9BD7-C07F5B59499D}"/>
                </a:ext>
              </a:extLst>
            </p:cNvPr>
            <p:cNvSpPr/>
            <p:nvPr userDrawn="1"/>
          </p:nvSpPr>
          <p:spPr bwMode="auto">
            <a:xfrm>
              <a:off x="7313869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4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3" name="îṡ1ïḍè">
              <a:extLst>
                <a:ext uri="{FF2B5EF4-FFF2-40B4-BE49-F238E27FC236}">
                  <a16:creationId xmlns:a16="http://schemas.microsoft.com/office/drawing/2014/main" id="{2C225C38-5916-43D7-9885-EE9DA3868271}"/>
                </a:ext>
              </a:extLst>
            </p:cNvPr>
            <p:cNvSpPr/>
            <p:nvPr userDrawn="1"/>
          </p:nvSpPr>
          <p:spPr bwMode="auto">
            <a:xfrm>
              <a:off x="7440391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8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0" y="18"/>
                    <a:pt x="18" y="18"/>
                  </a:cubicBezTo>
                  <a:cubicBezTo>
                    <a:pt x="26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4" name="îśḷidé">
              <a:extLst>
                <a:ext uri="{FF2B5EF4-FFF2-40B4-BE49-F238E27FC236}">
                  <a16:creationId xmlns:a16="http://schemas.microsoft.com/office/drawing/2014/main" id="{8BB66F7F-8688-44DF-9E87-5AD039DD253B}"/>
                </a:ext>
              </a:extLst>
            </p:cNvPr>
            <p:cNvSpPr/>
            <p:nvPr userDrawn="1"/>
          </p:nvSpPr>
          <p:spPr bwMode="auto">
            <a:xfrm>
              <a:off x="7573084" y="2108150"/>
              <a:ext cx="112636" cy="64804"/>
            </a:xfrm>
            <a:custGeom>
              <a:avLst/>
              <a:gdLst>
                <a:gd name="T0" fmla="*/ 30 w 31"/>
                <a:gd name="T1" fmla="*/ 9 h 18"/>
                <a:gd name="T2" fmla="*/ 13 w 31"/>
                <a:gd name="T3" fmla="*/ 0 h 18"/>
                <a:gd name="T4" fmla="*/ 1 w 31"/>
                <a:gd name="T5" fmla="*/ 9 h 18"/>
                <a:gd name="T6" fmla="*/ 18 w 31"/>
                <a:gd name="T7" fmla="*/ 18 h 18"/>
                <a:gd name="T8" fmla="*/ 30 w 31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8"/>
                    <a:pt x="18" y="18"/>
                  </a:cubicBezTo>
                  <a:cubicBezTo>
                    <a:pt x="26" y="18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5" name="îSḷîde">
              <a:extLst>
                <a:ext uri="{FF2B5EF4-FFF2-40B4-BE49-F238E27FC236}">
                  <a16:creationId xmlns:a16="http://schemas.microsoft.com/office/drawing/2014/main" id="{52C15359-6DF1-4540-A524-17EFA8E5B711}"/>
                </a:ext>
              </a:extLst>
            </p:cNvPr>
            <p:cNvSpPr/>
            <p:nvPr userDrawn="1"/>
          </p:nvSpPr>
          <p:spPr bwMode="auto">
            <a:xfrm>
              <a:off x="7699606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0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6" name="iṩļîďe">
              <a:extLst>
                <a:ext uri="{FF2B5EF4-FFF2-40B4-BE49-F238E27FC236}">
                  <a16:creationId xmlns:a16="http://schemas.microsoft.com/office/drawing/2014/main" id="{B4DA4674-EB75-430E-9A31-1A09908B01FE}"/>
                </a:ext>
              </a:extLst>
            </p:cNvPr>
            <p:cNvSpPr/>
            <p:nvPr userDrawn="1"/>
          </p:nvSpPr>
          <p:spPr bwMode="auto">
            <a:xfrm>
              <a:off x="7827670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4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29" y="4"/>
                    <a:pt x="21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7" name="iś1íḑê">
              <a:extLst>
                <a:ext uri="{FF2B5EF4-FFF2-40B4-BE49-F238E27FC236}">
                  <a16:creationId xmlns:a16="http://schemas.microsoft.com/office/drawing/2014/main" id="{F8B63F51-CEAD-4D73-8760-CB2E384729BE}"/>
                </a:ext>
              </a:extLst>
            </p:cNvPr>
            <p:cNvSpPr/>
            <p:nvPr userDrawn="1"/>
          </p:nvSpPr>
          <p:spPr bwMode="auto">
            <a:xfrm>
              <a:off x="7958821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8" name="ïsḷïḋé">
              <a:extLst>
                <a:ext uri="{FF2B5EF4-FFF2-40B4-BE49-F238E27FC236}">
                  <a16:creationId xmlns:a16="http://schemas.microsoft.com/office/drawing/2014/main" id="{6A409F37-F5E2-434A-A173-AE114B13E514}"/>
                </a:ext>
              </a:extLst>
            </p:cNvPr>
            <p:cNvSpPr/>
            <p:nvPr userDrawn="1"/>
          </p:nvSpPr>
          <p:spPr bwMode="auto">
            <a:xfrm>
              <a:off x="8086885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3 w 32"/>
                <a:gd name="T3" fmla="*/ 0 h 18"/>
                <a:gd name="T4" fmla="*/ 2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9" name="íś1îḓè">
              <a:extLst>
                <a:ext uri="{FF2B5EF4-FFF2-40B4-BE49-F238E27FC236}">
                  <a16:creationId xmlns:a16="http://schemas.microsoft.com/office/drawing/2014/main" id="{BE34101B-95FF-4900-9D34-ABA7F99E71A0}"/>
                </a:ext>
              </a:extLst>
            </p:cNvPr>
            <p:cNvSpPr/>
            <p:nvPr userDrawn="1"/>
          </p:nvSpPr>
          <p:spPr bwMode="auto">
            <a:xfrm>
              <a:off x="8214950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0" name="i$ḷïḓê">
              <a:extLst>
                <a:ext uri="{FF2B5EF4-FFF2-40B4-BE49-F238E27FC236}">
                  <a16:creationId xmlns:a16="http://schemas.microsoft.com/office/drawing/2014/main" id="{3610E7DA-A99F-485A-8428-FADEC69DFE35}"/>
                </a:ext>
              </a:extLst>
            </p:cNvPr>
            <p:cNvSpPr/>
            <p:nvPr userDrawn="1"/>
          </p:nvSpPr>
          <p:spPr bwMode="auto">
            <a:xfrm>
              <a:off x="8346100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2 w 32"/>
                <a:gd name="T3" fmla="*/ 0 h 18"/>
                <a:gd name="T4" fmla="*/ 1 w 32"/>
                <a:gd name="T5" fmla="*/ 9 h 18"/>
                <a:gd name="T6" fmla="*/ 19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1" y="9"/>
                  </a:cubicBezTo>
                  <a:cubicBezTo>
                    <a:pt x="3" y="14"/>
                    <a:pt x="11" y="18"/>
                    <a:pt x="19" y="18"/>
                  </a:cubicBezTo>
                  <a:cubicBezTo>
                    <a:pt x="27" y="18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1" name="iṡḷiḑè">
              <a:extLst>
                <a:ext uri="{FF2B5EF4-FFF2-40B4-BE49-F238E27FC236}">
                  <a16:creationId xmlns:a16="http://schemas.microsoft.com/office/drawing/2014/main" id="{DC99D5AD-EB2D-48BD-A7D1-A637AD951D2E}"/>
                </a:ext>
              </a:extLst>
            </p:cNvPr>
            <p:cNvSpPr/>
            <p:nvPr userDrawn="1"/>
          </p:nvSpPr>
          <p:spPr bwMode="auto">
            <a:xfrm>
              <a:off x="8474165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0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0" y="18"/>
                  </a:cubicBezTo>
                  <a:cubicBezTo>
                    <a:pt x="28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2" name="îsľiḓe">
              <a:extLst>
                <a:ext uri="{FF2B5EF4-FFF2-40B4-BE49-F238E27FC236}">
                  <a16:creationId xmlns:a16="http://schemas.microsoft.com/office/drawing/2014/main" id="{181A6CFE-743C-4305-8795-6F150437278A}"/>
                </a:ext>
              </a:extLst>
            </p:cNvPr>
            <p:cNvSpPr/>
            <p:nvPr userDrawn="1"/>
          </p:nvSpPr>
          <p:spPr bwMode="auto">
            <a:xfrm>
              <a:off x="8600687" y="2108150"/>
              <a:ext cx="121893" cy="64804"/>
            </a:xfrm>
            <a:custGeom>
              <a:avLst/>
              <a:gdLst>
                <a:gd name="T0" fmla="*/ 31 w 33"/>
                <a:gd name="T1" fmla="*/ 9 h 18"/>
                <a:gd name="T2" fmla="*/ 13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3" name="íśḷïde">
              <a:extLst>
                <a:ext uri="{FF2B5EF4-FFF2-40B4-BE49-F238E27FC236}">
                  <a16:creationId xmlns:a16="http://schemas.microsoft.com/office/drawing/2014/main" id="{CB6B4866-8EC8-4411-8012-DA5EF249F6EB}"/>
                </a:ext>
              </a:extLst>
            </p:cNvPr>
            <p:cNvSpPr/>
            <p:nvPr userDrawn="1"/>
          </p:nvSpPr>
          <p:spPr bwMode="auto">
            <a:xfrm>
              <a:off x="8728751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4" name="ïṧḷiḋé">
              <a:extLst>
                <a:ext uri="{FF2B5EF4-FFF2-40B4-BE49-F238E27FC236}">
                  <a16:creationId xmlns:a16="http://schemas.microsoft.com/office/drawing/2014/main" id="{45EFDAD9-0EF8-440D-8A8B-BF9AA205ACD1}"/>
                </a:ext>
              </a:extLst>
            </p:cNvPr>
            <p:cNvSpPr/>
            <p:nvPr userDrawn="1"/>
          </p:nvSpPr>
          <p:spPr bwMode="auto">
            <a:xfrm>
              <a:off x="885990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12 w 33"/>
                <a:gd name="T3" fmla="*/ 0 h 18"/>
                <a:gd name="T4" fmla="*/ 2 w 33"/>
                <a:gd name="T5" fmla="*/ 9 h 18"/>
                <a:gd name="T6" fmla="*/ 21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8"/>
                    <a:pt x="21" y="18"/>
                  </a:cubicBezTo>
                  <a:cubicBezTo>
                    <a:pt x="29" y="18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5" name="iṩḷiḍê">
              <a:extLst>
                <a:ext uri="{FF2B5EF4-FFF2-40B4-BE49-F238E27FC236}">
                  <a16:creationId xmlns:a16="http://schemas.microsoft.com/office/drawing/2014/main" id="{724D1F72-9F7A-4C05-9E13-609D1C6D06BF}"/>
                </a:ext>
              </a:extLst>
            </p:cNvPr>
            <p:cNvSpPr/>
            <p:nvPr userDrawn="1"/>
          </p:nvSpPr>
          <p:spPr bwMode="auto">
            <a:xfrm>
              <a:off x="8987966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6" name="í$ľidè">
              <a:extLst>
                <a:ext uri="{FF2B5EF4-FFF2-40B4-BE49-F238E27FC236}">
                  <a16:creationId xmlns:a16="http://schemas.microsoft.com/office/drawing/2014/main" id="{7FE46144-9DCF-4D18-AEEF-A9FC10B82761}"/>
                </a:ext>
              </a:extLst>
            </p:cNvPr>
            <p:cNvSpPr/>
            <p:nvPr userDrawn="1"/>
          </p:nvSpPr>
          <p:spPr bwMode="auto">
            <a:xfrm>
              <a:off x="9116031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13 w 34"/>
                <a:gd name="T3" fmla="*/ 0 h 18"/>
                <a:gd name="T4" fmla="*/ 3 w 34"/>
                <a:gd name="T5" fmla="*/ 9 h 18"/>
                <a:gd name="T6" fmla="*/ 2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8"/>
                    <a:pt x="22" y="18"/>
                  </a:cubicBezTo>
                  <a:cubicBezTo>
                    <a:pt x="30" y="18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7" name="iṧľíde">
              <a:extLst>
                <a:ext uri="{FF2B5EF4-FFF2-40B4-BE49-F238E27FC236}">
                  <a16:creationId xmlns:a16="http://schemas.microsoft.com/office/drawing/2014/main" id="{85AC77D4-CD17-475B-82A6-1D071477A2CF}"/>
                </a:ext>
              </a:extLst>
            </p:cNvPr>
            <p:cNvSpPr/>
            <p:nvPr userDrawn="1"/>
          </p:nvSpPr>
          <p:spPr bwMode="auto">
            <a:xfrm>
              <a:off x="9247181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12 w 34"/>
                <a:gd name="T3" fmla="*/ 0 h 18"/>
                <a:gd name="T4" fmla="*/ 2 w 34"/>
                <a:gd name="T5" fmla="*/ 9 h 18"/>
                <a:gd name="T6" fmla="*/ 21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28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8"/>
                    <a:pt x="21" y="18"/>
                  </a:cubicBezTo>
                  <a:cubicBezTo>
                    <a:pt x="29" y="18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8" name="iśļïḋé">
              <a:extLst>
                <a:ext uri="{FF2B5EF4-FFF2-40B4-BE49-F238E27FC236}">
                  <a16:creationId xmlns:a16="http://schemas.microsoft.com/office/drawing/2014/main" id="{D1F7D4B8-E6A4-4744-999F-5137672BDCE5}"/>
                </a:ext>
              </a:extLst>
            </p:cNvPr>
            <p:cNvSpPr/>
            <p:nvPr userDrawn="1"/>
          </p:nvSpPr>
          <p:spPr bwMode="auto">
            <a:xfrm>
              <a:off x="6678175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49" name="î$1ïdê">
              <a:extLst>
                <a:ext uri="{FF2B5EF4-FFF2-40B4-BE49-F238E27FC236}">
                  <a16:creationId xmlns:a16="http://schemas.microsoft.com/office/drawing/2014/main" id="{F8400F2F-D12A-4467-A856-431F20A93B9B}"/>
                </a:ext>
              </a:extLst>
            </p:cNvPr>
            <p:cNvSpPr/>
            <p:nvPr userDrawn="1"/>
          </p:nvSpPr>
          <p:spPr bwMode="auto">
            <a:xfrm>
              <a:off x="6809325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0" name="iS1ide">
              <a:extLst>
                <a:ext uri="{FF2B5EF4-FFF2-40B4-BE49-F238E27FC236}">
                  <a16:creationId xmlns:a16="http://schemas.microsoft.com/office/drawing/2014/main" id="{AB5A9763-08A8-4155-94DB-69286962723D}"/>
                </a:ext>
              </a:extLst>
            </p:cNvPr>
            <p:cNvSpPr/>
            <p:nvPr userDrawn="1"/>
          </p:nvSpPr>
          <p:spPr bwMode="auto">
            <a:xfrm>
              <a:off x="6940476" y="2188383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1" name="îṩļîḑé">
              <a:extLst>
                <a:ext uri="{FF2B5EF4-FFF2-40B4-BE49-F238E27FC236}">
                  <a16:creationId xmlns:a16="http://schemas.microsoft.com/office/drawing/2014/main" id="{009FCB25-7D83-4915-B062-DC447AF0D000}"/>
                </a:ext>
              </a:extLst>
            </p:cNvPr>
            <p:cNvSpPr/>
            <p:nvPr userDrawn="1"/>
          </p:nvSpPr>
          <p:spPr bwMode="auto">
            <a:xfrm>
              <a:off x="7073170" y="2188383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3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2" name="îslíḓè">
              <a:extLst>
                <a:ext uri="{FF2B5EF4-FFF2-40B4-BE49-F238E27FC236}">
                  <a16:creationId xmlns:a16="http://schemas.microsoft.com/office/drawing/2014/main" id="{0B700624-E576-417E-950D-1E87C2E6BC65}"/>
                </a:ext>
              </a:extLst>
            </p:cNvPr>
            <p:cNvSpPr/>
            <p:nvPr userDrawn="1"/>
          </p:nvSpPr>
          <p:spPr bwMode="auto">
            <a:xfrm>
              <a:off x="719969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3" name="îṡḷîďê">
              <a:extLst>
                <a:ext uri="{FF2B5EF4-FFF2-40B4-BE49-F238E27FC236}">
                  <a16:creationId xmlns:a16="http://schemas.microsoft.com/office/drawing/2014/main" id="{52E005E5-B77F-4F28-A0D1-F7ECCA78366F}"/>
                </a:ext>
              </a:extLst>
            </p:cNvPr>
            <p:cNvSpPr/>
            <p:nvPr userDrawn="1"/>
          </p:nvSpPr>
          <p:spPr bwMode="auto">
            <a:xfrm>
              <a:off x="7330841" y="2188383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4" name="isliḑè">
              <a:extLst>
                <a:ext uri="{FF2B5EF4-FFF2-40B4-BE49-F238E27FC236}">
                  <a16:creationId xmlns:a16="http://schemas.microsoft.com/office/drawing/2014/main" id="{D941AD38-1D05-4E2D-8A38-365ACF63BCFE}"/>
                </a:ext>
              </a:extLst>
            </p:cNvPr>
            <p:cNvSpPr/>
            <p:nvPr userDrawn="1"/>
          </p:nvSpPr>
          <p:spPr bwMode="auto">
            <a:xfrm>
              <a:off x="746353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5" name="îṥ1îde">
              <a:extLst>
                <a:ext uri="{FF2B5EF4-FFF2-40B4-BE49-F238E27FC236}">
                  <a16:creationId xmlns:a16="http://schemas.microsoft.com/office/drawing/2014/main" id="{ACFA4C3B-ED6E-4ED7-9D1B-62192449A1A4}"/>
                </a:ext>
              </a:extLst>
            </p:cNvPr>
            <p:cNvSpPr/>
            <p:nvPr userDrawn="1"/>
          </p:nvSpPr>
          <p:spPr bwMode="auto">
            <a:xfrm>
              <a:off x="7594685" y="2188383"/>
              <a:ext cx="115721" cy="69433"/>
            </a:xfrm>
            <a:custGeom>
              <a:avLst/>
              <a:gdLst>
                <a:gd name="T0" fmla="*/ 30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6" name="isḷíďé">
              <a:extLst>
                <a:ext uri="{FF2B5EF4-FFF2-40B4-BE49-F238E27FC236}">
                  <a16:creationId xmlns:a16="http://schemas.microsoft.com/office/drawing/2014/main" id="{50A24108-6F3A-408D-803F-1729D1F09627}"/>
                </a:ext>
              </a:extLst>
            </p:cNvPr>
            <p:cNvSpPr/>
            <p:nvPr userDrawn="1"/>
          </p:nvSpPr>
          <p:spPr bwMode="auto">
            <a:xfrm>
              <a:off x="772275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7" name="íṣļïḋe">
              <a:extLst>
                <a:ext uri="{FF2B5EF4-FFF2-40B4-BE49-F238E27FC236}">
                  <a16:creationId xmlns:a16="http://schemas.microsoft.com/office/drawing/2014/main" id="{9AD3DA31-E1A8-4393-8F37-802A61B5B05F}"/>
                </a:ext>
              </a:extLst>
            </p:cNvPr>
            <p:cNvSpPr/>
            <p:nvPr userDrawn="1"/>
          </p:nvSpPr>
          <p:spPr bwMode="auto">
            <a:xfrm>
              <a:off x="785390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2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8" name="íśľîḋé">
              <a:extLst>
                <a:ext uri="{FF2B5EF4-FFF2-40B4-BE49-F238E27FC236}">
                  <a16:creationId xmlns:a16="http://schemas.microsoft.com/office/drawing/2014/main" id="{B918482D-F968-4C90-AC61-8FB218B94BEF}"/>
                </a:ext>
              </a:extLst>
            </p:cNvPr>
            <p:cNvSpPr/>
            <p:nvPr userDrawn="1"/>
          </p:nvSpPr>
          <p:spPr bwMode="auto">
            <a:xfrm>
              <a:off x="7985050" y="2188383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59" name="iś1iḓê">
              <a:extLst>
                <a:ext uri="{FF2B5EF4-FFF2-40B4-BE49-F238E27FC236}">
                  <a16:creationId xmlns:a16="http://schemas.microsoft.com/office/drawing/2014/main" id="{07F58A5D-E493-4474-91FE-F7FFB80B24D7}"/>
                </a:ext>
              </a:extLst>
            </p:cNvPr>
            <p:cNvSpPr/>
            <p:nvPr userDrawn="1"/>
          </p:nvSpPr>
          <p:spPr bwMode="auto">
            <a:xfrm>
              <a:off x="811311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0" name="ïṩḻíďe">
              <a:extLst>
                <a:ext uri="{FF2B5EF4-FFF2-40B4-BE49-F238E27FC236}">
                  <a16:creationId xmlns:a16="http://schemas.microsoft.com/office/drawing/2014/main" id="{CDD5B07C-AA9E-4560-BA9D-027274194740}"/>
                </a:ext>
              </a:extLst>
            </p:cNvPr>
            <p:cNvSpPr/>
            <p:nvPr userDrawn="1"/>
          </p:nvSpPr>
          <p:spPr bwMode="auto">
            <a:xfrm>
              <a:off x="8244265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1" name="îS1iḋé">
              <a:extLst>
                <a:ext uri="{FF2B5EF4-FFF2-40B4-BE49-F238E27FC236}">
                  <a16:creationId xmlns:a16="http://schemas.microsoft.com/office/drawing/2014/main" id="{453EF2E2-652C-4C5D-82D4-3639C5529F75}"/>
                </a:ext>
              </a:extLst>
            </p:cNvPr>
            <p:cNvSpPr/>
            <p:nvPr userDrawn="1"/>
          </p:nvSpPr>
          <p:spPr bwMode="auto">
            <a:xfrm>
              <a:off x="837541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2" name="î$ľiḋè">
              <a:extLst>
                <a:ext uri="{FF2B5EF4-FFF2-40B4-BE49-F238E27FC236}">
                  <a16:creationId xmlns:a16="http://schemas.microsoft.com/office/drawing/2014/main" id="{0203C92D-A53E-4CDF-8A47-E5BE22155B62}"/>
                </a:ext>
              </a:extLst>
            </p:cNvPr>
            <p:cNvSpPr/>
            <p:nvPr userDrawn="1"/>
          </p:nvSpPr>
          <p:spPr bwMode="auto">
            <a:xfrm>
              <a:off x="850656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3" name="íśḷiḓe">
              <a:extLst>
                <a:ext uri="{FF2B5EF4-FFF2-40B4-BE49-F238E27FC236}">
                  <a16:creationId xmlns:a16="http://schemas.microsoft.com/office/drawing/2014/main" id="{5D783744-E989-475B-A5D9-DC8E424F36E9}"/>
                </a:ext>
              </a:extLst>
            </p:cNvPr>
            <p:cNvSpPr/>
            <p:nvPr userDrawn="1"/>
          </p:nvSpPr>
          <p:spPr bwMode="auto">
            <a:xfrm>
              <a:off x="863463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3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4" name="ïSlíḋê">
              <a:extLst>
                <a:ext uri="{FF2B5EF4-FFF2-40B4-BE49-F238E27FC236}">
                  <a16:creationId xmlns:a16="http://schemas.microsoft.com/office/drawing/2014/main" id="{9AEAAD41-7B31-4F3D-BFDD-7FAF0FB8FC37}"/>
                </a:ext>
              </a:extLst>
            </p:cNvPr>
            <p:cNvSpPr/>
            <p:nvPr userDrawn="1"/>
          </p:nvSpPr>
          <p:spPr bwMode="auto">
            <a:xfrm>
              <a:off x="8765781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5" name="ïšlîḍè">
              <a:extLst>
                <a:ext uri="{FF2B5EF4-FFF2-40B4-BE49-F238E27FC236}">
                  <a16:creationId xmlns:a16="http://schemas.microsoft.com/office/drawing/2014/main" id="{FD5A15B2-6DAA-423D-9E25-41FE0A8D5074}"/>
                </a:ext>
              </a:extLst>
            </p:cNvPr>
            <p:cNvSpPr/>
            <p:nvPr userDrawn="1"/>
          </p:nvSpPr>
          <p:spPr bwMode="auto">
            <a:xfrm>
              <a:off x="8896932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6" name="î$ḷîḍe">
              <a:extLst>
                <a:ext uri="{FF2B5EF4-FFF2-40B4-BE49-F238E27FC236}">
                  <a16:creationId xmlns:a16="http://schemas.microsoft.com/office/drawing/2014/main" id="{B29BF2CD-AAA2-4B34-8001-B7196AD9C6B4}"/>
                </a:ext>
              </a:extLst>
            </p:cNvPr>
            <p:cNvSpPr/>
            <p:nvPr userDrawn="1"/>
          </p:nvSpPr>
          <p:spPr bwMode="auto">
            <a:xfrm>
              <a:off x="9028082" y="2188383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7" name="i$ḻïďe">
              <a:extLst>
                <a:ext uri="{FF2B5EF4-FFF2-40B4-BE49-F238E27FC236}">
                  <a16:creationId xmlns:a16="http://schemas.microsoft.com/office/drawing/2014/main" id="{0C814612-C327-4E73-909A-D9B2542A6C9F}"/>
                </a:ext>
              </a:extLst>
            </p:cNvPr>
            <p:cNvSpPr/>
            <p:nvPr userDrawn="1"/>
          </p:nvSpPr>
          <p:spPr bwMode="auto">
            <a:xfrm>
              <a:off x="915614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8" name="íS1ïďé">
              <a:extLst>
                <a:ext uri="{FF2B5EF4-FFF2-40B4-BE49-F238E27FC236}">
                  <a16:creationId xmlns:a16="http://schemas.microsoft.com/office/drawing/2014/main" id="{DAA2B736-FF05-492D-9FF7-0339C77AAE3C}"/>
                </a:ext>
              </a:extLst>
            </p:cNvPr>
            <p:cNvSpPr/>
            <p:nvPr userDrawn="1"/>
          </p:nvSpPr>
          <p:spPr bwMode="auto">
            <a:xfrm>
              <a:off x="9287297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69" name="işḷîḍê">
              <a:extLst>
                <a:ext uri="{FF2B5EF4-FFF2-40B4-BE49-F238E27FC236}">
                  <a16:creationId xmlns:a16="http://schemas.microsoft.com/office/drawing/2014/main" id="{EF863480-EEB3-46C7-B745-D2D32D780BAF}"/>
                </a:ext>
              </a:extLst>
            </p:cNvPr>
            <p:cNvSpPr/>
            <p:nvPr userDrawn="1"/>
          </p:nvSpPr>
          <p:spPr bwMode="auto">
            <a:xfrm>
              <a:off x="6688975" y="2271702"/>
              <a:ext cx="114178" cy="69433"/>
            </a:xfrm>
            <a:custGeom>
              <a:avLst/>
              <a:gdLst>
                <a:gd name="T0" fmla="*/ 31 w 31"/>
                <a:gd name="T1" fmla="*/ 9 h 19"/>
                <a:gd name="T2" fmla="*/ 15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1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1" y="9"/>
                  </a:moveTo>
                  <a:cubicBezTo>
                    <a:pt x="30" y="4"/>
                    <a:pt x="23" y="0"/>
                    <a:pt x="15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5" y="19"/>
                    <a:pt x="31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0" name="ï$ḷiḋè">
              <a:extLst>
                <a:ext uri="{FF2B5EF4-FFF2-40B4-BE49-F238E27FC236}">
                  <a16:creationId xmlns:a16="http://schemas.microsoft.com/office/drawing/2014/main" id="{9FBE59CD-0822-4800-B2F7-9D718D41851B}"/>
                </a:ext>
              </a:extLst>
            </p:cNvPr>
            <p:cNvSpPr/>
            <p:nvPr userDrawn="1"/>
          </p:nvSpPr>
          <p:spPr bwMode="auto">
            <a:xfrm>
              <a:off x="6824755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4"/>
                    <a:pt x="8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1" name="íSḷiḑe">
              <a:extLst>
                <a:ext uri="{FF2B5EF4-FFF2-40B4-BE49-F238E27FC236}">
                  <a16:creationId xmlns:a16="http://schemas.microsoft.com/office/drawing/2014/main" id="{052CC282-4FD9-46ED-A646-023167BF9301}"/>
                </a:ext>
              </a:extLst>
            </p:cNvPr>
            <p:cNvSpPr/>
            <p:nvPr userDrawn="1"/>
          </p:nvSpPr>
          <p:spPr bwMode="auto">
            <a:xfrm>
              <a:off x="6955906" y="2271702"/>
              <a:ext cx="112636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1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1" y="14"/>
                    <a:pt x="9" y="19"/>
                    <a:pt x="17" y="19"/>
                  </a:cubicBezTo>
                  <a:cubicBezTo>
                    <a:pt x="25" y="19"/>
                    <a:pt x="31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2" name="îṧḻîďé">
              <a:extLst>
                <a:ext uri="{FF2B5EF4-FFF2-40B4-BE49-F238E27FC236}">
                  <a16:creationId xmlns:a16="http://schemas.microsoft.com/office/drawing/2014/main" id="{AAA00C06-9676-4D76-B119-BF010CC85AE3}"/>
                </a:ext>
              </a:extLst>
            </p:cNvPr>
            <p:cNvSpPr/>
            <p:nvPr userDrawn="1"/>
          </p:nvSpPr>
          <p:spPr bwMode="auto">
            <a:xfrm>
              <a:off x="7087056" y="2271702"/>
              <a:ext cx="117264" cy="69433"/>
            </a:xfrm>
            <a:custGeom>
              <a:avLst/>
              <a:gdLst>
                <a:gd name="T0" fmla="*/ 30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7 w 32"/>
                <a:gd name="T7" fmla="*/ 19 h 19"/>
                <a:gd name="T8" fmla="*/ 30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9" y="19"/>
                    <a:pt x="17" y="19"/>
                  </a:cubicBezTo>
                  <a:cubicBezTo>
                    <a:pt x="26" y="19"/>
                    <a:pt x="32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3" name="ís1ide">
              <a:extLst>
                <a:ext uri="{FF2B5EF4-FFF2-40B4-BE49-F238E27FC236}">
                  <a16:creationId xmlns:a16="http://schemas.microsoft.com/office/drawing/2014/main" id="{43DF6629-4DB8-474F-BBDD-5400372FFC54}"/>
                </a:ext>
              </a:extLst>
            </p:cNvPr>
            <p:cNvSpPr/>
            <p:nvPr userDrawn="1"/>
          </p:nvSpPr>
          <p:spPr bwMode="auto">
            <a:xfrm>
              <a:off x="721820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6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4" name="îsḻïḍè">
              <a:extLst>
                <a:ext uri="{FF2B5EF4-FFF2-40B4-BE49-F238E27FC236}">
                  <a16:creationId xmlns:a16="http://schemas.microsoft.com/office/drawing/2014/main" id="{376D131B-8540-47BB-BA54-4831B55AA702}"/>
                </a:ext>
              </a:extLst>
            </p:cNvPr>
            <p:cNvSpPr/>
            <p:nvPr userDrawn="1"/>
          </p:nvSpPr>
          <p:spPr bwMode="auto">
            <a:xfrm>
              <a:off x="7349356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5" name="îšḷïḑe">
              <a:extLst>
                <a:ext uri="{FF2B5EF4-FFF2-40B4-BE49-F238E27FC236}">
                  <a16:creationId xmlns:a16="http://schemas.microsoft.com/office/drawing/2014/main" id="{4214FF7C-AF3D-4398-AA74-26AAB290BF73}"/>
                </a:ext>
              </a:extLst>
            </p:cNvPr>
            <p:cNvSpPr/>
            <p:nvPr userDrawn="1"/>
          </p:nvSpPr>
          <p:spPr bwMode="auto">
            <a:xfrm>
              <a:off x="7480507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6" name="íş1îḍê">
              <a:extLst>
                <a:ext uri="{FF2B5EF4-FFF2-40B4-BE49-F238E27FC236}">
                  <a16:creationId xmlns:a16="http://schemas.microsoft.com/office/drawing/2014/main" id="{31365B16-D002-47BD-856D-0DBFCCFB7DB4}"/>
                </a:ext>
              </a:extLst>
            </p:cNvPr>
            <p:cNvSpPr/>
            <p:nvPr userDrawn="1"/>
          </p:nvSpPr>
          <p:spPr bwMode="auto">
            <a:xfrm>
              <a:off x="761628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4"/>
                    <a:pt x="10" y="19"/>
                    <a:pt x="18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7" name="isľiḋe">
              <a:extLst>
                <a:ext uri="{FF2B5EF4-FFF2-40B4-BE49-F238E27FC236}">
                  <a16:creationId xmlns:a16="http://schemas.microsoft.com/office/drawing/2014/main" id="{2E460211-DF68-456A-A3E6-4331FBD7B9A8}"/>
                </a:ext>
              </a:extLst>
            </p:cNvPr>
            <p:cNvSpPr/>
            <p:nvPr userDrawn="1"/>
          </p:nvSpPr>
          <p:spPr bwMode="auto">
            <a:xfrm>
              <a:off x="7747437" y="2271702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3 w 32"/>
                <a:gd name="T3" fmla="*/ 0 h 19"/>
                <a:gd name="T4" fmla="*/ 1 w 32"/>
                <a:gd name="T5" fmla="*/ 9 h 19"/>
                <a:gd name="T6" fmla="*/ 19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2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8" name="îṥ1iḍe">
              <a:extLst>
                <a:ext uri="{FF2B5EF4-FFF2-40B4-BE49-F238E27FC236}">
                  <a16:creationId xmlns:a16="http://schemas.microsoft.com/office/drawing/2014/main" id="{82BBA36B-B942-41B9-B728-3BCBD7E95980}"/>
                </a:ext>
              </a:extLst>
            </p:cNvPr>
            <p:cNvSpPr/>
            <p:nvPr userDrawn="1"/>
          </p:nvSpPr>
          <p:spPr bwMode="auto">
            <a:xfrm>
              <a:off x="787858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4"/>
                    <a:pt x="11" y="19"/>
                    <a:pt x="19" y="19"/>
                  </a:cubicBezTo>
                  <a:cubicBezTo>
                    <a:pt x="27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79" name="îŝ1îḑe">
              <a:extLst>
                <a:ext uri="{FF2B5EF4-FFF2-40B4-BE49-F238E27FC236}">
                  <a16:creationId xmlns:a16="http://schemas.microsoft.com/office/drawing/2014/main" id="{8EC64299-D365-4803-A07F-F3998DFBCFC5}"/>
                </a:ext>
              </a:extLst>
            </p:cNvPr>
            <p:cNvSpPr/>
            <p:nvPr userDrawn="1"/>
          </p:nvSpPr>
          <p:spPr bwMode="auto">
            <a:xfrm>
              <a:off x="800973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4"/>
                    <a:pt x="11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0" name="íṥļíḍé">
              <a:extLst>
                <a:ext uri="{FF2B5EF4-FFF2-40B4-BE49-F238E27FC236}">
                  <a16:creationId xmlns:a16="http://schemas.microsoft.com/office/drawing/2014/main" id="{3BD7408E-3D95-4858-8322-E49E9C1BB9F2}"/>
                </a:ext>
              </a:extLst>
            </p:cNvPr>
            <p:cNvSpPr/>
            <p:nvPr userDrawn="1"/>
          </p:nvSpPr>
          <p:spPr bwMode="auto">
            <a:xfrm>
              <a:off x="8142431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1" name="iṥ1îḋê">
              <a:extLst>
                <a:ext uri="{FF2B5EF4-FFF2-40B4-BE49-F238E27FC236}">
                  <a16:creationId xmlns:a16="http://schemas.microsoft.com/office/drawing/2014/main" id="{E90BACF1-1A2C-4AF8-B32A-A0B29ACA0F3B}"/>
                </a:ext>
              </a:extLst>
            </p:cNvPr>
            <p:cNvSpPr/>
            <p:nvPr userDrawn="1"/>
          </p:nvSpPr>
          <p:spPr bwMode="auto">
            <a:xfrm>
              <a:off x="827358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2" name="îṧḷiďê">
              <a:extLst>
                <a:ext uri="{FF2B5EF4-FFF2-40B4-BE49-F238E27FC236}">
                  <a16:creationId xmlns:a16="http://schemas.microsoft.com/office/drawing/2014/main" id="{A78F6949-9242-44B1-A8E4-15D6B74A211D}"/>
                </a:ext>
              </a:extLst>
            </p:cNvPr>
            <p:cNvSpPr/>
            <p:nvPr userDrawn="1"/>
          </p:nvSpPr>
          <p:spPr bwMode="auto">
            <a:xfrm>
              <a:off x="8407818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8" y="19"/>
                    <a:pt x="33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3" name="îṣḷïdê">
              <a:extLst>
                <a:ext uri="{FF2B5EF4-FFF2-40B4-BE49-F238E27FC236}">
                  <a16:creationId xmlns:a16="http://schemas.microsoft.com/office/drawing/2014/main" id="{6310E479-9801-4852-B659-9C72299292C8}"/>
                </a:ext>
              </a:extLst>
            </p:cNvPr>
            <p:cNvSpPr/>
            <p:nvPr userDrawn="1"/>
          </p:nvSpPr>
          <p:spPr bwMode="auto">
            <a:xfrm>
              <a:off x="8538969" y="2271702"/>
              <a:ext cx="124979" cy="69433"/>
            </a:xfrm>
            <a:custGeom>
              <a:avLst/>
              <a:gdLst>
                <a:gd name="T0" fmla="*/ 31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2" y="19"/>
                    <a:pt x="20" y="19"/>
                  </a:cubicBezTo>
                  <a:cubicBezTo>
                    <a:pt x="29" y="19"/>
                    <a:pt x="34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4" name="íṥľîḋê">
              <a:extLst>
                <a:ext uri="{FF2B5EF4-FFF2-40B4-BE49-F238E27FC236}">
                  <a16:creationId xmlns:a16="http://schemas.microsoft.com/office/drawing/2014/main" id="{0ED29B6E-D4A3-4E09-B3C2-E3D80397AB83}"/>
                </a:ext>
              </a:extLst>
            </p:cNvPr>
            <p:cNvSpPr/>
            <p:nvPr userDrawn="1"/>
          </p:nvSpPr>
          <p:spPr bwMode="auto">
            <a:xfrm>
              <a:off x="867011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4"/>
                    <a:pt x="13" y="19"/>
                    <a:pt x="21" y="19"/>
                  </a:cubicBezTo>
                  <a:cubicBezTo>
                    <a:pt x="29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5" name="išľïdê">
              <a:extLst>
                <a:ext uri="{FF2B5EF4-FFF2-40B4-BE49-F238E27FC236}">
                  <a16:creationId xmlns:a16="http://schemas.microsoft.com/office/drawing/2014/main" id="{F5A07D8E-CEA1-4160-B744-5F22801B0FEF}"/>
                </a:ext>
              </a:extLst>
            </p:cNvPr>
            <p:cNvSpPr/>
            <p:nvPr userDrawn="1"/>
          </p:nvSpPr>
          <p:spPr bwMode="auto">
            <a:xfrm>
              <a:off x="8802812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4"/>
                    <a:pt x="13" y="19"/>
                    <a:pt x="21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6" name="íšḷïḓê">
              <a:extLst>
                <a:ext uri="{FF2B5EF4-FFF2-40B4-BE49-F238E27FC236}">
                  <a16:creationId xmlns:a16="http://schemas.microsoft.com/office/drawing/2014/main" id="{9F51E155-847C-4A55-B7EA-CE631B8E0EDA}"/>
                </a:ext>
              </a:extLst>
            </p:cNvPr>
            <p:cNvSpPr/>
            <p:nvPr userDrawn="1"/>
          </p:nvSpPr>
          <p:spPr bwMode="auto">
            <a:xfrm>
              <a:off x="8933963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7" name="ïşľiḑé">
              <a:extLst>
                <a:ext uri="{FF2B5EF4-FFF2-40B4-BE49-F238E27FC236}">
                  <a16:creationId xmlns:a16="http://schemas.microsoft.com/office/drawing/2014/main" id="{1D8B2CD9-14AD-4E20-AE3C-69CB258D076F}"/>
                </a:ext>
              </a:extLst>
            </p:cNvPr>
            <p:cNvSpPr/>
            <p:nvPr userDrawn="1"/>
          </p:nvSpPr>
          <p:spPr bwMode="auto">
            <a:xfrm>
              <a:off x="9065113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1" y="19"/>
                    <a:pt x="35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8" name="îṥḷiḓê">
              <a:extLst>
                <a:ext uri="{FF2B5EF4-FFF2-40B4-BE49-F238E27FC236}">
                  <a16:creationId xmlns:a16="http://schemas.microsoft.com/office/drawing/2014/main" id="{17EE194F-B6E3-4B63-8535-6D87AABA0FFD}"/>
                </a:ext>
              </a:extLst>
            </p:cNvPr>
            <p:cNvSpPr/>
            <p:nvPr userDrawn="1"/>
          </p:nvSpPr>
          <p:spPr bwMode="auto">
            <a:xfrm>
              <a:off x="9199350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2 w 34"/>
                <a:gd name="T3" fmla="*/ 0 h 19"/>
                <a:gd name="T4" fmla="*/ 2 w 34"/>
                <a:gd name="T5" fmla="*/ 9 h 19"/>
                <a:gd name="T6" fmla="*/ 2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4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89" name="íṣľîdê">
              <a:extLst>
                <a:ext uri="{FF2B5EF4-FFF2-40B4-BE49-F238E27FC236}">
                  <a16:creationId xmlns:a16="http://schemas.microsoft.com/office/drawing/2014/main" id="{DC4D685A-E6FD-4FB3-BAC5-982646BB3DB8}"/>
                </a:ext>
              </a:extLst>
            </p:cNvPr>
            <p:cNvSpPr/>
            <p:nvPr userDrawn="1"/>
          </p:nvSpPr>
          <p:spPr bwMode="auto">
            <a:xfrm>
              <a:off x="9330500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0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4"/>
                    <a:pt x="14" y="19"/>
                    <a:pt x="22" y="19"/>
                  </a:cubicBezTo>
                  <a:cubicBezTo>
                    <a:pt x="30" y="19"/>
                    <a:pt x="35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0" name="íŝliḑè">
              <a:extLst>
                <a:ext uri="{FF2B5EF4-FFF2-40B4-BE49-F238E27FC236}">
                  <a16:creationId xmlns:a16="http://schemas.microsoft.com/office/drawing/2014/main" id="{ABB4E8F8-34AC-4343-ADDB-7A9888569814}"/>
                </a:ext>
              </a:extLst>
            </p:cNvPr>
            <p:cNvSpPr/>
            <p:nvPr userDrawn="1"/>
          </p:nvSpPr>
          <p:spPr bwMode="auto">
            <a:xfrm>
              <a:off x="937524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3 w 35"/>
                <a:gd name="T5" fmla="*/ 9 h 19"/>
                <a:gd name="T6" fmla="*/ 2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2" y="0"/>
                  </a:cubicBezTo>
                  <a:cubicBezTo>
                    <a:pt x="4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1" name="îṣḷîḓe">
              <a:extLst>
                <a:ext uri="{FF2B5EF4-FFF2-40B4-BE49-F238E27FC236}">
                  <a16:creationId xmlns:a16="http://schemas.microsoft.com/office/drawing/2014/main" id="{D591CB6E-C352-41F0-A3D9-CA8CBCA07FD1}"/>
                </a:ext>
              </a:extLst>
            </p:cNvPr>
            <p:cNvSpPr/>
            <p:nvPr userDrawn="1"/>
          </p:nvSpPr>
          <p:spPr bwMode="auto">
            <a:xfrm>
              <a:off x="6969792" y="2356565"/>
              <a:ext cx="114178" cy="69433"/>
            </a:xfrm>
            <a:custGeom>
              <a:avLst/>
              <a:gdLst>
                <a:gd name="T0" fmla="*/ 30 w 31"/>
                <a:gd name="T1" fmla="*/ 9 h 19"/>
                <a:gd name="T2" fmla="*/ 14 w 31"/>
                <a:gd name="T3" fmla="*/ 0 h 19"/>
                <a:gd name="T4" fmla="*/ 0 w 31"/>
                <a:gd name="T5" fmla="*/ 9 h 19"/>
                <a:gd name="T6" fmla="*/ 17 w 31"/>
                <a:gd name="T7" fmla="*/ 19 h 19"/>
                <a:gd name="T8" fmla="*/ 30 w 31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9">
                  <a:moveTo>
                    <a:pt x="30" y="9"/>
                  </a:moveTo>
                  <a:cubicBezTo>
                    <a:pt x="29" y="4"/>
                    <a:pt x="22" y="0"/>
                    <a:pt x="14" y="0"/>
                  </a:cubicBezTo>
                  <a:cubicBezTo>
                    <a:pt x="6" y="0"/>
                    <a:pt x="0" y="4"/>
                    <a:pt x="0" y="9"/>
                  </a:cubicBezTo>
                  <a:cubicBezTo>
                    <a:pt x="1" y="15"/>
                    <a:pt x="9" y="19"/>
                    <a:pt x="17" y="19"/>
                  </a:cubicBezTo>
                  <a:cubicBezTo>
                    <a:pt x="25" y="19"/>
                    <a:pt x="31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2" name="işḷïďe">
              <a:extLst>
                <a:ext uri="{FF2B5EF4-FFF2-40B4-BE49-F238E27FC236}">
                  <a16:creationId xmlns:a16="http://schemas.microsoft.com/office/drawing/2014/main" id="{D3990F3B-89DA-41F7-9D4D-FC5CAF19A8A6}"/>
                </a:ext>
              </a:extLst>
            </p:cNvPr>
            <p:cNvSpPr/>
            <p:nvPr userDrawn="1"/>
          </p:nvSpPr>
          <p:spPr bwMode="auto">
            <a:xfrm>
              <a:off x="7102485" y="2356565"/>
              <a:ext cx="115721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3" name="îśḻïdé">
              <a:extLst>
                <a:ext uri="{FF2B5EF4-FFF2-40B4-BE49-F238E27FC236}">
                  <a16:creationId xmlns:a16="http://schemas.microsoft.com/office/drawing/2014/main" id="{AEC693BA-0297-443C-9520-7205C0C1AACF}"/>
                </a:ext>
              </a:extLst>
            </p:cNvPr>
            <p:cNvSpPr/>
            <p:nvPr userDrawn="1"/>
          </p:nvSpPr>
          <p:spPr bwMode="auto">
            <a:xfrm>
              <a:off x="7236722" y="2356565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4 w 32"/>
                <a:gd name="T3" fmla="*/ 0 h 19"/>
                <a:gd name="T4" fmla="*/ 1 w 32"/>
                <a:gd name="T5" fmla="*/ 9 h 19"/>
                <a:gd name="T6" fmla="*/ 18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2" y="15"/>
                    <a:pt x="10" y="19"/>
                    <a:pt x="18" y="19"/>
                  </a:cubicBezTo>
                  <a:cubicBezTo>
                    <a:pt x="26" y="19"/>
                    <a:pt x="32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4" name="iš1íḑè">
              <a:extLst>
                <a:ext uri="{FF2B5EF4-FFF2-40B4-BE49-F238E27FC236}">
                  <a16:creationId xmlns:a16="http://schemas.microsoft.com/office/drawing/2014/main" id="{64408443-0949-4DDA-ACF2-19510B855562}"/>
                </a:ext>
              </a:extLst>
            </p:cNvPr>
            <p:cNvSpPr/>
            <p:nvPr userDrawn="1"/>
          </p:nvSpPr>
          <p:spPr bwMode="auto">
            <a:xfrm>
              <a:off x="736787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19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3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7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5" name="îṧḻïḍe">
              <a:extLst>
                <a:ext uri="{FF2B5EF4-FFF2-40B4-BE49-F238E27FC236}">
                  <a16:creationId xmlns:a16="http://schemas.microsoft.com/office/drawing/2014/main" id="{0958EBCE-6502-4DF5-A038-2993CAB39534}"/>
                </a:ext>
              </a:extLst>
            </p:cNvPr>
            <p:cNvSpPr/>
            <p:nvPr userDrawn="1"/>
          </p:nvSpPr>
          <p:spPr bwMode="auto">
            <a:xfrm>
              <a:off x="7503651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4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3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6" name="îŝľiḑê">
              <a:extLst>
                <a:ext uri="{FF2B5EF4-FFF2-40B4-BE49-F238E27FC236}">
                  <a16:creationId xmlns:a16="http://schemas.microsoft.com/office/drawing/2014/main" id="{836C7533-3A02-406C-86FE-0CF16D20FAD1}"/>
                </a:ext>
              </a:extLst>
            </p:cNvPr>
            <p:cNvSpPr/>
            <p:nvPr userDrawn="1"/>
          </p:nvSpPr>
          <p:spPr bwMode="auto">
            <a:xfrm>
              <a:off x="7637888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2" y="15"/>
                    <a:pt x="10" y="19"/>
                    <a:pt x="19" y="19"/>
                  </a:cubicBezTo>
                  <a:cubicBezTo>
                    <a:pt x="27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7" name="ïšḷîdê">
              <a:extLst>
                <a:ext uri="{FF2B5EF4-FFF2-40B4-BE49-F238E27FC236}">
                  <a16:creationId xmlns:a16="http://schemas.microsoft.com/office/drawing/2014/main" id="{CFFC26CE-9088-4FA3-A8B1-72C164FB5A61}"/>
                </a:ext>
              </a:extLst>
            </p:cNvPr>
            <p:cNvSpPr/>
            <p:nvPr userDrawn="1"/>
          </p:nvSpPr>
          <p:spPr bwMode="auto">
            <a:xfrm>
              <a:off x="7769038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6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8" name="iśḷidé">
              <a:extLst>
                <a:ext uri="{FF2B5EF4-FFF2-40B4-BE49-F238E27FC236}">
                  <a16:creationId xmlns:a16="http://schemas.microsoft.com/office/drawing/2014/main" id="{3D568D4A-6E8B-4498-8F1C-EE89BC0570AF}"/>
                </a:ext>
              </a:extLst>
            </p:cNvPr>
            <p:cNvSpPr/>
            <p:nvPr userDrawn="1"/>
          </p:nvSpPr>
          <p:spPr bwMode="auto">
            <a:xfrm>
              <a:off x="7904817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14 w 33"/>
                <a:gd name="T3" fmla="*/ 0 h 19"/>
                <a:gd name="T4" fmla="*/ 2 w 33"/>
                <a:gd name="T5" fmla="*/ 9 h 19"/>
                <a:gd name="T6" fmla="*/ 20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3" y="15"/>
                    <a:pt x="11" y="19"/>
                    <a:pt x="20" y="19"/>
                  </a:cubicBezTo>
                  <a:cubicBezTo>
                    <a:pt x="28" y="19"/>
                    <a:pt x="33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99" name="ïṩļîdé">
              <a:extLst>
                <a:ext uri="{FF2B5EF4-FFF2-40B4-BE49-F238E27FC236}">
                  <a16:creationId xmlns:a16="http://schemas.microsoft.com/office/drawing/2014/main" id="{DBC59B7F-0E2B-43E7-B711-E1DF06B26887}"/>
                </a:ext>
              </a:extLst>
            </p:cNvPr>
            <p:cNvSpPr/>
            <p:nvPr userDrawn="1"/>
          </p:nvSpPr>
          <p:spPr bwMode="auto">
            <a:xfrm>
              <a:off x="8039054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3 w 33"/>
                <a:gd name="T3" fmla="*/ 0 h 19"/>
                <a:gd name="T4" fmla="*/ 1 w 33"/>
                <a:gd name="T5" fmla="*/ 9 h 19"/>
                <a:gd name="T6" fmla="*/ 19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29" y="4"/>
                    <a:pt x="21" y="0"/>
                    <a:pt x="13" y="0"/>
                  </a:cubicBezTo>
                  <a:cubicBezTo>
                    <a:pt x="5" y="0"/>
                    <a:pt x="0" y="4"/>
                    <a:pt x="1" y="9"/>
                  </a:cubicBezTo>
                  <a:cubicBezTo>
                    <a:pt x="3" y="15"/>
                    <a:pt x="11" y="19"/>
                    <a:pt x="19" y="19"/>
                  </a:cubicBezTo>
                  <a:cubicBezTo>
                    <a:pt x="28" y="19"/>
                    <a:pt x="33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0" name="is1ídê">
              <a:extLst>
                <a:ext uri="{FF2B5EF4-FFF2-40B4-BE49-F238E27FC236}">
                  <a16:creationId xmlns:a16="http://schemas.microsoft.com/office/drawing/2014/main" id="{2C9ED576-38CE-4097-A75D-F7EFB5A9600F}"/>
                </a:ext>
              </a:extLst>
            </p:cNvPr>
            <p:cNvSpPr/>
            <p:nvPr userDrawn="1"/>
          </p:nvSpPr>
          <p:spPr bwMode="auto">
            <a:xfrm>
              <a:off x="8170204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14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1" name="iśľîḍe">
              <a:extLst>
                <a:ext uri="{FF2B5EF4-FFF2-40B4-BE49-F238E27FC236}">
                  <a16:creationId xmlns:a16="http://schemas.microsoft.com/office/drawing/2014/main" id="{003CB495-76AA-4D9A-A596-7F63D5FFCB89}"/>
                </a:ext>
              </a:extLst>
            </p:cNvPr>
            <p:cNvSpPr/>
            <p:nvPr userDrawn="1"/>
          </p:nvSpPr>
          <p:spPr bwMode="auto">
            <a:xfrm>
              <a:off x="830598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0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2" y="19"/>
                    <a:pt x="20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2" name="ïṩḷïďe">
              <a:extLst>
                <a:ext uri="{FF2B5EF4-FFF2-40B4-BE49-F238E27FC236}">
                  <a16:creationId xmlns:a16="http://schemas.microsoft.com/office/drawing/2014/main" id="{A63F7D4F-967D-483A-B86A-ACBF2415127C}"/>
                </a:ext>
              </a:extLst>
            </p:cNvPr>
            <p:cNvSpPr/>
            <p:nvPr userDrawn="1"/>
          </p:nvSpPr>
          <p:spPr bwMode="auto">
            <a:xfrm>
              <a:off x="8437134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4 w 35"/>
                <a:gd name="T3" fmla="*/ 0 h 19"/>
                <a:gd name="T4" fmla="*/ 2 w 35"/>
                <a:gd name="T5" fmla="*/ 9 h 19"/>
                <a:gd name="T6" fmla="*/ 21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2" y="0"/>
                    <a:pt x="14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3" name="ïṥḻíḋè">
              <a:extLst>
                <a:ext uri="{FF2B5EF4-FFF2-40B4-BE49-F238E27FC236}">
                  <a16:creationId xmlns:a16="http://schemas.microsoft.com/office/drawing/2014/main" id="{68BD1D76-1DCD-4DA0-BBF7-D9EE80485BB4}"/>
                </a:ext>
              </a:extLst>
            </p:cNvPr>
            <p:cNvSpPr/>
            <p:nvPr userDrawn="1"/>
          </p:nvSpPr>
          <p:spPr bwMode="auto">
            <a:xfrm>
              <a:off x="8572914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4" name="îśḷiďê">
              <a:extLst>
                <a:ext uri="{FF2B5EF4-FFF2-40B4-BE49-F238E27FC236}">
                  <a16:creationId xmlns:a16="http://schemas.microsoft.com/office/drawing/2014/main" id="{2E95CDEB-57B1-407E-BCB7-F9AD18AC1224}"/>
                </a:ext>
              </a:extLst>
            </p:cNvPr>
            <p:cNvSpPr/>
            <p:nvPr userDrawn="1"/>
          </p:nvSpPr>
          <p:spPr bwMode="auto">
            <a:xfrm>
              <a:off x="8707149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13 w 34"/>
                <a:gd name="T3" fmla="*/ 0 h 19"/>
                <a:gd name="T4" fmla="*/ 2 w 34"/>
                <a:gd name="T5" fmla="*/ 9 h 19"/>
                <a:gd name="T6" fmla="*/ 21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4" y="15"/>
                    <a:pt x="13" y="19"/>
                    <a:pt x="21" y="19"/>
                  </a:cubicBezTo>
                  <a:cubicBezTo>
                    <a:pt x="29" y="19"/>
                    <a:pt x="34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5" name="íşḷîďè">
              <a:extLst>
                <a:ext uri="{FF2B5EF4-FFF2-40B4-BE49-F238E27FC236}">
                  <a16:creationId xmlns:a16="http://schemas.microsoft.com/office/drawing/2014/main" id="{B9787979-9772-4068-B1D8-C2181080E015}"/>
                </a:ext>
              </a:extLst>
            </p:cNvPr>
            <p:cNvSpPr/>
            <p:nvPr userDrawn="1"/>
          </p:nvSpPr>
          <p:spPr bwMode="auto">
            <a:xfrm>
              <a:off x="8838300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13 w 35"/>
                <a:gd name="T3" fmla="*/ 0 h 19"/>
                <a:gd name="T4" fmla="*/ 3 w 35"/>
                <a:gd name="T5" fmla="*/ 9 h 19"/>
                <a:gd name="T6" fmla="*/ 2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0" y="4"/>
                    <a:pt x="22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6" name="ïṩḷïḍé">
              <a:extLst>
                <a:ext uri="{FF2B5EF4-FFF2-40B4-BE49-F238E27FC236}">
                  <a16:creationId xmlns:a16="http://schemas.microsoft.com/office/drawing/2014/main" id="{EEB8E13B-EC69-4EC2-B697-BE2A20130E38}"/>
                </a:ext>
              </a:extLst>
            </p:cNvPr>
            <p:cNvSpPr/>
            <p:nvPr userDrawn="1"/>
          </p:nvSpPr>
          <p:spPr bwMode="auto">
            <a:xfrm>
              <a:off x="8974080" y="2356565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13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2" y="9"/>
                  </a:cubicBezTo>
                  <a:cubicBezTo>
                    <a:pt x="5" y="15"/>
                    <a:pt x="14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7" name="íṡḻîḍé">
              <a:extLst>
                <a:ext uri="{FF2B5EF4-FFF2-40B4-BE49-F238E27FC236}">
                  <a16:creationId xmlns:a16="http://schemas.microsoft.com/office/drawing/2014/main" id="{32FDD028-1CA3-43F9-88B2-A2F49C9D829C}"/>
                </a:ext>
              </a:extLst>
            </p:cNvPr>
            <p:cNvSpPr/>
            <p:nvPr userDrawn="1"/>
          </p:nvSpPr>
          <p:spPr bwMode="auto">
            <a:xfrm>
              <a:off x="9108316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12 w 35"/>
                <a:gd name="T3" fmla="*/ 0 h 19"/>
                <a:gd name="T4" fmla="*/ 2 w 35"/>
                <a:gd name="T5" fmla="*/ 9 h 19"/>
                <a:gd name="T6" fmla="*/ 2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29" y="4"/>
                    <a:pt x="21" y="0"/>
                    <a:pt x="12" y="0"/>
                  </a:cubicBezTo>
                  <a:cubicBezTo>
                    <a:pt x="4" y="0"/>
                    <a:pt x="0" y="4"/>
                    <a:pt x="2" y="9"/>
                  </a:cubicBezTo>
                  <a:cubicBezTo>
                    <a:pt x="5" y="15"/>
                    <a:pt x="13" y="19"/>
                    <a:pt x="22" y="19"/>
                  </a:cubicBezTo>
                  <a:cubicBezTo>
                    <a:pt x="30" y="19"/>
                    <a:pt x="35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8" name="işļíḓè">
              <a:extLst>
                <a:ext uri="{FF2B5EF4-FFF2-40B4-BE49-F238E27FC236}">
                  <a16:creationId xmlns:a16="http://schemas.microsoft.com/office/drawing/2014/main" id="{029B3156-7E84-4019-9BCB-04D2FBB305F8}"/>
                </a:ext>
              </a:extLst>
            </p:cNvPr>
            <p:cNvSpPr/>
            <p:nvPr userDrawn="1"/>
          </p:nvSpPr>
          <p:spPr bwMode="auto">
            <a:xfrm>
              <a:off x="9239466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13 w 36"/>
                <a:gd name="T3" fmla="*/ 0 h 19"/>
                <a:gd name="T4" fmla="*/ 3 w 36"/>
                <a:gd name="T5" fmla="*/ 9 h 19"/>
                <a:gd name="T6" fmla="*/ 2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5" y="0"/>
                    <a:pt x="0" y="4"/>
                    <a:pt x="3" y="9"/>
                  </a:cubicBezTo>
                  <a:cubicBezTo>
                    <a:pt x="5" y="15"/>
                    <a:pt x="14" y="19"/>
                    <a:pt x="23" y="19"/>
                  </a:cubicBezTo>
                  <a:cubicBezTo>
                    <a:pt x="31" y="19"/>
                    <a:pt x="36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09" name="ïšḷïḓê">
              <a:extLst>
                <a:ext uri="{FF2B5EF4-FFF2-40B4-BE49-F238E27FC236}">
                  <a16:creationId xmlns:a16="http://schemas.microsoft.com/office/drawing/2014/main" id="{D472CD7D-C0F5-4FB7-93BA-6CD941393DA5}"/>
                </a:ext>
              </a:extLst>
            </p:cNvPr>
            <p:cNvSpPr/>
            <p:nvPr userDrawn="1"/>
          </p:nvSpPr>
          <p:spPr bwMode="auto">
            <a:xfrm>
              <a:off x="6985221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0 w 32"/>
                <a:gd name="T5" fmla="*/ 10 h 20"/>
                <a:gd name="T6" fmla="*/ 17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0" y="10"/>
                  </a:cubicBezTo>
                  <a:cubicBezTo>
                    <a:pt x="1" y="16"/>
                    <a:pt x="9" y="20"/>
                    <a:pt x="17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0" name="isľîḋè">
              <a:extLst>
                <a:ext uri="{FF2B5EF4-FFF2-40B4-BE49-F238E27FC236}">
                  <a16:creationId xmlns:a16="http://schemas.microsoft.com/office/drawing/2014/main" id="{A226F574-F669-45E3-9E17-58ACDFF2A583}"/>
                </a:ext>
              </a:extLst>
            </p:cNvPr>
            <p:cNvSpPr/>
            <p:nvPr userDrawn="1"/>
          </p:nvSpPr>
          <p:spPr bwMode="auto">
            <a:xfrm>
              <a:off x="7119458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9" y="20"/>
                    <a:pt x="18" y="20"/>
                  </a:cubicBezTo>
                  <a:cubicBezTo>
                    <a:pt x="26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1" name="í$ľídé">
              <a:extLst>
                <a:ext uri="{FF2B5EF4-FFF2-40B4-BE49-F238E27FC236}">
                  <a16:creationId xmlns:a16="http://schemas.microsoft.com/office/drawing/2014/main" id="{B909B0F1-177B-4B3D-9D91-C1EB18DC96C4}"/>
                </a:ext>
              </a:extLst>
            </p:cNvPr>
            <p:cNvSpPr/>
            <p:nvPr userDrawn="1"/>
          </p:nvSpPr>
          <p:spPr bwMode="auto">
            <a:xfrm>
              <a:off x="7255237" y="2439884"/>
              <a:ext cx="117264" cy="74061"/>
            </a:xfrm>
            <a:custGeom>
              <a:avLst/>
              <a:gdLst>
                <a:gd name="T0" fmla="*/ 31 w 32"/>
                <a:gd name="T1" fmla="*/ 10 h 20"/>
                <a:gd name="T2" fmla="*/ 14 w 32"/>
                <a:gd name="T3" fmla="*/ 0 h 20"/>
                <a:gd name="T4" fmla="*/ 1 w 32"/>
                <a:gd name="T5" fmla="*/ 10 h 20"/>
                <a:gd name="T6" fmla="*/ 18 w 32"/>
                <a:gd name="T7" fmla="*/ 20 h 20"/>
                <a:gd name="T8" fmla="*/ 31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8" y="20"/>
                  </a:cubicBezTo>
                  <a:cubicBezTo>
                    <a:pt x="27" y="20"/>
                    <a:pt x="32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2" name="íS1iďê">
              <a:extLst>
                <a:ext uri="{FF2B5EF4-FFF2-40B4-BE49-F238E27FC236}">
                  <a16:creationId xmlns:a16="http://schemas.microsoft.com/office/drawing/2014/main" id="{F3780CB4-729E-4D13-9558-098E08095EB4}"/>
                </a:ext>
              </a:extLst>
            </p:cNvPr>
            <p:cNvSpPr/>
            <p:nvPr userDrawn="1"/>
          </p:nvSpPr>
          <p:spPr bwMode="auto">
            <a:xfrm>
              <a:off x="7389473" y="2439884"/>
              <a:ext cx="120350" cy="74061"/>
            </a:xfrm>
            <a:custGeom>
              <a:avLst/>
              <a:gdLst>
                <a:gd name="T0" fmla="*/ 31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1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1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2" y="16"/>
                    <a:pt x="10" y="20"/>
                    <a:pt x="19" y="20"/>
                  </a:cubicBezTo>
                  <a:cubicBezTo>
                    <a:pt x="27" y="20"/>
                    <a:pt x="33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3" name="íSḻide">
              <a:extLst>
                <a:ext uri="{FF2B5EF4-FFF2-40B4-BE49-F238E27FC236}">
                  <a16:creationId xmlns:a16="http://schemas.microsoft.com/office/drawing/2014/main" id="{84D722C8-A6E7-421C-AF17-AD479E65E5EE}"/>
                </a:ext>
              </a:extLst>
            </p:cNvPr>
            <p:cNvSpPr/>
            <p:nvPr userDrawn="1"/>
          </p:nvSpPr>
          <p:spPr bwMode="auto">
            <a:xfrm>
              <a:off x="7525252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0" y="20"/>
                    <a:pt x="19" y="20"/>
                  </a:cubicBezTo>
                  <a:cubicBezTo>
                    <a:pt x="27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4" name="íşliḓe">
              <a:extLst>
                <a:ext uri="{FF2B5EF4-FFF2-40B4-BE49-F238E27FC236}">
                  <a16:creationId xmlns:a16="http://schemas.microsoft.com/office/drawing/2014/main" id="{D0E2E98D-0D1D-4225-B05D-5A578046816E}"/>
                </a:ext>
              </a:extLst>
            </p:cNvPr>
            <p:cNvSpPr/>
            <p:nvPr userDrawn="1"/>
          </p:nvSpPr>
          <p:spPr bwMode="auto">
            <a:xfrm>
              <a:off x="7659489" y="2439884"/>
              <a:ext cx="120350" cy="74061"/>
            </a:xfrm>
            <a:custGeom>
              <a:avLst/>
              <a:gdLst>
                <a:gd name="T0" fmla="*/ 32 w 33"/>
                <a:gd name="T1" fmla="*/ 10 h 20"/>
                <a:gd name="T2" fmla="*/ 14 w 33"/>
                <a:gd name="T3" fmla="*/ 0 h 20"/>
                <a:gd name="T4" fmla="*/ 1 w 33"/>
                <a:gd name="T5" fmla="*/ 10 h 20"/>
                <a:gd name="T6" fmla="*/ 19 w 33"/>
                <a:gd name="T7" fmla="*/ 20 h 20"/>
                <a:gd name="T8" fmla="*/ 32 w 33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1" y="10"/>
                  </a:cubicBezTo>
                  <a:cubicBezTo>
                    <a:pt x="3" y="16"/>
                    <a:pt x="11" y="20"/>
                    <a:pt x="19" y="20"/>
                  </a:cubicBezTo>
                  <a:cubicBezTo>
                    <a:pt x="28" y="20"/>
                    <a:pt x="33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5" name="îSḷïḑè">
              <a:extLst>
                <a:ext uri="{FF2B5EF4-FFF2-40B4-BE49-F238E27FC236}">
                  <a16:creationId xmlns:a16="http://schemas.microsoft.com/office/drawing/2014/main" id="{503E6621-15E5-4B71-B36B-0B824DF4F4B0}"/>
                </a:ext>
              </a:extLst>
            </p:cNvPr>
            <p:cNvSpPr/>
            <p:nvPr userDrawn="1"/>
          </p:nvSpPr>
          <p:spPr bwMode="auto">
            <a:xfrm>
              <a:off x="7795269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1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6" name="íṧlíḋè">
              <a:extLst>
                <a:ext uri="{FF2B5EF4-FFF2-40B4-BE49-F238E27FC236}">
                  <a16:creationId xmlns:a16="http://schemas.microsoft.com/office/drawing/2014/main" id="{FBCA8728-8E8C-4D74-80C5-A30E824DA8DD}"/>
                </a:ext>
              </a:extLst>
            </p:cNvPr>
            <p:cNvSpPr/>
            <p:nvPr userDrawn="1"/>
          </p:nvSpPr>
          <p:spPr bwMode="auto">
            <a:xfrm>
              <a:off x="7929504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3" y="16"/>
                    <a:pt x="12" y="20"/>
                    <a:pt x="20" y="20"/>
                  </a:cubicBezTo>
                  <a:cubicBezTo>
                    <a:pt x="28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7" name="iŝḷïdé">
              <a:extLst>
                <a:ext uri="{FF2B5EF4-FFF2-40B4-BE49-F238E27FC236}">
                  <a16:creationId xmlns:a16="http://schemas.microsoft.com/office/drawing/2014/main" id="{D69F0557-6492-44B2-92B4-99158A88678F}"/>
                </a:ext>
              </a:extLst>
            </p:cNvPr>
            <p:cNvSpPr/>
            <p:nvPr userDrawn="1"/>
          </p:nvSpPr>
          <p:spPr bwMode="auto">
            <a:xfrm>
              <a:off x="8065284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0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0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8" name="íŝḻïḍé">
              <a:extLst>
                <a:ext uri="{FF2B5EF4-FFF2-40B4-BE49-F238E27FC236}">
                  <a16:creationId xmlns:a16="http://schemas.microsoft.com/office/drawing/2014/main" id="{E94E9B0E-AB20-4B8F-9B02-03DE5D704BF8}"/>
                </a:ext>
              </a:extLst>
            </p:cNvPr>
            <p:cNvSpPr/>
            <p:nvPr userDrawn="1"/>
          </p:nvSpPr>
          <p:spPr bwMode="auto">
            <a:xfrm>
              <a:off x="8199520" y="2439884"/>
              <a:ext cx="124979" cy="74061"/>
            </a:xfrm>
            <a:custGeom>
              <a:avLst/>
              <a:gdLst>
                <a:gd name="T0" fmla="*/ 33 w 34"/>
                <a:gd name="T1" fmla="*/ 10 h 20"/>
                <a:gd name="T2" fmla="*/ 14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2" y="20"/>
                    <a:pt x="21" y="20"/>
                  </a:cubicBezTo>
                  <a:cubicBezTo>
                    <a:pt x="29" y="20"/>
                    <a:pt x="34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19" name="ïsḻídè">
              <a:extLst>
                <a:ext uri="{FF2B5EF4-FFF2-40B4-BE49-F238E27FC236}">
                  <a16:creationId xmlns:a16="http://schemas.microsoft.com/office/drawing/2014/main" id="{88093973-DC18-4FB2-930A-7D29EA3C65B1}"/>
                </a:ext>
              </a:extLst>
            </p:cNvPr>
            <p:cNvSpPr/>
            <p:nvPr userDrawn="1"/>
          </p:nvSpPr>
          <p:spPr bwMode="auto">
            <a:xfrm>
              <a:off x="833530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0" name="i$ľíḓe">
              <a:extLst>
                <a:ext uri="{FF2B5EF4-FFF2-40B4-BE49-F238E27FC236}">
                  <a16:creationId xmlns:a16="http://schemas.microsoft.com/office/drawing/2014/main" id="{F412A0D8-B4B5-416B-9D92-598D4BA8AA45}"/>
                </a:ext>
              </a:extLst>
            </p:cNvPr>
            <p:cNvSpPr/>
            <p:nvPr userDrawn="1"/>
          </p:nvSpPr>
          <p:spPr bwMode="auto">
            <a:xfrm>
              <a:off x="8469536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14 w 35"/>
                <a:gd name="T3" fmla="*/ 0 h 20"/>
                <a:gd name="T4" fmla="*/ 3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5"/>
                    <a:pt x="22" y="0"/>
                    <a:pt x="14" y="0"/>
                  </a:cubicBezTo>
                  <a:cubicBezTo>
                    <a:pt x="6" y="0"/>
                    <a:pt x="0" y="5"/>
                    <a:pt x="3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1" name="ïṥľîḓe">
              <a:extLst>
                <a:ext uri="{FF2B5EF4-FFF2-40B4-BE49-F238E27FC236}">
                  <a16:creationId xmlns:a16="http://schemas.microsoft.com/office/drawing/2014/main" id="{278E7517-DCA7-453A-B16A-CFDCA02AAB8F}"/>
                </a:ext>
              </a:extLst>
            </p:cNvPr>
            <p:cNvSpPr/>
            <p:nvPr userDrawn="1"/>
          </p:nvSpPr>
          <p:spPr bwMode="auto">
            <a:xfrm>
              <a:off x="8608401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13 w 34"/>
                <a:gd name="T3" fmla="*/ 0 h 20"/>
                <a:gd name="T4" fmla="*/ 2 w 34"/>
                <a:gd name="T5" fmla="*/ 10 h 20"/>
                <a:gd name="T6" fmla="*/ 21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29" y="20"/>
                    <a:pt x="34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2" name="îSḻîďè">
              <a:extLst>
                <a:ext uri="{FF2B5EF4-FFF2-40B4-BE49-F238E27FC236}">
                  <a16:creationId xmlns:a16="http://schemas.microsoft.com/office/drawing/2014/main" id="{E13F1F26-A85F-4ECF-90D1-AF7375464571}"/>
                </a:ext>
              </a:extLst>
            </p:cNvPr>
            <p:cNvSpPr/>
            <p:nvPr userDrawn="1"/>
          </p:nvSpPr>
          <p:spPr bwMode="auto">
            <a:xfrm>
              <a:off x="8744180" y="2439884"/>
              <a:ext cx="126522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1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4" y="16"/>
                    <a:pt x="13" y="20"/>
                    <a:pt x="21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3" name="iṥḻîḓe">
              <a:extLst>
                <a:ext uri="{FF2B5EF4-FFF2-40B4-BE49-F238E27FC236}">
                  <a16:creationId xmlns:a16="http://schemas.microsoft.com/office/drawing/2014/main" id="{86FB3935-1D2B-409F-A871-54967278AAFB}"/>
                </a:ext>
              </a:extLst>
            </p:cNvPr>
            <p:cNvSpPr/>
            <p:nvPr userDrawn="1"/>
          </p:nvSpPr>
          <p:spPr bwMode="auto">
            <a:xfrm>
              <a:off x="8878417" y="2439884"/>
              <a:ext cx="128065" cy="74061"/>
            </a:xfrm>
            <a:custGeom>
              <a:avLst/>
              <a:gdLst>
                <a:gd name="T0" fmla="*/ 32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3" y="20"/>
                    <a:pt x="22" y="20"/>
                  </a:cubicBezTo>
                  <a:cubicBezTo>
                    <a:pt x="30" y="20"/>
                    <a:pt x="35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4" name="iŝļiďè">
              <a:extLst>
                <a:ext uri="{FF2B5EF4-FFF2-40B4-BE49-F238E27FC236}">
                  <a16:creationId xmlns:a16="http://schemas.microsoft.com/office/drawing/2014/main" id="{AB78D407-C22A-4A5F-91B9-4866AA785633}"/>
                </a:ext>
              </a:extLst>
            </p:cNvPr>
            <p:cNvSpPr/>
            <p:nvPr userDrawn="1"/>
          </p:nvSpPr>
          <p:spPr bwMode="auto">
            <a:xfrm>
              <a:off x="9014196" y="2439884"/>
              <a:ext cx="126522" cy="74061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2" y="10"/>
                  </a:cubicBezTo>
                  <a:cubicBezTo>
                    <a:pt x="5" y="16"/>
                    <a:pt x="14" y="20"/>
                    <a:pt x="22" y="20"/>
                  </a:cubicBezTo>
                  <a:cubicBezTo>
                    <a:pt x="31" y="20"/>
                    <a:pt x="35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5" name="íSḷïḋe">
              <a:extLst>
                <a:ext uri="{FF2B5EF4-FFF2-40B4-BE49-F238E27FC236}">
                  <a16:creationId xmlns:a16="http://schemas.microsoft.com/office/drawing/2014/main" id="{ACE7AB99-4E48-49FE-BC82-AD2EE9BA60C7}"/>
                </a:ext>
              </a:extLst>
            </p:cNvPr>
            <p:cNvSpPr/>
            <p:nvPr userDrawn="1"/>
          </p:nvSpPr>
          <p:spPr bwMode="auto">
            <a:xfrm>
              <a:off x="9148432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6" name="ïṧ1îdè">
              <a:extLst>
                <a:ext uri="{FF2B5EF4-FFF2-40B4-BE49-F238E27FC236}">
                  <a16:creationId xmlns:a16="http://schemas.microsoft.com/office/drawing/2014/main" id="{49728E41-F526-4C6E-B3A9-27CAEE2A0498}"/>
                </a:ext>
              </a:extLst>
            </p:cNvPr>
            <p:cNvSpPr/>
            <p:nvPr userDrawn="1"/>
          </p:nvSpPr>
          <p:spPr bwMode="auto">
            <a:xfrm>
              <a:off x="9284211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5"/>
                    <a:pt x="21" y="0"/>
                    <a:pt x="13" y="0"/>
                  </a:cubicBezTo>
                  <a:cubicBezTo>
                    <a:pt x="5" y="0"/>
                    <a:pt x="0" y="5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1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7" name="íŝḻîdè">
              <a:extLst>
                <a:ext uri="{FF2B5EF4-FFF2-40B4-BE49-F238E27FC236}">
                  <a16:creationId xmlns:a16="http://schemas.microsoft.com/office/drawing/2014/main" id="{F52D2E85-F338-4AEB-9F03-C2A8510D01A9}"/>
                </a:ext>
              </a:extLst>
            </p:cNvPr>
            <p:cNvSpPr/>
            <p:nvPr userDrawn="1"/>
          </p:nvSpPr>
          <p:spPr bwMode="auto">
            <a:xfrm>
              <a:off x="8779668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13 w 35"/>
                <a:gd name="T3" fmla="*/ 0 h 20"/>
                <a:gd name="T4" fmla="*/ 2 w 35"/>
                <a:gd name="T5" fmla="*/ 10 h 20"/>
                <a:gd name="T6" fmla="*/ 22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1" y="4"/>
                    <a:pt x="22" y="0"/>
                    <a:pt x="13" y="0"/>
                  </a:cubicBezTo>
                  <a:cubicBezTo>
                    <a:pt x="5" y="0"/>
                    <a:pt x="0" y="4"/>
                    <a:pt x="2" y="10"/>
                  </a:cubicBezTo>
                  <a:cubicBezTo>
                    <a:pt x="5" y="15"/>
                    <a:pt x="13" y="20"/>
                    <a:pt x="22" y="20"/>
                  </a:cubicBezTo>
                  <a:cubicBezTo>
                    <a:pt x="31" y="20"/>
                    <a:pt x="35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8" name="ïślîdè">
              <a:extLst>
                <a:ext uri="{FF2B5EF4-FFF2-40B4-BE49-F238E27FC236}">
                  <a16:creationId xmlns:a16="http://schemas.microsoft.com/office/drawing/2014/main" id="{729EDB52-FD5B-4A8B-B454-D6D118B6F597}"/>
                </a:ext>
              </a:extLst>
            </p:cNvPr>
            <p:cNvSpPr/>
            <p:nvPr userDrawn="1"/>
          </p:nvSpPr>
          <p:spPr bwMode="auto">
            <a:xfrm>
              <a:off x="8915448" y="2532461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29" name="íṣľíḋê">
              <a:extLst>
                <a:ext uri="{FF2B5EF4-FFF2-40B4-BE49-F238E27FC236}">
                  <a16:creationId xmlns:a16="http://schemas.microsoft.com/office/drawing/2014/main" id="{8F8C26EC-C696-452F-BE99-8F570DB7BD1E}"/>
                </a:ext>
              </a:extLst>
            </p:cNvPr>
            <p:cNvSpPr/>
            <p:nvPr userDrawn="1"/>
          </p:nvSpPr>
          <p:spPr bwMode="auto">
            <a:xfrm>
              <a:off x="9193178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0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5"/>
                    <a:pt x="14" y="20"/>
                    <a:pt x="23" y="20"/>
                  </a:cubicBezTo>
                  <a:cubicBezTo>
                    <a:pt x="31" y="20"/>
                    <a:pt x="36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0" name="íṧļïḍé">
              <a:extLst>
                <a:ext uri="{FF2B5EF4-FFF2-40B4-BE49-F238E27FC236}">
                  <a16:creationId xmlns:a16="http://schemas.microsoft.com/office/drawing/2014/main" id="{7A4AC355-0B36-414C-B36C-A33B22468291}"/>
                </a:ext>
              </a:extLst>
            </p:cNvPr>
            <p:cNvSpPr/>
            <p:nvPr userDrawn="1"/>
          </p:nvSpPr>
          <p:spPr bwMode="auto">
            <a:xfrm>
              <a:off x="8816699" y="2623495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14 w 36"/>
                <a:gd name="T3" fmla="*/ 0 h 20"/>
                <a:gd name="T4" fmla="*/ 3 w 36"/>
                <a:gd name="T5" fmla="*/ 10 h 20"/>
                <a:gd name="T6" fmla="*/ 2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1" y="4"/>
                    <a:pt x="23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1" name="íšḷïḓe">
              <a:extLst>
                <a:ext uri="{FF2B5EF4-FFF2-40B4-BE49-F238E27FC236}">
                  <a16:creationId xmlns:a16="http://schemas.microsoft.com/office/drawing/2014/main" id="{EEBFE48F-D48B-41E9-8057-1311E25485A0}"/>
                </a:ext>
              </a:extLst>
            </p:cNvPr>
            <p:cNvSpPr/>
            <p:nvPr userDrawn="1"/>
          </p:nvSpPr>
          <p:spPr bwMode="auto">
            <a:xfrm>
              <a:off x="8955564" y="2623495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14 w 37"/>
                <a:gd name="T3" fmla="*/ 0 h 20"/>
                <a:gd name="T4" fmla="*/ 3 w 37"/>
                <a:gd name="T5" fmla="*/ 10 h 20"/>
                <a:gd name="T6" fmla="*/ 2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2" y="4"/>
                    <a:pt x="22" y="0"/>
                    <a:pt x="14" y="0"/>
                  </a:cubicBezTo>
                  <a:cubicBezTo>
                    <a:pt x="5" y="0"/>
                    <a:pt x="0" y="4"/>
                    <a:pt x="3" y="10"/>
                  </a:cubicBezTo>
                  <a:cubicBezTo>
                    <a:pt x="6" y="16"/>
                    <a:pt x="15" y="20"/>
                    <a:pt x="23" y="20"/>
                  </a:cubicBezTo>
                  <a:cubicBezTo>
                    <a:pt x="32" y="20"/>
                    <a:pt x="37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2" name="íṩľíḍe">
              <a:extLst>
                <a:ext uri="{FF2B5EF4-FFF2-40B4-BE49-F238E27FC236}">
                  <a16:creationId xmlns:a16="http://schemas.microsoft.com/office/drawing/2014/main" id="{0F23074B-77F8-46BF-8E5B-18C7062B29CA}"/>
                </a:ext>
              </a:extLst>
            </p:cNvPr>
            <p:cNvSpPr/>
            <p:nvPr userDrawn="1"/>
          </p:nvSpPr>
          <p:spPr bwMode="auto">
            <a:xfrm>
              <a:off x="9236381" y="2623495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13 w 36"/>
                <a:gd name="T3" fmla="*/ 0 h 20"/>
                <a:gd name="T4" fmla="*/ 2 w 36"/>
                <a:gd name="T5" fmla="*/ 10 h 20"/>
                <a:gd name="T6" fmla="*/ 2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1" y="4"/>
                    <a:pt x="21" y="0"/>
                    <a:pt x="13" y="0"/>
                  </a:cubicBezTo>
                  <a:cubicBezTo>
                    <a:pt x="4" y="0"/>
                    <a:pt x="0" y="4"/>
                    <a:pt x="2" y="10"/>
                  </a:cubicBezTo>
                  <a:cubicBezTo>
                    <a:pt x="5" y="16"/>
                    <a:pt x="14" y="20"/>
                    <a:pt x="23" y="20"/>
                  </a:cubicBezTo>
                  <a:cubicBezTo>
                    <a:pt x="32" y="20"/>
                    <a:pt x="36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3" name="iṩļíḋé">
              <a:extLst>
                <a:ext uri="{FF2B5EF4-FFF2-40B4-BE49-F238E27FC236}">
                  <a16:creationId xmlns:a16="http://schemas.microsoft.com/office/drawing/2014/main" id="{8D92F1A8-C4A4-452A-9440-62CE0778EDEB}"/>
                </a:ext>
              </a:extLst>
            </p:cNvPr>
            <p:cNvSpPr/>
            <p:nvPr userDrawn="1"/>
          </p:nvSpPr>
          <p:spPr bwMode="auto">
            <a:xfrm>
              <a:off x="8856816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4" name="iṧḻíḑé">
              <a:extLst>
                <a:ext uri="{FF2B5EF4-FFF2-40B4-BE49-F238E27FC236}">
                  <a16:creationId xmlns:a16="http://schemas.microsoft.com/office/drawing/2014/main" id="{5045F060-B6C1-44BD-9CF5-FC8251EE45E1}"/>
                </a:ext>
              </a:extLst>
            </p:cNvPr>
            <p:cNvSpPr/>
            <p:nvPr userDrawn="1"/>
          </p:nvSpPr>
          <p:spPr bwMode="auto">
            <a:xfrm>
              <a:off x="8998767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13 w 37"/>
                <a:gd name="T3" fmla="*/ 0 h 22"/>
                <a:gd name="T4" fmla="*/ 2 w 37"/>
                <a:gd name="T5" fmla="*/ 11 h 22"/>
                <a:gd name="T6" fmla="*/ 2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1" y="5"/>
                    <a:pt x="22" y="0"/>
                    <a:pt x="13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7"/>
                    <a:pt x="14" y="22"/>
                    <a:pt x="23" y="22"/>
                  </a:cubicBezTo>
                  <a:cubicBezTo>
                    <a:pt x="32" y="22"/>
                    <a:pt x="37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5" name="îṩļiḋè">
              <a:extLst>
                <a:ext uri="{FF2B5EF4-FFF2-40B4-BE49-F238E27FC236}">
                  <a16:creationId xmlns:a16="http://schemas.microsoft.com/office/drawing/2014/main" id="{F0A1DC50-420C-4FCE-B26F-8817FA9F22F6}"/>
                </a:ext>
              </a:extLst>
            </p:cNvPr>
            <p:cNvSpPr/>
            <p:nvPr userDrawn="1"/>
          </p:nvSpPr>
          <p:spPr bwMode="auto">
            <a:xfrm>
              <a:off x="8896932" y="2810191"/>
              <a:ext cx="135779" cy="80233"/>
            </a:xfrm>
            <a:custGeom>
              <a:avLst/>
              <a:gdLst>
                <a:gd name="T0" fmla="*/ 35 w 37"/>
                <a:gd name="T1" fmla="*/ 11 h 22"/>
                <a:gd name="T2" fmla="*/ 14 w 37"/>
                <a:gd name="T3" fmla="*/ 0 h 22"/>
                <a:gd name="T4" fmla="*/ 3 w 37"/>
                <a:gd name="T5" fmla="*/ 11 h 22"/>
                <a:gd name="T6" fmla="*/ 2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7"/>
                    <a:pt x="15" y="22"/>
                    <a:pt x="24" y="22"/>
                  </a:cubicBezTo>
                  <a:cubicBezTo>
                    <a:pt x="32" y="22"/>
                    <a:pt x="37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6" name="ïśľíḍè">
              <a:extLst>
                <a:ext uri="{FF2B5EF4-FFF2-40B4-BE49-F238E27FC236}">
                  <a16:creationId xmlns:a16="http://schemas.microsoft.com/office/drawing/2014/main" id="{57CF6D3D-2183-4E1A-AA3B-611D26ED30BF}"/>
                </a:ext>
              </a:extLst>
            </p:cNvPr>
            <p:cNvSpPr/>
            <p:nvPr userDrawn="1"/>
          </p:nvSpPr>
          <p:spPr bwMode="auto">
            <a:xfrm>
              <a:off x="9038883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14 w 38"/>
                <a:gd name="T3" fmla="*/ 0 h 22"/>
                <a:gd name="T4" fmla="*/ 3 w 38"/>
                <a:gd name="T5" fmla="*/ 11 h 22"/>
                <a:gd name="T6" fmla="*/ 2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6" y="17"/>
                    <a:pt x="15" y="22"/>
                    <a:pt x="24" y="22"/>
                  </a:cubicBezTo>
                  <a:cubicBezTo>
                    <a:pt x="33" y="22"/>
                    <a:pt x="38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7" name="îşļiḋé">
              <a:extLst>
                <a:ext uri="{FF2B5EF4-FFF2-40B4-BE49-F238E27FC236}">
                  <a16:creationId xmlns:a16="http://schemas.microsoft.com/office/drawing/2014/main" id="{CC6D6E5E-0523-4428-B1BA-431D205E86BC}"/>
                </a:ext>
              </a:extLst>
            </p:cNvPr>
            <p:cNvSpPr/>
            <p:nvPr userDrawn="1"/>
          </p:nvSpPr>
          <p:spPr bwMode="auto">
            <a:xfrm>
              <a:off x="8940135" y="2907397"/>
              <a:ext cx="135779" cy="84863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8" name="išliḋé">
              <a:extLst>
                <a:ext uri="{FF2B5EF4-FFF2-40B4-BE49-F238E27FC236}">
                  <a16:creationId xmlns:a16="http://schemas.microsoft.com/office/drawing/2014/main" id="{ED64AFE2-47BD-46A7-9E5F-C0F228BC3DC6}"/>
                </a:ext>
              </a:extLst>
            </p:cNvPr>
            <p:cNvSpPr/>
            <p:nvPr userDrawn="1"/>
          </p:nvSpPr>
          <p:spPr bwMode="auto">
            <a:xfrm>
              <a:off x="7809155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2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39" name="í$ļïḓé">
              <a:extLst>
                <a:ext uri="{FF2B5EF4-FFF2-40B4-BE49-F238E27FC236}">
                  <a16:creationId xmlns:a16="http://schemas.microsoft.com/office/drawing/2014/main" id="{09FF943F-4608-49BA-AC2A-9D7DBFE601C7}"/>
                </a:ext>
              </a:extLst>
            </p:cNvPr>
            <p:cNvSpPr/>
            <p:nvPr userDrawn="1"/>
          </p:nvSpPr>
          <p:spPr bwMode="auto">
            <a:xfrm>
              <a:off x="7955735" y="3010774"/>
              <a:ext cx="134237" cy="83319"/>
            </a:xfrm>
            <a:custGeom>
              <a:avLst/>
              <a:gdLst>
                <a:gd name="T0" fmla="*/ 35 w 37"/>
                <a:gd name="T1" fmla="*/ 11 h 23"/>
                <a:gd name="T2" fmla="*/ 15 w 37"/>
                <a:gd name="T3" fmla="*/ 0 h 23"/>
                <a:gd name="T4" fmla="*/ 2 w 37"/>
                <a:gd name="T5" fmla="*/ 11 h 23"/>
                <a:gd name="T6" fmla="*/ 22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2" y="11"/>
                  </a:cubicBezTo>
                  <a:cubicBezTo>
                    <a:pt x="4" y="18"/>
                    <a:pt x="13" y="23"/>
                    <a:pt x="22" y="23"/>
                  </a:cubicBezTo>
                  <a:cubicBezTo>
                    <a:pt x="31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0" name="îSliḋè">
              <a:extLst>
                <a:ext uri="{FF2B5EF4-FFF2-40B4-BE49-F238E27FC236}">
                  <a16:creationId xmlns:a16="http://schemas.microsoft.com/office/drawing/2014/main" id="{CD3FE029-AB78-44B6-A11B-0FF89E5D01E9}"/>
                </a:ext>
              </a:extLst>
            </p:cNvPr>
            <p:cNvSpPr/>
            <p:nvPr userDrawn="1"/>
          </p:nvSpPr>
          <p:spPr bwMode="auto">
            <a:xfrm>
              <a:off x="8105400" y="3010774"/>
              <a:ext cx="131151" cy="83319"/>
            </a:xfrm>
            <a:custGeom>
              <a:avLst/>
              <a:gdLst>
                <a:gd name="T0" fmla="*/ 34 w 36"/>
                <a:gd name="T1" fmla="*/ 11 h 23"/>
                <a:gd name="T2" fmla="*/ 14 w 36"/>
                <a:gd name="T3" fmla="*/ 0 h 23"/>
                <a:gd name="T4" fmla="*/ 1 w 36"/>
                <a:gd name="T5" fmla="*/ 11 h 23"/>
                <a:gd name="T6" fmla="*/ 22 w 36"/>
                <a:gd name="T7" fmla="*/ 23 h 23"/>
                <a:gd name="T8" fmla="*/ 34 w 36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4" y="11"/>
                  </a:moveTo>
                  <a:cubicBezTo>
                    <a:pt x="32" y="5"/>
                    <a:pt x="23" y="0"/>
                    <a:pt x="14" y="0"/>
                  </a:cubicBezTo>
                  <a:cubicBezTo>
                    <a:pt x="5" y="0"/>
                    <a:pt x="0" y="5"/>
                    <a:pt x="1" y="11"/>
                  </a:cubicBezTo>
                  <a:cubicBezTo>
                    <a:pt x="3" y="18"/>
                    <a:pt x="12" y="23"/>
                    <a:pt x="22" y="23"/>
                  </a:cubicBezTo>
                  <a:cubicBezTo>
                    <a:pt x="31" y="23"/>
                    <a:pt x="36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1" name="îṡlïḍe">
              <a:extLst>
                <a:ext uri="{FF2B5EF4-FFF2-40B4-BE49-F238E27FC236}">
                  <a16:creationId xmlns:a16="http://schemas.microsoft.com/office/drawing/2014/main" id="{BA6286CC-9DE4-46C9-9BED-A1AE638CB6B6}"/>
                </a:ext>
              </a:extLst>
            </p:cNvPr>
            <p:cNvSpPr/>
            <p:nvPr userDrawn="1"/>
          </p:nvSpPr>
          <p:spPr bwMode="auto">
            <a:xfrm>
              <a:off x="8397018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14 w 37"/>
                <a:gd name="T3" fmla="*/ 0 h 23"/>
                <a:gd name="T4" fmla="*/ 2 w 37"/>
                <a:gd name="T5" fmla="*/ 11 h 23"/>
                <a:gd name="T6" fmla="*/ 23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4" y="18"/>
                    <a:pt x="13" y="23"/>
                    <a:pt x="23" y="23"/>
                  </a:cubicBezTo>
                  <a:cubicBezTo>
                    <a:pt x="32" y="23"/>
                    <a:pt x="37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2" name="ïṧ1iḓe">
              <a:extLst>
                <a:ext uri="{FF2B5EF4-FFF2-40B4-BE49-F238E27FC236}">
                  <a16:creationId xmlns:a16="http://schemas.microsoft.com/office/drawing/2014/main" id="{B79C85F6-1980-4B2A-9B4B-20B3A34595C4}"/>
                </a:ext>
              </a:extLst>
            </p:cNvPr>
            <p:cNvSpPr/>
            <p:nvPr userDrawn="1"/>
          </p:nvSpPr>
          <p:spPr bwMode="auto">
            <a:xfrm>
              <a:off x="8543597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2 w 38"/>
                <a:gd name="T5" fmla="*/ 11 h 23"/>
                <a:gd name="T6" fmla="*/ 23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2" y="11"/>
                  </a:cubicBezTo>
                  <a:cubicBezTo>
                    <a:pt x="5" y="18"/>
                    <a:pt x="14" y="23"/>
                    <a:pt x="23" y="23"/>
                  </a:cubicBezTo>
                  <a:cubicBezTo>
                    <a:pt x="32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3" name="i$ļíḋé">
              <a:extLst>
                <a:ext uri="{FF2B5EF4-FFF2-40B4-BE49-F238E27FC236}">
                  <a16:creationId xmlns:a16="http://schemas.microsoft.com/office/drawing/2014/main" id="{E9074853-A0F8-4E0D-A2A3-ABF91D84AE2D}"/>
                </a:ext>
              </a:extLst>
            </p:cNvPr>
            <p:cNvSpPr/>
            <p:nvPr userDrawn="1"/>
          </p:nvSpPr>
          <p:spPr bwMode="auto">
            <a:xfrm>
              <a:off x="868863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14 w 38"/>
                <a:gd name="T3" fmla="*/ 0 h 23"/>
                <a:gd name="T4" fmla="*/ 3 w 38"/>
                <a:gd name="T5" fmla="*/ 11 h 23"/>
                <a:gd name="T6" fmla="*/ 2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5" y="0"/>
                    <a:pt x="0" y="5"/>
                    <a:pt x="3" y="11"/>
                  </a:cubicBezTo>
                  <a:cubicBezTo>
                    <a:pt x="5" y="18"/>
                    <a:pt x="14" y="23"/>
                    <a:pt x="24" y="23"/>
                  </a:cubicBezTo>
                  <a:cubicBezTo>
                    <a:pt x="33" y="23"/>
                    <a:pt x="38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4" name="íṩ1ïḑe">
              <a:extLst>
                <a:ext uri="{FF2B5EF4-FFF2-40B4-BE49-F238E27FC236}">
                  <a16:creationId xmlns:a16="http://schemas.microsoft.com/office/drawing/2014/main" id="{D5CD6202-E8C0-41EA-9424-2DD9A4C1B8F7}"/>
                </a:ext>
              </a:extLst>
            </p:cNvPr>
            <p:cNvSpPr/>
            <p:nvPr userDrawn="1"/>
          </p:nvSpPr>
          <p:spPr bwMode="auto">
            <a:xfrm>
              <a:off x="7838471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2 w 37"/>
                <a:gd name="T5" fmla="*/ 12 h 24"/>
                <a:gd name="T6" fmla="*/ 21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2" y="12"/>
                  </a:cubicBezTo>
                  <a:cubicBezTo>
                    <a:pt x="3" y="19"/>
                    <a:pt x="12" y="24"/>
                    <a:pt x="21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5" name="ïSļïḑè">
              <a:extLst>
                <a:ext uri="{FF2B5EF4-FFF2-40B4-BE49-F238E27FC236}">
                  <a16:creationId xmlns:a16="http://schemas.microsoft.com/office/drawing/2014/main" id="{3F8040B8-75B4-4F33-A6E6-CB82BA2C6A16}"/>
                </a:ext>
              </a:extLst>
            </p:cNvPr>
            <p:cNvSpPr/>
            <p:nvPr userDrawn="1"/>
          </p:nvSpPr>
          <p:spPr bwMode="auto">
            <a:xfrm>
              <a:off x="7988136" y="3112609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6" name="iṡḷíḑê">
              <a:extLst>
                <a:ext uri="{FF2B5EF4-FFF2-40B4-BE49-F238E27FC236}">
                  <a16:creationId xmlns:a16="http://schemas.microsoft.com/office/drawing/2014/main" id="{8FD970A2-54D0-4FA1-A626-62AA927BFBB2}"/>
                </a:ext>
              </a:extLst>
            </p:cNvPr>
            <p:cNvSpPr/>
            <p:nvPr userDrawn="1"/>
          </p:nvSpPr>
          <p:spPr bwMode="auto">
            <a:xfrm>
              <a:off x="8434048" y="3112609"/>
              <a:ext cx="138865" cy="87948"/>
            </a:xfrm>
            <a:custGeom>
              <a:avLst/>
              <a:gdLst>
                <a:gd name="T0" fmla="*/ 35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3 w 38"/>
                <a:gd name="T7" fmla="*/ 24 h 24"/>
                <a:gd name="T8" fmla="*/ 35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5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4" y="19"/>
                    <a:pt x="13" y="24"/>
                    <a:pt x="23" y="24"/>
                  </a:cubicBezTo>
                  <a:cubicBezTo>
                    <a:pt x="32" y="24"/>
                    <a:pt x="38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7" name="ísľiḍé">
              <a:extLst>
                <a:ext uri="{FF2B5EF4-FFF2-40B4-BE49-F238E27FC236}">
                  <a16:creationId xmlns:a16="http://schemas.microsoft.com/office/drawing/2014/main" id="{0E2E3758-C0D5-4EC0-A547-CF9ED901FDA4}"/>
                </a:ext>
              </a:extLst>
            </p:cNvPr>
            <p:cNvSpPr/>
            <p:nvPr userDrawn="1"/>
          </p:nvSpPr>
          <p:spPr bwMode="auto">
            <a:xfrm>
              <a:off x="8579085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6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8" name="î$ľíďé">
              <a:extLst>
                <a:ext uri="{FF2B5EF4-FFF2-40B4-BE49-F238E27FC236}">
                  <a16:creationId xmlns:a16="http://schemas.microsoft.com/office/drawing/2014/main" id="{238250D6-C839-4DD2-8784-EC79547F47EB}"/>
                </a:ext>
              </a:extLst>
            </p:cNvPr>
            <p:cNvSpPr/>
            <p:nvPr userDrawn="1"/>
          </p:nvSpPr>
          <p:spPr bwMode="auto">
            <a:xfrm>
              <a:off x="8728751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3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4" y="0"/>
                    <a:pt x="15" y="0"/>
                  </a:cubicBezTo>
                  <a:cubicBezTo>
                    <a:pt x="5" y="0"/>
                    <a:pt x="0" y="6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49" name="iṡḻîďê">
              <a:extLst>
                <a:ext uri="{FF2B5EF4-FFF2-40B4-BE49-F238E27FC236}">
                  <a16:creationId xmlns:a16="http://schemas.microsoft.com/office/drawing/2014/main" id="{A3E3AC4D-E05C-4A6F-8A75-8DE450CA7169}"/>
                </a:ext>
              </a:extLst>
            </p:cNvPr>
            <p:cNvSpPr/>
            <p:nvPr userDrawn="1"/>
          </p:nvSpPr>
          <p:spPr bwMode="auto">
            <a:xfrm>
              <a:off x="8878417" y="3112609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4 w 38"/>
                <a:gd name="T3" fmla="*/ 0 h 24"/>
                <a:gd name="T4" fmla="*/ 2 w 38"/>
                <a:gd name="T5" fmla="*/ 12 h 24"/>
                <a:gd name="T6" fmla="*/ 24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3" y="6"/>
                    <a:pt x="23" y="0"/>
                    <a:pt x="14" y="0"/>
                  </a:cubicBezTo>
                  <a:cubicBezTo>
                    <a:pt x="5" y="0"/>
                    <a:pt x="0" y="6"/>
                    <a:pt x="2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3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0" name="iṣḷiḋè">
              <a:extLst>
                <a:ext uri="{FF2B5EF4-FFF2-40B4-BE49-F238E27FC236}">
                  <a16:creationId xmlns:a16="http://schemas.microsoft.com/office/drawing/2014/main" id="{051FF2E5-2BEA-4FC1-A444-90736E3A6213}"/>
                </a:ext>
              </a:extLst>
            </p:cNvPr>
            <p:cNvSpPr/>
            <p:nvPr userDrawn="1"/>
          </p:nvSpPr>
          <p:spPr bwMode="auto">
            <a:xfrm>
              <a:off x="7867787" y="3222158"/>
              <a:ext cx="135779" cy="87948"/>
            </a:xfrm>
            <a:custGeom>
              <a:avLst/>
              <a:gdLst>
                <a:gd name="T0" fmla="*/ 35 w 37"/>
                <a:gd name="T1" fmla="*/ 12 h 24"/>
                <a:gd name="T2" fmla="*/ 15 w 37"/>
                <a:gd name="T3" fmla="*/ 0 h 24"/>
                <a:gd name="T4" fmla="*/ 1 w 37"/>
                <a:gd name="T5" fmla="*/ 12 h 24"/>
                <a:gd name="T6" fmla="*/ 22 w 37"/>
                <a:gd name="T7" fmla="*/ 24 h 24"/>
                <a:gd name="T8" fmla="*/ 35 w 37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5" y="12"/>
                  </a:moveTo>
                  <a:cubicBezTo>
                    <a:pt x="33" y="5"/>
                    <a:pt x="24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4"/>
                    <a:pt x="22" y="24"/>
                  </a:cubicBezTo>
                  <a:cubicBezTo>
                    <a:pt x="31" y="24"/>
                    <a:pt x="37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1" name="íşlîḋè">
              <a:extLst>
                <a:ext uri="{FF2B5EF4-FFF2-40B4-BE49-F238E27FC236}">
                  <a16:creationId xmlns:a16="http://schemas.microsoft.com/office/drawing/2014/main" id="{DA41430D-8C85-4164-907C-0F4583A8F999}"/>
                </a:ext>
              </a:extLst>
            </p:cNvPr>
            <p:cNvSpPr/>
            <p:nvPr userDrawn="1"/>
          </p:nvSpPr>
          <p:spPr bwMode="auto">
            <a:xfrm>
              <a:off x="8017453" y="3222158"/>
              <a:ext cx="138865" cy="87948"/>
            </a:xfrm>
            <a:custGeom>
              <a:avLst/>
              <a:gdLst>
                <a:gd name="T0" fmla="*/ 36 w 38"/>
                <a:gd name="T1" fmla="*/ 12 h 24"/>
                <a:gd name="T2" fmla="*/ 15 w 38"/>
                <a:gd name="T3" fmla="*/ 0 h 24"/>
                <a:gd name="T4" fmla="*/ 2 w 38"/>
                <a:gd name="T5" fmla="*/ 12 h 24"/>
                <a:gd name="T6" fmla="*/ 22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2" y="12"/>
                  </a:cubicBezTo>
                  <a:cubicBezTo>
                    <a:pt x="4" y="19"/>
                    <a:pt x="13" y="24"/>
                    <a:pt x="22" y="24"/>
                  </a:cubicBezTo>
                  <a:cubicBezTo>
                    <a:pt x="32" y="24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2" name="íŝļîďe">
              <a:extLst>
                <a:ext uri="{FF2B5EF4-FFF2-40B4-BE49-F238E27FC236}">
                  <a16:creationId xmlns:a16="http://schemas.microsoft.com/office/drawing/2014/main" id="{45178FEC-C6C2-4929-ACB3-1E4733C04ADD}"/>
                </a:ext>
              </a:extLst>
            </p:cNvPr>
            <p:cNvSpPr/>
            <p:nvPr userDrawn="1"/>
          </p:nvSpPr>
          <p:spPr bwMode="auto">
            <a:xfrm>
              <a:off x="8619202" y="3222158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15 w 39"/>
                <a:gd name="T3" fmla="*/ 0 h 24"/>
                <a:gd name="T4" fmla="*/ 2 w 39"/>
                <a:gd name="T5" fmla="*/ 12 h 24"/>
                <a:gd name="T6" fmla="*/ 2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4" y="24"/>
                    <a:pt x="24" y="24"/>
                  </a:cubicBezTo>
                  <a:cubicBezTo>
                    <a:pt x="33" y="24"/>
                    <a:pt x="39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3" name="isḻîḋè">
              <a:extLst>
                <a:ext uri="{FF2B5EF4-FFF2-40B4-BE49-F238E27FC236}">
                  <a16:creationId xmlns:a16="http://schemas.microsoft.com/office/drawing/2014/main" id="{51CF17F8-BDE2-40F7-B3DD-72FDF5AB593D}"/>
                </a:ext>
              </a:extLst>
            </p:cNvPr>
            <p:cNvSpPr/>
            <p:nvPr userDrawn="1"/>
          </p:nvSpPr>
          <p:spPr bwMode="auto">
            <a:xfrm>
              <a:off x="8768867" y="3222158"/>
              <a:ext cx="143495" cy="87948"/>
            </a:xfrm>
            <a:custGeom>
              <a:avLst/>
              <a:gdLst>
                <a:gd name="T0" fmla="*/ 37 w 39"/>
                <a:gd name="T1" fmla="*/ 12 h 24"/>
                <a:gd name="T2" fmla="*/ 15 w 39"/>
                <a:gd name="T3" fmla="*/ 0 h 24"/>
                <a:gd name="T4" fmla="*/ 3 w 39"/>
                <a:gd name="T5" fmla="*/ 12 h 24"/>
                <a:gd name="T6" fmla="*/ 24 w 39"/>
                <a:gd name="T7" fmla="*/ 24 h 24"/>
                <a:gd name="T8" fmla="*/ 37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5" y="19"/>
                    <a:pt x="15" y="24"/>
                    <a:pt x="24" y="24"/>
                  </a:cubicBezTo>
                  <a:cubicBezTo>
                    <a:pt x="34" y="24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4" name="îṩliḓe">
              <a:extLst>
                <a:ext uri="{FF2B5EF4-FFF2-40B4-BE49-F238E27FC236}">
                  <a16:creationId xmlns:a16="http://schemas.microsoft.com/office/drawing/2014/main" id="{036EE51D-EE82-4B1E-BF97-B9D6FE9F4979}"/>
                </a:ext>
              </a:extLst>
            </p:cNvPr>
            <p:cNvSpPr/>
            <p:nvPr userDrawn="1"/>
          </p:nvSpPr>
          <p:spPr bwMode="auto">
            <a:xfrm>
              <a:off x="8918534" y="3222158"/>
              <a:ext cx="146580" cy="87948"/>
            </a:xfrm>
            <a:custGeom>
              <a:avLst/>
              <a:gdLst>
                <a:gd name="T0" fmla="*/ 37 w 40"/>
                <a:gd name="T1" fmla="*/ 12 h 24"/>
                <a:gd name="T2" fmla="*/ 15 w 40"/>
                <a:gd name="T3" fmla="*/ 0 h 24"/>
                <a:gd name="T4" fmla="*/ 3 w 40"/>
                <a:gd name="T5" fmla="*/ 12 h 24"/>
                <a:gd name="T6" fmla="*/ 2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6" y="0"/>
                    <a:pt x="0" y="5"/>
                    <a:pt x="3" y="12"/>
                  </a:cubicBezTo>
                  <a:cubicBezTo>
                    <a:pt x="6" y="19"/>
                    <a:pt x="16" y="24"/>
                    <a:pt x="25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5" name="íṡľiḋê">
              <a:extLst>
                <a:ext uri="{FF2B5EF4-FFF2-40B4-BE49-F238E27FC236}">
                  <a16:creationId xmlns:a16="http://schemas.microsoft.com/office/drawing/2014/main" id="{D94E4FFD-D98A-4449-9F46-8BAA368C7C7D}"/>
                </a:ext>
              </a:extLst>
            </p:cNvPr>
            <p:cNvSpPr/>
            <p:nvPr userDrawn="1"/>
          </p:nvSpPr>
          <p:spPr bwMode="auto">
            <a:xfrm>
              <a:off x="7897103" y="3331707"/>
              <a:ext cx="138865" cy="91034"/>
            </a:xfrm>
            <a:custGeom>
              <a:avLst/>
              <a:gdLst>
                <a:gd name="T0" fmla="*/ 36 w 38"/>
                <a:gd name="T1" fmla="*/ 12 h 25"/>
                <a:gd name="T2" fmla="*/ 15 w 38"/>
                <a:gd name="T3" fmla="*/ 0 h 25"/>
                <a:gd name="T4" fmla="*/ 1 w 38"/>
                <a:gd name="T5" fmla="*/ 12 h 25"/>
                <a:gd name="T6" fmla="*/ 22 w 38"/>
                <a:gd name="T7" fmla="*/ 25 h 25"/>
                <a:gd name="T8" fmla="*/ 36 w 38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5">
                  <a:moveTo>
                    <a:pt x="36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6" y="0"/>
                    <a:pt x="0" y="5"/>
                    <a:pt x="1" y="12"/>
                  </a:cubicBezTo>
                  <a:cubicBezTo>
                    <a:pt x="3" y="19"/>
                    <a:pt x="12" y="25"/>
                    <a:pt x="22" y="25"/>
                  </a:cubicBezTo>
                  <a:cubicBezTo>
                    <a:pt x="32" y="25"/>
                    <a:pt x="38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6" name="iśḻïḓé">
              <a:extLst>
                <a:ext uri="{FF2B5EF4-FFF2-40B4-BE49-F238E27FC236}">
                  <a16:creationId xmlns:a16="http://schemas.microsoft.com/office/drawing/2014/main" id="{E9D2F59A-2744-446B-B7A7-C4536E5EBD3D}"/>
                </a:ext>
              </a:extLst>
            </p:cNvPr>
            <p:cNvSpPr/>
            <p:nvPr userDrawn="1"/>
          </p:nvSpPr>
          <p:spPr bwMode="auto">
            <a:xfrm>
              <a:off x="8659319" y="3331707"/>
              <a:ext cx="143495" cy="91034"/>
            </a:xfrm>
            <a:custGeom>
              <a:avLst/>
              <a:gdLst>
                <a:gd name="T0" fmla="*/ 37 w 39"/>
                <a:gd name="T1" fmla="*/ 12 h 25"/>
                <a:gd name="T2" fmla="*/ 15 w 39"/>
                <a:gd name="T3" fmla="*/ 0 h 25"/>
                <a:gd name="T4" fmla="*/ 2 w 39"/>
                <a:gd name="T5" fmla="*/ 12 h 25"/>
                <a:gd name="T6" fmla="*/ 24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19"/>
                    <a:pt x="15" y="25"/>
                    <a:pt x="24" y="25"/>
                  </a:cubicBezTo>
                  <a:cubicBezTo>
                    <a:pt x="34" y="25"/>
                    <a:pt x="39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7" name="íşḻiďe">
              <a:extLst>
                <a:ext uri="{FF2B5EF4-FFF2-40B4-BE49-F238E27FC236}">
                  <a16:creationId xmlns:a16="http://schemas.microsoft.com/office/drawing/2014/main" id="{EDE77585-D23D-421B-A01A-04A8B2601021}"/>
                </a:ext>
              </a:extLst>
            </p:cNvPr>
            <p:cNvSpPr/>
            <p:nvPr userDrawn="1"/>
          </p:nvSpPr>
          <p:spPr bwMode="auto">
            <a:xfrm>
              <a:off x="8856816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5 w 40"/>
                <a:gd name="T3" fmla="*/ 0 h 26"/>
                <a:gd name="T4" fmla="*/ 2 w 40"/>
                <a:gd name="T5" fmla="*/ 12 h 26"/>
                <a:gd name="T6" fmla="*/ 2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5" y="26"/>
                    <a:pt x="25" y="26"/>
                  </a:cubicBezTo>
                  <a:cubicBezTo>
                    <a:pt x="34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8" name="ïṡľïḍé">
              <a:extLst>
                <a:ext uri="{FF2B5EF4-FFF2-40B4-BE49-F238E27FC236}">
                  <a16:creationId xmlns:a16="http://schemas.microsoft.com/office/drawing/2014/main" id="{2A5DAD2F-E193-4893-9E95-304CF1A79D49}"/>
                </a:ext>
              </a:extLst>
            </p:cNvPr>
            <p:cNvSpPr/>
            <p:nvPr userDrawn="1"/>
          </p:nvSpPr>
          <p:spPr bwMode="auto">
            <a:xfrm>
              <a:off x="5905159" y="2714528"/>
              <a:ext cx="112636" cy="80233"/>
            </a:xfrm>
            <a:custGeom>
              <a:avLst/>
              <a:gdLst>
                <a:gd name="T0" fmla="*/ 31 w 31"/>
                <a:gd name="T1" fmla="*/ 11 h 22"/>
                <a:gd name="T2" fmla="*/ 15 w 31"/>
                <a:gd name="T3" fmla="*/ 0 h 22"/>
                <a:gd name="T4" fmla="*/ 0 w 31"/>
                <a:gd name="T5" fmla="*/ 11 h 22"/>
                <a:gd name="T6" fmla="*/ 16 w 31"/>
                <a:gd name="T7" fmla="*/ 22 h 22"/>
                <a:gd name="T8" fmla="*/ 31 w 31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1" y="17"/>
                    <a:pt x="31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59" name="ïṥľíḍé">
              <a:extLst>
                <a:ext uri="{FF2B5EF4-FFF2-40B4-BE49-F238E27FC236}">
                  <a16:creationId xmlns:a16="http://schemas.microsoft.com/office/drawing/2014/main" id="{06FE85E3-1AC7-47D2-AA14-A9911B698EDE}"/>
                </a:ext>
              </a:extLst>
            </p:cNvPr>
            <p:cNvSpPr/>
            <p:nvPr userDrawn="1"/>
          </p:nvSpPr>
          <p:spPr bwMode="auto">
            <a:xfrm>
              <a:off x="6044024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0" name="íṡlïḋê">
              <a:extLst>
                <a:ext uri="{FF2B5EF4-FFF2-40B4-BE49-F238E27FC236}">
                  <a16:creationId xmlns:a16="http://schemas.microsoft.com/office/drawing/2014/main" id="{F2BB3730-F6D6-45E4-B56C-3CAD978DC363}"/>
                </a:ext>
              </a:extLst>
            </p:cNvPr>
            <p:cNvSpPr/>
            <p:nvPr userDrawn="1"/>
          </p:nvSpPr>
          <p:spPr bwMode="auto">
            <a:xfrm>
              <a:off x="6185975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5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1" y="5"/>
                    <a:pt x="24" y="0"/>
                    <a:pt x="15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1" name="ïṩľïḑé">
              <a:extLst>
                <a:ext uri="{FF2B5EF4-FFF2-40B4-BE49-F238E27FC236}">
                  <a16:creationId xmlns:a16="http://schemas.microsoft.com/office/drawing/2014/main" id="{8D635612-CF2C-4C45-AC45-2999FC4F3F40}"/>
                </a:ext>
              </a:extLst>
            </p:cNvPr>
            <p:cNvSpPr/>
            <p:nvPr userDrawn="1"/>
          </p:nvSpPr>
          <p:spPr bwMode="auto">
            <a:xfrm>
              <a:off x="6324840" y="2714528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2" name="iśľídè">
              <a:extLst>
                <a:ext uri="{FF2B5EF4-FFF2-40B4-BE49-F238E27FC236}">
                  <a16:creationId xmlns:a16="http://schemas.microsoft.com/office/drawing/2014/main" id="{E2A52107-28DD-4B0C-A2F0-BC5E2EDF9162}"/>
                </a:ext>
              </a:extLst>
            </p:cNvPr>
            <p:cNvSpPr/>
            <p:nvPr userDrawn="1"/>
          </p:nvSpPr>
          <p:spPr bwMode="auto">
            <a:xfrm>
              <a:off x="7087056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1" y="15"/>
                  </a:cubicBezTo>
                  <a:cubicBezTo>
                    <a:pt x="2" y="23"/>
                    <a:pt x="12" y="30"/>
                    <a:pt x="22" y="30"/>
                  </a:cubicBezTo>
                  <a:cubicBezTo>
                    <a:pt x="33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3" name="íṩļiḋè">
              <a:extLst>
                <a:ext uri="{FF2B5EF4-FFF2-40B4-BE49-F238E27FC236}">
                  <a16:creationId xmlns:a16="http://schemas.microsoft.com/office/drawing/2014/main" id="{DD911086-9715-4F6E-8C3F-C9B61D6F5F48}"/>
                </a:ext>
              </a:extLst>
            </p:cNvPr>
            <p:cNvSpPr/>
            <p:nvPr userDrawn="1"/>
          </p:nvSpPr>
          <p:spPr bwMode="auto">
            <a:xfrm>
              <a:off x="6937390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2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8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2" y="31"/>
                    <a:pt x="22" y="31"/>
                  </a:cubicBezTo>
                  <a:cubicBezTo>
                    <a:pt x="33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4" name="îṣ1ïḋé">
              <a:extLst>
                <a:ext uri="{FF2B5EF4-FFF2-40B4-BE49-F238E27FC236}">
                  <a16:creationId xmlns:a16="http://schemas.microsoft.com/office/drawing/2014/main" id="{52C6C989-4F44-4863-9BDF-D490F076011D}"/>
                </a:ext>
              </a:extLst>
            </p:cNvPr>
            <p:cNvSpPr/>
            <p:nvPr userDrawn="1"/>
          </p:nvSpPr>
          <p:spPr bwMode="auto">
            <a:xfrm>
              <a:off x="7105571" y="4198843"/>
              <a:ext cx="149666" cy="112636"/>
            </a:xfrm>
            <a:custGeom>
              <a:avLst/>
              <a:gdLst>
                <a:gd name="T0" fmla="*/ 40 w 41"/>
                <a:gd name="T1" fmla="*/ 15 h 31"/>
                <a:gd name="T2" fmla="*/ 18 w 41"/>
                <a:gd name="T3" fmla="*/ 0 h 31"/>
                <a:gd name="T4" fmla="*/ 2 w 41"/>
                <a:gd name="T5" fmla="*/ 15 h 31"/>
                <a:gd name="T6" fmla="*/ 23 w 41"/>
                <a:gd name="T7" fmla="*/ 31 h 31"/>
                <a:gd name="T8" fmla="*/ 40 w 41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1">
                  <a:moveTo>
                    <a:pt x="40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2" y="15"/>
                  </a:cubicBezTo>
                  <a:cubicBezTo>
                    <a:pt x="3" y="24"/>
                    <a:pt x="13" y="31"/>
                    <a:pt x="23" y="31"/>
                  </a:cubicBezTo>
                  <a:cubicBezTo>
                    <a:pt x="34" y="31"/>
                    <a:pt x="41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5" name="íšḻiḓè">
              <a:extLst>
                <a:ext uri="{FF2B5EF4-FFF2-40B4-BE49-F238E27FC236}">
                  <a16:creationId xmlns:a16="http://schemas.microsoft.com/office/drawing/2014/main" id="{7DA8B92A-748F-4B61-81BC-2FA78FC88200}"/>
                </a:ext>
              </a:extLst>
            </p:cNvPr>
            <p:cNvSpPr/>
            <p:nvPr userDrawn="1"/>
          </p:nvSpPr>
          <p:spPr bwMode="auto">
            <a:xfrm>
              <a:off x="6955906" y="4337708"/>
              <a:ext cx="149666" cy="115721"/>
            </a:xfrm>
            <a:custGeom>
              <a:avLst/>
              <a:gdLst>
                <a:gd name="T0" fmla="*/ 40 w 41"/>
                <a:gd name="T1" fmla="*/ 16 h 32"/>
                <a:gd name="T2" fmla="*/ 18 w 41"/>
                <a:gd name="T3" fmla="*/ 0 h 32"/>
                <a:gd name="T4" fmla="*/ 1 w 41"/>
                <a:gd name="T5" fmla="*/ 16 h 32"/>
                <a:gd name="T6" fmla="*/ 23 w 41"/>
                <a:gd name="T7" fmla="*/ 32 h 32"/>
                <a:gd name="T8" fmla="*/ 40 w 41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2">
                  <a:moveTo>
                    <a:pt x="40" y="16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2" y="25"/>
                    <a:pt x="12" y="32"/>
                    <a:pt x="23" y="32"/>
                  </a:cubicBezTo>
                  <a:cubicBezTo>
                    <a:pt x="33" y="32"/>
                    <a:pt x="41" y="25"/>
                    <a:pt x="4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6" name="íṩḷiḋè">
              <a:extLst>
                <a:ext uri="{FF2B5EF4-FFF2-40B4-BE49-F238E27FC236}">
                  <a16:creationId xmlns:a16="http://schemas.microsoft.com/office/drawing/2014/main" id="{092C798A-9030-4C31-A30D-2197FD56A528}"/>
                </a:ext>
              </a:extLst>
            </p:cNvPr>
            <p:cNvSpPr/>
            <p:nvPr userDrawn="1"/>
          </p:nvSpPr>
          <p:spPr bwMode="auto">
            <a:xfrm>
              <a:off x="696362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6 w 36"/>
                <a:gd name="T3" fmla="*/ 0 h 24"/>
                <a:gd name="T4" fmla="*/ 1 w 36"/>
                <a:gd name="T5" fmla="*/ 12 h 24"/>
                <a:gd name="T6" fmla="*/ 20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20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7" name="îSḻïḓe">
              <a:extLst>
                <a:ext uri="{FF2B5EF4-FFF2-40B4-BE49-F238E27FC236}">
                  <a16:creationId xmlns:a16="http://schemas.microsoft.com/office/drawing/2014/main" id="{6861EE79-990F-40DD-9934-F7A1BC6F04CB}"/>
                </a:ext>
              </a:extLst>
            </p:cNvPr>
            <p:cNvSpPr/>
            <p:nvPr userDrawn="1"/>
          </p:nvSpPr>
          <p:spPr bwMode="auto">
            <a:xfrm>
              <a:off x="5343526" y="2623495"/>
              <a:ext cx="115721" cy="72519"/>
            </a:xfrm>
            <a:custGeom>
              <a:avLst/>
              <a:gdLst>
                <a:gd name="T0" fmla="*/ 32 w 32"/>
                <a:gd name="T1" fmla="*/ 10 h 20"/>
                <a:gd name="T2" fmla="*/ 17 w 32"/>
                <a:gd name="T3" fmla="*/ 0 h 20"/>
                <a:gd name="T4" fmla="*/ 1 w 32"/>
                <a:gd name="T5" fmla="*/ 10 h 20"/>
                <a:gd name="T6" fmla="*/ 16 w 32"/>
                <a:gd name="T7" fmla="*/ 20 h 20"/>
                <a:gd name="T8" fmla="*/ 32 w 3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">
                  <a:moveTo>
                    <a:pt x="32" y="10"/>
                  </a:moveTo>
                  <a:cubicBezTo>
                    <a:pt x="32" y="4"/>
                    <a:pt x="26" y="0"/>
                    <a:pt x="17" y="0"/>
                  </a:cubicBezTo>
                  <a:cubicBezTo>
                    <a:pt x="8" y="0"/>
                    <a:pt x="1" y="4"/>
                    <a:pt x="1" y="10"/>
                  </a:cubicBezTo>
                  <a:cubicBezTo>
                    <a:pt x="0" y="16"/>
                    <a:pt x="7" y="20"/>
                    <a:pt x="16" y="20"/>
                  </a:cubicBezTo>
                  <a:cubicBezTo>
                    <a:pt x="24" y="20"/>
                    <a:pt x="32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8" name="íṩľiďe">
              <a:extLst>
                <a:ext uri="{FF2B5EF4-FFF2-40B4-BE49-F238E27FC236}">
                  <a16:creationId xmlns:a16="http://schemas.microsoft.com/office/drawing/2014/main" id="{51B0B57C-27B6-41B1-8771-ACA88BF55AE1}"/>
                </a:ext>
              </a:extLst>
            </p:cNvPr>
            <p:cNvSpPr/>
            <p:nvPr userDrawn="1"/>
          </p:nvSpPr>
          <p:spPr bwMode="auto">
            <a:xfrm>
              <a:off x="5485477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6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69" name="i$lïḋé">
              <a:extLst>
                <a:ext uri="{FF2B5EF4-FFF2-40B4-BE49-F238E27FC236}">
                  <a16:creationId xmlns:a16="http://schemas.microsoft.com/office/drawing/2014/main" id="{12863542-E1B7-40EC-851E-7240E6903CE1}"/>
                </a:ext>
              </a:extLst>
            </p:cNvPr>
            <p:cNvSpPr/>
            <p:nvPr userDrawn="1"/>
          </p:nvSpPr>
          <p:spPr bwMode="auto">
            <a:xfrm>
              <a:off x="5624342" y="2623495"/>
              <a:ext cx="112636" cy="72519"/>
            </a:xfrm>
            <a:custGeom>
              <a:avLst/>
              <a:gdLst>
                <a:gd name="T0" fmla="*/ 31 w 31"/>
                <a:gd name="T1" fmla="*/ 10 h 20"/>
                <a:gd name="T2" fmla="*/ 16 w 31"/>
                <a:gd name="T3" fmla="*/ 0 h 20"/>
                <a:gd name="T4" fmla="*/ 0 w 31"/>
                <a:gd name="T5" fmla="*/ 10 h 20"/>
                <a:gd name="T6" fmla="*/ 15 w 31"/>
                <a:gd name="T7" fmla="*/ 20 h 20"/>
                <a:gd name="T8" fmla="*/ 31 w 31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0">
                  <a:moveTo>
                    <a:pt x="31" y="10"/>
                  </a:moveTo>
                  <a:cubicBezTo>
                    <a:pt x="31" y="4"/>
                    <a:pt x="24" y="0"/>
                    <a:pt x="16" y="0"/>
                  </a:cubicBezTo>
                  <a:cubicBezTo>
                    <a:pt x="7" y="0"/>
                    <a:pt x="0" y="4"/>
                    <a:pt x="0" y="10"/>
                  </a:cubicBezTo>
                  <a:cubicBezTo>
                    <a:pt x="0" y="16"/>
                    <a:pt x="7" y="20"/>
                    <a:pt x="15" y="20"/>
                  </a:cubicBezTo>
                  <a:cubicBezTo>
                    <a:pt x="24" y="20"/>
                    <a:pt x="31" y="16"/>
                    <a:pt x="31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0" name="ïslïḋé">
              <a:extLst>
                <a:ext uri="{FF2B5EF4-FFF2-40B4-BE49-F238E27FC236}">
                  <a16:creationId xmlns:a16="http://schemas.microsoft.com/office/drawing/2014/main" id="{754338B6-C196-491A-9BB6-14E9C22B40C0}"/>
                </a:ext>
              </a:extLst>
            </p:cNvPr>
            <p:cNvSpPr/>
            <p:nvPr userDrawn="1"/>
          </p:nvSpPr>
          <p:spPr bwMode="auto">
            <a:xfrm>
              <a:off x="5196947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1" name="îşļidé">
              <a:extLst>
                <a:ext uri="{FF2B5EF4-FFF2-40B4-BE49-F238E27FC236}">
                  <a16:creationId xmlns:a16="http://schemas.microsoft.com/office/drawing/2014/main" id="{5410BC2A-4BE5-47AB-8D8D-FE80A16FC51B}"/>
                </a:ext>
              </a:extLst>
            </p:cNvPr>
            <p:cNvSpPr/>
            <p:nvPr userDrawn="1"/>
          </p:nvSpPr>
          <p:spPr bwMode="auto">
            <a:xfrm>
              <a:off x="5338898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5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7"/>
                    <a:pt x="6" y="22"/>
                    <a:pt x="15" y="22"/>
                  </a:cubicBezTo>
                  <a:cubicBezTo>
                    <a:pt x="24" y="22"/>
                    <a:pt x="31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2" name="îś1iḍe">
              <a:extLst>
                <a:ext uri="{FF2B5EF4-FFF2-40B4-BE49-F238E27FC236}">
                  <a16:creationId xmlns:a16="http://schemas.microsoft.com/office/drawing/2014/main" id="{FEB36AB4-5F3C-463C-B51B-0C2471088ACC}"/>
                </a:ext>
              </a:extLst>
            </p:cNvPr>
            <p:cNvSpPr/>
            <p:nvPr userDrawn="1"/>
          </p:nvSpPr>
          <p:spPr bwMode="auto">
            <a:xfrm>
              <a:off x="5477763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7 w 32"/>
                <a:gd name="T3" fmla="*/ 0 h 22"/>
                <a:gd name="T4" fmla="*/ 1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3" name="îṧḻïḍê">
              <a:extLst>
                <a:ext uri="{FF2B5EF4-FFF2-40B4-BE49-F238E27FC236}">
                  <a16:creationId xmlns:a16="http://schemas.microsoft.com/office/drawing/2014/main" id="{4C64CD3A-2308-4B1E-B39A-14E53BB42780}"/>
                </a:ext>
              </a:extLst>
            </p:cNvPr>
            <p:cNvSpPr/>
            <p:nvPr userDrawn="1"/>
          </p:nvSpPr>
          <p:spPr bwMode="auto">
            <a:xfrm>
              <a:off x="5619714" y="2714528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4" name="íṡḻïdè">
              <a:extLst>
                <a:ext uri="{FF2B5EF4-FFF2-40B4-BE49-F238E27FC236}">
                  <a16:creationId xmlns:a16="http://schemas.microsoft.com/office/drawing/2014/main" id="{FF98DD01-A7B2-48DF-B4C2-84B9DE686CC8}"/>
                </a:ext>
              </a:extLst>
            </p:cNvPr>
            <p:cNvSpPr/>
            <p:nvPr userDrawn="1"/>
          </p:nvSpPr>
          <p:spPr bwMode="auto">
            <a:xfrm>
              <a:off x="5763207" y="2714528"/>
              <a:ext cx="115721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6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5" name="iṥ1iḍe">
              <a:extLst>
                <a:ext uri="{FF2B5EF4-FFF2-40B4-BE49-F238E27FC236}">
                  <a16:creationId xmlns:a16="http://schemas.microsoft.com/office/drawing/2014/main" id="{5DC63D55-E902-4455-957B-FCFD27C39B26}"/>
                </a:ext>
              </a:extLst>
            </p:cNvPr>
            <p:cNvSpPr/>
            <p:nvPr userDrawn="1"/>
          </p:nvSpPr>
          <p:spPr bwMode="auto">
            <a:xfrm>
              <a:off x="5044194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6" name="išḷiḋê">
              <a:extLst>
                <a:ext uri="{FF2B5EF4-FFF2-40B4-BE49-F238E27FC236}">
                  <a16:creationId xmlns:a16="http://schemas.microsoft.com/office/drawing/2014/main" id="{8271011C-5005-4BDF-9A4D-E81D2160DB10}"/>
                </a:ext>
              </a:extLst>
            </p:cNvPr>
            <p:cNvSpPr/>
            <p:nvPr userDrawn="1"/>
          </p:nvSpPr>
          <p:spPr bwMode="auto">
            <a:xfrm>
              <a:off x="5186145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8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7" name="îśľîḑé">
              <a:extLst>
                <a:ext uri="{FF2B5EF4-FFF2-40B4-BE49-F238E27FC236}">
                  <a16:creationId xmlns:a16="http://schemas.microsoft.com/office/drawing/2014/main" id="{C4A30AEA-326E-4560-96C5-2CF0AF98D6E9}"/>
                </a:ext>
              </a:extLst>
            </p:cNvPr>
            <p:cNvSpPr/>
            <p:nvPr userDrawn="1"/>
          </p:nvSpPr>
          <p:spPr bwMode="auto">
            <a:xfrm>
              <a:off x="5332726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4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8" name="ïSḷiḋè">
              <a:extLst>
                <a:ext uri="{FF2B5EF4-FFF2-40B4-BE49-F238E27FC236}">
                  <a16:creationId xmlns:a16="http://schemas.microsoft.com/office/drawing/2014/main" id="{3B73D95F-D554-44EC-9A22-CDA5149A38E3}"/>
                </a:ext>
              </a:extLst>
            </p:cNvPr>
            <p:cNvSpPr/>
            <p:nvPr userDrawn="1"/>
          </p:nvSpPr>
          <p:spPr bwMode="auto">
            <a:xfrm>
              <a:off x="5474677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7 w 33"/>
                <a:gd name="T3" fmla="*/ 0 h 22"/>
                <a:gd name="T4" fmla="*/ 0 w 33"/>
                <a:gd name="T5" fmla="*/ 11 h 22"/>
                <a:gd name="T6" fmla="*/ 16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9" name="îšḷíḑê">
              <a:extLst>
                <a:ext uri="{FF2B5EF4-FFF2-40B4-BE49-F238E27FC236}">
                  <a16:creationId xmlns:a16="http://schemas.microsoft.com/office/drawing/2014/main" id="{AA4A8C79-A0F9-416A-8042-8ECCBE43F906}"/>
                </a:ext>
              </a:extLst>
            </p:cNvPr>
            <p:cNvSpPr/>
            <p:nvPr userDrawn="1"/>
          </p:nvSpPr>
          <p:spPr bwMode="auto">
            <a:xfrm>
              <a:off x="5616628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7 w 33"/>
                <a:gd name="T3" fmla="*/ 0 h 22"/>
                <a:gd name="T4" fmla="*/ 1 w 33"/>
                <a:gd name="T5" fmla="*/ 11 h 22"/>
                <a:gd name="T6" fmla="*/ 16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7"/>
                    <a:pt x="7" y="22"/>
                    <a:pt x="16" y="22"/>
                  </a:cubicBezTo>
                  <a:cubicBezTo>
                    <a:pt x="25" y="22"/>
                    <a:pt x="32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0" name="îşḻiďé">
              <a:extLst>
                <a:ext uri="{FF2B5EF4-FFF2-40B4-BE49-F238E27FC236}">
                  <a16:creationId xmlns:a16="http://schemas.microsoft.com/office/drawing/2014/main" id="{2778920E-A2E3-4C98-A282-23A230833669}"/>
                </a:ext>
              </a:extLst>
            </p:cNvPr>
            <p:cNvSpPr/>
            <p:nvPr userDrawn="1"/>
          </p:nvSpPr>
          <p:spPr bwMode="auto">
            <a:xfrm>
              <a:off x="5763207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1" name="îṡḻïďé">
              <a:extLst>
                <a:ext uri="{FF2B5EF4-FFF2-40B4-BE49-F238E27FC236}">
                  <a16:creationId xmlns:a16="http://schemas.microsoft.com/office/drawing/2014/main" id="{E714936F-239F-415D-94E9-57793A5F35EE}"/>
                </a:ext>
              </a:extLst>
            </p:cNvPr>
            <p:cNvSpPr/>
            <p:nvPr userDrawn="1"/>
          </p:nvSpPr>
          <p:spPr bwMode="auto">
            <a:xfrm>
              <a:off x="5905159" y="2810191"/>
              <a:ext cx="115721" cy="8023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2" name="íṡļiḍe">
              <a:extLst>
                <a:ext uri="{FF2B5EF4-FFF2-40B4-BE49-F238E27FC236}">
                  <a16:creationId xmlns:a16="http://schemas.microsoft.com/office/drawing/2014/main" id="{17FC8244-331C-41A0-80D2-95BF2CF1E188}"/>
                </a:ext>
              </a:extLst>
            </p:cNvPr>
            <p:cNvSpPr/>
            <p:nvPr userDrawn="1"/>
          </p:nvSpPr>
          <p:spPr bwMode="auto">
            <a:xfrm>
              <a:off x="6047110" y="2810191"/>
              <a:ext cx="117264" cy="80233"/>
            </a:xfrm>
            <a:custGeom>
              <a:avLst/>
              <a:gdLst>
                <a:gd name="T0" fmla="*/ 32 w 32"/>
                <a:gd name="T1" fmla="*/ 11 h 22"/>
                <a:gd name="T2" fmla="*/ 16 w 32"/>
                <a:gd name="T3" fmla="*/ 0 h 22"/>
                <a:gd name="T4" fmla="*/ 0 w 32"/>
                <a:gd name="T5" fmla="*/ 11 h 22"/>
                <a:gd name="T6" fmla="*/ 17 w 32"/>
                <a:gd name="T7" fmla="*/ 22 h 22"/>
                <a:gd name="T8" fmla="*/ 32 w 32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2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7"/>
                    <a:pt x="8" y="22"/>
                    <a:pt x="17" y="22"/>
                  </a:cubicBezTo>
                  <a:cubicBezTo>
                    <a:pt x="25" y="22"/>
                    <a:pt x="32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3" name="íṣḷíďê">
              <a:extLst>
                <a:ext uri="{FF2B5EF4-FFF2-40B4-BE49-F238E27FC236}">
                  <a16:creationId xmlns:a16="http://schemas.microsoft.com/office/drawing/2014/main" id="{A5BBE694-87B5-4F00-87A4-BAABE5978778}"/>
                </a:ext>
              </a:extLst>
            </p:cNvPr>
            <p:cNvSpPr/>
            <p:nvPr userDrawn="1"/>
          </p:nvSpPr>
          <p:spPr bwMode="auto">
            <a:xfrm>
              <a:off x="6189061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4" name="îSľîḑé">
              <a:extLst>
                <a:ext uri="{FF2B5EF4-FFF2-40B4-BE49-F238E27FC236}">
                  <a16:creationId xmlns:a16="http://schemas.microsoft.com/office/drawing/2014/main" id="{BF0B761A-9EE3-4117-BD41-4DF9A7679160}"/>
                </a:ext>
              </a:extLst>
            </p:cNvPr>
            <p:cNvSpPr/>
            <p:nvPr userDrawn="1"/>
          </p:nvSpPr>
          <p:spPr bwMode="auto">
            <a:xfrm>
              <a:off x="6332555" y="2810191"/>
              <a:ext cx="120350" cy="80233"/>
            </a:xfrm>
            <a:custGeom>
              <a:avLst/>
              <a:gdLst>
                <a:gd name="T0" fmla="*/ 32 w 33"/>
                <a:gd name="T1" fmla="*/ 11 h 22"/>
                <a:gd name="T2" fmla="*/ 16 w 33"/>
                <a:gd name="T3" fmla="*/ 0 h 22"/>
                <a:gd name="T4" fmla="*/ 0 w 33"/>
                <a:gd name="T5" fmla="*/ 11 h 22"/>
                <a:gd name="T6" fmla="*/ 17 w 33"/>
                <a:gd name="T7" fmla="*/ 22 h 22"/>
                <a:gd name="T8" fmla="*/ 32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2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7"/>
                    <a:pt x="8" y="22"/>
                    <a:pt x="17" y="22"/>
                  </a:cubicBezTo>
                  <a:cubicBezTo>
                    <a:pt x="26" y="22"/>
                    <a:pt x="33" y="17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5" name="îṧľïḍè">
              <a:extLst>
                <a:ext uri="{FF2B5EF4-FFF2-40B4-BE49-F238E27FC236}">
                  <a16:creationId xmlns:a16="http://schemas.microsoft.com/office/drawing/2014/main" id="{619B5F52-B5B5-4E1F-91A0-77DB39598C6F}"/>
                </a:ext>
              </a:extLst>
            </p:cNvPr>
            <p:cNvSpPr/>
            <p:nvPr userDrawn="1"/>
          </p:nvSpPr>
          <p:spPr bwMode="auto">
            <a:xfrm>
              <a:off x="6474506" y="2810191"/>
              <a:ext cx="120350" cy="80233"/>
            </a:xfrm>
            <a:custGeom>
              <a:avLst/>
              <a:gdLst>
                <a:gd name="T0" fmla="*/ 33 w 33"/>
                <a:gd name="T1" fmla="*/ 11 h 22"/>
                <a:gd name="T2" fmla="*/ 16 w 33"/>
                <a:gd name="T3" fmla="*/ 0 h 22"/>
                <a:gd name="T4" fmla="*/ 1 w 33"/>
                <a:gd name="T5" fmla="*/ 11 h 22"/>
                <a:gd name="T6" fmla="*/ 18 w 33"/>
                <a:gd name="T7" fmla="*/ 22 h 22"/>
                <a:gd name="T8" fmla="*/ 33 w 33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33" y="11"/>
                  </a:moveTo>
                  <a:cubicBezTo>
                    <a:pt x="32" y="5"/>
                    <a:pt x="24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7"/>
                    <a:pt x="9" y="22"/>
                    <a:pt x="18" y="22"/>
                  </a:cubicBezTo>
                  <a:cubicBezTo>
                    <a:pt x="27" y="22"/>
                    <a:pt x="33" y="17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6" name="ïṩľïde">
              <a:extLst>
                <a:ext uri="{FF2B5EF4-FFF2-40B4-BE49-F238E27FC236}">
                  <a16:creationId xmlns:a16="http://schemas.microsoft.com/office/drawing/2014/main" id="{ADEC784C-3B4C-4BAC-8D6E-096F68E5717D}"/>
                </a:ext>
              </a:extLst>
            </p:cNvPr>
            <p:cNvSpPr/>
            <p:nvPr userDrawn="1"/>
          </p:nvSpPr>
          <p:spPr bwMode="auto">
            <a:xfrm>
              <a:off x="4886814" y="2907397"/>
              <a:ext cx="123436" cy="84863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10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7" name="ïşlíḓê">
              <a:extLst>
                <a:ext uri="{FF2B5EF4-FFF2-40B4-BE49-F238E27FC236}">
                  <a16:creationId xmlns:a16="http://schemas.microsoft.com/office/drawing/2014/main" id="{CD3659CA-9A65-4211-BC6A-0947BF667843}"/>
                </a:ext>
              </a:extLst>
            </p:cNvPr>
            <p:cNvSpPr/>
            <p:nvPr userDrawn="1"/>
          </p:nvSpPr>
          <p:spPr bwMode="auto">
            <a:xfrm>
              <a:off x="5033394" y="2907397"/>
              <a:ext cx="123436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8" name="ïṩľîdê">
              <a:extLst>
                <a:ext uri="{FF2B5EF4-FFF2-40B4-BE49-F238E27FC236}">
                  <a16:creationId xmlns:a16="http://schemas.microsoft.com/office/drawing/2014/main" id="{F941162C-57CF-4A99-8A41-459B4D2935F0}"/>
                </a:ext>
              </a:extLst>
            </p:cNvPr>
            <p:cNvSpPr/>
            <p:nvPr userDrawn="1"/>
          </p:nvSpPr>
          <p:spPr bwMode="auto">
            <a:xfrm>
              <a:off x="5178431" y="2907397"/>
              <a:ext cx="124979" cy="84863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89" name="iṡḻïḍê">
              <a:extLst>
                <a:ext uri="{FF2B5EF4-FFF2-40B4-BE49-F238E27FC236}">
                  <a16:creationId xmlns:a16="http://schemas.microsoft.com/office/drawing/2014/main" id="{4DE109A6-8464-4764-920C-278E41C8A776}"/>
                </a:ext>
              </a:extLst>
            </p:cNvPr>
            <p:cNvSpPr/>
            <p:nvPr userDrawn="1"/>
          </p:nvSpPr>
          <p:spPr bwMode="auto">
            <a:xfrm>
              <a:off x="5325011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0" name="išḻíḍe">
              <a:extLst>
                <a:ext uri="{FF2B5EF4-FFF2-40B4-BE49-F238E27FC236}">
                  <a16:creationId xmlns:a16="http://schemas.microsoft.com/office/drawing/2014/main" id="{F5B5F155-4B90-41B7-A205-71FCCD63ACAC}"/>
                </a:ext>
              </a:extLst>
            </p:cNvPr>
            <p:cNvSpPr/>
            <p:nvPr userDrawn="1"/>
          </p:nvSpPr>
          <p:spPr bwMode="auto">
            <a:xfrm>
              <a:off x="5470048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2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1" name="iṥḻíḋê">
              <a:extLst>
                <a:ext uri="{FF2B5EF4-FFF2-40B4-BE49-F238E27FC236}">
                  <a16:creationId xmlns:a16="http://schemas.microsoft.com/office/drawing/2014/main" id="{BC88476C-6092-4D1A-96B4-4BFE19A3FACE}"/>
                </a:ext>
              </a:extLst>
            </p:cNvPr>
            <p:cNvSpPr/>
            <p:nvPr userDrawn="1"/>
          </p:nvSpPr>
          <p:spPr bwMode="auto">
            <a:xfrm>
              <a:off x="5616628" y="2907397"/>
              <a:ext cx="117264" cy="84863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2" name="îṥļîḑê">
              <a:extLst>
                <a:ext uri="{FF2B5EF4-FFF2-40B4-BE49-F238E27FC236}">
                  <a16:creationId xmlns:a16="http://schemas.microsoft.com/office/drawing/2014/main" id="{FD73BEFF-9157-4C8D-A02E-2777621030A5}"/>
                </a:ext>
              </a:extLst>
            </p:cNvPr>
            <p:cNvSpPr/>
            <p:nvPr userDrawn="1"/>
          </p:nvSpPr>
          <p:spPr bwMode="auto">
            <a:xfrm>
              <a:off x="575857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1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3" name="ïṩlîḓe">
              <a:extLst>
                <a:ext uri="{FF2B5EF4-FFF2-40B4-BE49-F238E27FC236}">
                  <a16:creationId xmlns:a16="http://schemas.microsoft.com/office/drawing/2014/main" id="{3A7836A1-1A34-4F3E-9B6B-511C263A5A12}"/>
                </a:ext>
              </a:extLst>
            </p:cNvPr>
            <p:cNvSpPr/>
            <p:nvPr userDrawn="1"/>
          </p:nvSpPr>
          <p:spPr bwMode="auto">
            <a:xfrm>
              <a:off x="5905159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4" name="işļíḑe">
              <a:extLst>
                <a:ext uri="{FF2B5EF4-FFF2-40B4-BE49-F238E27FC236}">
                  <a16:creationId xmlns:a16="http://schemas.microsoft.com/office/drawing/2014/main" id="{29685D60-3018-43A0-A79F-78BF4831CC6C}"/>
                </a:ext>
              </a:extLst>
            </p:cNvPr>
            <p:cNvSpPr/>
            <p:nvPr userDrawn="1"/>
          </p:nvSpPr>
          <p:spPr bwMode="auto">
            <a:xfrm>
              <a:off x="6050195" y="2907397"/>
              <a:ext cx="120350" cy="84863"/>
            </a:xfrm>
            <a:custGeom>
              <a:avLst/>
              <a:gdLst>
                <a:gd name="T0" fmla="*/ 32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2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2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2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5" name="íş1îḓe">
              <a:extLst>
                <a:ext uri="{FF2B5EF4-FFF2-40B4-BE49-F238E27FC236}">
                  <a16:creationId xmlns:a16="http://schemas.microsoft.com/office/drawing/2014/main" id="{75E2FA5A-3771-466B-9D6A-C6751774537E}"/>
                </a:ext>
              </a:extLst>
            </p:cNvPr>
            <p:cNvSpPr/>
            <p:nvPr userDrawn="1"/>
          </p:nvSpPr>
          <p:spPr bwMode="auto">
            <a:xfrm>
              <a:off x="6193690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1 w 33"/>
                <a:gd name="T5" fmla="*/ 11 h 23"/>
                <a:gd name="T6" fmla="*/ 18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6" name="íṩļide">
              <a:extLst>
                <a:ext uri="{FF2B5EF4-FFF2-40B4-BE49-F238E27FC236}">
                  <a16:creationId xmlns:a16="http://schemas.microsoft.com/office/drawing/2014/main" id="{66AD3934-B828-4FA0-B409-AE367C764879}"/>
                </a:ext>
              </a:extLst>
            </p:cNvPr>
            <p:cNvSpPr/>
            <p:nvPr userDrawn="1"/>
          </p:nvSpPr>
          <p:spPr bwMode="auto">
            <a:xfrm>
              <a:off x="6338727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7" name="ïṩlîďé">
              <a:extLst>
                <a:ext uri="{FF2B5EF4-FFF2-40B4-BE49-F238E27FC236}">
                  <a16:creationId xmlns:a16="http://schemas.microsoft.com/office/drawing/2014/main" id="{8FD5CF8F-6267-4E85-9C01-D717F863DCA8}"/>
                </a:ext>
              </a:extLst>
            </p:cNvPr>
            <p:cNvSpPr/>
            <p:nvPr userDrawn="1"/>
          </p:nvSpPr>
          <p:spPr bwMode="auto">
            <a:xfrm>
              <a:off x="6485306" y="2907397"/>
              <a:ext cx="120350" cy="84863"/>
            </a:xfrm>
            <a:custGeom>
              <a:avLst/>
              <a:gdLst>
                <a:gd name="T0" fmla="*/ 33 w 33"/>
                <a:gd name="T1" fmla="*/ 11 h 23"/>
                <a:gd name="T2" fmla="*/ 15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4" y="0"/>
                    <a:pt x="15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8" name="íṥḻiḋê">
              <a:extLst>
                <a:ext uri="{FF2B5EF4-FFF2-40B4-BE49-F238E27FC236}">
                  <a16:creationId xmlns:a16="http://schemas.microsoft.com/office/drawing/2014/main" id="{2716C8E9-C137-400D-B627-34C17380E090}"/>
                </a:ext>
              </a:extLst>
            </p:cNvPr>
            <p:cNvSpPr/>
            <p:nvPr userDrawn="1"/>
          </p:nvSpPr>
          <p:spPr bwMode="auto">
            <a:xfrm>
              <a:off x="4876014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9" name="îṣ1ïḋè">
              <a:extLst>
                <a:ext uri="{FF2B5EF4-FFF2-40B4-BE49-F238E27FC236}">
                  <a16:creationId xmlns:a16="http://schemas.microsoft.com/office/drawing/2014/main" id="{21E163A5-1C8D-4D43-A3B8-B83F6931234F}"/>
                </a:ext>
              </a:extLst>
            </p:cNvPr>
            <p:cNvSpPr/>
            <p:nvPr userDrawn="1"/>
          </p:nvSpPr>
          <p:spPr bwMode="auto">
            <a:xfrm>
              <a:off x="5022593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9 w 34"/>
                <a:gd name="T3" fmla="*/ 0 h 23"/>
                <a:gd name="T4" fmla="*/ 1 w 34"/>
                <a:gd name="T5" fmla="*/ 11 h 23"/>
                <a:gd name="T6" fmla="*/ 16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8" y="0"/>
                    <a:pt x="19" y="0"/>
                  </a:cubicBezTo>
                  <a:cubicBezTo>
                    <a:pt x="9" y="0"/>
                    <a:pt x="2" y="5"/>
                    <a:pt x="1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0" name="íŝḻïdè">
              <a:extLst>
                <a:ext uri="{FF2B5EF4-FFF2-40B4-BE49-F238E27FC236}">
                  <a16:creationId xmlns:a16="http://schemas.microsoft.com/office/drawing/2014/main" id="{211D60B3-E539-49F4-BF8A-D31983A5A0B9}"/>
                </a:ext>
              </a:extLst>
            </p:cNvPr>
            <p:cNvSpPr/>
            <p:nvPr userDrawn="1"/>
          </p:nvSpPr>
          <p:spPr bwMode="auto">
            <a:xfrm>
              <a:off x="5170716" y="3010774"/>
              <a:ext cx="124979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1" name="ïSḷíḍe">
              <a:extLst>
                <a:ext uri="{FF2B5EF4-FFF2-40B4-BE49-F238E27FC236}">
                  <a16:creationId xmlns:a16="http://schemas.microsoft.com/office/drawing/2014/main" id="{6A82906A-A4A2-40EC-9320-DC96733D23E7}"/>
                </a:ext>
              </a:extLst>
            </p:cNvPr>
            <p:cNvSpPr/>
            <p:nvPr userDrawn="1"/>
          </p:nvSpPr>
          <p:spPr bwMode="auto">
            <a:xfrm>
              <a:off x="5317296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8 w 34"/>
                <a:gd name="T3" fmla="*/ 0 h 23"/>
                <a:gd name="T4" fmla="*/ 0 w 34"/>
                <a:gd name="T5" fmla="*/ 11 h 23"/>
                <a:gd name="T6" fmla="*/ 16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2" name="íŝľïḑè">
              <a:extLst>
                <a:ext uri="{FF2B5EF4-FFF2-40B4-BE49-F238E27FC236}">
                  <a16:creationId xmlns:a16="http://schemas.microsoft.com/office/drawing/2014/main" id="{79F4FB6F-E8B3-4909-8BA0-41C651CCEAD6}"/>
                </a:ext>
              </a:extLst>
            </p:cNvPr>
            <p:cNvSpPr/>
            <p:nvPr userDrawn="1"/>
          </p:nvSpPr>
          <p:spPr bwMode="auto">
            <a:xfrm>
              <a:off x="5463876" y="3010774"/>
              <a:ext cx="123436" cy="83319"/>
            </a:xfrm>
            <a:custGeom>
              <a:avLst/>
              <a:gdLst>
                <a:gd name="T0" fmla="*/ 34 w 34"/>
                <a:gd name="T1" fmla="*/ 11 h 23"/>
                <a:gd name="T2" fmla="*/ 18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4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4" y="11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1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3" name="ïṥ1iḋe">
              <a:extLst>
                <a:ext uri="{FF2B5EF4-FFF2-40B4-BE49-F238E27FC236}">
                  <a16:creationId xmlns:a16="http://schemas.microsoft.com/office/drawing/2014/main" id="{DD979AC4-FE65-4FB0-B597-57C5EDA23725}"/>
                </a:ext>
              </a:extLst>
            </p:cNvPr>
            <p:cNvSpPr/>
            <p:nvPr userDrawn="1"/>
          </p:nvSpPr>
          <p:spPr bwMode="auto">
            <a:xfrm>
              <a:off x="561354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7 w 33"/>
                <a:gd name="T3" fmla="*/ 0 h 23"/>
                <a:gd name="T4" fmla="*/ 0 w 33"/>
                <a:gd name="T5" fmla="*/ 11 h 23"/>
                <a:gd name="T6" fmla="*/ 16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0" y="11"/>
                  </a:cubicBezTo>
                  <a:cubicBezTo>
                    <a:pt x="0" y="18"/>
                    <a:pt x="7" y="23"/>
                    <a:pt x="16" y="23"/>
                  </a:cubicBezTo>
                  <a:cubicBezTo>
                    <a:pt x="25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4" name="iśḷiďe">
              <a:extLst>
                <a:ext uri="{FF2B5EF4-FFF2-40B4-BE49-F238E27FC236}">
                  <a16:creationId xmlns:a16="http://schemas.microsoft.com/office/drawing/2014/main" id="{E26A1103-2723-4F77-9984-E4A4739BDD43}"/>
                </a:ext>
              </a:extLst>
            </p:cNvPr>
            <p:cNvSpPr/>
            <p:nvPr userDrawn="1"/>
          </p:nvSpPr>
          <p:spPr bwMode="auto">
            <a:xfrm>
              <a:off x="5758579" y="3010774"/>
              <a:ext cx="120350" cy="83319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5" name="iṩliḑè">
              <a:extLst>
                <a:ext uri="{FF2B5EF4-FFF2-40B4-BE49-F238E27FC236}">
                  <a16:creationId xmlns:a16="http://schemas.microsoft.com/office/drawing/2014/main" id="{165A119A-726C-4D3E-82FB-73B569625168}"/>
                </a:ext>
              </a:extLst>
            </p:cNvPr>
            <p:cNvSpPr/>
            <p:nvPr userDrawn="1"/>
          </p:nvSpPr>
          <p:spPr bwMode="auto">
            <a:xfrm>
              <a:off x="5905159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7 w 34"/>
                <a:gd name="T3" fmla="*/ 0 h 23"/>
                <a:gd name="T4" fmla="*/ 1 w 34"/>
                <a:gd name="T5" fmla="*/ 11 h 23"/>
                <a:gd name="T6" fmla="*/ 17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8" y="0"/>
                    <a:pt x="0" y="5"/>
                    <a:pt x="1" y="11"/>
                  </a:cubicBezTo>
                  <a:cubicBezTo>
                    <a:pt x="1" y="18"/>
                    <a:pt x="8" y="23"/>
                    <a:pt x="17" y="23"/>
                  </a:cubicBezTo>
                  <a:cubicBezTo>
                    <a:pt x="26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6" name="iSľïḑê">
              <a:extLst>
                <a:ext uri="{FF2B5EF4-FFF2-40B4-BE49-F238E27FC236}">
                  <a16:creationId xmlns:a16="http://schemas.microsoft.com/office/drawing/2014/main" id="{399A6041-C935-4BC0-B3AC-20EA6BB1AAB5}"/>
                </a:ext>
              </a:extLst>
            </p:cNvPr>
            <p:cNvSpPr/>
            <p:nvPr userDrawn="1"/>
          </p:nvSpPr>
          <p:spPr bwMode="auto">
            <a:xfrm>
              <a:off x="6054825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7" name="îşlïḑè">
              <a:extLst>
                <a:ext uri="{FF2B5EF4-FFF2-40B4-BE49-F238E27FC236}">
                  <a16:creationId xmlns:a16="http://schemas.microsoft.com/office/drawing/2014/main" id="{CE5BD568-EC82-4B79-887E-09ED56AD06DD}"/>
                </a:ext>
              </a:extLst>
            </p:cNvPr>
            <p:cNvSpPr/>
            <p:nvPr userDrawn="1"/>
          </p:nvSpPr>
          <p:spPr bwMode="auto">
            <a:xfrm>
              <a:off x="6199862" y="3010774"/>
              <a:ext cx="120350" cy="83319"/>
            </a:xfrm>
            <a:custGeom>
              <a:avLst/>
              <a:gdLst>
                <a:gd name="T0" fmla="*/ 33 w 33"/>
                <a:gd name="T1" fmla="*/ 11 h 23"/>
                <a:gd name="T2" fmla="*/ 16 w 33"/>
                <a:gd name="T3" fmla="*/ 0 h 23"/>
                <a:gd name="T4" fmla="*/ 0 w 33"/>
                <a:gd name="T5" fmla="*/ 11 h 23"/>
                <a:gd name="T6" fmla="*/ 17 w 33"/>
                <a:gd name="T7" fmla="*/ 23 h 23"/>
                <a:gd name="T8" fmla="*/ 33 w 33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3">
                  <a:moveTo>
                    <a:pt x="33" y="11"/>
                  </a:moveTo>
                  <a:cubicBezTo>
                    <a:pt x="32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0" y="18"/>
                    <a:pt x="8" y="23"/>
                    <a:pt x="17" y="23"/>
                  </a:cubicBezTo>
                  <a:cubicBezTo>
                    <a:pt x="26" y="23"/>
                    <a:pt x="33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8" name="îŝ1îdé">
              <a:extLst>
                <a:ext uri="{FF2B5EF4-FFF2-40B4-BE49-F238E27FC236}">
                  <a16:creationId xmlns:a16="http://schemas.microsoft.com/office/drawing/2014/main" id="{CD2D48A9-A64F-484B-9154-9CF41215F324}"/>
                </a:ext>
              </a:extLst>
            </p:cNvPr>
            <p:cNvSpPr/>
            <p:nvPr userDrawn="1"/>
          </p:nvSpPr>
          <p:spPr bwMode="auto">
            <a:xfrm>
              <a:off x="6346441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0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9" name="íṡļïḑê">
              <a:extLst>
                <a:ext uri="{FF2B5EF4-FFF2-40B4-BE49-F238E27FC236}">
                  <a16:creationId xmlns:a16="http://schemas.microsoft.com/office/drawing/2014/main" id="{EE992D85-9097-429C-A233-09548B7A8285}"/>
                </a:ext>
              </a:extLst>
            </p:cNvPr>
            <p:cNvSpPr/>
            <p:nvPr userDrawn="1"/>
          </p:nvSpPr>
          <p:spPr bwMode="auto">
            <a:xfrm>
              <a:off x="6493022" y="3010774"/>
              <a:ext cx="123436" cy="83319"/>
            </a:xfrm>
            <a:custGeom>
              <a:avLst/>
              <a:gdLst>
                <a:gd name="T0" fmla="*/ 33 w 34"/>
                <a:gd name="T1" fmla="*/ 11 h 23"/>
                <a:gd name="T2" fmla="*/ 16 w 34"/>
                <a:gd name="T3" fmla="*/ 0 h 23"/>
                <a:gd name="T4" fmla="*/ 1 w 34"/>
                <a:gd name="T5" fmla="*/ 11 h 23"/>
                <a:gd name="T6" fmla="*/ 18 w 34"/>
                <a:gd name="T7" fmla="*/ 23 h 23"/>
                <a:gd name="T8" fmla="*/ 33 w 34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3">
                  <a:moveTo>
                    <a:pt x="33" y="11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1"/>
                  </a:cubicBezTo>
                  <a:cubicBezTo>
                    <a:pt x="1" y="18"/>
                    <a:pt x="9" y="23"/>
                    <a:pt x="18" y="23"/>
                  </a:cubicBezTo>
                  <a:cubicBezTo>
                    <a:pt x="27" y="23"/>
                    <a:pt x="34" y="18"/>
                    <a:pt x="33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0" name="íšlîḋê">
              <a:extLst>
                <a:ext uri="{FF2B5EF4-FFF2-40B4-BE49-F238E27FC236}">
                  <a16:creationId xmlns:a16="http://schemas.microsoft.com/office/drawing/2014/main" id="{0B966E51-0BFF-4A19-B74E-6F5B6777481F}"/>
                </a:ext>
              </a:extLst>
            </p:cNvPr>
            <p:cNvSpPr/>
            <p:nvPr userDrawn="1"/>
          </p:nvSpPr>
          <p:spPr bwMode="auto">
            <a:xfrm>
              <a:off x="4860584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1" name="ï$1iḓé">
              <a:extLst>
                <a:ext uri="{FF2B5EF4-FFF2-40B4-BE49-F238E27FC236}">
                  <a16:creationId xmlns:a16="http://schemas.microsoft.com/office/drawing/2014/main" id="{39A55BDB-66BD-42B9-B05F-E2ECAACBD6F2}"/>
                </a:ext>
              </a:extLst>
            </p:cNvPr>
            <p:cNvSpPr/>
            <p:nvPr userDrawn="1"/>
          </p:nvSpPr>
          <p:spPr bwMode="auto">
            <a:xfrm>
              <a:off x="5010250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6"/>
                    <a:pt x="28" y="0"/>
                    <a:pt x="19" y="0"/>
                  </a:cubicBezTo>
                  <a:cubicBezTo>
                    <a:pt x="10" y="0"/>
                    <a:pt x="2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2" name="ïṧḻiḍe">
              <a:extLst>
                <a:ext uri="{FF2B5EF4-FFF2-40B4-BE49-F238E27FC236}">
                  <a16:creationId xmlns:a16="http://schemas.microsoft.com/office/drawing/2014/main" id="{13E0CE49-8FFD-4439-9C96-991B8F4393BD}"/>
                </a:ext>
              </a:extLst>
            </p:cNvPr>
            <p:cNvSpPr/>
            <p:nvPr userDrawn="1"/>
          </p:nvSpPr>
          <p:spPr bwMode="auto">
            <a:xfrm>
              <a:off x="5159916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3" name="ïṩļíḍe">
              <a:extLst>
                <a:ext uri="{FF2B5EF4-FFF2-40B4-BE49-F238E27FC236}">
                  <a16:creationId xmlns:a16="http://schemas.microsoft.com/office/drawing/2014/main" id="{759AE607-8B18-4282-A8A3-A0DE8DCD2A37}"/>
                </a:ext>
              </a:extLst>
            </p:cNvPr>
            <p:cNvSpPr/>
            <p:nvPr userDrawn="1"/>
          </p:nvSpPr>
          <p:spPr bwMode="auto">
            <a:xfrm>
              <a:off x="5309581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1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8" y="0"/>
                  </a:cubicBezTo>
                  <a:cubicBezTo>
                    <a:pt x="9" y="0"/>
                    <a:pt x="1" y="6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4" name="iṡľîḓè">
              <a:extLst>
                <a:ext uri="{FF2B5EF4-FFF2-40B4-BE49-F238E27FC236}">
                  <a16:creationId xmlns:a16="http://schemas.microsoft.com/office/drawing/2014/main" id="{5686B34C-BADF-4DA2-9B36-713A2E5D40F2}"/>
                </a:ext>
              </a:extLst>
            </p:cNvPr>
            <p:cNvSpPr/>
            <p:nvPr userDrawn="1"/>
          </p:nvSpPr>
          <p:spPr bwMode="auto">
            <a:xfrm>
              <a:off x="5459247" y="3112609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7" y="0"/>
                    <a:pt x="17" y="0"/>
                  </a:cubicBezTo>
                  <a:cubicBezTo>
                    <a:pt x="8" y="0"/>
                    <a:pt x="1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5" name="ï$ľîḑê">
              <a:extLst>
                <a:ext uri="{FF2B5EF4-FFF2-40B4-BE49-F238E27FC236}">
                  <a16:creationId xmlns:a16="http://schemas.microsoft.com/office/drawing/2014/main" id="{16F20725-08D5-4911-A792-EBD5B3AB2195}"/>
                </a:ext>
              </a:extLst>
            </p:cNvPr>
            <p:cNvSpPr/>
            <p:nvPr userDrawn="1"/>
          </p:nvSpPr>
          <p:spPr bwMode="auto">
            <a:xfrm>
              <a:off x="5608913" y="3112609"/>
              <a:ext cx="124979" cy="87948"/>
            </a:xfrm>
            <a:custGeom>
              <a:avLst/>
              <a:gdLst>
                <a:gd name="T0" fmla="*/ 33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6" name="îşḷíďè">
              <a:extLst>
                <a:ext uri="{FF2B5EF4-FFF2-40B4-BE49-F238E27FC236}">
                  <a16:creationId xmlns:a16="http://schemas.microsoft.com/office/drawing/2014/main" id="{8369CDE2-8EEF-405A-9591-78FF96788FB5}"/>
                </a:ext>
              </a:extLst>
            </p:cNvPr>
            <p:cNvSpPr/>
            <p:nvPr userDrawn="1"/>
          </p:nvSpPr>
          <p:spPr bwMode="auto">
            <a:xfrm>
              <a:off x="5758579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7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6" y="0"/>
                    <a:pt x="17" y="0"/>
                  </a:cubicBezTo>
                  <a:cubicBezTo>
                    <a:pt x="8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7" name="íṥḻîḓe">
              <a:extLst>
                <a:ext uri="{FF2B5EF4-FFF2-40B4-BE49-F238E27FC236}">
                  <a16:creationId xmlns:a16="http://schemas.microsoft.com/office/drawing/2014/main" id="{A86283FC-50C4-46A2-AAB8-9642266ED367}"/>
                </a:ext>
              </a:extLst>
            </p:cNvPr>
            <p:cNvSpPr/>
            <p:nvPr userDrawn="1"/>
          </p:nvSpPr>
          <p:spPr bwMode="auto">
            <a:xfrm>
              <a:off x="5908244" y="3112609"/>
              <a:ext cx="120350" cy="87948"/>
            </a:xfrm>
            <a:custGeom>
              <a:avLst/>
              <a:gdLst>
                <a:gd name="T0" fmla="*/ 33 w 33"/>
                <a:gd name="T1" fmla="*/ 12 h 24"/>
                <a:gd name="T2" fmla="*/ 16 w 33"/>
                <a:gd name="T3" fmla="*/ 0 h 24"/>
                <a:gd name="T4" fmla="*/ 0 w 33"/>
                <a:gd name="T5" fmla="*/ 12 h 24"/>
                <a:gd name="T6" fmla="*/ 17 w 33"/>
                <a:gd name="T7" fmla="*/ 24 h 24"/>
                <a:gd name="T8" fmla="*/ 33 w 3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3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8" name="îśḻíḋe">
              <a:extLst>
                <a:ext uri="{FF2B5EF4-FFF2-40B4-BE49-F238E27FC236}">
                  <a16:creationId xmlns:a16="http://schemas.microsoft.com/office/drawing/2014/main" id="{CBF4941B-9D71-480B-A6C3-B59F188534B3}"/>
                </a:ext>
              </a:extLst>
            </p:cNvPr>
            <p:cNvSpPr/>
            <p:nvPr userDrawn="1"/>
          </p:nvSpPr>
          <p:spPr bwMode="auto">
            <a:xfrm>
              <a:off x="6054825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1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6"/>
                    <a:pt x="26" y="0"/>
                    <a:pt x="17" y="0"/>
                  </a:cubicBezTo>
                  <a:cubicBezTo>
                    <a:pt x="8" y="0"/>
                    <a:pt x="0" y="6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9" name="i$ľïḓê">
              <a:extLst>
                <a:ext uri="{FF2B5EF4-FFF2-40B4-BE49-F238E27FC236}">
                  <a16:creationId xmlns:a16="http://schemas.microsoft.com/office/drawing/2014/main" id="{56E9C44B-6348-448E-AD97-B6159896B0BE}"/>
                </a:ext>
              </a:extLst>
            </p:cNvPr>
            <p:cNvSpPr/>
            <p:nvPr userDrawn="1"/>
          </p:nvSpPr>
          <p:spPr bwMode="auto">
            <a:xfrm>
              <a:off x="6204490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6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0" name="íṡľïḋé">
              <a:extLst>
                <a:ext uri="{FF2B5EF4-FFF2-40B4-BE49-F238E27FC236}">
                  <a16:creationId xmlns:a16="http://schemas.microsoft.com/office/drawing/2014/main" id="{0D1E8923-7D7C-4189-AB36-0FB8016579CC}"/>
                </a:ext>
              </a:extLst>
            </p:cNvPr>
            <p:cNvSpPr/>
            <p:nvPr userDrawn="1"/>
          </p:nvSpPr>
          <p:spPr bwMode="auto">
            <a:xfrm>
              <a:off x="6354156" y="3112609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1" name="iṩliḍè">
              <a:extLst>
                <a:ext uri="{FF2B5EF4-FFF2-40B4-BE49-F238E27FC236}">
                  <a16:creationId xmlns:a16="http://schemas.microsoft.com/office/drawing/2014/main" id="{25DC4143-AE4F-43B7-A334-79DB41BBB1DE}"/>
                </a:ext>
              </a:extLst>
            </p:cNvPr>
            <p:cNvSpPr/>
            <p:nvPr userDrawn="1"/>
          </p:nvSpPr>
          <p:spPr bwMode="auto">
            <a:xfrm>
              <a:off x="6503822" y="3112609"/>
              <a:ext cx="123436" cy="87948"/>
            </a:xfrm>
            <a:custGeom>
              <a:avLst/>
              <a:gdLst>
                <a:gd name="T0" fmla="*/ 33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3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3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4" y="19"/>
                    <a:pt x="33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2" name="îṥļiďê">
              <a:extLst>
                <a:ext uri="{FF2B5EF4-FFF2-40B4-BE49-F238E27FC236}">
                  <a16:creationId xmlns:a16="http://schemas.microsoft.com/office/drawing/2014/main" id="{9BA16AEE-D90E-4BCE-A288-6FE94E100283}"/>
                </a:ext>
              </a:extLst>
            </p:cNvPr>
            <p:cNvSpPr/>
            <p:nvPr userDrawn="1"/>
          </p:nvSpPr>
          <p:spPr bwMode="auto">
            <a:xfrm>
              <a:off x="6648859" y="3112609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6"/>
                    <a:pt x="25" y="0"/>
                    <a:pt x="16" y="0"/>
                  </a:cubicBezTo>
                  <a:cubicBezTo>
                    <a:pt x="7" y="0"/>
                    <a:pt x="0" y="6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3" name="íṥļíďé">
              <a:extLst>
                <a:ext uri="{FF2B5EF4-FFF2-40B4-BE49-F238E27FC236}">
                  <a16:creationId xmlns:a16="http://schemas.microsoft.com/office/drawing/2014/main" id="{21F7B3D4-5D9A-4669-AB9A-6873636BE798}"/>
                </a:ext>
              </a:extLst>
            </p:cNvPr>
            <p:cNvSpPr/>
            <p:nvPr userDrawn="1"/>
          </p:nvSpPr>
          <p:spPr bwMode="auto">
            <a:xfrm>
              <a:off x="4846697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20 w 36"/>
                <a:gd name="T3" fmla="*/ 0 h 24"/>
                <a:gd name="T4" fmla="*/ 1 w 36"/>
                <a:gd name="T5" fmla="*/ 12 h 24"/>
                <a:gd name="T6" fmla="*/ 17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6" y="5"/>
                    <a:pt x="29" y="0"/>
                    <a:pt x="20" y="0"/>
                  </a:cubicBezTo>
                  <a:cubicBezTo>
                    <a:pt x="10" y="0"/>
                    <a:pt x="2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4" name="íṩ1iḋè">
              <a:extLst>
                <a:ext uri="{FF2B5EF4-FFF2-40B4-BE49-F238E27FC236}">
                  <a16:creationId xmlns:a16="http://schemas.microsoft.com/office/drawing/2014/main" id="{3B3176AB-EFA5-48EF-BEC1-C97FD6F7FB56}"/>
                </a:ext>
              </a:extLst>
            </p:cNvPr>
            <p:cNvSpPr/>
            <p:nvPr userDrawn="1"/>
          </p:nvSpPr>
          <p:spPr bwMode="auto">
            <a:xfrm>
              <a:off x="4999449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9 w 35"/>
                <a:gd name="T3" fmla="*/ 0 h 24"/>
                <a:gd name="T4" fmla="*/ 1 w 35"/>
                <a:gd name="T5" fmla="*/ 12 h 24"/>
                <a:gd name="T6" fmla="*/ 16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10" y="0"/>
                    <a:pt x="1" y="5"/>
                    <a:pt x="1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5" name="íŝlïďè">
              <a:extLst>
                <a:ext uri="{FF2B5EF4-FFF2-40B4-BE49-F238E27FC236}">
                  <a16:creationId xmlns:a16="http://schemas.microsoft.com/office/drawing/2014/main" id="{AC5B047C-2F78-49F3-A696-7DE4B559251A}"/>
                </a:ext>
              </a:extLst>
            </p:cNvPr>
            <p:cNvSpPr/>
            <p:nvPr userDrawn="1"/>
          </p:nvSpPr>
          <p:spPr bwMode="auto">
            <a:xfrm>
              <a:off x="5153744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8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5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6" name="ïŝlíḍè">
              <a:extLst>
                <a:ext uri="{FF2B5EF4-FFF2-40B4-BE49-F238E27FC236}">
                  <a16:creationId xmlns:a16="http://schemas.microsoft.com/office/drawing/2014/main" id="{6E5DF14C-616C-413B-A9F0-940EED082A42}"/>
                </a:ext>
              </a:extLst>
            </p:cNvPr>
            <p:cNvSpPr/>
            <p:nvPr userDrawn="1"/>
          </p:nvSpPr>
          <p:spPr bwMode="auto">
            <a:xfrm>
              <a:off x="5303409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8 w 35"/>
                <a:gd name="T3" fmla="*/ 0 h 24"/>
                <a:gd name="T4" fmla="*/ 1 w 35"/>
                <a:gd name="T5" fmla="*/ 12 h 24"/>
                <a:gd name="T6" fmla="*/ 17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9" y="0"/>
                    <a:pt x="1" y="5"/>
                    <a:pt x="1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7" name="ïṩḻîḓé">
              <a:extLst>
                <a:ext uri="{FF2B5EF4-FFF2-40B4-BE49-F238E27FC236}">
                  <a16:creationId xmlns:a16="http://schemas.microsoft.com/office/drawing/2014/main" id="{06EFEFFF-C968-46E2-8571-21969E014868}"/>
                </a:ext>
              </a:extLst>
            </p:cNvPr>
            <p:cNvSpPr/>
            <p:nvPr userDrawn="1"/>
          </p:nvSpPr>
          <p:spPr bwMode="auto">
            <a:xfrm>
              <a:off x="5456162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6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7" y="24"/>
                    <a:pt x="16" y="24"/>
                  </a:cubicBezTo>
                  <a:cubicBezTo>
                    <a:pt x="26" y="24"/>
                    <a:pt x="33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8" name="îşlíḑe">
              <a:extLst>
                <a:ext uri="{FF2B5EF4-FFF2-40B4-BE49-F238E27FC236}">
                  <a16:creationId xmlns:a16="http://schemas.microsoft.com/office/drawing/2014/main" id="{A87465A9-2A96-4D54-B6E4-BF482E7231C1}"/>
                </a:ext>
              </a:extLst>
            </p:cNvPr>
            <p:cNvSpPr/>
            <p:nvPr userDrawn="1"/>
          </p:nvSpPr>
          <p:spPr bwMode="auto">
            <a:xfrm>
              <a:off x="5605827" y="3222158"/>
              <a:ext cx="123436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9" name="isļïḍê">
              <a:extLst>
                <a:ext uri="{FF2B5EF4-FFF2-40B4-BE49-F238E27FC236}">
                  <a16:creationId xmlns:a16="http://schemas.microsoft.com/office/drawing/2014/main" id="{2E1DF9CE-D975-40C9-BF78-FF1A440DCC63}"/>
                </a:ext>
              </a:extLst>
            </p:cNvPr>
            <p:cNvSpPr/>
            <p:nvPr userDrawn="1"/>
          </p:nvSpPr>
          <p:spPr bwMode="auto">
            <a:xfrm>
              <a:off x="5758579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7" y="24"/>
                    <a:pt x="17" y="24"/>
                  </a:cubicBezTo>
                  <a:cubicBezTo>
                    <a:pt x="26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0" name="íş1ïḓé">
              <a:extLst>
                <a:ext uri="{FF2B5EF4-FFF2-40B4-BE49-F238E27FC236}">
                  <a16:creationId xmlns:a16="http://schemas.microsoft.com/office/drawing/2014/main" id="{A17D5832-159F-46B3-8A47-86FACFA6D855}"/>
                </a:ext>
              </a:extLst>
            </p:cNvPr>
            <p:cNvSpPr/>
            <p:nvPr userDrawn="1"/>
          </p:nvSpPr>
          <p:spPr bwMode="auto">
            <a:xfrm>
              <a:off x="5908244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7 w 34"/>
                <a:gd name="T3" fmla="*/ 0 h 24"/>
                <a:gd name="T4" fmla="*/ 0 w 34"/>
                <a:gd name="T5" fmla="*/ 12 h 24"/>
                <a:gd name="T6" fmla="*/ 17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0" y="19"/>
                    <a:pt x="8" y="24"/>
                    <a:pt x="17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1" name="iṥļiḋe">
              <a:extLst>
                <a:ext uri="{FF2B5EF4-FFF2-40B4-BE49-F238E27FC236}">
                  <a16:creationId xmlns:a16="http://schemas.microsoft.com/office/drawing/2014/main" id="{FEB58748-D1AF-4D4C-ACDE-7889107CF3A3}"/>
                </a:ext>
              </a:extLst>
            </p:cNvPr>
            <p:cNvSpPr/>
            <p:nvPr userDrawn="1"/>
          </p:nvSpPr>
          <p:spPr bwMode="auto">
            <a:xfrm>
              <a:off x="6057911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7 w 35"/>
                <a:gd name="T3" fmla="*/ 0 h 24"/>
                <a:gd name="T4" fmla="*/ 1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8" y="0"/>
                    <a:pt x="0" y="5"/>
                    <a:pt x="1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7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2" name="îşlíḍè">
              <a:extLst>
                <a:ext uri="{FF2B5EF4-FFF2-40B4-BE49-F238E27FC236}">
                  <a16:creationId xmlns:a16="http://schemas.microsoft.com/office/drawing/2014/main" id="{45CB5A65-5C55-4412-88FC-063A877967F3}"/>
                </a:ext>
              </a:extLst>
            </p:cNvPr>
            <p:cNvSpPr/>
            <p:nvPr userDrawn="1"/>
          </p:nvSpPr>
          <p:spPr bwMode="auto">
            <a:xfrm>
              <a:off x="6210662" y="3222158"/>
              <a:ext cx="124979" cy="87948"/>
            </a:xfrm>
            <a:custGeom>
              <a:avLst/>
              <a:gdLst>
                <a:gd name="T0" fmla="*/ 34 w 34"/>
                <a:gd name="T1" fmla="*/ 12 h 24"/>
                <a:gd name="T2" fmla="*/ 16 w 34"/>
                <a:gd name="T3" fmla="*/ 0 h 24"/>
                <a:gd name="T4" fmla="*/ 0 w 34"/>
                <a:gd name="T5" fmla="*/ 12 h 24"/>
                <a:gd name="T6" fmla="*/ 18 w 34"/>
                <a:gd name="T7" fmla="*/ 24 h 24"/>
                <a:gd name="T8" fmla="*/ 34 w 34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19"/>
                    <a:pt x="8" y="24"/>
                    <a:pt x="18" y="24"/>
                  </a:cubicBezTo>
                  <a:cubicBezTo>
                    <a:pt x="27" y="24"/>
                    <a:pt x="34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3" name="îšḷíḑè">
              <a:extLst>
                <a:ext uri="{FF2B5EF4-FFF2-40B4-BE49-F238E27FC236}">
                  <a16:creationId xmlns:a16="http://schemas.microsoft.com/office/drawing/2014/main" id="{C5C744D4-BF97-48D7-A936-9B09D88BDC25}"/>
                </a:ext>
              </a:extLst>
            </p:cNvPr>
            <p:cNvSpPr/>
            <p:nvPr userDrawn="1"/>
          </p:nvSpPr>
          <p:spPr bwMode="auto">
            <a:xfrm>
              <a:off x="6360328" y="3222158"/>
              <a:ext cx="128065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0 w 35"/>
                <a:gd name="T5" fmla="*/ 12 h 24"/>
                <a:gd name="T6" fmla="*/ 18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4"/>
                    <a:pt x="18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4" name="iS1iḓé">
              <a:extLst>
                <a:ext uri="{FF2B5EF4-FFF2-40B4-BE49-F238E27FC236}">
                  <a16:creationId xmlns:a16="http://schemas.microsoft.com/office/drawing/2014/main" id="{64A8CE10-CCA3-4E2C-8A43-7F41287A277C}"/>
                </a:ext>
              </a:extLst>
            </p:cNvPr>
            <p:cNvSpPr/>
            <p:nvPr userDrawn="1"/>
          </p:nvSpPr>
          <p:spPr bwMode="auto">
            <a:xfrm>
              <a:off x="6509994" y="3222158"/>
              <a:ext cx="128065" cy="87948"/>
            </a:xfrm>
            <a:custGeom>
              <a:avLst/>
              <a:gdLst>
                <a:gd name="T0" fmla="*/ 35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5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9" y="24"/>
                    <a:pt x="19" y="24"/>
                  </a:cubicBezTo>
                  <a:cubicBezTo>
                    <a:pt x="28" y="24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5" name="ïSlíďè">
              <a:extLst>
                <a:ext uri="{FF2B5EF4-FFF2-40B4-BE49-F238E27FC236}">
                  <a16:creationId xmlns:a16="http://schemas.microsoft.com/office/drawing/2014/main" id="{3927409D-8AFC-49A3-B1C6-07B15A00CD89}"/>
                </a:ext>
              </a:extLst>
            </p:cNvPr>
            <p:cNvSpPr/>
            <p:nvPr userDrawn="1"/>
          </p:nvSpPr>
          <p:spPr bwMode="auto">
            <a:xfrm>
              <a:off x="6659660" y="3222158"/>
              <a:ext cx="131151" cy="87948"/>
            </a:xfrm>
            <a:custGeom>
              <a:avLst/>
              <a:gdLst>
                <a:gd name="T0" fmla="*/ 35 w 36"/>
                <a:gd name="T1" fmla="*/ 12 h 24"/>
                <a:gd name="T2" fmla="*/ 17 w 36"/>
                <a:gd name="T3" fmla="*/ 0 h 24"/>
                <a:gd name="T4" fmla="*/ 1 w 36"/>
                <a:gd name="T5" fmla="*/ 12 h 24"/>
                <a:gd name="T6" fmla="*/ 19 w 36"/>
                <a:gd name="T7" fmla="*/ 24 h 24"/>
                <a:gd name="T8" fmla="*/ 35 w 36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0" y="24"/>
                    <a:pt x="19" y="24"/>
                  </a:cubicBezTo>
                  <a:cubicBezTo>
                    <a:pt x="29" y="24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6" name="išļiḍe">
              <a:extLst>
                <a:ext uri="{FF2B5EF4-FFF2-40B4-BE49-F238E27FC236}">
                  <a16:creationId xmlns:a16="http://schemas.microsoft.com/office/drawing/2014/main" id="{9237F780-69A2-4AB4-993D-F1D7CDF8760D}"/>
                </a:ext>
              </a:extLst>
            </p:cNvPr>
            <p:cNvSpPr/>
            <p:nvPr userDrawn="1"/>
          </p:nvSpPr>
          <p:spPr bwMode="auto">
            <a:xfrm>
              <a:off x="6813955" y="3222158"/>
              <a:ext cx="126522" cy="87948"/>
            </a:xfrm>
            <a:custGeom>
              <a:avLst/>
              <a:gdLst>
                <a:gd name="T0" fmla="*/ 34 w 35"/>
                <a:gd name="T1" fmla="*/ 12 h 24"/>
                <a:gd name="T2" fmla="*/ 16 w 35"/>
                <a:gd name="T3" fmla="*/ 0 h 24"/>
                <a:gd name="T4" fmla="*/ 1 w 35"/>
                <a:gd name="T5" fmla="*/ 12 h 24"/>
                <a:gd name="T6" fmla="*/ 19 w 35"/>
                <a:gd name="T7" fmla="*/ 24 h 24"/>
                <a:gd name="T8" fmla="*/ 34 w 35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4" y="12"/>
                  </a:moveTo>
                  <a:cubicBezTo>
                    <a:pt x="33" y="5"/>
                    <a:pt x="25" y="0"/>
                    <a:pt x="16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19"/>
                    <a:pt x="10" y="24"/>
                    <a:pt x="19" y="24"/>
                  </a:cubicBezTo>
                  <a:cubicBezTo>
                    <a:pt x="28" y="24"/>
                    <a:pt x="35" y="19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7" name="iṥḷiḑé">
              <a:extLst>
                <a:ext uri="{FF2B5EF4-FFF2-40B4-BE49-F238E27FC236}">
                  <a16:creationId xmlns:a16="http://schemas.microsoft.com/office/drawing/2014/main" id="{52E12DE7-5458-43A9-8EE8-4AE4BAC6DA6E}"/>
                </a:ext>
              </a:extLst>
            </p:cNvPr>
            <p:cNvSpPr/>
            <p:nvPr userDrawn="1"/>
          </p:nvSpPr>
          <p:spPr bwMode="auto">
            <a:xfrm>
              <a:off x="4988648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6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6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8" name="ïšḷiḋé">
              <a:extLst>
                <a:ext uri="{FF2B5EF4-FFF2-40B4-BE49-F238E27FC236}">
                  <a16:creationId xmlns:a16="http://schemas.microsoft.com/office/drawing/2014/main" id="{F3C8FEAC-E8DB-4088-8923-06CBBE6DCA1C}"/>
                </a:ext>
              </a:extLst>
            </p:cNvPr>
            <p:cNvSpPr/>
            <p:nvPr userDrawn="1"/>
          </p:nvSpPr>
          <p:spPr bwMode="auto">
            <a:xfrm>
              <a:off x="5142943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9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9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39" name="isľïďê">
              <a:extLst>
                <a:ext uri="{FF2B5EF4-FFF2-40B4-BE49-F238E27FC236}">
                  <a16:creationId xmlns:a16="http://schemas.microsoft.com/office/drawing/2014/main" id="{5FA15A89-A995-4C30-95C3-F3B4F03746C6}"/>
                </a:ext>
              </a:extLst>
            </p:cNvPr>
            <p:cNvSpPr/>
            <p:nvPr userDrawn="1"/>
          </p:nvSpPr>
          <p:spPr bwMode="auto">
            <a:xfrm>
              <a:off x="52956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7" y="25"/>
                    <a:pt x="17" y="25"/>
                  </a:cubicBezTo>
                  <a:cubicBezTo>
                    <a:pt x="26" y="25"/>
                    <a:pt x="34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0" name="îşḷïde">
              <a:extLst>
                <a:ext uri="{FF2B5EF4-FFF2-40B4-BE49-F238E27FC236}">
                  <a16:creationId xmlns:a16="http://schemas.microsoft.com/office/drawing/2014/main" id="{54D31A41-CD30-46A5-B3E4-F30FD7DBEA88}"/>
                </a:ext>
              </a:extLst>
            </p:cNvPr>
            <p:cNvSpPr/>
            <p:nvPr userDrawn="1"/>
          </p:nvSpPr>
          <p:spPr bwMode="auto">
            <a:xfrm>
              <a:off x="5448446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8" y="0"/>
                    <a:pt x="18" y="0"/>
                  </a:cubicBezTo>
                  <a:cubicBezTo>
                    <a:pt x="9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1" name="ïś1îdè">
              <a:extLst>
                <a:ext uri="{FF2B5EF4-FFF2-40B4-BE49-F238E27FC236}">
                  <a16:creationId xmlns:a16="http://schemas.microsoft.com/office/drawing/2014/main" id="{76C27DA6-CFB5-4AB3-AC9B-BD87CDB4CB72}"/>
                </a:ext>
              </a:extLst>
            </p:cNvPr>
            <p:cNvSpPr/>
            <p:nvPr userDrawn="1"/>
          </p:nvSpPr>
          <p:spPr bwMode="auto">
            <a:xfrm>
              <a:off x="5602741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7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7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2" name="ïṩľíḍe">
              <a:extLst>
                <a:ext uri="{FF2B5EF4-FFF2-40B4-BE49-F238E27FC236}">
                  <a16:creationId xmlns:a16="http://schemas.microsoft.com/office/drawing/2014/main" id="{6AF71DB1-1191-4629-8F2A-BCAB55CDCB08}"/>
                </a:ext>
              </a:extLst>
            </p:cNvPr>
            <p:cNvSpPr/>
            <p:nvPr userDrawn="1"/>
          </p:nvSpPr>
          <p:spPr bwMode="auto">
            <a:xfrm>
              <a:off x="5755493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8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8" y="0"/>
                  </a:cubicBezTo>
                  <a:cubicBezTo>
                    <a:pt x="8" y="0"/>
                    <a:pt x="1" y="5"/>
                    <a:pt x="0" y="12"/>
                  </a:cubicBezTo>
                  <a:cubicBezTo>
                    <a:pt x="0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3" name="îšľíḋê">
              <a:extLst>
                <a:ext uri="{FF2B5EF4-FFF2-40B4-BE49-F238E27FC236}">
                  <a16:creationId xmlns:a16="http://schemas.microsoft.com/office/drawing/2014/main" id="{6E3A6D0B-5241-4B89-96EF-B6A355F8AC9B}"/>
                </a:ext>
              </a:extLst>
            </p:cNvPr>
            <p:cNvSpPr/>
            <p:nvPr userDrawn="1"/>
          </p:nvSpPr>
          <p:spPr bwMode="auto">
            <a:xfrm>
              <a:off x="5908244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8" y="25"/>
                    <a:pt x="18" y="25"/>
                  </a:cubicBezTo>
                  <a:cubicBezTo>
                    <a:pt x="27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4" name="ïšḷîḋê">
              <a:extLst>
                <a:ext uri="{FF2B5EF4-FFF2-40B4-BE49-F238E27FC236}">
                  <a16:creationId xmlns:a16="http://schemas.microsoft.com/office/drawing/2014/main" id="{9B0F2C2B-D215-49B1-9223-2A3155BF3629}"/>
                </a:ext>
              </a:extLst>
            </p:cNvPr>
            <p:cNvSpPr/>
            <p:nvPr userDrawn="1"/>
          </p:nvSpPr>
          <p:spPr bwMode="auto">
            <a:xfrm>
              <a:off x="6062539" y="3331707"/>
              <a:ext cx="126522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5" name="iṩḻïḑè">
              <a:extLst>
                <a:ext uri="{FF2B5EF4-FFF2-40B4-BE49-F238E27FC236}">
                  <a16:creationId xmlns:a16="http://schemas.microsoft.com/office/drawing/2014/main" id="{7AF33F4B-83C6-4040-9CCA-2D10572262D0}"/>
                </a:ext>
              </a:extLst>
            </p:cNvPr>
            <p:cNvSpPr/>
            <p:nvPr userDrawn="1"/>
          </p:nvSpPr>
          <p:spPr bwMode="auto">
            <a:xfrm>
              <a:off x="6215291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8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8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6" name="ísľîḋè">
              <a:extLst>
                <a:ext uri="{FF2B5EF4-FFF2-40B4-BE49-F238E27FC236}">
                  <a16:creationId xmlns:a16="http://schemas.microsoft.com/office/drawing/2014/main" id="{02D80C15-A97C-489B-A63A-FD9166076128}"/>
                </a:ext>
              </a:extLst>
            </p:cNvPr>
            <p:cNvSpPr/>
            <p:nvPr userDrawn="1"/>
          </p:nvSpPr>
          <p:spPr bwMode="auto">
            <a:xfrm>
              <a:off x="6368042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7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7" name="î$ḷíḋê">
              <a:extLst>
                <a:ext uri="{FF2B5EF4-FFF2-40B4-BE49-F238E27FC236}">
                  <a16:creationId xmlns:a16="http://schemas.microsoft.com/office/drawing/2014/main" id="{1A0CAD44-0516-4F9E-9237-3C5D9734985E}"/>
                </a:ext>
              </a:extLst>
            </p:cNvPr>
            <p:cNvSpPr/>
            <p:nvPr userDrawn="1"/>
          </p:nvSpPr>
          <p:spPr bwMode="auto">
            <a:xfrm>
              <a:off x="6520795" y="3331707"/>
              <a:ext cx="128065" cy="91034"/>
            </a:xfrm>
            <a:custGeom>
              <a:avLst/>
              <a:gdLst>
                <a:gd name="T0" fmla="*/ 35 w 35"/>
                <a:gd name="T1" fmla="*/ 12 h 25"/>
                <a:gd name="T2" fmla="*/ 16 w 35"/>
                <a:gd name="T3" fmla="*/ 0 h 25"/>
                <a:gd name="T4" fmla="*/ 0 w 35"/>
                <a:gd name="T5" fmla="*/ 12 h 25"/>
                <a:gd name="T6" fmla="*/ 19 w 35"/>
                <a:gd name="T7" fmla="*/ 25 h 25"/>
                <a:gd name="T8" fmla="*/ 35 w 35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9" y="25"/>
                    <a:pt x="19" y="25"/>
                  </a:cubicBezTo>
                  <a:cubicBezTo>
                    <a:pt x="28" y="25"/>
                    <a:pt x="35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8" name="iŝḷíḋe">
              <a:extLst>
                <a:ext uri="{FF2B5EF4-FFF2-40B4-BE49-F238E27FC236}">
                  <a16:creationId xmlns:a16="http://schemas.microsoft.com/office/drawing/2014/main" id="{39681541-48CB-4F60-8DDC-8924BEE661E6}"/>
                </a:ext>
              </a:extLst>
            </p:cNvPr>
            <p:cNvSpPr/>
            <p:nvPr userDrawn="1"/>
          </p:nvSpPr>
          <p:spPr bwMode="auto">
            <a:xfrm>
              <a:off x="6675089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9" name="í$ḷïďè">
              <a:extLst>
                <a:ext uri="{FF2B5EF4-FFF2-40B4-BE49-F238E27FC236}">
                  <a16:creationId xmlns:a16="http://schemas.microsoft.com/office/drawing/2014/main" id="{EA63FF57-C06D-4371-899B-83C8B228CEC2}"/>
                </a:ext>
              </a:extLst>
            </p:cNvPr>
            <p:cNvSpPr/>
            <p:nvPr userDrawn="1"/>
          </p:nvSpPr>
          <p:spPr bwMode="auto">
            <a:xfrm>
              <a:off x="6827841" y="3331707"/>
              <a:ext cx="131151" cy="91034"/>
            </a:xfrm>
            <a:custGeom>
              <a:avLst/>
              <a:gdLst>
                <a:gd name="T0" fmla="*/ 35 w 36"/>
                <a:gd name="T1" fmla="*/ 12 h 25"/>
                <a:gd name="T2" fmla="*/ 16 w 36"/>
                <a:gd name="T3" fmla="*/ 0 h 25"/>
                <a:gd name="T4" fmla="*/ 0 w 36"/>
                <a:gd name="T5" fmla="*/ 12 h 25"/>
                <a:gd name="T6" fmla="*/ 19 w 36"/>
                <a:gd name="T7" fmla="*/ 25 h 25"/>
                <a:gd name="T8" fmla="*/ 35 w 3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5" y="12"/>
                  </a:moveTo>
                  <a:cubicBezTo>
                    <a:pt x="34" y="5"/>
                    <a:pt x="25" y="0"/>
                    <a:pt x="16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1" y="19"/>
                    <a:pt x="10" y="25"/>
                    <a:pt x="19" y="25"/>
                  </a:cubicBezTo>
                  <a:cubicBezTo>
                    <a:pt x="29" y="25"/>
                    <a:pt x="36" y="19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0" name="í$ḻíḓé">
              <a:extLst>
                <a:ext uri="{FF2B5EF4-FFF2-40B4-BE49-F238E27FC236}">
                  <a16:creationId xmlns:a16="http://schemas.microsoft.com/office/drawing/2014/main" id="{4905DBBE-35B6-4BEA-BA75-4996D21B8762}"/>
                </a:ext>
              </a:extLst>
            </p:cNvPr>
            <p:cNvSpPr/>
            <p:nvPr userDrawn="1"/>
          </p:nvSpPr>
          <p:spPr bwMode="auto">
            <a:xfrm>
              <a:off x="6977507" y="3331707"/>
              <a:ext cx="135779" cy="91034"/>
            </a:xfrm>
            <a:custGeom>
              <a:avLst/>
              <a:gdLst>
                <a:gd name="T0" fmla="*/ 36 w 37"/>
                <a:gd name="T1" fmla="*/ 12 h 25"/>
                <a:gd name="T2" fmla="*/ 17 w 37"/>
                <a:gd name="T3" fmla="*/ 0 h 25"/>
                <a:gd name="T4" fmla="*/ 1 w 37"/>
                <a:gd name="T5" fmla="*/ 12 h 25"/>
                <a:gd name="T6" fmla="*/ 21 w 37"/>
                <a:gd name="T7" fmla="*/ 25 h 25"/>
                <a:gd name="T8" fmla="*/ 36 w 37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5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19"/>
                    <a:pt x="11" y="25"/>
                    <a:pt x="21" y="25"/>
                  </a:cubicBezTo>
                  <a:cubicBezTo>
                    <a:pt x="30" y="25"/>
                    <a:pt x="37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1" name="îşḻidè">
              <a:extLst>
                <a:ext uri="{FF2B5EF4-FFF2-40B4-BE49-F238E27FC236}">
                  <a16:creationId xmlns:a16="http://schemas.microsoft.com/office/drawing/2014/main" id="{7E83ED10-F195-458D-9C6C-4220FB46B113}"/>
                </a:ext>
              </a:extLst>
            </p:cNvPr>
            <p:cNvSpPr/>
            <p:nvPr userDrawn="1"/>
          </p:nvSpPr>
          <p:spPr bwMode="auto">
            <a:xfrm>
              <a:off x="5755493" y="3445885"/>
              <a:ext cx="128065" cy="9412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2" name="îşļiďê">
              <a:extLst>
                <a:ext uri="{FF2B5EF4-FFF2-40B4-BE49-F238E27FC236}">
                  <a16:creationId xmlns:a16="http://schemas.microsoft.com/office/drawing/2014/main" id="{439B1137-D3B6-47E7-B4D6-05696851459D}"/>
                </a:ext>
              </a:extLst>
            </p:cNvPr>
            <p:cNvSpPr/>
            <p:nvPr userDrawn="1"/>
          </p:nvSpPr>
          <p:spPr bwMode="auto">
            <a:xfrm>
              <a:off x="5912874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7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7" y="26"/>
                  </a:cubicBezTo>
                  <a:cubicBezTo>
                    <a:pt x="27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3" name="iŝļïḑé">
              <a:extLst>
                <a:ext uri="{FF2B5EF4-FFF2-40B4-BE49-F238E27FC236}">
                  <a16:creationId xmlns:a16="http://schemas.microsoft.com/office/drawing/2014/main" id="{3115A229-EC80-4201-84D0-AAFC12EA5B03}"/>
                </a:ext>
              </a:extLst>
            </p:cNvPr>
            <p:cNvSpPr/>
            <p:nvPr userDrawn="1"/>
          </p:nvSpPr>
          <p:spPr bwMode="auto">
            <a:xfrm>
              <a:off x="6065625" y="3445885"/>
              <a:ext cx="128065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8" y="0"/>
                    <a:pt x="0" y="5"/>
                    <a:pt x="0" y="12"/>
                  </a:cubicBezTo>
                  <a:cubicBezTo>
                    <a:pt x="1" y="20"/>
                    <a:pt x="9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4" name="iŝlïḍè">
              <a:extLst>
                <a:ext uri="{FF2B5EF4-FFF2-40B4-BE49-F238E27FC236}">
                  <a16:creationId xmlns:a16="http://schemas.microsoft.com/office/drawing/2014/main" id="{85395777-7DB9-4511-ACBA-76FE1E7352A7}"/>
                </a:ext>
              </a:extLst>
            </p:cNvPr>
            <p:cNvSpPr/>
            <p:nvPr userDrawn="1"/>
          </p:nvSpPr>
          <p:spPr bwMode="auto">
            <a:xfrm>
              <a:off x="6223006" y="3445885"/>
              <a:ext cx="126522" cy="94120"/>
            </a:xfrm>
            <a:custGeom>
              <a:avLst/>
              <a:gdLst>
                <a:gd name="T0" fmla="*/ 35 w 35"/>
                <a:gd name="T1" fmla="*/ 12 h 26"/>
                <a:gd name="T2" fmla="*/ 17 w 35"/>
                <a:gd name="T3" fmla="*/ 0 h 26"/>
                <a:gd name="T4" fmla="*/ 0 w 35"/>
                <a:gd name="T5" fmla="*/ 12 h 26"/>
                <a:gd name="T6" fmla="*/ 18 w 35"/>
                <a:gd name="T7" fmla="*/ 26 h 26"/>
                <a:gd name="T8" fmla="*/ 35 w 35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35" y="12"/>
                  </a:moveTo>
                  <a:cubicBezTo>
                    <a:pt x="34" y="5"/>
                    <a:pt x="26" y="0"/>
                    <a:pt x="17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0" y="20"/>
                    <a:pt x="8" y="26"/>
                    <a:pt x="18" y="26"/>
                  </a:cubicBezTo>
                  <a:cubicBezTo>
                    <a:pt x="28" y="26"/>
                    <a:pt x="35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5" name="îṥ1ide">
              <a:extLst>
                <a:ext uri="{FF2B5EF4-FFF2-40B4-BE49-F238E27FC236}">
                  <a16:creationId xmlns:a16="http://schemas.microsoft.com/office/drawing/2014/main" id="{08FBE633-1C33-4F66-9E08-F42E5E4E8860}"/>
                </a:ext>
              </a:extLst>
            </p:cNvPr>
            <p:cNvSpPr/>
            <p:nvPr userDrawn="1"/>
          </p:nvSpPr>
          <p:spPr bwMode="auto">
            <a:xfrm>
              <a:off x="637575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5" y="5"/>
                    <a:pt x="27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6" name="í$ļiḓè">
              <a:extLst>
                <a:ext uri="{FF2B5EF4-FFF2-40B4-BE49-F238E27FC236}">
                  <a16:creationId xmlns:a16="http://schemas.microsoft.com/office/drawing/2014/main" id="{43409C28-14E6-4357-9893-E3F6FC09F168}"/>
                </a:ext>
              </a:extLst>
            </p:cNvPr>
            <p:cNvSpPr/>
            <p:nvPr userDrawn="1"/>
          </p:nvSpPr>
          <p:spPr bwMode="auto">
            <a:xfrm>
              <a:off x="6533138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19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9" y="26"/>
                    <a:pt x="19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7" name="ïSļíḓè">
              <a:extLst>
                <a:ext uri="{FF2B5EF4-FFF2-40B4-BE49-F238E27FC236}">
                  <a16:creationId xmlns:a16="http://schemas.microsoft.com/office/drawing/2014/main" id="{D2A578BB-7FAA-458B-8611-D3AE1FB20683}"/>
                </a:ext>
              </a:extLst>
            </p:cNvPr>
            <p:cNvSpPr/>
            <p:nvPr userDrawn="1"/>
          </p:nvSpPr>
          <p:spPr bwMode="auto">
            <a:xfrm>
              <a:off x="6685889" y="3445885"/>
              <a:ext cx="131151" cy="94120"/>
            </a:xfrm>
            <a:custGeom>
              <a:avLst/>
              <a:gdLst>
                <a:gd name="T0" fmla="*/ 36 w 36"/>
                <a:gd name="T1" fmla="*/ 12 h 26"/>
                <a:gd name="T2" fmla="*/ 17 w 36"/>
                <a:gd name="T3" fmla="*/ 0 h 26"/>
                <a:gd name="T4" fmla="*/ 1 w 36"/>
                <a:gd name="T5" fmla="*/ 12 h 26"/>
                <a:gd name="T6" fmla="*/ 20 w 36"/>
                <a:gd name="T7" fmla="*/ 26 h 26"/>
                <a:gd name="T8" fmla="*/ 36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6" y="12"/>
                  </a:moveTo>
                  <a:cubicBezTo>
                    <a:pt x="35" y="5"/>
                    <a:pt x="26" y="0"/>
                    <a:pt x="17" y="0"/>
                  </a:cubicBezTo>
                  <a:cubicBezTo>
                    <a:pt x="7" y="0"/>
                    <a:pt x="0" y="5"/>
                    <a:pt x="1" y="12"/>
                  </a:cubicBezTo>
                  <a:cubicBezTo>
                    <a:pt x="2" y="20"/>
                    <a:pt x="10" y="26"/>
                    <a:pt x="20" y="26"/>
                  </a:cubicBezTo>
                  <a:cubicBezTo>
                    <a:pt x="29" y="26"/>
                    <a:pt x="36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8" name="íśľïḓè">
              <a:extLst>
                <a:ext uri="{FF2B5EF4-FFF2-40B4-BE49-F238E27FC236}">
                  <a16:creationId xmlns:a16="http://schemas.microsoft.com/office/drawing/2014/main" id="{08694C3D-6CF2-4D5E-9D6D-3D339425D161}"/>
                </a:ext>
              </a:extLst>
            </p:cNvPr>
            <p:cNvSpPr/>
            <p:nvPr userDrawn="1"/>
          </p:nvSpPr>
          <p:spPr bwMode="auto">
            <a:xfrm>
              <a:off x="6843270" y="3445885"/>
              <a:ext cx="131151" cy="94120"/>
            </a:xfrm>
            <a:custGeom>
              <a:avLst/>
              <a:gdLst>
                <a:gd name="T0" fmla="*/ 35 w 36"/>
                <a:gd name="T1" fmla="*/ 12 h 26"/>
                <a:gd name="T2" fmla="*/ 16 w 36"/>
                <a:gd name="T3" fmla="*/ 0 h 26"/>
                <a:gd name="T4" fmla="*/ 0 w 36"/>
                <a:gd name="T5" fmla="*/ 12 h 26"/>
                <a:gd name="T6" fmla="*/ 20 w 36"/>
                <a:gd name="T7" fmla="*/ 26 h 26"/>
                <a:gd name="T8" fmla="*/ 35 w 3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6">
                  <a:moveTo>
                    <a:pt x="35" y="12"/>
                  </a:moveTo>
                  <a:cubicBezTo>
                    <a:pt x="34" y="5"/>
                    <a:pt x="26" y="0"/>
                    <a:pt x="16" y="0"/>
                  </a:cubicBezTo>
                  <a:cubicBezTo>
                    <a:pt x="7" y="0"/>
                    <a:pt x="0" y="5"/>
                    <a:pt x="0" y="12"/>
                  </a:cubicBezTo>
                  <a:cubicBezTo>
                    <a:pt x="1" y="20"/>
                    <a:pt x="10" y="26"/>
                    <a:pt x="20" y="26"/>
                  </a:cubicBezTo>
                  <a:cubicBezTo>
                    <a:pt x="29" y="26"/>
                    <a:pt x="36" y="20"/>
                    <a:pt x="3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59" name="îṩļíḋe">
              <a:extLst>
                <a:ext uri="{FF2B5EF4-FFF2-40B4-BE49-F238E27FC236}">
                  <a16:creationId xmlns:a16="http://schemas.microsoft.com/office/drawing/2014/main" id="{E024A4A0-4687-4D09-8AD1-9EE434D1A751}"/>
                </a:ext>
              </a:extLst>
            </p:cNvPr>
            <p:cNvSpPr/>
            <p:nvPr userDrawn="1"/>
          </p:nvSpPr>
          <p:spPr bwMode="auto">
            <a:xfrm>
              <a:off x="5755493" y="3558521"/>
              <a:ext cx="128065" cy="98749"/>
            </a:xfrm>
            <a:custGeom>
              <a:avLst/>
              <a:gdLst>
                <a:gd name="T0" fmla="*/ 35 w 35"/>
                <a:gd name="T1" fmla="*/ 14 h 27"/>
                <a:gd name="T2" fmla="*/ 18 w 35"/>
                <a:gd name="T3" fmla="*/ 0 h 27"/>
                <a:gd name="T4" fmla="*/ 0 w 35"/>
                <a:gd name="T5" fmla="*/ 14 h 27"/>
                <a:gd name="T6" fmla="*/ 17 w 35"/>
                <a:gd name="T7" fmla="*/ 27 h 27"/>
                <a:gd name="T8" fmla="*/ 35 w 35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7" y="27"/>
                  </a:cubicBezTo>
                  <a:cubicBezTo>
                    <a:pt x="27" y="27"/>
                    <a:pt x="35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0" name="íṥļîḍè">
              <a:extLst>
                <a:ext uri="{FF2B5EF4-FFF2-40B4-BE49-F238E27FC236}">
                  <a16:creationId xmlns:a16="http://schemas.microsoft.com/office/drawing/2014/main" id="{6797E1D2-CA0E-4CE1-B19B-07801072C98E}"/>
                </a:ext>
              </a:extLst>
            </p:cNvPr>
            <p:cNvSpPr/>
            <p:nvPr userDrawn="1"/>
          </p:nvSpPr>
          <p:spPr bwMode="auto">
            <a:xfrm>
              <a:off x="5912874" y="3558521"/>
              <a:ext cx="131151" cy="98749"/>
            </a:xfrm>
            <a:custGeom>
              <a:avLst/>
              <a:gdLst>
                <a:gd name="T0" fmla="*/ 35 w 36"/>
                <a:gd name="T1" fmla="*/ 14 h 27"/>
                <a:gd name="T2" fmla="*/ 18 w 36"/>
                <a:gd name="T3" fmla="*/ 0 h 27"/>
                <a:gd name="T4" fmla="*/ 0 w 36"/>
                <a:gd name="T5" fmla="*/ 14 h 27"/>
                <a:gd name="T6" fmla="*/ 18 w 36"/>
                <a:gd name="T7" fmla="*/ 27 h 27"/>
                <a:gd name="T8" fmla="*/ 35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5" y="14"/>
                  </a:moveTo>
                  <a:cubicBezTo>
                    <a:pt x="35" y="6"/>
                    <a:pt x="27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1"/>
                    <a:pt x="8" y="27"/>
                    <a:pt x="18" y="27"/>
                  </a:cubicBezTo>
                  <a:cubicBezTo>
                    <a:pt x="28" y="27"/>
                    <a:pt x="36" y="21"/>
                    <a:pt x="35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1" name="iṣḷîḓé">
              <a:extLst>
                <a:ext uri="{FF2B5EF4-FFF2-40B4-BE49-F238E27FC236}">
                  <a16:creationId xmlns:a16="http://schemas.microsoft.com/office/drawing/2014/main" id="{5A651994-FA85-4856-8555-F5A68D802640}"/>
                </a:ext>
              </a:extLst>
            </p:cNvPr>
            <p:cNvSpPr/>
            <p:nvPr userDrawn="1"/>
          </p:nvSpPr>
          <p:spPr bwMode="auto">
            <a:xfrm>
              <a:off x="606871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8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2" name="íşḻídé">
              <a:extLst>
                <a:ext uri="{FF2B5EF4-FFF2-40B4-BE49-F238E27FC236}">
                  <a16:creationId xmlns:a16="http://schemas.microsoft.com/office/drawing/2014/main" id="{FBEBC259-237F-482B-A651-11D3B8FE4069}"/>
                </a:ext>
              </a:extLst>
            </p:cNvPr>
            <p:cNvSpPr/>
            <p:nvPr userDrawn="1"/>
          </p:nvSpPr>
          <p:spPr bwMode="auto">
            <a:xfrm>
              <a:off x="6226091" y="3558521"/>
              <a:ext cx="131151" cy="98749"/>
            </a:xfrm>
            <a:custGeom>
              <a:avLst/>
              <a:gdLst>
                <a:gd name="T0" fmla="*/ 36 w 36"/>
                <a:gd name="T1" fmla="*/ 14 h 27"/>
                <a:gd name="T2" fmla="*/ 17 w 36"/>
                <a:gd name="T3" fmla="*/ 0 h 27"/>
                <a:gd name="T4" fmla="*/ 1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9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3" name="iṣḻïḑe">
              <a:extLst>
                <a:ext uri="{FF2B5EF4-FFF2-40B4-BE49-F238E27FC236}">
                  <a16:creationId xmlns:a16="http://schemas.microsoft.com/office/drawing/2014/main" id="{03739CE4-5099-4F8C-99EB-C2FD7EF4A5BC}"/>
                </a:ext>
              </a:extLst>
            </p:cNvPr>
            <p:cNvSpPr/>
            <p:nvPr userDrawn="1"/>
          </p:nvSpPr>
          <p:spPr bwMode="auto">
            <a:xfrm>
              <a:off x="6383472" y="3558521"/>
              <a:ext cx="134237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1"/>
                    <a:pt x="10" y="27"/>
                    <a:pt x="20" y="27"/>
                  </a:cubicBezTo>
                  <a:cubicBezTo>
                    <a:pt x="29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4" name="iṧḷïḍé">
              <a:extLst>
                <a:ext uri="{FF2B5EF4-FFF2-40B4-BE49-F238E27FC236}">
                  <a16:creationId xmlns:a16="http://schemas.microsoft.com/office/drawing/2014/main" id="{683320E4-56F1-4A48-9768-96A0111FE55F}"/>
                </a:ext>
              </a:extLst>
            </p:cNvPr>
            <p:cNvSpPr/>
            <p:nvPr userDrawn="1"/>
          </p:nvSpPr>
          <p:spPr bwMode="auto">
            <a:xfrm>
              <a:off x="6539310" y="3558521"/>
              <a:ext cx="135779" cy="98749"/>
            </a:xfrm>
            <a:custGeom>
              <a:avLst/>
              <a:gdLst>
                <a:gd name="T0" fmla="*/ 36 w 37"/>
                <a:gd name="T1" fmla="*/ 14 h 27"/>
                <a:gd name="T2" fmla="*/ 17 w 37"/>
                <a:gd name="T3" fmla="*/ 0 h 27"/>
                <a:gd name="T4" fmla="*/ 1 w 37"/>
                <a:gd name="T5" fmla="*/ 14 h 27"/>
                <a:gd name="T6" fmla="*/ 20 w 37"/>
                <a:gd name="T7" fmla="*/ 27 h 27"/>
                <a:gd name="T8" fmla="*/ 36 w 37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1"/>
                    <a:pt x="10" y="27"/>
                    <a:pt x="20" y="27"/>
                  </a:cubicBezTo>
                  <a:cubicBezTo>
                    <a:pt x="30" y="27"/>
                    <a:pt x="37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5" name="íSḻîḓe">
              <a:extLst>
                <a:ext uri="{FF2B5EF4-FFF2-40B4-BE49-F238E27FC236}">
                  <a16:creationId xmlns:a16="http://schemas.microsoft.com/office/drawing/2014/main" id="{961CE116-C9FF-4F2E-8F9E-56FF06ECC89A}"/>
                </a:ext>
              </a:extLst>
            </p:cNvPr>
            <p:cNvSpPr/>
            <p:nvPr userDrawn="1"/>
          </p:nvSpPr>
          <p:spPr bwMode="auto">
            <a:xfrm>
              <a:off x="6699776" y="3558521"/>
              <a:ext cx="132693" cy="98749"/>
            </a:xfrm>
            <a:custGeom>
              <a:avLst/>
              <a:gdLst>
                <a:gd name="T0" fmla="*/ 36 w 36"/>
                <a:gd name="T1" fmla="*/ 14 h 27"/>
                <a:gd name="T2" fmla="*/ 16 w 36"/>
                <a:gd name="T3" fmla="*/ 0 h 27"/>
                <a:gd name="T4" fmla="*/ 0 w 36"/>
                <a:gd name="T5" fmla="*/ 14 h 27"/>
                <a:gd name="T6" fmla="*/ 19 w 36"/>
                <a:gd name="T7" fmla="*/ 27 h 27"/>
                <a:gd name="T8" fmla="*/ 36 w 36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7">
                  <a:moveTo>
                    <a:pt x="36" y="14"/>
                  </a:moveTo>
                  <a:cubicBezTo>
                    <a:pt x="35" y="6"/>
                    <a:pt x="26" y="0"/>
                    <a:pt x="16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1"/>
                    <a:pt x="10" y="27"/>
                    <a:pt x="19" y="27"/>
                  </a:cubicBezTo>
                  <a:cubicBezTo>
                    <a:pt x="29" y="27"/>
                    <a:pt x="36" y="21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6" name="ï$ļiḋe">
              <a:extLst>
                <a:ext uri="{FF2B5EF4-FFF2-40B4-BE49-F238E27FC236}">
                  <a16:creationId xmlns:a16="http://schemas.microsoft.com/office/drawing/2014/main" id="{6B78DC24-8A7F-4F83-8200-E80A366CD8AD}"/>
                </a:ext>
              </a:extLst>
            </p:cNvPr>
            <p:cNvSpPr/>
            <p:nvPr userDrawn="1"/>
          </p:nvSpPr>
          <p:spPr bwMode="auto">
            <a:xfrm>
              <a:off x="5750864" y="3678870"/>
              <a:ext cx="132693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1 w 36"/>
                <a:gd name="T5" fmla="*/ 14 h 28"/>
                <a:gd name="T6" fmla="*/ 18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9" y="0"/>
                    <a:pt x="1" y="6"/>
                    <a:pt x="1" y="14"/>
                  </a:cubicBezTo>
                  <a:cubicBezTo>
                    <a:pt x="0" y="22"/>
                    <a:pt x="8" y="28"/>
                    <a:pt x="18" y="28"/>
                  </a:cubicBezTo>
                  <a:cubicBezTo>
                    <a:pt x="28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7" name="íŝļîḍê">
              <a:extLst>
                <a:ext uri="{FF2B5EF4-FFF2-40B4-BE49-F238E27FC236}">
                  <a16:creationId xmlns:a16="http://schemas.microsoft.com/office/drawing/2014/main" id="{A17E9942-A63C-4074-BB9F-BE5752CBB7AD}"/>
                </a:ext>
              </a:extLst>
            </p:cNvPr>
            <p:cNvSpPr/>
            <p:nvPr userDrawn="1"/>
          </p:nvSpPr>
          <p:spPr bwMode="auto">
            <a:xfrm>
              <a:off x="5912874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8" name="íṡliḋé">
              <a:extLst>
                <a:ext uri="{FF2B5EF4-FFF2-40B4-BE49-F238E27FC236}">
                  <a16:creationId xmlns:a16="http://schemas.microsoft.com/office/drawing/2014/main" id="{ED9F2D2B-ABCC-4302-BDCC-A780D62CAB46}"/>
                </a:ext>
              </a:extLst>
            </p:cNvPr>
            <p:cNvSpPr/>
            <p:nvPr userDrawn="1"/>
          </p:nvSpPr>
          <p:spPr bwMode="auto">
            <a:xfrm>
              <a:off x="6073340" y="3678870"/>
              <a:ext cx="131151" cy="103378"/>
            </a:xfrm>
            <a:custGeom>
              <a:avLst/>
              <a:gdLst>
                <a:gd name="T0" fmla="*/ 36 w 36"/>
                <a:gd name="T1" fmla="*/ 14 h 28"/>
                <a:gd name="T2" fmla="*/ 18 w 36"/>
                <a:gd name="T3" fmla="*/ 0 h 28"/>
                <a:gd name="T4" fmla="*/ 0 w 36"/>
                <a:gd name="T5" fmla="*/ 14 h 28"/>
                <a:gd name="T6" fmla="*/ 19 w 36"/>
                <a:gd name="T7" fmla="*/ 28 h 28"/>
                <a:gd name="T8" fmla="*/ 36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36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6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69" name="iṥḻíḑé">
              <a:extLst>
                <a:ext uri="{FF2B5EF4-FFF2-40B4-BE49-F238E27FC236}">
                  <a16:creationId xmlns:a16="http://schemas.microsoft.com/office/drawing/2014/main" id="{8CD327F1-0F10-4A1A-9116-4ED91A20B831}"/>
                </a:ext>
              </a:extLst>
            </p:cNvPr>
            <p:cNvSpPr/>
            <p:nvPr userDrawn="1"/>
          </p:nvSpPr>
          <p:spPr bwMode="auto">
            <a:xfrm>
              <a:off x="6233807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0" name="îś1iḋé">
              <a:extLst>
                <a:ext uri="{FF2B5EF4-FFF2-40B4-BE49-F238E27FC236}">
                  <a16:creationId xmlns:a16="http://schemas.microsoft.com/office/drawing/2014/main" id="{7EB3CCDD-B8C1-4C2E-8906-AA14D66192F1}"/>
                </a:ext>
              </a:extLst>
            </p:cNvPr>
            <p:cNvSpPr/>
            <p:nvPr userDrawn="1"/>
          </p:nvSpPr>
          <p:spPr bwMode="auto">
            <a:xfrm>
              <a:off x="6394273" y="3678870"/>
              <a:ext cx="134237" cy="103378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5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1" name="îšlïḍê">
              <a:extLst>
                <a:ext uri="{FF2B5EF4-FFF2-40B4-BE49-F238E27FC236}">
                  <a16:creationId xmlns:a16="http://schemas.microsoft.com/office/drawing/2014/main" id="{59CA554E-01D8-45A9-A683-9D089B1C4A17}"/>
                </a:ext>
              </a:extLst>
            </p:cNvPr>
            <p:cNvSpPr/>
            <p:nvPr userDrawn="1"/>
          </p:nvSpPr>
          <p:spPr bwMode="auto">
            <a:xfrm>
              <a:off x="6550110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2" name="išľïḍê">
              <a:extLst>
                <a:ext uri="{FF2B5EF4-FFF2-40B4-BE49-F238E27FC236}">
                  <a16:creationId xmlns:a16="http://schemas.microsoft.com/office/drawing/2014/main" id="{C31FF72F-47BC-422F-925C-13C33B15D964}"/>
                </a:ext>
              </a:extLst>
            </p:cNvPr>
            <p:cNvSpPr/>
            <p:nvPr userDrawn="1"/>
          </p:nvSpPr>
          <p:spPr bwMode="auto">
            <a:xfrm>
              <a:off x="6710577" y="3678870"/>
              <a:ext cx="138865" cy="103378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2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3" name="îśľïḑe">
              <a:extLst>
                <a:ext uri="{FF2B5EF4-FFF2-40B4-BE49-F238E27FC236}">
                  <a16:creationId xmlns:a16="http://schemas.microsoft.com/office/drawing/2014/main" id="{5EADE5F4-A222-48D9-ABF8-F677CEC4AF00}"/>
                </a:ext>
              </a:extLst>
            </p:cNvPr>
            <p:cNvSpPr/>
            <p:nvPr userDrawn="1"/>
          </p:nvSpPr>
          <p:spPr bwMode="auto">
            <a:xfrm>
              <a:off x="5915960" y="3803849"/>
              <a:ext cx="131151" cy="101834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4" name="íṡḷíḍe">
              <a:extLst>
                <a:ext uri="{FF2B5EF4-FFF2-40B4-BE49-F238E27FC236}">
                  <a16:creationId xmlns:a16="http://schemas.microsoft.com/office/drawing/2014/main" id="{8C22C137-6E12-4D1B-9C16-04A9B3FE27A3}"/>
                </a:ext>
              </a:extLst>
            </p:cNvPr>
            <p:cNvSpPr/>
            <p:nvPr userDrawn="1"/>
          </p:nvSpPr>
          <p:spPr bwMode="auto">
            <a:xfrm>
              <a:off x="6076426" y="3803849"/>
              <a:ext cx="134237" cy="101834"/>
            </a:xfrm>
            <a:custGeom>
              <a:avLst/>
              <a:gdLst>
                <a:gd name="T0" fmla="*/ 37 w 37"/>
                <a:gd name="T1" fmla="*/ 14 h 28"/>
                <a:gd name="T2" fmla="*/ 18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7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8"/>
                    <a:pt x="19" y="28"/>
                  </a:cubicBezTo>
                  <a:cubicBezTo>
                    <a:pt x="29" y="28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5" name="iṩļïḍê">
              <a:extLst>
                <a:ext uri="{FF2B5EF4-FFF2-40B4-BE49-F238E27FC236}">
                  <a16:creationId xmlns:a16="http://schemas.microsoft.com/office/drawing/2014/main" id="{6354875E-2F25-4C29-AA52-91FA19FF1C3E}"/>
                </a:ext>
              </a:extLst>
            </p:cNvPr>
            <p:cNvSpPr/>
            <p:nvPr userDrawn="1"/>
          </p:nvSpPr>
          <p:spPr bwMode="auto">
            <a:xfrm>
              <a:off x="6239978" y="3803849"/>
              <a:ext cx="135779" cy="101834"/>
            </a:xfrm>
            <a:custGeom>
              <a:avLst/>
              <a:gdLst>
                <a:gd name="T0" fmla="*/ 36 w 37"/>
                <a:gd name="T1" fmla="*/ 14 h 28"/>
                <a:gd name="T2" fmla="*/ 17 w 37"/>
                <a:gd name="T3" fmla="*/ 0 h 28"/>
                <a:gd name="T4" fmla="*/ 0 w 37"/>
                <a:gd name="T5" fmla="*/ 14 h 28"/>
                <a:gd name="T6" fmla="*/ 19 w 37"/>
                <a:gd name="T7" fmla="*/ 28 h 28"/>
                <a:gd name="T8" fmla="*/ 36 w 37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8">
                  <a:moveTo>
                    <a:pt x="36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9" y="28"/>
                    <a:pt x="19" y="28"/>
                  </a:cubicBezTo>
                  <a:cubicBezTo>
                    <a:pt x="29" y="28"/>
                    <a:pt x="37" y="22"/>
                    <a:pt x="36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6" name="ïṡľïdè">
              <a:extLst>
                <a:ext uri="{FF2B5EF4-FFF2-40B4-BE49-F238E27FC236}">
                  <a16:creationId xmlns:a16="http://schemas.microsoft.com/office/drawing/2014/main" id="{83C88AF2-0482-4E8F-8BFA-0A77BE780283}"/>
                </a:ext>
              </a:extLst>
            </p:cNvPr>
            <p:cNvSpPr/>
            <p:nvPr userDrawn="1"/>
          </p:nvSpPr>
          <p:spPr bwMode="auto">
            <a:xfrm>
              <a:off x="6400445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0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0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7" name="íṥḻídè">
              <a:extLst>
                <a:ext uri="{FF2B5EF4-FFF2-40B4-BE49-F238E27FC236}">
                  <a16:creationId xmlns:a16="http://schemas.microsoft.com/office/drawing/2014/main" id="{55C9C596-4F11-4F27-A4AB-84DFD51BCAD6}"/>
                </a:ext>
              </a:extLst>
            </p:cNvPr>
            <p:cNvSpPr/>
            <p:nvPr userDrawn="1"/>
          </p:nvSpPr>
          <p:spPr bwMode="auto">
            <a:xfrm>
              <a:off x="6560911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8 w 38"/>
                <a:gd name="T3" fmla="*/ 0 h 28"/>
                <a:gd name="T4" fmla="*/ 1 w 38"/>
                <a:gd name="T5" fmla="*/ 14 h 28"/>
                <a:gd name="T6" fmla="*/ 21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0" y="28"/>
                    <a:pt x="21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8" name="is1iďè">
              <a:extLst>
                <a:ext uri="{FF2B5EF4-FFF2-40B4-BE49-F238E27FC236}">
                  <a16:creationId xmlns:a16="http://schemas.microsoft.com/office/drawing/2014/main" id="{B87F1F4B-1E38-4182-91E2-603AEE46E907}"/>
                </a:ext>
              </a:extLst>
            </p:cNvPr>
            <p:cNvSpPr/>
            <p:nvPr userDrawn="1"/>
          </p:nvSpPr>
          <p:spPr bwMode="auto">
            <a:xfrm>
              <a:off x="6726006" y="3803849"/>
              <a:ext cx="138865" cy="101834"/>
            </a:xfrm>
            <a:custGeom>
              <a:avLst/>
              <a:gdLst>
                <a:gd name="T0" fmla="*/ 37 w 38"/>
                <a:gd name="T1" fmla="*/ 14 h 28"/>
                <a:gd name="T2" fmla="*/ 17 w 38"/>
                <a:gd name="T3" fmla="*/ 0 h 28"/>
                <a:gd name="T4" fmla="*/ 1 w 38"/>
                <a:gd name="T5" fmla="*/ 14 h 28"/>
                <a:gd name="T6" fmla="*/ 20 w 38"/>
                <a:gd name="T7" fmla="*/ 28 h 28"/>
                <a:gd name="T8" fmla="*/ 37 w 38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8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1" y="14"/>
                  </a:cubicBezTo>
                  <a:cubicBezTo>
                    <a:pt x="1" y="22"/>
                    <a:pt x="10" y="28"/>
                    <a:pt x="20" y="28"/>
                  </a:cubicBezTo>
                  <a:cubicBezTo>
                    <a:pt x="31" y="28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9" name="íŝḷiḑê">
              <a:extLst>
                <a:ext uri="{FF2B5EF4-FFF2-40B4-BE49-F238E27FC236}">
                  <a16:creationId xmlns:a16="http://schemas.microsoft.com/office/drawing/2014/main" id="{72479AC1-B854-4E5E-8AE0-0B6F6367F3B0}"/>
                </a:ext>
              </a:extLst>
            </p:cNvPr>
            <p:cNvSpPr/>
            <p:nvPr userDrawn="1"/>
          </p:nvSpPr>
          <p:spPr bwMode="auto">
            <a:xfrm>
              <a:off x="5915960" y="3931914"/>
              <a:ext cx="134237" cy="104920"/>
            </a:xfrm>
            <a:custGeom>
              <a:avLst/>
              <a:gdLst>
                <a:gd name="T0" fmla="*/ 37 w 37"/>
                <a:gd name="T1" fmla="*/ 14 h 29"/>
                <a:gd name="T2" fmla="*/ 18 w 37"/>
                <a:gd name="T3" fmla="*/ 0 h 29"/>
                <a:gd name="T4" fmla="*/ 0 w 37"/>
                <a:gd name="T5" fmla="*/ 14 h 29"/>
                <a:gd name="T6" fmla="*/ 19 w 37"/>
                <a:gd name="T7" fmla="*/ 29 h 29"/>
                <a:gd name="T8" fmla="*/ 37 w 37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37" y="14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0" y="22"/>
                    <a:pt x="9" y="29"/>
                    <a:pt x="19" y="29"/>
                  </a:cubicBezTo>
                  <a:cubicBezTo>
                    <a:pt x="29" y="29"/>
                    <a:pt x="37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0" name="ïṡľiḑe">
              <a:extLst>
                <a:ext uri="{FF2B5EF4-FFF2-40B4-BE49-F238E27FC236}">
                  <a16:creationId xmlns:a16="http://schemas.microsoft.com/office/drawing/2014/main" id="{E7FB26FC-010F-49F9-9A6D-8A20FE4618CB}"/>
                </a:ext>
              </a:extLst>
            </p:cNvPr>
            <p:cNvSpPr/>
            <p:nvPr userDrawn="1"/>
          </p:nvSpPr>
          <p:spPr bwMode="auto">
            <a:xfrm>
              <a:off x="6079512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8 w 38"/>
                <a:gd name="T3" fmla="*/ 0 h 29"/>
                <a:gd name="T4" fmla="*/ 0 w 38"/>
                <a:gd name="T5" fmla="*/ 14 h 29"/>
                <a:gd name="T6" fmla="*/ 19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1" y="22"/>
                    <a:pt x="9" y="29"/>
                    <a:pt x="19" y="29"/>
                  </a:cubicBezTo>
                  <a:cubicBezTo>
                    <a:pt x="30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1" name="í$ľíďe">
              <a:extLst>
                <a:ext uri="{FF2B5EF4-FFF2-40B4-BE49-F238E27FC236}">
                  <a16:creationId xmlns:a16="http://schemas.microsoft.com/office/drawing/2014/main" id="{60181763-FE5B-4251-AA64-7CEB6F14CBE8}"/>
                </a:ext>
              </a:extLst>
            </p:cNvPr>
            <p:cNvSpPr/>
            <p:nvPr userDrawn="1"/>
          </p:nvSpPr>
          <p:spPr bwMode="auto">
            <a:xfrm>
              <a:off x="6244607" y="3931914"/>
              <a:ext cx="138865" cy="104920"/>
            </a:xfrm>
            <a:custGeom>
              <a:avLst/>
              <a:gdLst>
                <a:gd name="T0" fmla="*/ 38 w 38"/>
                <a:gd name="T1" fmla="*/ 14 h 29"/>
                <a:gd name="T2" fmla="*/ 18 w 38"/>
                <a:gd name="T3" fmla="*/ 0 h 29"/>
                <a:gd name="T4" fmla="*/ 1 w 38"/>
                <a:gd name="T5" fmla="*/ 14 h 29"/>
                <a:gd name="T6" fmla="*/ 20 w 38"/>
                <a:gd name="T7" fmla="*/ 29 h 29"/>
                <a:gd name="T8" fmla="*/ 38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0" y="29"/>
                  </a:cubicBezTo>
                  <a:cubicBezTo>
                    <a:pt x="30" y="29"/>
                    <a:pt x="38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2" name="íṣlïḑe">
              <a:extLst>
                <a:ext uri="{FF2B5EF4-FFF2-40B4-BE49-F238E27FC236}">
                  <a16:creationId xmlns:a16="http://schemas.microsoft.com/office/drawing/2014/main" id="{5056819C-6A3A-48D2-A8EB-EA06598562A8}"/>
                </a:ext>
              </a:extLst>
            </p:cNvPr>
            <p:cNvSpPr/>
            <p:nvPr userDrawn="1"/>
          </p:nvSpPr>
          <p:spPr bwMode="auto">
            <a:xfrm>
              <a:off x="6408159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3" name="iSľidè">
              <a:extLst>
                <a:ext uri="{FF2B5EF4-FFF2-40B4-BE49-F238E27FC236}">
                  <a16:creationId xmlns:a16="http://schemas.microsoft.com/office/drawing/2014/main" id="{AD46442F-4D4B-451A-8712-9E9517216CFF}"/>
                </a:ext>
              </a:extLst>
            </p:cNvPr>
            <p:cNvSpPr/>
            <p:nvPr userDrawn="1"/>
          </p:nvSpPr>
          <p:spPr bwMode="auto">
            <a:xfrm>
              <a:off x="6573255" y="3931914"/>
              <a:ext cx="141951" cy="104920"/>
            </a:xfrm>
            <a:custGeom>
              <a:avLst/>
              <a:gdLst>
                <a:gd name="T0" fmla="*/ 38 w 39"/>
                <a:gd name="T1" fmla="*/ 14 h 29"/>
                <a:gd name="T2" fmla="*/ 18 w 39"/>
                <a:gd name="T3" fmla="*/ 0 h 29"/>
                <a:gd name="T4" fmla="*/ 1 w 39"/>
                <a:gd name="T5" fmla="*/ 14 h 29"/>
                <a:gd name="T6" fmla="*/ 21 w 39"/>
                <a:gd name="T7" fmla="*/ 29 h 29"/>
                <a:gd name="T8" fmla="*/ 38 w 3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38" y="14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1" y="14"/>
                  </a:cubicBezTo>
                  <a:cubicBezTo>
                    <a:pt x="2" y="22"/>
                    <a:pt x="11" y="29"/>
                    <a:pt x="21" y="29"/>
                  </a:cubicBezTo>
                  <a:cubicBezTo>
                    <a:pt x="31" y="29"/>
                    <a:pt x="39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4" name="iSļíḍé">
              <a:extLst>
                <a:ext uri="{FF2B5EF4-FFF2-40B4-BE49-F238E27FC236}">
                  <a16:creationId xmlns:a16="http://schemas.microsoft.com/office/drawing/2014/main" id="{579FD385-D5EF-4419-856A-B8335C318E41}"/>
                </a:ext>
              </a:extLst>
            </p:cNvPr>
            <p:cNvSpPr/>
            <p:nvPr userDrawn="1"/>
          </p:nvSpPr>
          <p:spPr bwMode="auto">
            <a:xfrm>
              <a:off x="6739893" y="3931914"/>
              <a:ext cx="138865" cy="104920"/>
            </a:xfrm>
            <a:custGeom>
              <a:avLst/>
              <a:gdLst>
                <a:gd name="T0" fmla="*/ 37 w 38"/>
                <a:gd name="T1" fmla="*/ 14 h 29"/>
                <a:gd name="T2" fmla="*/ 17 w 38"/>
                <a:gd name="T3" fmla="*/ 0 h 29"/>
                <a:gd name="T4" fmla="*/ 0 w 38"/>
                <a:gd name="T5" fmla="*/ 14 h 29"/>
                <a:gd name="T6" fmla="*/ 21 w 38"/>
                <a:gd name="T7" fmla="*/ 29 h 29"/>
                <a:gd name="T8" fmla="*/ 37 w 38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9">
                  <a:moveTo>
                    <a:pt x="37" y="14"/>
                  </a:moveTo>
                  <a:cubicBezTo>
                    <a:pt x="36" y="6"/>
                    <a:pt x="27" y="0"/>
                    <a:pt x="17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1" y="22"/>
                    <a:pt x="10" y="29"/>
                    <a:pt x="21" y="29"/>
                  </a:cubicBezTo>
                  <a:cubicBezTo>
                    <a:pt x="31" y="29"/>
                    <a:pt x="38" y="22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5" name="išḷîďé">
              <a:extLst>
                <a:ext uri="{FF2B5EF4-FFF2-40B4-BE49-F238E27FC236}">
                  <a16:creationId xmlns:a16="http://schemas.microsoft.com/office/drawing/2014/main" id="{BF623C34-030D-4506-9A60-316314FC8EB0}"/>
                </a:ext>
              </a:extLst>
            </p:cNvPr>
            <p:cNvSpPr/>
            <p:nvPr userDrawn="1"/>
          </p:nvSpPr>
          <p:spPr bwMode="auto">
            <a:xfrm>
              <a:off x="5750864" y="4063064"/>
              <a:ext cx="135779" cy="109550"/>
            </a:xfrm>
            <a:prstGeom prst="ellipse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6" name="iṡḻïdê">
              <a:extLst>
                <a:ext uri="{FF2B5EF4-FFF2-40B4-BE49-F238E27FC236}">
                  <a16:creationId xmlns:a16="http://schemas.microsoft.com/office/drawing/2014/main" id="{91D74ABC-E740-413A-BB0E-0491E08666A8}"/>
                </a:ext>
              </a:extLst>
            </p:cNvPr>
            <p:cNvSpPr/>
            <p:nvPr userDrawn="1"/>
          </p:nvSpPr>
          <p:spPr bwMode="auto">
            <a:xfrm>
              <a:off x="591596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9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7" name="iṧlïḓe">
              <a:extLst>
                <a:ext uri="{FF2B5EF4-FFF2-40B4-BE49-F238E27FC236}">
                  <a16:creationId xmlns:a16="http://schemas.microsoft.com/office/drawing/2014/main" id="{2455A1CD-C4D0-453C-8320-0511520DD559}"/>
                </a:ext>
              </a:extLst>
            </p:cNvPr>
            <p:cNvSpPr/>
            <p:nvPr userDrawn="1"/>
          </p:nvSpPr>
          <p:spPr bwMode="auto">
            <a:xfrm>
              <a:off x="6084140" y="4063064"/>
              <a:ext cx="138865" cy="109550"/>
            </a:xfrm>
            <a:custGeom>
              <a:avLst/>
              <a:gdLst>
                <a:gd name="T0" fmla="*/ 38 w 38"/>
                <a:gd name="T1" fmla="*/ 15 h 30"/>
                <a:gd name="T2" fmla="*/ 19 w 38"/>
                <a:gd name="T3" fmla="*/ 0 h 30"/>
                <a:gd name="T4" fmla="*/ 1 w 38"/>
                <a:gd name="T5" fmla="*/ 15 h 30"/>
                <a:gd name="T6" fmla="*/ 20 w 38"/>
                <a:gd name="T7" fmla="*/ 30 h 30"/>
                <a:gd name="T8" fmla="*/ 38 w 38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0">
                  <a:moveTo>
                    <a:pt x="38" y="15"/>
                  </a:moveTo>
                  <a:cubicBezTo>
                    <a:pt x="38" y="6"/>
                    <a:pt x="29" y="0"/>
                    <a:pt x="19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1" y="23"/>
                    <a:pt x="9" y="30"/>
                    <a:pt x="20" y="30"/>
                  </a:cubicBezTo>
                  <a:cubicBezTo>
                    <a:pt x="30" y="30"/>
                    <a:pt x="38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8" name="ïṩlîďé">
              <a:extLst>
                <a:ext uri="{FF2B5EF4-FFF2-40B4-BE49-F238E27FC236}">
                  <a16:creationId xmlns:a16="http://schemas.microsoft.com/office/drawing/2014/main" id="{86AA05AF-B41F-487E-9868-103ABD854165}"/>
                </a:ext>
              </a:extLst>
            </p:cNvPr>
            <p:cNvSpPr/>
            <p:nvPr userDrawn="1"/>
          </p:nvSpPr>
          <p:spPr bwMode="auto">
            <a:xfrm>
              <a:off x="6250779" y="4063064"/>
              <a:ext cx="143495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9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9" name="îṧlidé">
              <a:extLst>
                <a:ext uri="{FF2B5EF4-FFF2-40B4-BE49-F238E27FC236}">
                  <a16:creationId xmlns:a16="http://schemas.microsoft.com/office/drawing/2014/main" id="{CC15A494-5AA1-447B-B8BE-B9359F098662}"/>
                </a:ext>
              </a:extLst>
            </p:cNvPr>
            <p:cNvSpPr/>
            <p:nvPr userDrawn="1"/>
          </p:nvSpPr>
          <p:spPr bwMode="auto">
            <a:xfrm>
              <a:off x="6418960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0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8" y="0"/>
                    <a:pt x="0" y="6"/>
                    <a:pt x="0" y="15"/>
                  </a:cubicBezTo>
                  <a:cubicBezTo>
                    <a:pt x="1" y="23"/>
                    <a:pt x="10" y="30"/>
                    <a:pt x="20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0" name="íšḷîḋe">
              <a:extLst>
                <a:ext uri="{FF2B5EF4-FFF2-40B4-BE49-F238E27FC236}">
                  <a16:creationId xmlns:a16="http://schemas.microsoft.com/office/drawing/2014/main" id="{81CD922E-37AF-4065-B2C0-BDA46819D9EB}"/>
                </a:ext>
              </a:extLst>
            </p:cNvPr>
            <p:cNvSpPr/>
            <p:nvPr userDrawn="1"/>
          </p:nvSpPr>
          <p:spPr bwMode="auto">
            <a:xfrm>
              <a:off x="6587141" y="4063064"/>
              <a:ext cx="141951" cy="109550"/>
            </a:xfrm>
            <a:custGeom>
              <a:avLst/>
              <a:gdLst>
                <a:gd name="T0" fmla="*/ 38 w 39"/>
                <a:gd name="T1" fmla="*/ 15 h 30"/>
                <a:gd name="T2" fmla="*/ 18 w 39"/>
                <a:gd name="T3" fmla="*/ 0 h 30"/>
                <a:gd name="T4" fmla="*/ 0 w 39"/>
                <a:gd name="T5" fmla="*/ 15 h 30"/>
                <a:gd name="T6" fmla="*/ 21 w 39"/>
                <a:gd name="T7" fmla="*/ 30 h 30"/>
                <a:gd name="T8" fmla="*/ 38 w 39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0">
                  <a:moveTo>
                    <a:pt x="38" y="15"/>
                  </a:moveTo>
                  <a:cubicBezTo>
                    <a:pt x="37" y="6"/>
                    <a:pt x="28" y="0"/>
                    <a:pt x="18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1" y="23"/>
                    <a:pt x="10" y="30"/>
                    <a:pt x="21" y="30"/>
                  </a:cubicBezTo>
                  <a:cubicBezTo>
                    <a:pt x="31" y="30"/>
                    <a:pt x="39" y="23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1" name="íṧļîḓe">
              <a:extLst>
                <a:ext uri="{FF2B5EF4-FFF2-40B4-BE49-F238E27FC236}">
                  <a16:creationId xmlns:a16="http://schemas.microsoft.com/office/drawing/2014/main" id="{7DB8CFDC-A040-48E5-81CE-D87BFAA2DA60}"/>
                </a:ext>
              </a:extLst>
            </p:cNvPr>
            <p:cNvSpPr/>
            <p:nvPr userDrawn="1"/>
          </p:nvSpPr>
          <p:spPr bwMode="auto">
            <a:xfrm>
              <a:off x="6750693" y="4063064"/>
              <a:ext cx="146580" cy="109550"/>
            </a:xfrm>
            <a:custGeom>
              <a:avLst/>
              <a:gdLst>
                <a:gd name="T0" fmla="*/ 39 w 40"/>
                <a:gd name="T1" fmla="*/ 15 h 30"/>
                <a:gd name="T2" fmla="*/ 18 w 40"/>
                <a:gd name="T3" fmla="*/ 0 h 30"/>
                <a:gd name="T4" fmla="*/ 1 w 40"/>
                <a:gd name="T5" fmla="*/ 15 h 30"/>
                <a:gd name="T6" fmla="*/ 22 w 40"/>
                <a:gd name="T7" fmla="*/ 30 h 30"/>
                <a:gd name="T8" fmla="*/ 39 w 4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0">
                  <a:moveTo>
                    <a:pt x="39" y="15"/>
                  </a:moveTo>
                  <a:cubicBezTo>
                    <a:pt x="38" y="6"/>
                    <a:pt x="29" y="0"/>
                    <a:pt x="18" y="0"/>
                  </a:cubicBezTo>
                  <a:cubicBezTo>
                    <a:pt x="8" y="0"/>
                    <a:pt x="0" y="6"/>
                    <a:pt x="1" y="15"/>
                  </a:cubicBezTo>
                  <a:cubicBezTo>
                    <a:pt x="2" y="23"/>
                    <a:pt x="11" y="30"/>
                    <a:pt x="22" y="30"/>
                  </a:cubicBezTo>
                  <a:cubicBezTo>
                    <a:pt x="32" y="30"/>
                    <a:pt x="40" y="23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2" name="iṡḻîḋè">
              <a:extLst>
                <a:ext uri="{FF2B5EF4-FFF2-40B4-BE49-F238E27FC236}">
                  <a16:creationId xmlns:a16="http://schemas.microsoft.com/office/drawing/2014/main" id="{1E9D50B2-A202-4060-B8CC-B4827F220BF8}"/>
                </a:ext>
              </a:extLst>
            </p:cNvPr>
            <p:cNvSpPr/>
            <p:nvPr userDrawn="1"/>
          </p:nvSpPr>
          <p:spPr bwMode="auto">
            <a:xfrm>
              <a:off x="5919046" y="4198843"/>
              <a:ext cx="138865" cy="112636"/>
            </a:xfrm>
            <a:custGeom>
              <a:avLst/>
              <a:gdLst>
                <a:gd name="T0" fmla="*/ 38 w 38"/>
                <a:gd name="T1" fmla="*/ 15 h 31"/>
                <a:gd name="T2" fmla="*/ 19 w 38"/>
                <a:gd name="T3" fmla="*/ 0 h 31"/>
                <a:gd name="T4" fmla="*/ 0 w 38"/>
                <a:gd name="T5" fmla="*/ 15 h 31"/>
                <a:gd name="T6" fmla="*/ 19 w 38"/>
                <a:gd name="T7" fmla="*/ 31 h 31"/>
                <a:gd name="T8" fmla="*/ 38 w 3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38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0" y="24"/>
                    <a:pt x="9" y="31"/>
                    <a:pt x="19" y="31"/>
                  </a:cubicBezTo>
                  <a:cubicBezTo>
                    <a:pt x="30" y="31"/>
                    <a:pt x="38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3" name="i$líḍê">
              <a:extLst>
                <a:ext uri="{FF2B5EF4-FFF2-40B4-BE49-F238E27FC236}">
                  <a16:creationId xmlns:a16="http://schemas.microsoft.com/office/drawing/2014/main" id="{86FF989E-1256-4F2A-AF24-4FB7CD97A6C9}"/>
                </a:ext>
              </a:extLst>
            </p:cNvPr>
            <p:cNvSpPr/>
            <p:nvPr userDrawn="1"/>
          </p:nvSpPr>
          <p:spPr bwMode="auto">
            <a:xfrm>
              <a:off x="6087226" y="4198843"/>
              <a:ext cx="141951" cy="112636"/>
            </a:xfrm>
            <a:custGeom>
              <a:avLst/>
              <a:gdLst>
                <a:gd name="T0" fmla="*/ 39 w 39"/>
                <a:gd name="T1" fmla="*/ 15 h 31"/>
                <a:gd name="T2" fmla="*/ 19 w 39"/>
                <a:gd name="T3" fmla="*/ 0 h 31"/>
                <a:gd name="T4" fmla="*/ 1 w 39"/>
                <a:gd name="T5" fmla="*/ 15 h 31"/>
                <a:gd name="T6" fmla="*/ 20 w 39"/>
                <a:gd name="T7" fmla="*/ 31 h 31"/>
                <a:gd name="T8" fmla="*/ 39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9" y="15"/>
                  </a:moveTo>
                  <a:cubicBezTo>
                    <a:pt x="38" y="7"/>
                    <a:pt x="30" y="0"/>
                    <a:pt x="19" y="0"/>
                  </a:cubicBezTo>
                  <a:cubicBezTo>
                    <a:pt x="9" y="0"/>
                    <a:pt x="0" y="7"/>
                    <a:pt x="1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4" name="íṥḻide">
              <a:extLst>
                <a:ext uri="{FF2B5EF4-FFF2-40B4-BE49-F238E27FC236}">
                  <a16:creationId xmlns:a16="http://schemas.microsoft.com/office/drawing/2014/main" id="{FF534032-9CB5-4FCC-BBB0-1D99DB85E95E}"/>
                </a:ext>
              </a:extLst>
            </p:cNvPr>
            <p:cNvSpPr/>
            <p:nvPr userDrawn="1"/>
          </p:nvSpPr>
          <p:spPr bwMode="auto">
            <a:xfrm>
              <a:off x="6258494" y="4198843"/>
              <a:ext cx="141951" cy="112636"/>
            </a:xfrm>
            <a:custGeom>
              <a:avLst/>
              <a:gdLst>
                <a:gd name="T0" fmla="*/ 38 w 39"/>
                <a:gd name="T1" fmla="*/ 15 h 31"/>
                <a:gd name="T2" fmla="*/ 18 w 39"/>
                <a:gd name="T3" fmla="*/ 0 h 31"/>
                <a:gd name="T4" fmla="*/ 0 w 39"/>
                <a:gd name="T5" fmla="*/ 15 h 31"/>
                <a:gd name="T6" fmla="*/ 20 w 39"/>
                <a:gd name="T7" fmla="*/ 31 h 31"/>
                <a:gd name="T8" fmla="*/ 38 w 39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1">
                  <a:moveTo>
                    <a:pt x="38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0" y="15"/>
                  </a:cubicBezTo>
                  <a:cubicBezTo>
                    <a:pt x="1" y="24"/>
                    <a:pt x="10" y="31"/>
                    <a:pt x="20" y="31"/>
                  </a:cubicBezTo>
                  <a:cubicBezTo>
                    <a:pt x="31" y="31"/>
                    <a:pt x="39" y="24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5" name="íşľíḍè">
              <a:extLst>
                <a:ext uri="{FF2B5EF4-FFF2-40B4-BE49-F238E27FC236}">
                  <a16:creationId xmlns:a16="http://schemas.microsoft.com/office/drawing/2014/main" id="{D268CF09-68D4-479A-A342-FEA38FAA0CC6}"/>
                </a:ext>
              </a:extLst>
            </p:cNvPr>
            <p:cNvSpPr/>
            <p:nvPr userDrawn="1"/>
          </p:nvSpPr>
          <p:spPr bwMode="auto">
            <a:xfrm>
              <a:off x="6426674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9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2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6" name="iśļiḑe">
              <a:extLst>
                <a:ext uri="{FF2B5EF4-FFF2-40B4-BE49-F238E27FC236}">
                  <a16:creationId xmlns:a16="http://schemas.microsoft.com/office/drawing/2014/main" id="{8AAC48A0-9630-45BD-B2BE-4479B8FD9B2D}"/>
                </a:ext>
              </a:extLst>
            </p:cNvPr>
            <p:cNvSpPr/>
            <p:nvPr userDrawn="1"/>
          </p:nvSpPr>
          <p:spPr bwMode="auto">
            <a:xfrm>
              <a:off x="6597942" y="4198843"/>
              <a:ext cx="146580" cy="112636"/>
            </a:xfrm>
            <a:custGeom>
              <a:avLst/>
              <a:gdLst>
                <a:gd name="T0" fmla="*/ 39 w 40"/>
                <a:gd name="T1" fmla="*/ 15 h 31"/>
                <a:gd name="T2" fmla="*/ 18 w 40"/>
                <a:gd name="T3" fmla="*/ 0 h 31"/>
                <a:gd name="T4" fmla="*/ 1 w 40"/>
                <a:gd name="T5" fmla="*/ 15 h 31"/>
                <a:gd name="T6" fmla="*/ 21 w 40"/>
                <a:gd name="T7" fmla="*/ 31 h 31"/>
                <a:gd name="T8" fmla="*/ 39 w 4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1">
                  <a:moveTo>
                    <a:pt x="39" y="15"/>
                  </a:moveTo>
                  <a:cubicBezTo>
                    <a:pt x="38" y="7"/>
                    <a:pt x="29" y="0"/>
                    <a:pt x="18" y="0"/>
                  </a:cubicBezTo>
                  <a:cubicBezTo>
                    <a:pt x="8" y="0"/>
                    <a:pt x="0" y="7"/>
                    <a:pt x="1" y="15"/>
                  </a:cubicBezTo>
                  <a:cubicBezTo>
                    <a:pt x="1" y="24"/>
                    <a:pt x="11" y="31"/>
                    <a:pt x="21" y="31"/>
                  </a:cubicBezTo>
                  <a:cubicBezTo>
                    <a:pt x="32" y="31"/>
                    <a:pt x="40" y="24"/>
                    <a:pt x="39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7" name="îśḷiḑé">
              <a:extLst>
                <a:ext uri="{FF2B5EF4-FFF2-40B4-BE49-F238E27FC236}">
                  <a16:creationId xmlns:a16="http://schemas.microsoft.com/office/drawing/2014/main" id="{EC5300B2-4122-4C51-A3B8-EF2006CC2627}"/>
                </a:ext>
              </a:extLst>
            </p:cNvPr>
            <p:cNvSpPr/>
            <p:nvPr userDrawn="1"/>
          </p:nvSpPr>
          <p:spPr bwMode="auto">
            <a:xfrm>
              <a:off x="5919046" y="4337708"/>
              <a:ext cx="143495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9" y="7"/>
                    <a:pt x="30" y="0"/>
                    <a:pt x="19" y="0"/>
                  </a:cubicBezTo>
                  <a:cubicBezTo>
                    <a:pt x="9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8" name="îSļïdê">
              <a:extLst>
                <a:ext uri="{FF2B5EF4-FFF2-40B4-BE49-F238E27FC236}">
                  <a16:creationId xmlns:a16="http://schemas.microsoft.com/office/drawing/2014/main" id="{792B0D0C-66A1-4AA6-AC89-456FE77ADFEA}"/>
                </a:ext>
              </a:extLst>
            </p:cNvPr>
            <p:cNvSpPr/>
            <p:nvPr userDrawn="1"/>
          </p:nvSpPr>
          <p:spPr bwMode="auto">
            <a:xfrm>
              <a:off x="6094941" y="4337708"/>
              <a:ext cx="141951" cy="115721"/>
            </a:xfrm>
            <a:custGeom>
              <a:avLst/>
              <a:gdLst>
                <a:gd name="T0" fmla="*/ 39 w 39"/>
                <a:gd name="T1" fmla="*/ 16 h 32"/>
                <a:gd name="T2" fmla="*/ 19 w 39"/>
                <a:gd name="T3" fmla="*/ 0 h 32"/>
                <a:gd name="T4" fmla="*/ 0 w 39"/>
                <a:gd name="T5" fmla="*/ 16 h 32"/>
                <a:gd name="T6" fmla="*/ 20 w 39"/>
                <a:gd name="T7" fmla="*/ 32 h 32"/>
                <a:gd name="T8" fmla="*/ 39 w 3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9" y="32"/>
                    <a:pt x="20" y="32"/>
                  </a:cubicBezTo>
                  <a:cubicBezTo>
                    <a:pt x="31" y="32"/>
                    <a:pt x="39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9" name="ísľîḋé">
              <a:extLst>
                <a:ext uri="{FF2B5EF4-FFF2-40B4-BE49-F238E27FC236}">
                  <a16:creationId xmlns:a16="http://schemas.microsoft.com/office/drawing/2014/main" id="{D56BCDE4-6DAC-41CC-A322-40E4B4700851}"/>
                </a:ext>
              </a:extLst>
            </p:cNvPr>
            <p:cNvSpPr/>
            <p:nvPr userDrawn="1"/>
          </p:nvSpPr>
          <p:spPr bwMode="auto">
            <a:xfrm>
              <a:off x="6266208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0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8" y="7"/>
                    <a:pt x="29" y="0"/>
                    <a:pt x="19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1" y="25"/>
                    <a:pt x="10" y="32"/>
                    <a:pt x="21" y="32"/>
                  </a:cubicBezTo>
                  <a:cubicBezTo>
                    <a:pt x="31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0" name="i$ḷíḋê">
              <a:extLst>
                <a:ext uri="{FF2B5EF4-FFF2-40B4-BE49-F238E27FC236}">
                  <a16:creationId xmlns:a16="http://schemas.microsoft.com/office/drawing/2014/main" id="{76640264-48D7-4DF1-814D-36FBAD088361}"/>
                </a:ext>
              </a:extLst>
            </p:cNvPr>
            <p:cNvSpPr/>
            <p:nvPr userDrawn="1"/>
          </p:nvSpPr>
          <p:spPr bwMode="auto">
            <a:xfrm>
              <a:off x="6437476" y="4337708"/>
              <a:ext cx="146580" cy="115721"/>
            </a:xfrm>
            <a:custGeom>
              <a:avLst/>
              <a:gdLst>
                <a:gd name="T0" fmla="*/ 39 w 40"/>
                <a:gd name="T1" fmla="*/ 16 h 32"/>
                <a:gd name="T2" fmla="*/ 19 w 40"/>
                <a:gd name="T3" fmla="*/ 0 h 32"/>
                <a:gd name="T4" fmla="*/ 1 w 40"/>
                <a:gd name="T5" fmla="*/ 16 h 32"/>
                <a:gd name="T6" fmla="*/ 21 w 40"/>
                <a:gd name="T7" fmla="*/ 32 h 32"/>
                <a:gd name="T8" fmla="*/ 39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9" y="16"/>
                  </a:moveTo>
                  <a:cubicBezTo>
                    <a:pt x="39" y="7"/>
                    <a:pt x="29" y="0"/>
                    <a:pt x="19" y="0"/>
                  </a:cubicBezTo>
                  <a:cubicBezTo>
                    <a:pt x="8" y="0"/>
                    <a:pt x="0" y="7"/>
                    <a:pt x="1" y="16"/>
                  </a:cubicBezTo>
                  <a:cubicBezTo>
                    <a:pt x="1" y="25"/>
                    <a:pt x="11" y="32"/>
                    <a:pt x="21" y="32"/>
                  </a:cubicBezTo>
                  <a:cubicBezTo>
                    <a:pt x="32" y="32"/>
                    <a:pt x="40" y="25"/>
                    <a:pt x="39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1" name="ïṣ1îḍê">
              <a:extLst>
                <a:ext uri="{FF2B5EF4-FFF2-40B4-BE49-F238E27FC236}">
                  <a16:creationId xmlns:a16="http://schemas.microsoft.com/office/drawing/2014/main" id="{C3066832-29DE-4F54-A4DD-794D4A8EA14B}"/>
                </a:ext>
              </a:extLst>
            </p:cNvPr>
            <p:cNvSpPr/>
            <p:nvPr userDrawn="1"/>
          </p:nvSpPr>
          <p:spPr bwMode="auto">
            <a:xfrm>
              <a:off x="5923674" y="4479659"/>
              <a:ext cx="141951" cy="123436"/>
            </a:xfrm>
            <a:custGeom>
              <a:avLst/>
              <a:gdLst>
                <a:gd name="T0" fmla="*/ 39 w 39"/>
                <a:gd name="T1" fmla="*/ 17 h 34"/>
                <a:gd name="T2" fmla="*/ 19 w 39"/>
                <a:gd name="T3" fmla="*/ 0 h 34"/>
                <a:gd name="T4" fmla="*/ 0 w 39"/>
                <a:gd name="T5" fmla="*/ 17 h 34"/>
                <a:gd name="T6" fmla="*/ 20 w 39"/>
                <a:gd name="T7" fmla="*/ 34 h 34"/>
                <a:gd name="T8" fmla="*/ 39 w 3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39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2" name="ïSļiḓe">
              <a:extLst>
                <a:ext uri="{FF2B5EF4-FFF2-40B4-BE49-F238E27FC236}">
                  <a16:creationId xmlns:a16="http://schemas.microsoft.com/office/drawing/2014/main" id="{0EDCBDFD-77D5-4EA0-B415-426BD2007BB5}"/>
                </a:ext>
              </a:extLst>
            </p:cNvPr>
            <p:cNvSpPr/>
            <p:nvPr userDrawn="1"/>
          </p:nvSpPr>
          <p:spPr bwMode="auto">
            <a:xfrm>
              <a:off x="6098027" y="4479659"/>
              <a:ext cx="146580" cy="123436"/>
            </a:xfrm>
            <a:custGeom>
              <a:avLst/>
              <a:gdLst>
                <a:gd name="T0" fmla="*/ 39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0 w 40"/>
                <a:gd name="T7" fmla="*/ 34 h 34"/>
                <a:gd name="T8" fmla="*/ 39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39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9" y="34"/>
                    <a:pt x="20" y="34"/>
                  </a:cubicBezTo>
                  <a:cubicBezTo>
                    <a:pt x="31" y="34"/>
                    <a:pt x="40" y="26"/>
                    <a:pt x="39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3" name="íṩḻíḑe">
              <a:extLst>
                <a:ext uri="{FF2B5EF4-FFF2-40B4-BE49-F238E27FC236}">
                  <a16:creationId xmlns:a16="http://schemas.microsoft.com/office/drawing/2014/main" id="{DF0668BF-C88C-4FE2-A931-62FC2BE48EF8}"/>
                </a:ext>
              </a:extLst>
            </p:cNvPr>
            <p:cNvSpPr/>
            <p:nvPr userDrawn="1"/>
          </p:nvSpPr>
          <p:spPr bwMode="auto">
            <a:xfrm>
              <a:off x="6273923" y="4479659"/>
              <a:ext cx="145037" cy="123436"/>
            </a:xfrm>
            <a:custGeom>
              <a:avLst/>
              <a:gdLst>
                <a:gd name="T0" fmla="*/ 40 w 40"/>
                <a:gd name="T1" fmla="*/ 17 h 34"/>
                <a:gd name="T2" fmla="*/ 19 w 40"/>
                <a:gd name="T3" fmla="*/ 0 h 34"/>
                <a:gd name="T4" fmla="*/ 0 w 40"/>
                <a:gd name="T5" fmla="*/ 17 h 34"/>
                <a:gd name="T6" fmla="*/ 21 w 40"/>
                <a:gd name="T7" fmla="*/ 34 h 34"/>
                <a:gd name="T8" fmla="*/ 40 w 4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0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4" name="îṥḻíde">
              <a:extLst>
                <a:ext uri="{FF2B5EF4-FFF2-40B4-BE49-F238E27FC236}">
                  <a16:creationId xmlns:a16="http://schemas.microsoft.com/office/drawing/2014/main" id="{D47076EE-E949-4E57-98DB-B4145BA0F3A5}"/>
                </a:ext>
              </a:extLst>
            </p:cNvPr>
            <p:cNvSpPr/>
            <p:nvPr userDrawn="1"/>
          </p:nvSpPr>
          <p:spPr bwMode="auto">
            <a:xfrm>
              <a:off x="6448276" y="4479659"/>
              <a:ext cx="149666" cy="123436"/>
            </a:xfrm>
            <a:custGeom>
              <a:avLst/>
              <a:gdLst>
                <a:gd name="T0" fmla="*/ 40 w 41"/>
                <a:gd name="T1" fmla="*/ 17 h 34"/>
                <a:gd name="T2" fmla="*/ 19 w 41"/>
                <a:gd name="T3" fmla="*/ 0 h 34"/>
                <a:gd name="T4" fmla="*/ 0 w 41"/>
                <a:gd name="T5" fmla="*/ 17 h 34"/>
                <a:gd name="T6" fmla="*/ 21 w 41"/>
                <a:gd name="T7" fmla="*/ 34 h 34"/>
                <a:gd name="T8" fmla="*/ 40 w 4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">
                  <a:moveTo>
                    <a:pt x="40" y="17"/>
                  </a:moveTo>
                  <a:cubicBezTo>
                    <a:pt x="39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6"/>
                    <a:pt x="10" y="34"/>
                    <a:pt x="21" y="34"/>
                  </a:cubicBezTo>
                  <a:cubicBezTo>
                    <a:pt x="32" y="34"/>
                    <a:pt x="41" y="26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5" name="ïṡ1ïďè">
              <a:extLst>
                <a:ext uri="{FF2B5EF4-FFF2-40B4-BE49-F238E27FC236}">
                  <a16:creationId xmlns:a16="http://schemas.microsoft.com/office/drawing/2014/main" id="{6A615F1C-2465-4822-AEB8-6C22D7438152}"/>
                </a:ext>
              </a:extLst>
            </p:cNvPr>
            <p:cNvSpPr/>
            <p:nvPr userDrawn="1"/>
          </p:nvSpPr>
          <p:spPr bwMode="auto">
            <a:xfrm>
              <a:off x="6102656" y="4629325"/>
              <a:ext cx="148123" cy="128065"/>
            </a:xfrm>
            <a:custGeom>
              <a:avLst/>
              <a:gdLst>
                <a:gd name="T0" fmla="*/ 40 w 41"/>
                <a:gd name="T1" fmla="*/ 17 h 35"/>
                <a:gd name="T2" fmla="*/ 20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6" name="ís1ïḋe">
              <a:extLst>
                <a:ext uri="{FF2B5EF4-FFF2-40B4-BE49-F238E27FC236}">
                  <a16:creationId xmlns:a16="http://schemas.microsoft.com/office/drawing/2014/main" id="{5DE6E422-5203-41B0-BED4-99AC39501745}"/>
                </a:ext>
              </a:extLst>
            </p:cNvPr>
            <p:cNvSpPr/>
            <p:nvPr userDrawn="1"/>
          </p:nvSpPr>
          <p:spPr bwMode="auto">
            <a:xfrm>
              <a:off x="6280095" y="4629325"/>
              <a:ext cx="149666" cy="128065"/>
            </a:xfrm>
            <a:custGeom>
              <a:avLst/>
              <a:gdLst>
                <a:gd name="T0" fmla="*/ 40 w 41"/>
                <a:gd name="T1" fmla="*/ 17 h 35"/>
                <a:gd name="T2" fmla="*/ 19 w 41"/>
                <a:gd name="T3" fmla="*/ 0 h 35"/>
                <a:gd name="T4" fmla="*/ 0 w 41"/>
                <a:gd name="T5" fmla="*/ 17 h 35"/>
                <a:gd name="T6" fmla="*/ 21 w 41"/>
                <a:gd name="T7" fmla="*/ 35 h 35"/>
                <a:gd name="T8" fmla="*/ 40 w 4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5">
                  <a:moveTo>
                    <a:pt x="40" y="17"/>
                  </a:moveTo>
                  <a:cubicBezTo>
                    <a:pt x="40" y="8"/>
                    <a:pt x="30" y="0"/>
                    <a:pt x="19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1" y="27"/>
                    <a:pt x="10" y="35"/>
                    <a:pt x="21" y="35"/>
                  </a:cubicBezTo>
                  <a:cubicBezTo>
                    <a:pt x="32" y="35"/>
                    <a:pt x="41" y="27"/>
                    <a:pt x="4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7" name="îšļîde">
              <a:extLst>
                <a:ext uri="{FF2B5EF4-FFF2-40B4-BE49-F238E27FC236}">
                  <a16:creationId xmlns:a16="http://schemas.microsoft.com/office/drawing/2014/main" id="{C5480AAA-DD1E-4B12-BB68-3B8ED858297D}"/>
                </a:ext>
              </a:extLst>
            </p:cNvPr>
            <p:cNvSpPr/>
            <p:nvPr userDrawn="1"/>
          </p:nvSpPr>
          <p:spPr bwMode="auto">
            <a:xfrm>
              <a:off x="9524911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14 w 40"/>
                <a:gd name="T3" fmla="*/ 0 h 24"/>
                <a:gd name="T4" fmla="*/ 3 w 40"/>
                <a:gd name="T5" fmla="*/ 12 h 24"/>
                <a:gd name="T6" fmla="*/ 26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33" y="5"/>
                    <a:pt x="23" y="0"/>
                    <a:pt x="14" y="0"/>
                  </a:cubicBezTo>
                  <a:cubicBezTo>
                    <a:pt x="4" y="0"/>
                    <a:pt x="0" y="5"/>
                    <a:pt x="3" y="12"/>
                  </a:cubicBezTo>
                  <a:cubicBezTo>
                    <a:pt x="6" y="19"/>
                    <a:pt x="16" y="24"/>
                    <a:pt x="26" y="24"/>
                  </a:cubicBezTo>
                  <a:cubicBezTo>
                    <a:pt x="35" y="24"/>
                    <a:pt x="40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8" name="ísľíḍê">
              <a:extLst>
                <a:ext uri="{FF2B5EF4-FFF2-40B4-BE49-F238E27FC236}">
                  <a16:creationId xmlns:a16="http://schemas.microsoft.com/office/drawing/2014/main" id="{98182B03-1654-497A-B8EA-0806810310EF}"/>
                </a:ext>
              </a:extLst>
            </p:cNvPr>
            <p:cNvSpPr/>
            <p:nvPr userDrawn="1"/>
          </p:nvSpPr>
          <p:spPr bwMode="auto">
            <a:xfrm>
              <a:off x="9575829" y="3331707"/>
              <a:ext cx="149666" cy="91034"/>
            </a:xfrm>
            <a:custGeom>
              <a:avLst/>
              <a:gdLst>
                <a:gd name="T0" fmla="*/ 38 w 41"/>
                <a:gd name="T1" fmla="*/ 12 h 25"/>
                <a:gd name="T2" fmla="*/ 14 w 41"/>
                <a:gd name="T3" fmla="*/ 0 h 25"/>
                <a:gd name="T4" fmla="*/ 3 w 41"/>
                <a:gd name="T5" fmla="*/ 12 h 25"/>
                <a:gd name="T6" fmla="*/ 27 w 41"/>
                <a:gd name="T7" fmla="*/ 25 h 25"/>
                <a:gd name="T8" fmla="*/ 38 w 41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38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7" y="19"/>
                    <a:pt x="17" y="25"/>
                    <a:pt x="27" y="25"/>
                  </a:cubicBezTo>
                  <a:cubicBezTo>
                    <a:pt x="36" y="25"/>
                    <a:pt x="41" y="19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9" name="ïṧļîďé">
              <a:extLst>
                <a:ext uri="{FF2B5EF4-FFF2-40B4-BE49-F238E27FC236}">
                  <a16:creationId xmlns:a16="http://schemas.microsoft.com/office/drawing/2014/main" id="{DBEF4746-EC0C-41A7-B708-25FDF902CFC2}"/>
                </a:ext>
              </a:extLst>
            </p:cNvPr>
            <p:cNvSpPr/>
            <p:nvPr userDrawn="1"/>
          </p:nvSpPr>
          <p:spPr bwMode="auto">
            <a:xfrm>
              <a:off x="9527997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4 w 42"/>
                <a:gd name="T5" fmla="*/ 14 h 27"/>
                <a:gd name="T6" fmla="*/ 28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1"/>
                    <a:pt x="18" y="27"/>
                    <a:pt x="28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0" name="ïṡļïďe">
              <a:extLst>
                <a:ext uri="{FF2B5EF4-FFF2-40B4-BE49-F238E27FC236}">
                  <a16:creationId xmlns:a16="http://schemas.microsoft.com/office/drawing/2014/main" id="{AD81871B-1D49-4359-97CD-AD80DA6F8C4B}"/>
                </a:ext>
              </a:extLst>
            </p:cNvPr>
            <p:cNvSpPr/>
            <p:nvPr userDrawn="1"/>
          </p:nvSpPr>
          <p:spPr bwMode="auto">
            <a:xfrm>
              <a:off x="9480166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8" y="28"/>
                  </a:cubicBezTo>
                  <a:cubicBezTo>
                    <a:pt x="38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1" name="ïS1iḓé">
              <a:extLst>
                <a:ext uri="{FF2B5EF4-FFF2-40B4-BE49-F238E27FC236}">
                  <a16:creationId xmlns:a16="http://schemas.microsoft.com/office/drawing/2014/main" id="{E71F1218-88BC-4F80-80A8-A54FF1FDDFE8}"/>
                </a:ext>
              </a:extLst>
            </p:cNvPr>
            <p:cNvSpPr/>
            <p:nvPr userDrawn="1"/>
          </p:nvSpPr>
          <p:spPr bwMode="auto">
            <a:xfrm>
              <a:off x="9802641" y="3803849"/>
              <a:ext cx="160466" cy="101834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29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19" y="28"/>
                    <a:pt x="29" y="28"/>
                  </a:cubicBezTo>
                  <a:cubicBezTo>
                    <a:pt x="39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2" name="iṥlïďé">
              <a:extLst>
                <a:ext uri="{FF2B5EF4-FFF2-40B4-BE49-F238E27FC236}">
                  <a16:creationId xmlns:a16="http://schemas.microsoft.com/office/drawing/2014/main" id="{A34DA120-6CF2-4CCC-9F5E-E01550B71353}"/>
                </a:ext>
              </a:extLst>
            </p:cNvPr>
            <p:cNvSpPr/>
            <p:nvPr userDrawn="1"/>
          </p:nvSpPr>
          <p:spPr bwMode="auto">
            <a:xfrm>
              <a:off x="10126660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5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3" name="íSļïḋê">
              <a:extLst>
                <a:ext uri="{FF2B5EF4-FFF2-40B4-BE49-F238E27FC236}">
                  <a16:creationId xmlns:a16="http://schemas.microsoft.com/office/drawing/2014/main" id="{130AEE55-9305-475A-8350-D5AF80CFD554}"/>
                </a:ext>
              </a:extLst>
            </p:cNvPr>
            <p:cNvSpPr/>
            <p:nvPr userDrawn="1"/>
          </p:nvSpPr>
          <p:spPr bwMode="auto">
            <a:xfrm>
              <a:off x="854668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15 w 39"/>
                <a:gd name="T3" fmla="*/ 0 h 26"/>
                <a:gd name="T4" fmla="*/ 2 w 39"/>
                <a:gd name="T5" fmla="*/ 12 h 26"/>
                <a:gd name="T6" fmla="*/ 24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4" y="5"/>
                    <a:pt x="25" y="0"/>
                    <a:pt x="15" y="0"/>
                  </a:cubicBezTo>
                  <a:cubicBezTo>
                    <a:pt x="5" y="0"/>
                    <a:pt x="0" y="5"/>
                    <a:pt x="2" y="12"/>
                  </a:cubicBezTo>
                  <a:cubicBezTo>
                    <a:pt x="5" y="20"/>
                    <a:pt x="14" y="26"/>
                    <a:pt x="24" y="26"/>
                  </a:cubicBezTo>
                  <a:cubicBezTo>
                    <a:pt x="34" y="26"/>
                    <a:pt x="39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4" name="ïṥḻiďe">
              <a:extLst>
                <a:ext uri="{FF2B5EF4-FFF2-40B4-BE49-F238E27FC236}">
                  <a16:creationId xmlns:a16="http://schemas.microsoft.com/office/drawing/2014/main" id="{AEA7F90A-67B7-4A27-A757-5D562273F0AE}"/>
                </a:ext>
              </a:extLst>
            </p:cNvPr>
            <p:cNvSpPr/>
            <p:nvPr userDrawn="1"/>
          </p:nvSpPr>
          <p:spPr bwMode="auto">
            <a:xfrm>
              <a:off x="9166947" y="3445885"/>
              <a:ext cx="146580" cy="94120"/>
            </a:xfrm>
            <a:custGeom>
              <a:avLst/>
              <a:gdLst>
                <a:gd name="T0" fmla="*/ 37 w 40"/>
                <a:gd name="T1" fmla="*/ 12 h 26"/>
                <a:gd name="T2" fmla="*/ 14 w 40"/>
                <a:gd name="T3" fmla="*/ 0 h 26"/>
                <a:gd name="T4" fmla="*/ 3 w 40"/>
                <a:gd name="T5" fmla="*/ 12 h 26"/>
                <a:gd name="T6" fmla="*/ 26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34" y="5"/>
                    <a:pt x="24" y="0"/>
                    <a:pt x="14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6" y="26"/>
                    <a:pt x="26" y="26"/>
                  </a:cubicBezTo>
                  <a:cubicBezTo>
                    <a:pt x="35" y="26"/>
                    <a:pt x="40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5" name="îṣlíḓê">
              <a:extLst>
                <a:ext uri="{FF2B5EF4-FFF2-40B4-BE49-F238E27FC236}">
                  <a16:creationId xmlns:a16="http://schemas.microsoft.com/office/drawing/2014/main" id="{0CC18514-60E8-46A9-A186-E7C982424B44}"/>
                </a:ext>
              </a:extLst>
            </p:cNvPr>
            <p:cNvSpPr/>
            <p:nvPr userDrawn="1"/>
          </p:nvSpPr>
          <p:spPr bwMode="auto">
            <a:xfrm>
              <a:off x="9319700" y="3445885"/>
              <a:ext cx="149666" cy="94120"/>
            </a:xfrm>
            <a:custGeom>
              <a:avLst/>
              <a:gdLst>
                <a:gd name="T0" fmla="*/ 38 w 41"/>
                <a:gd name="T1" fmla="*/ 12 h 26"/>
                <a:gd name="T2" fmla="*/ 15 w 41"/>
                <a:gd name="T3" fmla="*/ 0 h 26"/>
                <a:gd name="T4" fmla="*/ 3 w 41"/>
                <a:gd name="T5" fmla="*/ 12 h 26"/>
                <a:gd name="T6" fmla="*/ 26 w 41"/>
                <a:gd name="T7" fmla="*/ 26 h 26"/>
                <a:gd name="T8" fmla="*/ 38 w 41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6">
                  <a:moveTo>
                    <a:pt x="38" y="12"/>
                  </a:moveTo>
                  <a:cubicBezTo>
                    <a:pt x="35" y="5"/>
                    <a:pt x="24" y="0"/>
                    <a:pt x="15" y="0"/>
                  </a:cubicBezTo>
                  <a:cubicBezTo>
                    <a:pt x="5" y="0"/>
                    <a:pt x="0" y="5"/>
                    <a:pt x="3" y="12"/>
                  </a:cubicBezTo>
                  <a:cubicBezTo>
                    <a:pt x="6" y="20"/>
                    <a:pt x="17" y="26"/>
                    <a:pt x="26" y="26"/>
                  </a:cubicBezTo>
                  <a:cubicBezTo>
                    <a:pt x="36" y="26"/>
                    <a:pt x="41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6" name="íŝ1îḓê">
              <a:extLst>
                <a:ext uri="{FF2B5EF4-FFF2-40B4-BE49-F238E27FC236}">
                  <a16:creationId xmlns:a16="http://schemas.microsoft.com/office/drawing/2014/main" id="{1CA66486-85DA-45FB-BB89-91675670C131}"/>
                </a:ext>
              </a:extLst>
            </p:cNvPr>
            <p:cNvSpPr/>
            <p:nvPr userDrawn="1"/>
          </p:nvSpPr>
          <p:spPr bwMode="auto">
            <a:xfrm>
              <a:off x="874418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15 w 40"/>
                <a:gd name="T3" fmla="*/ 0 h 27"/>
                <a:gd name="T4" fmla="*/ 2 w 40"/>
                <a:gd name="T5" fmla="*/ 14 h 27"/>
                <a:gd name="T6" fmla="*/ 2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1"/>
                    <a:pt x="15" y="27"/>
                    <a:pt x="25" y="27"/>
                  </a:cubicBezTo>
                  <a:cubicBezTo>
                    <a:pt x="35" y="27"/>
                    <a:pt x="40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7" name="ïSlïḋê">
              <a:extLst>
                <a:ext uri="{FF2B5EF4-FFF2-40B4-BE49-F238E27FC236}">
                  <a16:creationId xmlns:a16="http://schemas.microsoft.com/office/drawing/2014/main" id="{A68987CA-3B5A-4087-AF8E-257880F1D37E}"/>
                </a:ext>
              </a:extLst>
            </p:cNvPr>
            <p:cNvSpPr/>
            <p:nvPr userDrawn="1"/>
          </p:nvSpPr>
          <p:spPr bwMode="auto">
            <a:xfrm>
              <a:off x="8900018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5" y="21"/>
                    <a:pt x="16" y="27"/>
                    <a:pt x="26" y="27"/>
                  </a:cubicBezTo>
                  <a:cubicBezTo>
                    <a:pt x="35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8" name="îSḻiḋê">
              <a:extLst>
                <a:ext uri="{FF2B5EF4-FFF2-40B4-BE49-F238E27FC236}">
                  <a16:creationId xmlns:a16="http://schemas.microsoft.com/office/drawing/2014/main" id="{72799BC1-65E4-4F59-989D-FDA07C485ACC}"/>
                </a:ext>
              </a:extLst>
            </p:cNvPr>
            <p:cNvSpPr/>
            <p:nvPr userDrawn="1"/>
          </p:nvSpPr>
          <p:spPr bwMode="auto">
            <a:xfrm>
              <a:off x="9057399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15 w 41"/>
                <a:gd name="T3" fmla="*/ 0 h 27"/>
                <a:gd name="T4" fmla="*/ 3 w 41"/>
                <a:gd name="T5" fmla="*/ 14 h 27"/>
                <a:gd name="T6" fmla="*/ 2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6" y="27"/>
                    <a:pt x="26" y="27"/>
                  </a:cubicBezTo>
                  <a:cubicBezTo>
                    <a:pt x="36" y="27"/>
                    <a:pt x="41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19" name="is1îďè">
              <a:extLst>
                <a:ext uri="{FF2B5EF4-FFF2-40B4-BE49-F238E27FC236}">
                  <a16:creationId xmlns:a16="http://schemas.microsoft.com/office/drawing/2014/main" id="{27A404D5-6767-4B3C-B5B0-51FE8E92BF4E}"/>
                </a:ext>
              </a:extLst>
            </p:cNvPr>
            <p:cNvSpPr/>
            <p:nvPr userDrawn="1"/>
          </p:nvSpPr>
          <p:spPr bwMode="auto">
            <a:xfrm>
              <a:off x="9214779" y="3558520"/>
              <a:ext cx="152752" cy="98749"/>
            </a:xfrm>
            <a:custGeom>
              <a:avLst/>
              <a:gdLst>
                <a:gd name="T0" fmla="*/ 38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8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1"/>
                    <a:pt x="17" y="27"/>
                    <a:pt x="27" y="27"/>
                  </a:cubicBezTo>
                  <a:cubicBezTo>
                    <a:pt x="36" y="27"/>
                    <a:pt x="42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0" name="iŝ1ïḑe">
              <a:extLst>
                <a:ext uri="{FF2B5EF4-FFF2-40B4-BE49-F238E27FC236}">
                  <a16:creationId xmlns:a16="http://schemas.microsoft.com/office/drawing/2014/main" id="{6E4497CC-D014-458C-84F6-A350DA09636F}"/>
                </a:ext>
              </a:extLst>
            </p:cNvPr>
            <p:cNvSpPr/>
            <p:nvPr userDrawn="1"/>
          </p:nvSpPr>
          <p:spPr bwMode="auto">
            <a:xfrm>
              <a:off x="9370616" y="3558520"/>
              <a:ext cx="154295" cy="98749"/>
            </a:xfrm>
            <a:custGeom>
              <a:avLst/>
              <a:gdLst>
                <a:gd name="T0" fmla="*/ 39 w 42"/>
                <a:gd name="T1" fmla="*/ 14 h 27"/>
                <a:gd name="T2" fmla="*/ 15 w 42"/>
                <a:gd name="T3" fmla="*/ 0 h 27"/>
                <a:gd name="T4" fmla="*/ 3 w 42"/>
                <a:gd name="T5" fmla="*/ 14 h 27"/>
                <a:gd name="T6" fmla="*/ 27 w 42"/>
                <a:gd name="T7" fmla="*/ 27 h 27"/>
                <a:gd name="T8" fmla="*/ 39 w 42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7">
                  <a:moveTo>
                    <a:pt x="39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7" y="21"/>
                    <a:pt x="17" y="27"/>
                    <a:pt x="27" y="27"/>
                  </a:cubicBezTo>
                  <a:cubicBezTo>
                    <a:pt x="37" y="27"/>
                    <a:pt x="42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1" name="íṧḷíḍe">
              <a:extLst>
                <a:ext uri="{FF2B5EF4-FFF2-40B4-BE49-F238E27FC236}">
                  <a16:creationId xmlns:a16="http://schemas.microsoft.com/office/drawing/2014/main" id="{E714F550-A6B5-4F4D-BE5A-8384695A7C7F}"/>
                </a:ext>
              </a:extLst>
            </p:cNvPr>
            <p:cNvSpPr/>
            <p:nvPr userDrawn="1"/>
          </p:nvSpPr>
          <p:spPr bwMode="auto">
            <a:xfrm>
              <a:off x="9842758" y="3558520"/>
              <a:ext cx="155838" cy="98749"/>
            </a:xfrm>
            <a:custGeom>
              <a:avLst/>
              <a:gdLst>
                <a:gd name="T0" fmla="*/ 39 w 43"/>
                <a:gd name="T1" fmla="*/ 14 h 27"/>
                <a:gd name="T2" fmla="*/ 15 w 43"/>
                <a:gd name="T3" fmla="*/ 0 h 27"/>
                <a:gd name="T4" fmla="*/ 4 w 43"/>
                <a:gd name="T5" fmla="*/ 14 h 27"/>
                <a:gd name="T6" fmla="*/ 28 w 43"/>
                <a:gd name="T7" fmla="*/ 27 h 27"/>
                <a:gd name="T8" fmla="*/ 39 w 43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7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8" y="27"/>
                  </a:cubicBezTo>
                  <a:cubicBezTo>
                    <a:pt x="38" y="27"/>
                    <a:pt x="43" y="21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2" name="îšlîďe">
              <a:extLst>
                <a:ext uri="{FF2B5EF4-FFF2-40B4-BE49-F238E27FC236}">
                  <a16:creationId xmlns:a16="http://schemas.microsoft.com/office/drawing/2014/main" id="{B3EC3B68-ABCB-4442-8199-32E53C40A288}"/>
                </a:ext>
              </a:extLst>
            </p:cNvPr>
            <p:cNvSpPr/>
            <p:nvPr userDrawn="1"/>
          </p:nvSpPr>
          <p:spPr bwMode="auto">
            <a:xfrm>
              <a:off x="9998596" y="3558520"/>
              <a:ext cx="160466" cy="98749"/>
            </a:xfrm>
            <a:custGeom>
              <a:avLst/>
              <a:gdLst>
                <a:gd name="T0" fmla="*/ 40 w 44"/>
                <a:gd name="T1" fmla="*/ 14 h 27"/>
                <a:gd name="T2" fmla="*/ 15 w 44"/>
                <a:gd name="T3" fmla="*/ 0 h 27"/>
                <a:gd name="T4" fmla="*/ 4 w 44"/>
                <a:gd name="T5" fmla="*/ 14 h 27"/>
                <a:gd name="T6" fmla="*/ 29 w 44"/>
                <a:gd name="T7" fmla="*/ 27 h 27"/>
                <a:gd name="T8" fmla="*/ 40 w 44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7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1"/>
                    <a:pt x="19" y="27"/>
                    <a:pt x="29" y="27"/>
                  </a:cubicBezTo>
                  <a:cubicBezTo>
                    <a:pt x="39" y="27"/>
                    <a:pt x="44" y="21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3" name="îSliḓê">
              <a:extLst>
                <a:ext uri="{FF2B5EF4-FFF2-40B4-BE49-F238E27FC236}">
                  <a16:creationId xmlns:a16="http://schemas.microsoft.com/office/drawing/2014/main" id="{2C62670A-CBFA-48DF-88B2-E6B6D3CD3F36}"/>
                </a:ext>
              </a:extLst>
            </p:cNvPr>
            <p:cNvSpPr/>
            <p:nvPr userDrawn="1"/>
          </p:nvSpPr>
          <p:spPr bwMode="auto">
            <a:xfrm>
              <a:off x="8787383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15 w 41"/>
                <a:gd name="T3" fmla="*/ 0 h 28"/>
                <a:gd name="T4" fmla="*/ 2 w 41"/>
                <a:gd name="T5" fmla="*/ 14 h 28"/>
                <a:gd name="T6" fmla="*/ 25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35" y="6"/>
                    <a:pt x="25" y="0"/>
                    <a:pt x="15" y="0"/>
                  </a:cubicBezTo>
                  <a:cubicBezTo>
                    <a:pt x="5" y="0"/>
                    <a:pt x="0" y="6"/>
                    <a:pt x="2" y="14"/>
                  </a:cubicBezTo>
                  <a:cubicBezTo>
                    <a:pt x="5" y="22"/>
                    <a:pt x="16" y="28"/>
                    <a:pt x="25" y="28"/>
                  </a:cubicBezTo>
                  <a:cubicBezTo>
                    <a:pt x="35" y="28"/>
                    <a:pt x="41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4" name="íŝlídé">
              <a:extLst>
                <a:ext uri="{FF2B5EF4-FFF2-40B4-BE49-F238E27FC236}">
                  <a16:creationId xmlns:a16="http://schemas.microsoft.com/office/drawing/2014/main" id="{8F3B4633-2FC7-4603-B9AF-AAFEC5A86AC5}"/>
                </a:ext>
              </a:extLst>
            </p:cNvPr>
            <p:cNvSpPr/>
            <p:nvPr userDrawn="1"/>
          </p:nvSpPr>
          <p:spPr bwMode="auto">
            <a:xfrm>
              <a:off x="8944763" y="3678869"/>
              <a:ext cx="152752" cy="103378"/>
            </a:xfrm>
            <a:custGeom>
              <a:avLst/>
              <a:gdLst>
                <a:gd name="T0" fmla="*/ 39 w 42"/>
                <a:gd name="T1" fmla="*/ 14 h 28"/>
                <a:gd name="T2" fmla="*/ 16 w 42"/>
                <a:gd name="T3" fmla="*/ 0 h 28"/>
                <a:gd name="T4" fmla="*/ 3 w 42"/>
                <a:gd name="T5" fmla="*/ 14 h 28"/>
                <a:gd name="T6" fmla="*/ 27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2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5" name="îṧḷîḍe">
              <a:extLst>
                <a:ext uri="{FF2B5EF4-FFF2-40B4-BE49-F238E27FC236}">
                  <a16:creationId xmlns:a16="http://schemas.microsoft.com/office/drawing/2014/main" id="{9EB035BF-74D9-4730-8A65-97BED4980C92}"/>
                </a:ext>
              </a:extLst>
            </p:cNvPr>
            <p:cNvSpPr/>
            <p:nvPr userDrawn="1"/>
          </p:nvSpPr>
          <p:spPr bwMode="auto">
            <a:xfrm>
              <a:off x="9583543" y="3678869"/>
              <a:ext cx="155838" cy="103378"/>
            </a:xfrm>
            <a:custGeom>
              <a:avLst/>
              <a:gdLst>
                <a:gd name="T0" fmla="*/ 40 w 43"/>
                <a:gd name="T1" fmla="*/ 14 h 28"/>
                <a:gd name="T2" fmla="*/ 15 w 43"/>
                <a:gd name="T3" fmla="*/ 0 h 28"/>
                <a:gd name="T4" fmla="*/ 4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6" name="ïSļiḍè">
              <a:extLst>
                <a:ext uri="{FF2B5EF4-FFF2-40B4-BE49-F238E27FC236}">
                  <a16:creationId xmlns:a16="http://schemas.microsoft.com/office/drawing/2014/main" id="{D1ECA397-A273-429D-8BD6-E97FB07AE1E6}"/>
                </a:ext>
              </a:extLst>
            </p:cNvPr>
            <p:cNvSpPr/>
            <p:nvPr userDrawn="1"/>
          </p:nvSpPr>
          <p:spPr bwMode="auto">
            <a:xfrm>
              <a:off x="10064942" y="3678869"/>
              <a:ext cx="157381" cy="103378"/>
            </a:xfrm>
            <a:custGeom>
              <a:avLst/>
              <a:gdLst>
                <a:gd name="T0" fmla="*/ 39 w 43"/>
                <a:gd name="T1" fmla="*/ 14 h 28"/>
                <a:gd name="T2" fmla="*/ 14 w 43"/>
                <a:gd name="T3" fmla="*/ 0 h 28"/>
                <a:gd name="T4" fmla="*/ 4 w 43"/>
                <a:gd name="T5" fmla="*/ 14 h 28"/>
                <a:gd name="T6" fmla="*/ 29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5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7" y="22"/>
                    <a:pt x="19" y="28"/>
                    <a:pt x="29" y="28"/>
                  </a:cubicBezTo>
                  <a:cubicBezTo>
                    <a:pt x="39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7" name="isļîḍè">
              <a:extLst>
                <a:ext uri="{FF2B5EF4-FFF2-40B4-BE49-F238E27FC236}">
                  <a16:creationId xmlns:a16="http://schemas.microsoft.com/office/drawing/2014/main" id="{22EAA241-95E4-4748-BB35-8F16A6937227}"/>
                </a:ext>
              </a:extLst>
            </p:cNvPr>
            <p:cNvSpPr/>
            <p:nvPr userDrawn="1"/>
          </p:nvSpPr>
          <p:spPr bwMode="auto">
            <a:xfrm>
              <a:off x="10222323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5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8" name="îṣlïdê">
              <a:extLst>
                <a:ext uri="{FF2B5EF4-FFF2-40B4-BE49-F238E27FC236}">
                  <a16:creationId xmlns:a16="http://schemas.microsoft.com/office/drawing/2014/main" id="{25196E0D-61A3-4B78-BA96-2B5E08159CE6}"/>
                </a:ext>
              </a:extLst>
            </p:cNvPr>
            <p:cNvSpPr/>
            <p:nvPr userDrawn="1"/>
          </p:nvSpPr>
          <p:spPr bwMode="auto">
            <a:xfrm>
              <a:off x="10382789" y="3678869"/>
              <a:ext cx="160466" cy="103378"/>
            </a:xfrm>
            <a:custGeom>
              <a:avLst/>
              <a:gdLst>
                <a:gd name="T0" fmla="*/ 40 w 44"/>
                <a:gd name="T1" fmla="*/ 14 h 28"/>
                <a:gd name="T2" fmla="*/ 14 w 44"/>
                <a:gd name="T3" fmla="*/ 0 h 28"/>
                <a:gd name="T4" fmla="*/ 4 w 44"/>
                <a:gd name="T5" fmla="*/ 14 h 28"/>
                <a:gd name="T6" fmla="*/ 30 w 44"/>
                <a:gd name="T7" fmla="*/ 28 h 28"/>
                <a:gd name="T8" fmla="*/ 40 w 44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9" y="22"/>
                    <a:pt x="20" y="28"/>
                    <a:pt x="30" y="28"/>
                  </a:cubicBezTo>
                  <a:cubicBezTo>
                    <a:pt x="40" y="28"/>
                    <a:pt x="44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29" name="iS1iḑê">
              <a:extLst>
                <a:ext uri="{FF2B5EF4-FFF2-40B4-BE49-F238E27FC236}">
                  <a16:creationId xmlns:a16="http://schemas.microsoft.com/office/drawing/2014/main" id="{46DF595B-DEC3-4081-BEA8-DDB541CBE946}"/>
                </a:ext>
              </a:extLst>
            </p:cNvPr>
            <p:cNvSpPr/>
            <p:nvPr userDrawn="1"/>
          </p:nvSpPr>
          <p:spPr bwMode="auto">
            <a:xfrm>
              <a:off x="9156147" y="3803849"/>
              <a:ext cx="157381" cy="101834"/>
            </a:xfrm>
            <a:custGeom>
              <a:avLst/>
              <a:gdLst>
                <a:gd name="T0" fmla="*/ 39 w 43"/>
                <a:gd name="T1" fmla="*/ 14 h 28"/>
                <a:gd name="T2" fmla="*/ 15 w 43"/>
                <a:gd name="T3" fmla="*/ 0 h 28"/>
                <a:gd name="T4" fmla="*/ 3 w 43"/>
                <a:gd name="T5" fmla="*/ 14 h 28"/>
                <a:gd name="T6" fmla="*/ 27 w 43"/>
                <a:gd name="T7" fmla="*/ 28 h 28"/>
                <a:gd name="T8" fmla="*/ 39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39" y="14"/>
                  </a:moveTo>
                  <a:cubicBezTo>
                    <a:pt x="36" y="6"/>
                    <a:pt x="25" y="0"/>
                    <a:pt x="15" y="0"/>
                  </a:cubicBezTo>
                  <a:cubicBezTo>
                    <a:pt x="5" y="0"/>
                    <a:pt x="0" y="6"/>
                    <a:pt x="3" y="14"/>
                  </a:cubicBezTo>
                  <a:cubicBezTo>
                    <a:pt x="6" y="22"/>
                    <a:pt x="17" y="28"/>
                    <a:pt x="27" y="28"/>
                  </a:cubicBezTo>
                  <a:cubicBezTo>
                    <a:pt x="37" y="28"/>
                    <a:pt x="43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0" name="ïşļiḓé">
              <a:extLst>
                <a:ext uri="{FF2B5EF4-FFF2-40B4-BE49-F238E27FC236}">
                  <a16:creationId xmlns:a16="http://schemas.microsoft.com/office/drawing/2014/main" id="{23C5AA61-B78F-4C63-BCF8-A7AD4122A925}"/>
                </a:ext>
              </a:extLst>
            </p:cNvPr>
            <p:cNvSpPr/>
            <p:nvPr userDrawn="1"/>
          </p:nvSpPr>
          <p:spPr bwMode="auto">
            <a:xfrm>
              <a:off x="9316614" y="3803849"/>
              <a:ext cx="157381" cy="101834"/>
            </a:xfrm>
            <a:custGeom>
              <a:avLst/>
              <a:gdLst>
                <a:gd name="T0" fmla="*/ 40 w 43"/>
                <a:gd name="T1" fmla="*/ 14 h 28"/>
                <a:gd name="T2" fmla="*/ 16 w 43"/>
                <a:gd name="T3" fmla="*/ 0 h 28"/>
                <a:gd name="T4" fmla="*/ 3 w 43"/>
                <a:gd name="T5" fmla="*/ 14 h 28"/>
                <a:gd name="T6" fmla="*/ 28 w 43"/>
                <a:gd name="T7" fmla="*/ 28 h 28"/>
                <a:gd name="T8" fmla="*/ 40 w 43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8">
                  <a:moveTo>
                    <a:pt x="40" y="14"/>
                  </a:moveTo>
                  <a:cubicBezTo>
                    <a:pt x="36" y="6"/>
                    <a:pt x="26" y="0"/>
                    <a:pt x="16" y="0"/>
                  </a:cubicBezTo>
                  <a:cubicBezTo>
                    <a:pt x="6" y="0"/>
                    <a:pt x="0" y="6"/>
                    <a:pt x="3" y="14"/>
                  </a:cubicBezTo>
                  <a:cubicBezTo>
                    <a:pt x="7" y="22"/>
                    <a:pt x="18" y="28"/>
                    <a:pt x="28" y="28"/>
                  </a:cubicBezTo>
                  <a:cubicBezTo>
                    <a:pt x="38" y="28"/>
                    <a:pt x="43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1" name="íşľiḑê">
              <a:extLst>
                <a:ext uri="{FF2B5EF4-FFF2-40B4-BE49-F238E27FC236}">
                  <a16:creationId xmlns:a16="http://schemas.microsoft.com/office/drawing/2014/main" id="{BCB2CC5B-3CBE-4315-846E-7F340C6FBA1E}"/>
                </a:ext>
              </a:extLst>
            </p:cNvPr>
            <p:cNvSpPr/>
            <p:nvPr userDrawn="1"/>
          </p:nvSpPr>
          <p:spPr bwMode="auto">
            <a:xfrm>
              <a:off x="10290213" y="3803849"/>
              <a:ext cx="165096" cy="101834"/>
            </a:xfrm>
            <a:custGeom>
              <a:avLst/>
              <a:gdLst>
                <a:gd name="T0" fmla="*/ 40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0 w 45"/>
                <a:gd name="T7" fmla="*/ 28 h 28"/>
                <a:gd name="T8" fmla="*/ 40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0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8" y="22"/>
                    <a:pt x="20" y="28"/>
                    <a:pt x="30" y="28"/>
                  </a:cubicBezTo>
                  <a:cubicBezTo>
                    <a:pt x="40" y="28"/>
                    <a:pt x="45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2" name="îṩḷïďé">
              <a:extLst>
                <a:ext uri="{FF2B5EF4-FFF2-40B4-BE49-F238E27FC236}">
                  <a16:creationId xmlns:a16="http://schemas.microsoft.com/office/drawing/2014/main" id="{5F878504-DCE1-475F-A095-CD2AB4C35B9E}"/>
                </a:ext>
              </a:extLst>
            </p:cNvPr>
            <p:cNvSpPr/>
            <p:nvPr userDrawn="1"/>
          </p:nvSpPr>
          <p:spPr bwMode="auto">
            <a:xfrm>
              <a:off x="10452222" y="3803849"/>
              <a:ext cx="163552" cy="101834"/>
            </a:xfrm>
            <a:custGeom>
              <a:avLst/>
              <a:gdLst>
                <a:gd name="T0" fmla="*/ 41 w 45"/>
                <a:gd name="T1" fmla="*/ 14 h 28"/>
                <a:gd name="T2" fmla="*/ 14 w 45"/>
                <a:gd name="T3" fmla="*/ 0 h 28"/>
                <a:gd name="T4" fmla="*/ 4 w 45"/>
                <a:gd name="T5" fmla="*/ 14 h 28"/>
                <a:gd name="T6" fmla="*/ 31 w 45"/>
                <a:gd name="T7" fmla="*/ 28 h 28"/>
                <a:gd name="T8" fmla="*/ 41 w 45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8">
                  <a:moveTo>
                    <a:pt x="41" y="14"/>
                  </a:moveTo>
                  <a:cubicBezTo>
                    <a:pt x="36" y="6"/>
                    <a:pt x="24" y="0"/>
                    <a:pt x="14" y="0"/>
                  </a:cubicBezTo>
                  <a:cubicBezTo>
                    <a:pt x="4" y="0"/>
                    <a:pt x="0" y="6"/>
                    <a:pt x="4" y="14"/>
                  </a:cubicBezTo>
                  <a:cubicBezTo>
                    <a:pt x="9" y="22"/>
                    <a:pt x="20" y="28"/>
                    <a:pt x="31" y="28"/>
                  </a:cubicBezTo>
                  <a:cubicBezTo>
                    <a:pt x="41" y="28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3" name="íṣlïďé">
              <a:extLst>
                <a:ext uri="{FF2B5EF4-FFF2-40B4-BE49-F238E27FC236}">
                  <a16:creationId xmlns:a16="http://schemas.microsoft.com/office/drawing/2014/main" id="{0E85A5F7-B16F-452B-A319-6A6ADE17A8B8}"/>
                </a:ext>
              </a:extLst>
            </p:cNvPr>
            <p:cNvSpPr/>
            <p:nvPr userDrawn="1"/>
          </p:nvSpPr>
          <p:spPr bwMode="auto">
            <a:xfrm>
              <a:off x="11348674" y="4198843"/>
              <a:ext cx="183611" cy="112636"/>
            </a:xfrm>
            <a:custGeom>
              <a:avLst/>
              <a:gdLst>
                <a:gd name="T0" fmla="*/ 44 w 50"/>
                <a:gd name="T1" fmla="*/ 15 h 31"/>
                <a:gd name="T2" fmla="*/ 15 w 50"/>
                <a:gd name="T3" fmla="*/ 0 h 31"/>
                <a:gd name="T4" fmla="*/ 6 w 50"/>
                <a:gd name="T5" fmla="*/ 15 h 31"/>
                <a:gd name="T6" fmla="*/ 35 w 50"/>
                <a:gd name="T7" fmla="*/ 31 h 31"/>
                <a:gd name="T8" fmla="*/ 44 w 50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1">
                  <a:moveTo>
                    <a:pt x="44" y="15"/>
                  </a:moveTo>
                  <a:cubicBezTo>
                    <a:pt x="38" y="7"/>
                    <a:pt x="25" y="0"/>
                    <a:pt x="15" y="0"/>
                  </a:cubicBezTo>
                  <a:cubicBezTo>
                    <a:pt x="5" y="0"/>
                    <a:pt x="0" y="7"/>
                    <a:pt x="6" y="15"/>
                  </a:cubicBezTo>
                  <a:cubicBezTo>
                    <a:pt x="11" y="24"/>
                    <a:pt x="24" y="31"/>
                    <a:pt x="35" y="31"/>
                  </a:cubicBezTo>
                  <a:cubicBezTo>
                    <a:pt x="46" y="31"/>
                    <a:pt x="50" y="24"/>
                    <a:pt x="44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4" name="íṧḷïḑè">
              <a:extLst>
                <a:ext uri="{FF2B5EF4-FFF2-40B4-BE49-F238E27FC236}">
                  <a16:creationId xmlns:a16="http://schemas.microsoft.com/office/drawing/2014/main" id="{89A9DE9F-EBEA-41E4-946C-3A317E864313}"/>
                </a:ext>
              </a:extLst>
            </p:cNvPr>
            <p:cNvSpPr/>
            <p:nvPr userDrawn="1"/>
          </p:nvSpPr>
          <p:spPr bwMode="auto">
            <a:xfrm>
              <a:off x="10027912" y="3931913"/>
              <a:ext cx="165096" cy="104920"/>
            </a:xfrm>
            <a:custGeom>
              <a:avLst/>
              <a:gdLst>
                <a:gd name="T0" fmla="*/ 41 w 45"/>
                <a:gd name="T1" fmla="*/ 14 h 29"/>
                <a:gd name="T2" fmla="*/ 15 w 45"/>
                <a:gd name="T3" fmla="*/ 0 h 29"/>
                <a:gd name="T4" fmla="*/ 4 w 45"/>
                <a:gd name="T5" fmla="*/ 14 h 29"/>
                <a:gd name="T6" fmla="*/ 30 w 45"/>
                <a:gd name="T7" fmla="*/ 29 h 29"/>
                <a:gd name="T8" fmla="*/ 41 w 45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41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4"/>
                  </a:cubicBezTo>
                  <a:cubicBezTo>
                    <a:pt x="8" y="22"/>
                    <a:pt x="20" y="29"/>
                    <a:pt x="30" y="29"/>
                  </a:cubicBezTo>
                  <a:cubicBezTo>
                    <a:pt x="40" y="29"/>
                    <a:pt x="45" y="22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5" name="iṧļîḋè">
              <a:extLst>
                <a:ext uri="{FF2B5EF4-FFF2-40B4-BE49-F238E27FC236}">
                  <a16:creationId xmlns:a16="http://schemas.microsoft.com/office/drawing/2014/main" id="{EC52D308-B889-4BF0-B361-07734248D95A}"/>
                </a:ext>
              </a:extLst>
            </p:cNvPr>
            <p:cNvSpPr/>
            <p:nvPr userDrawn="1"/>
          </p:nvSpPr>
          <p:spPr bwMode="auto">
            <a:xfrm>
              <a:off x="10356560" y="3931913"/>
              <a:ext cx="168182" cy="104920"/>
            </a:xfrm>
            <a:custGeom>
              <a:avLst/>
              <a:gdLst>
                <a:gd name="T0" fmla="*/ 42 w 46"/>
                <a:gd name="T1" fmla="*/ 14 h 29"/>
                <a:gd name="T2" fmla="*/ 15 w 46"/>
                <a:gd name="T3" fmla="*/ 0 h 29"/>
                <a:gd name="T4" fmla="*/ 5 w 46"/>
                <a:gd name="T5" fmla="*/ 14 h 29"/>
                <a:gd name="T6" fmla="*/ 31 w 46"/>
                <a:gd name="T7" fmla="*/ 29 h 29"/>
                <a:gd name="T8" fmla="*/ 42 w 46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9">
                  <a:moveTo>
                    <a:pt x="42" y="14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5" y="14"/>
                  </a:cubicBezTo>
                  <a:cubicBezTo>
                    <a:pt x="9" y="22"/>
                    <a:pt x="21" y="29"/>
                    <a:pt x="31" y="29"/>
                  </a:cubicBezTo>
                  <a:cubicBezTo>
                    <a:pt x="42" y="29"/>
                    <a:pt x="46" y="22"/>
                    <a:pt x="42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6" name="ïSľiḋè">
              <a:extLst>
                <a:ext uri="{FF2B5EF4-FFF2-40B4-BE49-F238E27FC236}">
                  <a16:creationId xmlns:a16="http://schemas.microsoft.com/office/drawing/2014/main" id="{6E563FC9-D9E3-4E40-8053-186E5B70385F}"/>
                </a:ext>
              </a:extLst>
            </p:cNvPr>
            <p:cNvSpPr/>
            <p:nvPr userDrawn="1"/>
          </p:nvSpPr>
          <p:spPr bwMode="auto">
            <a:xfrm>
              <a:off x="9762525" y="4063064"/>
              <a:ext cx="163552" cy="109550"/>
            </a:xfrm>
            <a:custGeom>
              <a:avLst/>
              <a:gdLst>
                <a:gd name="T0" fmla="*/ 41 w 45"/>
                <a:gd name="T1" fmla="*/ 15 h 30"/>
                <a:gd name="T2" fmla="*/ 15 w 45"/>
                <a:gd name="T3" fmla="*/ 0 h 30"/>
                <a:gd name="T4" fmla="*/ 3 w 45"/>
                <a:gd name="T5" fmla="*/ 15 h 30"/>
                <a:gd name="T6" fmla="*/ 29 w 45"/>
                <a:gd name="T7" fmla="*/ 30 h 30"/>
                <a:gd name="T8" fmla="*/ 41 w 45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41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3" y="15"/>
                  </a:cubicBezTo>
                  <a:cubicBezTo>
                    <a:pt x="7" y="23"/>
                    <a:pt x="19" y="30"/>
                    <a:pt x="29" y="30"/>
                  </a:cubicBezTo>
                  <a:cubicBezTo>
                    <a:pt x="40" y="30"/>
                    <a:pt x="45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7" name="ïś1íḋé">
              <a:extLst>
                <a:ext uri="{FF2B5EF4-FFF2-40B4-BE49-F238E27FC236}">
                  <a16:creationId xmlns:a16="http://schemas.microsoft.com/office/drawing/2014/main" id="{D66B2DA0-1072-4BA6-8D9F-36850F58E8A8}"/>
                </a:ext>
              </a:extLst>
            </p:cNvPr>
            <p:cNvSpPr/>
            <p:nvPr userDrawn="1"/>
          </p:nvSpPr>
          <p:spPr bwMode="auto">
            <a:xfrm>
              <a:off x="9926077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6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6" y="0"/>
                  </a:cubicBezTo>
                  <a:cubicBezTo>
                    <a:pt x="6" y="0"/>
                    <a:pt x="0" y="6"/>
                    <a:pt x="4" y="15"/>
                  </a:cubicBezTo>
                  <a:cubicBezTo>
                    <a:pt x="8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8" name="i$1íďê">
              <a:extLst>
                <a:ext uri="{FF2B5EF4-FFF2-40B4-BE49-F238E27FC236}">
                  <a16:creationId xmlns:a16="http://schemas.microsoft.com/office/drawing/2014/main" id="{868018B1-68C6-403A-9290-F841C7095624}"/>
                </a:ext>
              </a:extLst>
            </p:cNvPr>
            <p:cNvSpPr/>
            <p:nvPr userDrawn="1"/>
          </p:nvSpPr>
          <p:spPr bwMode="auto">
            <a:xfrm>
              <a:off x="10094259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8" y="6"/>
                    <a:pt x="26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0" y="30"/>
                    <a:pt x="31" y="30"/>
                  </a:cubicBezTo>
                  <a:cubicBezTo>
                    <a:pt x="41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9" name="íS1iḑê">
              <a:extLst>
                <a:ext uri="{FF2B5EF4-FFF2-40B4-BE49-F238E27FC236}">
                  <a16:creationId xmlns:a16="http://schemas.microsoft.com/office/drawing/2014/main" id="{FD78E08C-A24A-4790-8918-0C45F6773361}"/>
                </a:ext>
              </a:extLst>
            </p:cNvPr>
            <p:cNvSpPr/>
            <p:nvPr userDrawn="1"/>
          </p:nvSpPr>
          <p:spPr bwMode="auto">
            <a:xfrm>
              <a:off x="10262440" y="4063064"/>
              <a:ext cx="166638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0" name="ïṥľiḋê">
              <a:extLst>
                <a:ext uri="{FF2B5EF4-FFF2-40B4-BE49-F238E27FC236}">
                  <a16:creationId xmlns:a16="http://schemas.microsoft.com/office/drawing/2014/main" id="{AB807891-459C-4957-B2ED-B510ABA3D20F}"/>
                </a:ext>
              </a:extLst>
            </p:cNvPr>
            <p:cNvSpPr/>
            <p:nvPr userDrawn="1"/>
          </p:nvSpPr>
          <p:spPr bwMode="auto">
            <a:xfrm>
              <a:off x="10429078" y="4063064"/>
              <a:ext cx="168182" cy="109550"/>
            </a:xfrm>
            <a:custGeom>
              <a:avLst/>
              <a:gdLst>
                <a:gd name="T0" fmla="*/ 42 w 46"/>
                <a:gd name="T1" fmla="*/ 15 h 30"/>
                <a:gd name="T2" fmla="*/ 15 w 46"/>
                <a:gd name="T3" fmla="*/ 0 h 30"/>
                <a:gd name="T4" fmla="*/ 4 w 46"/>
                <a:gd name="T5" fmla="*/ 15 h 30"/>
                <a:gd name="T6" fmla="*/ 31 w 46"/>
                <a:gd name="T7" fmla="*/ 30 h 30"/>
                <a:gd name="T8" fmla="*/ 42 w 46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0">
                  <a:moveTo>
                    <a:pt x="42" y="15"/>
                  </a:moveTo>
                  <a:cubicBezTo>
                    <a:pt x="37" y="6"/>
                    <a:pt x="25" y="0"/>
                    <a:pt x="15" y="0"/>
                  </a:cubicBezTo>
                  <a:cubicBezTo>
                    <a:pt x="5" y="0"/>
                    <a:pt x="0" y="6"/>
                    <a:pt x="4" y="15"/>
                  </a:cubicBezTo>
                  <a:cubicBezTo>
                    <a:pt x="9" y="23"/>
                    <a:pt x="21" y="30"/>
                    <a:pt x="31" y="30"/>
                  </a:cubicBezTo>
                  <a:cubicBezTo>
                    <a:pt x="42" y="30"/>
                    <a:pt x="46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1" name="íşlídê">
              <a:extLst>
                <a:ext uri="{FF2B5EF4-FFF2-40B4-BE49-F238E27FC236}">
                  <a16:creationId xmlns:a16="http://schemas.microsoft.com/office/drawing/2014/main" id="{61608058-9B87-40C0-9B26-AD971DD49EA9}"/>
                </a:ext>
              </a:extLst>
            </p:cNvPr>
            <p:cNvSpPr/>
            <p:nvPr userDrawn="1"/>
          </p:nvSpPr>
          <p:spPr bwMode="auto">
            <a:xfrm>
              <a:off x="10597259" y="4063064"/>
              <a:ext cx="171268" cy="109550"/>
            </a:xfrm>
            <a:custGeom>
              <a:avLst/>
              <a:gdLst>
                <a:gd name="T0" fmla="*/ 42 w 47"/>
                <a:gd name="T1" fmla="*/ 15 h 30"/>
                <a:gd name="T2" fmla="*/ 14 w 47"/>
                <a:gd name="T3" fmla="*/ 0 h 30"/>
                <a:gd name="T4" fmla="*/ 4 w 47"/>
                <a:gd name="T5" fmla="*/ 15 h 30"/>
                <a:gd name="T6" fmla="*/ 32 w 47"/>
                <a:gd name="T7" fmla="*/ 30 h 30"/>
                <a:gd name="T8" fmla="*/ 42 w 47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0">
                  <a:moveTo>
                    <a:pt x="42" y="15"/>
                  </a:moveTo>
                  <a:cubicBezTo>
                    <a:pt x="37" y="6"/>
                    <a:pt x="25" y="0"/>
                    <a:pt x="14" y="0"/>
                  </a:cubicBezTo>
                  <a:cubicBezTo>
                    <a:pt x="4" y="0"/>
                    <a:pt x="0" y="6"/>
                    <a:pt x="4" y="15"/>
                  </a:cubicBezTo>
                  <a:cubicBezTo>
                    <a:pt x="9" y="23"/>
                    <a:pt x="21" y="30"/>
                    <a:pt x="32" y="30"/>
                  </a:cubicBezTo>
                  <a:cubicBezTo>
                    <a:pt x="42" y="30"/>
                    <a:pt x="47" y="23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2" name="i$lïďé">
              <a:extLst>
                <a:ext uri="{FF2B5EF4-FFF2-40B4-BE49-F238E27FC236}">
                  <a16:creationId xmlns:a16="http://schemas.microsoft.com/office/drawing/2014/main" id="{33A69354-3E43-4ACD-8CE0-E4BEAB194E7B}"/>
                </a:ext>
              </a:extLst>
            </p:cNvPr>
            <p:cNvSpPr/>
            <p:nvPr userDrawn="1"/>
          </p:nvSpPr>
          <p:spPr bwMode="auto">
            <a:xfrm>
              <a:off x="9652976" y="4198843"/>
              <a:ext cx="166638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3" name="îsļiḑè">
              <a:extLst>
                <a:ext uri="{FF2B5EF4-FFF2-40B4-BE49-F238E27FC236}">
                  <a16:creationId xmlns:a16="http://schemas.microsoft.com/office/drawing/2014/main" id="{4DE84D23-218F-47F4-BEE9-5C58B242E766}"/>
                </a:ext>
              </a:extLst>
            </p:cNvPr>
            <p:cNvSpPr/>
            <p:nvPr userDrawn="1"/>
          </p:nvSpPr>
          <p:spPr bwMode="auto">
            <a:xfrm>
              <a:off x="9824243" y="4198843"/>
              <a:ext cx="168182" cy="112636"/>
            </a:xfrm>
            <a:custGeom>
              <a:avLst/>
              <a:gdLst>
                <a:gd name="T0" fmla="*/ 42 w 46"/>
                <a:gd name="T1" fmla="*/ 15 h 31"/>
                <a:gd name="T2" fmla="*/ 16 w 46"/>
                <a:gd name="T3" fmla="*/ 0 h 31"/>
                <a:gd name="T4" fmla="*/ 4 w 46"/>
                <a:gd name="T5" fmla="*/ 15 h 31"/>
                <a:gd name="T6" fmla="*/ 30 w 46"/>
                <a:gd name="T7" fmla="*/ 31 h 31"/>
                <a:gd name="T8" fmla="*/ 42 w 46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1">
                  <a:moveTo>
                    <a:pt x="42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0" y="31"/>
                  </a:cubicBezTo>
                  <a:cubicBezTo>
                    <a:pt x="41" y="31"/>
                    <a:pt x="46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4" name="íṣḻîḋe">
              <a:extLst>
                <a:ext uri="{FF2B5EF4-FFF2-40B4-BE49-F238E27FC236}">
                  <a16:creationId xmlns:a16="http://schemas.microsoft.com/office/drawing/2014/main" id="{00A2581C-562C-414A-9CDF-7E93F567AC16}"/>
                </a:ext>
              </a:extLst>
            </p:cNvPr>
            <p:cNvSpPr/>
            <p:nvPr userDrawn="1"/>
          </p:nvSpPr>
          <p:spPr bwMode="auto">
            <a:xfrm>
              <a:off x="9992424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6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1" y="31"/>
                  </a:cubicBezTo>
                  <a:cubicBezTo>
                    <a:pt x="42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5" name="íŝľíḋê">
              <a:extLst>
                <a:ext uri="{FF2B5EF4-FFF2-40B4-BE49-F238E27FC236}">
                  <a16:creationId xmlns:a16="http://schemas.microsoft.com/office/drawing/2014/main" id="{40F7F8B8-320A-4DBE-8296-81EF0E87AEF1}"/>
                </a:ext>
              </a:extLst>
            </p:cNvPr>
            <p:cNvSpPr/>
            <p:nvPr userDrawn="1"/>
          </p:nvSpPr>
          <p:spPr bwMode="auto">
            <a:xfrm>
              <a:off x="10163691" y="4198843"/>
              <a:ext cx="171268" cy="112636"/>
            </a:xfrm>
            <a:custGeom>
              <a:avLst/>
              <a:gdLst>
                <a:gd name="T0" fmla="*/ 42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1 w 47"/>
                <a:gd name="T7" fmla="*/ 31 h 31"/>
                <a:gd name="T8" fmla="*/ 42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2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8" y="24"/>
                    <a:pt x="20" y="31"/>
                    <a:pt x="31" y="31"/>
                  </a:cubicBezTo>
                  <a:cubicBezTo>
                    <a:pt x="42" y="31"/>
                    <a:pt x="47" y="24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6" name="ïš1idè">
              <a:extLst>
                <a:ext uri="{FF2B5EF4-FFF2-40B4-BE49-F238E27FC236}">
                  <a16:creationId xmlns:a16="http://schemas.microsoft.com/office/drawing/2014/main" id="{8BB1FFAC-DB0B-459C-A9B3-896C5762734D}"/>
                </a:ext>
              </a:extLst>
            </p:cNvPr>
            <p:cNvSpPr/>
            <p:nvPr userDrawn="1"/>
          </p:nvSpPr>
          <p:spPr bwMode="auto">
            <a:xfrm>
              <a:off x="10330329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6 w 48"/>
                <a:gd name="T3" fmla="*/ 0 h 31"/>
                <a:gd name="T4" fmla="*/ 5 w 48"/>
                <a:gd name="T5" fmla="*/ 15 h 31"/>
                <a:gd name="T6" fmla="*/ 32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7" name="íş1iḋé">
              <a:extLst>
                <a:ext uri="{FF2B5EF4-FFF2-40B4-BE49-F238E27FC236}">
                  <a16:creationId xmlns:a16="http://schemas.microsoft.com/office/drawing/2014/main" id="{E995C338-A0E5-435C-883C-883EC36B431A}"/>
                </a:ext>
              </a:extLst>
            </p:cNvPr>
            <p:cNvSpPr/>
            <p:nvPr userDrawn="1"/>
          </p:nvSpPr>
          <p:spPr bwMode="auto">
            <a:xfrm>
              <a:off x="10503139" y="4198843"/>
              <a:ext cx="171268" cy="112636"/>
            </a:xfrm>
            <a:custGeom>
              <a:avLst/>
              <a:gdLst>
                <a:gd name="T0" fmla="*/ 43 w 47"/>
                <a:gd name="T1" fmla="*/ 15 h 31"/>
                <a:gd name="T2" fmla="*/ 15 w 47"/>
                <a:gd name="T3" fmla="*/ 0 h 31"/>
                <a:gd name="T4" fmla="*/ 4 w 47"/>
                <a:gd name="T5" fmla="*/ 15 h 31"/>
                <a:gd name="T6" fmla="*/ 32 w 47"/>
                <a:gd name="T7" fmla="*/ 31 h 31"/>
                <a:gd name="T8" fmla="*/ 43 w 47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4" y="15"/>
                  </a:cubicBezTo>
                  <a:cubicBezTo>
                    <a:pt x="9" y="24"/>
                    <a:pt x="21" y="31"/>
                    <a:pt x="32" y="31"/>
                  </a:cubicBezTo>
                  <a:cubicBezTo>
                    <a:pt x="43" y="31"/>
                    <a:pt x="47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8" name="îṥ1íḑè">
              <a:extLst>
                <a:ext uri="{FF2B5EF4-FFF2-40B4-BE49-F238E27FC236}">
                  <a16:creationId xmlns:a16="http://schemas.microsoft.com/office/drawing/2014/main" id="{CD6797BA-A3A4-414C-9A47-DC37DF590DF5}"/>
                </a:ext>
              </a:extLst>
            </p:cNvPr>
            <p:cNvSpPr/>
            <p:nvPr userDrawn="1"/>
          </p:nvSpPr>
          <p:spPr bwMode="auto">
            <a:xfrm>
              <a:off x="10669777" y="4198843"/>
              <a:ext cx="175896" cy="112636"/>
            </a:xfrm>
            <a:custGeom>
              <a:avLst/>
              <a:gdLst>
                <a:gd name="T0" fmla="*/ 43 w 48"/>
                <a:gd name="T1" fmla="*/ 15 h 31"/>
                <a:gd name="T2" fmla="*/ 15 w 48"/>
                <a:gd name="T3" fmla="*/ 0 h 31"/>
                <a:gd name="T4" fmla="*/ 5 w 48"/>
                <a:gd name="T5" fmla="*/ 15 h 31"/>
                <a:gd name="T6" fmla="*/ 33 w 48"/>
                <a:gd name="T7" fmla="*/ 31 h 31"/>
                <a:gd name="T8" fmla="*/ 43 w 48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>
                  <a:moveTo>
                    <a:pt x="43" y="15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5" y="0"/>
                    <a:pt x="0" y="7"/>
                    <a:pt x="5" y="15"/>
                  </a:cubicBezTo>
                  <a:cubicBezTo>
                    <a:pt x="10" y="24"/>
                    <a:pt x="22" y="31"/>
                    <a:pt x="33" y="31"/>
                  </a:cubicBezTo>
                  <a:cubicBezTo>
                    <a:pt x="44" y="31"/>
                    <a:pt x="48" y="24"/>
                    <a:pt x="4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9" name="íṥḻiďé">
              <a:extLst>
                <a:ext uri="{FF2B5EF4-FFF2-40B4-BE49-F238E27FC236}">
                  <a16:creationId xmlns:a16="http://schemas.microsoft.com/office/drawing/2014/main" id="{763BAB48-7284-48B4-8670-DFAFA9F8E0DF}"/>
                </a:ext>
              </a:extLst>
            </p:cNvPr>
            <p:cNvSpPr/>
            <p:nvPr userDrawn="1"/>
          </p:nvSpPr>
          <p:spPr bwMode="auto">
            <a:xfrm>
              <a:off x="9543426" y="4337708"/>
              <a:ext cx="166638" cy="115721"/>
            </a:xfrm>
            <a:custGeom>
              <a:avLst/>
              <a:gdLst>
                <a:gd name="T0" fmla="*/ 42 w 46"/>
                <a:gd name="T1" fmla="*/ 16 h 32"/>
                <a:gd name="T2" fmla="*/ 16 w 46"/>
                <a:gd name="T3" fmla="*/ 0 h 32"/>
                <a:gd name="T4" fmla="*/ 4 w 46"/>
                <a:gd name="T5" fmla="*/ 16 h 32"/>
                <a:gd name="T6" fmla="*/ 30 w 46"/>
                <a:gd name="T7" fmla="*/ 32 h 32"/>
                <a:gd name="T8" fmla="*/ 42 w 4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2">
                  <a:moveTo>
                    <a:pt x="42" y="16"/>
                  </a:moveTo>
                  <a:cubicBezTo>
                    <a:pt x="38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7" y="25"/>
                    <a:pt x="19" y="32"/>
                    <a:pt x="30" y="32"/>
                  </a:cubicBezTo>
                  <a:cubicBezTo>
                    <a:pt x="41" y="32"/>
                    <a:pt x="46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0" name="ïṧḷiďè">
              <a:extLst>
                <a:ext uri="{FF2B5EF4-FFF2-40B4-BE49-F238E27FC236}">
                  <a16:creationId xmlns:a16="http://schemas.microsoft.com/office/drawing/2014/main" id="{11C24E21-0DBC-4E46-9143-24E032589623}"/>
                </a:ext>
              </a:extLst>
            </p:cNvPr>
            <p:cNvSpPr/>
            <p:nvPr userDrawn="1"/>
          </p:nvSpPr>
          <p:spPr bwMode="auto">
            <a:xfrm>
              <a:off x="9714694" y="4337708"/>
              <a:ext cx="171268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1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1" name="íŝḻîďe">
              <a:extLst>
                <a:ext uri="{FF2B5EF4-FFF2-40B4-BE49-F238E27FC236}">
                  <a16:creationId xmlns:a16="http://schemas.microsoft.com/office/drawing/2014/main" id="{ADA22C32-876C-46F4-A9BC-C261F5CA9952}"/>
                </a:ext>
              </a:extLst>
            </p:cNvPr>
            <p:cNvSpPr/>
            <p:nvPr userDrawn="1"/>
          </p:nvSpPr>
          <p:spPr bwMode="auto">
            <a:xfrm>
              <a:off x="9885961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1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7" y="0"/>
                    <a:pt x="16" y="0"/>
                  </a:cubicBezTo>
                  <a:cubicBezTo>
                    <a:pt x="6" y="0"/>
                    <a:pt x="0" y="7"/>
                    <a:pt x="5" y="16"/>
                  </a:cubicBezTo>
                  <a:cubicBezTo>
                    <a:pt x="9" y="25"/>
                    <a:pt x="21" y="32"/>
                    <a:pt x="31" y="32"/>
                  </a:cubicBezTo>
                  <a:cubicBezTo>
                    <a:pt x="42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2" name="íś1íďé">
              <a:extLst>
                <a:ext uri="{FF2B5EF4-FFF2-40B4-BE49-F238E27FC236}">
                  <a16:creationId xmlns:a16="http://schemas.microsoft.com/office/drawing/2014/main" id="{3BA751FA-8E44-4EE4-92AF-68BFF532878E}"/>
                </a:ext>
              </a:extLst>
            </p:cNvPr>
            <p:cNvSpPr/>
            <p:nvPr userDrawn="1"/>
          </p:nvSpPr>
          <p:spPr bwMode="auto">
            <a:xfrm>
              <a:off x="10060314" y="4337708"/>
              <a:ext cx="172810" cy="115721"/>
            </a:xfrm>
            <a:custGeom>
              <a:avLst/>
              <a:gdLst>
                <a:gd name="T0" fmla="*/ 43 w 47"/>
                <a:gd name="T1" fmla="*/ 16 h 32"/>
                <a:gd name="T2" fmla="*/ 16 w 47"/>
                <a:gd name="T3" fmla="*/ 0 h 32"/>
                <a:gd name="T4" fmla="*/ 4 w 47"/>
                <a:gd name="T5" fmla="*/ 16 h 32"/>
                <a:gd name="T6" fmla="*/ 31 w 47"/>
                <a:gd name="T7" fmla="*/ 32 h 32"/>
                <a:gd name="T8" fmla="*/ 43 w 4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2">
                  <a:moveTo>
                    <a:pt x="43" y="16"/>
                  </a:moveTo>
                  <a:cubicBezTo>
                    <a:pt x="38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8" y="25"/>
                    <a:pt x="20" y="32"/>
                    <a:pt x="31" y="32"/>
                  </a:cubicBezTo>
                  <a:cubicBezTo>
                    <a:pt x="42" y="32"/>
                    <a:pt x="47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3" name="íSľíďé">
              <a:extLst>
                <a:ext uri="{FF2B5EF4-FFF2-40B4-BE49-F238E27FC236}">
                  <a16:creationId xmlns:a16="http://schemas.microsoft.com/office/drawing/2014/main" id="{DEB63D27-FC7A-41DB-B23F-3885D009C0A7}"/>
                </a:ext>
              </a:extLst>
            </p:cNvPr>
            <p:cNvSpPr/>
            <p:nvPr userDrawn="1"/>
          </p:nvSpPr>
          <p:spPr bwMode="auto">
            <a:xfrm>
              <a:off x="10233124" y="4337708"/>
              <a:ext cx="174353" cy="115721"/>
            </a:xfrm>
            <a:custGeom>
              <a:avLst/>
              <a:gdLst>
                <a:gd name="T0" fmla="*/ 43 w 48"/>
                <a:gd name="T1" fmla="*/ 16 h 32"/>
                <a:gd name="T2" fmla="*/ 16 w 48"/>
                <a:gd name="T3" fmla="*/ 0 h 32"/>
                <a:gd name="T4" fmla="*/ 4 w 48"/>
                <a:gd name="T5" fmla="*/ 16 h 32"/>
                <a:gd name="T6" fmla="*/ 32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4" y="16"/>
                  </a:cubicBezTo>
                  <a:cubicBezTo>
                    <a:pt x="9" y="25"/>
                    <a:pt x="21" y="32"/>
                    <a:pt x="32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4" name="iš1iḋê">
              <a:extLst>
                <a:ext uri="{FF2B5EF4-FFF2-40B4-BE49-F238E27FC236}">
                  <a16:creationId xmlns:a16="http://schemas.microsoft.com/office/drawing/2014/main" id="{628FA050-3892-4618-BA6E-0DF8B329EFC8}"/>
                </a:ext>
              </a:extLst>
            </p:cNvPr>
            <p:cNvSpPr/>
            <p:nvPr userDrawn="1"/>
          </p:nvSpPr>
          <p:spPr bwMode="auto">
            <a:xfrm>
              <a:off x="10404391" y="4337708"/>
              <a:ext cx="174353" cy="115721"/>
            </a:xfrm>
            <a:custGeom>
              <a:avLst/>
              <a:gdLst>
                <a:gd name="T0" fmla="*/ 44 w 48"/>
                <a:gd name="T1" fmla="*/ 16 h 32"/>
                <a:gd name="T2" fmla="*/ 16 w 48"/>
                <a:gd name="T3" fmla="*/ 0 h 32"/>
                <a:gd name="T4" fmla="*/ 5 w 48"/>
                <a:gd name="T5" fmla="*/ 16 h 32"/>
                <a:gd name="T6" fmla="*/ 33 w 48"/>
                <a:gd name="T7" fmla="*/ 32 h 32"/>
                <a:gd name="T8" fmla="*/ 44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4" y="16"/>
                  </a:moveTo>
                  <a:cubicBezTo>
                    <a:pt x="39" y="7"/>
                    <a:pt x="26" y="0"/>
                    <a:pt x="16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8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5" name="ïšḻîḍè">
              <a:extLst>
                <a:ext uri="{FF2B5EF4-FFF2-40B4-BE49-F238E27FC236}">
                  <a16:creationId xmlns:a16="http://schemas.microsoft.com/office/drawing/2014/main" id="{06457804-1D3B-44B9-BAB2-22F973428617}"/>
                </a:ext>
              </a:extLst>
            </p:cNvPr>
            <p:cNvSpPr/>
            <p:nvPr userDrawn="1"/>
          </p:nvSpPr>
          <p:spPr bwMode="auto">
            <a:xfrm>
              <a:off x="10578744" y="4337708"/>
              <a:ext cx="175896" cy="115721"/>
            </a:xfrm>
            <a:custGeom>
              <a:avLst/>
              <a:gdLst>
                <a:gd name="T0" fmla="*/ 43 w 48"/>
                <a:gd name="T1" fmla="*/ 16 h 32"/>
                <a:gd name="T2" fmla="*/ 15 w 48"/>
                <a:gd name="T3" fmla="*/ 0 h 32"/>
                <a:gd name="T4" fmla="*/ 4 w 48"/>
                <a:gd name="T5" fmla="*/ 16 h 32"/>
                <a:gd name="T6" fmla="*/ 33 w 48"/>
                <a:gd name="T7" fmla="*/ 32 h 32"/>
                <a:gd name="T8" fmla="*/ 43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4" y="16"/>
                  </a:cubicBezTo>
                  <a:cubicBezTo>
                    <a:pt x="9" y="25"/>
                    <a:pt x="22" y="32"/>
                    <a:pt x="33" y="32"/>
                  </a:cubicBezTo>
                  <a:cubicBezTo>
                    <a:pt x="43" y="32"/>
                    <a:pt x="48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6" name="î$1îďé">
              <a:extLst>
                <a:ext uri="{FF2B5EF4-FFF2-40B4-BE49-F238E27FC236}">
                  <a16:creationId xmlns:a16="http://schemas.microsoft.com/office/drawing/2014/main" id="{8CFCAA6E-6800-4126-914E-F7E924A9C6CE}"/>
                </a:ext>
              </a:extLst>
            </p:cNvPr>
            <p:cNvSpPr/>
            <p:nvPr userDrawn="1"/>
          </p:nvSpPr>
          <p:spPr bwMode="auto">
            <a:xfrm>
              <a:off x="10750011" y="4337708"/>
              <a:ext cx="178982" cy="115721"/>
            </a:xfrm>
            <a:custGeom>
              <a:avLst/>
              <a:gdLst>
                <a:gd name="T0" fmla="*/ 43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3 w 49"/>
                <a:gd name="T7" fmla="*/ 32 h 32"/>
                <a:gd name="T8" fmla="*/ 43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3" y="16"/>
                  </a:moveTo>
                  <a:cubicBezTo>
                    <a:pt x="38" y="7"/>
                    <a:pt x="26" y="0"/>
                    <a:pt x="15" y="0"/>
                  </a:cubicBezTo>
                  <a:cubicBezTo>
                    <a:pt x="4" y="0"/>
                    <a:pt x="0" y="7"/>
                    <a:pt x="5" y="16"/>
                  </a:cubicBezTo>
                  <a:cubicBezTo>
                    <a:pt x="10" y="25"/>
                    <a:pt x="22" y="32"/>
                    <a:pt x="33" y="32"/>
                  </a:cubicBezTo>
                  <a:cubicBezTo>
                    <a:pt x="44" y="32"/>
                    <a:pt x="49" y="25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7" name="ï$ļidè">
              <a:extLst>
                <a:ext uri="{FF2B5EF4-FFF2-40B4-BE49-F238E27FC236}">
                  <a16:creationId xmlns:a16="http://schemas.microsoft.com/office/drawing/2014/main" id="{C94438F3-A217-4E22-8F3E-6E2681214C7C}"/>
                </a:ext>
              </a:extLst>
            </p:cNvPr>
            <p:cNvSpPr/>
            <p:nvPr userDrawn="1"/>
          </p:nvSpPr>
          <p:spPr bwMode="auto">
            <a:xfrm>
              <a:off x="10922821" y="4337708"/>
              <a:ext cx="177439" cy="115721"/>
            </a:xfrm>
            <a:custGeom>
              <a:avLst/>
              <a:gdLst>
                <a:gd name="T0" fmla="*/ 44 w 49"/>
                <a:gd name="T1" fmla="*/ 16 h 32"/>
                <a:gd name="T2" fmla="*/ 15 w 49"/>
                <a:gd name="T3" fmla="*/ 0 h 32"/>
                <a:gd name="T4" fmla="*/ 5 w 49"/>
                <a:gd name="T5" fmla="*/ 16 h 32"/>
                <a:gd name="T6" fmla="*/ 34 w 49"/>
                <a:gd name="T7" fmla="*/ 32 h 32"/>
                <a:gd name="T8" fmla="*/ 44 w 49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>
                  <a:moveTo>
                    <a:pt x="44" y="16"/>
                  </a:moveTo>
                  <a:cubicBezTo>
                    <a:pt x="39" y="7"/>
                    <a:pt x="26" y="0"/>
                    <a:pt x="15" y="0"/>
                  </a:cubicBezTo>
                  <a:cubicBezTo>
                    <a:pt x="5" y="0"/>
                    <a:pt x="0" y="7"/>
                    <a:pt x="5" y="16"/>
                  </a:cubicBezTo>
                  <a:cubicBezTo>
                    <a:pt x="10" y="25"/>
                    <a:pt x="23" y="32"/>
                    <a:pt x="34" y="32"/>
                  </a:cubicBezTo>
                  <a:cubicBezTo>
                    <a:pt x="45" y="32"/>
                    <a:pt x="49" y="25"/>
                    <a:pt x="4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8" name="íşḷíḓê">
              <a:extLst>
                <a:ext uri="{FF2B5EF4-FFF2-40B4-BE49-F238E27FC236}">
                  <a16:creationId xmlns:a16="http://schemas.microsoft.com/office/drawing/2014/main" id="{3F6F0A96-4222-4D4C-B5CC-E0074524E9C4}"/>
                </a:ext>
              </a:extLst>
            </p:cNvPr>
            <p:cNvSpPr/>
            <p:nvPr userDrawn="1"/>
          </p:nvSpPr>
          <p:spPr bwMode="auto">
            <a:xfrm>
              <a:off x="9779498" y="4479659"/>
              <a:ext cx="172810" cy="123436"/>
            </a:xfrm>
            <a:custGeom>
              <a:avLst/>
              <a:gdLst>
                <a:gd name="T0" fmla="*/ 43 w 47"/>
                <a:gd name="T1" fmla="*/ 17 h 34"/>
                <a:gd name="T2" fmla="*/ 16 w 47"/>
                <a:gd name="T3" fmla="*/ 0 h 34"/>
                <a:gd name="T4" fmla="*/ 4 w 47"/>
                <a:gd name="T5" fmla="*/ 17 h 34"/>
                <a:gd name="T6" fmla="*/ 31 w 47"/>
                <a:gd name="T7" fmla="*/ 34 h 34"/>
                <a:gd name="T8" fmla="*/ 43 w 47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0" y="34"/>
                    <a:pt x="31" y="34"/>
                  </a:cubicBezTo>
                  <a:cubicBezTo>
                    <a:pt x="42" y="34"/>
                    <a:pt x="47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9" name="iṥḻïde">
              <a:extLst>
                <a:ext uri="{FF2B5EF4-FFF2-40B4-BE49-F238E27FC236}">
                  <a16:creationId xmlns:a16="http://schemas.microsoft.com/office/drawing/2014/main" id="{92ABC5DE-70E2-4B70-A000-178A82F9DCCD}"/>
                </a:ext>
              </a:extLst>
            </p:cNvPr>
            <p:cNvSpPr/>
            <p:nvPr userDrawn="1"/>
          </p:nvSpPr>
          <p:spPr bwMode="auto">
            <a:xfrm>
              <a:off x="9955394" y="4479659"/>
              <a:ext cx="174353" cy="123436"/>
            </a:xfrm>
            <a:custGeom>
              <a:avLst/>
              <a:gdLst>
                <a:gd name="T0" fmla="*/ 43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1 w 48"/>
                <a:gd name="T7" fmla="*/ 34 h 34"/>
                <a:gd name="T8" fmla="*/ 43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3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6"/>
                    <a:pt x="21" y="34"/>
                    <a:pt x="31" y="34"/>
                  </a:cubicBezTo>
                  <a:cubicBezTo>
                    <a:pt x="42" y="34"/>
                    <a:pt x="48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0" name="íṡľiḓe">
              <a:extLst>
                <a:ext uri="{FF2B5EF4-FFF2-40B4-BE49-F238E27FC236}">
                  <a16:creationId xmlns:a16="http://schemas.microsoft.com/office/drawing/2014/main" id="{79F17B83-95B5-4F71-89C4-57756112AB96}"/>
                </a:ext>
              </a:extLst>
            </p:cNvPr>
            <p:cNvSpPr/>
            <p:nvPr userDrawn="1"/>
          </p:nvSpPr>
          <p:spPr bwMode="auto">
            <a:xfrm>
              <a:off x="10129746" y="4479659"/>
              <a:ext cx="175896" cy="123436"/>
            </a:xfrm>
            <a:custGeom>
              <a:avLst/>
              <a:gdLst>
                <a:gd name="T0" fmla="*/ 44 w 48"/>
                <a:gd name="T1" fmla="*/ 17 h 34"/>
                <a:gd name="T2" fmla="*/ 16 w 48"/>
                <a:gd name="T3" fmla="*/ 0 h 34"/>
                <a:gd name="T4" fmla="*/ 4 w 48"/>
                <a:gd name="T5" fmla="*/ 17 h 34"/>
                <a:gd name="T6" fmla="*/ 32 w 48"/>
                <a:gd name="T7" fmla="*/ 34 h 34"/>
                <a:gd name="T8" fmla="*/ 44 w 4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4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1" y="34"/>
                    <a:pt x="32" y="34"/>
                  </a:cubicBezTo>
                  <a:cubicBezTo>
                    <a:pt x="43" y="34"/>
                    <a:pt x="48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1" name="işḻïḓé">
              <a:extLst>
                <a:ext uri="{FF2B5EF4-FFF2-40B4-BE49-F238E27FC236}">
                  <a16:creationId xmlns:a16="http://schemas.microsoft.com/office/drawing/2014/main" id="{BDA7FFF7-C172-45C9-81F3-5705301A9973}"/>
                </a:ext>
              </a:extLst>
            </p:cNvPr>
            <p:cNvSpPr/>
            <p:nvPr userDrawn="1"/>
          </p:nvSpPr>
          <p:spPr bwMode="auto">
            <a:xfrm>
              <a:off x="10305642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4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2" name="îŝ1ïḑé">
              <a:extLst>
                <a:ext uri="{FF2B5EF4-FFF2-40B4-BE49-F238E27FC236}">
                  <a16:creationId xmlns:a16="http://schemas.microsoft.com/office/drawing/2014/main" id="{19B4C548-2831-456D-8B43-3CA81403D784}"/>
                </a:ext>
              </a:extLst>
            </p:cNvPr>
            <p:cNvSpPr/>
            <p:nvPr userDrawn="1"/>
          </p:nvSpPr>
          <p:spPr bwMode="auto">
            <a:xfrm>
              <a:off x="10479995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6 w 49"/>
                <a:gd name="T3" fmla="*/ 0 h 34"/>
                <a:gd name="T4" fmla="*/ 5 w 49"/>
                <a:gd name="T5" fmla="*/ 17 h 34"/>
                <a:gd name="T6" fmla="*/ 33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9" y="26"/>
                    <a:pt x="22" y="34"/>
                    <a:pt x="33" y="34"/>
                  </a:cubicBezTo>
                  <a:cubicBezTo>
                    <a:pt x="44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3" name="işḷïḑè">
              <a:extLst>
                <a:ext uri="{FF2B5EF4-FFF2-40B4-BE49-F238E27FC236}">
                  <a16:creationId xmlns:a16="http://schemas.microsoft.com/office/drawing/2014/main" id="{08468E9E-C2A4-4C0B-B333-F24B0C20DA97}"/>
                </a:ext>
              </a:extLst>
            </p:cNvPr>
            <p:cNvSpPr/>
            <p:nvPr userDrawn="1"/>
          </p:nvSpPr>
          <p:spPr bwMode="auto">
            <a:xfrm>
              <a:off x="10655891" y="4479659"/>
              <a:ext cx="178982" cy="123436"/>
            </a:xfrm>
            <a:custGeom>
              <a:avLst/>
              <a:gdLst>
                <a:gd name="T0" fmla="*/ 44 w 49"/>
                <a:gd name="T1" fmla="*/ 17 h 34"/>
                <a:gd name="T2" fmla="*/ 15 w 49"/>
                <a:gd name="T3" fmla="*/ 0 h 34"/>
                <a:gd name="T4" fmla="*/ 5 w 49"/>
                <a:gd name="T5" fmla="*/ 17 h 34"/>
                <a:gd name="T6" fmla="*/ 34 w 49"/>
                <a:gd name="T7" fmla="*/ 34 h 34"/>
                <a:gd name="T8" fmla="*/ 44 w 49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49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4" name="iṩ1iḋê">
              <a:extLst>
                <a:ext uri="{FF2B5EF4-FFF2-40B4-BE49-F238E27FC236}">
                  <a16:creationId xmlns:a16="http://schemas.microsoft.com/office/drawing/2014/main" id="{7620E5E5-E0D4-492B-9F43-D21CBF0AE119}"/>
                </a:ext>
              </a:extLst>
            </p:cNvPr>
            <p:cNvSpPr/>
            <p:nvPr userDrawn="1"/>
          </p:nvSpPr>
          <p:spPr bwMode="auto">
            <a:xfrm>
              <a:off x="10830244" y="4479659"/>
              <a:ext cx="183611" cy="123436"/>
            </a:xfrm>
            <a:custGeom>
              <a:avLst/>
              <a:gdLst>
                <a:gd name="T0" fmla="*/ 44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4 w 50"/>
                <a:gd name="T7" fmla="*/ 34 h 34"/>
                <a:gd name="T8" fmla="*/ 44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4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6"/>
                    <a:pt x="23" y="34"/>
                    <a:pt x="34" y="34"/>
                  </a:cubicBezTo>
                  <a:cubicBezTo>
                    <a:pt x="45" y="34"/>
                    <a:pt x="50" y="26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5" name="íṣ1ïḋé">
              <a:extLst>
                <a:ext uri="{FF2B5EF4-FFF2-40B4-BE49-F238E27FC236}">
                  <a16:creationId xmlns:a16="http://schemas.microsoft.com/office/drawing/2014/main" id="{CD6528BB-D2F2-4F1D-9889-DFBDA7B73318}"/>
                </a:ext>
              </a:extLst>
            </p:cNvPr>
            <p:cNvSpPr/>
            <p:nvPr userDrawn="1"/>
          </p:nvSpPr>
          <p:spPr bwMode="auto">
            <a:xfrm>
              <a:off x="11006140" y="4479659"/>
              <a:ext cx="182068" cy="123436"/>
            </a:xfrm>
            <a:custGeom>
              <a:avLst/>
              <a:gdLst>
                <a:gd name="T0" fmla="*/ 45 w 50"/>
                <a:gd name="T1" fmla="*/ 17 h 34"/>
                <a:gd name="T2" fmla="*/ 15 w 50"/>
                <a:gd name="T3" fmla="*/ 0 h 34"/>
                <a:gd name="T4" fmla="*/ 5 w 50"/>
                <a:gd name="T5" fmla="*/ 17 h 34"/>
                <a:gd name="T6" fmla="*/ 35 w 50"/>
                <a:gd name="T7" fmla="*/ 34 h 34"/>
                <a:gd name="T8" fmla="*/ 45 w 5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0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6" name="iŝľîďe">
              <a:extLst>
                <a:ext uri="{FF2B5EF4-FFF2-40B4-BE49-F238E27FC236}">
                  <a16:creationId xmlns:a16="http://schemas.microsoft.com/office/drawing/2014/main" id="{E6A3591A-0A1E-4C70-8D63-5252DDCBC8C1}"/>
                </a:ext>
              </a:extLst>
            </p:cNvPr>
            <p:cNvSpPr/>
            <p:nvPr userDrawn="1"/>
          </p:nvSpPr>
          <p:spPr bwMode="auto">
            <a:xfrm>
              <a:off x="11180493" y="4479659"/>
              <a:ext cx="186697" cy="123436"/>
            </a:xfrm>
            <a:custGeom>
              <a:avLst/>
              <a:gdLst>
                <a:gd name="T0" fmla="*/ 45 w 51"/>
                <a:gd name="T1" fmla="*/ 17 h 34"/>
                <a:gd name="T2" fmla="*/ 15 w 51"/>
                <a:gd name="T3" fmla="*/ 0 h 34"/>
                <a:gd name="T4" fmla="*/ 6 w 51"/>
                <a:gd name="T5" fmla="*/ 17 h 34"/>
                <a:gd name="T6" fmla="*/ 35 w 51"/>
                <a:gd name="T7" fmla="*/ 34 h 34"/>
                <a:gd name="T8" fmla="*/ 45 w 51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4">
                  <a:moveTo>
                    <a:pt x="45" y="17"/>
                  </a:moveTo>
                  <a:cubicBezTo>
                    <a:pt x="39" y="8"/>
                    <a:pt x="26" y="0"/>
                    <a:pt x="15" y="0"/>
                  </a:cubicBezTo>
                  <a:cubicBezTo>
                    <a:pt x="4" y="0"/>
                    <a:pt x="0" y="8"/>
                    <a:pt x="6" y="17"/>
                  </a:cubicBezTo>
                  <a:cubicBezTo>
                    <a:pt x="11" y="26"/>
                    <a:pt x="24" y="34"/>
                    <a:pt x="35" y="34"/>
                  </a:cubicBezTo>
                  <a:cubicBezTo>
                    <a:pt x="46" y="34"/>
                    <a:pt x="51" y="26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7" name="íṣ1ïḓe">
              <a:extLst>
                <a:ext uri="{FF2B5EF4-FFF2-40B4-BE49-F238E27FC236}">
                  <a16:creationId xmlns:a16="http://schemas.microsoft.com/office/drawing/2014/main" id="{E8376765-C9F6-4797-932E-1356C641D31D}"/>
                </a:ext>
              </a:extLst>
            </p:cNvPr>
            <p:cNvSpPr/>
            <p:nvPr userDrawn="1"/>
          </p:nvSpPr>
          <p:spPr bwMode="auto">
            <a:xfrm>
              <a:off x="9845844" y="4629324"/>
              <a:ext cx="174353" cy="128065"/>
            </a:xfrm>
            <a:custGeom>
              <a:avLst/>
              <a:gdLst>
                <a:gd name="T0" fmla="*/ 44 w 48"/>
                <a:gd name="T1" fmla="*/ 17 h 35"/>
                <a:gd name="T2" fmla="*/ 16 w 48"/>
                <a:gd name="T3" fmla="*/ 0 h 35"/>
                <a:gd name="T4" fmla="*/ 4 w 48"/>
                <a:gd name="T5" fmla="*/ 17 h 35"/>
                <a:gd name="T6" fmla="*/ 32 w 48"/>
                <a:gd name="T7" fmla="*/ 35 h 35"/>
                <a:gd name="T8" fmla="*/ 44 w 48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5">
                  <a:moveTo>
                    <a:pt x="44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8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8" name="îṡḻíḓe">
              <a:extLst>
                <a:ext uri="{FF2B5EF4-FFF2-40B4-BE49-F238E27FC236}">
                  <a16:creationId xmlns:a16="http://schemas.microsoft.com/office/drawing/2014/main" id="{235B0B13-626D-49B1-8EC3-D796938C6C53}"/>
                </a:ext>
              </a:extLst>
            </p:cNvPr>
            <p:cNvSpPr/>
            <p:nvPr userDrawn="1"/>
          </p:nvSpPr>
          <p:spPr bwMode="auto">
            <a:xfrm>
              <a:off x="10024826" y="4629324"/>
              <a:ext cx="178982" cy="128065"/>
            </a:xfrm>
            <a:custGeom>
              <a:avLst/>
              <a:gdLst>
                <a:gd name="T0" fmla="*/ 44 w 49"/>
                <a:gd name="T1" fmla="*/ 17 h 35"/>
                <a:gd name="T2" fmla="*/ 16 w 49"/>
                <a:gd name="T3" fmla="*/ 0 h 35"/>
                <a:gd name="T4" fmla="*/ 4 w 49"/>
                <a:gd name="T5" fmla="*/ 17 h 35"/>
                <a:gd name="T6" fmla="*/ 32 w 49"/>
                <a:gd name="T7" fmla="*/ 35 h 35"/>
                <a:gd name="T8" fmla="*/ 44 w 49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44" y="17"/>
                  </a:moveTo>
                  <a:cubicBezTo>
                    <a:pt x="39" y="8"/>
                    <a:pt x="27" y="0"/>
                    <a:pt x="16" y="0"/>
                  </a:cubicBezTo>
                  <a:cubicBezTo>
                    <a:pt x="5" y="0"/>
                    <a:pt x="0" y="8"/>
                    <a:pt x="4" y="17"/>
                  </a:cubicBezTo>
                  <a:cubicBezTo>
                    <a:pt x="8" y="27"/>
                    <a:pt x="21" y="35"/>
                    <a:pt x="32" y="35"/>
                  </a:cubicBezTo>
                  <a:cubicBezTo>
                    <a:pt x="43" y="35"/>
                    <a:pt x="49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9" name="íṥḷidè">
              <a:extLst>
                <a:ext uri="{FF2B5EF4-FFF2-40B4-BE49-F238E27FC236}">
                  <a16:creationId xmlns:a16="http://schemas.microsoft.com/office/drawing/2014/main" id="{F3BC8A76-96C9-46AD-87E2-D6F1C6892282}"/>
                </a:ext>
              </a:extLst>
            </p:cNvPr>
            <p:cNvSpPr/>
            <p:nvPr userDrawn="1"/>
          </p:nvSpPr>
          <p:spPr bwMode="auto">
            <a:xfrm>
              <a:off x="10199179" y="4629324"/>
              <a:ext cx="183611" cy="128065"/>
            </a:xfrm>
            <a:custGeom>
              <a:avLst/>
              <a:gdLst>
                <a:gd name="T0" fmla="*/ 45 w 50"/>
                <a:gd name="T1" fmla="*/ 17 h 35"/>
                <a:gd name="T2" fmla="*/ 17 w 50"/>
                <a:gd name="T3" fmla="*/ 0 h 35"/>
                <a:gd name="T4" fmla="*/ 5 w 50"/>
                <a:gd name="T5" fmla="*/ 17 h 35"/>
                <a:gd name="T6" fmla="*/ 33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8" y="0"/>
                    <a:pt x="17" y="0"/>
                  </a:cubicBezTo>
                  <a:cubicBezTo>
                    <a:pt x="6" y="0"/>
                    <a:pt x="0" y="8"/>
                    <a:pt x="5" y="17"/>
                  </a:cubicBezTo>
                  <a:cubicBezTo>
                    <a:pt x="10" y="27"/>
                    <a:pt x="22" y="35"/>
                    <a:pt x="33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0" name="ïşļiḍe">
              <a:extLst>
                <a:ext uri="{FF2B5EF4-FFF2-40B4-BE49-F238E27FC236}">
                  <a16:creationId xmlns:a16="http://schemas.microsoft.com/office/drawing/2014/main" id="{23173EC3-3DEB-484E-A985-9B1F71157C8B}"/>
                </a:ext>
              </a:extLst>
            </p:cNvPr>
            <p:cNvSpPr/>
            <p:nvPr userDrawn="1"/>
          </p:nvSpPr>
          <p:spPr bwMode="auto">
            <a:xfrm>
              <a:off x="10378161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1" name="îŝľîḓê">
              <a:extLst>
                <a:ext uri="{FF2B5EF4-FFF2-40B4-BE49-F238E27FC236}">
                  <a16:creationId xmlns:a16="http://schemas.microsoft.com/office/drawing/2014/main" id="{51ADF068-C321-4006-A8AB-28902F68C7D6}"/>
                </a:ext>
              </a:extLst>
            </p:cNvPr>
            <p:cNvSpPr/>
            <p:nvPr userDrawn="1"/>
          </p:nvSpPr>
          <p:spPr bwMode="auto">
            <a:xfrm>
              <a:off x="10557143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4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4" y="35"/>
                  </a:cubicBezTo>
                  <a:cubicBezTo>
                    <a:pt x="45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2" name="iṣḻîḍê">
              <a:extLst>
                <a:ext uri="{FF2B5EF4-FFF2-40B4-BE49-F238E27FC236}">
                  <a16:creationId xmlns:a16="http://schemas.microsoft.com/office/drawing/2014/main" id="{7224CFFE-70DB-4F87-9357-8D2FDBE15592}"/>
                </a:ext>
              </a:extLst>
            </p:cNvPr>
            <p:cNvSpPr/>
            <p:nvPr userDrawn="1"/>
          </p:nvSpPr>
          <p:spPr bwMode="auto">
            <a:xfrm>
              <a:off x="10736125" y="4629324"/>
              <a:ext cx="182068" cy="128065"/>
            </a:xfrm>
            <a:custGeom>
              <a:avLst/>
              <a:gdLst>
                <a:gd name="T0" fmla="*/ 45 w 50"/>
                <a:gd name="T1" fmla="*/ 17 h 35"/>
                <a:gd name="T2" fmla="*/ 16 w 50"/>
                <a:gd name="T3" fmla="*/ 0 h 35"/>
                <a:gd name="T4" fmla="*/ 5 w 50"/>
                <a:gd name="T5" fmla="*/ 17 h 35"/>
                <a:gd name="T6" fmla="*/ 35 w 50"/>
                <a:gd name="T7" fmla="*/ 35 h 35"/>
                <a:gd name="T8" fmla="*/ 45 w 50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5">
                  <a:moveTo>
                    <a:pt x="45" y="17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7"/>
                  </a:cubicBezTo>
                  <a:cubicBezTo>
                    <a:pt x="10" y="27"/>
                    <a:pt x="23" y="35"/>
                    <a:pt x="35" y="35"/>
                  </a:cubicBezTo>
                  <a:cubicBezTo>
                    <a:pt x="46" y="35"/>
                    <a:pt x="50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3" name="isḷiḍê">
              <a:extLst>
                <a:ext uri="{FF2B5EF4-FFF2-40B4-BE49-F238E27FC236}">
                  <a16:creationId xmlns:a16="http://schemas.microsoft.com/office/drawing/2014/main" id="{57B84B32-F7F0-41AD-810F-675A3724173C}"/>
                </a:ext>
              </a:extLst>
            </p:cNvPr>
            <p:cNvSpPr/>
            <p:nvPr userDrawn="1"/>
          </p:nvSpPr>
          <p:spPr bwMode="auto">
            <a:xfrm>
              <a:off x="10915106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0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4" name="ïsḻiḑé">
              <a:extLst>
                <a:ext uri="{FF2B5EF4-FFF2-40B4-BE49-F238E27FC236}">
                  <a16:creationId xmlns:a16="http://schemas.microsoft.com/office/drawing/2014/main" id="{DDB7A827-5B31-4C92-8597-E0F47A60E79E}"/>
                </a:ext>
              </a:extLst>
            </p:cNvPr>
            <p:cNvSpPr/>
            <p:nvPr userDrawn="1"/>
          </p:nvSpPr>
          <p:spPr bwMode="auto">
            <a:xfrm>
              <a:off x="11094088" y="4629324"/>
              <a:ext cx="185154" cy="128065"/>
            </a:xfrm>
            <a:custGeom>
              <a:avLst/>
              <a:gdLst>
                <a:gd name="T0" fmla="*/ 45 w 51"/>
                <a:gd name="T1" fmla="*/ 17 h 35"/>
                <a:gd name="T2" fmla="*/ 15 w 51"/>
                <a:gd name="T3" fmla="*/ 0 h 35"/>
                <a:gd name="T4" fmla="*/ 5 w 51"/>
                <a:gd name="T5" fmla="*/ 17 h 35"/>
                <a:gd name="T6" fmla="*/ 35 w 51"/>
                <a:gd name="T7" fmla="*/ 35 h 35"/>
                <a:gd name="T8" fmla="*/ 45 w 51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5">
                  <a:moveTo>
                    <a:pt x="45" y="17"/>
                  </a:moveTo>
                  <a:cubicBezTo>
                    <a:pt x="40" y="8"/>
                    <a:pt x="26" y="0"/>
                    <a:pt x="15" y="0"/>
                  </a:cubicBezTo>
                  <a:cubicBezTo>
                    <a:pt x="4" y="0"/>
                    <a:pt x="0" y="8"/>
                    <a:pt x="5" y="17"/>
                  </a:cubicBezTo>
                  <a:cubicBezTo>
                    <a:pt x="11" y="27"/>
                    <a:pt x="24" y="35"/>
                    <a:pt x="35" y="35"/>
                  </a:cubicBezTo>
                  <a:cubicBezTo>
                    <a:pt x="46" y="35"/>
                    <a:pt x="51" y="27"/>
                    <a:pt x="45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5" name="ïšļiḑe">
              <a:extLst>
                <a:ext uri="{FF2B5EF4-FFF2-40B4-BE49-F238E27FC236}">
                  <a16:creationId xmlns:a16="http://schemas.microsoft.com/office/drawing/2014/main" id="{2AA9FD18-CC7A-4102-BC5A-B4F1995BAD8A}"/>
                </a:ext>
              </a:extLst>
            </p:cNvPr>
            <p:cNvSpPr/>
            <p:nvPr userDrawn="1"/>
          </p:nvSpPr>
          <p:spPr bwMode="auto">
            <a:xfrm>
              <a:off x="9910648" y="4783619"/>
              <a:ext cx="183611" cy="131151"/>
            </a:xfrm>
            <a:custGeom>
              <a:avLst/>
              <a:gdLst>
                <a:gd name="T0" fmla="*/ 45 w 50"/>
                <a:gd name="T1" fmla="*/ 18 h 36"/>
                <a:gd name="T2" fmla="*/ 17 w 50"/>
                <a:gd name="T3" fmla="*/ 0 h 36"/>
                <a:gd name="T4" fmla="*/ 5 w 50"/>
                <a:gd name="T5" fmla="*/ 18 h 36"/>
                <a:gd name="T6" fmla="*/ 33 w 50"/>
                <a:gd name="T7" fmla="*/ 36 h 36"/>
                <a:gd name="T8" fmla="*/ 45 w 50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36">
                  <a:moveTo>
                    <a:pt x="45" y="18"/>
                  </a:moveTo>
                  <a:cubicBezTo>
                    <a:pt x="41" y="8"/>
                    <a:pt x="28" y="0"/>
                    <a:pt x="17" y="0"/>
                  </a:cubicBezTo>
                  <a:cubicBezTo>
                    <a:pt x="6" y="0"/>
                    <a:pt x="0" y="8"/>
                    <a:pt x="5" y="18"/>
                  </a:cubicBezTo>
                  <a:cubicBezTo>
                    <a:pt x="9" y="28"/>
                    <a:pt x="22" y="36"/>
                    <a:pt x="33" y="36"/>
                  </a:cubicBezTo>
                  <a:cubicBezTo>
                    <a:pt x="44" y="36"/>
                    <a:pt x="50" y="28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6" name="îṡliḍe">
              <a:extLst>
                <a:ext uri="{FF2B5EF4-FFF2-40B4-BE49-F238E27FC236}">
                  <a16:creationId xmlns:a16="http://schemas.microsoft.com/office/drawing/2014/main" id="{04BCB8CE-0F16-4C0A-9E0E-2ACE1CACBA7D}"/>
                </a:ext>
              </a:extLst>
            </p:cNvPr>
            <p:cNvSpPr/>
            <p:nvPr userDrawn="1"/>
          </p:nvSpPr>
          <p:spPr bwMode="auto">
            <a:xfrm>
              <a:off x="10819444" y="4783619"/>
              <a:ext cx="186697" cy="131151"/>
            </a:xfrm>
            <a:custGeom>
              <a:avLst/>
              <a:gdLst>
                <a:gd name="T0" fmla="*/ 46 w 51"/>
                <a:gd name="T1" fmla="*/ 18 h 36"/>
                <a:gd name="T2" fmla="*/ 16 w 51"/>
                <a:gd name="T3" fmla="*/ 0 h 36"/>
                <a:gd name="T4" fmla="*/ 5 w 51"/>
                <a:gd name="T5" fmla="*/ 18 h 36"/>
                <a:gd name="T6" fmla="*/ 35 w 51"/>
                <a:gd name="T7" fmla="*/ 36 h 36"/>
                <a:gd name="T8" fmla="*/ 46 w 51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6">
                  <a:moveTo>
                    <a:pt x="46" y="18"/>
                  </a:moveTo>
                  <a:cubicBezTo>
                    <a:pt x="40" y="8"/>
                    <a:pt x="27" y="0"/>
                    <a:pt x="16" y="0"/>
                  </a:cubicBezTo>
                  <a:cubicBezTo>
                    <a:pt x="5" y="0"/>
                    <a:pt x="0" y="8"/>
                    <a:pt x="5" y="18"/>
                  </a:cubicBezTo>
                  <a:cubicBezTo>
                    <a:pt x="10" y="28"/>
                    <a:pt x="24" y="36"/>
                    <a:pt x="35" y="36"/>
                  </a:cubicBezTo>
                  <a:cubicBezTo>
                    <a:pt x="47" y="36"/>
                    <a:pt x="51" y="28"/>
                    <a:pt x="46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7" name="îSļide">
              <a:extLst>
                <a:ext uri="{FF2B5EF4-FFF2-40B4-BE49-F238E27FC236}">
                  <a16:creationId xmlns:a16="http://schemas.microsoft.com/office/drawing/2014/main" id="{A1D10623-24BF-45EF-8DF4-91531AFF5586}"/>
                </a:ext>
              </a:extLst>
            </p:cNvPr>
            <p:cNvSpPr/>
            <p:nvPr userDrawn="1"/>
          </p:nvSpPr>
          <p:spPr bwMode="auto">
            <a:xfrm>
              <a:off x="10998426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6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8"/>
                    <a:pt x="25" y="36"/>
                    <a:pt x="36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8" name="iṥlïdê">
              <a:extLst>
                <a:ext uri="{FF2B5EF4-FFF2-40B4-BE49-F238E27FC236}">
                  <a16:creationId xmlns:a16="http://schemas.microsoft.com/office/drawing/2014/main" id="{144B4769-F48E-480D-8F26-E2AAAA52F214}"/>
                </a:ext>
              </a:extLst>
            </p:cNvPr>
            <p:cNvSpPr/>
            <p:nvPr userDrawn="1"/>
          </p:nvSpPr>
          <p:spPr bwMode="auto">
            <a:xfrm>
              <a:off x="11180493" y="4783619"/>
              <a:ext cx="189783" cy="131151"/>
            </a:xfrm>
            <a:custGeom>
              <a:avLst/>
              <a:gdLst>
                <a:gd name="T0" fmla="*/ 47 w 52"/>
                <a:gd name="T1" fmla="*/ 18 h 36"/>
                <a:gd name="T2" fmla="*/ 16 w 52"/>
                <a:gd name="T3" fmla="*/ 0 h 36"/>
                <a:gd name="T4" fmla="*/ 6 w 52"/>
                <a:gd name="T5" fmla="*/ 18 h 36"/>
                <a:gd name="T6" fmla="*/ 37 w 52"/>
                <a:gd name="T7" fmla="*/ 36 h 36"/>
                <a:gd name="T8" fmla="*/ 47 w 52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2" y="28"/>
                    <a:pt x="25" y="36"/>
                    <a:pt x="37" y="36"/>
                  </a:cubicBezTo>
                  <a:cubicBezTo>
                    <a:pt x="48" y="36"/>
                    <a:pt x="52" y="28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9" name="îṧľîdè">
              <a:extLst>
                <a:ext uri="{FF2B5EF4-FFF2-40B4-BE49-F238E27FC236}">
                  <a16:creationId xmlns:a16="http://schemas.microsoft.com/office/drawing/2014/main" id="{BAA899FC-AC92-499B-AC46-BF1DB4E7C48F}"/>
                </a:ext>
              </a:extLst>
            </p:cNvPr>
            <p:cNvSpPr/>
            <p:nvPr userDrawn="1"/>
          </p:nvSpPr>
          <p:spPr bwMode="auto">
            <a:xfrm>
              <a:off x="11089459" y="4944086"/>
              <a:ext cx="194411" cy="134237"/>
            </a:xfrm>
            <a:custGeom>
              <a:avLst/>
              <a:gdLst>
                <a:gd name="T0" fmla="*/ 47 w 53"/>
                <a:gd name="T1" fmla="*/ 18 h 37"/>
                <a:gd name="T2" fmla="*/ 16 w 53"/>
                <a:gd name="T3" fmla="*/ 0 h 37"/>
                <a:gd name="T4" fmla="*/ 6 w 53"/>
                <a:gd name="T5" fmla="*/ 18 h 37"/>
                <a:gd name="T6" fmla="*/ 37 w 53"/>
                <a:gd name="T7" fmla="*/ 37 h 37"/>
                <a:gd name="T8" fmla="*/ 47 w 53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7">
                  <a:moveTo>
                    <a:pt x="47" y="18"/>
                  </a:moveTo>
                  <a:cubicBezTo>
                    <a:pt x="41" y="8"/>
                    <a:pt x="27" y="0"/>
                    <a:pt x="16" y="0"/>
                  </a:cubicBezTo>
                  <a:cubicBezTo>
                    <a:pt x="5" y="0"/>
                    <a:pt x="0" y="8"/>
                    <a:pt x="6" y="18"/>
                  </a:cubicBezTo>
                  <a:cubicBezTo>
                    <a:pt x="11" y="29"/>
                    <a:pt x="25" y="37"/>
                    <a:pt x="37" y="37"/>
                  </a:cubicBezTo>
                  <a:cubicBezTo>
                    <a:pt x="48" y="37"/>
                    <a:pt x="53" y="29"/>
                    <a:pt x="4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0" name="iṥ1îḓê">
              <a:extLst>
                <a:ext uri="{FF2B5EF4-FFF2-40B4-BE49-F238E27FC236}">
                  <a16:creationId xmlns:a16="http://schemas.microsoft.com/office/drawing/2014/main" id="{52D3F1B7-DC67-4BA8-83F0-E87EBA456D7D}"/>
                </a:ext>
              </a:extLst>
            </p:cNvPr>
            <p:cNvSpPr/>
            <p:nvPr userDrawn="1"/>
          </p:nvSpPr>
          <p:spPr bwMode="auto">
            <a:xfrm>
              <a:off x="11180493" y="5107638"/>
              <a:ext cx="197497" cy="138865"/>
            </a:xfrm>
            <a:custGeom>
              <a:avLst/>
              <a:gdLst>
                <a:gd name="T0" fmla="*/ 48 w 54"/>
                <a:gd name="T1" fmla="*/ 19 h 38"/>
                <a:gd name="T2" fmla="*/ 17 w 54"/>
                <a:gd name="T3" fmla="*/ 0 h 38"/>
                <a:gd name="T4" fmla="*/ 6 w 54"/>
                <a:gd name="T5" fmla="*/ 19 h 38"/>
                <a:gd name="T6" fmla="*/ 38 w 54"/>
                <a:gd name="T7" fmla="*/ 38 h 38"/>
                <a:gd name="T8" fmla="*/ 48 w 54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48" y="19"/>
                  </a:moveTo>
                  <a:cubicBezTo>
                    <a:pt x="42" y="9"/>
                    <a:pt x="28" y="0"/>
                    <a:pt x="17" y="0"/>
                  </a:cubicBezTo>
                  <a:cubicBezTo>
                    <a:pt x="5" y="0"/>
                    <a:pt x="0" y="9"/>
                    <a:pt x="6" y="19"/>
                  </a:cubicBezTo>
                  <a:cubicBezTo>
                    <a:pt x="12" y="30"/>
                    <a:pt x="26" y="38"/>
                    <a:pt x="38" y="38"/>
                  </a:cubicBezTo>
                  <a:cubicBezTo>
                    <a:pt x="50" y="38"/>
                    <a:pt x="54" y="30"/>
                    <a:pt x="48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1" name="iS1ïḋê">
              <a:extLst>
                <a:ext uri="{FF2B5EF4-FFF2-40B4-BE49-F238E27FC236}">
                  <a16:creationId xmlns:a16="http://schemas.microsoft.com/office/drawing/2014/main" id="{85748081-060F-4F75-9E99-91D31769918B}"/>
                </a:ext>
              </a:extLst>
            </p:cNvPr>
            <p:cNvSpPr/>
            <p:nvPr userDrawn="1"/>
          </p:nvSpPr>
          <p:spPr bwMode="auto">
            <a:xfrm>
              <a:off x="2999791" y="2907396"/>
              <a:ext cx="135779" cy="84863"/>
            </a:xfrm>
            <a:custGeom>
              <a:avLst/>
              <a:gdLst>
                <a:gd name="T0" fmla="*/ 34 w 37"/>
                <a:gd name="T1" fmla="*/ 11 h 23"/>
                <a:gd name="T2" fmla="*/ 22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4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4" y="11"/>
                  </a:moveTo>
                  <a:cubicBezTo>
                    <a:pt x="37" y="5"/>
                    <a:pt x="31" y="0"/>
                    <a:pt x="22" y="0"/>
                  </a:cubicBezTo>
                  <a:cubicBezTo>
                    <a:pt x="13" y="0"/>
                    <a:pt x="4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2" y="18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2" name="îSḷîḍè">
              <a:extLst>
                <a:ext uri="{FF2B5EF4-FFF2-40B4-BE49-F238E27FC236}">
                  <a16:creationId xmlns:a16="http://schemas.microsoft.com/office/drawing/2014/main" id="{052A1A40-99DB-4696-BC90-A68A987097B3}"/>
                </a:ext>
              </a:extLst>
            </p:cNvPr>
            <p:cNvSpPr/>
            <p:nvPr userDrawn="1"/>
          </p:nvSpPr>
          <p:spPr bwMode="auto">
            <a:xfrm>
              <a:off x="2959674" y="3010774"/>
              <a:ext cx="135779" cy="83319"/>
            </a:xfrm>
            <a:custGeom>
              <a:avLst/>
              <a:gdLst>
                <a:gd name="T0" fmla="*/ 35 w 37"/>
                <a:gd name="T1" fmla="*/ 11 h 23"/>
                <a:gd name="T2" fmla="*/ 23 w 37"/>
                <a:gd name="T3" fmla="*/ 0 h 23"/>
                <a:gd name="T4" fmla="*/ 2 w 37"/>
                <a:gd name="T5" fmla="*/ 11 h 23"/>
                <a:gd name="T6" fmla="*/ 14 w 37"/>
                <a:gd name="T7" fmla="*/ 23 h 23"/>
                <a:gd name="T8" fmla="*/ 35 w 37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3">
                  <a:moveTo>
                    <a:pt x="35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3" name="íṧ1ïďe">
              <a:extLst>
                <a:ext uri="{FF2B5EF4-FFF2-40B4-BE49-F238E27FC236}">
                  <a16:creationId xmlns:a16="http://schemas.microsoft.com/office/drawing/2014/main" id="{A142CEBD-AA8D-47FF-A4F1-05ACA150C485}"/>
                </a:ext>
              </a:extLst>
            </p:cNvPr>
            <p:cNvSpPr/>
            <p:nvPr userDrawn="1"/>
          </p:nvSpPr>
          <p:spPr bwMode="auto">
            <a:xfrm>
              <a:off x="3106254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3 w 38"/>
                <a:gd name="T3" fmla="*/ 0 h 23"/>
                <a:gd name="T4" fmla="*/ 3 w 38"/>
                <a:gd name="T5" fmla="*/ 11 h 23"/>
                <a:gd name="T6" fmla="*/ 15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8"/>
                    <a:pt x="6" y="23"/>
                    <a:pt x="15" y="23"/>
                  </a:cubicBezTo>
                  <a:cubicBezTo>
                    <a:pt x="24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4" name="îSḷîḑê">
              <a:extLst>
                <a:ext uri="{FF2B5EF4-FFF2-40B4-BE49-F238E27FC236}">
                  <a16:creationId xmlns:a16="http://schemas.microsoft.com/office/drawing/2014/main" id="{62451AB2-9CF2-40CB-8B87-1CE948B245D9}"/>
                </a:ext>
              </a:extLst>
            </p:cNvPr>
            <p:cNvSpPr/>
            <p:nvPr userDrawn="1"/>
          </p:nvSpPr>
          <p:spPr bwMode="auto">
            <a:xfrm>
              <a:off x="3660172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3 w 43"/>
                <a:gd name="T5" fmla="*/ 16 h 32"/>
                <a:gd name="T6" fmla="*/ 18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9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5" name="îšlïḓê">
              <a:extLst>
                <a:ext uri="{FF2B5EF4-FFF2-40B4-BE49-F238E27FC236}">
                  <a16:creationId xmlns:a16="http://schemas.microsoft.com/office/drawing/2014/main" id="{D6B79D10-E9FD-4E4F-9E89-C0EC6B5F3AB0}"/>
                </a:ext>
              </a:extLst>
            </p:cNvPr>
            <p:cNvSpPr/>
            <p:nvPr userDrawn="1"/>
          </p:nvSpPr>
          <p:spPr bwMode="auto">
            <a:xfrm>
              <a:off x="3510506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6" name="işlïďe">
              <a:extLst>
                <a:ext uri="{FF2B5EF4-FFF2-40B4-BE49-F238E27FC236}">
                  <a16:creationId xmlns:a16="http://schemas.microsoft.com/office/drawing/2014/main" id="{BD312E9C-6469-4C91-80E8-71E07977F98C}"/>
                </a:ext>
              </a:extLst>
            </p:cNvPr>
            <p:cNvSpPr/>
            <p:nvPr userDrawn="1"/>
          </p:nvSpPr>
          <p:spPr bwMode="auto">
            <a:xfrm>
              <a:off x="2941159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4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7" name="i$ľidê">
              <a:extLst>
                <a:ext uri="{FF2B5EF4-FFF2-40B4-BE49-F238E27FC236}">
                  <a16:creationId xmlns:a16="http://schemas.microsoft.com/office/drawing/2014/main" id="{BC032504-E8F1-46EA-9FC6-D4121475D665}"/>
                </a:ext>
              </a:extLst>
            </p:cNvPr>
            <p:cNvSpPr/>
            <p:nvPr userDrawn="1"/>
          </p:nvSpPr>
          <p:spPr bwMode="auto">
            <a:xfrm>
              <a:off x="3076938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4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8" name="iSľiḍè">
              <a:extLst>
                <a:ext uri="{FF2B5EF4-FFF2-40B4-BE49-F238E27FC236}">
                  <a16:creationId xmlns:a16="http://schemas.microsoft.com/office/drawing/2014/main" id="{6A52EF53-375E-436D-9DA9-14E1CEB1AC2D}"/>
                </a:ext>
              </a:extLst>
            </p:cNvPr>
            <p:cNvSpPr/>
            <p:nvPr userDrawn="1"/>
          </p:nvSpPr>
          <p:spPr bwMode="auto">
            <a:xfrm>
              <a:off x="3212717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9" name="íṩḷïdê">
              <a:extLst>
                <a:ext uri="{FF2B5EF4-FFF2-40B4-BE49-F238E27FC236}">
                  <a16:creationId xmlns:a16="http://schemas.microsoft.com/office/drawing/2014/main" id="{5F2034D8-8EBB-48AB-8D22-46275C359713}"/>
                </a:ext>
              </a:extLst>
            </p:cNvPr>
            <p:cNvSpPr/>
            <p:nvPr userDrawn="1"/>
          </p:nvSpPr>
          <p:spPr bwMode="auto">
            <a:xfrm>
              <a:off x="3346953" y="2356565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0" name="iṥļiḋè">
              <a:extLst>
                <a:ext uri="{FF2B5EF4-FFF2-40B4-BE49-F238E27FC236}">
                  <a16:creationId xmlns:a16="http://schemas.microsoft.com/office/drawing/2014/main" id="{7E468A90-5CB5-4195-9C87-79B17A008AAB}"/>
                </a:ext>
              </a:extLst>
            </p:cNvPr>
            <p:cNvSpPr/>
            <p:nvPr userDrawn="1"/>
          </p:nvSpPr>
          <p:spPr bwMode="auto">
            <a:xfrm>
              <a:off x="3482732" y="2356565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3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1" name="îṧlïḑè">
              <a:extLst>
                <a:ext uri="{FF2B5EF4-FFF2-40B4-BE49-F238E27FC236}">
                  <a16:creationId xmlns:a16="http://schemas.microsoft.com/office/drawing/2014/main" id="{2911457E-4FD2-46C4-848F-476392C789DE}"/>
                </a:ext>
              </a:extLst>
            </p:cNvPr>
            <p:cNvSpPr/>
            <p:nvPr userDrawn="1"/>
          </p:nvSpPr>
          <p:spPr bwMode="auto">
            <a:xfrm>
              <a:off x="3616969" y="2356565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1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2" y="19"/>
                    <a:pt x="30" y="15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2" name="iṩḻïḓé">
              <a:extLst>
                <a:ext uri="{FF2B5EF4-FFF2-40B4-BE49-F238E27FC236}">
                  <a16:creationId xmlns:a16="http://schemas.microsoft.com/office/drawing/2014/main" id="{1177E402-DDDB-4074-B11E-DF5342E7A386}"/>
                </a:ext>
              </a:extLst>
            </p:cNvPr>
            <p:cNvSpPr/>
            <p:nvPr userDrawn="1"/>
          </p:nvSpPr>
          <p:spPr bwMode="auto">
            <a:xfrm>
              <a:off x="2905670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3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3" name="îś1ïḍé">
              <a:extLst>
                <a:ext uri="{FF2B5EF4-FFF2-40B4-BE49-F238E27FC236}">
                  <a16:creationId xmlns:a16="http://schemas.microsoft.com/office/drawing/2014/main" id="{12F16CCC-8EB1-4E58-AD62-2DBEE5F714C0}"/>
                </a:ext>
              </a:extLst>
            </p:cNvPr>
            <p:cNvSpPr/>
            <p:nvPr userDrawn="1"/>
          </p:nvSpPr>
          <p:spPr bwMode="auto">
            <a:xfrm>
              <a:off x="3044536" y="2439884"/>
              <a:ext cx="123436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3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4" name="íṥľiḓè">
              <a:extLst>
                <a:ext uri="{FF2B5EF4-FFF2-40B4-BE49-F238E27FC236}">
                  <a16:creationId xmlns:a16="http://schemas.microsoft.com/office/drawing/2014/main" id="{C5296A0A-4202-40A9-B84F-2D3835056807}"/>
                </a:ext>
              </a:extLst>
            </p:cNvPr>
            <p:cNvSpPr/>
            <p:nvPr userDrawn="1"/>
          </p:nvSpPr>
          <p:spPr bwMode="auto">
            <a:xfrm>
              <a:off x="3178772" y="2439884"/>
              <a:ext cx="124979" cy="74061"/>
            </a:xfrm>
            <a:custGeom>
              <a:avLst/>
              <a:gdLst>
                <a:gd name="T0" fmla="*/ 32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2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2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0" y="16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5" name="isḷíḓè">
              <a:extLst>
                <a:ext uri="{FF2B5EF4-FFF2-40B4-BE49-F238E27FC236}">
                  <a16:creationId xmlns:a16="http://schemas.microsoft.com/office/drawing/2014/main" id="{62F9C54A-0DC1-4D70-A1F5-F13C4A58DAB9}"/>
                </a:ext>
              </a:extLst>
            </p:cNvPr>
            <p:cNvSpPr/>
            <p:nvPr userDrawn="1"/>
          </p:nvSpPr>
          <p:spPr bwMode="auto">
            <a:xfrm>
              <a:off x="3314552" y="2439884"/>
              <a:ext cx="123436" cy="74061"/>
            </a:xfrm>
            <a:custGeom>
              <a:avLst/>
              <a:gdLst>
                <a:gd name="T0" fmla="*/ 33 w 34"/>
                <a:gd name="T1" fmla="*/ 10 h 20"/>
                <a:gd name="T2" fmla="*/ 21 w 34"/>
                <a:gd name="T3" fmla="*/ 0 h 20"/>
                <a:gd name="T4" fmla="*/ 2 w 34"/>
                <a:gd name="T5" fmla="*/ 10 h 20"/>
                <a:gd name="T6" fmla="*/ 14 w 34"/>
                <a:gd name="T7" fmla="*/ 20 h 20"/>
                <a:gd name="T8" fmla="*/ 33 w 3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3" y="10"/>
                  </a:moveTo>
                  <a:cubicBezTo>
                    <a:pt x="34" y="5"/>
                    <a:pt x="29" y="0"/>
                    <a:pt x="21" y="0"/>
                  </a:cubicBezTo>
                  <a:cubicBezTo>
                    <a:pt x="13" y="0"/>
                    <a:pt x="4" y="5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6" name="îšḻiḑè">
              <a:extLst>
                <a:ext uri="{FF2B5EF4-FFF2-40B4-BE49-F238E27FC236}">
                  <a16:creationId xmlns:a16="http://schemas.microsoft.com/office/drawing/2014/main" id="{7EF9BC69-D825-48E8-9791-DBB5A661E23F}"/>
                </a:ext>
              </a:extLst>
            </p:cNvPr>
            <p:cNvSpPr/>
            <p:nvPr userDrawn="1"/>
          </p:nvSpPr>
          <p:spPr bwMode="auto">
            <a:xfrm>
              <a:off x="2868640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7" name="îṡľïďê">
              <a:extLst>
                <a:ext uri="{FF2B5EF4-FFF2-40B4-BE49-F238E27FC236}">
                  <a16:creationId xmlns:a16="http://schemas.microsoft.com/office/drawing/2014/main" id="{85E587FC-5E78-431B-A495-553863340BA5}"/>
                </a:ext>
              </a:extLst>
            </p:cNvPr>
            <p:cNvSpPr/>
            <p:nvPr userDrawn="1"/>
          </p:nvSpPr>
          <p:spPr bwMode="auto">
            <a:xfrm>
              <a:off x="3007505" y="2532461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1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8" name="íśḷiḋê">
              <a:extLst>
                <a:ext uri="{FF2B5EF4-FFF2-40B4-BE49-F238E27FC236}">
                  <a16:creationId xmlns:a16="http://schemas.microsoft.com/office/drawing/2014/main" id="{8E31B88C-4539-4CCB-AA78-B891FD684BE8}"/>
                </a:ext>
              </a:extLst>
            </p:cNvPr>
            <p:cNvSpPr/>
            <p:nvPr userDrawn="1"/>
          </p:nvSpPr>
          <p:spPr bwMode="auto">
            <a:xfrm>
              <a:off x="3146370" y="2532461"/>
              <a:ext cx="128065" cy="72519"/>
            </a:xfrm>
            <a:custGeom>
              <a:avLst/>
              <a:gdLst>
                <a:gd name="T0" fmla="*/ 32 w 35"/>
                <a:gd name="T1" fmla="*/ 10 h 20"/>
                <a:gd name="T2" fmla="*/ 21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2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2" y="10"/>
                  </a:moveTo>
                  <a:cubicBezTo>
                    <a:pt x="35" y="4"/>
                    <a:pt x="29" y="0"/>
                    <a:pt x="21" y="0"/>
                  </a:cubicBezTo>
                  <a:cubicBezTo>
                    <a:pt x="12" y="0"/>
                    <a:pt x="4" y="4"/>
                    <a:pt x="2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0" y="15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9" name="ï$1ïḓê">
              <a:extLst>
                <a:ext uri="{FF2B5EF4-FFF2-40B4-BE49-F238E27FC236}">
                  <a16:creationId xmlns:a16="http://schemas.microsoft.com/office/drawing/2014/main" id="{BB78E376-703E-4DDA-9F9C-4D189E5260C2}"/>
                </a:ext>
              </a:extLst>
            </p:cNvPr>
            <p:cNvSpPr/>
            <p:nvPr userDrawn="1"/>
          </p:nvSpPr>
          <p:spPr bwMode="auto">
            <a:xfrm>
              <a:off x="2828523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3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0" name="ïṣ1ïḓè">
              <a:extLst>
                <a:ext uri="{FF2B5EF4-FFF2-40B4-BE49-F238E27FC236}">
                  <a16:creationId xmlns:a16="http://schemas.microsoft.com/office/drawing/2014/main" id="{E8CB3121-3D2D-4790-966A-40CD7F12AC43}"/>
                </a:ext>
              </a:extLst>
            </p:cNvPr>
            <p:cNvSpPr/>
            <p:nvPr userDrawn="1"/>
          </p:nvSpPr>
          <p:spPr bwMode="auto">
            <a:xfrm>
              <a:off x="2970474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1" name="îṣḷîḍê">
              <a:extLst>
                <a:ext uri="{FF2B5EF4-FFF2-40B4-BE49-F238E27FC236}">
                  <a16:creationId xmlns:a16="http://schemas.microsoft.com/office/drawing/2014/main" id="{28D31756-5B4F-4F0A-8CBA-FF7C7E3F6237}"/>
                </a:ext>
              </a:extLst>
            </p:cNvPr>
            <p:cNvSpPr/>
            <p:nvPr userDrawn="1"/>
          </p:nvSpPr>
          <p:spPr bwMode="auto">
            <a:xfrm>
              <a:off x="3109339" y="2623494"/>
              <a:ext cx="128065" cy="72519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4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4" y="4"/>
                    <a:pt x="2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2" name="ïṣḷîde">
              <a:extLst>
                <a:ext uri="{FF2B5EF4-FFF2-40B4-BE49-F238E27FC236}">
                  <a16:creationId xmlns:a16="http://schemas.microsoft.com/office/drawing/2014/main" id="{AF254BED-2FC3-4327-8F68-AB56BAC92056}"/>
                </a:ext>
              </a:extLst>
            </p:cNvPr>
            <p:cNvSpPr/>
            <p:nvPr userDrawn="1"/>
          </p:nvSpPr>
          <p:spPr bwMode="auto">
            <a:xfrm>
              <a:off x="2793036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3" name="iṥļîḑè">
              <a:extLst>
                <a:ext uri="{FF2B5EF4-FFF2-40B4-BE49-F238E27FC236}">
                  <a16:creationId xmlns:a16="http://schemas.microsoft.com/office/drawing/2014/main" id="{8453DB3D-D7E2-4A0D-AF40-4B475B35B412}"/>
                </a:ext>
              </a:extLst>
            </p:cNvPr>
            <p:cNvSpPr/>
            <p:nvPr userDrawn="1"/>
          </p:nvSpPr>
          <p:spPr bwMode="auto">
            <a:xfrm>
              <a:off x="2930358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1" y="0"/>
                    <a:pt x="23" y="0"/>
                  </a:cubicBezTo>
                  <a:cubicBezTo>
                    <a:pt x="14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4" name="îSḻïḓé">
              <a:extLst>
                <a:ext uri="{FF2B5EF4-FFF2-40B4-BE49-F238E27FC236}">
                  <a16:creationId xmlns:a16="http://schemas.microsoft.com/office/drawing/2014/main" id="{9FD6F8D7-4DED-4DB6-ABC3-BC474068A606}"/>
                </a:ext>
              </a:extLst>
            </p:cNvPr>
            <p:cNvSpPr/>
            <p:nvPr userDrawn="1"/>
          </p:nvSpPr>
          <p:spPr bwMode="auto">
            <a:xfrm>
              <a:off x="2894870" y="2810191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2 w 36"/>
                <a:gd name="T3" fmla="*/ 0 h 22"/>
                <a:gd name="T4" fmla="*/ 2 w 36"/>
                <a:gd name="T5" fmla="*/ 11 h 22"/>
                <a:gd name="T6" fmla="*/ 14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2" y="0"/>
                  </a:cubicBezTo>
                  <a:cubicBezTo>
                    <a:pt x="14" y="0"/>
                    <a:pt x="4" y="5"/>
                    <a:pt x="2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5" name="íṥ1idê">
              <a:extLst>
                <a:ext uri="{FF2B5EF4-FFF2-40B4-BE49-F238E27FC236}">
                  <a16:creationId xmlns:a16="http://schemas.microsoft.com/office/drawing/2014/main" id="{2F03477A-AFEE-4D0E-9F78-9955C0A7CD9F}"/>
                </a:ext>
              </a:extLst>
            </p:cNvPr>
            <p:cNvSpPr/>
            <p:nvPr userDrawn="1"/>
          </p:nvSpPr>
          <p:spPr bwMode="auto">
            <a:xfrm>
              <a:off x="2978189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6" name="iŝļïḋè">
              <a:extLst>
                <a:ext uri="{FF2B5EF4-FFF2-40B4-BE49-F238E27FC236}">
                  <a16:creationId xmlns:a16="http://schemas.microsoft.com/office/drawing/2014/main" id="{305BB9B9-ED66-480B-9291-EAAD2C988991}"/>
                </a:ext>
              </a:extLst>
            </p:cNvPr>
            <p:cNvSpPr/>
            <p:nvPr userDrawn="1"/>
          </p:nvSpPr>
          <p:spPr bwMode="auto">
            <a:xfrm>
              <a:off x="3113969" y="2271702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7" name="išḻïḋé">
              <a:extLst>
                <a:ext uri="{FF2B5EF4-FFF2-40B4-BE49-F238E27FC236}">
                  <a16:creationId xmlns:a16="http://schemas.microsoft.com/office/drawing/2014/main" id="{2D10924E-E41A-47C3-BCA7-B7D37EC443BE}"/>
                </a:ext>
              </a:extLst>
            </p:cNvPr>
            <p:cNvSpPr/>
            <p:nvPr userDrawn="1"/>
          </p:nvSpPr>
          <p:spPr bwMode="auto">
            <a:xfrm>
              <a:off x="3245119" y="2271702"/>
              <a:ext cx="120350" cy="69433"/>
            </a:xfrm>
            <a:custGeom>
              <a:avLst/>
              <a:gdLst>
                <a:gd name="T0" fmla="*/ 32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2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2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8" name="iS1ïďe">
              <a:extLst>
                <a:ext uri="{FF2B5EF4-FFF2-40B4-BE49-F238E27FC236}">
                  <a16:creationId xmlns:a16="http://schemas.microsoft.com/office/drawing/2014/main" id="{122C5D48-BF96-4D0A-90CA-3C15E40A4CCF}"/>
                </a:ext>
              </a:extLst>
            </p:cNvPr>
            <p:cNvSpPr/>
            <p:nvPr userDrawn="1"/>
          </p:nvSpPr>
          <p:spPr bwMode="auto">
            <a:xfrm>
              <a:off x="3376270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0 w 34"/>
                <a:gd name="T3" fmla="*/ 0 h 19"/>
                <a:gd name="T4" fmla="*/ 2 w 34"/>
                <a:gd name="T5" fmla="*/ 9 h 19"/>
                <a:gd name="T6" fmla="*/ 14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9" name="íṡ1îḍé">
              <a:extLst>
                <a:ext uri="{FF2B5EF4-FFF2-40B4-BE49-F238E27FC236}">
                  <a16:creationId xmlns:a16="http://schemas.microsoft.com/office/drawing/2014/main" id="{BC920279-6DAD-458E-8D11-88165B88DFEB}"/>
                </a:ext>
              </a:extLst>
            </p:cNvPr>
            <p:cNvSpPr/>
            <p:nvPr userDrawn="1"/>
          </p:nvSpPr>
          <p:spPr bwMode="auto">
            <a:xfrm>
              <a:off x="333615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0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0" name="îŝḻiḋê">
              <a:extLst>
                <a:ext uri="{FF2B5EF4-FFF2-40B4-BE49-F238E27FC236}">
                  <a16:creationId xmlns:a16="http://schemas.microsoft.com/office/drawing/2014/main" id="{496ECA91-14FF-41FA-8A6A-A3FEEF69F45E}"/>
                </a:ext>
              </a:extLst>
            </p:cNvPr>
            <p:cNvSpPr/>
            <p:nvPr userDrawn="1"/>
          </p:nvSpPr>
          <p:spPr bwMode="auto">
            <a:xfrm>
              <a:off x="3467303" y="2031003"/>
              <a:ext cx="112636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1" name="ïṧļïḑè">
              <a:extLst>
                <a:ext uri="{FF2B5EF4-FFF2-40B4-BE49-F238E27FC236}">
                  <a16:creationId xmlns:a16="http://schemas.microsoft.com/office/drawing/2014/main" id="{F2B82C54-A791-4A8E-90FB-DF28B19F46AD}"/>
                </a:ext>
              </a:extLst>
            </p:cNvPr>
            <p:cNvSpPr/>
            <p:nvPr userDrawn="1"/>
          </p:nvSpPr>
          <p:spPr bwMode="auto">
            <a:xfrm>
              <a:off x="3306837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0 w 33"/>
                <a:gd name="T3" fmla="*/ 0 h 18"/>
                <a:gd name="T4" fmla="*/ 2 w 33"/>
                <a:gd name="T5" fmla="*/ 9 h 18"/>
                <a:gd name="T6" fmla="*/ 13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2" name="îsliḍê">
              <a:extLst>
                <a:ext uri="{FF2B5EF4-FFF2-40B4-BE49-F238E27FC236}">
                  <a16:creationId xmlns:a16="http://schemas.microsoft.com/office/drawing/2014/main" id="{82049DC7-4086-44DA-8321-0552418B4734}"/>
                </a:ext>
              </a:extLst>
            </p:cNvPr>
            <p:cNvSpPr/>
            <p:nvPr userDrawn="1"/>
          </p:nvSpPr>
          <p:spPr bwMode="auto">
            <a:xfrm>
              <a:off x="3437988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9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3" name="íṥḻíḓé">
              <a:extLst>
                <a:ext uri="{FF2B5EF4-FFF2-40B4-BE49-F238E27FC236}">
                  <a16:creationId xmlns:a16="http://schemas.microsoft.com/office/drawing/2014/main" id="{C1A09432-9109-4F34-BD2B-430BB5BCDCAB}"/>
                </a:ext>
              </a:extLst>
            </p:cNvPr>
            <p:cNvSpPr/>
            <p:nvPr userDrawn="1"/>
          </p:nvSpPr>
          <p:spPr bwMode="auto">
            <a:xfrm>
              <a:off x="3566052" y="2108150"/>
              <a:ext cx="117264" cy="64804"/>
            </a:xfrm>
            <a:custGeom>
              <a:avLst/>
              <a:gdLst>
                <a:gd name="T0" fmla="*/ 31 w 32"/>
                <a:gd name="T1" fmla="*/ 9 h 18"/>
                <a:gd name="T2" fmla="*/ 19 w 32"/>
                <a:gd name="T3" fmla="*/ 0 h 18"/>
                <a:gd name="T4" fmla="*/ 2 w 32"/>
                <a:gd name="T5" fmla="*/ 9 h 18"/>
                <a:gd name="T6" fmla="*/ 13 w 32"/>
                <a:gd name="T7" fmla="*/ 18 h 18"/>
                <a:gd name="T8" fmla="*/ 31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4" name="îṩļïḓê">
              <a:extLst>
                <a:ext uri="{FF2B5EF4-FFF2-40B4-BE49-F238E27FC236}">
                  <a16:creationId xmlns:a16="http://schemas.microsoft.com/office/drawing/2014/main" id="{039D8DFF-AD53-4CB0-BA25-BB2EB3E0EC72}"/>
                </a:ext>
              </a:extLst>
            </p:cNvPr>
            <p:cNvSpPr/>
            <p:nvPr userDrawn="1"/>
          </p:nvSpPr>
          <p:spPr bwMode="auto">
            <a:xfrm>
              <a:off x="3697203" y="2108150"/>
              <a:ext cx="117264" cy="64804"/>
            </a:xfrm>
            <a:custGeom>
              <a:avLst/>
              <a:gdLst>
                <a:gd name="T0" fmla="*/ 30 w 32"/>
                <a:gd name="T1" fmla="*/ 9 h 18"/>
                <a:gd name="T2" fmla="*/ 18 w 32"/>
                <a:gd name="T3" fmla="*/ 0 h 18"/>
                <a:gd name="T4" fmla="*/ 1 w 32"/>
                <a:gd name="T5" fmla="*/ 9 h 18"/>
                <a:gd name="T6" fmla="*/ 13 w 32"/>
                <a:gd name="T7" fmla="*/ 18 h 18"/>
                <a:gd name="T8" fmla="*/ 30 w 32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0" y="9"/>
                  </a:moveTo>
                  <a:cubicBezTo>
                    <a:pt x="32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5" name="ïṥlïḍé">
              <a:extLst>
                <a:ext uri="{FF2B5EF4-FFF2-40B4-BE49-F238E27FC236}">
                  <a16:creationId xmlns:a16="http://schemas.microsoft.com/office/drawing/2014/main" id="{86E1C488-F41E-4527-9DC5-0F60E7980BCA}"/>
                </a:ext>
              </a:extLst>
            </p:cNvPr>
            <p:cNvSpPr/>
            <p:nvPr userDrawn="1"/>
          </p:nvSpPr>
          <p:spPr bwMode="auto">
            <a:xfrm>
              <a:off x="3015220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6" name="íSļiḋè">
              <a:extLst>
                <a:ext uri="{FF2B5EF4-FFF2-40B4-BE49-F238E27FC236}">
                  <a16:creationId xmlns:a16="http://schemas.microsoft.com/office/drawing/2014/main" id="{9EC9075E-BC80-41E0-98D9-FD49C4708384}"/>
                </a:ext>
              </a:extLst>
            </p:cNvPr>
            <p:cNvSpPr/>
            <p:nvPr userDrawn="1"/>
          </p:nvSpPr>
          <p:spPr bwMode="auto">
            <a:xfrm>
              <a:off x="3277521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3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7" name="iṡľîḋê">
              <a:extLst>
                <a:ext uri="{FF2B5EF4-FFF2-40B4-BE49-F238E27FC236}">
                  <a16:creationId xmlns:a16="http://schemas.microsoft.com/office/drawing/2014/main" id="{D0E4098A-8E02-4DC0-81D5-8993B3B8F0CD}"/>
                </a:ext>
              </a:extLst>
            </p:cNvPr>
            <p:cNvSpPr/>
            <p:nvPr userDrawn="1"/>
          </p:nvSpPr>
          <p:spPr bwMode="auto">
            <a:xfrm>
              <a:off x="3408671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8" name="ïs1íḋê">
              <a:extLst>
                <a:ext uri="{FF2B5EF4-FFF2-40B4-BE49-F238E27FC236}">
                  <a16:creationId xmlns:a16="http://schemas.microsoft.com/office/drawing/2014/main" id="{F2E50B67-35B3-4D03-B3C6-8CFA6D76C770}"/>
                </a:ext>
              </a:extLst>
            </p:cNvPr>
            <p:cNvSpPr/>
            <p:nvPr userDrawn="1"/>
          </p:nvSpPr>
          <p:spPr bwMode="auto">
            <a:xfrm>
              <a:off x="3539822" y="2188383"/>
              <a:ext cx="117264" cy="69433"/>
            </a:xfrm>
            <a:custGeom>
              <a:avLst/>
              <a:gdLst>
                <a:gd name="T0" fmla="*/ 31 w 32"/>
                <a:gd name="T1" fmla="*/ 9 h 19"/>
                <a:gd name="T2" fmla="*/ 19 w 32"/>
                <a:gd name="T3" fmla="*/ 0 h 19"/>
                <a:gd name="T4" fmla="*/ 1 w 32"/>
                <a:gd name="T5" fmla="*/ 9 h 19"/>
                <a:gd name="T6" fmla="*/ 13 w 32"/>
                <a:gd name="T7" fmla="*/ 19 h 19"/>
                <a:gd name="T8" fmla="*/ 31 w 32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9">
                  <a:moveTo>
                    <a:pt x="31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19" name="ï$ḻiḑê">
              <a:extLst>
                <a:ext uri="{FF2B5EF4-FFF2-40B4-BE49-F238E27FC236}">
                  <a16:creationId xmlns:a16="http://schemas.microsoft.com/office/drawing/2014/main" id="{E43D65B3-4D3F-45F6-BB33-639A692479AF}"/>
                </a:ext>
              </a:extLst>
            </p:cNvPr>
            <p:cNvSpPr/>
            <p:nvPr userDrawn="1"/>
          </p:nvSpPr>
          <p:spPr bwMode="auto">
            <a:xfrm>
              <a:off x="3667886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20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8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0" name="išḻïďê">
              <a:extLst>
                <a:ext uri="{FF2B5EF4-FFF2-40B4-BE49-F238E27FC236}">
                  <a16:creationId xmlns:a16="http://schemas.microsoft.com/office/drawing/2014/main" id="{A7493677-AF03-44B9-87DF-934017681BB5}"/>
                </a:ext>
              </a:extLst>
            </p:cNvPr>
            <p:cNvSpPr/>
            <p:nvPr userDrawn="1"/>
          </p:nvSpPr>
          <p:spPr bwMode="auto">
            <a:xfrm>
              <a:off x="3799037" y="2188383"/>
              <a:ext cx="120350" cy="69433"/>
            </a:xfrm>
            <a:custGeom>
              <a:avLst/>
              <a:gdLst>
                <a:gd name="T0" fmla="*/ 31 w 33"/>
                <a:gd name="T1" fmla="*/ 9 h 19"/>
                <a:gd name="T2" fmla="*/ 19 w 33"/>
                <a:gd name="T3" fmla="*/ 0 h 19"/>
                <a:gd name="T4" fmla="*/ 2 w 33"/>
                <a:gd name="T5" fmla="*/ 9 h 19"/>
                <a:gd name="T6" fmla="*/ 14 w 33"/>
                <a:gd name="T7" fmla="*/ 19 h 19"/>
                <a:gd name="T8" fmla="*/ 31 w 33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9">
                  <a:moveTo>
                    <a:pt x="31" y="9"/>
                  </a:moveTo>
                  <a:cubicBezTo>
                    <a:pt x="33" y="4"/>
                    <a:pt x="27" y="0"/>
                    <a:pt x="19" y="0"/>
                  </a:cubicBezTo>
                  <a:cubicBezTo>
                    <a:pt x="11" y="0"/>
                    <a:pt x="3" y="4"/>
                    <a:pt x="2" y="9"/>
                  </a:cubicBezTo>
                  <a:cubicBezTo>
                    <a:pt x="0" y="14"/>
                    <a:pt x="6" y="19"/>
                    <a:pt x="14" y="19"/>
                  </a:cubicBezTo>
                  <a:cubicBezTo>
                    <a:pt x="22" y="19"/>
                    <a:pt x="30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1" name="iŝḷîḓè">
              <a:extLst>
                <a:ext uri="{FF2B5EF4-FFF2-40B4-BE49-F238E27FC236}">
                  <a16:creationId xmlns:a16="http://schemas.microsoft.com/office/drawing/2014/main" id="{4C626ADE-DA5E-43DF-B3B2-E0DC0FAF9453}"/>
                </a:ext>
              </a:extLst>
            </p:cNvPr>
            <p:cNvSpPr/>
            <p:nvPr userDrawn="1"/>
          </p:nvSpPr>
          <p:spPr bwMode="auto">
            <a:xfrm>
              <a:off x="3424101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2" name="iśľíḍè">
              <a:extLst>
                <a:ext uri="{FF2B5EF4-FFF2-40B4-BE49-F238E27FC236}">
                  <a16:creationId xmlns:a16="http://schemas.microsoft.com/office/drawing/2014/main" id="{48949F8E-626D-473B-8AE7-C9BAEC787A24}"/>
                </a:ext>
              </a:extLst>
            </p:cNvPr>
            <p:cNvSpPr/>
            <p:nvPr userDrawn="1"/>
          </p:nvSpPr>
          <p:spPr bwMode="auto">
            <a:xfrm>
              <a:off x="3394785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3" name="iš1ïďé">
              <a:extLst>
                <a:ext uri="{FF2B5EF4-FFF2-40B4-BE49-F238E27FC236}">
                  <a16:creationId xmlns:a16="http://schemas.microsoft.com/office/drawing/2014/main" id="{F54F624A-8BEF-4831-A422-4EBE461DB8F7}"/>
                </a:ext>
              </a:extLst>
            </p:cNvPr>
            <p:cNvSpPr/>
            <p:nvPr userDrawn="1"/>
          </p:nvSpPr>
          <p:spPr bwMode="auto">
            <a:xfrm>
              <a:off x="3522849" y="1878251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8 w 31"/>
                <a:gd name="T3" fmla="*/ 0 h 17"/>
                <a:gd name="T4" fmla="*/ 1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4" name="îṣlíde">
              <a:extLst>
                <a:ext uri="{FF2B5EF4-FFF2-40B4-BE49-F238E27FC236}">
                  <a16:creationId xmlns:a16="http://schemas.microsoft.com/office/drawing/2014/main" id="{56E48C25-B48F-4246-84A6-2CE7AE240A0F}"/>
                </a:ext>
              </a:extLst>
            </p:cNvPr>
            <p:cNvSpPr/>
            <p:nvPr userDrawn="1"/>
          </p:nvSpPr>
          <p:spPr bwMode="auto">
            <a:xfrm>
              <a:off x="3368554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9 w 31"/>
                <a:gd name="T3" fmla="*/ 0 h 17"/>
                <a:gd name="T4" fmla="*/ 1 w 31"/>
                <a:gd name="T5" fmla="*/ 8 h 17"/>
                <a:gd name="T6" fmla="*/ 12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5" name="îśľïďè">
              <a:extLst>
                <a:ext uri="{FF2B5EF4-FFF2-40B4-BE49-F238E27FC236}">
                  <a16:creationId xmlns:a16="http://schemas.microsoft.com/office/drawing/2014/main" id="{22FAB166-409F-4D14-9D23-A44754AB15F7}"/>
                </a:ext>
              </a:extLst>
            </p:cNvPr>
            <p:cNvSpPr/>
            <p:nvPr userDrawn="1"/>
          </p:nvSpPr>
          <p:spPr bwMode="auto">
            <a:xfrm>
              <a:off x="3493534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6" name="í$ľíḍé">
              <a:extLst>
                <a:ext uri="{FF2B5EF4-FFF2-40B4-BE49-F238E27FC236}">
                  <a16:creationId xmlns:a16="http://schemas.microsoft.com/office/drawing/2014/main" id="{F0253488-5254-4110-AB08-057B50D25D7D}"/>
                </a:ext>
              </a:extLst>
            </p:cNvPr>
            <p:cNvSpPr/>
            <p:nvPr userDrawn="1"/>
          </p:nvSpPr>
          <p:spPr bwMode="auto">
            <a:xfrm>
              <a:off x="3620055" y="1953855"/>
              <a:ext cx="114178" cy="63261"/>
            </a:xfrm>
            <a:custGeom>
              <a:avLst/>
              <a:gdLst>
                <a:gd name="T0" fmla="*/ 30 w 31"/>
                <a:gd name="T1" fmla="*/ 8 h 17"/>
                <a:gd name="T2" fmla="*/ 18 w 31"/>
                <a:gd name="T3" fmla="*/ 0 h 17"/>
                <a:gd name="T4" fmla="*/ 1 w 31"/>
                <a:gd name="T5" fmla="*/ 8 h 17"/>
                <a:gd name="T6" fmla="*/ 13 w 31"/>
                <a:gd name="T7" fmla="*/ 17 h 17"/>
                <a:gd name="T8" fmla="*/ 30 w 31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8"/>
                  </a:moveTo>
                  <a:cubicBezTo>
                    <a:pt x="31" y="4"/>
                    <a:pt x="26" y="0"/>
                    <a:pt x="18" y="0"/>
                  </a:cubicBezTo>
                  <a:cubicBezTo>
                    <a:pt x="11" y="0"/>
                    <a:pt x="3" y="4"/>
                    <a:pt x="1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7" name="i$ľîdê">
              <a:extLst>
                <a:ext uri="{FF2B5EF4-FFF2-40B4-BE49-F238E27FC236}">
                  <a16:creationId xmlns:a16="http://schemas.microsoft.com/office/drawing/2014/main" id="{44A9CDA8-1FF5-41A4-842C-82905F7C465D}"/>
                </a:ext>
              </a:extLst>
            </p:cNvPr>
            <p:cNvSpPr/>
            <p:nvPr userDrawn="1"/>
          </p:nvSpPr>
          <p:spPr bwMode="auto">
            <a:xfrm>
              <a:off x="3745033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6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8" name="íṡḻîďé">
              <a:extLst>
                <a:ext uri="{FF2B5EF4-FFF2-40B4-BE49-F238E27FC236}">
                  <a16:creationId xmlns:a16="http://schemas.microsoft.com/office/drawing/2014/main" id="{DD242AD0-EBB3-426F-8710-BBC36BD9E527}"/>
                </a:ext>
              </a:extLst>
            </p:cNvPr>
            <p:cNvSpPr/>
            <p:nvPr userDrawn="1"/>
          </p:nvSpPr>
          <p:spPr bwMode="auto">
            <a:xfrm>
              <a:off x="3175687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29" name="îśḻídè">
              <a:extLst>
                <a:ext uri="{FF2B5EF4-FFF2-40B4-BE49-F238E27FC236}">
                  <a16:creationId xmlns:a16="http://schemas.microsoft.com/office/drawing/2014/main" id="{D360FF4A-5F43-4943-909B-10E7EF9BBBA5}"/>
                </a:ext>
              </a:extLst>
            </p:cNvPr>
            <p:cNvSpPr/>
            <p:nvPr userDrawn="1"/>
          </p:nvSpPr>
          <p:spPr bwMode="auto">
            <a:xfrm>
              <a:off x="3299122" y="1804190"/>
              <a:ext cx="114178" cy="61718"/>
            </a:xfrm>
            <a:custGeom>
              <a:avLst/>
              <a:gdLst>
                <a:gd name="T0" fmla="*/ 30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3 w 31"/>
                <a:gd name="T7" fmla="*/ 17 h 17"/>
                <a:gd name="T8" fmla="*/ 30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30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0" name="îŝļîdè">
              <a:extLst>
                <a:ext uri="{FF2B5EF4-FFF2-40B4-BE49-F238E27FC236}">
                  <a16:creationId xmlns:a16="http://schemas.microsoft.com/office/drawing/2014/main" id="{E0CE95A2-401E-4189-AF02-6AF82ED2FFB0}"/>
                </a:ext>
              </a:extLst>
            </p:cNvPr>
            <p:cNvSpPr/>
            <p:nvPr userDrawn="1"/>
          </p:nvSpPr>
          <p:spPr bwMode="auto">
            <a:xfrm>
              <a:off x="3146370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1" name="ïśliďe">
              <a:extLst>
                <a:ext uri="{FF2B5EF4-FFF2-40B4-BE49-F238E27FC236}">
                  <a16:creationId xmlns:a16="http://schemas.microsoft.com/office/drawing/2014/main" id="{910E3E29-EF26-4253-8D68-A8C4CB86A3C8}"/>
                </a:ext>
              </a:extLst>
            </p:cNvPr>
            <p:cNvSpPr/>
            <p:nvPr userDrawn="1"/>
          </p:nvSpPr>
          <p:spPr bwMode="auto">
            <a:xfrm>
              <a:off x="3269806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3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2" name="iṧľíďé">
              <a:extLst>
                <a:ext uri="{FF2B5EF4-FFF2-40B4-BE49-F238E27FC236}">
                  <a16:creationId xmlns:a16="http://schemas.microsoft.com/office/drawing/2014/main" id="{7911B1C6-1DF3-4EB0-AB8B-E60E82E5D9BF}"/>
                </a:ext>
              </a:extLst>
            </p:cNvPr>
            <p:cNvSpPr/>
            <p:nvPr userDrawn="1"/>
          </p:nvSpPr>
          <p:spPr bwMode="auto">
            <a:xfrm>
              <a:off x="3113969" y="1953855"/>
              <a:ext cx="115721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3" name="íşľíďé">
              <a:extLst>
                <a:ext uri="{FF2B5EF4-FFF2-40B4-BE49-F238E27FC236}">
                  <a16:creationId xmlns:a16="http://schemas.microsoft.com/office/drawing/2014/main" id="{F9D58528-A629-461A-81A9-4506CCC98CA9}"/>
                </a:ext>
              </a:extLst>
            </p:cNvPr>
            <p:cNvSpPr/>
            <p:nvPr userDrawn="1"/>
          </p:nvSpPr>
          <p:spPr bwMode="auto">
            <a:xfrm>
              <a:off x="32404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3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1" y="0"/>
                    <a:pt x="4" y="4"/>
                    <a:pt x="2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4" name="ísľîdé">
              <a:extLst>
                <a:ext uri="{FF2B5EF4-FFF2-40B4-BE49-F238E27FC236}">
                  <a16:creationId xmlns:a16="http://schemas.microsoft.com/office/drawing/2014/main" id="{7EB8A04F-090B-44D2-BF6B-75723EE8AD60}"/>
                </a:ext>
              </a:extLst>
            </p:cNvPr>
            <p:cNvSpPr/>
            <p:nvPr userDrawn="1"/>
          </p:nvSpPr>
          <p:spPr bwMode="auto">
            <a:xfrm>
              <a:off x="2884069" y="2188383"/>
              <a:ext cx="123436" cy="69433"/>
            </a:xfrm>
            <a:custGeom>
              <a:avLst/>
              <a:gdLst>
                <a:gd name="T0" fmla="*/ 31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1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5" name="ísliḓê">
              <a:extLst>
                <a:ext uri="{FF2B5EF4-FFF2-40B4-BE49-F238E27FC236}">
                  <a16:creationId xmlns:a16="http://schemas.microsoft.com/office/drawing/2014/main" id="{9930C87C-9B97-44AE-9773-9735D89BF07E}"/>
                </a:ext>
              </a:extLst>
            </p:cNvPr>
            <p:cNvSpPr/>
            <p:nvPr userDrawn="1"/>
          </p:nvSpPr>
          <p:spPr bwMode="auto">
            <a:xfrm>
              <a:off x="284703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6" name="ïṥ1ïďê">
              <a:extLst>
                <a:ext uri="{FF2B5EF4-FFF2-40B4-BE49-F238E27FC236}">
                  <a16:creationId xmlns:a16="http://schemas.microsoft.com/office/drawing/2014/main" id="{4B997C96-38F4-417C-A6BA-8C8654A03182}"/>
                </a:ext>
              </a:extLst>
            </p:cNvPr>
            <p:cNvSpPr/>
            <p:nvPr userDrawn="1"/>
          </p:nvSpPr>
          <p:spPr bwMode="auto">
            <a:xfrm>
              <a:off x="2810008" y="2356565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5"/>
                    <a:pt x="4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7" name="îṡľîḍe">
              <a:extLst>
                <a:ext uri="{FF2B5EF4-FFF2-40B4-BE49-F238E27FC236}">
                  <a16:creationId xmlns:a16="http://schemas.microsoft.com/office/drawing/2014/main" id="{59C2B217-1939-4C34-9296-73E6419B53F3}"/>
                </a:ext>
              </a:extLst>
            </p:cNvPr>
            <p:cNvSpPr/>
            <p:nvPr userDrawn="1"/>
          </p:nvSpPr>
          <p:spPr bwMode="auto">
            <a:xfrm>
              <a:off x="2769891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8" name="í$ľiďe">
              <a:extLst>
                <a:ext uri="{FF2B5EF4-FFF2-40B4-BE49-F238E27FC236}">
                  <a16:creationId xmlns:a16="http://schemas.microsoft.com/office/drawing/2014/main" id="{8FEFD513-86B2-4B9F-A434-07246F03F080}"/>
                </a:ext>
              </a:extLst>
            </p:cNvPr>
            <p:cNvSpPr/>
            <p:nvPr userDrawn="1"/>
          </p:nvSpPr>
          <p:spPr bwMode="auto">
            <a:xfrm>
              <a:off x="2729775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39" name="ïśḷidê">
              <a:extLst>
                <a:ext uri="{FF2B5EF4-FFF2-40B4-BE49-F238E27FC236}">
                  <a16:creationId xmlns:a16="http://schemas.microsoft.com/office/drawing/2014/main" id="{06756ECA-B51F-43AE-A52C-2F870D620814}"/>
                </a:ext>
              </a:extLst>
            </p:cNvPr>
            <p:cNvSpPr/>
            <p:nvPr userDrawn="1"/>
          </p:nvSpPr>
          <p:spPr bwMode="auto">
            <a:xfrm>
              <a:off x="2689658" y="2623494"/>
              <a:ext cx="131151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0" name="i$1îḓê">
              <a:extLst>
                <a:ext uri="{FF2B5EF4-FFF2-40B4-BE49-F238E27FC236}">
                  <a16:creationId xmlns:a16="http://schemas.microsoft.com/office/drawing/2014/main" id="{4C60D5D0-D5CA-4F33-A50D-38660B6D1615}"/>
                </a:ext>
              </a:extLst>
            </p:cNvPr>
            <p:cNvSpPr/>
            <p:nvPr userDrawn="1"/>
          </p:nvSpPr>
          <p:spPr bwMode="auto">
            <a:xfrm>
              <a:off x="2649541" y="2714528"/>
              <a:ext cx="131151" cy="80233"/>
            </a:xfrm>
            <a:custGeom>
              <a:avLst/>
              <a:gdLst>
                <a:gd name="T0" fmla="*/ 34 w 36"/>
                <a:gd name="T1" fmla="*/ 11 h 22"/>
                <a:gd name="T2" fmla="*/ 23 w 36"/>
                <a:gd name="T3" fmla="*/ 0 h 22"/>
                <a:gd name="T4" fmla="*/ 2 w 36"/>
                <a:gd name="T5" fmla="*/ 11 h 22"/>
                <a:gd name="T6" fmla="*/ 13 w 36"/>
                <a:gd name="T7" fmla="*/ 22 h 22"/>
                <a:gd name="T8" fmla="*/ 34 w 36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34" y="11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4" y="0"/>
                    <a:pt x="5" y="5"/>
                    <a:pt x="2" y="11"/>
                  </a:cubicBezTo>
                  <a:cubicBezTo>
                    <a:pt x="0" y="17"/>
                    <a:pt x="5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1" name="ïşḻîḑè">
              <a:extLst>
                <a:ext uri="{FF2B5EF4-FFF2-40B4-BE49-F238E27FC236}">
                  <a16:creationId xmlns:a16="http://schemas.microsoft.com/office/drawing/2014/main" id="{57BA383A-DF13-40E1-94A1-989545365E1E}"/>
                </a:ext>
              </a:extLst>
            </p:cNvPr>
            <p:cNvSpPr/>
            <p:nvPr userDrawn="1"/>
          </p:nvSpPr>
          <p:spPr bwMode="auto">
            <a:xfrm>
              <a:off x="3055337" y="1804190"/>
              <a:ext cx="112636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6" y="0"/>
                    <a:pt x="19" y="0"/>
                  </a:cubicBezTo>
                  <a:cubicBezTo>
                    <a:pt x="11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2" name="îṩ1îḓé">
              <a:extLst>
                <a:ext uri="{FF2B5EF4-FFF2-40B4-BE49-F238E27FC236}">
                  <a16:creationId xmlns:a16="http://schemas.microsoft.com/office/drawing/2014/main" id="{1C6D7F8F-E4CA-4586-A9CC-40DEB5A73CF3}"/>
                </a:ext>
              </a:extLst>
            </p:cNvPr>
            <p:cNvSpPr/>
            <p:nvPr userDrawn="1"/>
          </p:nvSpPr>
          <p:spPr bwMode="auto">
            <a:xfrm>
              <a:off x="3022934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19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3" name="iṣḷiḍê">
              <a:extLst>
                <a:ext uri="{FF2B5EF4-FFF2-40B4-BE49-F238E27FC236}">
                  <a16:creationId xmlns:a16="http://schemas.microsoft.com/office/drawing/2014/main" id="{5DC67D80-A2EB-4512-B69C-7AD607C72394}"/>
                </a:ext>
              </a:extLst>
            </p:cNvPr>
            <p:cNvSpPr/>
            <p:nvPr userDrawn="1"/>
          </p:nvSpPr>
          <p:spPr bwMode="auto">
            <a:xfrm>
              <a:off x="2988990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19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7" y="0"/>
                    <a:pt x="19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4" name="í$1idé">
              <a:extLst>
                <a:ext uri="{FF2B5EF4-FFF2-40B4-BE49-F238E27FC236}">
                  <a16:creationId xmlns:a16="http://schemas.microsoft.com/office/drawing/2014/main" id="{02C7D3AF-906E-4F1D-94D6-5F41B066C346}"/>
                </a:ext>
              </a:extLst>
            </p:cNvPr>
            <p:cNvSpPr/>
            <p:nvPr userDrawn="1"/>
          </p:nvSpPr>
          <p:spPr bwMode="auto">
            <a:xfrm>
              <a:off x="2964302" y="1734757"/>
              <a:ext cx="112636" cy="58632"/>
            </a:xfrm>
            <a:custGeom>
              <a:avLst/>
              <a:gdLst>
                <a:gd name="T0" fmla="*/ 29 w 31"/>
                <a:gd name="T1" fmla="*/ 8 h 16"/>
                <a:gd name="T2" fmla="*/ 19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19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5" name="işľíḓé">
              <a:extLst>
                <a:ext uri="{FF2B5EF4-FFF2-40B4-BE49-F238E27FC236}">
                  <a16:creationId xmlns:a16="http://schemas.microsoft.com/office/drawing/2014/main" id="{032FB846-DCA3-485C-BA0F-A96A2018F7B0}"/>
                </a:ext>
              </a:extLst>
            </p:cNvPr>
            <p:cNvSpPr/>
            <p:nvPr userDrawn="1"/>
          </p:nvSpPr>
          <p:spPr bwMode="auto">
            <a:xfrm>
              <a:off x="2930358" y="1804190"/>
              <a:ext cx="114178" cy="61718"/>
            </a:xfrm>
            <a:custGeom>
              <a:avLst/>
              <a:gdLst>
                <a:gd name="T0" fmla="*/ 29 w 31"/>
                <a:gd name="T1" fmla="*/ 9 h 17"/>
                <a:gd name="T2" fmla="*/ 19 w 31"/>
                <a:gd name="T3" fmla="*/ 0 h 17"/>
                <a:gd name="T4" fmla="*/ 2 w 31"/>
                <a:gd name="T5" fmla="*/ 9 h 17"/>
                <a:gd name="T6" fmla="*/ 12 w 31"/>
                <a:gd name="T7" fmla="*/ 17 h 17"/>
                <a:gd name="T8" fmla="*/ 29 w 3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">
                  <a:moveTo>
                    <a:pt x="29" y="9"/>
                  </a:moveTo>
                  <a:cubicBezTo>
                    <a:pt x="31" y="4"/>
                    <a:pt x="27" y="0"/>
                    <a:pt x="19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7" y="13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6" name="îSḷîḓè">
              <a:extLst>
                <a:ext uri="{FF2B5EF4-FFF2-40B4-BE49-F238E27FC236}">
                  <a16:creationId xmlns:a16="http://schemas.microsoft.com/office/drawing/2014/main" id="{000BCE92-E9A9-4E5F-A76E-D1085170D04F}"/>
                </a:ext>
              </a:extLst>
            </p:cNvPr>
            <p:cNvSpPr/>
            <p:nvPr userDrawn="1"/>
          </p:nvSpPr>
          <p:spPr bwMode="auto">
            <a:xfrm>
              <a:off x="2860926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4" y="4"/>
                    <a:pt x="2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7" name="íŝḷiḑé">
              <a:extLst>
                <a:ext uri="{FF2B5EF4-FFF2-40B4-BE49-F238E27FC236}">
                  <a16:creationId xmlns:a16="http://schemas.microsoft.com/office/drawing/2014/main" id="{083967E9-BDFD-4446-BD6D-43C028BD480F}"/>
                </a:ext>
              </a:extLst>
            </p:cNvPr>
            <p:cNvSpPr/>
            <p:nvPr userDrawn="1"/>
          </p:nvSpPr>
          <p:spPr bwMode="auto">
            <a:xfrm>
              <a:off x="282543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1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8" name="ïśļiďé">
              <a:extLst>
                <a:ext uri="{FF2B5EF4-FFF2-40B4-BE49-F238E27FC236}">
                  <a16:creationId xmlns:a16="http://schemas.microsoft.com/office/drawing/2014/main" id="{D2508D49-41BC-4757-931A-BEFCB834D3F3}"/>
                </a:ext>
              </a:extLst>
            </p:cNvPr>
            <p:cNvSpPr/>
            <p:nvPr userDrawn="1"/>
          </p:nvSpPr>
          <p:spPr bwMode="auto">
            <a:xfrm>
              <a:off x="278840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3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49" name="işḷiḋè">
              <a:extLst>
                <a:ext uri="{FF2B5EF4-FFF2-40B4-BE49-F238E27FC236}">
                  <a16:creationId xmlns:a16="http://schemas.microsoft.com/office/drawing/2014/main" id="{D25C738E-641F-46E8-98DB-95BE1038DCBB}"/>
                </a:ext>
              </a:extLst>
            </p:cNvPr>
            <p:cNvSpPr/>
            <p:nvPr userDrawn="1"/>
          </p:nvSpPr>
          <p:spPr bwMode="auto">
            <a:xfrm>
              <a:off x="2752919" y="2188383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0" name="îṧḻíḑé">
              <a:extLst>
                <a:ext uri="{FF2B5EF4-FFF2-40B4-BE49-F238E27FC236}">
                  <a16:creationId xmlns:a16="http://schemas.microsoft.com/office/drawing/2014/main" id="{41558E98-82D7-41CC-81A2-52A3A50439E2}"/>
                </a:ext>
              </a:extLst>
            </p:cNvPr>
            <p:cNvSpPr/>
            <p:nvPr userDrawn="1"/>
          </p:nvSpPr>
          <p:spPr bwMode="auto">
            <a:xfrm>
              <a:off x="2715889" y="2271702"/>
              <a:ext cx="123436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2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1" name="ïśḷíďé">
              <a:extLst>
                <a:ext uri="{FF2B5EF4-FFF2-40B4-BE49-F238E27FC236}">
                  <a16:creationId xmlns:a16="http://schemas.microsoft.com/office/drawing/2014/main" id="{F3920CA8-6FD3-4E7B-9D57-754A96BB14DB}"/>
                </a:ext>
              </a:extLst>
            </p:cNvPr>
            <p:cNvSpPr/>
            <p:nvPr userDrawn="1"/>
          </p:nvSpPr>
          <p:spPr bwMode="auto">
            <a:xfrm>
              <a:off x="2675772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2" name="ïṥḷiďé">
              <a:extLst>
                <a:ext uri="{FF2B5EF4-FFF2-40B4-BE49-F238E27FC236}">
                  <a16:creationId xmlns:a16="http://schemas.microsoft.com/office/drawing/2014/main" id="{F2593950-7AE9-4F56-8B8A-9819CC42D677}"/>
                </a:ext>
              </a:extLst>
            </p:cNvPr>
            <p:cNvSpPr/>
            <p:nvPr userDrawn="1"/>
          </p:nvSpPr>
          <p:spPr bwMode="auto">
            <a:xfrm>
              <a:off x="2635655" y="2439884"/>
              <a:ext cx="128065" cy="74061"/>
            </a:xfrm>
            <a:custGeom>
              <a:avLst/>
              <a:gdLst>
                <a:gd name="T0" fmla="*/ 33 w 35"/>
                <a:gd name="T1" fmla="*/ 10 h 20"/>
                <a:gd name="T2" fmla="*/ 22 w 35"/>
                <a:gd name="T3" fmla="*/ 0 h 20"/>
                <a:gd name="T4" fmla="*/ 2 w 35"/>
                <a:gd name="T5" fmla="*/ 10 h 20"/>
                <a:gd name="T6" fmla="*/ 13 w 35"/>
                <a:gd name="T7" fmla="*/ 20 h 20"/>
                <a:gd name="T8" fmla="*/ 33 w 35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3" y="10"/>
                  </a:moveTo>
                  <a:cubicBezTo>
                    <a:pt x="35" y="5"/>
                    <a:pt x="30" y="0"/>
                    <a:pt x="22" y="0"/>
                  </a:cubicBezTo>
                  <a:cubicBezTo>
                    <a:pt x="14" y="0"/>
                    <a:pt x="5" y="5"/>
                    <a:pt x="2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3" name="i$ļîdê">
              <a:extLst>
                <a:ext uri="{FF2B5EF4-FFF2-40B4-BE49-F238E27FC236}">
                  <a16:creationId xmlns:a16="http://schemas.microsoft.com/office/drawing/2014/main" id="{8939F207-3839-4124-9CEC-85583D302B66}"/>
                </a:ext>
              </a:extLst>
            </p:cNvPr>
            <p:cNvSpPr/>
            <p:nvPr userDrawn="1"/>
          </p:nvSpPr>
          <p:spPr bwMode="auto">
            <a:xfrm>
              <a:off x="2590909" y="2532461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4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4" name="iṧ1ïdê">
              <a:extLst>
                <a:ext uri="{FF2B5EF4-FFF2-40B4-BE49-F238E27FC236}">
                  <a16:creationId xmlns:a16="http://schemas.microsoft.com/office/drawing/2014/main" id="{61CE5C99-800B-4CAD-B911-7C859000C6B5}"/>
                </a:ext>
              </a:extLst>
            </p:cNvPr>
            <p:cNvSpPr/>
            <p:nvPr userDrawn="1"/>
          </p:nvSpPr>
          <p:spPr bwMode="auto">
            <a:xfrm>
              <a:off x="2550793" y="2623494"/>
              <a:ext cx="132693" cy="72519"/>
            </a:xfrm>
            <a:custGeom>
              <a:avLst/>
              <a:gdLst>
                <a:gd name="T0" fmla="*/ 34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4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4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5" name="ïṩḷiďe">
              <a:extLst>
                <a:ext uri="{FF2B5EF4-FFF2-40B4-BE49-F238E27FC236}">
                  <a16:creationId xmlns:a16="http://schemas.microsoft.com/office/drawing/2014/main" id="{9F3717C4-0E3B-47FF-9F35-7FF02369916F}"/>
                </a:ext>
              </a:extLst>
            </p:cNvPr>
            <p:cNvSpPr/>
            <p:nvPr userDrawn="1"/>
          </p:nvSpPr>
          <p:spPr bwMode="auto">
            <a:xfrm>
              <a:off x="2507590" y="2714528"/>
              <a:ext cx="135779" cy="80233"/>
            </a:xfrm>
            <a:custGeom>
              <a:avLst/>
              <a:gdLst>
                <a:gd name="T0" fmla="*/ 34 w 37"/>
                <a:gd name="T1" fmla="*/ 11 h 22"/>
                <a:gd name="T2" fmla="*/ 23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2" y="0"/>
                    <a:pt x="23" y="0"/>
                  </a:cubicBezTo>
                  <a:cubicBezTo>
                    <a:pt x="15" y="0"/>
                    <a:pt x="5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6" name="îš1iḋè">
              <a:extLst>
                <a:ext uri="{FF2B5EF4-FFF2-40B4-BE49-F238E27FC236}">
                  <a16:creationId xmlns:a16="http://schemas.microsoft.com/office/drawing/2014/main" id="{064CB6B9-CAF1-4344-B449-1C3185A75A9C}"/>
                </a:ext>
              </a:extLst>
            </p:cNvPr>
            <p:cNvSpPr/>
            <p:nvPr userDrawn="1"/>
          </p:nvSpPr>
          <p:spPr bwMode="auto">
            <a:xfrm>
              <a:off x="2839324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5" y="3"/>
                    <a:pt x="2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7" name="ïṥlïḍè">
              <a:extLst>
                <a:ext uri="{FF2B5EF4-FFF2-40B4-BE49-F238E27FC236}">
                  <a16:creationId xmlns:a16="http://schemas.microsoft.com/office/drawing/2014/main" id="{652FB4CA-5A1F-4284-9749-8B1314B123D5}"/>
                </a:ext>
              </a:extLst>
            </p:cNvPr>
            <p:cNvSpPr/>
            <p:nvPr userDrawn="1"/>
          </p:nvSpPr>
          <p:spPr bwMode="auto">
            <a:xfrm>
              <a:off x="2806922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7" y="0"/>
                    <a:pt x="20" y="0"/>
                  </a:cubicBezTo>
                  <a:cubicBezTo>
                    <a:pt x="12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8" name="îS1iďe">
              <a:extLst>
                <a:ext uri="{FF2B5EF4-FFF2-40B4-BE49-F238E27FC236}">
                  <a16:creationId xmlns:a16="http://schemas.microsoft.com/office/drawing/2014/main" id="{41977FEB-4AA5-4F48-B72E-5C4B9B3D572A}"/>
                </a:ext>
              </a:extLst>
            </p:cNvPr>
            <p:cNvSpPr/>
            <p:nvPr userDrawn="1"/>
          </p:nvSpPr>
          <p:spPr bwMode="auto">
            <a:xfrm>
              <a:off x="2769891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59" name="ïSḷïḍê">
              <a:extLst>
                <a:ext uri="{FF2B5EF4-FFF2-40B4-BE49-F238E27FC236}">
                  <a16:creationId xmlns:a16="http://schemas.microsoft.com/office/drawing/2014/main" id="{B87920F6-5E3E-4069-B981-C60F20A93971}"/>
                </a:ext>
              </a:extLst>
            </p:cNvPr>
            <p:cNvSpPr/>
            <p:nvPr userDrawn="1"/>
          </p:nvSpPr>
          <p:spPr bwMode="auto">
            <a:xfrm>
              <a:off x="2734404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3 w 33"/>
                <a:gd name="T5" fmla="*/ 8 h 17"/>
                <a:gd name="T6" fmla="*/ 13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8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0" name="îşlïḑé">
              <a:extLst>
                <a:ext uri="{FF2B5EF4-FFF2-40B4-BE49-F238E27FC236}">
                  <a16:creationId xmlns:a16="http://schemas.microsoft.com/office/drawing/2014/main" id="{49E8B156-514E-403C-A043-E24074A7A722}"/>
                </a:ext>
              </a:extLst>
            </p:cNvPr>
            <p:cNvSpPr/>
            <p:nvPr userDrawn="1"/>
          </p:nvSpPr>
          <p:spPr bwMode="auto">
            <a:xfrm>
              <a:off x="2697373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3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3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1" name="ïṣļïḑe">
              <a:extLst>
                <a:ext uri="{FF2B5EF4-FFF2-40B4-BE49-F238E27FC236}">
                  <a16:creationId xmlns:a16="http://schemas.microsoft.com/office/drawing/2014/main" id="{A301A18B-FE15-41F1-AAAF-2F7C88F1EC74}"/>
                </a:ext>
              </a:extLst>
            </p:cNvPr>
            <p:cNvSpPr/>
            <p:nvPr userDrawn="1"/>
          </p:nvSpPr>
          <p:spPr bwMode="auto">
            <a:xfrm>
              <a:off x="2660342" y="2108150"/>
              <a:ext cx="120350" cy="64804"/>
            </a:xfrm>
            <a:custGeom>
              <a:avLst/>
              <a:gdLst>
                <a:gd name="T0" fmla="*/ 31 w 33"/>
                <a:gd name="T1" fmla="*/ 9 h 18"/>
                <a:gd name="T2" fmla="*/ 21 w 33"/>
                <a:gd name="T3" fmla="*/ 0 h 18"/>
                <a:gd name="T4" fmla="*/ 2 w 33"/>
                <a:gd name="T5" fmla="*/ 9 h 18"/>
                <a:gd name="T6" fmla="*/ 12 w 33"/>
                <a:gd name="T7" fmla="*/ 18 h 18"/>
                <a:gd name="T8" fmla="*/ 31 w 33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8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2" name="îsḻíḓé">
              <a:extLst>
                <a:ext uri="{FF2B5EF4-FFF2-40B4-BE49-F238E27FC236}">
                  <a16:creationId xmlns:a16="http://schemas.microsoft.com/office/drawing/2014/main" id="{E1B86623-57E4-4222-AFDB-01AC73C357C6}"/>
                </a:ext>
              </a:extLst>
            </p:cNvPr>
            <p:cNvSpPr/>
            <p:nvPr userDrawn="1"/>
          </p:nvSpPr>
          <p:spPr bwMode="auto">
            <a:xfrm>
              <a:off x="2620226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1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3" name="îśľîḋê">
              <a:extLst>
                <a:ext uri="{FF2B5EF4-FFF2-40B4-BE49-F238E27FC236}">
                  <a16:creationId xmlns:a16="http://schemas.microsoft.com/office/drawing/2014/main" id="{C1E94F0A-47C6-43E7-9055-404D0C9FB269}"/>
                </a:ext>
              </a:extLst>
            </p:cNvPr>
            <p:cNvSpPr/>
            <p:nvPr userDrawn="1"/>
          </p:nvSpPr>
          <p:spPr bwMode="auto">
            <a:xfrm>
              <a:off x="2580109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4" name="ïṧľîḍê">
              <a:extLst>
                <a:ext uri="{FF2B5EF4-FFF2-40B4-BE49-F238E27FC236}">
                  <a16:creationId xmlns:a16="http://schemas.microsoft.com/office/drawing/2014/main" id="{3072B895-B01E-4378-B76F-9ED485F7831F}"/>
                </a:ext>
              </a:extLst>
            </p:cNvPr>
            <p:cNvSpPr/>
            <p:nvPr userDrawn="1"/>
          </p:nvSpPr>
          <p:spPr bwMode="auto">
            <a:xfrm>
              <a:off x="2539993" y="2356565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2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5" name="íṣļíḑe">
              <a:extLst>
                <a:ext uri="{FF2B5EF4-FFF2-40B4-BE49-F238E27FC236}">
                  <a16:creationId xmlns:a16="http://schemas.microsoft.com/office/drawing/2014/main" id="{64150B2F-E567-4284-9577-3DB09D32FBE2}"/>
                </a:ext>
              </a:extLst>
            </p:cNvPr>
            <p:cNvSpPr/>
            <p:nvPr userDrawn="1"/>
          </p:nvSpPr>
          <p:spPr bwMode="auto">
            <a:xfrm>
              <a:off x="2496790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4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6" name="ïşḻïḓé">
              <a:extLst>
                <a:ext uri="{FF2B5EF4-FFF2-40B4-BE49-F238E27FC236}">
                  <a16:creationId xmlns:a16="http://schemas.microsoft.com/office/drawing/2014/main" id="{D8AAB9C5-6C9C-4EFB-A8DC-B8536497A5BE}"/>
                </a:ext>
              </a:extLst>
            </p:cNvPr>
            <p:cNvSpPr/>
            <p:nvPr userDrawn="1"/>
          </p:nvSpPr>
          <p:spPr bwMode="auto">
            <a:xfrm>
              <a:off x="2456674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2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2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7" name="îşļïḑê">
              <a:extLst>
                <a:ext uri="{FF2B5EF4-FFF2-40B4-BE49-F238E27FC236}">
                  <a16:creationId xmlns:a16="http://schemas.microsoft.com/office/drawing/2014/main" id="{8D6CDCB7-CE97-4052-8F9C-1E35C45337CE}"/>
                </a:ext>
              </a:extLst>
            </p:cNvPr>
            <p:cNvSpPr/>
            <p:nvPr userDrawn="1"/>
          </p:nvSpPr>
          <p:spPr bwMode="auto">
            <a:xfrm>
              <a:off x="2413471" y="2623494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4" y="0"/>
                    <a:pt x="5" y="4"/>
                    <a:pt x="2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8" name="iṥliḍe">
              <a:extLst>
                <a:ext uri="{FF2B5EF4-FFF2-40B4-BE49-F238E27FC236}">
                  <a16:creationId xmlns:a16="http://schemas.microsoft.com/office/drawing/2014/main" id="{956EDEE8-8ECB-4C56-9F4E-CE265D8363B5}"/>
                </a:ext>
              </a:extLst>
            </p:cNvPr>
            <p:cNvSpPr/>
            <p:nvPr userDrawn="1"/>
          </p:nvSpPr>
          <p:spPr bwMode="auto">
            <a:xfrm>
              <a:off x="2365639" y="2714528"/>
              <a:ext cx="134237" cy="80233"/>
            </a:xfrm>
            <a:custGeom>
              <a:avLst/>
              <a:gdLst>
                <a:gd name="T0" fmla="*/ 35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4 w 37"/>
                <a:gd name="T7" fmla="*/ 22 h 22"/>
                <a:gd name="T8" fmla="*/ 35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5" y="11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69" name="íṧḷídê">
              <a:extLst>
                <a:ext uri="{FF2B5EF4-FFF2-40B4-BE49-F238E27FC236}">
                  <a16:creationId xmlns:a16="http://schemas.microsoft.com/office/drawing/2014/main" id="{FD87D9F9-0833-4631-A7A4-5B30CECC3F4E}"/>
                </a:ext>
              </a:extLst>
            </p:cNvPr>
            <p:cNvSpPr/>
            <p:nvPr userDrawn="1"/>
          </p:nvSpPr>
          <p:spPr bwMode="auto">
            <a:xfrm>
              <a:off x="2317808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3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0" name="iślîḍê">
              <a:extLst>
                <a:ext uri="{FF2B5EF4-FFF2-40B4-BE49-F238E27FC236}">
                  <a16:creationId xmlns:a16="http://schemas.microsoft.com/office/drawing/2014/main" id="{F7353E8B-3CAE-4D47-A8E3-8EBBDF8396CD}"/>
                </a:ext>
              </a:extLst>
            </p:cNvPr>
            <p:cNvSpPr/>
            <p:nvPr userDrawn="1"/>
          </p:nvSpPr>
          <p:spPr bwMode="auto">
            <a:xfrm>
              <a:off x="2269977" y="2907396"/>
              <a:ext cx="143495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1" name="îśľîḍê">
              <a:extLst>
                <a:ext uri="{FF2B5EF4-FFF2-40B4-BE49-F238E27FC236}">
                  <a16:creationId xmlns:a16="http://schemas.microsoft.com/office/drawing/2014/main" id="{2728EADD-C163-40FD-9A98-F3B24C7BFDE0}"/>
                </a:ext>
              </a:extLst>
            </p:cNvPr>
            <p:cNvSpPr/>
            <p:nvPr userDrawn="1"/>
          </p:nvSpPr>
          <p:spPr bwMode="auto">
            <a:xfrm>
              <a:off x="2354839" y="1734757"/>
              <a:ext cx="115721" cy="58632"/>
            </a:xfrm>
            <a:custGeom>
              <a:avLst/>
              <a:gdLst>
                <a:gd name="T0" fmla="*/ 29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1 w 32"/>
                <a:gd name="T7" fmla="*/ 16 h 16"/>
                <a:gd name="T8" fmla="*/ 29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29" y="8"/>
                  </a:moveTo>
                  <a:cubicBezTo>
                    <a:pt x="32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1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2" name="îšľîde">
              <a:extLst>
                <a:ext uri="{FF2B5EF4-FFF2-40B4-BE49-F238E27FC236}">
                  <a16:creationId xmlns:a16="http://schemas.microsoft.com/office/drawing/2014/main" id="{97E9105D-B259-4036-948C-8BD5BC034645}"/>
                </a:ext>
              </a:extLst>
            </p:cNvPr>
            <p:cNvSpPr/>
            <p:nvPr userDrawn="1"/>
          </p:nvSpPr>
          <p:spPr bwMode="auto">
            <a:xfrm>
              <a:off x="2475189" y="1734757"/>
              <a:ext cx="115721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2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3" name="íšlîḑê">
              <a:extLst>
                <a:ext uri="{FF2B5EF4-FFF2-40B4-BE49-F238E27FC236}">
                  <a16:creationId xmlns:a16="http://schemas.microsoft.com/office/drawing/2014/main" id="{347D4239-76BF-4002-A495-86A9118F6446}"/>
                </a:ext>
              </a:extLst>
            </p:cNvPr>
            <p:cNvSpPr/>
            <p:nvPr userDrawn="1"/>
          </p:nvSpPr>
          <p:spPr bwMode="auto">
            <a:xfrm>
              <a:off x="2595539" y="1734757"/>
              <a:ext cx="117264" cy="58632"/>
            </a:xfrm>
            <a:custGeom>
              <a:avLst/>
              <a:gdLst>
                <a:gd name="T0" fmla="*/ 30 w 32"/>
                <a:gd name="T1" fmla="*/ 8 h 16"/>
                <a:gd name="T2" fmla="*/ 20 w 32"/>
                <a:gd name="T3" fmla="*/ 0 h 16"/>
                <a:gd name="T4" fmla="*/ 3 w 32"/>
                <a:gd name="T5" fmla="*/ 8 h 16"/>
                <a:gd name="T6" fmla="*/ 12 w 32"/>
                <a:gd name="T7" fmla="*/ 16 h 16"/>
                <a:gd name="T8" fmla="*/ 30 w 3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">
                  <a:moveTo>
                    <a:pt x="30" y="8"/>
                  </a:moveTo>
                  <a:cubicBezTo>
                    <a:pt x="32" y="3"/>
                    <a:pt x="28" y="0"/>
                    <a:pt x="20" y="0"/>
                  </a:cubicBezTo>
                  <a:cubicBezTo>
                    <a:pt x="13" y="0"/>
                    <a:pt x="5" y="3"/>
                    <a:pt x="3" y="8"/>
                  </a:cubicBezTo>
                  <a:cubicBezTo>
                    <a:pt x="0" y="12"/>
                    <a:pt x="5" y="16"/>
                    <a:pt x="12" y="16"/>
                  </a:cubicBezTo>
                  <a:cubicBezTo>
                    <a:pt x="20" y="16"/>
                    <a:pt x="28" y="12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4" name="î$lídê">
              <a:extLst>
                <a:ext uri="{FF2B5EF4-FFF2-40B4-BE49-F238E27FC236}">
                  <a16:creationId xmlns:a16="http://schemas.microsoft.com/office/drawing/2014/main" id="{8567640C-A860-421C-83C1-B22E9DCB2692}"/>
                </a:ext>
              </a:extLst>
            </p:cNvPr>
            <p:cNvSpPr/>
            <p:nvPr userDrawn="1"/>
          </p:nvSpPr>
          <p:spPr bwMode="auto">
            <a:xfrm>
              <a:off x="2558508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3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5" name="íṣḻiḓé">
              <a:extLst>
                <a:ext uri="{FF2B5EF4-FFF2-40B4-BE49-F238E27FC236}">
                  <a16:creationId xmlns:a16="http://schemas.microsoft.com/office/drawing/2014/main" id="{E2183E2B-84D1-4CC4-892F-9CDF62E94227}"/>
                </a:ext>
              </a:extLst>
            </p:cNvPr>
            <p:cNvSpPr/>
            <p:nvPr userDrawn="1"/>
          </p:nvSpPr>
          <p:spPr bwMode="auto">
            <a:xfrm>
              <a:off x="2523020" y="1878251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6" name="íSľîḍè">
              <a:extLst>
                <a:ext uri="{FF2B5EF4-FFF2-40B4-BE49-F238E27FC236}">
                  <a16:creationId xmlns:a16="http://schemas.microsoft.com/office/drawing/2014/main" id="{4DC08740-2D04-4004-88E5-DE812E714464}"/>
                </a:ext>
              </a:extLst>
            </p:cNvPr>
            <p:cNvSpPr/>
            <p:nvPr userDrawn="1"/>
          </p:nvSpPr>
          <p:spPr bwMode="auto">
            <a:xfrm>
              <a:off x="2482903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7" name="íṡlíḍé">
              <a:extLst>
                <a:ext uri="{FF2B5EF4-FFF2-40B4-BE49-F238E27FC236}">
                  <a16:creationId xmlns:a16="http://schemas.microsoft.com/office/drawing/2014/main" id="{405EBBA6-CC13-4C18-981E-1E0EAC05A73E}"/>
                </a:ext>
              </a:extLst>
            </p:cNvPr>
            <p:cNvSpPr/>
            <p:nvPr userDrawn="1"/>
          </p:nvSpPr>
          <p:spPr bwMode="auto">
            <a:xfrm>
              <a:off x="2442787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8" name="îṥḷîďe">
              <a:extLst>
                <a:ext uri="{FF2B5EF4-FFF2-40B4-BE49-F238E27FC236}">
                  <a16:creationId xmlns:a16="http://schemas.microsoft.com/office/drawing/2014/main" id="{104859A4-DBBF-4829-A007-D306EB739DD6}"/>
                </a:ext>
              </a:extLst>
            </p:cNvPr>
            <p:cNvSpPr/>
            <p:nvPr userDrawn="1"/>
          </p:nvSpPr>
          <p:spPr bwMode="auto">
            <a:xfrm>
              <a:off x="2401127" y="2108150"/>
              <a:ext cx="124979" cy="64804"/>
            </a:xfrm>
            <a:custGeom>
              <a:avLst/>
              <a:gdLst>
                <a:gd name="T0" fmla="*/ 31 w 34"/>
                <a:gd name="T1" fmla="*/ 9 h 18"/>
                <a:gd name="T2" fmla="*/ 21 w 34"/>
                <a:gd name="T3" fmla="*/ 0 h 18"/>
                <a:gd name="T4" fmla="*/ 2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79" name="íṡḷíďè">
              <a:extLst>
                <a:ext uri="{FF2B5EF4-FFF2-40B4-BE49-F238E27FC236}">
                  <a16:creationId xmlns:a16="http://schemas.microsoft.com/office/drawing/2014/main" id="{09F717AE-D994-4EC6-94D4-78D2ECB76FDF}"/>
                </a:ext>
              </a:extLst>
            </p:cNvPr>
            <p:cNvSpPr/>
            <p:nvPr userDrawn="1"/>
          </p:nvSpPr>
          <p:spPr bwMode="auto">
            <a:xfrm>
              <a:off x="2357925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0" name="îSlîḍé">
              <a:extLst>
                <a:ext uri="{FF2B5EF4-FFF2-40B4-BE49-F238E27FC236}">
                  <a16:creationId xmlns:a16="http://schemas.microsoft.com/office/drawing/2014/main" id="{3BEDD0FD-74A7-4BF7-B26F-90B8A3F00CA4}"/>
                </a:ext>
              </a:extLst>
            </p:cNvPr>
            <p:cNvSpPr/>
            <p:nvPr userDrawn="1"/>
          </p:nvSpPr>
          <p:spPr bwMode="auto">
            <a:xfrm>
              <a:off x="2314722" y="2271702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1" name="ïṡ1ïḋê">
              <a:extLst>
                <a:ext uri="{FF2B5EF4-FFF2-40B4-BE49-F238E27FC236}">
                  <a16:creationId xmlns:a16="http://schemas.microsoft.com/office/drawing/2014/main" id="{B1DCF5D3-18EC-4A27-BF52-24918BCA268B}"/>
                </a:ext>
              </a:extLst>
            </p:cNvPr>
            <p:cNvSpPr/>
            <p:nvPr userDrawn="1"/>
          </p:nvSpPr>
          <p:spPr bwMode="auto">
            <a:xfrm>
              <a:off x="2269977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2" name="ïṧľiḋe">
              <a:extLst>
                <a:ext uri="{FF2B5EF4-FFF2-40B4-BE49-F238E27FC236}">
                  <a16:creationId xmlns:a16="http://schemas.microsoft.com/office/drawing/2014/main" id="{C1A1F108-2F83-4E11-BF53-24BB7D6B2F85}"/>
                </a:ext>
              </a:extLst>
            </p:cNvPr>
            <p:cNvSpPr/>
            <p:nvPr userDrawn="1"/>
          </p:nvSpPr>
          <p:spPr bwMode="auto">
            <a:xfrm>
              <a:off x="2226774" y="2439884"/>
              <a:ext cx="131151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3" name="îśḷîďè">
              <a:extLst>
                <a:ext uri="{FF2B5EF4-FFF2-40B4-BE49-F238E27FC236}">
                  <a16:creationId xmlns:a16="http://schemas.microsoft.com/office/drawing/2014/main" id="{726FCEA7-64DF-4C85-8E3E-0695424C0877}"/>
                </a:ext>
              </a:extLst>
            </p:cNvPr>
            <p:cNvSpPr/>
            <p:nvPr userDrawn="1"/>
          </p:nvSpPr>
          <p:spPr bwMode="auto">
            <a:xfrm>
              <a:off x="2178943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4" name="iṧḷïḓè">
              <a:extLst>
                <a:ext uri="{FF2B5EF4-FFF2-40B4-BE49-F238E27FC236}">
                  <a16:creationId xmlns:a16="http://schemas.microsoft.com/office/drawing/2014/main" id="{00A31E98-721B-4DD3-B83D-190D0225F81A}"/>
                </a:ext>
              </a:extLst>
            </p:cNvPr>
            <p:cNvSpPr/>
            <p:nvPr userDrawn="1"/>
          </p:nvSpPr>
          <p:spPr bwMode="auto">
            <a:xfrm>
              <a:off x="2131111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5" name="ïş1iďè">
              <a:extLst>
                <a:ext uri="{FF2B5EF4-FFF2-40B4-BE49-F238E27FC236}">
                  <a16:creationId xmlns:a16="http://schemas.microsoft.com/office/drawing/2014/main" id="{726F4AAB-8A41-4278-884C-E1B69597EE65}"/>
                </a:ext>
              </a:extLst>
            </p:cNvPr>
            <p:cNvSpPr/>
            <p:nvPr userDrawn="1"/>
          </p:nvSpPr>
          <p:spPr bwMode="auto">
            <a:xfrm>
              <a:off x="2189743" y="1804190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1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6" name="iŝ1íḑe">
              <a:extLst>
                <a:ext uri="{FF2B5EF4-FFF2-40B4-BE49-F238E27FC236}">
                  <a16:creationId xmlns:a16="http://schemas.microsoft.com/office/drawing/2014/main" id="{DB09B898-B14C-4B04-87AA-E8A26562FCE2}"/>
                </a:ext>
              </a:extLst>
            </p:cNvPr>
            <p:cNvSpPr/>
            <p:nvPr userDrawn="1"/>
          </p:nvSpPr>
          <p:spPr bwMode="auto">
            <a:xfrm>
              <a:off x="2314722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1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7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7" name="íŝlïḓe">
              <a:extLst>
                <a:ext uri="{FF2B5EF4-FFF2-40B4-BE49-F238E27FC236}">
                  <a16:creationId xmlns:a16="http://schemas.microsoft.com/office/drawing/2014/main" id="{9C8DA718-3C45-4260-AC42-E632A642F5F6}"/>
                </a:ext>
              </a:extLst>
            </p:cNvPr>
            <p:cNvSpPr/>
            <p:nvPr userDrawn="1"/>
          </p:nvSpPr>
          <p:spPr bwMode="auto">
            <a:xfrm>
              <a:off x="2435072" y="1804190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8" y="0"/>
                    <a:pt x="21" y="0"/>
                  </a:cubicBezTo>
                  <a:cubicBezTo>
                    <a:pt x="13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8" name="ïṩlíďé">
              <a:extLst>
                <a:ext uri="{FF2B5EF4-FFF2-40B4-BE49-F238E27FC236}">
                  <a16:creationId xmlns:a16="http://schemas.microsoft.com/office/drawing/2014/main" id="{024A6BFF-B72A-4BB1-80E1-D3AB9F55E066}"/>
                </a:ext>
              </a:extLst>
            </p:cNvPr>
            <p:cNvSpPr/>
            <p:nvPr userDrawn="1"/>
          </p:nvSpPr>
          <p:spPr bwMode="auto">
            <a:xfrm>
              <a:off x="1895041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89" name="îşlïḑé">
              <a:extLst>
                <a:ext uri="{FF2B5EF4-FFF2-40B4-BE49-F238E27FC236}">
                  <a16:creationId xmlns:a16="http://schemas.microsoft.com/office/drawing/2014/main" id="{41AE8BBD-CB26-4E5A-9B2A-0F13492822E6}"/>
                </a:ext>
              </a:extLst>
            </p:cNvPr>
            <p:cNvSpPr/>
            <p:nvPr userDrawn="1"/>
          </p:nvSpPr>
          <p:spPr bwMode="auto">
            <a:xfrm>
              <a:off x="2023105" y="1878251"/>
              <a:ext cx="120350" cy="61718"/>
            </a:xfrm>
            <a:custGeom>
              <a:avLst/>
              <a:gdLst>
                <a:gd name="T0" fmla="*/ 30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1 w 33"/>
                <a:gd name="T7" fmla="*/ 17 h 17"/>
                <a:gd name="T8" fmla="*/ 30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0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0" name="ïsļïdè">
              <a:extLst>
                <a:ext uri="{FF2B5EF4-FFF2-40B4-BE49-F238E27FC236}">
                  <a16:creationId xmlns:a16="http://schemas.microsoft.com/office/drawing/2014/main" id="{8165553B-5F5E-4059-8627-EE255D6306D7}"/>
                </a:ext>
              </a:extLst>
            </p:cNvPr>
            <p:cNvSpPr/>
            <p:nvPr userDrawn="1"/>
          </p:nvSpPr>
          <p:spPr bwMode="auto">
            <a:xfrm>
              <a:off x="2146541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1" name="ïṣḷïďé">
              <a:extLst>
                <a:ext uri="{FF2B5EF4-FFF2-40B4-BE49-F238E27FC236}">
                  <a16:creationId xmlns:a16="http://schemas.microsoft.com/office/drawing/2014/main" id="{EF4E09B7-5EE2-4304-8294-0B2417D6095C}"/>
                </a:ext>
              </a:extLst>
            </p:cNvPr>
            <p:cNvSpPr/>
            <p:nvPr userDrawn="1"/>
          </p:nvSpPr>
          <p:spPr bwMode="auto">
            <a:xfrm>
              <a:off x="2269977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2" name="isḷîḋe">
              <a:extLst>
                <a:ext uri="{FF2B5EF4-FFF2-40B4-BE49-F238E27FC236}">
                  <a16:creationId xmlns:a16="http://schemas.microsoft.com/office/drawing/2014/main" id="{AD029014-9E38-4A0A-9C8C-670E8348690F}"/>
                </a:ext>
              </a:extLst>
            </p:cNvPr>
            <p:cNvSpPr/>
            <p:nvPr userDrawn="1"/>
          </p:nvSpPr>
          <p:spPr bwMode="auto">
            <a:xfrm>
              <a:off x="2394956" y="1878251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3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3" name="iś1îďè">
              <a:extLst>
                <a:ext uri="{FF2B5EF4-FFF2-40B4-BE49-F238E27FC236}">
                  <a16:creationId xmlns:a16="http://schemas.microsoft.com/office/drawing/2014/main" id="{08784D7D-1AC6-4ED1-83B4-A13876A19601}"/>
                </a:ext>
              </a:extLst>
            </p:cNvPr>
            <p:cNvSpPr/>
            <p:nvPr userDrawn="1"/>
          </p:nvSpPr>
          <p:spPr bwMode="auto">
            <a:xfrm>
              <a:off x="1850295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4" name="iṡ1íḑê">
              <a:extLst>
                <a:ext uri="{FF2B5EF4-FFF2-40B4-BE49-F238E27FC236}">
                  <a16:creationId xmlns:a16="http://schemas.microsoft.com/office/drawing/2014/main" id="{3FFC7FE5-2593-4437-AB32-A92EDB4437DB}"/>
                </a:ext>
              </a:extLst>
            </p:cNvPr>
            <p:cNvSpPr/>
            <p:nvPr userDrawn="1"/>
          </p:nvSpPr>
          <p:spPr bwMode="auto">
            <a:xfrm>
              <a:off x="1975274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5" name="i$1îḍè">
              <a:extLst>
                <a:ext uri="{FF2B5EF4-FFF2-40B4-BE49-F238E27FC236}">
                  <a16:creationId xmlns:a16="http://schemas.microsoft.com/office/drawing/2014/main" id="{C7220CC3-6C0C-4C44-91AE-E5DEF7E3519C}"/>
                </a:ext>
              </a:extLst>
            </p:cNvPr>
            <p:cNvSpPr/>
            <p:nvPr userDrawn="1"/>
          </p:nvSpPr>
          <p:spPr bwMode="auto">
            <a:xfrm>
              <a:off x="2103338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2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6" name="íṣļïďe">
              <a:extLst>
                <a:ext uri="{FF2B5EF4-FFF2-40B4-BE49-F238E27FC236}">
                  <a16:creationId xmlns:a16="http://schemas.microsoft.com/office/drawing/2014/main" id="{E8A594A2-437A-4224-87E7-078CEFE962B5}"/>
                </a:ext>
              </a:extLst>
            </p:cNvPr>
            <p:cNvSpPr/>
            <p:nvPr userDrawn="1"/>
          </p:nvSpPr>
          <p:spPr bwMode="auto">
            <a:xfrm>
              <a:off x="2229860" y="1953855"/>
              <a:ext cx="120350" cy="63261"/>
            </a:xfrm>
            <a:custGeom>
              <a:avLst/>
              <a:gdLst>
                <a:gd name="T0" fmla="*/ 31 w 33"/>
                <a:gd name="T1" fmla="*/ 8 h 17"/>
                <a:gd name="T2" fmla="*/ 21 w 33"/>
                <a:gd name="T3" fmla="*/ 0 h 17"/>
                <a:gd name="T4" fmla="*/ 2 w 33"/>
                <a:gd name="T5" fmla="*/ 8 h 17"/>
                <a:gd name="T6" fmla="*/ 12 w 33"/>
                <a:gd name="T7" fmla="*/ 17 h 17"/>
                <a:gd name="T8" fmla="*/ 31 w 33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8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7" name="íšľîḋé">
              <a:extLst>
                <a:ext uri="{FF2B5EF4-FFF2-40B4-BE49-F238E27FC236}">
                  <a16:creationId xmlns:a16="http://schemas.microsoft.com/office/drawing/2014/main" id="{006F537C-9A2E-4AAD-ACCD-A666F52E5DE1}"/>
                </a:ext>
              </a:extLst>
            </p:cNvPr>
            <p:cNvSpPr/>
            <p:nvPr userDrawn="1"/>
          </p:nvSpPr>
          <p:spPr bwMode="auto">
            <a:xfrm>
              <a:off x="2354839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1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8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8" name="ïşḷiḑè">
              <a:extLst>
                <a:ext uri="{FF2B5EF4-FFF2-40B4-BE49-F238E27FC236}">
                  <a16:creationId xmlns:a16="http://schemas.microsoft.com/office/drawing/2014/main" id="{1220592F-25AA-4462-AD95-C05539C29C1E}"/>
                </a:ext>
              </a:extLst>
            </p:cNvPr>
            <p:cNvSpPr/>
            <p:nvPr userDrawn="1"/>
          </p:nvSpPr>
          <p:spPr bwMode="auto">
            <a:xfrm>
              <a:off x="180400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99" name="íṡ1íḓé">
              <a:extLst>
                <a:ext uri="{FF2B5EF4-FFF2-40B4-BE49-F238E27FC236}">
                  <a16:creationId xmlns:a16="http://schemas.microsoft.com/office/drawing/2014/main" id="{CFA218D7-B3F3-49E5-B0A3-28797955DD61}"/>
                </a:ext>
              </a:extLst>
            </p:cNvPr>
            <p:cNvSpPr/>
            <p:nvPr userDrawn="1"/>
          </p:nvSpPr>
          <p:spPr bwMode="auto">
            <a:xfrm>
              <a:off x="193052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0" name="íṩḻïḓê">
              <a:extLst>
                <a:ext uri="{FF2B5EF4-FFF2-40B4-BE49-F238E27FC236}">
                  <a16:creationId xmlns:a16="http://schemas.microsoft.com/office/drawing/2014/main" id="{121B4B24-D1AE-44D7-A010-B6600198D37F}"/>
                </a:ext>
              </a:extLst>
            </p:cNvPr>
            <p:cNvSpPr/>
            <p:nvPr userDrawn="1"/>
          </p:nvSpPr>
          <p:spPr bwMode="auto">
            <a:xfrm>
              <a:off x="2058593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1" name="íṣļídé">
              <a:extLst>
                <a:ext uri="{FF2B5EF4-FFF2-40B4-BE49-F238E27FC236}">
                  <a16:creationId xmlns:a16="http://schemas.microsoft.com/office/drawing/2014/main" id="{D612A342-9E2D-4484-8812-CE77966EC203}"/>
                </a:ext>
              </a:extLst>
            </p:cNvPr>
            <p:cNvSpPr/>
            <p:nvPr userDrawn="1"/>
          </p:nvSpPr>
          <p:spPr bwMode="auto">
            <a:xfrm>
              <a:off x="2186657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2" name="íśľïḋe">
              <a:extLst>
                <a:ext uri="{FF2B5EF4-FFF2-40B4-BE49-F238E27FC236}">
                  <a16:creationId xmlns:a16="http://schemas.microsoft.com/office/drawing/2014/main" id="{116AF830-5387-44EC-8A48-FEB0A7945186}"/>
                </a:ext>
              </a:extLst>
            </p:cNvPr>
            <p:cNvSpPr/>
            <p:nvPr userDrawn="1"/>
          </p:nvSpPr>
          <p:spPr bwMode="auto">
            <a:xfrm>
              <a:off x="231472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1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29" y="0"/>
                    <a:pt x="21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3" name="ïṩ1íḍé">
              <a:extLst>
                <a:ext uri="{FF2B5EF4-FFF2-40B4-BE49-F238E27FC236}">
                  <a16:creationId xmlns:a16="http://schemas.microsoft.com/office/drawing/2014/main" id="{8CFC1430-AE79-47D7-A7DD-2F4E94B020E8}"/>
                </a:ext>
              </a:extLst>
            </p:cNvPr>
            <p:cNvSpPr/>
            <p:nvPr userDrawn="1"/>
          </p:nvSpPr>
          <p:spPr bwMode="auto">
            <a:xfrm>
              <a:off x="1625025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4" name="isļïde">
              <a:extLst>
                <a:ext uri="{FF2B5EF4-FFF2-40B4-BE49-F238E27FC236}">
                  <a16:creationId xmlns:a16="http://schemas.microsoft.com/office/drawing/2014/main" id="{257DC409-0021-4AA7-A1BA-70F7E88B696D}"/>
                </a:ext>
              </a:extLst>
            </p:cNvPr>
            <p:cNvSpPr/>
            <p:nvPr userDrawn="1"/>
          </p:nvSpPr>
          <p:spPr bwMode="auto">
            <a:xfrm>
              <a:off x="1753090" y="2108150"/>
              <a:ext cx="126522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5" name="ísḻïḑè">
              <a:extLst>
                <a:ext uri="{FF2B5EF4-FFF2-40B4-BE49-F238E27FC236}">
                  <a16:creationId xmlns:a16="http://schemas.microsoft.com/office/drawing/2014/main" id="{166DADB4-5EBD-46C2-8DD3-BE4F49D3083A}"/>
                </a:ext>
              </a:extLst>
            </p:cNvPr>
            <p:cNvSpPr/>
            <p:nvPr userDrawn="1"/>
          </p:nvSpPr>
          <p:spPr bwMode="auto">
            <a:xfrm>
              <a:off x="1884240" y="2108150"/>
              <a:ext cx="123436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6" name="íṥlîḋé">
              <a:extLst>
                <a:ext uri="{FF2B5EF4-FFF2-40B4-BE49-F238E27FC236}">
                  <a16:creationId xmlns:a16="http://schemas.microsoft.com/office/drawing/2014/main" id="{AAFFF557-E7C9-4555-8C0A-BDF3276136F5}"/>
                </a:ext>
              </a:extLst>
            </p:cNvPr>
            <p:cNvSpPr/>
            <p:nvPr userDrawn="1"/>
          </p:nvSpPr>
          <p:spPr bwMode="auto">
            <a:xfrm>
              <a:off x="2010761" y="2108150"/>
              <a:ext cx="128065" cy="64804"/>
            </a:xfrm>
            <a:custGeom>
              <a:avLst/>
              <a:gdLst>
                <a:gd name="T0" fmla="*/ 32 w 35"/>
                <a:gd name="T1" fmla="*/ 9 h 18"/>
                <a:gd name="T2" fmla="*/ 23 w 35"/>
                <a:gd name="T3" fmla="*/ 0 h 18"/>
                <a:gd name="T4" fmla="*/ 3 w 35"/>
                <a:gd name="T5" fmla="*/ 9 h 18"/>
                <a:gd name="T6" fmla="*/ 12 w 35"/>
                <a:gd name="T7" fmla="*/ 18 h 18"/>
                <a:gd name="T8" fmla="*/ 32 w 35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8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7" name="iŝḷíḑè">
              <a:extLst>
                <a:ext uri="{FF2B5EF4-FFF2-40B4-BE49-F238E27FC236}">
                  <a16:creationId xmlns:a16="http://schemas.microsoft.com/office/drawing/2014/main" id="{96B2B091-7DFD-40CA-B469-5C047B1588E9}"/>
                </a:ext>
              </a:extLst>
            </p:cNvPr>
            <p:cNvSpPr/>
            <p:nvPr userDrawn="1"/>
          </p:nvSpPr>
          <p:spPr bwMode="auto">
            <a:xfrm>
              <a:off x="2143455" y="2108150"/>
              <a:ext cx="123436" cy="64804"/>
            </a:xfrm>
            <a:custGeom>
              <a:avLst/>
              <a:gdLst>
                <a:gd name="T0" fmla="*/ 31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2 w 34"/>
                <a:gd name="T7" fmla="*/ 18 h 18"/>
                <a:gd name="T8" fmla="*/ 31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8" name="ïṣ1iḑe">
              <a:extLst>
                <a:ext uri="{FF2B5EF4-FFF2-40B4-BE49-F238E27FC236}">
                  <a16:creationId xmlns:a16="http://schemas.microsoft.com/office/drawing/2014/main" id="{4D03496F-A1CD-4497-ABE5-148378C0EAE3}"/>
                </a:ext>
              </a:extLst>
            </p:cNvPr>
            <p:cNvSpPr/>
            <p:nvPr userDrawn="1"/>
          </p:nvSpPr>
          <p:spPr bwMode="auto">
            <a:xfrm>
              <a:off x="2269977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09" name="îSḻiḑé">
              <a:extLst>
                <a:ext uri="{FF2B5EF4-FFF2-40B4-BE49-F238E27FC236}">
                  <a16:creationId xmlns:a16="http://schemas.microsoft.com/office/drawing/2014/main" id="{8D5D1A0B-8522-4F4D-AF8E-DEB4F56848AF}"/>
                </a:ext>
              </a:extLst>
            </p:cNvPr>
            <p:cNvSpPr/>
            <p:nvPr userDrawn="1"/>
          </p:nvSpPr>
          <p:spPr bwMode="auto">
            <a:xfrm>
              <a:off x="1023276" y="1878251"/>
              <a:ext cx="126522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0" name="iṩļîďê">
              <a:extLst>
                <a:ext uri="{FF2B5EF4-FFF2-40B4-BE49-F238E27FC236}">
                  <a16:creationId xmlns:a16="http://schemas.microsoft.com/office/drawing/2014/main" id="{43D18622-9ED2-4F6D-8F3E-A8AB04EEFDBD}"/>
                </a:ext>
              </a:extLst>
            </p:cNvPr>
            <p:cNvSpPr/>
            <p:nvPr userDrawn="1"/>
          </p:nvSpPr>
          <p:spPr bwMode="auto">
            <a:xfrm>
              <a:off x="1146711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3 w 35"/>
                <a:gd name="T5" fmla="*/ 9 h 17"/>
                <a:gd name="T6" fmla="*/ 11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1" name="îṥḷïḑê">
              <a:extLst>
                <a:ext uri="{FF2B5EF4-FFF2-40B4-BE49-F238E27FC236}">
                  <a16:creationId xmlns:a16="http://schemas.microsoft.com/office/drawing/2014/main" id="{0ABBF5DC-19BD-4ACB-B126-4F605D464E1B}"/>
                </a:ext>
              </a:extLst>
            </p:cNvPr>
            <p:cNvSpPr/>
            <p:nvPr userDrawn="1"/>
          </p:nvSpPr>
          <p:spPr bwMode="auto">
            <a:xfrm>
              <a:off x="1270147" y="1878251"/>
              <a:ext cx="128065" cy="61718"/>
            </a:xfrm>
            <a:custGeom>
              <a:avLst/>
              <a:gdLst>
                <a:gd name="T0" fmla="*/ 31 w 35"/>
                <a:gd name="T1" fmla="*/ 9 h 17"/>
                <a:gd name="T2" fmla="*/ 23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1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2" name="ïSlíḋê">
              <a:extLst>
                <a:ext uri="{FF2B5EF4-FFF2-40B4-BE49-F238E27FC236}">
                  <a16:creationId xmlns:a16="http://schemas.microsoft.com/office/drawing/2014/main" id="{317C5DFD-E324-4D0D-AF52-396644C964D3}"/>
                </a:ext>
              </a:extLst>
            </p:cNvPr>
            <p:cNvSpPr/>
            <p:nvPr userDrawn="1"/>
          </p:nvSpPr>
          <p:spPr bwMode="auto">
            <a:xfrm>
              <a:off x="1398211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7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3" name="ïşļiďè">
              <a:extLst>
                <a:ext uri="{FF2B5EF4-FFF2-40B4-BE49-F238E27FC236}">
                  <a16:creationId xmlns:a16="http://schemas.microsoft.com/office/drawing/2014/main" id="{AECE7D75-2586-4ADC-99CE-65C37EAE55F2}"/>
                </a:ext>
              </a:extLst>
            </p:cNvPr>
            <p:cNvSpPr/>
            <p:nvPr userDrawn="1"/>
          </p:nvSpPr>
          <p:spPr bwMode="auto">
            <a:xfrm>
              <a:off x="1523190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4" name="i$ļïḋè">
              <a:extLst>
                <a:ext uri="{FF2B5EF4-FFF2-40B4-BE49-F238E27FC236}">
                  <a16:creationId xmlns:a16="http://schemas.microsoft.com/office/drawing/2014/main" id="{EEB2EDB5-FACA-47D7-BBA4-597870D91F83}"/>
                </a:ext>
              </a:extLst>
            </p:cNvPr>
            <p:cNvSpPr/>
            <p:nvPr userDrawn="1"/>
          </p:nvSpPr>
          <p:spPr bwMode="auto">
            <a:xfrm>
              <a:off x="1646626" y="1878251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5" name="íSḻîḑê">
              <a:extLst>
                <a:ext uri="{FF2B5EF4-FFF2-40B4-BE49-F238E27FC236}">
                  <a16:creationId xmlns:a16="http://schemas.microsoft.com/office/drawing/2014/main" id="{94B030A3-4C59-4B60-82EB-75D8F1FC8147}"/>
                </a:ext>
              </a:extLst>
            </p:cNvPr>
            <p:cNvSpPr/>
            <p:nvPr userDrawn="1"/>
          </p:nvSpPr>
          <p:spPr bwMode="auto">
            <a:xfrm>
              <a:off x="1770062" y="1878251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2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6" name="iṥḷïḓe">
              <a:extLst>
                <a:ext uri="{FF2B5EF4-FFF2-40B4-BE49-F238E27FC236}">
                  <a16:creationId xmlns:a16="http://schemas.microsoft.com/office/drawing/2014/main" id="{4C739E4C-E238-451B-AC7B-94714B7A9EF1}"/>
                </a:ext>
              </a:extLst>
            </p:cNvPr>
            <p:cNvSpPr/>
            <p:nvPr userDrawn="1"/>
          </p:nvSpPr>
          <p:spPr bwMode="auto">
            <a:xfrm>
              <a:off x="839665" y="1953855"/>
              <a:ext cx="128065" cy="63261"/>
            </a:xfrm>
            <a:custGeom>
              <a:avLst/>
              <a:gdLst>
                <a:gd name="T0" fmla="*/ 31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1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1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7" name="îS1íḋé">
              <a:extLst>
                <a:ext uri="{FF2B5EF4-FFF2-40B4-BE49-F238E27FC236}">
                  <a16:creationId xmlns:a16="http://schemas.microsoft.com/office/drawing/2014/main" id="{9A51AC66-AE1D-44A4-9277-C1C5C5FB339C}"/>
                </a:ext>
              </a:extLst>
            </p:cNvPr>
            <p:cNvSpPr/>
            <p:nvPr userDrawn="1"/>
          </p:nvSpPr>
          <p:spPr bwMode="auto">
            <a:xfrm>
              <a:off x="964644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8" name="iśḷiḋé">
              <a:extLst>
                <a:ext uri="{FF2B5EF4-FFF2-40B4-BE49-F238E27FC236}">
                  <a16:creationId xmlns:a16="http://schemas.microsoft.com/office/drawing/2014/main" id="{71510741-602C-4051-9397-C94F44E73246}"/>
                </a:ext>
              </a:extLst>
            </p:cNvPr>
            <p:cNvSpPr/>
            <p:nvPr userDrawn="1"/>
          </p:nvSpPr>
          <p:spPr bwMode="auto">
            <a:xfrm>
              <a:off x="1091165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3 w 35"/>
                <a:gd name="T5" fmla="*/ 8 h 17"/>
                <a:gd name="T6" fmla="*/ 11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4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19" name="ïşļiḍé">
              <a:extLst>
                <a:ext uri="{FF2B5EF4-FFF2-40B4-BE49-F238E27FC236}">
                  <a16:creationId xmlns:a16="http://schemas.microsoft.com/office/drawing/2014/main" id="{2D54ED96-7652-4F4D-8283-FB0D5AFBD83C}"/>
                </a:ext>
              </a:extLst>
            </p:cNvPr>
            <p:cNvSpPr/>
            <p:nvPr userDrawn="1"/>
          </p:nvSpPr>
          <p:spPr bwMode="auto">
            <a:xfrm>
              <a:off x="1216144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4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0" name="íṧlíḍè">
              <a:extLst>
                <a:ext uri="{FF2B5EF4-FFF2-40B4-BE49-F238E27FC236}">
                  <a16:creationId xmlns:a16="http://schemas.microsoft.com/office/drawing/2014/main" id="{532AFF94-BCEA-4E5D-A89E-4DF7975B2FDB}"/>
                </a:ext>
              </a:extLst>
            </p:cNvPr>
            <p:cNvSpPr/>
            <p:nvPr userDrawn="1"/>
          </p:nvSpPr>
          <p:spPr bwMode="auto">
            <a:xfrm>
              <a:off x="1344209" y="1953855"/>
              <a:ext cx="126522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3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6" y="0"/>
                    <a:pt x="7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19" y="17"/>
                    <a:pt x="28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1" name="ï$ļíḍé">
              <a:extLst>
                <a:ext uri="{FF2B5EF4-FFF2-40B4-BE49-F238E27FC236}">
                  <a16:creationId xmlns:a16="http://schemas.microsoft.com/office/drawing/2014/main" id="{7A38E626-190E-4276-A0F8-E579FDE7E74B}"/>
                </a:ext>
              </a:extLst>
            </p:cNvPr>
            <p:cNvSpPr/>
            <p:nvPr userDrawn="1"/>
          </p:nvSpPr>
          <p:spPr bwMode="auto">
            <a:xfrm>
              <a:off x="1470730" y="1953855"/>
              <a:ext cx="124979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1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2" name="iSlîḓê">
              <a:extLst>
                <a:ext uri="{FF2B5EF4-FFF2-40B4-BE49-F238E27FC236}">
                  <a16:creationId xmlns:a16="http://schemas.microsoft.com/office/drawing/2014/main" id="{F81338D9-CF9C-4FFB-B56D-F81345BAE7B9}"/>
                </a:ext>
              </a:extLst>
            </p:cNvPr>
            <p:cNvSpPr/>
            <p:nvPr userDrawn="1"/>
          </p:nvSpPr>
          <p:spPr bwMode="auto">
            <a:xfrm>
              <a:off x="1595708" y="1953855"/>
              <a:ext cx="128065" cy="63261"/>
            </a:xfrm>
            <a:custGeom>
              <a:avLst/>
              <a:gdLst>
                <a:gd name="T0" fmla="*/ 32 w 35"/>
                <a:gd name="T1" fmla="*/ 8 h 17"/>
                <a:gd name="T2" fmla="*/ 23 w 35"/>
                <a:gd name="T3" fmla="*/ 0 h 17"/>
                <a:gd name="T4" fmla="*/ 4 w 35"/>
                <a:gd name="T5" fmla="*/ 8 h 17"/>
                <a:gd name="T6" fmla="*/ 12 w 35"/>
                <a:gd name="T7" fmla="*/ 17 h 17"/>
                <a:gd name="T8" fmla="*/ 32 w 35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8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7" y="4"/>
                    <a:pt x="4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3" name="íṧ1ïḓê">
              <a:extLst>
                <a:ext uri="{FF2B5EF4-FFF2-40B4-BE49-F238E27FC236}">
                  <a16:creationId xmlns:a16="http://schemas.microsoft.com/office/drawing/2014/main" id="{90E5D303-8C21-4845-ADCD-330ECFA7D0D2}"/>
                </a:ext>
              </a:extLst>
            </p:cNvPr>
            <p:cNvSpPr/>
            <p:nvPr userDrawn="1"/>
          </p:nvSpPr>
          <p:spPr bwMode="auto">
            <a:xfrm>
              <a:off x="1723773" y="1953855"/>
              <a:ext cx="123436" cy="63261"/>
            </a:xfrm>
            <a:custGeom>
              <a:avLst/>
              <a:gdLst>
                <a:gd name="T0" fmla="*/ 31 w 34"/>
                <a:gd name="T1" fmla="*/ 8 h 17"/>
                <a:gd name="T2" fmla="*/ 23 w 34"/>
                <a:gd name="T3" fmla="*/ 0 h 17"/>
                <a:gd name="T4" fmla="*/ 3 w 34"/>
                <a:gd name="T5" fmla="*/ 8 h 17"/>
                <a:gd name="T6" fmla="*/ 12 w 34"/>
                <a:gd name="T7" fmla="*/ 17 h 17"/>
                <a:gd name="T8" fmla="*/ 31 w 34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8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4" name="îśḷiḑé">
              <a:extLst>
                <a:ext uri="{FF2B5EF4-FFF2-40B4-BE49-F238E27FC236}">
                  <a16:creationId xmlns:a16="http://schemas.microsoft.com/office/drawing/2014/main" id="{4D11381E-3CED-4A4C-880A-282AC294AEA4}"/>
                </a:ext>
              </a:extLst>
            </p:cNvPr>
            <p:cNvSpPr/>
            <p:nvPr userDrawn="1"/>
          </p:nvSpPr>
          <p:spPr bwMode="auto">
            <a:xfrm>
              <a:off x="906012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5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5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5" name="íṧ1iḍê">
              <a:extLst>
                <a:ext uri="{FF2B5EF4-FFF2-40B4-BE49-F238E27FC236}">
                  <a16:creationId xmlns:a16="http://schemas.microsoft.com/office/drawing/2014/main" id="{BFA476E9-D98E-498D-848B-5ED4BC0613F8}"/>
                </a:ext>
              </a:extLst>
            </p:cNvPr>
            <p:cNvSpPr/>
            <p:nvPr userDrawn="1"/>
          </p:nvSpPr>
          <p:spPr bwMode="auto">
            <a:xfrm>
              <a:off x="1034076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7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6" name="î$ļîḍê">
              <a:extLst>
                <a:ext uri="{FF2B5EF4-FFF2-40B4-BE49-F238E27FC236}">
                  <a16:creationId xmlns:a16="http://schemas.microsoft.com/office/drawing/2014/main" id="{6E76548B-75F9-4207-8C10-F86C3D3C1904}"/>
                </a:ext>
              </a:extLst>
            </p:cNvPr>
            <p:cNvSpPr/>
            <p:nvPr userDrawn="1"/>
          </p:nvSpPr>
          <p:spPr bwMode="auto">
            <a:xfrm>
              <a:off x="1160597" y="2031003"/>
              <a:ext cx="132693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7" name="iṣḻiḋe">
              <a:extLst>
                <a:ext uri="{FF2B5EF4-FFF2-40B4-BE49-F238E27FC236}">
                  <a16:creationId xmlns:a16="http://schemas.microsoft.com/office/drawing/2014/main" id="{4F9B1A89-B272-4862-9BF1-EA77CF0A4AEE}"/>
                </a:ext>
              </a:extLst>
            </p:cNvPr>
            <p:cNvSpPr/>
            <p:nvPr userDrawn="1"/>
          </p:nvSpPr>
          <p:spPr bwMode="auto">
            <a:xfrm>
              <a:off x="1288663" y="2031003"/>
              <a:ext cx="131151" cy="61718"/>
            </a:xfrm>
            <a:custGeom>
              <a:avLst/>
              <a:gdLst>
                <a:gd name="T0" fmla="*/ 32 w 36"/>
                <a:gd name="T1" fmla="*/ 9 h 17"/>
                <a:gd name="T2" fmla="*/ 24 w 36"/>
                <a:gd name="T3" fmla="*/ 0 h 17"/>
                <a:gd name="T4" fmla="*/ 4 w 36"/>
                <a:gd name="T5" fmla="*/ 9 h 17"/>
                <a:gd name="T6" fmla="*/ 12 w 36"/>
                <a:gd name="T7" fmla="*/ 17 h 17"/>
                <a:gd name="T8" fmla="*/ 32 w 3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8" name="íṩlîďé">
              <a:extLst>
                <a:ext uri="{FF2B5EF4-FFF2-40B4-BE49-F238E27FC236}">
                  <a16:creationId xmlns:a16="http://schemas.microsoft.com/office/drawing/2014/main" id="{951D2825-9549-4386-8C63-59937D611B2B}"/>
                </a:ext>
              </a:extLst>
            </p:cNvPr>
            <p:cNvSpPr/>
            <p:nvPr userDrawn="1"/>
          </p:nvSpPr>
          <p:spPr bwMode="auto">
            <a:xfrm>
              <a:off x="1416727" y="2031003"/>
              <a:ext cx="128065" cy="61718"/>
            </a:xfrm>
            <a:custGeom>
              <a:avLst/>
              <a:gdLst>
                <a:gd name="T0" fmla="*/ 32 w 35"/>
                <a:gd name="T1" fmla="*/ 9 h 17"/>
                <a:gd name="T2" fmla="*/ 24 w 35"/>
                <a:gd name="T3" fmla="*/ 0 h 17"/>
                <a:gd name="T4" fmla="*/ 4 w 35"/>
                <a:gd name="T5" fmla="*/ 9 h 17"/>
                <a:gd name="T6" fmla="*/ 12 w 35"/>
                <a:gd name="T7" fmla="*/ 17 h 17"/>
                <a:gd name="T8" fmla="*/ 32 w 35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7">
                  <a:moveTo>
                    <a:pt x="32" y="9"/>
                  </a:moveTo>
                  <a:cubicBezTo>
                    <a:pt x="35" y="4"/>
                    <a:pt x="32" y="0"/>
                    <a:pt x="24" y="0"/>
                  </a:cubicBezTo>
                  <a:cubicBezTo>
                    <a:pt x="16" y="0"/>
                    <a:pt x="7" y="4"/>
                    <a:pt x="4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9" y="13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29" name="îṩ1íḑe">
              <a:extLst>
                <a:ext uri="{FF2B5EF4-FFF2-40B4-BE49-F238E27FC236}">
                  <a16:creationId xmlns:a16="http://schemas.microsoft.com/office/drawing/2014/main" id="{E340BEB3-272D-4090-8985-FC55A630319E}"/>
                </a:ext>
              </a:extLst>
            </p:cNvPr>
            <p:cNvSpPr/>
            <p:nvPr userDrawn="1"/>
          </p:nvSpPr>
          <p:spPr bwMode="auto">
            <a:xfrm>
              <a:off x="1547878" y="2031003"/>
              <a:ext cx="124979" cy="61718"/>
            </a:xfrm>
            <a:custGeom>
              <a:avLst/>
              <a:gdLst>
                <a:gd name="T0" fmla="*/ 31 w 34"/>
                <a:gd name="T1" fmla="*/ 9 h 17"/>
                <a:gd name="T2" fmla="*/ 23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3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0" name="îŝļïdé">
              <a:extLst>
                <a:ext uri="{FF2B5EF4-FFF2-40B4-BE49-F238E27FC236}">
                  <a16:creationId xmlns:a16="http://schemas.microsoft.com/office/drawing/2014/main" id="{82382F8D-3F0B-4FC0-A0C5-0429C3576ECC}"/>
                </a:ext>
              </a:extLst>
            </p:cNvPr>
            <p:cNvSpPr/>
            <p:nvPr userDrawn="1"/>
          </p:nvSpPr>
          <p:spPr bwMode="auto">
            <a:xfrm>
              <a:off x="1675942" y="2031003"/>
              <a:ext cx="123436" cy="61718"/>
            </a:xfrm>
            <a:custGeom>
              <a:avLst/>
              <a:gdLst>
                <a:gd name="T0" fmla="*/ 31 w 34"/>
                <a:gd name="T1" fmla="*/ 9 h 17"/>
                <a:gd name="T2" fmla="*/ 22 w 34"/>
                <a:gd name="T3" fmla="*/ 0 h 17"/>
                <a:gd name="T4" fmla="*/ 3 w 34"/>
                <a:gd name="T5" fmla="*/ 9 h 17"/>
                <a:gd name="T6" fmla="*/ 11 w 34"/>
                <a:gd name="T7" fmla="*/ 17 h 17"/>
                <a:gd name="T8" fmla="*/ 31 w 34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7">
                  <a:moveTo>
                    <a:pt x="31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3"/>
                    <a:pt x="4" y="17"/>
                    <a:pt x="11" y="17"/>
                  </a:cubicBezTo>
                  <a:cubicBezTo>
                    <a:pt x="19" y="17"/>
                    <a:pt x="28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1" name="îSḷíďè">
              <a:extLst>
                <a:ext uri="{FF2B5EF4-FFF2-40B4-BE49-F238E27FC236}">
                  <a16:creationId xmlns:a16="http://schemas.microsoft.com/office/drawing/2014/main" id="{6888A1F1-F4AD-45F7-8FD5-F1F4B75A463D}"/>
                </a:ext>
              </a:extLst>
            </p:cNvPr>
            <p:cNvSpPr/>
            <p:nvPr userDrawn="1"/>
          </p:nvSpPr>
          <p:spPr bwMode="auto">
            <a:xfrm>
              <a:off x="975444" y="2108150"/>
              <a:ext cx="131151" cy="64804"/>
            </a:xfrm>
            <a:custGeom>
              <a:avLst/>
              <a:gdLst>
                <a:gd name="T0" fmla="*/ 33 w 36"/>
                <a:gd name="T1" fmla="*/ 9 h 18"/>
                <a:gd name="T2" fmla="*/ 25 w 36"/>
                <a:gd name="T3" fmla="*/ 0 h 18"/>
                <a:gd name="T4" fmla="*/ 4 w 36"/>
                <a:gd name="T5" fmla="*/ 9 h 18"/>
                <a:gd name="T6" fmla="*/ 12 w 36"/>
                <a:gd name="T7" fmla="*/ 18 h 18"/>
                <a:gd name="T8" fmla="*/ 33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3" y="9"/>
                  </a:moveTo>
                  <a:cubicBezTo>
                    <a:pt x="36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8"/>
                    <a:pt x="12" y="18"/>
                  </a:cubicBezTo>
                  <a:cubicBezTo>
                    <a:pt x="20" y="18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2" name="íṣľiďe">
              <a:extLst>
                <a:ext uri="{FF2B5EF4-FFF2-40B4-BE49-F238E27FC236}">
                  <a16:creationId xmlns:a16="http://schemas.microsoft.com/office/drawing/2014/main" id="{2C799BAA-64AF-47E9-89FA-014D79996258}"/>
                </a:ext>
              </a:extLst>
            </p:cNvPr>
            <p:cNvSpPr/>
            <p:nvPr userDrawn="1"/>
          </p:nvSpPr>
          <p:spPr bwMode="auto">
            <a:xfrm>
              <a:off x="1106595" y="2108150"/>
              <a:ext cx="131151" cy="64804"/>
            </a:xfrm>
            <a:custGeom>
              <a:avLst/>
              <a:gdLst>
                <a:gd name="T0" fmla="*/ 32 w 36"/>
                <a:gd name="T1" fmla="*/ 9 h 18"/>
                <a:gd name="T2" fmla="*/ 24 w 36"/>
                <a:gd name="T3" fmla="*/ 0 h 18"/>
                <a:gd name="T4" fmla="*/ 3 w 36"/>
                <a:gd name="T5" fmla="*/ 9 h 18"/>
                <a:gd name="T6" fmla="*/ 11 w 36"/>
                <a:gd name="T7" fmla="*/ 18 h 18"/>
                <a:gd name="T8" fmla="*/ 32 w 36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8">
                  <a:moveTo>
                    <a:pt x="32" y="9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6" y="0"/>
                    <a:pt x="7" y="4"/>
                    <a:pt x="3" y="9"/>
                  </a:cubicBezTo>
                  <a:cubicBezTo>
                    <a:pt x="0" y="14"/>
                    <a:pt x="3" y="18"/>
                    <a:pt x="11" y="18"/>
                  </a:cubicBezTo>
                  <a:cubicBezTo>
                    <a:pt x="19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3" name="iṣ1îḓe">
              <a:extLst>
                <a:ext uri="{FF2B5EF4-FFF2-40B4-BE49-F238E27FC236}">
                  <a16:creationId xmlns:a16="http://schemas.microsoft.com/office/drawing/2014/main" id="{9B8056EA-F73B-4810-B2C5-1A070299A678}"/>
                </a:ext>
              </a:extLst>
            </p:cNvPr>
            <p:cNvSpPr/>
            <p:nvPr userDrawn="1"/>
          </p:nvSpPr>
          <p:spPr bwMode="auto">
            <a:xfrm>
              <a:off x="654511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6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4" y="0"/>
                    <a:pt x="26" y="0"/>
                  </a:cubicBezTo>
                  <a:cubicBezTo>
                    <a:pt x="18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4" name="íŝḻíḋê">
              <a:extLst>
                <a:ext uri="{FF2B5EF4-FFF2-40B4-BE49-F238E27FC236}">
                  <a16:creationId xmlns:a16="http://schemas.microsoft.com/office/drawing/2014/main" id="{F57CB24E-62ED-4F57-B515-B815706C7067}"/>
                </a:ext>
              </a:extLst>
            </p:cNvPr>
            <p:cNvSpPr/>
            <p:nvPr userDrawn="1"/>
          </p:nvSpPr>
          <p:spPr bwMode="auto">
            <a:xfrm>
              <a:off x="785662" y="2188383"/>
              <a:ext cx="134237" cy="69433"/>
            </a:xfrm>
            <a:custGeom>
              <a:avLst/>
              <a:gdLst>
                <a:gd name="T0" fmla="*/ 33 w 37"/>
                <a:gd name="T1" fmla="*/ 9 h 19"/>
                <a:gd name="T2" fmla="*/ 25 w 37"/>
                <a:gd name="T3" fmla="*/ 0 h 19"/>
                <a:gd name="T4" fmla="*/ 4 w 37"/>
                <a:gd name="T5" fmla="*/ 9 h 19"/>
                <a:gd name="T6" fmla="*/ 12 w 37"/>
                <a:gd name="T7" fmla="*/ 19 h 19"/>
                <a:gd name="T8" fmla="*/ 33 w 37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9">
                  <a:moveTo>
                    <a:pt x="33" y="9"/>
                  </a:moveTo>
                  <a:cubicBezTo>
                    <a:pt x="37" y="4"/>
                    <a:pt x="33" y="0"/>
                    <a:pt x="25" y="0"/>
                  </a:cubicBezTo>
                  <a:cubicBezTo>
                    <a:pt x="17" y="0"/>
                    <a:pt x="8" y="4"/>
                    <a:pt x="4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5" name="ïśļíďé">
              <a:extLst>
                <a:ext uri="{FF2B5EF4-FFF2-40B4-BE49-F238E27FC236}">
                  <a16:creationId xmlns:a16="http://schemas.microsoft.com/office/drawing/2014/main" id="{A62E5E4D-3CAE-43E7-ACC7-D3DF4D30553E}"/>
                </a:ext>
              </a:extLst>
            </p:cNvPr>
            <p:cNvSpPr/>
            <p:nvPr userDrawn="1"/>
          </p:nvSpPr>
          <p:spPr bwMode="auto">
            <a:xfrm>
              <a:off x="1836408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6" name="ísľíḍe">
              <a:extLst>
                <a:ext uri="{FF2B5EF4-FFF2-40B4-BE49-F238E27FC236}">
                  <a16:creationId xmlns:a16="http://schemas.microsoft.com/office/drawing/2014/main" id="{F79E0D2C-6405-4A53-A60C-E54315DD1D40}"/>
                </a:ext>
              </a:extLst>
            </p:cNvPr>
            <p:cNvSpPr/>
            <p:nvPr userDrawn="1"/>
          </p:nvSpPr>
          <p:spPr bwMode="auto">
            <a:xfrm>
              <a:off x="1964473" y="2188383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7" name="îsļïḋè">
              <a:extLst>
                <a:ext uri="{FF2B5EF4-FFF2-40B4-BE49-F238E27FC236}">
                  <a16:creationId xmlns:a16="http://schemas.microsoft.com/office/drawing/2014/main" id="{BD9701FC-740A-4CE2-ADB7-54472A8A0E46}"/>
                </a:ext>
              </a:extLst>
            </p:cNvPr>
            <p:cNvSpPr/>
            <p:nvPr userDrawn="1"/>
          </p:nvSpPr>
          <p:spPr bwMode="auto">
            <a:xfrm>
              <a:off x="2095623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8" name="íŝļïḍê">
              <a:extLst>
                <a:ext uri="{FF2B5EF4-FFF2-40B4-BE49-F238E27FC236}">
                  <a16:creationId xmlns:a16="http://schemas.microsoft.com/office/drawing/2014/main" id="{2B6081C2-64B6-4CB0-BB15-741801E69F3C}"/>
                </a:ext>
              </a:extLst>
            </p:cNvPr>
            <p:cNvSpPr/>
            <p:nvPr userDrawn="1"/>
          </p:nvSpPr>
          <p:spPr bwMode="auto">
            <a:xfrm>
              <a:off x="2226774" y="2188383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9" name="i$ḻíḑè">
              <a:extLst>
                <a:ext uri="{FF2B5EF4-FFF2-40B4-BE49-F238E27FC236}">
                  <a16:creationId xmlns:a16="http://schemas.microsoft.com/office/drawing/2014/main" id="{E04CA38C-D7A6-445F-9A17-714ABDF978C7}"/>
                </a:ext>
              </a:extLst>
            </p:cNvPr>
            <p:cNvSpPr/>
            <p:nvPr userDrawn="1"/>
          </p:nvSpPr>
          <p:spPr bwMode="auto">
            <a:xfrm>
              <a:off x="178549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0" name="î$ḷïḑé">
              <a:extLst>
                <a:ext uri="{FF2B5EF4-FFF2-40B4-BE49-F238E27FC236}">
                  <a16:creationId xmlns:a16="http://schemas.microsoft.com/office/drawing/2014/main" id="{3E4C0B3C-3A7A-4121-BF29-25B9DCC98A5B}"/>
                </a:ext>
              </a:extLst>
            </p:cNvPr>
            <p:cNvSpPr/>
            <p:nvPr userDrawn="1"/>
          </p:nvSpPr>
          <p:spPr bwMode="auto">
            <a:xfrm>
              <a:off x="1916641" y="2271702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1" name="ïşḷîḑê">
              <a:extLst>
                <a:ext uri="{FF2B5EF4-FFF2-40B4-BE49-F238E27FC236}">
                  <a16:creationId xmlns:a16="http://schemas.microsoft.com/office/drawing/2014/main" id="{54E573B0-55A8-4ACC-A4CD-E13B2A7A5E45}"/>
                </a:ext>
              </a:extLst>
            </p:cNvPr>
            <p:cNvSpPr/>
            <p:nvPr userDrawn="1"/>
          </p:nvSpPr>
          <p:spPr bwMode="auto">
            <a:xfrm>
              <a:off x="2050878" y="2271702"/>
              <a:ext cx="128065" cy="69433"/>
            </a:xfrm>
            <a:custGeom>
              <a:avLst/>
              <a:gdLst>
                <a:gd name="T0" fmla="*/ 32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4" y="19"/>
                    <a:pt x="12" y="19"/>
                  </a:cubicBezTo>
                  <a:cubicBezTo>
                    <a:pt x="20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2" name="îṣlïďé">
              <a:extLst>
                <a:ext uri="{FF2B5EF4-FFF2-40B4-BE49-F238E27FC236}">
                  <a16:creationId xmlns:a16="http://schemas.microsoft.com/office/drawing/2014/main" id="{178F1DC9-620C-4BBD-8D10-6C94E74F1726}"/>
                </a:ext>
              </a:extLst>
            </p:cNvPr>
            <p:cNvSpPr/>
            <p:nvPr userDrawn="1"/>
          </p:nvSpPr>
          <p:spPr bwMode="auto">
            <a:xfrm>
              <a:off x="2183571" y="2271702"/>
              <a:ext cx="126522" cy="69433"/>
            </a:xfrm>
            <a:custGeom>
              <a:avLst/>
              <a:gdLst>
                <a:gd name="T0" fmla="*/ 32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2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2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4" y="0"/>
                    <a:pt x="6" y="4"/>
                    <a:pt x="3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30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3" name="îṥľîdé">
              <a:extLst>
                <a:ext uri="{FF2B5EF4-FFF2-40B4-BE49-F238E27FC236}">
                  <a16:creationId xmlns:a16="http://schemas.microsoft.com/office/drawing/2014/main" id="{335CD79E-0E94-4595-8B4A-BFF2741C7C36}"/>
                </a:ext>
              </a:extLst>
            </p:cNvPr>
            <p:cNvSpPr/>
            <p:nvPr userDrawn="1"/>
          </p:nvSpPr>
          <p:spPr bwMode="auto">
            <a:xfrm>
              <a:off x="186881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2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4" name="íşḻîḍê">
              <a:extLst>
                <a:ext uri="{FF2B5EF4-FFF2-40B4-BE49-F238E27FC236}">
                  <a16:creationId xmlns:a16="http://schemas.microsoft.com/office/drawing/2014/main" id="{1C749548-0A10-44B9-9A24-DCF1024AC3F5}"/>
                </a:ext>
              </a:extLst>
            </p:cNvPr>
            <p:cNvSpPr/>
            <p:nvPr userDrawn="1"/>
          </p:nvSpPr>
          <p:spPr bwMode="auto">
            <a:xfrm>
              <a:off x="2004590" y="2356565"/>
              <a:ext cx="126522" cy="69433"/>
            </a:xfrm>
            <a:custGeom>
              <a:avLst/>
              <a:gdLst>
                <a:gd name="T0" fmla="*/ 33 w 35"/>
                <a:gd name="T1" fmla="*/ 9 h 19"/>
                <a:gd name="T2" fmla="*/ 23 w 35"/>
                <a:gd name="T3" fmla="*/ 0 h 19"/>
                <a:gd name="T4" fmla="*/ 3 w 35"/>
                <a:gd name="T5" fmla="*/ 9 h 19"/>
                <a:gd name="T6" fmla="*/ 12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4" y="19"/>
                    <a:pt x="12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5" name="ïSļiḓè">
              <a:extLst>
                <a:ext uri="{FF2B5EF4-FFF2-40B4-BE49-F238E27FC236}">
                  <a16:creationId xmlns:a16="http://schemas.microsoft.com/office/drawing/2014/main" id="{EA54C3B7-B684-411C-A1B1-BDB23BDD8420}"/>
                </a:ext>
              </a:extLst>
            </p:cNvPr>
            <p:cNvSpPr/>
            <p:nvPr userDrawn="1"/>
          </p:nvSpPr>
          <p:spPr bwMode="auto">
            <a:xfrm>
              <a:off x="2135740" y="2356565"/>
              <a:ext cx="131151" cy="69433"/>
            </a:xfrm>
            <a:custGeom>
              <a:avLst/>
              <a:gdLst>
                <a:gd name="T0" fmla="*/ 33 w 36"/>
                <a:gd name="T1" fmla="*/ 9 h 19"/>
                <a:gd name="T2" fmla="*/ 23 w 36"/>
                <a:gd name="T3" fmla="*/ 0 h 19"/>
                <a:gd name="T4" fmla="*/ 3 w 36"/>
                <a:gd name="T5" fmla="*/ 9 h 19"/>
                <a:gd name="T6" fmla="*/ 13 w 36"/>
                <a:gd name="T7" fmla="*/ 19 h 19"/>
                <a:gd name="T8" fmla="*/ 33 w 36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9">
                  <a:moveTo>
                    <a:pt x="33" y="9"/>
                  </a:moveTo>
                  <a:cubicBezTo>
                    <a:pt x="36" y="4"/>
                    <a:pt x="32" y="0"/>
                    <a:pt x="23" y="0"/>
                  </a:cubicBezTo>
                  <a:cubicBezTo>
                    <a:pt x="15" y="0"/>
                    <a:pt x="6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1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6" name="íŝļiďe">
              <a:extLst>
                <a:ext uri="{FF2B5EF4-FFF2-40B4-BE49-F238E27FC236}">
                  <a16:creationId xmlns:a16="http://schemas.microsoft.com/office/drawing/2014/main" id="{62645353-E463-4508-82F1-D37E1F6D98E0}"/>
                </a:ext>
              </a:extLst>
            </p:cNvPr>
            <p:cNvSpPr/>
            <p:nvPr userDrawn="1"/>
          </p:nvSpPr>
          <p:spPr bwMode="auto">
            <a:xfrm>
              <a:off x="1817893" y="2439884"/>
              <a:ext cx="135779" cy="74061"/>
            </a:xfrm>
            <a:custGeom>
              <a:avLst/>
              <a:gdLst>
                <a:gd name="T0" fmla="*/ 33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3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3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7" name="îŝ1ïḋê">
              <a:extLst>
                <a:ext uri="{FF2B5EF4-FFF2-40B4-BE49-F238E27FC236}">
                  <a16:creationId xmlns:a16="http://schemas.microsoft.com/office/drawing/2014/main" id="{E3DBB1A7-5E8C-414D-9C84-DCFA6B562291}"/>
                </a:ext>
              </a:extLst>
            </p:cNvPr>
            <p:cNvSpPr/>
            <p:nvPr userDrawn="1"/>
          </p:nvSpPr>
          <p:spPr bwMode="auto">
            <a:xfrm>
              <a:off x="1953672" y="2439884"/>
              <a:ext cx="134237" cy="74061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5"/>
                    <a:pt x="32" y="0"/>
                    <a:pt x="24" y="0"/>
                  </a:cubicBezTo>
                  <a:cubicBezTo>
                    <a:pt x="16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1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8" name="ïslíḓe">
              <a:extLst>
                <a:ext uri="{FF2B5EF4-FFF2-40B4-BE49-F238E27FC236}">
                  <a16:creationId xmlns:a16="http://schemas.microsoft.com/office/drawing/2014/main" id="{CB012890-5188-41F1-8DF4-225AC6C6D603}"/>
                </a:ext>
              </a:extLst>
            </p:cNvPr>
            <p:cNvSpPr/>
            <p:nvPr userDrawn="1"/>
          </p:nvSpPr>
          <p:spPr bwMode="auto">
            <a:xfrm>
              <a:off x="2090995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2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5" y="5"/>
                    <a:pt x="2" y="10"/>
                  </a:cubicBezTo>
                  <a:cubicBezTo>
                    <a:pt x="0" y="16"/>
                    <a:pt x="4" y="20"/>
                    <a:pt x="12" y="20"/>
                  </a:cubicBezTo>
                  <a:cubicBezTo>
                    <a:pt x="21" y="20"/>
                    <a:pt x="30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49" name="ïs1iḑé">
              <a:extLst>
                <a:ext uri="{FF2B5EF4-FFF2-40B4-BE49-F238E27FC236}">
                  <a16:creationId xmlns:a16="http://schemas.microsoft.com/office/drawing/2014/main" id="{0CE96891-6821-4AF4-AE71-3AAD58543E3E}"/>
                </a:ext>
              </a:extLst>
            </p:cNvPr>
            <p:cNvSpPr/>
            <p:nvPr userDrawn="1"/>
          </p:nvSpPr>
          <p:spPr bwMode="auto">
            <a:xfrm>
              <a:off x="1766976" y="2532461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4" y="20"/>
                    <a:pt x="13" y="20"/>
                  </a:cubicBezTo>
                  <a:cubicBezTo>
                    <a:pt x="21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0" name="îsļïďé">
              <a:extLst>
                <a:ext uri="{FF2B5EF4-FFF2-40B4-BE49-F238E27FC236}">
                  <a16:creationId xmlns:a16="http://schemas.microsoft.com/office/drawing/2014/main" id="{0655026E-E97A-4B63-95E1-050FCCA0BFB9}"/>
                </a:ext>
              </a:extLst>
            </p:cNvPr>
            <p:cNvSpPr/>
            <p:nvPr userDrawn="1"/>
          </p:nvSpPr>
          <p:spPr bwMode="auto">
            <a:xfrm>
              <a:off x="1905841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4 w 36"/>
                <a:gd name="T3" fmla="*/ 0 h 20"/>
                <a:gd name="T4" fmla="*/ 3 w 36"/>
                <a:gd name="T5" fmla="*/ 10 h 20"/>
                <a:gd name="T6" fmla="*/ 12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5"/>
                    <a:pt x="4" y="20"/>
                    <a:pt x="12" y="20"/>
                  </a:cubicBezTo>
                  <a:cubicBezTo>
                    <a:pt x="21" y="20"/>
                    <a:pt x="30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1" name="iṣḻïḍè">
              <a:extLst>
                <a:ext uri="{FF2B5EF4-FFF2-40B4-BE49-F238E27FC236}">
                  <a16:creationId xmlns:a16="http://schemas.microsoft.com/office/drawing/2014/main" id="{9368933E-9C06-4F74-84A4-B8E79A8318CC}"/>
                </a:ext>
              </a:extLst>
            </p:cNvPr>
            <p:cNvSpPr/>
            <p:nvPr userDrawn="1"/>
          </p:nvSpPr>
          <p:spPr bwMode="auto">
            <a:xfrm>
              <a:off x="2040077" y="2532461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3" y="0"/>
                    <a:pt x="24" y="0"/>
                  </a:cubicBezTo>
                  <a:cubicBezTo>
                    <a:pt x="16" y="0"/>
                    <a:pt x="6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2" name="iṥļíďè">
              <a:extLst>
                <a:ext uri="{FF2B5EF4-FFF2-40B4-BE49-F238E27FC236}">
                  <a16:creationId xmlns:a16="http://schemas.microsoft.com/office/drawing/2014/main" id="{02C7A9F7-B86E-45E8-BF7C-D04C7E3EE7FF}"/>
                </a:ext>
              </a:extLst>
            </p:cNvPr>
            <p:cNvSpPr/>
            <p:nvPr userDrawn="1"/>
          </p:nvSpPr>
          <p:spPr bwMode="auto">
            <a:xfrm>
              <a:off x="1850295" y="2623494"/>
              <a:ext cx="138865" cy="72519"/>
            </a:xfrm>
            <a:custGeom>
              <a:avLst/>
              <a:gdLst>
                <a:gd name="T0" fmla="*/ 35 w 38"/>
                <a:gd name="T1" fmla="*/ 10 h 20"/>
                <a:gd name="T2" fmla="*/ 25 w 38"/>
                <a:gd name="T3" fmla="*/ 0 h 20"/>
                <a:gd name="T4" fmla="*/ 4 w 38"/>
                <a:gd name="T5" fmla="*/ 10 h 20"/>
                <a:gd name="T6" fmla="*/ 14 w 38"/>
                <a:gd name="T7" fmla="*/ 20 h 20"/>
                <a:gd name="T8" fmla="*/ 35 w 38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0">
                  <a:moveTo>
                    <a:pt x="35" y="10"/>
                  </a:moveTo>
                  <a:cubicBezTo>
                    <a:pt x="38" y="4"/>
                    <a:pt x="34" y="0"/>
                    <a:pt x="25" y="0"/>
                  </a:cubicBezTo>
                  <a:cubicBezTo>
                    <a:pt x="16" y="0"/>
                    <a:pt x="7" y="4"/>
                    <a:pt x="4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3" name="îṥļiďe">
              <a:extLst>
                <a:ext uri="{FF2B5EF4-FFF2-40B4-BE49-F238E27FC236}">
                  <a16:creationId xmlns:a16="http://schemas.microsoft.com/office/drawing/2014/main" id="{891F36AA-3B3C-4A72-B660-7781F0BFF565}"/>
                </a:ext>
              </a:extLst>
            </p:cNvPr>
            <p:cNvSpPr/>
            <p:nvPr userDrawn="1"/>
          </p:nvSpPr>
          <p:spPr bwMode="auto">
            <a:xfrm>
              <a:off x="1993789" y="2623494"/>
              <a:ext cx="134237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3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4" y="20"/>
                    <a:pt x="13" y="20"/>
                  </a:cubicBezTo>
                  <a:cubicBezTo>
                    <a:pt x="22" y="20"/>
                    <a:pt x="31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4" name="îṡlîdé">
              <a:extLst>
                <a:ext uri="{FF2B5EF4-FFF2-40B4-BE49-F238E27FC236}">
                  <a16:creationId xmlns:a16="http://schemas.microsoft.com/office/drawing/2014/main" id="{FA240AC5-DA1A-4C8C-A4BF-009652878D0B}"/>
                </a:ext>
              </a:extLst>
            </p:cNvPr>
            <p:cNvSpPr/>
            <p:nvPr userDrawn="1"/>
          </p:nvSpPr>
          <p:spPr bwMode="auto">
            <a:xfrm>
              <a:off x="1942872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5" name="iṡliḑê">
              <a:extLst>
                <a:ext uri="{FF2B5EF4-FFF2-40B4-BE49-F238E27FC236}">
                  <a16:creationId xmlns:a16="http://schemas.microsoft.com/office/drawing/2014/main" id="{340A55FD-3675-40F1-8A13-B7B3DA967201}"/>
                </a:ext>
              </a:extLst>
            </p:cNvPr>
            <p:cNvSpPr/>
            <p:nvPr userDrawn="1"/>
          </p:nvSpPr>
          <p:spPr bwMode="auto">
            <a:xfrm>
              <a:off x="2084823" y="2714528"/>
              <a:ext cx="134237" cy="80233"/>
            </a:xfrm>
            <a:custGeom>
              <a:avLst/>
              <a:gdLst>
                <a:gd name="T0" fmla="*/ 34 w 37"/>
                <a:gd name="T1" fmla="*/ 11 h 22"/>
                <a:gd name="T2" fmla="*/ 24 w 37"/>
                <a:gd name="T3" fmla="*/ 0 h 22"/>
                <a:gd name="T4" fmla="*/ 3 w 37"/>
                <a:gd name="T5" fmla="*/ 11 h 22"/>
                <a:gd name="T6" fmla="*/ 13 w 37"/>
                <a:gd name="T7" fmla="*/ 22 h 22"/>
                <a:gd name="T8" fmla="*/ 34 w 37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2">
                  <a:moveTo>
                    <a:pt x="34" y="11"/>
                  </a:moveTo>
                  <a:cubicBezTo>
                    <a:pt x="37" y="5"/>
                    <a:pt x="33" y="0"/>
                    <a:pt x="24" y="0"/>
                  </a:cubicBezTo>
                  <a:cubicBezTo>
                    <a:pt x="15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1" y="17"/>
                    <a:pt x="34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6" name="îŝḻíḑé">
              <a:extLst>
                <a:ext uri="{FF2B5EF4-FFF2-40B4-BE49-F238E27FC236}">
                  <a16:creationId xmlns:a16="http://schemas.microsoft.com/office/drawing/2014/main" id="{E59308E6-67D1-41BB-BDB1-749A3EFF6694}"/>
                </a:ext>
              </a:extLst>
            </p:cNvPr>
            <p:cNvSpPr/>
            <p:nvPr userDrawn="1"/>
          </p:nvSpPr>
          <p:spPr bwMode="auto">
            <a:xfrm>
              <a:off x="2033905" y="2810191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3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4" y="22"/>
                    <a:pt x="13" y="22"/>
                  </a:cubicBezTo>
                  <a:cubicBezTo>
                    <a:pt x="22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7" name="ïšļïḋe">
              <a:extLst>
                <a:ext uri="{FF2B5EF4-FFF2-40B4-BE49-F238E27FC236}">
                  <a16:creationId xmlns:a16="http://schemas.microsoft.com/office/drawing/2014/main" id="{945E9550-4673-4E54-934A-B67D8E350C2D}"/>
                </a:ext>
              </a:extLst>
            </p:cNvPr>
            <p:cNvSpPr/>
            <p:nvPr userDrawn="1"/>
          </p:nvSpPr>
          <p:spPr bwMode="auto">
            <a:xfrm>
              <a:off x="2718973" y="1734757"/>
              <a:ext cx="114178" cy="58632"/>
            </a:xfrm>
            <a:custGeom>
              <a:avLst/>
              <a:gdLst>
                <a:gd name="T0" fmla="*/ 29 w 31"/>
                <a:gd name="T1" fmla="*/ 8 h 16"/>
                <a:gd name="T2" fmla="*/ 20 w 31"/>
                <a:gd name="T3" fmla="*/ 0 h 16"/>
                <a:gd name="T4" fmla="*/ 2 w 31"/>
                <a:gd name="T5" fmla="*/ 8 h 16"/>
                <a:gd name="T6" fmla="*/ 12 w 31"/>
                <a:gd name="T7" fmla="*/ 16 h 16"/>
                <a:gd name="T8" fmla="*/ 29 w 31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29" y="8"/>
                  </a:moveTo>
                  <a:cubicBezTo>
                    <a:pt x="31" y="3"/>
                    <a:pt x="27" y="0"/>
                    <a:pt x="20" y="0"/>
                  </a:cubicBezTo>
                  <a:cubicBezTo>
                    <a:pt x="12" y="0"/>
                    <a:pt x="4" y="3"/>
                    <a:pt x="2" y="8"/>
                  </a:cubicBezTo>
                  <a:cubicBezTo>
                    <a:pt x="0" y="12"/>
                    <a:pt x="4" y="16"/>
                    <a:pt x="12" y="16"/>
                  </a:cubicBezTo>
                  <a:cubicBezTo>
                    <a:pt x="19" y="16"/>
                    <a:pt x="27" y="12"/>
                    <a:pt x="29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8" name="íŝlïḑê">
              <a:extLst>
                <a:ext uri="{FF2B5EF4-FFF2-40B4-BE49-F238E27FC236}">
                  <a16:creationId xmlns:a16="http://schemas.microsoft.com/office/drawing/2014/main" id="{328AF561-3D65-4470-9171-DACBAA1CC60D}"/>
                </a:ext>
              </a:extLst>
            </p:cNvPr>
            <p:cNvSpPr/>
            <p:nvPr userDrawn="1"/>
          </p:nvSpPr>
          <p:spPr bwMode="auto">
            <a:xfrm>
              <a:off x="2683486" y="1804190"/>
              <a:ext cx="115721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2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59" name="ïṡlíḍè">
              <a:extLst>
                <a:ext uri="{FF2B5EF4-FFF2-40B4-BE49-F238E27FC236}">
                  <a16:creationId xmlns:a16="http://schemas.microsoft.com/office/drawing/2014/main" id="{528B1A4D-28BB-413E-B848-7BEFF74063E7}"/>
                </a:ext>
              </a:extLst>
            </p:cNvPr>
            <p:cNvSpPr/>
            <p:nvPr userDrawn="1"/>
          </p:nvSpPr>
          <p:spPr bwMode="auto">
            <a:xfrm>
              <a:off x="2646455" y="1878251"/>
              <a:ext cx="117264" cy="61718"/>
            </a:xfrm>
            <a:custGeom>
              <a:avLst/>
              <a:gdLst>
                <a:gd name="T0" fmla="*/ 30 w 32"/>
                <a:gd name="T1" fmla="*/ 9 h 17"/>
                <a:gd name="T2" fmla="*/ 20 w 32"/>
                <a:gd name="T3" fmla="*/ 0 h 17"/>
                <a:gd name="T4" fmla="*/ 2 w 32"/>
                <a:gd name="T5" fmla="*/ 9 h 17"/>
                <a:gd name="T6" fmla="*/ 12 w 32"/>
                <a:gd name="T7" fmla="*/ 17 h 17"/>
                <a:gd name="T8" fmla="*/ 30 w 32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9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0" name="íṣļiḓe">
              <a:extLst>
                <a:ext uri="{FF2B5EF4-FFF2-40B4-BE49-F238E27FC236}">
                  <a16:creationId xmlns:a16="http://schemas.microsoft.com/office/drawing/2014/main" id="{A510A116-993E-4439-A890-259E0BC0D85F}"/>
                </a:ext>
              </a:extLst>
            </p:cNvPr>
            <p:cNvSpPr/>
            <p:nvPr userDrawn="1"/>
          </p:nvSpPr>
          <p:spPr bwMode="auto">
            <a:xfrm>
              <a:off x="2609425" y="1953855"/>
              <a:ext cx="117264" cy="63261"/>
            </a:xfrm>
            <a:custGeom>
              <a:avLst/>
              <a:gdLst>
                <a:gd name="T0" fmla="*/ 30 w 32"/>
                <a:gd name="T1" fmla="*/ 8 h 17"/>
                <a:gd name="T2" fmla="*/ 20 w 32"/>
                <a:gd name="T3" fmla="*/ 0 h 17"/>
                <a:gd name="T4" fmla="*/ 2 w 32"/>
                <a:gd name="T5" fmla="*/ 8 h 17"/>
                <a:gd name="T6" fmla="*/ 12 w 32"/>
                <a:gd name="T7" fmla="*/ 17 h 17"/>
                <a:gd name="T8" fmla="*/ 30 w 32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7">
                  <a:moveTo>
                    <a:pt x="30" y="8"/>
                  </a:moveTo>
                  <a:cubicBezTo>
                    <a:pt x="32" y="4"/>
                    <a:pt x="28" y="0"/>
                    <a:pt x="20" y="0"/>
                  </a:cubicBezTo>
                  <a:cubicBezTo>
                    <a:pt x="13" y="0"/>
                    <a:pt x="4" y="4"/>
                    <a:pt x="2" y="8"/>
                  </a:cubicBezTo>
                  <a:cubicBezTo>
                    <a:pt x="0" y="13"/>
                    <a:pt x="4" y="17"/>
                    <a:pt x="12" y="17"/>
                  </a:cubicBezTo>
                  <a:cubicBezTo>
                    <a:pt x="20" y="17"/>
                    <a:pt x="28" y="13"/>
                    <a:pt x="3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1" name="iS1îḓe">
              <a:extLst>
                <a:ext uri="{FF2B5EF4-FFF2-40B4-BE49-F238E27FC236}">
                  <a16:creationId xmlns:a16="http://schemas.microsoft.com/office/drawing/2014/main" id="{E38FE163-F6A5-4FE8-8256-76D7D16B1E4F}"/>
                </a:ext>
              </a:extLst>
            </p:cNvPr>
            <p:cNvSpPr/>
            <p:nvPr userDrawn="1"/>
          </p:nvSpPr>
          <p:spPr bwMode="auto">
            <a:xfrm>
              <a:off x="2569308" y="2031003"/>
              <a:ext cx="120350" cy="61718"/>
            </a:xfrm>
            <a:custGeom>
              <a:avLst/>
              <a:gdLst>
                <a:gd name="T0" fmla="*/ 31 w 33"/>
                <a:gd name="T1" fmla="*/ 9 h 17"/>
                <a:gd name="T2" fmla="*/ 21 w 33"/>
                <a:gd name="T3" fmla="*/ 0 h 17"/>
                <a:gd name="T4" fmla="*/ 2 w 33"/>
                <a:gd name="T5" fmla="*/ 9 h 17"/>
                <a:gd name="T6" fmla="*/ 12 w 33"/>
                <a:gd name="T7" fmla="*/ 17 h 17"/>
                <a:gd name="T8" fmla="*/ 31 w 33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31" y="9"/>
                  </a:moveTo>
                  <a:cubicBezTo>
                    <a:pt x="33" y="4"/>
                    <a:pt x="29" y="0"/>
                    <a:pt x="21" y="0"/>
                  </a:cubicBezTo>
                  <a:cubicBezTo>
                    <a:pt x="13" y="0"/>
                    <a:pt x="5" y="4"/>
                    <a:pt x="2" y="9"/>
                  </a:cubicBezTo>
                  <a:cubicBezTo>
                    <a:pt x="0" y="13"/>
                    <a:pt x="5" y="17"/>
                    <a:pt x="12" y="17"/>
                  </a:cubicBezTo>
                  <a:cubicBezTo>
                    <a:pt x="20" y="17"/>
                    <a:pt x="2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2" name="í$1ïḋe">
              <a:extLst>
                <a:ext uri="{FF2B5EF4-FFF2-40B4-BE49-F238E27FC236}">
                  <a16:creationId xmlns:a16="http://schemas.microsoft.com/office/drawing/2014/main" id="{DA05A1B9-0A73-4BB4-942A-C988CF4C3B7D}"/>
                </a:ext>
              </a:extLst>
            </p:cNvPr>
            <p:cNvSpPr/>
            <p:nvPr userDrawn="1"/>
          </p:nvSpPr>
          <p:spPr bwMode="auto">
            <a:xfrm>
              <a:off x="2529192" y="2108150"/>
              <a:ext cx="124979" cy="64804"/>
            </a:xfrm>
            <a:custGeom>
              <a:avLst/>
              <a:gdLst>
                <a:gd name="T0" fmla="*/ 32 w 34"/>
                <a:gd name="T1" fmla="*/ 9 h 18"/>
                <a:gd name="T2" fmla="*/ 22 w 34"/>
                <a:gd name="T3" fmla="*/ 0 h 18"/>
                <a:gd name="T4" fmla="*/ 3 w 34"/>
                <a:gd name="T5" fmla="*/ 9 h 18"/>
                <a:gd name="T6" fmla="*/ 13 w 34"/>
                <a:gd name="T7" fmla="*/ 18 h 18"/>
                <a:gd name="T8" fmla="*/ 32 w 34"/>
                <a:gd name="T9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8">
                  <a:moveTo>
                    <a:pt x="32" y="9"/>
                  </a:moveTo>
                  <a:cubicBezTo>
                    <a:pt x="34" y="4"/>
                    <a:pt x="29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8"/>
                    <a:pt x="13" y="18"/>
                  </a:cubicBezTo>
                  <a:cubicBezTo>
                    <a:pt x="21" y="18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3" name="îṣ1idè">
              <a:extLst>
                <a:ext uri="{FF2B5EF4-FFF2-40B4-BE49-F238E27FC236}">
                  <a16:creationId xmlns:a16="http://schemas.microsoft.com/office/drawing/2014/main" id="{D6A09183-8CB7-4D48-AEA8-4BD9387EEE70}"/>
                </a:ext>
              </a:extLst>
            </p:cNvPr>
            <p:cNvSpPr/>
            <p:nvPr userDrawn="1"/>
          </p:nvSpPr>
          <p:spPr bwMode="auto">
            <a:xfrm>
              <a:off x="2489075" y="2188383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3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4"/>
                    <a:pt x="5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4" name="íśḷide">
              <a:extLst>
                <a:ext uri="{FF2B5EF4-FFF2-40B4-BE49-F238E27FC236}">
                  <a16:creationId xmlns:a16="http://schemas.microsoft.com/office/drawing/2014/main" id="{D14E7BA0-CF74-440C-8274-8B39E817F5FF}"/>
                </a:ext>
              </a:extLst>
            </p:cNvPr>
            <p:cNvSpPr/>
            <p:nvPr userDrawn="1"/>
          </p:nvSpPr>
          <p:spPr bwMode="auto">
            <a:xfrm>
              <a:off x="2448958" y="2271702"/>
              <a:ext cx="124979" cy="69433"/>
            </a:xfrm>
            <a:custGeom>
              <a:avLst/>
              <a:gdLst>
                <a:gd name="T0" fmla="*/ 32 w 34"/>
                <a:gd name="T1" fmla="*/ 9 h 19"/>
                <a:gd name="T2" fmla="*/ 22 w 34"/>
                <a:gd name="T3" fmla="*/ 0 h 19"/>
                <a:gd name="T4" fmla="*/ 2 w 34"/>
                <a:gd name="T5" fmla="*/ 9 h 19"/>
                <a:gd name="T6" fmla="*/ 13 w 34"/>
                <a:gd name="T7" fmla="*/ 19 h 19"/>
                <a:gd name="T8" fmla="*/ 32 w 34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9"/>
                  </a:moveTo>
                  <a:cubicBezTo>
                    <a:pt x="34" y="4"/>
                    <a:pt x="30" y="0"/>
                    <a:pt x="22" y="0"/>
                  </a:cubicBezTo>
                  <a:cubicBezTo>
                    <a:pt x="14" y="0"/>
                    <a:pt x="5" y="4"/>
                    <a:pt x="2" y="9"/>
                  </a:cubicBezTo>
                  <a:cubicBezTo>
                    <a:pt x="0" y="14"/>
                    <a:pt x="4" y="19"/>
                    <a:pt x="13" y="19"/>
                  </a:cubicBezTo>
                  <a:cubicBezTo>
                    <a:pt x="21" y="19"/>
                    <a:pt x="29" y="14"/>
                    <a:pt x="32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5" name="îsľídê">
              <a:extLst>
                <a:ext uri="{FF2B5EF4-FFF2-40B4-BE49-F238E27FC236}">
                  <a16:creationId xmlns:a16="http://schemas.microsoft.com/office/drawing/2014/main" id="{DE7DED71-AA00-4D1E-A4A7-2C4D6156AF48}"/>
                </a:ext>
              </a:extLst>
            </p:cNvPr>
            <p:cNvSpPr/>
            <p:nvPr userDrawn="1"/>
          </p:nvSpPr>
          <p:spPr bwMode="auto">
            <a:xfrm>
              <a:off x="2405756" y="2356565"/>
              <a:ext cx="128065" cy="69433"/>
            </a:xfrm>
            <a:custGeom>
              <a:avLst/>
              <a:gdLst>
                <a:gd name="T0" fmla="*/ 33 w 35"/>
                <a:gd name="T1" fmla="*/ 9 h 19"/>
                <a:gd name="T2" fmla="*/ 22 w 35"/>
                <a:gd name="T3" fmla="*/ 0 h 19"/>
                <a:gd name="T4" fmla="*/ 3 w 35"/>
                <a:gd name="T5" fmla="*/ 9 h 19"/>
                <a:gd name="T6" fmla="*/ 13 w 35"/>
                <a:gd name="T7" fmla="*/ 19 h 19"/>
                <a:gd name="T8" fmla="*/ 33 w 35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9">
                  <a:moveTo>
                    <a:pt x="33" y="9"/>
                  </a:moveTo>
                  <a:cubicBezTo>
                    <a:pt x="35" y="4"/>
                    <a:pt x="31" y="0"/>
                    <a:pt x="22" y="0"/>
                  </a:cubicBezTo>
                  <a:cubicBezTo>
                    <a:pt x="14" y="0"/>
                    <a:pt x="5" y="4"/>
                    <a:pt x="3" y="9"/>
                  </a:cubicBezTo>
                  <a:cubicBezTo>
                    <a:pt x="0" y="15"/>
                    <a:pt x="5" y="19"/>
                    <a:pt x="13" y="19"/>
                  </a:cubicBezTo>
                  <a:cubicBezTo>
                    <a:pt x="21" y="19"/>
                    <a:pt x="30" y="15"/>
                    <a:pt x="33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6" name="iŝ1îďè">
              <a:extLst>
                <a:ext uri="{FF2B5EF4-FFF2-40B4-BE49-F238E27FC236}">
                  <a16:creationId xmlns:a16="http://schemas.microsoft.com/office/drawing/2014/main" id="{595DA388-D246-4B3B-ABC2-78595E3070B5}"/>
                </a:ext>
              </a:extLst>
            </p:cNvPr>
            <p:cNvSpPr/>
            <p:nvPr userDrawn="1"/>
          </p:nvSpPr>
          <p:spPr bwMode="auto">
            <a:xfrm>
              <a:off x="2361010" y="2439884"/>
              <a:ext cx="132693" cy="74061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5"/>
                    <a:pt x="31" y="0"/>
                    <a:pt x="23" y="0"/>
                  </a:cubicBezTo>
                  <a:cubicBezTo>
                    <a:pt x="15" y="0"/>
                    <a:pt x="6" y="5"/>
                    <a:pt x="3" y="10"/>
                  </a:cubicBezTo>
                  <a:cubicBezTo>
                    <a:pt x="0" y="16"/>
                    <a:pt x="5" y="20"/>
                    <a:pt x="13" y="20"/>
                  </a:cubicBezTo>
                  <a:cubicBezTo>
                    <a:pt x="22" y="20"/>
                    <a:pt x="31" y="16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7" name="iṧ1iḍè">
              <a:extLst>
                <a:ext uri="{FF2B5EF4-FFF2-40B4-BE49-F238E27FC236}">
                  <a16:creationId xmlns:a16="http://schemas.microsoft.com/office/drawing/2014/main" id="{F198FADC-985D-47E3-ADF1-F4F0858E7E13}"/>
                </a:ext>
              </a:extLst>
            </p:cNvPr>
            <p:cNvSpPr/>
            <p:nvPr userDrawn="1"/>
          </p:nvSpPr>
          <p:spPr bwMode="auto">
            <a:xfrm>
              <a:off x="2317807" y="2532461"/>
              <a:ext cx="131151" cy="72519"/>
            </a:xfrm>
            <a:custGeom>
              <a:avLst/>
              <a:gdLst>
                <a:gd name="T0" fmla="*/ 33 w 36"/>
                <a:gd name="T1" fmla="*/ 10 h 20"/>
                <a:gd name="T2" fmla="*/ 23 w 36"/>
                <a:gd name="T3" fmla="*/ 0 h 20"/>
                <a:gd name="T4" fmla="*/ 3 w 36"/>
                <a:gd name="T5" fmla="*/ 10 h 20"/>
                <a:gd name="T6" fmla="*/ 13 w 36"/>
                <a:gd name="T7" fmla="*/ 20 h 20"/>
                <a:gd name="T8" fmla="*/ 33 w 36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0">
                  <a:moveTo>
                    <a:pt x="33" y="10"/>
                  </a:moveTo>
                  <a:cubicBezTo>
                    <a:pt x="36" y="4"/>
                    <a:pt x="31" y="0"/>
                    <a:pt x="23" y="0"/>
                  </a:cubicBezTo>
                  <a:cubicBezTo>
                    <a:pt x="15" y="0"/>
                    <a:pt x="5" y="4"/>
                    <a:pt x="3" y="10"/>
                  </a:cubicBezTo>
                  <a:cubicBezTo>
                    <a:pt x="0" y="15"/>
                    <a:pt x="5" y="20"/>
                    <a:pt x="13" y="20"/>
                  </a:cubicBezTo>
                  <a:cubicBezTo>
                    <a:pt x="22" y="20"/>
                    <a:pt x="31" y="15"/>
                    <a:pt x="3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8" name="ïş1iďê">
              <a:extLst>
                <a:ext uri="{FF2B5EF4-FFF2-40B4-BE49-F238E27FC236}">
                  <a16:creationId xmlns:a16="http://schemas.microsoft.com/office/drawing/2014/main" id="{994D35EC-6BCD-4097-A937-37F1A87DA80E}"/>
                </a:ext>
              </a:extLst>
            </p:cNvPr>
            <p:cNvSpPr/>
            <p:nvPr userDrawn="1"/>
          </p:nvSpPr>
          <p:spPr bwMode="auto">
            <a:xfrm>
              <a:off x="2269977" y="2623494"/>
              <a:ext cx="135779" cy="72519"/>
            </a:xfrm>
            <a:custGeom>
              <a:avLst/>
              <a:gdLst>
                <a:gd name="T0" fmla="*/ 34 w 37"/>
                <a:gd name="T1" fmla="*/ 10 h 20"/>
                <a:gd name="T2" fmla="*/ 24 w 37"/>
                <a:gd name="T3" fmla="*/ 0 h 20"/>
                <a:gd name="T4" fmla="*/ 3 w 37"/>
                <a:gd name="T5" fmla="*/ 10 h 20"/>
                <a:gd name="T6" fmla="*/ 14 w 37"/>
                <a:gd name="T7" fmla="*/ 20 h 20"/>
                <a:gd name="T8" fmla="*/ 34 w 37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0">
                  <a:moveTo>
                    <a:pt x="34" y="10"/>
                  </a:moveTo>
                  <a:cubicBezTo>
                    <a:pt x="37" y="4"/>
                    <a:pt x="32" y="0"/>
                    <a:pt x="24" y="0"/>
                  </a:cubicBezTo>
                  <a:cubicBezTo>
                    <a:pt x="15" y="0"/>
                    <a:pt x="6" y="4"/>
                    <a:pt x="3" y="10"/>
                  </a:cubicBezTo>
                  <a:cubicBezTo>
                    <a:pt x="0" y="16"/>
                    <a:pt x="5" y="20"/>
                    <a:pt x="14" y="20"/>
                  </a:cubicBezTo>
                  <a:cubicBezTo>
                    <a:pt x="22" y="20"/>
                    <a:pt x="32" y="16"/>
                    <a:pt x="34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69" name="íṡļíďé">
              <a:extLst>
                <a:ext uri="{FF2B5EF4-FFF2-40B4-BE49-F238E27FC236}">
                  <a16:creationId xmlns:a16="http://schemas.microsoft.com/office/drawing/2014/main" id="{CA971353-5E47-4301-9F7D-064E3B66A737}"/>
                </a:ext>
              </a:extLst>
            </p:cNvPr>
            <p:cNvSpPr/>
            <p:nvPr userDrawn="1"/>
          </p:nvSpPr>
          <p:spPr bwMode="auto">
            <a:xfrm>
              <a:off x="2223688" y="2714528"/>
              <a:ext cx="137323" cy="80233"/>
            </a:xfrm>
            <a:custGeom>
              <a:avLst/>
              <a:gdLst>
                <a:gd name="T0" fmla="*/ 35 w 38"/>
                <a:gd name="T1" fmla="*/ 11 h 22"/>
                <a:gd name="T2" fmla="*/ 24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0" name="íšḻïdé">
              <a:extLst>
                <a:ext uri="{FF2B5EF4-FFF2-40B4-BE49-F238E27FC236}">
                  <a16:creationId xmlns:a16="http://schemas.microsoft.com/office/drawing/2014/main" id="{9336849B-47CD-41A3-935C-F3DD7C9BFDAE}"/>
                </a:ext>
              </a:extLst>
            </p:cNvPr>
            <p:cNvSpPr/>
            <p:nvPr userDrawn="1"/>
          </p:nvSpPr>
          <p:spPr bwMode="auto">
            <a:xfrm>
              <a:off x="2175856" y="2810191"/>
              <a:ext cx="138865" cy="80233"/>
            </a:xfrm>
            <a:custGeom>
              <a:avLst/>
              <a:gdLst>
                <a:gd name="T0" fmla="*/ 35 w 38"/>
                <a:gd name="T1" fmla="*/ 11 h 22"/>
                <a:gd name="T2" fmla="*/ 25 w 38"/>
                <a:gd name="T3" fmla="*/ 0 h 22"/>
                <a:gd name="T4" fmla="*/ 3 w 38"/>
                <a:gd name="T5" fmla="*/ 11 h 22"/>
                <a:gd name="T6" fmla="*/ 14 w 38"/>
                <a:gd name="T7" fmla="*/ 22 h 22"/>
                <a:gd name="T8" fmla="*/ 35 w 38"/>
                <a:gd name="T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2">
                  <a:moveTo>
                    <a:pt x="35" y="11"/>
                  </a:moveTo>
                  <a:cubicBezTo>
                    <a:pt x="38" y="5"/>
                    <a:pt x="33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7"/>
                    <a:pt x="5" y="22"/>
                    <a:pt x="14" y="22"/>
                  </a:cubicBezTo>
                  <a:cubicBezTo>
                    <a:pt x="23" y="22"/>
                    <a:pt x="32" y="17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1" name="ïSliďé">
              <a:extLst>
                <a:ext uri="{FF2B5EF4-FFF2-40B4-BE49-F238E27FC236}">
                  <a16:creationId xmlns:a16="http://schemas.microsoft.com/office/drawing/2014/main" id="{4EA104F7-0DDC-435B-87B5-70ABDFD078B8}"/>
                </a:ext>
              </a:extLst>
            </p:cNvPr>
            <p:cNvSpPr/>
            <p:nvPr userDrawn="1"/>
          </p:nvSpPr>
          <p:spPr bwMode="auto">
            <a:xfrm>
              <a:off x="2124940" y="2907396"/>
              <a:ext cx="141951" cy="84863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4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2" name="işḷïďè">
              <a:extLst>
                <a:ext uri="{FF2B5EF4-FFF2-40B4-BE49-F238E27FC236}">
                  <a16:creationId xmlns:a16="http://schemas.microsoft.com/office/drawing/2014/main" id="{4B637604-08B7-4141-899A-F092473BDBD1}"/>
                </a:ext>
              </a:extLst>
            </p:cNvPr>
            <p:cNvSpPr/>
            <p:nvPr userDrawn="1"/>
          </p:nvSpPr>
          <p:spPr bwMode="auto">
            <a:xfrm>
              <a:off x="2074022" y="3010774"/>
              <a:ext cx="145037" cy="83319"/>
            </a:xfrm>
            <a:custGeom>
              <a:avLst/>
              <a:gdLst>
                <a:gd name="T0" fmla="*/ 37 w 40"/>
                <a:gd name="T1" fmla="*/ 11 h 23"/>
                <a:gd name="T2" fmla="*/ 26 w 40"/>
                <a:gd name="T3" fmla="*/ 0 h 23"/>
                <a:gd name="T4" fmla="*/ 4 w 40"/>
                <a:gd name="T5" fmla="*/ 11 h 23"/>
                <a:gd name="T6" fmla="*/ 14 w 40"/>
                <a:gd name="T7" fmla="*/ 23 h 23"/>
                <a:gd name="T8" fmla="*/ 37 w 40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3">
                  <a:moveTo>
                    <a:pt x="37" y="11"/>
                  </a:moveTo>
                  <a:cubicBezTo>
                    <a:pt x="40" y="5"/>
                    <a:pt x="35" y="0"/>
                    <a:pt x="26" y="0"/>
                  </a:cubicBezTo>
                  <a:cubicBezTo>
                    <a:pt x="17" y="0"/>
                    <a:pt x="7" y="5"/>
                    <a:pt x="4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7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3" name="íśḻíḋe">
              <a:extLst>
                <a:ext uri="{FF2B5EF4-FFF2-40B4-BE49-F238E27FC236}">
                  <a16:creationId xmlns:a16="http://schemas.microsoft.com/office/drawing/2014/main" id="{047A088C-F808-479E-9704-26C8C55EE0CC}"/>
                </a:ext>
              </a:extLst>
            </p:cNvPr>
            <p:cNvSpPr/>
            <p:nvPr userDrawn="1"/>
          </p:nvSpPr>
          <p:spPr bwMode="auto">
            <a:xfrm>
              <a:off x="2223688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4" name="ïṥlîdé">
              <a:extLst>
                <a:ext uri="{FF2B5EF4-FFF2-40B4-BE49-F238E27FC236}">
                  <a16:creationId xmlns:a16="http://schemas.microsoft.com/office/drawing/2014/main" id="{2BF4F389-41DF-44C2-B0CB-BDE08336831B}"/>
                </a:ext>
              </a:extLst>
            </p:cNvPr>
            <p:cNvSpPr/>
            <p:nvPr userDrawn="1"/>
          </p:nvSpPr>
          <p:spPr bwMode="auto">
            <a:xfrm>
              <a:off x="2368725" y="3010774"/>
              <a:ext cx="141951" cy="83319"/>
            </a:xfrm>
            <a:custGeom>
              <a:avLst/>
              <a:gdLst>
                <a:gd name="T0" fmla="*/ 36 w 39"/>
                <a:gd name="T1" fmla="*/ 11 h 23"/>
                <a:gd name="T2" fmla="*/ 25 w 39"/>
                <a:gd name="T3" fmla="*/ 0 h 23"/>
                <a:gd name="T4" fmla="*/ 3 w 39"/>
                <a:gd name="T5" fmla="*/ 11 h 23"/>
                <a:gd name="T6" fmla="*/ 14 w 39"/>
                <a:gd name="T7" fmla="*/ 23 h 23"/>
                <a:gd name="T8" fmla="*/ 36 w 39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3">
                  <a:moveTo>
                    <a:pt x="36" y="11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6" y="0"/>
                    <a:pt x="6" y="5"/>
                    <a:pt x="3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4" y="23"/>
                    <a:pt x="33" y="18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5" name="íŝḻíḋê">
              <a:extLst>
                <a:ext uri="{FF2B5EF4-FFF2-40B4-BE49-F238E27FC236}">
                  <a16:creationId xmlns:a16="http://schemas.microsoft.com/office/drawing/2014/main" id="{7000775F-7AB6-49B8-A0B3-6F4A10B41CDC}"/>
                </a:ext>
              </a:extLst>
            </p:cNvPr>
            <p:cNvSpPr/>
            <p:nvPr userDrawn="1"/>
          </p:nvSpPr>
          <p:spPr bwMode="auto">
            <a:xfrm>
              <a:off x="2518390" y="3010774"/>
              <a:ext cx="138865" cy="83319"/>
            </a:xfrm>
            <a:custGeom>
              <a:avLst/>
              <a:gdLst>
                <a:gd name="T0" fmla="*/ 35 w 38"/>
                <a:gd name="T1" fmla="*/ 11 h 23"/>
                <a:gd name="T2" fmla="*/ 24 w 38"/>
                <a:gd name="T3" fmla="*/ 0 h 23"/>
                <a:gd name="T4" fmla="*/ 2 w 38"/>
                <a:gd name="T5" fmla="*/ 11 h 23"/>
                <a:gd name="T6" fmla="*/ 14 w 38"/>
                <a:gd name="T7" fmla="*/ 23 h 23"/>
                <a:gd name="T8" fmla="*/ 35 w 38"/>
                <a:gd name="T9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">
                  <a:moveTo>
                    <a:pt x="35" y="11"/>
                  </a:moveTo>
                  <a:cubicBezTo>
                    <a:pt x="38" y="5"/>
                    <a:pt x="33" y="0"/>
                    <a:pt x="24" y="0"/>
                  </a:cubicBezTo>
                  <a:cubicBezTo>
                    <a:pt x="15" y="0"/>
                    <a:pt x="5" y="5"/>
                    <a:pt x="2" y="11"/>
                  </a:cubicBezTo>
                  <a:cubicBezTo>
                    <a:pt x="0" y="18"/>
                    <a:pt x="5" y="23"/>
                    <a:pt x="14" y="23"/>
                  </a:cubicBezTo>
                  <a:cubicBezTo>
                    <a:pt x="23" y="23"/>
                    <a:pt x="33" y="18"/>
                    <a:pt x="3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6" name="íśḷíḋè">
              <a:extLst>
                <a:ext uri="{FF2B5EF4-FFF2-40B4-BE49-F238E27FC236}">
                  <a16:creationId xmlns:a16="http://schemas.microsoft.com/office/drawing/2014/main" id="{E036117C-1810-488F-A92A-B2CAA0A311BA}"/>
                </a:ext>
              </a:extLst>
            </p:cNvPr>
            <p:cNvSpPr/>
            <p:nvPr userDrawn="1"/>
          </p:nvSpPr>
          <p:spPr bwMode="auto">
            <a:xfrm>
              <a:off x="2320893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6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7" name="iṧḻîdê">
              <a:extLst>
                <a:ext uri="{FF2B5EF4-FFF2-40B4-BE49-F238E27FC236}">
                  <a16:creationId xmlns:a16="http://schemas.microsoft.com/office/drawing/2014/main" id="{FC2F29C7-623F-4210-B41D-C37A0B1AF284}"/>
                </a:ext>
              </a:extLst>
            </p:cNvPr>
            <p:cNvSpPr/>
            <p:nvPr userDrawn="1"/>
          </p:nvSpPr>
          <p:spPr bwMode="auto">
            <a:xfrm>
              <a:off x="2470560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5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4" y="0"/>
                    <a:pt x="25" y="0"/>
                  </a:cubicBezTo>
                  <a:cubicBezTo>
                    <a:pt x="15" y="0"/>
                    <a:pt x="6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8" name="iṥľídé">
              <a:extLst>
                <a:ext uri="{FF2B5EF4-FFF2-40B4-BE49-F238E27FC236}">
                  <a16:creationId xmlns:a16="http://schemas.microsoft.com/office/drawing/2014/main" id="{64269600-8B26-41FC-8BA5-1C4D97AF16A9}"/>
                </a:ext>
              </a:extLst>
            </p:cNvPr>
            <p:cNvSpPr/>
            <p:nvPr userDrawn="1"/>
          </p:nvSpPr>
          <p:spPr bwMode="auto">
            <a:xfrm>
              <a:off x="2620225" y="3112609"/>
              <a:ext cx="143495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4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6"/>
                    <a:pt x="33" y="0"/>
                    <a:pt x="24" y="0"/>
                  </a:cubicBezTo>
                  <a:cubicBezTo>
                    <a:pt x="15" y="0"/>
                    <a:pt x="5" y="6"/>
                    <a:pt x="3" y="12"/>
                  </a:cubicBezTo>
                  <a:cubicBezTo>
                    <a:pt x="0" y="19"/>
                    <a:pt x="5" y="24"/>
                    <a:pt x="14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9" name="îšļïďè">
              <a:extLst>
                <a:ext uri="{FF2B5EF4-FFF2-40B4-BE49-F238E27FC236}">
                  <a16:creationId xmlns:a16="http://schemas.microsoft.com/office/drawing/2014/main" id="{B93B801F-4414-47AF-82D9-FC91E8DFE578}"/>
                </a:ext>
              </a:extLst>
            </p:cNvPr>
            <p:cNvSpPr/>
            <p:nvPr userDrawn="1"/>
          </p:nvSpPr>
          <p:spPr bwMode="auto">
            <a:xfrm>
              <a:off x="2573936" y="3222157"/>
              <a:ext cx="145037" cy="87948"/>
            </a:xfrm>
            <a:custGeom>
              <a:avLst/>
              <a:gdLst>
                <a:gd name="T0" fmla="*/ 37 w 40"/>
                <a:gd name="T1" fmla="*/ 12 h 24"/>
                <a:gd name="T2" fmla="*/ 25 w 40"/>
                <a:gd name="T3" fmla="*/ 0 h 24"/>
                <a:gd name="T4" fmla="*/ 3 w 40"/>
                <a:gd name="T5" fmla="*/ 12 h 24"/>
                <a:gd name="T6" fmla="*/ 15 w 40"/>
                <a:gd name="T7" fmla="*/ 24 h 24"/>
                <a:gd name="T8" fmla="*/ 37 w 40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6" y="0"/>
                    <a:pt x="6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0" name="í$1îďe">
              <a:extLst>
                <a:ext uri="{FF2B5EF4-FFF2-40B4-BE49-F238E27FC236}">
                  <a16:creationId xmlns:a16="http://schemas.microsoft.com/office/drawing/2014/main" id="{62542699-F7B6-4534-9EFB-88DB72C09BEB}"/>
                </a:ext>
              </a:extLst>
            </p:cNvPr>
            <p:cNvSpPr/>
            <p:nvPr userDrawn="1"/>
          </p:nvSpPr>
          <p:spPr bwMode="auto">
            <a:xfrm>
              <a:off x="3029106" y="3222157"/>
              <a:ext cx="141951" cy="87948"/>
            </a:xfrm>
            <a:custGeom>
              <a:avLst/>
              <a:gdLst>
                <a:gd name="T0" fmla="*/ 36 w 39"/>
                <a:gd name="T1" fmla="*/ 12 h 24"/>
                <a:gd name="T2" fmla="*/ 24 w 39"/>
                <a:gd name="T3" fmla="*/ 0 h 24"/>
                <a:gd name="T4" fmla="*/ 3 w 39"/>
                <a:gd name="T5" fmla="*/ 12 h 24"/>
                <a:gd name="T6" fmla="*/ 15 w 39"/>
                <a:gd name="T7" fmla="*/ 24 h 24"/>
                <a:gd name="T8" fmla="*/ 36 w 39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4">
                  <a:moveTo>
                    <a:pt x="36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4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1" name="îṣḷîḑé">
              <a:extLst>
                <a:ext uri="{FF2B5EF4-FFF2-40B4-BE49-F238E27FC236}">
                  <a16:creationId xmlns:a16="http://schemas.microsoft.com/office/drawing/2014/main" id="{F39D0908-AB45-4957-838A-BA69589E00FB}"/>
                </a:ext>
              </a:extLst>
            </p:cNvPr>
            <p:cNvSpPr/>
            <p:nvPr userDrawn="1"/>
          </p:nvSpPr>
          <p:spPr bwMode="auto">
            <a:xfrm>
              <a:off x="3183401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5" y="24"/>
                    <a:pt x="15" y="24"/>
                  </a:cubicBezTo>
                  <a:cubicBezTo>
                    <a:pt x="24" y="24"/>
                    <a:pt x="33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2" name="îṧḻîḋé">
              <a:extLst>
                <a:ext uri="{FF2B5EF4-FFF2-40B4-BE49-F238E27FC236}">
                  <a16:creationId xmlns:a16="http://schemas.microsoft.com/office/drawing/2014/main" id="{80C107EE-7898-4E43-BE85-82640118FF73}"/>
                </a:ext>
              </a:extLst>
            </p:cNvPr>
            <p:cNvSpPr/>
            <p:nvPr userDrawn="1"/>
          </p:nvSpPr>
          <p:spPr bwMode="auto">
            <a:xfrm>
              <a:off x="3333066" y="3222157"/>
              <a:ext cx="137323" cy="87948"/>
            </a:xfrm>
            <a:custGeom>
              <a:avLst/>
              <a:gdLst>
                <a:gd name="T0" fmla="*/ 36 w 38"/>
                <a:gd name="T1" fmla="*/ 12 h 24"/>
                <a:gd name="T2" fmla="*/ 23 w 38"/>
                <a:gd name="T3" fmla="*/ 0 h 24"/>
                <a:gd name="T4" fmla="*/ 2 w 38"/>
                <a:gd name="T5" fmla="*/ 12 h 24"/>
                <a:gd name="T6" fmla="*/ 15 w 38"/>
                <a:gd name="T7" fmla="*/ 24 h 24"/>
                <a:gd name="T8" fmla="*/ 36 w 38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19"/>
                    <a:pt x="6" y="24"/>
                    <a:pt x="15" y="24"/>
                  </a:cubicBezTo>
                  <a:cubicBezTo>
                    <a:pt x="25" y="24"/>
                    <a:pt x="34" y="19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3" name="iṡľiḑé">
              <a:extLst>
                <a:ext uri="{FF2B5EF4-FFF2-40B4-BE49-F238E27FC236}">
                  <a16:creationId xmlns:a16="http://schemas.microsoft.com/office/drawing/2014/main" id="{C42E3EF7-32E7-402F-B93A-C07001F472E7}"/>
                </a:ext>
              </a:extLst>
            </p:cNvPr>
            <p:cNvSpPr/>
            <p:nvPr userDrawn="1"/>
          </p:nvSpPr>
          <p:spPr bwMode="auto">
            <a:xfrm>
              <a:off x="2683486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5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4" name="iSḷíḓè">
              <a:extLst>
                <a:ext uri="{FF2B5EF4-FFF2-40B4-BE49-F238E27FC236}">
                  <a16:creationId xmlns:a16="http://schemas.microsoft.com/office/drawing/2014/main" id="{04CF4C4D-4351-4D25-BF7A-929EC0B3FF8D}"/>
                </a:ext>
              </a:extLst>
            </p:cNvPr>
            <p:cNvSpPr/>
            <p:nvPr userDrawn="1"/>
          </p:nvSpPr>
          <p:spPr bwMode="auto">
            <a:xfrm>
              <a:off x="2836237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5" y="25"/>
                    <a:pt x="15" y="25"/>
                  </a:cubicBezTo>
                  <a:cubicBezTo>
                    <a:pt x="24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5" name="íṡľíde">
              <a:extLst>
                <a:ext uri="{FF2B5EF4-FFF2-40B4-BE49-F238E27FC236}">
                  <a16:creationId xmlns:a16="http://schemas.microsoft.com/office/drawing/2014/main" id="{EC842B36-43E7-4F48-BB66-9C68B92BD92B}"/>
                </a:ext>
              </a:extLst>
            </p:cNvPr>
            <p:cNvSpPr/>
            <p:nvPr userDrawn="1"/>
          </p:nvSpPr>
          <p:spPr bwMode="auto">
            <a:xfrm>
              <a:off x="2988990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4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6" name="íṣḻïďè">
              <a:extLst>
                <a:ext uri="{FF2B5EF4-FFF2-40B4-BE49-F238E27FC236}">
                  <a16:creationId xmlns:a16="http://schemas.microsoft.com/office/drawing/2014/main" id="{A5DF9C00-0C7C-4701-A8EF-4ACFFF654A05}"/>
                </a:ext>
              </a:extLst>
            </p:cNvPr>
            <p:cNvSpPr/>
            <p:nvPr userDrawn="1"/>
          </p:nvSpPr>
          <p:spPr bwMode="auto">
            <a:xfrm>
              <a:off x="3143284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5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5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7" name="iśḻïḓe">
              <a:extLst>
                <a:ext uri="{FF2B5EF4-FFF2-40B4-BE49-F238E27FC236}">
                  <a16:creationId xmlns:a16="http://schemas.microsoft.com/office/drawing/2014/main" id="{062FCCA8-3FA8-4631-A52B-16902842B23F}"/>
                </a:ext>
              </a:extLst>
            </p:cNvPr>
            <p:cNvSpPr/>
            <p:nvPr userDrawn="1"/>
          </p:nvSpPr>
          <p:spPr bwMode="auto">
            <a:xfrm>
              <a:off x="3296035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4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8" name="îSļiḓé">
              <a:extLst>
                <a:ext uri="{FF2B5EF4-FFF2-40B4-BE49-F238E27FC236}">
                  <a16:creationId xmlns:a16="http://schemas.microsoft.com/office/drawing/2014/main" id="{1C5B3BB3-7CB6-4CD5-B9C7-A2EB7F588E4D}"/>
                </a:ext>
              </a:extLst>
            </p:cNvPr>
            <p:cNvSpPr/>
            <p:nvPr userDrawn="1"/>
          </p:nvSpPr>
          <p:spPr bwMode="auto">
            <a:xfrm>
              <a:off x="3448788" y="3331707"/>
              <a:ext cx="141951" cy="91034"/>
            </a:xfrm>
            <a:custGeom>
              <a:avLst/>
              <a:gdLst>
                <a:gd name="T0" fmla="*/ 37 w 39"/>
                <a:gd name="T1" fmla="*/ 12 h 25"/>
                <a:gd name="T2" fmla="*/ 23 w 39"/>
                <a:gd name="T3" fmla="*/ 0 h 25"/>
                <a:gd name="T4" fmla="*/ 3 w 39"/>
                <a:gd name="T5" fmla="*/ 12 h 25"/>
                <a:gd name="T6" fmla="*/ 16 w 39"/>
                <a:gd name="T7" fmla="*/ 25 h 25"/>
                <a:gd name="T8" fmla="*/ 37 w 39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5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5" y="5"/>
                    <a:pt x="3" y="12"/>
                  </a:cubicBezTo>
                  <a:cubicBezTo>
                    <a:pt x="0" y="19"/>
                    <a:pt x="6" y="25"/>
                    <a:pt x="16" y="25"/>
                  </a:cubicBezTo>
                  <a:cubicBezTo>
                    <a:pt x="25" y="25"/>
                    <a:pt x="35" y="19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9" name="ïsḷîḋê">
              <a:extLst>
                <a:ext uri="{FF2B5EF4-FFF2-40B4-BE49-F238E27FC236}">
                  <a16:creationId xmlns:a16="http://schemas.microsoft.com/office/drawing/2014/main" id="{41AD8E59-94A0-4941-8005-AFDAF6445599}"/>
                </a:ext>
              </a:extLst>
            </p:cNvPr>
            <p:cNvSpPr/>
            <p:nvPr userDrawn="1"/>
          </p:nvSpPr>
          <p:spPr bwMode="auto">
            <a:xfrm>
              <a:off x="2793035" y="3445885"/>
              <a:ext cx="145037" cy="94120"/>
            </a:xfrm>
            <a:custGeom>
              <a:avLst/>
              <a:gdLst>
                <a:gd name="T0" fmla="*/ 37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5 w 40"/>
                <a:gd name="T7" fmla="*/ 26 h 26"/>
                <a:gd name="T8" fmla="*/ 37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7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0" name="íṩḷíḍe">
              <a:extLst>
                <a:ext uri="{FF2B5EF4-FFF2-40B4-BE49-F238E27FC236}">
                  <a16:creationId xmlns:a16="http://schemas.microsoft.com/office/drawing/2014/main" id="{41DDF079-1EFB-4B8F-B6E3-5E5139730943}"/>
                </a:ext>
              </a:extLst>
            </p:cNvPr>
            <p:cNvSpPr/>
            <p:nvPr userDrawn="1"/>
          </p:nvSpPr>
          <p:spPr bwMode="auto">
            <a:xfrm>
              <a:off x="2948873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5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4" y="0"/>
                    <a:pt x="24" y="0"/>
                  </a:cubicBezTo>
                  <a:cubicBezTo>
                    <a:pt x="15" y="0"/>
                    <a:pt x="5" y="5"/>
                    <a:pt x="2" y="12"/>
                  </a:cubicBezTo>
                  <a:cubicBezTo>
                    <a:pt x="0" y="20"/>
                    <a:pt x="5" y="26"/>
                    <a:pt x="15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1" name="iśḷïḍé">
              <a:extLst>
                <a:ext uri="{FF2B5EF4-FFF2-40B4-BE49-F238E27FC236}">
                  <a16:creationId xmlns:a16="http://schemas.microsoft.com/office/drawing/2014/main" id="{2E4CA1E1-98C6-4889-B34D-4A51C3ED279A}"/>
                </a:ext>
              </a:extLst>
            </p:cNvPr>
            <p:cNvSpPr/>
            <p:nvPr userDrawn="1"/>
          </p:nvSpPr>
          <p:spPr bwMode="auto">
            <a:xfrm>
              <a:off x="3103168" y="3445885"/>
              <a:ext cx="145037" cy="94120"/>
            </a:xfrm>
            <a:custGeom>
              <a:avLst/>
              <a:gdLst>
                <a:gd name="T0" fmla="*/ 38 w 40"/>
                <a:gd name="T1" fmla="*/ 12 h 26"/>
                <a:gd name="T2" fmla="*/ 25 w 40"/>
                <a:gd name="T3" fmla="*/ 0 h 26"/>
                <a:gd name="T4" fmla="*/ 3 w 40"/>
                <a:gd name="T5" fmla="*/ 12 h 26"/>
                <a:gd name="T6" fmla="*/ 16 w 40"/>
                <a:gd name="T7" fmla="*/ 26 h 26"/>
                <a:gd name="T8" fmla="*/ 38 w 40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6">
                  <a:moveTo>
                    <a:pt x="38" y="12"/>
                  </a:moveTo>
                  <a:cubicBezTo>
                    <a:pt x="40" y="5"/>
                    <a:pt x="34" y="0"/>
                    <a:pt x="25" y="0"/>
                  </a:cubicBezTo>
                  <a:cubicBezTo>
                    <a:pt x="15" y="0"/>
                    <a:pt x="5" y="5"/>
                    <a:pt x="3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6" y="26"/>
                    <a:pt x="35" y="20"/>
                    <a:pt x="3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2" name="îśľide">
              <a:extLst>
                <a:ext uri="{FF2B5EF4-FFF2-40B4-BE49-F238E27FC236}">
                  <a16:creationId xmlns:a16="http://schemas.microsoft.com/office/drawing/2014/main" id="{C9E528F8-D17B-4A48-AC30-73EF9AB2A95A}"/>
                </a:ext>
              </a:extLst>
            </p:cNvPr>
            <p:cNvSpPr/>
            <p:nvPr userDrawn="1"/>
          </p:nvSpPr>
          <p:spPr bwMode="auto">
            <a:xfrm>
              <a:off x="325900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4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4" y="0"/>
                  </a:cubicBezTo>
                  <a:cubicBezTo>
                    <a:pt x="14" y="0"/>
                    <a:pt x="5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3" name="îślîḑé">
              <a:extLst>
                <a:ext uri="{FF2B5EF4-FFF2-40B4-BE49-F238E27FC236}">
                  <a16:creationId xmlns:a16="http://schemas.microsoft.com/office/drawing/2014/main" id="{67B65933-DABC-4FBA-9674-1A2C1A4D35E9}"/>
                </a:ext>
              </a:extLst>
            </p:cNvPr>
            <p:cNvSpPr/>
            <p:nvPr userDrawn="1"/>
          </p:nvSpPr>
          <p:spPr bwMode="auto">
            <a:xfrm>
              <a:off x="3416385" y="3445885"/>
              <a:ext cx="141951" cy="94120"/>
            </a:xfrm>
            <a:custGeom>
              <a:avLst/>
              <a:gdLst>
                <a:gd name="T0" fmla="*/ 37 w 39"/>
                <a:gd name="T1" fmla="*/ 12 h 26"/>
                <a:gd name="T2" fmla="*/ 23 w 39"/>
                <a:gd name="T3" fmla="*/ 0 h 26"/>
                <a:gd name="T4" fmla="*/ 2 w 39"/>
                <a:gd name="T5" fmla="*/ 12 h 26"/>
                <a:gd name="T6" fmla="*/ 16 w 39"/>
                <a:gd name="T7" fmla="*/ 26 h 26"/>
                <a:gd name="T8" fmla="*/ 37 w 39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6">
                  <a:moveTo>
                    <a:pt x="37" y="12"/>
                  </a:moveTo>
                  <a:cubicBezTo>
                    <a:pt x="39" y="5"/>
                    <a:pt x="33" y="0"/>
                    <a:pt x="23" y="0"/>
                  </a:cubicBezTo>
                  <a:cubicBezTo>
                    <a:pt x="14" y="0"/>
                    <a:pt x="4" y="5"/>
                    <a:pt x="2" y="12"/>
                  </a:cubicBezTo>
                  <a:cubicBezTo>
                    <a:pt x="0" y="20"/>
                    <a:pt x="6" y="26"/>
                    <a:pt x="16" y="26"/>
                  </a:cubicBezTo>
                  <a:cubicBezTo>
                    <a:pt x="25" y="26"/>
                    <a:pt x="35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4" name="ïṡļïḋê">
              <a:extLst>
                <a:ext uri="{FF2B5EF4-FFF2-40B4-BE49-F238E27FC236}">
                  <a16:creationId xmlns:a16="http://schemas.microsoft.com/office/drawing/2014/main" id="{EBB698B8-3570-4DDF-84CD-CB7C68178B18}"/>
                </a:ext>
              </a:extLst>
            </p:cNvPr>
            <p:cNvSpPr/>
            <p:nvPr userDrawn="1"/>
          </p:nvSpPr>
          <p:spPr bwMode="auto">
            <a:xfrm>
              <a:off x="3573766" y="3445885"/>
              <a:ext cx="137323" cy="94120"/>
            </a:xfrm>
            <a:custGeom>
              <a:avLst/>
              <a:gdLst>
                <a:gd name="T0" fmla="*/ 36 w 38"/>
                <a:gd name="T1" fmla="*/ 12 h 26"/>
                <a:gd name="T2" fmla="*/ 23 w 38"/>
                <a:gd name="T3" fmla="*/ 0 h 26"/>
                <a:gd name="T4" fmla="*/ 2 w 38"/>
                <a:gd name="T5" fmla="*/ 12 h 26"/>
                <a:gd name="T6" fmla="*/ 15 w 38"/>
                <a:gd name="T7" fmla="*/ 26 h 26"/>
                <a:gd name="T8" fmla="*/ 36 w 38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6">
                  <a:moveTo>
                    <a:pt x="36" y="12"/>
                  </a:moveTo>
                  <a:cubicBezTo>
                    <a:pt x="38" y="5"/>
                    <a:pt x="32" y="0"/>
                    <a:pt x="23" y="0"/>
                  </a:cubicBezTo>
                  <a:cubicBezTo>
                    <a:pt x="13" y="0"/>
                    <a:pt x="4" y="5"/>
                    <a:pt x="2" y="12"/>
                  </a:cubicBezTo>
                  <a:cubicBezTo>
                    <a:pt x="0" y="20"/>
                    <a:pt x="6" y="26"/>
                    <a:pt x="15" y="26"/>
                  </a:cubicBezTo>
                  <a:cubicBezTo>
                    <a:pt x="25" y="26"/>
                    <a:pt x="35" y="20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5" name="íŝliḋè">
              <a:extLst>
                <a:ext uri="{FF2B5EF4-FFF2-40B4-BE49-F238E27FC236}">
                  <a16:creationId xmlns:a16="http://schemas.microsoft.com/office/drawing/2014/main" id="{E0774D67-B585-4D58-960B-9471D915678B}"/>
                </a:ext>
              </a:extLst>
            </p:cNvPr>
            <p:cNvSpPr/>
            <p:nvPr userDrawn="1"/>
          </p:nvSpPr>
          <p:spPr bwMode="auto">
            <a:xfrm>
              <a:off x="2587823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6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6" name="îṣḻïḓè">
              <a:extLst>
                <a:ext uri="{FF2B5EF4-FFF2-40B4-BE49-F238E27FC236}">
                  <a16:creationId xmlns:a16="http://schemas.microsoft.com/office/drawing/2014/main" id="{E6027EDD-4627-400D-B222-78C48481C7C5}"/>
                </a:ext>
              </a:extLst>
            </p:cNvPr>
            <p:cNvSpPr/>
            <p:nvPr userDrawn="1"/>
          </p:nvSpPr>
          <p:spPr bwMode="auto">
            <a:xfrm>
              <a:off x="2748290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1"/>
                    <a:pt x="5" y="27"/>
                    <a:pt x="15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7" name="íṧḷïḍè">
              <a:extLst>
                <a:ext uri="{FF2B5EF4-FFF2-40B4-BE49-F238E27FC236}">
                  <a16:creationId xmlns:a16="http://schemas.microsoft.com/office/drawing/2014/main" id="{4BB83151-CFF2-4110-B817-14E9F3065ED5}"/>
                </a:ext>
              </a:extLst>
            </p:cNvPr>
            <p:cNvSpPr/>
            <p:nvPr userDrawn="1"/>
          </p:nvSpPr>
          <p:spPr bwMode="auto">
            <a:xfrm>
              <a:off x="2905670" y="3558520"/>
              <a:ext cx="145037" cy="98749"/>
            </a:xfrm>
            <a:custGeom>
              <a:avLst/>
              <a:gdLst>
                <a:gd name="T0" fmla="*/ 38 w 40"/>
                <a:gd name="T1" fmla="*/ 14 h 27"/>
                <a:gd name="T2" fmla="*/ 25 w 40"/>
                <a:gd name="T3" fmla="*/ 0 h 27"/>
                <a:gd name="T4" fmla="*/ 3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5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8" name="iş1íďe">
              <a:extLst>
                <a:ext uri="{FF2B5EF4-FFF2-40B4-BE49-F238E27FC236}">
                  <a16:creationId xmlns:a16="http://schemas.microsoft.com/office/drawing/2014/main" id="{F1D94248-FF3F-473B-B4D8-D5BDFF4529FD}"/>
                </a:ext>
              </a:extLst>
            </p:cNvPr>
            <p:cNvSpPr/>
            <p:nvPr userDrawn="1"/>
          </p:nvSpPr>
          <p:spPr bwMode="auto">
            <a:xfrm>
              <a:off x="3063051" y="3558520"/>
              <a:ext cx="149666" cy="98749"/>
            </a:xfrm>
            <a:custGeom>
              <a:avLst/>
              <a:gdLst>
                <a:gd name="T0" fmla="*/ 38 w 41"/>
                <a:gd name="T1" fmla="*/ 14 h 27"/>
                <a:gd name="T2" fmla="*/ 25 w 41"/>
                <a:gd name="T3" fmla="*/ 0 h 27"/>
                <a:gd name="T4" fmla="*/ 3 w 41"/>
                <a:gd name="T5" fmla="*/ 14 h 27"/>
                <a:gd name="T6" fmla="*/ 16 w 41"/>
                <a:gd name="T7" fmla="*/ 27 h 27"/>
                <a:gd name="T8" fmla="*/ 38 w 41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7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9" name="îşḷiḓe">
              <a:extLst>
                <a:ext uri="{FF2B5EF4-FFF2-40B4-BE49-F238E27FC236}">
                  <a16:creationId xmlns:a16="http://schemas.microsoft.com/office/drawing/2014/main" id="{AD67F006-9E54-40B9-9C67-E9071F19FAF0}"/>
                </a:ext>
              </a:extLst>
            </p:cNvPr>
            <p:cNvSpPr/>
            <p:nvPr userDrawn="1"/>
          </p:nvSpPr>
          <p:spPr bwMode="auto">
            <a:xfrm>
              <a:off x="3223517" y="3558520"/>
              <a:ext cx="145037" cy="98749"/>
            </a:xfrm>
            <a:custGeom>
              <a:avLst/>
              <a:gdLst>
                <a:gd name="T0" fmla="*/ 37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5 w 40"/>
                <a:gd name="T7" fmla="*/ 27 h 27"/>
                <a:gd name="T8" fmla="*/ 37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7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1"/>
                    <a:pt x="6" y="27"/>
                    <a:pt x="15" y="27"/>
                  </a:cubicBezTo>
                  <a:cubicBezTo>
                    <a:pt x="25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0" name="îṡ1ïḍé">
              <a:extLst>
                <a:ext uri="{FF2B5EF4-FFF2-40B4-BE49-F238E27FC236}">
                  <a16:creationId xmlns:a16="http://schemas.microsoft.com/office/drawing/2014/main" id="{073AB8C1-788D-4A67-83CF-C598C6920303}"/>
                </a:ext>
              </a:extLst>
            </p:cNvPr>
            <p:cNvSpPr/>
            <p:nvPr userDrawn="1"/>
          </p:nvSpPr>
          <p:spPr bwMode="auto">
            <a:xfrm>
              <a:off x="337935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2 w 40"/>
                <a:gd name="T5" fmla="*/ 14 h 27"/>
                <a:gd name="T6" fmla="*/ 16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1" name="íṥ1ïḍè">
              <a:extLst>
                <a:ext uri="{FF2B5EF4-FFF2-40B4-BE49-F238E27FC236}">
                  <a16:creationId xmlns:a16="http://schemas.microsoft.com/office/drawing/2014/main" id="{478F773C-B7D4-431C-9E36-B8E7AC3FC3B5}"/>
                </a:ext>
              </a:extLst>
            </p:cNvPr>
            <p:cNvSpPr/>
            <p:nvPr userDrawn="1"/>
          </p:nvSpPr>
          <p:spPr bwMode="auto">
            <a:xfrm>
              <a:off x="3536735" y="3558520"/>
              <a:ext cx="146580" cy="98749"/>
            </a:xfrm>
            <a:custGeom>
              <a:avLst/>
              <a:gdLst>
                <a:gd name="T0" fmla="*/ 38 w 40"/>
                <a:gd name="T1" fmla="*/ 14 h 27"/>
                <a:gd name="T2" fmla="*/ 24 w 40"/>
                <a:gd name="T3" fmla="*/ 0 h 27"/>
                <a:gd name="T4" fmla="*/ 3 w 40"/>
                <a:gd name="T5" fmla="*/ 14 h 27"/>
                <a:gd name="T6" fmla="*/ 17 w 40"/>
                <a:gd name="T7" fmla="*/ 27 h 27"/>
                <a:gd name="T8" fmla="*/ 38 w 40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7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3" y="14"/>
                  </a:cubicBezTo>
                  <a:cubicBezTo>
                    <a:pt x="0" y="21"/>
                    <a:pt x="7" y="27"/>
                    <a:pt x="17" y="27"/>
                  </a:cubicBezTo>
                  <a:cubicBezTo>
                    <a:pt x="26" y="27"/>
                    <a:pt x="36" y="21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2" name="iŝļïdê">
              <a:extLst>
                <a:ext uri="{FF2B5EF4-FFF2-40B4-BE49-F238E27FC236}">
                  <a16:creationId xmlns:a16="http://schemas.microsoft.com/office/drawing/2014/main" id="{613ED2D8-FC3E-4855-BA82-85C32E147DE5}"/>
                </a:ext>
              </a:extLst>
            </p:cNvPr>
            <p:cNvSpPr/>
            <p:nvPr userDrawn="1"/>
          </p:nvSpPr>
          <p:spPr bwMode="auto">
            <a:xfrm>
              <a:off x="3697202" y="3558520"/>
              <a:ext cx="141951" cy="98749"/>
            </a:xfrm>
            <a:custGeom>
              <a:avLst/>
              <a:gdLst>
                <a:gd name="T0" fmla="*/ 37 w 39"/>
                <a:gd name="T1" fmla="*/ 14 h 27"/>
                <a:gd name="T2" fmla="*/ 23 w 39"/>
                <a:gd name="T3" fmla="*/ 0 h 27"/>
                <a:gd name="T4" fmla="*/ 2 w 39"/>
                <a:gd name="T5" fmla="*/ 14 h 27"/>
                <a:gd name="T6" fmla="*/ 16 w 39"/>
                <a:gd name="T7" fmla="*/ 27 h 27"/>
                <a:gd name="T8" fmla="*/ 37 w 39"/>
                <a:gd name="T9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7">
                  <a:moveTo>
                    <a:pt x="37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1"/>
                    <a:pt x="6" y="27"/>
                    <a:pt x="16" y="27"/>
                  </a:cubicBezTo>
                  <a:cubicBezTo>
                    <a:pt x="26" y="27"/>
                    <a:pt x="35" y="21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3" name="ïšḻiḓè">
              <a:extLst>
                <a:ext uri="{FF2B5EF4-FFF2-40B4-BE49-F238E27FC236}">
                  <a16:creationId xmlns:a16="http://schemas.microsoft.com/office/drawing/2014/main" id="{BFAE2D6E-D8ED-42B5-B1BE-1938E0D37A25}"/>
                </a:ext>
              </a:extLst>
            </p:cNvPr>
            <p:cNvSpPr/>
            <p:nvPr userDrawn="1"/>
          </p:nvSpPr>
          <p:spPr bwMode="auto">
            <a:xfrm>
              <a:off x="2539992" y="3678869"/>
              <a:ext cx="154295" cy="103378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5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4" name="ïşḷiḑè">
              <a:extLst>
                <a:ext uri="{FF2B5EF4-FFF2-40B4-BE49-F238E27FC236}">
                  <a16:creationId xmlns:a16="http://schemas.microsoft.com/office/drawing/2014/main" id="{6F8B7084-37B8-418F-B070-89B7091816AC}"/>
                </a:ext>
              </a:extLst>
            </p:cNvPr>
            <p:cNvSpPr/>
            <p:nvPr userDrawn="1"/>
          </p:nvSpPr>
          <p:spPr bwMode="auto">
            <a:xfrm>
              <a:off x="2700458" y="3678869"/>
              <a:ext cx="149666" cy="103378"/>
            </a:xfrm>
            <a:custGeom>
              <a:avLst/>
              <a:gdLst>
                <a:gd name="T0" fmla="*/ 39 w 41"/>
                <a:gd name="T1" fmla="*/ 14 h 28"/>
                <a:gd name="T2" fmla="*/ 26 w 41"/>
                <a:gd name="T3" fmla="*/ 0 h 28"/>
                <a:gd name="T4" fmla="*/ 3 w 41"/>
                <a:gd name="T5" fmla="*/ 14 h 28"/>
                <a:gd name="T6" fmla="*/ 15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5" y="28"/>
                  </a:cubicBezTo>
                  <a:cubicBezTo>
                    <a:pt x="25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5" name="îṩḻïḋè">
              <a:extLst>
                <a:ext uri="{FF2B5EF4-FFF2-40B4-BE49-F238E27FC236}">
                  <a16:creationId xmlns:a16="http://schemas.microsoft.com/office/drawing/2014/main" id="{33D0BEAD-0881-44AD-AE59-8F049205EC2D}"/>
                </a:ext>
              </a:extLst>
            </p:cNvPr>
            <p:cNvSpPr/>
            <p:nvPr userDrawn="1"/>
          </p:nvSpPr>
          <p:spPr bwMode="auto">
            <a:xfrm>
              <a:off x="2860925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6" name="íṥľiḑê">
              <a:extLst>
                <a:ext uri="{FF2B5EF4-FFF2-40B4-BE49-F238E27FC236}">
                  <a16:creationId xmlns:a16="http://schemas.microsoft.com/office/drawing/2014/main" id="{4DE20C76-5119-4920-839B-BD6811AF35A1}"/>
                </a:ext>
              </a:extLst>
            </p:cNvPr>
            <p:cNvSpPr/>
            <p:nvPr userDrawn="1"/>
          </p:nvSpPr>
          <p:spPr bwMode="auto">
            <a:xfrm>
              <a:off x="3022934" y="3678869"/>
              <a:ext cx="148123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7" name="ísľîḋè">
              <a:extLst>
                <a:ext uri="{FF2B5EF4-FFF2-40B4-BE49-F238E27FC236}">
                  <a16:creationId xmlns:a16="http://schemas.microsoft.com/office/drawing/2014/main" id="{67036F6F-A41C-41E8-8441-759047CDB3B3}"/>
                </a:ext>
              </a:extLst>
            </p:cNvPr>
            <p:cNvSpPr/>
            <p:nvPr userDrawn="1"/>
          </p:nvSpPr>
          <p:spPr bwMode="auto">
            <a:xfrm>
              <a:off x="3183401" y="3678869"/>
              <a:ext cx="149666" cy="103378"/>
            </a:xfrm>
            <a:custGeom>
              <a:avLst/>
              <a:gdLst>
                <a:gd name="T0" fmla="*/ 38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8" name="îṣḻïdê">
              <a:extLst>
                <a:ext uri="{FF2B5EF4-FFF2-40B4-BE49-F238E27FC236}">
                  <a16:creationId xmlns:a16="http://schemas.microsoft.com/office/drawing/2014/main" id="{15F5D830-2F2A-41EA-A17E-A71534E2C954}"/>
                </a:ext>
              </a:extLst>
            </p:cNvPr>
            <p:cNvSpPr/>
            <p:nvPr userDrawn="1"/>
          </p:nvSpPr>
          <p:spPr bwMode="auto">
            <a:xfrm>
              <a:off x="3343867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09" name="iṡḷîdè">
              <a:extLst>
                <a:ext uri="{FF2B5EF4-FFF2-40B4-BE49-F238E27FC236}">
                  <a16:creationId xmlns:a16="http://schemas.microsoft.com/office/drawing/2014/main" id="{BA5DA8DD-B0FF-48FA-B2F7-DB4B96FF68AF}"/>
                </a:ext>
              </a:extLst>
            </p:cNvPr>
            <p:cNvSpPr/>
            <p:nvPr userDrawn="1"/>
          </p:nvSpPr>
          <p:spPr bwMode="auto">
            <a:xfrm>
              <a:off x="3504334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0" name="ïSḻîḋê">
              <a:extLst>
                <a:ext uri="{FF2B5EF4-FFF2-40B4-BE49-F238E27FC236}">
                  <a16:creationId xmlns:a16="http://schemas.microsoft.com/office/drawing/2014/main" id="{D5CB19E5-25C8-4A26-A244-5D4AE9B6F020}"/>
                </a:ext>
              </a:extLst>
            </p:cNvPr>
            <p:cNvSpPr/>
            <p:nvPr userDrawn="1"/>
          </p:nvSpPr>
          <p:spPr bwMode="auto">
            <a:xfrm>
              <a:off x="3664800" y="3678869"/>
              <a:ext cx="145037" cy="103378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1" name="îśľíḑé">
              <a:extLst>
                <a:ext uri="{FF2B5EF4-FFF2-40B4-BE49-F238E27FC236}">
                  <a16:creationId xmlns:a16="http://schemas.microsoft.com/office/drawing/2014/main" id="{3D3DC40C-2A51-4117-9831-A7A3C3ABA0ED}"/>
                </a:ext>
              </a:extLst>
            </p:cNvPr>
            <p:cNvSpPr/>
            <p:nvPr userDrawn="1"/>
          </p:nvSpPr>
          <p:spPr bwMode="auto">
            <a:xfrm>
              <a:off x="3825267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2" name="íšlïḓé">
              <a:extLst>
                <a:ext uri="{FF2B5EF4-FFF2-40B4-BE49-F238E27FC236}">
                  <a16:creationId xmlns:a16="http://schemas.microsoft.com/office/drawing/2014/main" id="{ACA8C354-E063-4E07-A091-AA1BA2FABCE6}"/>
                </a:ext>
              </a:extLst>
            </p:cNvPr>
            <p:cNvSpPr/>
            <p:nvPr userDrawn="1"/>
          </p:nvSpPr>
          <p:spPr bwMode="auto">
            <a:xfrm>
              <a:off x="3985733" y="3678869"/>
              <a:ext cx="141951" cy="103378"/>
            </a:xfrm>
            <a:custGeom>
              <a:avLst/>
              <a:gdLst>
                <a:gd name="T0" fmla="*/ 38 w 39"/>
                <a:gd name="T1" fmla="*/ 14 h 28"/>
                <a:gd name="T2" fmla="*/ 23 w 39"/>
                <a:gd name="T3" fmla="*/ 0 h 28"/>
                <a:gd name="T4" fmla="*/ 2 w 39"/>
                <a:gd name="T5" fmla="*/ 14 h 28"/>
                <a:gd name="T6" fmla="*/ 17 w 39"/>
                <a:gd name="T7" fmla="*/ 28 h 28"/>
                <a:gd name="T8" fmla="*/ 38 w 39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8">
                  <a:moveTo>
                    <a:pt x="38" y="14"/>
                  </a:moveTo>
                  <a:cubicBezTo>
                    <a:pt x="39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3" name="ï$ḷíḓê">
              <a:extLst>
                <a:ext uri="{FF2B5EF4-FFF2-40B4-BE49-F238E27FC236}">
                  <a16:creationId xmlns:a16="http://schemas.microsoft.com/office/drawing/2014/main" id="{12D5FBDC-23A4-4E35-9AB1-5581CF619A21}"/>
                </a:ext>
              </a:extLst>
            </p:cNvPr>
            <p:cNvSpPr/>
            <p:nvPr userDrawn="1"/>
          </p:nvSpPr>
          <p:spPr bwMode="auto">
            <a:xfrm>
              <a:off x="2654170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5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4" name="íŝľiďê">
              <a:extLst>
                <a:ext uri="{FF2B5EF4-FFF2-40B4-BE49-F238E27FC236}">
                  <a16:creationId xmlns:a16="http://schemas.microsoft.com/office/drawing/2014/main" id="{2DBAACD3-0BCB-43E7-9837-A7469611D7BD}"/>
                </a:ext>
              </a:extLst>
            </p:cNvPr>
            <p:cNvSpPr/>
            <p:nvPr userDrawn="1"/>
          </p:nvSpPr>
          <p:spPr bwMode="auto">
            <a:xfrm>
              <a:off x="2814636" y="3803849"/>
              <a:ext cx="152752" cy="101834"/>
            </a:xfrm>
            <a:custGeom>
              <a:avLst/>
              <a:gdLst>
                <a:gd name="T0" fmla="*/ 40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40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5" name="îṣľiḋé">
              <a:extLst>
                <a:ext uri="{FF2B5EF4-FFF2-40B4-BE49-F238E27FC236}">
                  <a16:creationId xmlns:a16="http://schemas.microsoft.com/office/drawing/2014/main" id="{F46F1E8E-2BB5-4A8A-9E2E-5956E67803DC}"/>
                </a:ext>
              </a:extLst>
            </p:cNvPr>
            <p:cNvSpPr/>
            <p:nvPr userDrawn="1"/>
          </p:nvSpPr>
          <p:spPr bwMode="auto">
            <a:xfrm>
              <a:off x="2978188" y="3803849"/>
              <a:ext cx="152752" cy="101834"/>
            </a:xfrm>
            <a:custGeom>
              <a:avLst/>
              <a:gdLst>
                <a:gd name="T0" fmla="*/ 39 w 42"/>
                <a:gd name="T1" fmla="*/ 14 h 28"/>
                <a:gd name="T2" fmla="*/ 26 w 42"/>
                <a:gd name="T3" fmla="*/ 0 h 28"/>
                <a:gd name="T4" fmla="*/ 3 w 42"/>
                <a:gd name="T5" fmla="*/ 14 h 28"/>
                <a:gd name="T6" fmla="*/ 16 w 42"/>
                <a:gd name="T7" fmla="*/ 28 h 28"/>
                <a:gd name="T8" fmla="*/ 39 w 42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6" name="ïŝḷídê">
              <a:extLst>
                <a:ext uri="{FF2B5EF4-FFF2-40B4-BE49-F238E27FC236}">
                  <a16:creationId xmlns:a16="http://schemas.microsoft.com/office/drawing/2014/main" id="{420EF74F-478B-4452-8981-2D5B45F7669C}"/>
                </a:ext>
              </a:extLst>
            </p:cNvPr>
            <p:cNvSpPr/>
            <p:nvPr userDrawn="1"/>
          </p:nvSpPr>
          <p:spPr bwMode="auto">
            <a:xfrm>
              <a:off x="3143284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7" name="ïś1íḑè">
              <a:extLst>
                <a:ext uri="{FF2B5EF4-FFF2-40B4-BE49-F238E27FC236}">
                  <a16:creationId xmlns:a16="http://schemas.microsoft.com/office/drawing/2014/main" id="{37712DF5-DA5C-4229-AAA0-DC5C6DC70BDA}"/>
                </a:ext>
              </a:extLst>
            </p:cNvPr>
            <p:cNvSpPr/>
            <p:nvPr userDrawn="1"/>
          </p:nvSpPr>
          <p:spPr bwMode="auto">
            <a:xfrm>
              <a:off x="3306837" y="3803849"/>
              <a:ext cx="149666" cy="101834"/>
            </a:xfrm>
            <a:custGeom>
              <a:avLst/>
              <a:gdLst>
                <a:gd name="T0" fmla="*/ 38 w 41"/>
                <a:gd name="T1" fmla="*/ 14 h 28"/>
                <a:gd name="T2" fmla="*/ 24 w 41"/>
                <a:gd name="T3" fmla="*/ 0 h 28"/>
                <a:gd name="T4" fmla="*/ 2 w 41"/>
                <a:gd name="T5" fmla="*/ 14 h 28"/>
                <a:gd name="T6" fmla="*/ 16 w 41"/>
                <a:gd name="T7" fmla="*/ 28 h 28"/>
                <a:gd name="T8" fmla="*/ 38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8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6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8" name="îsļiďê">
              <a:extLst>
                <a:ext uri="{FF2B5EF4-FFF2-40B4-BE49-F238E27FC236}">
                  <a16:creationId xmlns:a16="http://schemas.microsoft.com/office/drawing/2014/main" id="{5C163002-01A5-4166-B437-9F112F93586C}"/>
                </a:ext>
              </a:extLst>
            </p:cNvPr>
            <p:cNvSpPr/>
            <p:nvPr userDrawn="1"/>
          </p:nvSpPr>
          <p:spPr bwMode="auto">
            <a:xfrm>
              <a:off x="3467303" y="3803849"/>
              <a:ext cx="149666" cy="101834"/>
            </a:xfrm>
            <a:custGeom>
              <a:avLst/>
              <a:gdLst>
                <a:gd name="T0" fmla="*/ 39 w 41"/>
                <a:gd name="T1" fmla="*/ 14 h 28"/>
                <a:gd name="T2" fmla="*/ 25 w 41"/>
                <a:gd name="T3" fmla="*/ 0 h 28"/>
                <a:gd name="T4" fmla="*/ 3 w 41"/>
                <a:gd name="T5" fmla="*/ 14 h 28"/>
                <a:gd name="T6" fmla="*/ 17 w 41"/>
                <a:gd name="T7" fmla="*/ 28 h 28"/>
                <a:gd name="T8" fmla="*/ 39 w 41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8">
                  <a:moveTo>
                    <a:pt x="39" y="14"/>
                  </a:moveTo>
                  <a:cubicBezTo>
                    <a:pt x="41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19" name="îṡľiḋé">
              <a:extLst>
                <a:ext uri="{FF2B5EF4-FFF2-40B4-BE49-F238E27FC236}">
                  <a16:creationId xmlns:a16="http://schemas.microsoft.com/office/drawing/2014/main" id="{6B2D49A9-3FB1-4D5E-B857-4F5E7C402230}"/>
                </a:ext>
              </a:extLst>
            </p:cNvPr>
            <p:cNvSpPr/>
            <p:nvPr userDrawn="1"/>
          </p:nvSpPr>
          <p:spPr bwMode="auto">
            <a:xfrm>
              <a:off x="3630855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4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8"/>
                    <a:pt x="17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0" name="îṥľíḓê">
              <a:extLst>
                <a:ext uri="{FF2B5EF4-FFF2-40B4-BE49-F238E27FC236}">
                  <a16:creationId xmlns:a16="http://schemas.microsoft.com/office/drawing/2014/main" id="{D033E4E9-581A-4C37-BA62-7F747F4A835B}"/>
                </a:ext>
              </a:extLst>
            </p:cNvPr>
            <p:cNvSpPr/>
            <p:nvPr userDrawn="1"/>
          </p:nvSpPr>
          <p:spPr bwMode="auto">
            <a:xfrm>
              <a:off x="3795950" y="3803849"/>
              <a:ext cx="145037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6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6" y="28"/>
                    <a:pt x="16" y="28"/>
                  </a:cubicBezTo>
                  <a:cubicBezTo>
                    <a:pt x="27" y="28"/>
                    <a:pt x="36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1" name="i$ļïdê">
              <a:extLst>
                <a:ext uri="{FF2B5EF4-FFF2-40B4-BE49-F238E27FC236}">
                  <a16:creationId xmlns:a16="http://schemas.microsoft.com/office/drawing/2014/main" id="{6B0E0612-3A70-440F-8A1F-CAC26EE34593}"/>
                </a:ext>
              </a:extLst>
            </p:cNvPr>
            <p:cNvSpPr/>
            <p:nvPr userDrawn="1"/>
          </p:nvSpPr>
          <p:spPr bwMode="auto">
            <a:xfrm>
              <a:off x="3956417" y="3803849"/>
              <a:ext cx="146580" cy="101834"/>
            </a:xfrm>
            <a:custGeom>
              <a:avLst/>
              <a:gdLst>
                <a:gd name="T0" fmla="*/ 39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9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9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4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2" name="ïṡlïḑè">
              <a:extLst>
                <a:ext uri="{FF2B5EF4-FFF2-40B4-BE49-F238E27FC236}">
                  <a16:creationId xmlns:a16="http://schemas.microsoft.com/office/drawing/2014/main" id="{E8BE5ACE-0EB9-486B-8DEF-3D688739C359}"/>
                </a:ext>
              </a:extLst>
            </p:cNvPr>
            <p:cNvSpPr/>
            <p:nvPr userDrawn="1"/>
          </p:nvSpPr>
          <p:spPr bwMode="auto">
            <a:xfrm>
              <a:off x="4119969" y="3803849"/>
              <a:ext cx="146580" cy="101834"/>
            </a:xfrm>
            <a:custGeom>
              <a:avLst/>
              <a:gdLst>
                <a:gd name="T0" fmla="*/ 38 w 40"/>
                <a:gd name="T1" fmla="*/ 14 h 28"/>
                <a:gd name="T2" fmla="*/ 23 w 40"/>
                <a:gd name="T3" fmla="*/ 0 h 28"/>
                <a:gd name="T4" fmla="*/ 2 w 40"/>
                <a:gd name="T5" fmla="*/ 14 h 28"/>
                <a:gd name="T6" fmla="*/ 17 w 40"/>
                <a:gd name="T7" fmla="*/ 28 h 28"/>
                <a:gd name="T8" fmla="*/ 38 w 40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8" y="14"/>
                  </a:moveTo>
                  <a:cubicBezTo>
                    <a:pt x="40" y="6"/>
                    <a:pt x="33" y="0"/>
                    <a:pt x="23" y="0"/>
                  </a:cubicBezTo>
                  <a:cubicBezTo>
                    <a:pt x="13" y="0"/>
                    <a:pt x="3" y="6"/>
                    <a:pt x="2" y="14"/>
                  </a:cubicBezTo>
                  <a:cubicBezTo>
                    <a:pt x="0" y="22"/>
                    <a:pt x="7" y="28"/>
                    <a:pt x="17" y="28"/>
                  </a:cubicBezTo>
                  <a:cubicBezTo>
                    <a:pt x="27" y="28"/>
                    <a:pt x="37" y="22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3" name="ïs1iḍé">
              <a:extLst>
                <a:ext uri="{FF2B5EF4-FFF2-40B4-BE49-F238E27FC236}">
                  <a16:creationId xmlns:a16="http://schemas.microsoft.com/office/drawing/2014/main" id="{642C0ED3-3027-4B18-97F8-E5A133DE400B}"/>
                </a:ext>
              </a:extLst>
            </p:cNvPr>
            <p:cNvSpPr/>
            <p:nvPr userDrawn="1"/>
          </p:nvSpPr>
          <p:spPr bwMode="auto">
            <a:xfrm>
              <a:off x="2603253" y="3931913"/>
              <a:ext cx="155838" cy="104920"/>
            </a:xfrm>
            <a:custGeom>
              <a:avLst/>
              <a:gdLst>
                <a:gd name="T0" fmla="*/ 40 w 43"/>
                <a:gd name="T1" fmla="*/ 14 h 29"/>
                <a:gd name="T2" fmla="*/ 27 w 43"/>
                <a:gd name="T3" fmla="*/ 0 h 29"/>
                <a:gd name="T4" fmla="*/ 3 w 43"/>
                <a:gd name="T5" fmla="*/ 14 h 29"/>
                <a:gd name="T6" fmla="*/ 16 w 43"/>
                <a:gd name="T7" fmla="*/ 29 h 29"/>
                <a:gd name="T8" fmla="*/ 40 w 43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9">
                  <a:moveTo>
                    <a:pt x="40" y="14"/>
                  </a:moveTo>
                  <a:cubicBezTo>
                    <a:pt x="43" y="6"/>
                    <a:pt x="37" y="0"/>
                    <a:pt x="27" y="0"/>
                  </a:cubicBezTo>
                  <a:cubicBezTo>
                    <a:pt x="17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4" name="íṥḷîḍê">
              <a:extLst>
                <a:ext uri="{FF2B5EF4-FFF2-40B4-BE49-F238E27FC236}">
                  <a16:creationId xmlns:a16="http://schemas.microsoft.com/office/drawing/2014/main" id="{1DE1A35F-6D6C-4A5D-B948-D8C3D92B1B57}"/>
                </a:ext>
              </a:extLst>
            </p:cNvPr>
            <p:cNvSpPr/>
            <p:nvPr userDrawn="1"/>
          </p:nvSpPr>
          <p:spPr bwMode="auto">
            <a:xfrm>
              <a:off x="2769891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6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5" name="išļiďé">
              <a:extLst>
                <a:ext uri="{FF2B5EF4-FFF2-40B4-BE49-F238E27FC236}">
                  <a16:creationId xmlns:a16="http://schemas.microsoft.com/office/drawing/2014/main" id="{49C98EFB-456C-48CA-BA04-0508B31F95B5}"/>
                </a:ext>
              </a:extLst>
            </p:cNvPr>
            <p:cNvSpPr/>
            <p:nvPr userDrawn="1"/>
          </p:nvSpPr>
          <p:spPr bwMode="auto">
            <a:xfrm>
              <a:off x="2934986" y="3931913"/>
              <a:ext cx="152752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6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6" name="íṥļiḋè">
              <a:extLst>
                <a:ext uri="{FF2B5EF4-FFF2-40B4-BE49-F238E27FC236}">
                  <a16:creationId xmlns:a16="http://schemas.microsoft.com/office/drawing/2014/main" id="{CD6FA8B1-6BDB-4F4E-9CA2-91E7B6E55470}"/>
                </a:ext>
              </a:extLst>
            </p:cNvPr>
            <p:cNvSpPr/>
            <p:nvPr userDrawn="1"/>
          </p:nvSpPr>
          <p:spPr bwMode="auto">
            <a:xfrm>
              <a:off x="3098538" y="3931913"/>
              <a:ext cx="154295" cy="104920"/>
            </a:xfrm>
            <a:custGeom>
              <a:avLst/>
              <a:gdLst>
                <a:gd name="T0" fmla="*/ 40 w 42"/>
                <a:gd name="T1" fmla="*/ 14 h 29"/>
                <a:gd name="T2" fmla="*/ 26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40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40" y="14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6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4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7" name="îš1îḋé">
              <a:extLst>
                <a:ext uri="{FF2B5EF4-FFF2-40B4-BE49-F238E27FC236}">
                  <a16:creationId xmlns:a16="http://schemas.microsoft.com/office/drawing/2014/main" id="{3256C856-CB72-4D24-BE1A-F15E2736F133}"/>
                </a:ext>
              </a:extLst>
            </p:cNvPr>
            <p:cNvSpPr/>
            <p:nvPr userDrawn="1"/>
          </p:nvSpPr>
          <p:spPr bwMode="auto">
            <a:xfrm>
              <a:off x="3266720" y="3931913"/>
              <a:ext cx="152752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2 w 42"/>
                <a:gd name="T5" fmla="*/ 14 h 29"/>
                <a:gd name="T6" fmla="*/ 16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8" name="îṧḻïḋe">
              <a:extLst>
                <a:ext uri="{FF2B5EF4-FFF2-40B4-BE49-F238E27FC236}">
                  <a16:creationId xmlns:a16="http://schemas.microsoft.com/office/drawing/2014/main" id="{98C4CD8A-1561-4D37-A0BD-9C24C9D54B9F}"/>
                </a:ext>
              </a:extLst>
            </p:cNvPr>
            <p:cNvSpPr/>
            <p:nvPr userDrawn="1"/>
          </p:nvSpPr>
          <p:spPr bwMode="auto">
            <a:xfrm>
              <a:off x="3430272" y="3931913"/>
              <a:ext cx="154295" cy="104920"/>
            </a:xfrm>
            <a:custGeom>
              <a:avLst/>
              <a:gdLst>
                <a:gd name="T0" fmla="*/ 39 w 42"/>
                <a:gd name="T1" fmla="*/ 14 h 29"/>
                <a:gd name="T2" fmla="*/ 25 w 42"/>
                <a:gd name="T3" fmla="*/ 0 h 29"/>
                <a:gd name="T4" fmla="*/ 3 w 42"/>
                <a:gd name="T5" fmla="*/ 14 h 29"/>
                <a:gd name="T6" fmla="*/ 17 w 42"/>
                <a:gd name="T7" fmla="*/ 29 h 29"/>
                <a:gd name="T8" fmla="*/ 39 w 42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39" y="14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3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9" name="îṩ1îďe">
              <a:extLst>
                <a:ext uri="{FF2B5EF4-FFF2-40B4-BE49-F238E27FC236}">
                  <a16:creationId xmlns:a16="http://schemas.microsoft.com/office/drawing/2014/main" id="{AAFB4A5B-1EF9-43F4-85D3-38E0850EAC59}"/>
                </a:ext>
              </a:extLst>
            </p:cNvPr>
            <p:cNvSpPr/>
            <p:nvPr userDrawn="1"/>
          </p:nvSpPr>
          <p:spPr bwMode="auto">
            <a:xfrm>
              <a:off x="3598453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6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6" y="29"/>
                    <a:pt x="16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0" name="iṩḷîḑe">
              <a:extLst>
                <a:ext uri="{FF2B5EF4-FFF2-40B4-BE49-F238E27FC236}">
                  <a16:creationId xmlns:a16="http://schemas.microsoft.com/office/drawing/2014/main" id="{CF944840-868B-4A27-94A5-89A334DF367F}"/>
                </a:ext>
              </a:extLst>
            </p:cNvPr>
            <p:cNvSpPr/>
            <p:nvPr userDrawn="1"/>
          </p:nvSpPr>
          <p:spPr bwMode="auto">
            <a:xfrm>
              <a:off x="3763549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7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7" y="29"/>
                  </a:cubicBezTo>
                  <a:cubicBezTo>
                    <a:pt x="27" y="29"/>
                    <a:pt x="37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1" name="íṣľîḍê">
              <a:extLst>
                <a:ext uri="{FF2B5EF4-FFF2-40B4-BE49-F238E27FC236}">
                  <a16:creationId xmlns:a16="http://schemas.microsoft.com/office/drawing/2014/main" id="{AED5CA34-296B-4B9D-88B2-8ABDFFCE423C}"/>
                </a:ext>
              </a:extLst>
            </p:cNvPr>
            <p:cNvSpPr/>
            <p:nvPr userDrawn="1"/>
          </p:nvSpPr>
          <p:spPr bwMode="auto">
            <a:xfrm>
              <a:off x="3927101" y="3931913"/>
              <a:ext cx="149666" cy="104920"/>
            </a:xfrm>
            <a:custGeom>
              <a:avLst/>
              <a:gdLst>
                <a:gd name="T0" fmla="*/ 39 w 41"/>
                <a:gd name="T1" fmla="*/ 14 h 29"/>
                <a:gd name="T2" fmla="*/ 24 w 41"/>
                <a:gd name="T3" fmla="*/ 0 h 29"/>
                <a:gd name="T4" fmla="*/ 2 w 41"/>
                <a:gd name="T5" fmla="*/ 14 h 29"/>
                <a:gd name="T6" fmla="*/ 18 w 41"/>
                <a:gd name="T7" fmla="*/ 29 h 29"/>
                <a:gd name="T8" fmla="*/ 39 w 41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39" y="14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4"/>
                  </a:cubicBezTo>
                  <a:cubicBezTo>
                    <a:pt x="0" y="22"/>
                    <a:pt x="7" y="29"/>
                    <a:pt x="18" y="29"/>
                  </a:cubicBezTo>
                  <a:cubicBezTo>
                    <a:pt x="28" y="29"/>
                    <a:pt x="38" y="22"/>
                    <a:pt x="39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2" name="ïṧḻîḍé">
              <a:extLst>
                <a:ext uri="{FF2B5EF4-FFF2-40B4-BE49-F238E27FC236}">
                  <a16:creationId xmlns:a16="http://schemas.microsoft.com/office/drawing/2014/main" id="{A6FF41A3-EE9B-4F39-99F4-FB856F544CE7}"/>
                </a:ext>
              </a:extLst>
            </p:cNvPr>
            <p:cNvSpPr/>
            <p:nvPr userDrawn="1"/>
          </p:nvSpPr>
          <p:spPr bwMode="auto">
            <a:xfrm>
              <a:off x="2718973" y="4063064"/>
              <a:ext cx="160466" cy="109550"/>
            </a:xfrm>
            <a:custGeom>
              <a:avLst/>
              <a:gdLst>
                <a:gd name="T0" fmla="*/ 41 w 44"/>
                <a:gd name="T1" fmla="*/ 15 h 30"/>
                <a:gd name="T2" fmla="*/ 28 w 44"/>
                <a:gd name="T3" fmla="*/ 0 h 30"/>
                <a:gd name="T4" fmla="*/ 3 w 44"/>
                <a:gd name="T5" fmla="*/ 15 h 30"/>
                <a:gd name="T6" fmla="*/ 17 w 44"/>
                <a:gd name="T7" fmla="*/ 30 h 30"/>
                <a:gd name="T8" fmla="*/ 41 w 44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0">
                  <a:moveTo>
                    <a:pt x="41" y="15"/>
                  </a:moveTo>
                  <a:cubicBezTo>
                    <a:pt x="44" y="6"/>
                    <a:pt x="38" y="0"/>
                    <a:pt x="28" y="0"/>
                  </a:cubicBezTo>
                  <a:cubicBezTo>
                    <a:pt x="17" y="0"/>
                    <a:pt x="6" y="6"/>
                    <a:pt x="3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3" name="îṧlidé">
              <a:extLst>
                <a:ext uri="{FF2B5EF4-FFF2-40B4-BE49-F238E27FC236}">
                  <a16:creationId xmlns:a16="http://schemas.microsoft.com/office/drawing/2014/main" id="{67A097FB-6FF8-40F1-8741-23FF2A0513D9}"/>
                </a:ext>
              </a:extLst>
            </p:cNvPr>
            <p:cNvSpPr/>
            <p:nvPr userDrawn="1"/>
          </p:nvSpPr>
          <p:spPr bwMode="auto">
            <a:xfrm>
              <a:off x="2890241" y="4063064"/>
              <a:ext cx="157381" cy="109550"/>
            </a:xfrm>
            <a:custGeom>
              <a:avLst/>
              <a:gdLst>
                <a:gd name="T0" fmla="*/ 40 w 43"/>
                <a:gd name="T1" fmla="*/ 15 h 30"/>
                <a:gd name="T2" fmla="*/ 26 w 43"/>
                <a:gd name="T3" fmla="*/ 0 h 30"/>
                <a:gd name="T4" fmla="*/ 2 w 43"/>
                <a:gd name="T5" fmla="*/ 15 h 30"/>
                <a:gd name="T6" fmla="*/ 16 w 43"/>
                <a:gd name="T7" fmla="*/ 30 h 30"/>
                <a:gd name="T8" fmla="*/ 40 w 43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0">
                  <a:moveTo>
                    <a:pt x="40" y="15"/>
                  </a:moveTo>
                  <a:cubicBezTo>
                    <a:pt x="43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4" name="i$ļíḓè">
              <a:extLst>
                <a:ext uri="{FF2B5EF4-FFF2-40B4-BE49-F238E27FC236}">
                  <a16:creationId xmlns:a16="http://schemas.microsoft.com/office/drawing/2014/main" id="{8A31EB55-9E6C-4B69-8F43-F1BEA2C12039}"/>
                </a:ext>
              </a:extLst>
            </p:cNvPr>
            <p:cNvSpPr/>
            <p:nvPr userDrawn="1"/>
          </p:nvSpPr>
          <p:spPr bwMode="auto">
            <a:xfrm>
              <a:off x="3058422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6 w 42"/>
                <a:gd name="T3" fmla="*/ 0 h 30"/>
                <a:gd name="T4" fmla="*/ 2 w 42"/>
                <a:gd name="T5" fmla="*/ 15 h 30"/>
                <a:gd name="T6" fmla="*/ 16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6" y="0"/>
                  </a:cubicBezTo>
                  <a:cubicBezTo>
                    <a:pt x="16" y="0"/>
                    <a:pt x="5" y="6"/>
                    <a:pt x="2" y="15"/>
                  </a:cubicBezTo>
                  <a:cubicBezTo>
                    <a:pt x="0" y="23"/>
                    <a:pt x="6" y="30"/>
                    <a:pt x="16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5" name="íŝļíḓê">
              <a:extLst>
                <a:ext uri="{FF2B5EF4-FFF2-40B4-BE49-F238E27FC236}">
                  <a16:creationId xmlns:a16="http://schemas.microsoft.com/office/drawing/2014/main" id="{5259F8FA-98EE-474C-9304-EFEF673C9BE3}"/>
                </a:ext>
              </a:extLst>
            </p:cNvPr>
            <p:cNvSpPr/>
            <p:nvPr userDrawn="1"/>
          </p:nvSpPr>
          <p:spPr bwMode="auto">
            <a:xfrm>
              <a:off x="3226603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6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7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6" name="îSlïdé">
              <a:extLst>
                <a:ext uri="{FF2B5EF4-FFF2-40B4-BE49-F238E27FC236}">
                  <a16:creationId xmlns:a16="http://schemas.microsoft.com/office/drawing/2014/main" id="{84E8E2E1-6FB6-4100-B162-833AA1CC71CB}"/>
                </a:ext>
              </a:extLst>
            </p:cNvPr>
            <p:cNvSpPr/>
            <p:nvPr userDrawn="1"/>
          </p:nvSpPr>
          <p:spPr bwMode="auto">
            <a:xfrm>
              <a:off x="3394784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5" y="6"/>
                    <a:pt x="2" y="15"/>
                  </a:cubicBezTo>
                  <a:cubicBezTo>
                    <a:pt x="0" y="23"/>
                    <a:pt x="6" y="30"/>
                    <a:pt x="17" y="30"/>
                  </a:cubicBezTo>
                  <a:cubicBezTo>
                    <a:pt x="27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7" name="işľïdè">
              <a:extLst>
                <a:ext uri="{FF2B5EF4-FFF2-40B4-BE49-F238E27FC236}">
                  <a16:creationId xmlns:a16="http://schemas.microsoft.com/office/drawing/2014/main" id="{BC4B886F-E7EA-4BCA-A91B-F1CDA4B7D2F6}"/>
                </a:ext>
              </a:extLst>
            </p:cNvPr>
            <p:cNvSpPr/>
            <p:nvPr userDrawn="1"/>
          </p:nvSpPr>
          <p:spPr bwMode="auto">
            <a:xfrm>
              <a:off x="3562966" y="4063064"/>
              <a:ext cx="152752" cy="109550"/>
            </a:xfrm>
            <a:custGeom>
              <a:avLst/>
              <a:gdLst>
                <a:gd name="T0" fmla="*/ 40 w 42"/>
                <a:gd name="T1" fmla="*/ 15 h 30"/>
                <a:gd name="T2" fmla="*/ 25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5" y="0"/>
                  </a:cubicBezTo>
                  <a:cubicBezTo>
                    <a:pt x="15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8" name="iš1îde">
              <a:extLst>
                <a:ext uri="{FF2B5EF4-FFF2-40B4-BE49-F238E27FC236}">
                  <a16:creationId xmlns:a16="http://schemas.microsoft.com/office/drawing/2014/main" id="{E177920D-B051-49A1-9C0E-D3336F1CC48E}"/>
                </a:ext>
              </a:extLst>
            </p:cNvPr>
            <p:cNvSpPr/>
            <p:nvPr userDrawn="1"/>
          </p:nvSpPr>
          <p:spPr bwMode="auto">
            <a:xfrm>
              <a:off x="3729604" y="4063064"/>
              <a:ext cx="154295" cy="109550"/>
            </a:xfrm>
            <a:custGeom>
              <a:avLst/>
              <a:gdLst>
                <a:gd name="T0" fmla="*/ 40 w 42"/>
                <a:gd name="T1" fmla="*/ 15 h 30"/>
                <a:gd name="T2" fmla="*/ 24 w 42"/>
                <a:gd name="T3" fmla="*/ 0 h 30"/>
                <a:gd name="T4" fmla="*/ 2 w 42"/>
                <a:gd name="T5" fmla="*/ 15 h 30"/>
                <a:gd name="T6" fmla="*/ 17 w 42"/>
                <a:gd name="T7" fmla="*/ 30 h 30"/>
                <a:gd name="T8" fmla="*/ 40 w 42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40" y="15"/>
                  </a:moveTo>
                  <a:cubicBezTo>
                    <a:pt x="42" y="6"/>
                    <a:pt x="35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7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9" name="ïSľiḑè">
              <a:extLst>
                <a:ext uri="{FF2B5EF4-FFF2-40B4-BE49-F238E27FC236}">
                  <a16:creationId xmlns:a16="http://schemas.microsoft.com/office/drawing/2014/main" id="{33CA9D85-51CE-4C10-B08B-6A299235605E}"/>
                </a:ext>
              </a:extLst>
            </p:cNvPr>
            <p:cNvSpPr/>
            <p:nvPr userDrawn="1"/>
          </p:nvSpPr>
          <p:spPr bwMode="auto">
            <a:xfrm>
              <a:off x="3897785" y="4063064"/>
              <a:ext cx="149666" cy="109550"/>
            </a:xfrm>
            <a:custGeom>
              <a:avLst/>
              <a:gdLst>
                <a:gd name="T0" fmla="*/ 40 w 41"/>
                <a:gd name="T1" fmla="*/ 15 h 30"/>
                <a:gd name="T2" fmla="*/ 24 w 41"/>
                <a:gd name="T3" fmla="*/ 0 h 30"/>
                <a:gd name="T4" fmla="*/ 2 w 41"/>
                <a:gd name="T5" fmla="*/ 15 h 30"/>
                <a:gd name="T6" fmla="*/ 18 w 41"/>
                <a:gd name="T7" fmla="*/ 30 h 30"/>
                <a:gd name="T8" fmla="*/ 40 w 41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0">
                  <a:moveTo>
                    <a:pt x="40" y="15"/>
                  </a:moveTo>
                  <a:cubicBezTo>
                    <a:pt x="41" y="6"/>
                    <a:pt x="34" y="0"/>
                    <a:pt x="24" y="0"/>
                  </a:cubicBezTo>
                  <a:cubicBezTo>
                    <a:pt x="14" y="0"/>
                    <a:pt x="4" y="6"/>
                    <a:pt x="2" y="15"/>
                  </a:cubicBezTo>
                  <a:cubicBezTo>
                    <a:pt x="0" y="23"/>
                    <a:pt x="7" y="30"/>
                    <a:pt x="18" y="30"/>
                  </a:cubicBezTo>
                  <a:cubicBezTo>
                    <a:pt x="28" y="30"/>
                    <a:pt x="38" y="23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0" name="îSḻiḋé">
              <a:extLst>
                <a:ext uri="{FF2B5EF4-FFF2-40B4-BE49-F238E27FC236}">
                  <a16:creationId xmlns:a16="http://schemas.microsoft.com/office/drawing/2014/main" id="{4C17CA03-284D-466F-9981-52750BFD600A}"/>
                </a:ext>
              </a:extLst>
            </p:cNvPr>
            <p:cNvSpPr/>
            <p:nvPr userDrawn="1"/>
          </p:nvSpPr>
          <p:spPr bwMode="auto">
            <a:xfrm>
              <a:off x="2843953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6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1" name="íṡḻiďè">
              <a:extLst>
                <a:ext uri="{FF2B5EF4-FFF2-40B4-BE49-F238E27FC236}">
                  <a16:creationId xmlns:a16="http://schemas.microsoft.com/office/drawing/2014/main" id="{5691FC5E-A71A-41FC-9CFC-07DE17D9F661}"/>
                </a:ext>
              </a:extLst>
            </p:cNvPr>
            <p:cNvSpPr/>
            <p:nvPr userDrawn="1"/>
          </p:nvSpPr>
          <p:spPr bwMode="auto">
            <a:xfrm>
              <a:off x="3015219" y="4198843"/>
              <a:ext cx="155838" cy="112636"/>
            </a:xfrm>
            <a:custGeom>
              <a:avLst/>
              <a:gdLst>
                <a:gd name="T0" fmla="*/ 40 w 43"/>
                <a:gd name="T1" fmla="*/ 15 h 31"/>
                <a:gd name="T2" fmla="*/ 26 w 43"/>
                <a:gd name="T3" fmla="*/ 0 h 31"/>
                <a:gd name="T4" fmla="*/ 2 w 43"/>
                <a:gd name="T5" fmla="*/ 15 h 31"/>
                <a:gd name="T6" fmla="*/ 16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7" y="0"/>
                    <a:pt x="26" y="0"/>
                  </a:cubicBezTo>
                  <a:cubicBezTo>
                    <a:pt x="16" y="0"/>
                    <a:pt x="5" y="7"/>
                    <a:pt x="2" y="15"/>
                  </a:cubicBezTo>
                  <a:cubicBezTo>
                    <a:pt x="0" y="24"/>
                    <a:pt x="6" y="31"/>
                    <a:pt x="16" y="31"/>
                  </a:cubicBezTo>
                  <a:cubicBezTo>
                    <a:pt x="27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2" name="íŝḷîde">
              <a:extLst>
                <a:ext uri="{FF2B5EF4-FFF2-40B4-BE49-F238E27FC236}">
                  <a16:creationId xmlns:a16="http://schemas.microsoft.com/office/drawing/2014/main" id="{E672E49D-7C4D-4E19-A97C-0F1E3BDA3DA2}"/>
                </a:ext>
              </a:extLst>
            </p:cNvPr>
            <p:cNvSpPr/>
            <p:nvPr userDrawn="1"/>
          </p:nvSpPr>
          <p:spPr bwMode="auto">
            <a:xfrm>
              <a:off x="3183401" y="4198843"/>
              <a:ext cx="160466" cy="112636"/>
            </a:xfrm>
            <a:custGeom>
              <a:avLst/>
              <a:gdLst>
                <a:gd name="T0" fmla="*/ 41 w 44"/>
                <a:gd name="T1" fmla="*/ 15 h 31"/>
                <a:gd name="T2" fmla="*/ 27 w 44"/>
                <a:gd name="T3" fmla="*/ 0 h 31"/>
                <a:gd name="T4" fmla="*/ 3 w 44"/>
                <a:gd name="T5" fmla="*/ 15 h 31"/>
                <a:gd name="T6" fmla="*/ 17 w 44"/>
                <a:gd name="T7" fmla="*/ 31 h 31"/>
                <a:gd name="T8" fmla="*/ 41 w 44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1" y="15"/>
                  </a:moveTo>
                  <a:cubicBezTo>
                    <a:pt x="44" y="7"/>
                    <a:pt x="37" y="0"/>
                    <a:pt x="27" y="0"/>
                  </a:cubicBezTo>
                  <a:cubicBezTo>
                    <a:pt x="16" y="0"/>
                    <a:pt x="6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9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3" name="í$1iḋê">
              <a:extLst>
                <a:ext uri="{FF2B5EF4-FFF2-40B4-BE49-F238E27FC236}">
                  <a16:creationId xmlns:a16="http://schemas.microsoft.com/office/drawing/2014/main" id="{5540BC00-1E4C-40E6-8C99-0AB353F695E0}"/>
                </a:ext>
              </a:extLst>
            </p:cNvPr>
            <p:cNvSpPr/>
            <p:nvPr userDrawn="1"/>
          </p:nvSpPr>
          <p:spPr bwMode="auto">
            <a:xfrm>
              <a:off x="3354667" y="4198843"/>
              <a:ext cx="155838" cy="112636"/>
            </a:xfrm>
            <a:custGeom>
              <a:avLst/>
              <a:gdLst>
                <a:gd name="T0" fmla="*/ 41 w 43"/>
                <a:gd name="T1" fmla="*/ 15 h 31"/>
                <a:gd name="T2" fmla="*/ 26 w 43"/>
                <a:gd name="T3" fmla="*/ 0 h 31"/>
                <a:gd name="T4" fmla="*/ 3 w 43"/>
                <a:gd name="T5" fmla="*/ 15 h 31"/>
                <a:gd name="T6" fmla="*/ 17 w 43"/>
                <a:gd name="T7" fmla="*/ 31 h 31"/>
                <a:gd name="T8" fmla="*/ 41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1" y="15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6" y="0"/>
                    <a:pt x="5" y="7"/>
                    <a:pt x="3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1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4" name="íšļíḑê">
              <a:extLst>
                <a:ext uri="{FF2B5EF4-FFF2-40B4-BE49-F238E27FC236}">
                  <a16:creationId xmlns:a16="http://schemas.microsoft.com/office/drawing/2014/main" id="{09636D5B-1CAE-483A-ACFC-4944BD295203}"/>
                </a:ext>
              </a:extLst>
            </p:cNvPr>
            <p:cNvSpPr/>
            <p:nvPr userDrawn="1"/>
          </p:nvSpPr>
          <p:spPr bwMode="auto">
            <a:xfrm>
              <a:off x="3525935" y="4198843"/>
              <a:ext cx="157381" cy="112636"/>
            </a:xfrm>
            <a:custGeom>
              <a:avLst/>
              <a:gdLst>
                <a:gd name="T0" fmla="*/ 40 w 43"/>
                <a:gd name="T1" fmla="*/ 15 h 31"/>
                <a:gd name="T2" fmla="*/ 25 w 43"/>
                <a:gd name="T3" fmla="*/ 0 h 31"/>
                <a:gd name="T4" fmla="*/ 2 w 43"/>
                <a:gd name="T5" fmla="*/ 15 h 31"/>
                <a:gd name="T6" fmla="*/ 17 w 43"/>
                <a:gd name="T7" fmla="*/ 31 h 31"/>
                <a:gd name="T8" fmla="*/ 40 w 43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0" y="15"/>
                  </a:moveTo>
                  <a:cubicBezTo>
                    <a:pt x="43" y="7"/>
                    <a:pt x="36" y="0"/>
                    <a:pt x="25" y="0"/>
                  </a:cubicBezTo>
                  <a:cubicBezTo>
                    <a:pt x="15" y="0"/>
                    <a:pt x="5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5" name="íṣľïḋe">
              <a:extLst>
                <a:ext uri="{FF2B5EF4-FFF2-40B4-BE49-F238E27FC236}">
                  <a16:creationId xmlns:a16="http://schemas.microsoft.com/office/drawing/2014/main" id="{BB0D0E06-7576-4548-A65B-DF6DF086DCE2}"/>
                </a:ext>
              </a:extLst>
            </p:cNvPr>
            <p:cNvSpPr/>
            <p:nvPr userDrawn="1"/>
          </p:nvSpPr>
          <p:spPr bwMode="auto">
            <a:xfrm>
              <a:off x="3697202" y="4198843"/>
              <a:ext cx="152752" cy="112636"/>
            </a:xfrm>
            <a:custGeom>
              <a:avLst/>
              <a:gdLst>
                <a:gd name="T0" fmla="*/ 40 w 42"/>
                <a:gd name="T1" fmla="*/ 15 h 31"/>
                <a:gd name="T2" fmla="*/ 25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5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6" name="îSḷïḍé">
              <a:extLst>
                <a:ext uri="{FF2B5EF4-FFF2-40B4-BE49-F238E27FC236}">
                  <a16:creationId xmlns:a16="http://schemas.microsoft.com/office/drawing/2014/main" id="{F0A32835-09A2-4012-835D-0D2EFD0FA549}"/>
                </a:ext>
              </a:extLst>
            </p:cNvPr>
            <p:cNvSpPr/>
            <p:nvPr userDrawn="1"/>
          </p:nvSpPr>
          <p:spPr bwMode="auto">
            <a:xfrm>
              <a:off x="3868469" y="4198843"/>
              <a:ext cx="154295" cy="112636"/>
            </a:xfrm>
            <a:custGeom>
              <a:avLst/>
              <a:gdLst>
                <a:gd name="T0" fmla="*/ 40 w 42"/>
                <a:gd name="T1" fmla="*/ 15 h 31"/>
                <a:gd name="T2" fmla="*/ 24 w 42"/>
                <a:gd name="T3" fmla="*/ 0 h 31"/>
                <a:gd name="T4" fmla="*/ 2 w 42"/>
                <a:gd name="T5" fmla="*/ 15 h 31"/>
                <a:gd name="T6" fmla="*/ 17 w 42"/>
                <a:gd name="T7" fmla="*/ 31 h 31"/>
                <a:gd name="T8" fmla="*/ 40 w 42"/>
                <a:gd name="T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1">
                  <a:moveTo>
                    <a:pt x="40" y="15"/>
                  </a:moveTo>
                  <a:cubicBezTo>
                    <a:pt x="42" y="7"/>
                    <a:pt x="35" y="0"/>
                    <a:pt x="24" y="0"/>
                  </a:cubicBezTo>
                  <a:cubicBezTo>
                    <a:pt x="14" y="0"/>
                    <a:pt x="4" y="7"/>
                    <a:pt x="2" y="15"/>
                  </a:cubicBezTo>
                  <a:cubicBezTo>
                    <a:pt x="0" y="24"/>
                    <a:pt x="7" y="31"/>
                    <a:pt x="17" y="31"/>
                  </a:cubicBezTo>
                  <a:cubicBezTo>
                    <a:pt x="28" y="31"/>
                    <a:pt x="38" y="24"/>
                    <a:pt x="40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7" name="íSḻîḋè">
              <a:extLst>
                <a:ext uri="{FF2B5EF4-FFF2-40B4-BE49-F238E27FC236}">
                  <a16:creationId xmlns:a16="http://schemas.microsoft.com/office/drawing/2014/main" id="{1F4C6C73-F667-4078-A6AD-58D84D68CC83}"/>
                </a:ext>
              </a:extLst>
            </p:cNvPr>
            <p:cNvSpPr/>
            <p:nvPr userDrawn="1"/>
          </p:nvSpPr>
          <p:spPr bwMode="auto">
            <a:xfrm>
              <a:off x="2793035" y="4337708"/>
              <a:ext cx="163552" cy="115721"/>
            </a:xfrm>
            <a:custGeom>
              <a:avLst/>
              <a:gdLst>
                <a:gd name="T0" fmla="*/ 42 w 45"/>
                <a:gd name="T1" fmla="*/ 16 h 32"/>
                <a:gd name="T2" fmla="*/ 28 w 45"/>
                <a:gd name="T3" fmla="*/ 0 h 32"/>
                <a:gd name="T4" fmla="*/ 3 w 45"/>
                <a:gd name="T5" fmla="*/ 16 h 32"/>
                <a:gd name="T6" fmla="*/ 17 w 45"/>
                <a:gd name="T7" fmla="*/ 32 h 32"/>
                <a:gd name="T8" fmla="*/ 42 w 4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2">
                  <a:moveTo>
                    <a:pt x="42" y="16"/>
                  </a:moveTo>
                  <a:cubicBezTo>
                    <a:pt x="45" y="7"/>
                    <a:pt x="39" y="0"/>
                    <a:pt x="28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8" name="îśḻíḓè">
              <a:extLst>
                <a:ext uri="{FF2B5EF4-FFF2-40B4-BE49-F238E27FC236}">
                  <a16:creationId xmlns:a16="http://schemas.microsoft.com/office/drawing/2014/main" id="{3228CD4A-0400-46E0-9392-195ADF0938B9}"/>
                </a:ext>
              </a:extLst>
            </p:cNvPr>
            <p:cNvSpPr/>
            <p:nvPr userDrawn="1"/>
          </p:nvSpPr>
          <p:spPr bwMode="auto">
            <a:xfrm>
              <a:off x="2967388" y="4337708"/>
              <a:ext cx="160466" cy="115721"/>
            </a:xfrm>
            <a:custGeom>
              <a:avLst/>
              <a:gdLst>
                <a:gd name="T0" fmla="*/ 42 w 44"/>
                <a:gd name="T1" fmla="*/ 16 h 32"/>
                <a:gd name="T2" fmla="*/ 27 w 44"/>
                <a:gd name="T3" fmla="*/ 0 h 32"/>
                <a:gd name="T4" fmla="*/ 3 w 44"/>
                <a:gd name="T5" fmla="*/ 16 h 32"/>
                <a:gd name="T6" fmla="*/ 17 w 44"/>
                <a:gd name="T7" fmla="*/ 32 h 32"/>
                <a:gd name="T8" fmla="*/ 42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2" y="16"/>
                  </a:moveTo>
                  <a:cubicBezTo>
                    <a:pt x="44" y="7"/>
                    <a:pt x="38" y="0"/>
                    <a:pt x="27" y="0"/>
                  </a:cubicBezTo>
                  <a:cubicBezTo>
                    <a:pt x="17" y="0"/>
                    <a:pt x="6" y="7"/>
                    <a:pt x="3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9" y="25"/>
                    <a:pt x="42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49" name="iśḷiḓè">
              <a:extLst>
                <a:ext uri="{FF2B5EF4-FFF2-40B4-BE49-F238E27FC236}">
                  <a16:creationId xmlns:a16="http://schemas.microsoft.com/office/drawing/2014/main" id="{67CA3F35-FAF6-46FC-A046-2A293E903B0A}"/>
                </a:ext>
              </a:extLst>
            </p:cNvPr>
            <p:cNvSpPr/>
            <p:nvPr userDrawn="1"/>
          </p:nvSpPr>
          <p:spPr bwMode="auto">
            <a:xfrm>
              <a:off x="3143284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2 w 44"/>
                <a:gd name="T5" fmla="*/ 16 h 32"/>
                <a:gd name="T6" fmla="*/ 17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2" y="16"/>
                  </a:cubicBezTo>
                  <a:cubicBezTo>
                    <a:pt x="0" y="25"/>
                    <a:pt x="6" y="32"/>
                    <a:pt x="17" y="32"/>
                  </a:cubicBezTo>
                  <a:cubicBezTo>
                    <a:pt x="28" y="32"/>
                    <a:pt x="38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0" name="ïSḷiḓè">
              <a:extLst>
                <a:ext uri="{FF2B5EF4-FFF2-40B4-BE49-F238E27FC236}">
                  <a16:creationId xmlns:a16="http://schemas.microsoft.com/office/drawing/2014/main" id="{F24F3DA9-88E0-4666-BA47-DA5E80E7BF99}"/>
                </a:ext>
              </a:extLst>
            </p:cNvPr>
            <p:cNvSpPr/>
            <p:nvPr userDrawn="1"/>
          </p:nvSpPr>
          <p:spPr bwMode="auto">
            <a:xfrm>
              <a:off x="3314551" y="4337708"/>
              <a:ext cx="160466" cy="115721"/>
            </a:xfrm>
            <a:custGeom>
              <a:avLst/>
              <a:gdLst>
                <a:gd name="T0" fmla="*/ 41 w 44"/>
                <a:gd name="T1" fmla="*/ 16 h 32"/>
                <a:gd name="T2" fmla="*/ 26 w 44"/>
                <a:gd name="T3" fmla="*/ 0 h 32"/>
                <a:gd name="T4" fmla="*/ 3 w 44"/>
                <a:gd name="T5" fmla="*/ 16 h 32"/>
                <a:gd name="T6" fmla="*/ 18 w 44"/>
                <a:gd name="T7" fmla="*/ 32 h 32"/>
                <a:gd name="T8" fmla="*/ 41 w 4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41" y="16"/>
                  </a:moveTo>
                  <a:cubicBezTo>
                    <a:pt x="44" y="7"/>
                    <a:pt x="37" y="0"/>
                    <a:pt x="26" y="0"/>
                  </a:cubicBezTo>
                  <a:cubicBezTo>
                    <a:pt x="16" y="0"/>
                    <a:pt x="5" y="7"/>
                    <a:pt x="3" y="16"/>
                  </a:cubicBezTo>
                  <a:cubicBezTo>
                    <a:pt x="0" y="25"/>
                    <a:pt x="7" y="32"/>
                    <a:pt x="18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1" name="ïṥľîďe">
              <a:extLst>
                <a:ext uri="{FF2B5EF4-FFF2-40B4-BE49-F238E27FC236}">
                  <a16:creationId xmlns:a16="http://schemas.microsoft.com/office/drawing/2014/main" id="{8966354C-4EFC-46C9-A0D5-9F8E6AA77E19}"/>
                </a:ext>
              </a:extLst>
            </p:cNvPr>
            <p:cNvSpPr/>
            <p:nvPr userDrawn="1"/>
          </p:nvSpPr>
          <p:spPr bwMode="auto">
            <a:xfrm>
              <a:off x="3488904" y="4337708"/>
              <a:ext cx="157381" cy="115721"/>
            </a:xfrm>
            <a:custGeom>
              <a:avLst/>
              <a:gdLst>
                <a:gd name="T0" fmla="*/ 41 w 43"/>
                <a:gd name="T1" fmla="*/ 16 h 32"/>
                <a:gd name="T2" fmla="*/ 26 w 43"/>
                <a:gd name="T3" fmla="*/ 0 h 32"/>
                <a:gd name="T4" fmla="*/ 2 w 43"/>
                <a:gd name="T5" fmla="*/ 16 h 32"/>
                <a:gd name="T6" fmla="*/ 17 w 43"/>
                <a:gd name="T7" fmla="*/ 32 h 32"/>
                <a:gd name="T8" fmla="*/ 41 w 43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2">
                  <a:moveTo>
                    <a:pt x="41" y="16"/>
                  </a:moveTo>
                  <a:cubicBezTo>
                    <a:pt x="43" y="7"/>
                    <a:pt x="36" y="0"/>
                    <a:pt x="26" y="0"/>
                  </a:cubicBezTo>
                  <a:cubicBezTo>
                    <a:pt x="15" y="0"/>
                    <a:pt x="4" y="7"/>
                    <a:pt x="2" y="16"/>
                  </a:cubicBezTo>
                  <a:cubicBezTo>
                    <a:pt x="0" y="25"/>
                    <a:pt x="7" y="32"/>
                    <a:pt x="17" y="32"/>
                  </a:cubicBezTo>
                  <a:cubicBezTo>
                    <a:pt x="28" y="32"/>
                    <a:pt x="39" y="25"/>
                    <a:pt x="4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2" name="íṩḷíḓè">
              <a:extLst>
                <a:ext uri="{FF2B5EF4-FFF2-40B4-BE49-F238E27FC236}">
                  <a16:creationId xmlns:a16="http://schemas.microsoft.com/office/drawing/2014/main" id="{36E3033F-9DF9-4EC9-BE14-23247D27F22E}"/>
                </a:ext>
              </a:extLst>
            </p:cNvPr>
            <p:cNvSpPr/>
            <p:nvPr userDrawn="1"/>
          </p:nvSpPr>
          <p:spPr bwMode="auto">
            <a:xfrm>
              <a:off x="2745204" y="4479659"/>
              <a:ext cx="163552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3" name="ïŝḷiďè">
              <a:extLst>
                <a:ext uri="{FF2B5EF4-FFF2-40B4-BE49-F238E27FC236}">
                  <a16:creationId xmlns:a16="http://schemas.microsoft.com/office/drawing/2014/main" id="{7A48CD1D-5F16-48D1-B659-616D9044210F}"/>
                </a:ext>
              </a:extLst>
            </p:cNvPr>
            <p:cNvSpPr/>
            <p:nvPr userDrawn="1"/>
          </p:nvSpPr>
          <p:spPr bwMode="auto">
            <a:xfrm>
              <a:off x="2919557" y="4479659"/>
              <a:ext cx="165096" cy="123436"/>
            </a:xfrm>
            <a:custGeom>
              <a:avLst/>
              <a:gdLst>
                <a:gd name="T0" fmla="*/ 42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7 w 45"/>
                <a:gd name="T7" fmla="*/ 34 h 34"/>
                <a:gd name="T8" fmla="*/ 42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2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6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4" name="ïşḻïḑe">
              <a:extLst>
                <a:ext uri="{FF2B5EF4-FFF2-40B4-BE49-F238E27FC236}">
                  <a16:creationId xmlns:a16="http://schemas.microsoft.com/office/drawing/2014/main" id="{D60DEA9B-7127-43D6-B139-C5A7F5F39081}"/>
                </a:ext>
              </a:extLst>
            </p:cNvPr>
            <p:cNvSpPr/>
            <p:nvPr userDrawn="1"/>
          </p:nvSpPr>
          <p:spPr bwMode="auto">
            <a:xfrm>
              <a:off x="3095452" y="4479659"/>
              <a:ext cx="163552" cy="123436"/>
            </a:xfrm>
            <a:custGeom>
              <a:avLst/>
              <a:gdLst>
                <a:gd name="T0" fmla="*/ 43 w 45"/>
                <a:gd name="T1" fmla="*/ 17 h 34"/>
                <a:gd name="T2" fmla="*/ 28 w 45"/>
                <a:gd name="T3" fmla="*/ 0 h 34"/>
                <a:gd name="T4" fmla="*/ 3 w 45"/>
                <a:gd name="T5" fmla="*/ 17 h 34"/>
                <a:gd name="T6" fmla="*/ 18 w 45"/>
                <a:gd name="T7" fmla="*/ 34 h 34"/>
                <a:gd name="T8" fmla="*/ 43 w 45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4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5" name="iṥlíḓè">
              <a:extLst>
                <a:ext uri="{FF2B5EF4-FFF2-40B4-BE49-F238E27FC236}">
                  <a16:creationId xmlns:a16="http://schemas.microsoft.com/office/drawing/2014/main" id="{E0ED905A-E059-4682-9C6F-4C0D274C942A}"/>
                </a:ext>
              </a:extLst>
            </p:cNvPr>
            <p:cNvSpPr/>
            <p:nvPr userDrawn="1"/>
          </p:nvSpPr>
          <p:spPr bwMode="auto">
            <a:xfrm>
              <a:off x="3274434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2 w 44"/>
                <a:gd name="T5" fmla="*/ 17 h 34"/>
                <a:gd name="T6" fmla="*/ 17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2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8" y="34"/>
                    <a:pt x="39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6" name="ï$lîḑé">
              <a:extLst>
                <a:ext uri="{FF2B5EF4-FFF2-40B4-BE49-F238E27FC236}">
                  <a16:creationId xmlns:a16="http://schemas.microsoft.com/office/drawing/2014/main" id="{AC6F4402-9329-4DC7-B570-55E8C6C7EA5C}"/>
                </a:ext>
              </a:extLst>
            </p:cNvPr>
            <p:cNvSpPr/>
            <p:nvPr userDrawn="1"/>
          </p:nvSpPr>
          <p:spPr bwMode="auto">
            <a:xfrm>
              <a:off x="3448788" y="4479659"/>
              <a:ext cx="160466" cy="123436"/>
            </a:xfrm>
            <a:custGeom>
              <a:avLst/>
              <a:gdLst>
                <a:gd name="T0" fmla="*/ 42 w 44"/>
                <a:gd name="T1" fmla="*/ 17 h 34"/>
                <a:gd name="T2" fmla="*/ 27 w 44"/>
                <a:gd name="T3" fmla="*/ 0 h 34"/>
                <a:gd name="T4" fmla="*/ 3 w 44"/>
                <a:gd name="T5" fmla="*/ 17 h 34"/>
                <a:gd name="T6" fmla="*/ 18 w 44"/>
                <a:gd name="T7" fmla="*/ 34 h 34"/>
                <a:gd name="T8" fmla="*/ 42 w 44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4">
                  <a:moveTo>
                    <a:pt x="42" y="17"/>
                  </a:moveTo>
                  <a:cubicBezTo>
                    <a:pt x="44" y="8"/>
                    <a:pt x="37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6"/>
                    <a:pt x="7" y="34"/>
                    <a:pt x="18" y="34"/>
                  </a:cubicBezTo>
                  <a:cubicBezTo>
                    <a:pt x="29" y="34"/>
                    <a:pt x="40" y="26"/>
                    <a:pt x="4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7" name="išľïde">
              <a:extLst>
                <a:ext uri="{FF2B5EF4-FFF2-40B4-BE49-F238E27FC236}">
                  <a16:creationId xmlns:a16="http://schemas.microsoft.com/office/drawing/2014/main" id="{6B3E9076-1BF4-46D1-B3FE-B486C2082893}"/>
                </a:ext>
              </a:extLst>
            </p:cNvPr>
            <p:cNvSpPr/>
            <p:nvPr userDrawn="1"/>
          </p:nvSpPr>
          <p:spPr bwMode="auto">
            <a:xfrm>
              <a:off x="2689658" y="4629324"/>
              <a:ext cx="171268" cy="128065"/>
            </a:xfrm>
            <a:custGeom>
              <a:avLst/>
              <a:gdLst>
                <a:gd name="T0" fmla="*/ 44 w 47"/>
                <a:gd name="T1" fmla="*/ 17 h 35"/>
                <a:gd name="T2" fmla="*/ 29 w 47"/>
                <a:gd name="T3" fmla="*/ 0 h 35"/>
                <a:gd name="T4" fmla="*/ 4 w 47"/>
                <a:gd name="T5" fmla="*/ 17 h 35"/>
                <a:gd name="T6" fmla="*/ 18 w 47"/>
                <a:gd name="T7" fmla="*/ 35 h 35"/>
                <a:gd name="T8" fmla="*/ 44 w 47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5">
                  <a:moveTo>
                    <a:pt x="44" y="17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7" y="8"/>
                    <a:pt x="4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1" y="27"/>
                    <a:pt x="44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8" name="îṧļîḋe">
              <a:extLst>
                <a:ext uri="{FF2B5EF4-FFF2-40B4-BE49-F238E27FC236}">
                  <a16:creationId xmlns:a16="http://schemas.microsoft.com/office/drawing/2014/main" id="{FE158666-79FC-4643-A808-A51015C44034}"/>
                </a:ext>
              </a:extLst>
            </p:cNvPr>
            <p:cNvSpPr/>
            <p:nvPr userDrawn="1"/>
          </p:nvSpPr>
          <p:spPr bwMode="auto">
            <a:xfrm>
              <a:off x="2873268" y="4629324"/>
              <a:ext cx="166638" cy="128065"/>
            </a:xfrm>
            <a:custGeom>
              <a:avLst/>
              <a:gdLst>
                <a:gd name="T0" fmla="*/ 43 w 46"/>
                <a:gd name="T1" fmla="*/ 17 h 35"/>
                <a:gd name="T2" fmla="*/ 28 w 46"/>
                <a:gd name="T3" fmla="*/ 0 h 35"/>
                <a:gd name="T4" fmla="*/ 3 w 46"/>
                <a:gd name="T5" fmla="*/ 17 h 35"/>
                <a:gd name="T6" fmla="*/ 17 w 46"/>
                <a:gd name="T7" fmla="*/ 35 h 35"/>
                <a:gd name="T8" fmla="*/ 43 w 46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5">
                  <a:moveTo>
                    <a:pt x="43" y="17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7" y="35"/>
                  </a:cubicBezTo>
                  <a:cubicBezTo>
                    <a:pt x="28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9" name="îṧlîḍê">
              <a:extLst>
                <a:ext uri="{FF2B5EF4-FFF2-40B4-BE49-F238E27FC236}">
                  <a16:creationId xmlns:a16="http://schemas.microsoft.com/office/drawing/2014/main" id="{0B24FB4B-9BA7-402B-BC4D-2B7F9E8B2635}"/>
                </a:ext>
              </a:extLst>
            </p:cNvPr>
            <p:cNvSpPr/>
            <p:nvPr userDrawn="1"/>
          </p:nvSpPr>
          <p:spPr bwMode="auto">
            <a:xfrm>
              <a:off x="3050707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8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9" y="0"/>
                    <a:pt x="28" y="0"/>
                  </a:cubicBezTo>
                  <a:cubicBezTo>
                    <a:pt x="17" y="0"/>
                    <a:pt x="6" y="8"/>
                    <a:pt x="3" y="17"/>
                  </a:cubicBezTo>
                  <a:cubicBezTo>
                    <a:pt x="0" y="27"/>
                    <a:pt x="6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0" name="íSḻíḍè">
              <a:extLst>
                <a:ext uri="{FF2B5EF4-FFF2-40B4-BE49-F238E27FC236}">
                  <a16:creationId xmlns:a16="http://schemas.microsoft.com/office/drawing/2014/main" id="{AA472D46-FC2F-4015-A074-11B9D50F67CA}"/>
                </a:ext>
              </a:extLst>
            </p:cNvPr>
            <p:cNvSpPr/>
            <p:nvPr userDrawn="1"/>
          </p:nvSpPr>
          <p:spPr bwMode="auto">
            <a:xfrm>
              <a:off x="3229689" y="4629324"/>
              <a:ext cx="165096" cy="128065"/>
            </a:xfrm>
            <a:custGeom>
              <a:avLst/>
              <a:gdLst>
                <a:gd name="T0" fmla="*/ 43 w 45"/>
                <a:gd name="T1" fmla="*/ 17 h 35"/>
                <a:gd name="T2" fmla="*/ 27 w 45"/>
                <a:gd name="T3" fmla="*/ 0 h 35"/>
                <a:gd name="T4" fmla="*/ 3 w 45"/>
                <a:gd name="T5" fmla="*/ 17 h 35"/>
                <a:gd name="T6" fmla="*/ 18 w 45"/>
                <a:gd name="T7" fmla="*/ 35 h 35"/>
                <a:gd name="T8" fmla="*/ 43 w 45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5">
                  <a:moveTo>
                    <a:pt x="43" y="17"/>
                  </a:moveTo>
                  <a:cubicBezTo>
                    <a:pt x="45" y="8"/>
                    <a:pt x="38" y="0"/>
                    <a:pt x="27" y="0"/>
                  </a:cubicBezTo>
                  <a:cubicBezTo>
                    <a:pt x="16" y="0"/>
                    <a:pt x="5" y="8"/>
                    <a:pt x="3" y="17"/>
                  </a:cubicBezTo>
                  <a:cubicBezTo>
                    <a:pt x="0" y="27"/>
                    <a:pt x="7" y="35"/>
                    <a:pt x="18" y="35"/>
                  </a:cubicBezTo>
                  <a:cubicBezTo>
                    <a:pt x="29" y="35"/>
                    <a:pt x="40" y="27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1" name="ïSļíḑé">
              <a:extLst>
                <a:ext uri="{FF2B5EF4-FFF2-40B4-BE49-F238E27FC236}">
                  <a16:creationId xmlns:a16="http://schemas.microsoft.com/office/drawing/2014/main" id="{0657A1BE-177A-4541-86FA-B3C8607E3E2A}"/>
                </a:ext>
              </a:extLst>
            </p:cNvPr>
            <p:cNvSpPr/>
            <p:nvPr userDrawn="1"/>
          </p:nvSpPr>
          <p:spPr bwMode="auto">
            <a:xfrm>
              <a:off x="2456673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30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1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8" y="36"/>
                    <a:pt x="40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2" name="i$1iḋe">
              <a:extLst>
                <a:ext uri="{FF2B5EF4-FFF2-40B4-BE49-F238E27FC236}">
                  <a16:creationId xmlns:a16="http://schemas.microsoft.com/office/drawing/2014/main" id="{0F6EB650-05DF-4CCA-9D36-6CE771722A64}"/>
                </a:ext>
              </a:extLst>
            </p:cNvPr>
            <p:cNvSpPr/>
            <p:nvPr userDrawn="1"/>
          </p:nvSpPr>
          <p:spPr bwMode="auto">
            <a:xfrm>
              <a:off x="2638740" y="4783619"/>
              <a:ext cx="171268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7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7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3" name="ïşḻîḍê">
              <a:extLst>
                <a:ext uri="{FF2B5EF4-FFF2-40B4-BE49-F238E27FC236}">
                  <a16:creationId xmlns:a16="http://schemas.microsoft.com/office/drawing/2014/main" id="{B02A8688-58F5-4942-8692-FA5847256C98}"/>
                </a:ext>
              </a:extLst>
            </p:cNvPr>
            <p:cNvSpPr/>
            <p:nvPr userDrawn="1"/>
          </p:nvSpPr>
          <p:spPr bwMode="auto">
            <a:xfrm>
              <a:off x="2820808" y="4783619"/>
              <a:ext cx="172810" cy="131151"/>
            </a:xfrm>
            <a:custGeom>
              <a:avLst/>
              <a:gdLst>
                <a:gd name="T0" fmla="*/ 44 w 47"/>
                <a:gd name="T1" fmla="*/ 18 h 36"/>
                <a:gd name="T2" fmla="*/ 29 w 47"/>
                <a:gd name="T3" fmla="*/ 0 h 36"/>
                <a:gd name="T4" fmla="*/ 3 w 47"/>
                <a:gd name="T5" fmla="*/ 18 h 36"/>
                <a:gd name="T6" fmla="*/ 18 w 47"/>
                <a:gd name="T7" fmla="*/ 36 h 36"/>
                <a:gd name="T8" fmla="*/ 44 w 47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6">
                  <a:moveTo>
                    <a:pt x="44" y="18"/>
                  </a:moveTo>
                  <a:cubicBezTo>
                    <a:pt x="47" y="8"/>
                    <a:pt x="40" y="0"/>
                    <a:pt x="29" y="0"/>
                  </a:cubicBezTo>
                  <a:cubicBezTo>
                    <a:pt x="18" y="0"/>
                    <a:pt x="6" y="8"/>
                    <a:pt x="3" y="18"/>
                  </a:cubicBezTo>
                  <a:cubicBezTo>
                    <a:pt x="0" y="28"/>
                    <a:pt x="6" y="36"/>
                    <a:pt x="18" y="36"/>
                  </a:cubicBezTo>
                  <a:cubicBezTo>
                    <a:pt x="29" y="36"/>
                    <a:pt x="41" y="28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4" name="íŝlíḑe">
              <a:extLst>
                <a:ext uri="{FF2B5EF4-FFF2-40B4-BE49-F238E27FC236}">
                  <a16:creationId xmlns:a16="http://schemas.microsoft.com/office/drawing/2014/main" id="{BB808469-7758-4C18-8918-D79C7CC881E3}"/>
                </a:ext>
              </a:extLst>
            </p:cNvPr>
            <p:cNvSpPr/>
            <p:nvPr userDrawn="1"/>
          </p:nvSpPr>
          <p:spPr bwMode="auto">
            <a:xfrm>
              <a:off x="3004419" y="4783619"/>
              <a:ext cx="166638" cy="131151"/>
            </a:xfrm>
            <a:custGeom>
              <a:avLst/>
              <a:gdLst>
                <a:gd name="T0" fmla="*/ 43 w 46"/>
                <a:gd name="T1" fmla="*/ 18 h 36"/>
                <a:gd name="T2" fmla="*/ 28 w 46"/>
                <a:gd name="T3" fmla="*/ 0 h 36"/>
                <a:gd name="T4" fmla="*/ 3 w 46"/>
                <a:gd name="T5" fmla="*/ 18 h 36"/>
                <a:gd name="T6" fmla="*/ 18 w 46"/>
                <a:gd name="T7" fmla="*/ 36 h 36"/>
                <a:gd name="T8" fmla="*/ 43 w 46"/>
                <a:gd name="T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6">
                  <a:moveTo>
                    <a:pt x="43" y="18"/>
                  </a:moveTo>
                  <a:cubicBezTo>
                    <a:pt x="46" y="8"/>
                    <a:pt x="39" y="0"/>
                    <a:pt x="28" y="0"/>
                  </a:cubicBezTo>
                  <a:cubicBezTo>
                    <a:pt x="17" y="0"/>
                    <a:pt x="6" y="8"/>
                    <a:pt x="3" y="18"/>
                  </a:cubicBezTo>
                  <a:cubicBezTo>
                    <a:pt x="0" y="28"/>
                    <a:pt x="7" y="36"/>
                    <a:pt x="18" y="36"/>
                  </a:cubicBezTo>
                  <a:cubicBezTo>
                    <a:pt x="29" y="36"/>
                    <a:pt x="41" y="28"/>
                    <a:pt x="43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5" name="iṡḻíḋé">
              <a:extLst>
                <a:ext uri="{FF2B5EF4-FFF2-40B4-BE49-F238E27FC236}">
                  <a16:creationId xmlns:a16="http://schemas.microsoft.com/office/drawing/2014/main" id="{15B2989D-1255-4A7D-B99D-0B710DF0E62E}"/>
                </a:ext>
              </a:extLst>
            </p:cNvPr>
            <p:cNvSpPr/>
            <p:nvPr userDrawn="1"/>
          </p:nvSpPr>
          <p:spPr bwMode="auto">
            <a:xfrm>
              <a:off x="2398041" y="4944086"/>
              <a:ext cx="175896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3 w 48"/>
                <a:gd name="T5" fmla="*/ 18 h 37"/>
                <a:gd name="T6" fmla="*/ 17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2" y="0"/>
                    <a:pt x="30" y="0"/>
                  </a:cubicBezTo>
                  <a:cubicBezTo>
                    <a:pt x="19" y="0"/>
                    <a:pt x="7" y="8"/>
                    <a:pt x="3" y="18"/>
                  </a:cubicBezTo>
                  <a:cubicBezTo>
                    <a:pt x="0" y="29"/>
                    <a:pt x="6" y="37"/>
                    <a:pt x="17" y="37"/>
                  </a:cubicBezTo>
                  <a:cubicBezTo>
                    <a:pt x="29" y="37"/>
                    <a:pt x="41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6" name="ïṣľide">
              <a:extLst>
                <a:ext uri="{FF2B5EF4-FFF2-40B4-BE49-F238E27FC236}">
                  <a16:creationId xmlns:a16="http://schemas.microsoft.com/office/drawing/2014/main" id="{C99A484F-DC68-4043-88E5-3CA8BE8184DA}"/>
                </a:ext>
              </a:extLst>
            </p:cNvPr>
            <p:cNvSpPr/>
            <p:nvPr userDrawn="1"/>
          </p:nvSpPr>
          <p:spPr bwMode="auto">
            <a:xfrm>
              <a:off x="2580108" y="4944086"/>
              <a:ext cx="178982" cy="134237"/>
            </a:xfrm>
            <a:custGeom>
              <a:avLst/>
              <a:gdLst>
                <a:gd name="T0" fmla="*/ 45 w 49"/>
                <a:gd name="T1" fmla="*/ 18 h 37"/>
                <a:gd name="T2" fmla="*/ 31 w 49"/>
                <a:gd name="T3" fmla="*/ 0 h 37"/>
                <a:gd name="T4" fmla="*/ 4 w 49"/>
                <a:gd name="T5" fmla="*/ 18 h 37"/>
                <a:gd name="T6" fmla="*/ 18 w 49"/>
                <a:gd name="T7" fmla="*/ 37 h 37"/>
                <a:gd name="T8" fmla="*/ 45 w 49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7">
                  <a:moveTo>
                    <a:pt x="45" y="18"/>
                  </a:moveTo>
                  <a:cubicBezTo>
                    <a:pt x="49" y="8"/>
                    <a:pt x="42" y="0"/>
                    <a:pt x="31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8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7" name="îś1ïḍe">
              <a:extLst>
                <a:ext uri="{FF2B5EF4-FFF2-40B4-BE49-F238E27FC236}">
                  <a16:creationId xmlns:a16="http://schemas.microsoft.com/office/drawing/2014/main" id="{6D5F2C36-B1A3-4494-B8EF-4865CC92E0FA}"/>
                </a:ext>
              </a:extLst>
            </p:cNvPr>
            <p:cNvSpPr/>
            <p:nvPr userDrawn="1"/>
          </p:nvSpPr>
          <p:spPr bwMode="auto">
            <a:xfrm>
              <a:off x="2766805" y="4944086"/>
              <a:ext cx="174353" cy="134237"/>
            </a:xfrm>
            <a:custGeom>
              <a:avLst/>
              <a:gdLst>
                <a:gd name="T0" fmla="*/ 45 w 48"/>
                <a:gd name="T1" fmla="*/ 18 h 37"/>
                <a:gd name="T2" fmla="*/ 30 w 48"/>
                <a:gd name="T3" fmla="*/ 0 h 37"/>
                <a:gd name="T4" fmla="*/ 4 w 48"/>
                <a:gd name="T5" fmla="*/ 18 h 37"/>
                <a:gd name="T6" fmla="*/ 19 w 48"/>
                <a:gd name="T7" fmla="*/ 37 h 37"/>
                <a:gd name="T8" fmla="*/ 45 w 48"/>
                <a:gd name="T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7">
                  <a:moveTo>
                    <a:pt x="45" y="18"/>
                  </a:moveTo>
                  <a:cubicBezTo>
                    <a:pt x="48" y="8"/>
                    <a:pt x="41" y="0"/>
                    <a:pt x="30" y="0"/>
                  </a:cubicBezTo>
                  <a:cubicBezTo>
                    <a:pt x="19" y="0"/>
                    <a:pt x="7" y="8"/>
                    <a:pt x="4" y="18"/>
                  </a:cubicBezTo>
                  <a:cubicBezTo>
                    <a:pt x="0" y="29"/>
                    <a:pt x="7" y="37"/>
                    <a:pt x="19" y="37"/>
                  </a:cubicBezTo>
                  <a:cubicBezTo>
                    <a:pt x="30" y="37"/>
                    <a:pt x="42" y="29"/>
                    <a:pt x="45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8" name="iṣļiḑè">
              <a:extLst>
                <a:ext uri="{FF2B5EF4-FFF2-40B4-BE49-F238E27FC236}">
                  <a16:creationId xmlns:a16="http://schemas.microsoft.com/office/drawing/2014/main" id="{BAA9EA8F-DB92-41D6-99BA-716D9FC19669}"/>
                </a:ext>
              </a:extLst>
            </p:cNvPr>
            <p:cNvSpPr/>
            <p:nvPr userDrawn="1"/>
          </p:nvSpPr>
          <p:spPr bwMode="auto">
            <a:xfrm>
              <a:off x="2336323" y="5107638"/>
              <a:ext cx="178982" cy="138865"/>
            </a:xfrm>
            <a:custGeom>
              <a:avLst/>
              <a:gdLst>
                <a:gd name="T0" fmla="*/ 46 w 49"/>
                <a:gd name="T1" fmla="*/ 19 h 38"/>
                <a:gd name="T2" fmla="*/ 31 w 49"/>
                <a:gd name="T3" fmla="*/ 0 h 38"/>
                <a:gd name="T4" fmla="*/ 4 w 49"/>
                <a:gd name="T5" fmla="*/ 19 h 38"/>
                <a:gd name="T6" fmla="*/ 18 w 49"/>
                <a:gd name="T7" fmla="*/ 38 h 38"/>
                <a:gd name="T8" fmla="*/ 46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6" y="19"/>
                  </a:moveTo>
                  <a:cubicBezTo>
                    <a:pt x="49" y="9"/>
                    <a:pt x="43" y="0"/>
                    <a:pt x="31" y="0"/>
                  </a:cubicBezTo>
                  <a:cubicBezTo>
                    <a:pt x="20" y="0"/>
                    <a:pt x="7" y="9"/>
                    <a:pt x="4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6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69" name="ïṣļïďé">
              <a:extLst>
                <a:ext uri="{FF2B5EF4-FFF2-40B4-BE49-F238E27FC236}">
                  <a16:creationId xmlns:a16="http://schemas.microsoft.com/office/drawing/2014/main" id="{57A41454-BF7C-497B-93F4-954F091B9146}"/>
                </a:ext>
              </a:extLst>
            </p:cNvPr>
            <p:cNvSpPr/>
            <p:nvPr userDrawn="1"/>
          </p:nvSpPr>
          <p:spPr bwMode="auto">
            <a:xfrm>
              <a:off x="2526106" y="5107638"/>
              <a:ext cx="178982" cy="138865"/>
            </a:xfrm>
            <a:custGeom>
              <a:avLst/>
              <a:gdLst>
                <a:gd name="T0" fmla="*/ 45 w 49"/>
                <a:gd name="T1" fmla="*/ 19 h 38"/>
                <a:gd name="T2" fmla="*/ 31 w 49"/>
                <a:gd name="T3" fmla="*/ 0 h 38"/>
                <a:gd name="T4" fmla="*/ 3 w 49"/>
                <a:gd name="T5" fmla="*/ 19 h 38"/>
                <a:gd name="T6" fmla="*/ 18 w 49"/>
                <a:gd name="T7" fmla="*/ 38 h 38"/>
                <a:gd name="T8" fmla="*/ 45 w 49"/>
                <a:gd name="T9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8">
                  <a:moveTo>
                    <a:pt x="45" y="19"/>
                  </a:moveTo>
                  <a:cubicBezTo>
                    <a:pt x="49" y="9"/>
                    <a:pt x="42" y="0"/>
                    <a:pt x="31" y="0"/>
                  </a:cubicBezTo>
                  <a:cubicBezTo>
                    <a:pt x="19" y="0"/>
                    <a:pt x="7" y="9"/>
                    <a:pt x="3" y="19"/>
                  </a:cubicBezTo>
                  <a:cubicBezTo>
                    <a:pt x="0" y="30"/>
                    <a:pt x="6" y="38"/>
                    <a:pt x="18" y="38"/>
                  </a:cubicBezTo>
                  <a:cubicBezTo>
                    <a:pt x="30" y="38"/>
                    <a:pt x="42" y="30"/>
                    <a:pt x="45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0" name="iṩľîḋe">
              <a:extLst>
                <a:ext uri="{FF2B5EF4-FFF2-40B4-BE49-F238E27FC236}">
                  <a16:creationId xmlns:a16="http://schemas.microsoft.com/office/drawing/2014/main" id="{7EDD3A85-7C68-453C-AB88-B3A14DDE1557}"/>
                </a:ext>
              </a:extLst>
            </p:cNvPr>
            <p:cNvSpPr/>
            <p:nvPr userDrawn="1"/>
          </p:nvSpPr>
          <p:spPr bwMode="auto">
            <a:xfrm>
              <a:off x="2274605" y="5280448"/>
              <a:ext cx="182068" cy="145037"/>
            </a:xfrm>
            <a:custGeom>
              <a:avLst/>
              <a:gdLst>
                <a:gd name="T0" fmla="*/ 46 w 50"/>
                <a:gd name="T1" fmla="*/ 20 h 40"/>
                <a:gd name="T2" fmla="*/ 32 w 50"/>
                <a:gd name="T3" fmla="*/ 0 h 40"/>
                <a:gd name="T4" fmla="*/ 4 w 50"/>
                <a:gd name="T5" fmla="*/ 20 h 40"/>
                <a:gd name="T6" fmla="*/ 18 w 50"/>
                <a:gd name="T7" fmla="*/ 40 h 40"/>
                <a:gd name="T8" fmla="*/ 46 w 50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0">
                  <a:moveTo>
                    <a:pt x="46" y="20"/>
                  </a:moveTo>
                  <a:cubicBezTo>
                    <a:pt x="50" y="9"/>
                    <a:pt x="44" y="0"/>
                    <a:pt x="32" y="0"/>
                  </a:cubicBezTo>
                  <a:cubicBezTo>
                    <a:pt x="20" y="0"/>
                    <a:pt x="7" y="9"/>
                    <a:pt x="4" y="20"/>
                  </a:cubicBezTo>
                  <a:cubicBezTo>
                    <a:pt x="0" y="31"/>
                    <a:pt x="6" y="40"/>
                    <a:pt x="18" y="40"/>
                  </a:cubicBezTo>
                  <a:cubicBezTo>
                    <a:pt x="30" y="40"/>
                    <a:pt x="43" y="31"/>
                    <a:pt x="46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1" name="îṣḻíḋé">
              <a:extLst>
                <a:ext uri="{FF2B5EF4-FFF2-40B4-BE49-F238E27FC236}">
                  <a16:creationId xmlns:a16="http://schemas.microsoft.com/office/drawing/2014/main" id="{B01DEE97-6ECF-4183-A908-AF178F520B68}"/>
                </a:ext>
              </a:extLst>
            </p:cNvPr>
            <p:cNvSpPr/>
            <p:nvPr userDrawn="1"/>
          </p:nvSpPr>
          <p:spPr bwMode="auto">
            <a:xfrm>
              <a:off x="2464388" y="5280448"/>
              <a:ext cx="185154" cy="145037"/>
            </a:xfrm>
            <a:custGeom>
              <a:avLst/>
              <a:gdLst>
                <a:gd name="T0" fmla="*/ 47 w 51"/>
                <a:gd name="T1" fmla="*/ 20 h 40"/>
                <a:gd name="T2" fmla="*/ 32 w 51"/>
                <a:gd name="T3" fmla="*/ 0 h 40"/>
                <a:gd name="T4" fmla="*/ 4 w 51"/>
                <a:gd name="T5" fmla="*/ 20 h 40"/>
                <a:gd name="T6" fmla="*/ 19 w 51"/>
                <a:gd name="T7" fmla="*/ 40 h 40"/>
                <a:gd name="T8" fmla="*/ 47 w 51"/>
                <a:gd name="T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0">
                  <a:moveTo>
                    <a:pt x="47" y="20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8" y="9"/>
                    <a:pt x="4" y="20"/>
                  </a:cubicBezTo>
                  <a:cubicBezTo>
                    <a:pt x="0" y="31"/>
                    <a:pt x="7" y="40"/>
                    <a:pt x="19" y="40"/>
                  </a:cubicBezTo>
                  <a:cubicBezTo>
                    <a:pt x="31" y="40"/>
                    <a:pt x="43" y="31"/>
                    <a:pt x="4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2" name="îşḷïde">
              <a:extLst>
                <a:ext uri="{FF2B5EF4-FFF2-40B4-BE49-F238E27FC236}">
                  <a16:creationId xmlns:a16="http://schemas.microsoft.com/office/drawing/2014/main" id="{D33D2C6E-A95F-4C81-98E3-96D066D74A3B}"/>
                </a:ext>
              </a:extLst>
            </p:cNvPr>
            <p:cNvSpPr/>
            <p:nvPr userDrawn="1"/>
          </p:nvSpPr>
          <p:spPr bwMode="auto">
            <a:xfrm>
              <a:off x="2208259" y="5454801"/>
              <a:ext cx="186697" cy="154295"/>
            </a:xfrm>
            <a:custGeom>
              <a:avLst/>
              <a:gdLst>
                <a:gd name="T0" fmla="*/ 47 w 51"/>
                <a:gd name="T1" fmla="*/ 21 h 42"/>
                <a:gd name="T2" fmla="*/ 33 w 51"/>
                <a:gd name="T3" fmla="*/ 0 h 42"/>
                <a:gd name="T4" fmla="*/ 4 w 51"/>
                <a:gd name="T5" fmla="*/ 21 h 42"/>
                <a:gd name="T6" fmla="*/ 18 w 51"/>
                <a:gd name="T7" fmla="*/ 42 h 42"/>
                <a:gd name="T8" fmla="*/ 47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7" y="21"/>
                  </a:moveTo>
                  <a:cubicBezTo>
                    <a:pt x="51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6" y="42"/>
                    <a:pt x="18" y="42"/>
                  </a:cubicBezTo>
                  <a:cubicBezTo>
                    <a:pt x="30" y="42"/>
                    <a:pt x="44" y="32"/>
                    <a:pt x="47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3" name="îṥliḋe">
              <a:extLst>
                <a:ext uri="{FF2B5EF4-FFF2-40B4-BE49-F238E27FC236}">
                  <a16:creationId xmlns:a16="http://schemas.microsoft.com/office/drawing/2014/main" id="{1A76B017-BB20-42DE-8A19-A50293BD8C6C}"/>
                </a:ext>
              </a:extLst>
            </p:cNvPr>
            <p:cNvSpPr/>
            <p:nvPr userDrawn="1"/>
          </p:nvSpPr>
          <p:spPr bwMode="auto">
            <a:xfrm>
              <a:off x="2401126" y="5454801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10"/>
                    <a:pt x="45" y="0"/>
                    <a:pt x="33" y="0"/>
                  </a:cubicBezTo>
                  <a:cubicBezTo>
                    <a:pt x="21" y="0"/>
                    <a:pt x="8" y="10"/>
                    <a:pt x="4" y="21"/>
                  </a:cubicBezTo>
                  <a:cubicBezTo>
                    <a:pt x="0" y="32"/>
                    <a:pt x="7" y="42"/>
                    <a:pt x="19" y="42"/>
                  </a:cubicBezTo>
                  <a:cubicBezTo>
                    <a:pt x="31" y="42"/>
                    <a:pt x="44" y="32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4" name="íşḷíḑé">
              <a:extLst>
                <a:ext uri="{FF2B5EF4-FFF2-40B4-BE49-F238E27FC236}">
                  <a16:creationId xmlns:a16="http://schemas.microsoft.com/office/drawing/2014/main" id="{9E845C0F-F142-4EDF-AFEB-075EEADD5821}"/>
                </a:ext>
              </a:extLst>
            </p:cNvPr>
            <p:cNvSpPr/>
            <p:nvPr userDrawn="1"/>
          </p:nvSpPr>
          <p:spPr bwMode="auto">
            <a:xfrm>
              <a:off x="2138826" y="5641497"/>
              <a:ext cx="194411" cy="154295"/>
            </a:xfrm>
            <a:custGeom>
              <a:avLst/>
              <a:gdLst>
                <a:gd name="T0" fmla="*/ 49 w 53"/>
                <a:gd name="T1" fmla="*/ 21 h 42"/>
                <a:gd name="T2" fmla="*/ 34 w 53"/>
                <a:gd name="T3" fmla="*/ 0 h 42"/>
                <a:gd name="T4" fmla="*/ 4 w 53"/>
                <a:gd name="T5" fmla="*/ 21 h 42"/>
                <a:gd name="T6" fmla="*/ 19 w 53"/>
                <a:gd name="T7" fmla="*/ 42 h 42"/>
                <a:gd name="T8" fmla="*/ 49 w 53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2">
                  <a:moveTo>
                    <a:pt x="49" y="21"/>
                  </a:moveTo>
                  <a:cubicBezTo>
                    <a:pt x="53" y="9"/>
                    <a:pt x="46" y="0"/>
                    <a:pt x="34" y="0"/>
                  </a:cubicBezTo>
                  <a:cubicBezTo>
                    <a:pt x="22" y="0"/>
                    <a:pt x="9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9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5" name="iṧḷïďé">
              <a:extLst>
                <a:ext uri="{FF2B5EF4-FFF2-40B4-BE49-F238E27FC236}">
                  <a16:creationId xmlns:a16="http://schemas.microsoft.com/office/drawing/2014/main" id="{9DC9C57D-026A-4797-B233-1563E2F8298F}"/>
                </a:ext>
              </a:extLst>
            </p:cNvPr>
            <p:cNvSpPr/>
            <p:nvPr userDrawn="1"/>
          </p:nvSpPr>
          <p:spPr bwMode="auto">
            <a:xfrm>
              <a:off x="2339409" y="5641497"/>
              <a:ext cx="189783" cy="154295"/>
            </a:xfrm>
            <a:custGeom>
              <a:avLst/>
              <a:gdLst>
                <a:gd name="T0" fmla="*/ 48 w 52"/>
                <a:gd name="T1" fmla="*/ 21 h 42"/>
                <a:gd name="T2" fmla="*/ 33 w 52"/>
                <a:gd name="T3" fmla="*/ 0 h 42"/>
                <a:gd name="T4" fmla="*/ 4 w 52"/>
                <a:gd name="T5" fmla="*/ 21 h 42"/>
                <a:gd name="T6" fmla="*/ 19 w 52"/>
                <a:gd name="T7" fmla="*/ 42 h 42"/>
                <a:gd name="T8" fmla="*/ 48 w 5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48" y="21"/>
                  </a:moveTo>
                  <a:cubicBezTo>
                    <a:pt x="52" y="9"/>
                    <a:pt x="45" y="0"/>
                    <a:pt x="33" y="0"/>
                  </a:cubicBezTo>
                  <a:cubicBezTo>
                    <a:pt x="21" y="0"/>
                    <a:pt x="8" y="9"/>
                    <a:pt x="4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5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6" name="îş1ïḋê">
              <a:extLst>
                <a:ext uri="{FF2B5EF4-FFF2-40B4-BE49-F238E27FC236}">
                  <a16:creationId xmlns:a16="http://schemas.microsoft.com/office/drawing/2014/main" id="{19AA8A45-8500-4CBE-A1B1-273E2AD75F76}"/>
                </a:ext>
              </a:extLst>
            </p:cNvPr>
            <p:cNvSpPr/>
            <p:nvPr userDrawn="1"/>
          </p:nvSpPr>
          <p:spPr bwMode="auto">
            <a:xfrm>
              <a:off x="2539992" y="5641497"/>
              <a:ext cx="186697" cy="154295"/>
            </a:xfrm>
            <a:custGeom>
              <a:avLst/>
              <a:gdLst>
                <a:gd name="T0" fmla="*/ 48 w 51"/>
                <a:gd name="T1" fmla="*/ 21 h 42"/>
                <a:gd name="T2" fmla="*/ 32 w 51"/>
                <a:gd name="T3" fmla="*/ 0 h 42"/>
                <a:gd name="T4" fmla="*/ 3 w 51"/>
                <a:gd name="T5" fmla="*/ 21 h 42"/>
                <a:gd name="T6" fmla="*/ 19 w 51"/>
                <a:gd name="T7" fmla="*/ 42 h 42"/>
                <a:gd name="T8" fmla="*/ 48 w 51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2">
                  <a:moveTo>
                    <a:pt x="48" y="21"/>
                  </a:moveTo>
                  <a:cubicBezTo>
                    <a:pt x="51" y="9"/>
                    <a:pt x="44" y="0"/>
                    <a:pt x="32" y="0"/>
                  </a:cubicBezTo>
                  <a:cubicBezTo>
                    <a:pt x="20" y="0"/>
                    <a:pt x="7" y="9"/>
                    <a:pt x="3" y="21"/>
                  </a:cubicBezTo>
                  <a:cubicBezTo>
                    <a:pt x="0" y="33"/>
                    <a:pt x="7" y="42"/>
                    <a:pt x="19" y="42"/>
                  </a:cubicBezTo>
                  <a:cubicBezTo>
                    <a:pt x="31" y="42"/>
                    <a:pt x="44" y="33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977" name="斜纹 976">
            <a:extLst>
              <a:ext uri="{FF2B5EF4-FFF2-40B4-BE49-F238E27FC236}">
                <a16:creationId xmlns:a16="http://schemas.microsoft.com/office/drawing/2014/main" id="{56476726-A201-48E9-AAEC-A749382B2001}"/>
              </a:ext>
            </a:extLst>
          </p:cNvPr>
          <p:cNvSpPr/>
          <p:nvPr/>
        </p:nvSpPr>
        <p:spPr>
          <a:xfrm rot="10800000" flipV="1">
            <a:off x="5993327" y="2105"/>
            <a:ext cx="3130724" cy="1809613"/>
          </a:xfrm>
          <a:prstGeom prst="diagStripe">
            <a:avLst>
              <a:gd name="adj" fmla="val 94070"/>
            </a:avLst>
          </a:prstGeom>
          <a:solidFill>
            <a:srgbClr val="1A8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78" name="等腰三角形 977">
            <a:extLst>
              <a:ext uri="{FF2B5EF4-FFF2-40B4-BE49-F238E27FC236}">
                <a16:creationId xmlns:a16="http://schemas.microsoft.com/office/drawing/2014/main" id="{919AE096-1F1A-4C21-AEAE-EE0FAB2C9E1F}"/>
              </a:ext>
            </a:extLst>
          </p:cNvPr>
          <p:cNvSpPr/>
          <p:nvPr/>
        </p:nvSpPr>
        <p:spPr>
          <a:xfrm rot="5400000" flipH="1">
            <a:off x="1127205" y="1528661"/>
            <a:ext cx="3041290" cy="5335599"/>
          </a:xfrm>
          <a:prstGeom prst="triangle">
            <a:avLst>
              <a:gd name="adj" fmla="val 0"/>
            </a:avLst>
          </a:prstGeom>
          <a:solidFill>
            <a:srgbClr val="014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9" name="等腰三角形 978">
            <a:extLst>
              <a:ext uri="{FF2B5EF4-FFF2-40B4-BE49-F238E27FC236}">
                <a16:creationId xmlns:a16="http://schemas.microsoft.com/office/drawing/2014/main" id="{2A15992F-C1EE-4BDD-9EB3-7A767EA7D336}"/>
              </a:ext>
            </a:extLst>
          </p:cNvPr>
          <p:cNvSpPr/>
          <p:nvPr/>
        </p:nvSpPr>
        <p:spPr>
          <a:xfrm rot="16200000" flipH="1">
            <a:off x="7152492" y="-555222"/>
            <a:ext cx="1414229" cy="2528888"/>
          </a:xfrm>
          <a:prstGeom prst="triangle">
            <a:avLst>
              <a:gd name="adj" fmla="val 0"/>
            </a:avLst>
          </a:prstGeom>
          <a:solidFill>
            <a:srgbClr val="205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" name="标题 3"/>
          <p:cNvSpPr>
            <a:spLocks noGrp="1"/>
          </p:cNvSpPr>
          <p:nvPr>
            <p:ph type="ctrTitle"/>
          </p:nvPr>
        </p:nvSpPr>
        <p:spPr>
          <a:xfrm>
            <a:off x="1743739" y="2033112"/>
            <a:ext cx="5936399" cy="720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Thanks!</a:t>
            </a:r>
            <a:endParaRPr lang="zh-CN" altLang="en-US" sz="37200" dirty="0">
              <a:solidFill>
                <a:schemeClr val="tx1">
                  <a:lumMod val="85000"/>
                  <a:lumOff val="1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9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7"/>
          <p:cNvSpPr/>
          <p:nvPr/>
        </p:nvSpPr>
        <p:spPr>
          <a:xfrm>
            <a:off x="-4763" y="1129308"/>
            <a:ext cx="9163050" cy="2942175"/>
          </a:xfrm>
          <a:custGeom>
            <a:avLst/>
            <a:gdLst>
              <a:gd name="connsiteX0" fmla="*/ 0 w 12192000"/>
              <a:gd name="connsiteY0" fmla="*/ 0 h 2716400"/>
              <a:gd name="connsiteX1" fmla="*/ 12192000 w 12192000"/>
              <a:gd name="connsiteY1" fmla="*/ 0 h 2716400"/>
              <a:gd name="connsiteX2" fmla="*/ 12192000 w 12192000"/>
              <a:gd name="connsiteY2" fmla="*/ 2716400 h 2716400"/>
              <a:gd name="connsiteX3" fmla="*/ 0 w 12192000"/>
              <a:gd name="connsiteY3" fmla="*/ 2716400 h 2716400"/>
              <a:gd name="connsiteX4" fmla="*/ 0 w 12192000"/>
              <a:gd name="connsiteY4" fmla="*/ 0 h 27164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0 w 12192000"/>
              <a:gd name="connsiteY3" fmla="*/ 3249800 h 3249800"/>
              <a:gd name="connsiteX4" fmla="*/ 0 w 12192000"/>
              <a:gd name="connsiteY4" fmla="*/ 0 h 3249800"/>
              <a:gd name="connsiteX0" fmla="*/ 0 w 12192000"/>
              <a:gd name="connsiteY0" fmla="*/ 0 h 3249800"/>
              <a:gd name="connsiteX1" fmla="*/ 12192000 w 12192000"/>
              <a:gd name="connsiteY1" fmla="*/ 533400 h 3249800"/>
              <a:gd name="connsiteX2" fmla="*/ 12192000 w 12192000"/>
              <a:gd name="connsiteY2" fmla="*/ 3249800 h 3249800"/>
              <a:gd name="connsiteX3" fmla="*/ 19050 w 12192000"/>
              <a:gd name="connsiteY3" fmla="*/ 1687700 h 3249800"/>
              <a:gd name="connsiteX4" fmla="*/ 0 w 12192000"/>
              <a:gd name="connsiteY4" fmla="*/ 0 h 3249800"/>
              <a:gd name="connsiteX0" fmla="*/ 0 w 12230100"/>
              <a:gd name="connsiteY0" fmla="*/ 0 h 4583300"/>
              <a:gd name="connsiteX1" fmla="*/ 12192000 w 12230100"/>
              <a:gd name="connsiteY1" fmla="*/ 5334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30100"/>
              <a:gd name="connsiteY0" fmla="*/ 0 h 4583300"/>
              <a:gd name="connsiteX1" fmla="*/ 12211050 w 12230100"/>
              <a:gd name="connsiteY1" fmla="*/ 2019300 h 4583300"/>
              <a:gd name="connsiteX2" fmla="*/ 12230100 w 12230100"/>
              <a:gd name="connsiteY2" fmla="*/ 4583300 h 4583300"/>
              <a:gd name="connsiteX3" fmla="*/ 19050 w 12230100"/>
              <a:gd name="connsiteY3" fmla="*/ 1687700 h 4583300"/>
              <a:gd name="connsiteX4" fmla="*/ 0 w 12230100"/>
              <a:gd name="connsiteY4" fmla="*/ 0 h 458330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4068950"/>
              <a:gd name="connsiteX1" fmla="*/ 12211050 w 12249150"/>
              <a:gd name="connsiteY1" fmla="*/ 2019300 h 4068950"/>
              <a:gd name="connsiteX2" fmla="*/ 12249150 w 12249150"/>
              <a:gd name="connsiteY2" fmla="*/ 4068950 h 4068950"/>
              <a:gd name="connsiteX3" fmla="*/ 19050 w 12249150"/>
              <a:gd name="connsiteY3" fmla="*/ 1687700 h 4068950"/>
              <a:gd name="connsiteX4" fmla="*/ 0 w 12249150"/>
              <a:gd name="connsiteY4" fmla="*/ 0 h 4068950"/>
              <a:gd name="connsiteX0" fmla="*/ 0 w 12249150"/>
              <a:gd name="connsiteY0" fmla="*/ 0 h 3935600"/>
              <a:gd name="connsiteX1" fmla="*/ 12211050 w 12249150"/>
              <a:gd name="connsiteY1" fmla="*/ 18859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49150 w 12249150"/>
              <a:gd name="connsiteY1" fmla="*/ 142875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68200"/>
              <a:gd name="connsiteY0" fmla="*/ 0 h 3935600"/>
              <a:gd name="connsiteX1" fmla="*/ 12268200 w 12268200"/>
              <a:gd name="connsiteY1" fmla="*/ 1104900 h 3935600"/>
              <a:gd name="connsiteX2" fmla="*/ 12249150 w 12268200"/>
              <a:gd name="connsiteY2" fmla="*/ 3935600 h 3935600"/>
              <a:gd name="connsiteX3" fmla="*/ 19050 w 12268200"/>
              <a:gd name="connsiteY3" fmla="*/ 1554350 h 3935600"/>
              <a:gd name="connsiteX4" fmla="*/ 0 w 1226820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19050 w 12249150"/>
              <a:gd name="connsiteY3" fmla="*/ 1554350 h 3935600"/>
              <a:gd name="connsiteX4" fmla="*/ 0 w 12249150"/>
              <a:gd name="connsiteY4" fmla="*/ 0 h 3935600"/>
              <a:gd name="connsiteX0" fmla="*/ 0 w 12249150"/>
              <a:gd name="connsiteY0" fmla="*/ 0 h 3935600"/>
              <a:gd name="connsiteX1" fmla="*/ 12237720 w 12249150"/>
              <a:gd name="connsiteY1" fmla="*/ 1089660 h 3935600"/>
              <a:gd name="connsiteX2" fmla="*/ 12249150 w 12249150"/>
              <a:gd name="connsiteY2" fmla="*/ 3935600 h 3935600"/>
              <a:gd name="connsiteX3" fmla="*/ 44450 w 12249150"/>
              <a:gd name="connsiteY3" fmla="*/ 1554350 h 3935600"/>
              <a:gd name="connsiteX4" fmla="*/ 0 w 12249150"/>
              <a:gd name="connsiteY4" fmla="*/ 0 h 39356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12700 w 12217400"/>
              <a:gd name="connsiteY3" fmla="*/ 1541650 h 3922900"/>
              <a:gd name="connsiteX4" fmla="*/ 0 w 12217400"/>
              <a:gd name="connsiteY4" fmla="*/ 0 h 3922900"/>
              <a:gd name="connsiteX0" fmla="*/ 0 w 12217400"/>
              <a:gd name="connsiteY0" fmla="*/ 0 h 3922900"/>
              <a:gd name="connsiteX1" fmla="*/ 12205970 w 12217400"/>
              <a:gd name="connsiteY1" fmla="*/ 1076960 h 3922900"/>
              <a:gd name="connsiteX2" fmla="*/ 12217400 w 12217400"/>
              <a:gd name="connsiteY2" fmla="*/ 3922900 h 3922900"/>
              <a:gd name="connsiteX3" fmla="*/ 6350 w 12217400"/>
              <a:gd name="connsiteY3" fmla="*/ 1541650 h 3922900"/>
              <a:gd name="connsiteX4" fmla="*/ 0 w 12217400"/>
              <a:gd name="connsiteY4" fmla="*/ 0 h 39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7400" h="3922900">
                <a:moveTo>
                  <a:pt x="0" y="0"/>
                </a:moveTo>
                <a:lnTo>
                  <a:pt x="12205970" y="1076960"/>
                </a:lnTo>
                <a:lnTo>
                  <a:pt x="12217400" y="3922900"/>
                </a:lnTo>
                <a:lnTo>
                  <a:pt x="6350" y="1541650"/>
                </a:lnTo>
                <a:cubicBezTo>
                  <a:pt x="4233" y="1027767"/>
                  <a:pt x="2117" y="513883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16"/>
          <p:cNvSpPr/>
          <p:nvPr/>
        </p:nvSpPr>
        <p:spPr>
          <a:xfrm>
            <a:off x="-6341" y="1259679"/>
            <a:ext cx="9150341" cy="1978844"/>
          </a:xfrm>
          <a:custGeom>
            <a:avLst/>
            <a:gdLst>
              <a:gd name="connsiteX0" fmla="*/ 0 w 12192305"/>
              <a:gd name="connsiteY0" fmla="*/ 0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0 w 12192305"/>
              <a:gd name="connsiteY4" fmla="*/ 0 h 1487838"/>
              <a:gd name="connsiteX0" fmla="*/ 15499 w 12192305"/>
              <a:gd name="connsiteY0" fmla="*/ 43395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15499 w 12192305"/>
              <a:gd name="connsiteY4" fmla="*/ 433952 h 1487838"/>
              <a:gd name="connsiteX0" fmla="*/ 7879 w 12192305"/>
              <a:gd name="connsiteY0" fmla="*/ 426332 h 1487838"/>
              <a:gd name="connsiteX1" fmla="*/ 12192305 w 12192305"/>
              <a:gd name="connsiteY1" fmla="*/ 0 h 1487838"/>
              <a:gd name="connsiteX2" fmla="*/ 12192305 w 12192305"/>
              <a:gd name="connsiteY2" fmla="*/ 1487838 h 1487838"/>
              <a:gd name="connsiteX3" fmla="*/ 0 w 12192305"/>
              <a:gd name="connsiteY3" fmla="*/ 1487838 h 1487838"/>
              <a:gd name="connsiteX4" fmla="*/ 7879 w 12192305"/>
              <a:gd name="connsiteY4" fmla="*/ 426332 h 1487838"/>
              <a:gd name="connsiteX0" fmla="*/ 361 w 12200027"/>
              <a:gd name="connsiteY0" fmla="*/ 42633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26332 h 1487838"/>
              <a:gd name="connsiteX0" fmla="*/ 361 w 12200027"/>
              <a:gd name="connsiteY0" fmla="*/ 433952 h 1487838"/>
              <a:gd name="connsiteX1" fmla="*/ 12200027 w 12200027"/>
              <a:gd name="connsiteY1" fmla="*/ 0 h 1487838"/>
              <a:gd name="connsiteX2" fmla="*/ 12200027 w 12200027"/>
              <a:gd name="connsiteY2" fmla="*/ 1487838 h 1487838"/>
              <a:gd name="connsiteX3" fmla="*/ 7722 w 12200027"/>
              <a:gd name="connsiteY3" fmla="*/ 1487838 h 1487838"/>
              <a:gd name="connsiteX4" fmla="*/ 361 w 12200027"/>
              <a:gd name="connsiteY4" fmla="*/ 433952 h 1487838"/>
              <a:gd name="connsiteX0" fmla="*/ 790 w 12192836"/>
              <a:gd name="connsiteY0" fmla="*/ 426332 h 1487838"/>
              <a:gd name="connsiteX1" fmla="*/ 12192836 w 12192836"/>
              <a:gd name="connsiteY1" fmla="*/ 0 h 1487838"/>
              <a:gd name="connsiteX2" fmla="*/ 12192836 w 12192836"/>
              <a:gd name="connsiteY2" fmla="*/ 1487838 h 1487838"/>
              <a:gd name="connsiteX3" fmla="*/ 531 w 12192836"/>
              <a:gd name="connsiteY3" fmla="*/ 1487838 h 1487838"/>
              <a:gd name="connsiteX4" fmla="*/ 790 w 12192836"/>
              <a:gd name="connsiteY4" fmla="*/ 426332 h 148783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192836 w 12200456"/>
              <a:gd name="connsiteY2" fmla="*/ 282895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31257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790 w 12200456"/>
              <a:gd name="connsiteY0" fmla="*/ 1767452 h 2828958"/>
              <a:gd name="connsiteX1" fmla="*/ 12200456 w 12200456"/>
              <a:gd name="connsiteY1" fmla="*/ 0 h 2828958"/>
              <a:gd name="connsiteX2" fmla="*/ 12200456 w 12200456"/>
              <a:gd name="connsiteY2" fmla="*/ 1445928 h 2828958"/>
              <a:gd name="connsiteX3" fmla="*/ 531 w 12200456"/>
              <a:gd name="connsiteY3" fmla="*/ 2828958 h 2828958"/>
              <a:gd name="connsiteX4" fmla="*/ 790 w 12200456"/>
              <a:gd name="connsiteY4" fmla="*/ 1767452 h 2828958"/>
              <a:gd name="connsiteX0" fmla="*/ 116 w 12199782"/>
              <a:gd name="connsiteY0" fmla="*/ 17674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767452 h 2619408"/>
              <a:gd name="connsiteX0" fmla="*/ 116 w 12199782"/>
              <a:gd name="connsiteY0" fmla="*/ 1615052 h 2619408"/>
              <a:gd name="connsiteX1" fmla="*/ 12199782 w 12199782"/>
              <a:gd name="connsiteY1" fmla="*/ 0 h 2619408"/>
              <a:gd name="connsiteX2" fmla="*/ 12199782 w 12199782"/>
              <a:gd name="connsiteY2" fmla="*/ 1445928 h 2619408"/>
              <a:gd name="connsiteX3" fmla="*/ 37957 w 12199782"/>
              <a:gd name="connsiteY3" fmla="*/ 2619408 h 2619408"/>
              <a:gd name="connsiteX4" fmla="*/ 116 w 12199782"/>
              <a:gd name="connsiteY4" fmla="*/ 1615052 h 261940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445928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  <a:gd name="connsiteX0" fmla="*/ 789 w 12200455"/>
              <a:gd name="connsiteY0" fmla="*/ 1615052 h 2638458"/>
              <a:gd name="connsiteX1" fmla="*/ 12200455 w 12200455"/>
              <a:gd name="connsiteY1" fmla="*/ 0 h 2638458"/>
              <a:gd name="connsiteX2" fmla="*/ 12200455 w 12200455"/>
              <a:gd name="connsiteY2" fmla="*/ 1792770 h 2638458"/>
              <a:gd name="connsiteX3" fmla="*/ 530 w 12200455"/>
              <a:gd name="connsiteY3" fmla="*/ 2638458 h 2638458"/>
              <a:gd name="connsiteX4" fmla="*/ 789 w 12200455"/>
              <a:gd name="connsiteY4" fmla="*/ 1615052 h 263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55" h="2638458">
                <a:moveTo>
                  <a:pt x="789" y="1615052"/>
                </a:moveTo>
                <a:lnTo>
                  <a:pt x="12200455" y="0"/>
                </a:lnTo>
                <a:lnTo>
                  <a:pt x="12200455" y="1792770"/>
                </a:lnTo>
                <a:lnTo>
                  <a:pt x="530" y="2638458"/>
                </a:lnTo>
                <a:cubicBezTo>
                  <a:pt x="3156" y="2284623"/>
                  <a:pt x="-1837" y="1968887"/>
                  <a:pt x="789" y="1615052"/>
                </a:cubicBezTo>
                <a:close/>
              </a:path>
            </a:pathLst>
          </a:custGeom>
          <a:solidFill>
            <a:schemeClr val="tx2">
              <a:lumMod val="50000"/>
              <a:alpha val="72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13"/>
          <p:cNvSpPr/>
          <p:nvPr/>
        </p:nvSpPr>
        <p:spPr>
          <a:xfrm>
            <a:off x="-6340" y="1631106"/>
            <a:ext cx="9149944" cy="1235990"/>
          </a:xfrm>
          <a:custGeom>
            <a:avLst/>
            <a:gdLst>
              <a:gd name="connsiteX0" fmla="*/ 0 w 12192000"/>
              <a:gd name="connsiteY0" fmla="*/ 0 h 790413"/>
              <a:gd name="connsiteX1" fmla="*/ 12192000 w 12192000"/>
              <a:gd name="connsiteY1" fmla="*/ 0 h 790413"/>
              <a:gd name="connsiteX2" fmla="*/ 12192000 w 12192000"/>
              <a:gd name="connsiteY2" fmla="*/ 790413 h 790413"/>
              <a:gd name="connsiteX3" fmla="*/ 0 w 12192000"/>
              <a:gd name="connsiteY3" fmla="*/ 790413 h 790413"/>
              <a:gd name="connsiteX4" fmla="*/ 0 w 12192000"/>
              <a:gd name="connsiteY4" fmla="*/ 0 h 790413"/>
              <a:gd name="connsiteX0" fmla="*/ 0 w 12195175"/>
              <a:gd name="connsiteY0" fmla="*/ 609600 h 1400013"/>
              <a:gd name="connsiteX1" fmla="*/ 12195175 w 12195175"/>
              <a:gd name="connsiteY1" fmla="*/ 0 h 1400013"/>
              <a:gd name="connsiteX2" fmla="*/ 12192000 w 12195175"/>
              <a:gd name="connsiteY2" fmla="*/ 1400013 h 1400013"/>
              <a:gd name="connsiteX3" fmla="*/ 0 w 12195175"/>
              <a:gd name="connsiteY3" fmla="*/ 1400013 h 1400013"/>
              <a:gd name="connsiteX4" fmla="*/ 0 w 1219517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609600 h 1400013"/>
              <a:gd name="connsiteX1" fmla="*/ 12192000 w 12192305"/>
              <a:gd name="connsiteY1" fmla="*/ 0 h 1400013"/>
              <a:gd name="connsiteX2" fmla="*/ 12192000 w 12192305"/>
              <a:gd name="connsiteY2" fmla="*/ 1400013 h 1400013"/>
              <a:gd name="connsiteX3" fmla="*/ 0 w 12192305"/>
              <a:gd name="connsiteY3" fmla="*/ 1400013 h 1400013"/>
              <a:gd name="connsiteX4" fmla="*/ 0 w 12192305"/>
              <a:gd name="connsiteY4" fmla="*/ 609600 h 1400013"/>
              <a:gd name="connsiteX0" fmla="*/ 0 w 12192305"/>
              <a:gd name="connsiteY0" fmla="*/ 857573 h 1647986"/>
              <a:gd name="connsiteX1" fmla="*/ 12192000 w 12192305"/>
              <a:gd name="connsiteY1" fmla="*/ 0 h 1647986"/>
              <a:gd name="connsiteX2" fmla="*/ 12192000 w 12192305"/>
              <a:gd name="connsiteY2" fmla="*/ 1647986 h 1647986"/>
              <a:gd name="connsiteX3" fmla="*/ 0 w 12192305"/>
              <a:gd name="connsiteY3" fmla="*/ 1647986 h 1647986"/>
              <a:gd name="connsiteX4" fmla="*/ 0 w 12192305"/>
              <a:gd name="connsiteY4" fmla="*/ 857573 h 1647986"/>
              <a:gd name="connsiteX0" fmla="*/ 0 w 12199700"/>
              <a:gd name="connsiteY0" fmla="*/ 857573 h 1647986"/>
              <a:gd name="connsiteX1" fmla="*/ 12192000 w 12199700"/>
              <a:gd name="connsiteY1" fmla="*/ 0 h 1647986"/>
              <a:gd name="connsiteX2" fmla="*/ 12199620 w 12199700"/>
              <a:gd name="connsiteY2" fmla="*/ 1647986 h 1647986"/>
              <a:gd name="connsiteX3" fmla="*/ 0 w 12199700"/>
              <a:gd name="connsiteY3" fmla="*/ 1647986 h 1647986"/>
              <a:gd name="connsiteX4" fmla="*/ 0 w 12199700"/>
              <a:gd name="connsiteY4" fmla="*/ 857573 h 1647986"/>
              <a:gd name="connsiteX0" fmla="*/ 0 w 12199925"/>
              <a:gd name="connsiteY0" fmla="*/ 857573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0 w 12199925"/>
              <a:gd name="connsiteY4" fmla="*/ 857573 h 1647986"/>
              <a:gd name="connsiteX0" fmla="*/ 14515 w 12199925"/>
              <a:gd name="connsiteY0" fmla="*/ 567287 h 1647986"/>
              <a:gd name="connsiteX1" fmla="*/ 12199620 w 12199925"/>
              <a:gd name="connsiteY1" fmla="*/ 0 h 1647986"/>
              <a:gd name="connsiteX2" fmla="*/ 12199620 w 12199925"/>
              <a:gd name="connsiteY2" fmla="*/ 1647986 h 1647986"/>
              <a:gd name="connsiteX3" fmla="*/ 0 w 12199925"/>
              <a:gd name="connsiteY3" fmla="*/ 1647986 h 1647986"/>
              <a:gd name="connsiteX4" fmla="*/ 14515 w 12199925"/>
              <a:gd name="connsiteY4" fmla="*/ 567287 h 164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9925" h="1647986">
                <a:moveTo>
                  <a:pt x="14515" y="567287"/>
                </a:moveTo>
                <a:lnTo>
                  <a:pt x="12199620" y="0"/>
                </a:lnTo>
                <a:cubicBezTo>
                  <a:pt x="12198562" y="466671"/>
                  <a:pt x="12200678" y="1181315"/>
                  <a:pt x="12199620" y="1647986"/>
                </a:cubicBezTo>
                <a:lnTo>
                  <a:pt x="0" y="1647986"/>
                </a:lnTo>
                <a:lnTo>
                  <a:pt x="14515" y="567287"/>
                </a:lnTo>
                <a:close/>
              </a:path>
            </a:pathLst>
          </a:custGeom>
          <a:solidFill>
            <a:srgbClr val="0148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1403648" y="2033553"/>
            <a:ext cx="6864795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The background of two standards </a:t>
            </a:r>
            <a:endParaRPr lang="zh-CN" altLang="en-US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7235" y="3856209"/>
            <a:ext cx="1457578" cy="1458966"/>
            <a:chOff x="307235" y="3642467"/>
            <a:chExt cx="1457578" cy="1458966"/>
          </a:xfrm>
          <a:solidFill>
            <a:srgbClr val="0148A2"/>
          </a:solidFill>
        </p:grpSpPr>
        <p:sp>
          <p:nvSpPr>
            <p:cNvPr id="7" name="椭圆 1"/>
            <p:cNvSpPr>
              <a:spLocks noChangeArrowheads="1"/>
            </p:cNvSpPr>
            <p:nvPr/>
          </p:nvSpPr>
          <p:spPr bwMode="auto">
            <a:xfrm>
              <a:off x="307235" y="3642467"/>
              <a:ext cx="1457578" cy="1458966"/>
            </a:xfrm>
            <a:prstGeom prst="ellipse">
              <a:avLst/>
            </a:prstGeom>
            <a:grpFill/>
            <a:ln w="9525">
              <a:noFill/>
              <a:bevel/>
              <a:headEnd/>
              <a:tailEnd/>
            </a:ln>
          </p:spPr>
          <p:txBody>
            <a:bodyPr lIns="68589" tIns="34295" rIns="68589" bIns="34295" anchor="ctr"/>
            <a:lstStyle/>
            <a:p>
              <a:pPr algn="ctr" eaLnBrk="1" hangingPunct="1">
                <a:buFont typeface="Arial" pitchFamily="34" charset="0"/>
                <a:buNone/>
              </a:pPr>
              <a:endParaRPr lang="zh-CN" altLang="zh-CN"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8" name="文本框 17"/>
            <p:cNvSpPr>
              <a:spLocks noChangeArrowheads="1"/>
            </p:cNvSpPr>
            <p:nvPr/>
          </p:nvSpPr>
          <p:spPr bwMode="auto">
            <a:xfrm>
              <a:off x="307235" y="4040466"/>
              <a:ext cx="1457578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89" tIns="34295" rIns="68589" bIns="34295">
              <a:spAutoFit/>
            </a:bodyPr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800" b="1" dirty="0">
                  <a:solidFill>
                    <a:schemeClr val="bg1"/>
                  </a:solidFill>
                  <a:latin typeface="Adobe Gothic Std B" pitchFamily="34" charset="-128"/>
                  <a:ea typeface="Adobe Gothic Std B" pitchFamily="34" charset="-128"/>
                </a:rPr>
                <a:t>PART  1</a:t>
              </a:r>
              <a:endParaRPr lang="zh-CN" sz="2800" dirty="0">
                <a:solidFill>
                  <a:schemeClr val="bg1"/>
                </a:solidFill>
                <a:latin typeface="Adobe Gothic Std B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34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029864" y="192965"/>
            <a:ext cx="65664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Part1.1 The introduction of ISO/PC 295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3" name="Shape 46228">
            <a:extLst>
              <a:ext uri="{FF2B5EF4-FFF2-40B4-BE49-F238E27FC236}">
                <a16:creationId xmlns:a16="http://schemas.microsoft.com/office/drawing/2014/main" id="{C7AE5D50-400A-484B-91BE-AFCC574499F4}"/>
              </a:ext>
            </a:extLst>
          </p:cNvPr>
          <p:cNvSpPr/>
          <p:nvPr/>
        </p:nvSpPr>
        <p:spPr>
          <a:xfrm flipH="1">
            <a:off x="3348038" y="1162050"/>
            <a:ext cx="1449387" cy="261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4931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lIns="0" tIns="0" rIns="0" bIns="0"/>
          <a:lstStyle/>
          <a:p>
            <a:pPr defTabSz="683895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Shape 46229">
            <a:extLst>
              <a:ext uri="{FF2B5EF4-FFF2-40B4-BE49-F238E27FC236}">
                <a16:creationId xmlns:a16="http://schemas.microsoft.com/office/drawing/2014/main" id="{71CC0BB6-D28C-4C47-9C84-84ED898AD1ED}"/>
              </a:ext>
            </a:extLst>
          </p:cNvPr>
          <p:cNvSpPr/>
          <p:nvPr/>
        </p:nvSpPr>
        <p:spPr>
          <a:xfrm>
            <a:off x="3344863" y="2967038"/>
            <a:ext cx="2901950" cy="811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9" y="0"/>
                </a:moveTo>
                <a:lnTo>
                  <a:pt x="5464" y="10692"/>
                </a:lnTo>
                <a:cubicBezTo>
                  <a:pt x="5445" y="10584"/>
                  <a:pt x="5426" y="10473"/>
                  <a:pt x="5412" y="10353"/>
                </a:cubicBezTo>
                <a:cubicBezTo>
                  <a:pt x="5386" y="10128"/>
                  <a:pt x="5371" y="9885"/>
                  <a:pt x="5387" y="9648"/>
                </a:cubicBezTo>
                <a:cubicBezTo>
                  <a:pt x="5395" y="9518"/>
                  <a:pt x="5413" y="9396"/>
                  <a:pt x="5427" y="9272"/>
                </a:cubicBezTo>
                <a:cubicBezTo>
                  <a:pt x="5495" y="8645"/>
                  <a:pt x="5468" y="7970"/>
                  <a:pt x="5385" y="7415"/>
                </a:cubicBezTo>
                <a:cubicBezTo>
                  <a:pt x="5296" y="6820"/>
                  <a:pt x="5140" y="6362"/>
                  <a:pt x="4946" y="6161"/>
                </a:cubicBezTo>
                <a:cubicBezTo>
                  <a:pt x="4751" y="5961"/>
                  <a:pt x="4553" y="6060"/>
                  <a:pt x="4388" y="6387"/>
                </a:cubicBezTo>
                <a:cubicBezTo>
                  <a:pt x="4224" y="6715"/>
                  <a:pt x="4095" y="7270"/>
                  <a:pt x="4039" y="7970"/>
                </a:cubicBezTo>
                <a:cubicBezTo>
                  <a:pt x="3983" y="8668"/>
                  <a:pt x="4010" y="9384"/>
                  <a:pt x="4104" y="9971"/>
                </a:cubicBezTo>
                <a:cubicBezTo>
                  <a:pt x="4190" y="10518"/>
                  <a:pt x="4334" y="10955"/>
                  <a:pt x="4519" y="11080"/>
                </a:cubicBezTo>
                <a:cubicBezTo>
                  <a:pt x="4555" y="11105"/>
                  <a:pt x="4594" y="11112"/>
                  <a:pt x="4630" y="11155"/>
                </a:cubicBezTo>
                <a:cubicBezTo>
                  <a:pt x="4694" y="11233"/>
                  <a:pt x="4743" y="11409"/>
                  <a:pt x="4783" y="11607"/>
                </a:cubicBezTo>
                <a:cubicBezTo>
                  <a:pt x="4803" y="11713"/>
                  <a:pt x="4820" y="11828"/>
                  <a:pt x="4835" y="11946"/>
                </a:cubicBezTo>
                <a:lnTo>
                  <a:pt x="0" y="21600"/>
                </a:lnTo>
                <a:lnTo>
                  <a:pt x="21600" y="21600"/>
                </a:lnTo>
                <a:lnTo>
                  <a:pt x="10809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txBody>
          <a:bodyPr lIns="0" tIns="0" rIns="0" bIns="0"/>
          <a:lstStyle/>
          <a:p>
            <a:pPr defTabSz="683895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Shape 46230">
            <a:extLst>
              <a:ext uri="{FF2B5EF4-FFF2-40B4-BE49-F238E27FC236}">
                <a16:creationId xmlns:a16="http://schemas.microsoft.com/office/drawing/2014/main" id="{0DC4BADF-FD6C-4C89-B52D-E894A030F372}"/>
              </a:ext>
            </a:extLst>
          </p:cNvPr>
          <p:cNvSpPr/>
          <p:nvPr/>
        </p:nvSpPr>
        <p:spPr>
          <a:xfrm>
            <a:off x="4797425" y="1162050"/>
            <a:ext cx="1449388" cy="2616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4931"/>
                </a:lnTo>
                <a:lnTo>
                  <a:pt x="9141" y="17754"/>
                </a:lnTo>
                <a:cubicBezTo>
                  <a:pt x="9112" y="17787"/>
                  <a:pt x="9084" y="17820"/>
                  <a:pt x="9045" y="17851"/>
                </a:cubicBezTo>
                <a:cubicBezTo>
                  <a:pt x="8966" y="17912"/>
                  <a:pt x="8868" y="17966"/>
                  <a:pt x="8739" y="17991"/>
                </a:cubicBezTo>
                <a:cubicBezTo>
                  <a:pt x="8668" y="18004"/>
                  <a:pt x="8593" y="18008"/>
                  <a:pt x="8520" y="18016"/>
                </a:cubicBezTo>
                <a:cubicBezTo>
                  <a:pt x="8151" y="18054"/>
                  <a:pt x="7860" y="18189"/>
                  <a:pt x="7686" y="18359"/>
                </a:cubicBezTo>
                <a:cubicBezTo>
                  <a:pt x="7499" y="18541"/>
                  <a:pt x="7445" y="18763"/>
                  <a:pt x="7557" y="18979"/>
                </a:cubicBezTo>
                <a:cubicBezTo>
                  <a:pt x="7669" y="19196"/>
                  <a:pt x="7927" y="19366"/>
                  <a:pt x="8256" y="19468"/>
                </a:cubicBezTo>
                <a:cubicBezTo>
                  <a:pt x="8585" y="19569"/>
                  <a:pt x="8982" y="19600"/>
                  <a:pt x="9372" y="19538"/>
                </a:cubicBezTo>
                <a:cubicBezTo>
                  <a:pt x="9761" y="19476"/>
                  <a:pt x="10072" y="19334"/>
                  <a:pt x="10251" y="19149"/>
                </a:cubicBezTo>
                <a:cubicBezTo>
                  <a:pt x="10418" y="18978"/>
                  <a:pt x="10472" y="18768"/>
                  <a:pt x="10335" y="18574"/>
                </a:cubicBezTo>
                <a:cubicBezTo>
                  <a:pt x="10308" y="18535"/>
                  <a:pt x="10271" y="18498"/>
                  <a:pt x="10254" y="18457"/>
                </a:cubicBezTo>
                <a:cubicBezTo>
                  <a:pt x="10223" y="18384"/>
                  <a:pt x="10253" y="18309"/>
                  <a:pt x="10305" y="18239"/>
                </a:cubicBezTo>
                <a:cubicBezTo>
                  <a:pt x="10330" y="18205"/>
                  <a:pt x="10365" y="18173"/>
                  <a:pt x="10401" y="18142"/>
                </a:cubicBez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0" tIns="0" rIns="0" bIns="0"/>
          <a:lstStyle/>
          <a:p>
            <a:pPr defTabSz="683895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Shape 46231">
            <a:extLst>
              <a:ext uri="{FF2B5EF4-FFF2-40B4-BE49-F238E27FC236}">
                <a16:creationId xmlns:a16="http://schemas.microsoft.com/office/drawing/2014/main" id="{C58DF20A-B57B-41A4-9A63-1ABE17D95F76}"/>
              </a:ext>
            </a:extLst>
          </p:cNvPr>
          <p:cNvSpPr/>
          <p:nvPr/>
        </p:nvSpPr>
        <p:spPr>
          <a:xfrm>
            <a:off x="4797425" y="2206625"/>
            <a:ext cx="212725" cy="198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36" extrusionOk="0">
                <a:moveTo>
                  <a:pt x="11634" y="1"/>
                </a:moveTo>
                <a:cubicBezTo>
                  <a:pt x="9254" y="31"/>
                  <a:pt x="6851" y="1028"/>
                  <a:pt x="5227" y="3149"/>
                </a:cubicBezTo>
                <a:cubicBezTo>
                  <a:pt x="4904" y="3571"/>
                  <a:pt x="4626" y="4036"/>
                  <a:pt x="4251" y="4404"/>
                </a:cubicBezTo>
                <a:cubicBezTo>
                  <a:pt x="3570" y="5075"/>
                  <a:pt x="2664" y="5371"/>
                  <a:pt x="1749" y="5483"/>
                </a:cubicBezTo>
                <a:cubicBezTo>
                  <a:pt x="1168" y="5555"/>
                  <a:pt x="581" y="5555"/>
                  <a:pt x="0" y="5483"/>
                </a:cubicBezTo>
                <a:lnTo>
                  <a:pt x="0" y="10768"/>
                </a:lnTo>
                <a:lnTo>
                  <a:pt x="0" y="16053"/>
                </a:lnTo>
                <a:cubicBezTo>
                  <a:pt x="581" y="15981"/>
                  <a:pt x="1168" y="15981"/>
                  <a:pt x="1749" y="16053"/>
                </a:cubicBezTo>
                <a:cubicBezTo>
                  <a:pt x="2664" y="16165"/>
                  <a:pt x="3570" y="16461"/>
                  <a:pt x="4251" y="17132"/>
                </a:cubicBezTo>
                <a:cubicBezTo>
                  <a:pt x="4626" y="17500"/>
                  <a:pt x="4904" y="17965"/>
                  <a:pt x="5227" y="18387"/>
                </a:cubicBezTo>
                <a:cubicBezTo>
                  <a:pt x="6851" y="20508"/>
                  <a:pt x="9254" y="21505"/>
                  <a:pt x="11634" y="21535"/>
                </a:cubicBezTo>
                <a:cubicBezTo>
                  <a:pt x="14189" y="21568"/>
                  <a:pt x="16731" y="20488"/>
                  <a:pt x="18671" y="18387"/>
                </a:cubicBezTo>
                <a:cubicBezTo>
                  <a:pt x="20616" y="16280"/>
                  <a:pt x="21600" y="13532"/>
                  <a:pt x="21600" y="10768"/>
                </a:cubicBezTo>
                <a:cubicBezTo>
                  <a:pt x="21600" y="8004"/>
                  <a:pt x="20616" y="5256"/>
                  <a:pt x="18671" y="3149"/>
                </a:cubicBezTo>
                <a:cubicBezTo>
                  <a:pt x="16731" y="1048"/>
                  <a:pt x="14189" y="-32"/>
                  <a:pt x="11634" y="1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lIns="0" tIns="0" rIns="0" bIns="0"/>
          <a:lstStyle/>
          <a:p>
            <a:pPr defTabSz="683895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46233">
            <a:extLst>
              <a:ext uri="{FF2B5EF4-FFF2-40B4-BE49-F238E27FC236}">
                <a16:creationId xmlns:a16="http://schemas.microsoft.com/office/drawing/2014/main" id="{969A14D4-54AE-4073-8AF6-D2F9BF15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2470150"/>
            <a:ext cx="4714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8" name="Shape 46234">
            <a:extLst>
              <a:ext uri="{FF2B5EF4-FFF2-40B4-BE49-F238E27FC236}">
                <a16:creationId xmlns:a16="http://schemas.microsoft.com/office/drawing/2014/main" id="{5E41EC3E-9AFC-49D4-A826-D270C5E1C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2470150"/>
            <a:ext cx="4714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0" name="Shape 46235">
            <a:extLst>
              <a:ext uri="{FF2B5EF4-FFF2-40B4-BE49-F238E27FC236}">
                <a16:creationId xmlns:a16="http://schemas.microsoft.com/office/drawing/2014/main" id="{7A941524-4209-4557-B92A-D6BE39413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44850"/>
            <a:ext cx="4699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>
              <a:buFont typeface="Arial" panose="020B0604020202020204" pitchFamily="34" charset="0"/>
              <a:buNone/>
            </a:pPr>
            <a:r>
              <a: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1" name="Shape 46241">
            <a:extLst>
              <a:ext uri="{FF2B5EF4-FFF2-40B4-BE49-F238E27FC236}">
                <a16:creationId xmlns:a16="http://schemas.microsoft.com/office/drawing/2014/main" id="{44441ED3-D400-4622-B859-5FE25C1CF8CA}"/>
              </a:ext>
            </a:extLst>
          </p:cNvPr>
          <p:cNvSpPr/>
          <p:nvPr/>
        </p:nvSpPr>
        <p:spPr>
          <a:xfrm>
            <a:off x="442912" y="1397904"/>
            <a:ext cx="3409007" cy="2097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/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913765">
              <a:lnSpc>
                <a:spcPct val="11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leverage the disperse efforts(AICPA, CHN Standards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standardisation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of data collected from auditees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especially enterprises). We applied for the establishment of the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audit data collection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Project Committee.</a:t>
            </a:r>
          </a:p>
          <a:p>
            <a:pPr defTabSz="913765">
              <a:lnSpc>
                <a:spcPct val="11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ISO/PC 295 was approved in 2015.</a:t>
            </a:r>
          </a:p>
        </p:txBody>
      </p:sp>
      <p:sp>
        <p:nvSpPr>
          <p:cNvPr id="32" name="Shape 46241">
            <a:extLst>
              <a:ext uri="{FF2B5EF4-FFF2-40B4-BE49-F238E27FC236}">
                <a16:creationId xmlns:a16="http://schemas.microsoft.com/office/drawing/2014/main" id="{D98250B7-34C9-42BD-A8F5-1A4622F878B2}"/>
              </a:ext>
            </a:extLst>
          </p:cNvPr>
          <p:cNvSpPr/>
          <p:nvPr/>
        </p:nvSpPr>
        <p:spPr>
          <a:xfrm>
            <a:off x="5884863" y="1966913"/>
            <a:ext cx="2719585" cy="677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lIns="0" tIns="0" rIns="0" bIns="0"/>
          <a:lstStyle>
            <a:lvl1pPr defTabSz="584200">
              <a:lnSpc>
                <a:spcPct val="120000"/>
              </a:lnSpc>
              <a:spcBef>
                <a:spcPts val="1000"/>
              </a:spcBef>
              <a:defRPr sz="1600">
                <a:solidFill>
                  <a:srgbClr val="4D4D4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defTabSz="913765">
              <a:lnSpc>
                <a:spcPct val="11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ISO/PC 295 is ISO's first Project Committee in the field of audit. 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E35E912-A6BF-409A-B2A7-32B1FF00F60E}"/>
              </a:ext>
            </a:extLst>
          </p:cNvPr>
          <p:cNvSpPr/>
          <p:nvPr/>
        </p:nvSpPr>
        <p:spPr>
          <a:xfrm>
            <a:off x="2540595" y="3985031"/>
            <a:ext cx="4939109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3895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Independent from accounting and ERP systems, PC 295 aimed to bridge auditors with auditees, software developers and IT professionals.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4379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029864" y="192965"/>
            <a:ext cx="63504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Part1.1 The development of ISO 21378</a:t>
            </a:r>
            <a:r>
              <a:rPr lang="en-US" altLang="zh-CN" sz="20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3" name="图片 3">
            <a:extLst>
              <a:ext uri="{FF2B5EF4-FFF2-40B4-BE49-F238E27FC236}">
                <a16:creationId xmlns:a16="http://schemas.microsoft.com/office/drawing/2014/main" id="{EC52BF26-9121-47AE-A12F-0D03483DF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913284"/>
            <a:ext cx="7367588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DA36553-F81F-4294-8B8B-C57D9F0668E3}"/>
              </a:ext>
            </a:extLst>
          </p:cNvPr>
          <p:cNvSpPr/>
          <p:nvPr/>
        </p:nvSpPr>
        <p:spPr>
          <a:xfrm>
            <a:off x="596900" y="913284"/>
            <a:ext cx="7888288" cy="3865562"/>
          </a:xfrm>
          <a:prstGeom prst="rect">
            <a:avLst/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3895" eaLnBrk="1" hangingPunct="1">
              <a:defRPr/>
            </a:pPr>
            <a:r>
              <a:rPr kumimoji="1" lang="zh-CN" altLang="en-US" dirty="0"/>
              <a:t>  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6E90F3-F575-4EE6-A556-A6CA15E8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662584"/>
            <a:ext cx="1555750" cy="66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 b="1" noProof="1">
                <a:latin typeface="Arial" panose="020B0604020202020204" pitchFamily="34" charset="0"/>
              </a:rPr>
              <a:t>The first  PC meeting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Beijing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000" b="1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2015.11.3-4</a:t>
            </a:r>
          </a:p>
        </p:txBody>
      </p:sp>
      <p:sp>
        <p:nvSpPr>
          <p:cNvPr id="16" name="文本框 36">
            <a:extLst>
              <a:ext uri="{FF2B5EF4-FFF2-40B4-BE49-F238E27FC236}">
                <a16:creationId xmlns:a16="http://schemas.microsoft.com/office/drawing/2014/main" id="{E548827E-5AF6-4906-B8F9-476CFCAA5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3302471"/>
            <a:ext cx="1865313" cy="66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900" b="1" noProof="1">
                <a:latin typeface="Arial" panose="020B0604020202020204" pitchFamily="34" charset="0"/>
              </a:rPr>
              <a:t>The second  PC meeting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b="1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Moscow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000" b="1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2017.7.25-27</a:t>
            </a:r>
          </a:p>
        </p:txBody>
      </p:sp>
      <p:sp>
        <p:nvSpPr>
          <p:cNvPr id="17" name="文本框 6">
            <a:extLst>
              <a:ext uri="{FF2B5EF4-FFF2-40B4-BE49-F238E27FC236}">
                <a16:creationId xmlns:a16="http://schemas.microsoft.com/office/drawing/2014/main" id="{2E9561D3-8303-4CB2-B441-02E9720DF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588" y="1773709"/>
            <a:ext cx="1416050" cy="66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900" b="1" noProof="1">
                <a:latin typeface="Arial" panose="020B0604020202020204" pitchFamily="34" charset="0"/>
              </a:rPr>
              <a:t>The third PC meeting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Bangkok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000" b="1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2018.1.17-19</a:t>
            </a:r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331D70FB-3E09-471E-BC68-292C3412F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3327871"/>
            <a:ext cx="1455738" cy="661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5" rIns="91411" bIns="45705">
            <a:spAutoFit/>
          </a:bodyPr>
          <a:lstStyle/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900" b="1" noProof="1">
                <a:solidFill>
                  <a:srgbClr val="5F5F5F"/>
                </a:solidFill>
                <a:latin typeface="Arial" panose="020B0604020202020204" pitchFamily="34" charset="0"/>
              </a:rPr>
              <a:t>The fourth PC meeting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b="1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Hangzhou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zh-CN" sz="1000" b="1" noProof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</a:rPr>
              <a:t> 2018.10.25-27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13C73E4-C8B1-4A4B-9060-81FF6638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651471"/>
            <a:ext cx="18319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1776611-7E06-4446-A21A-1F66F3318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872259"/>
            <a:ext cx="1824038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C56A8B-4C19-436F-AEDE-C05725CD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1656234"/>
            <a:ext cx="18224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63123E9-0264-4DF3-922B-4D099C42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13" y="2872259"/>
            <a:ext cx="19812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8">
            <a:extLst>
              <a:ext uri="{FF2B5EF4-FFF2-40B4-BE49-F238E27FC236}">
                <a16:creationId xmlns:a16="http://schemas.microsoft.com/office/drawing/2014/main" id="{9598C441-0C51-447B-85DD-0C23DEC2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033306"/>
            <a:ext cx="5040560" cy="305766"/>
          </a:xfrm>
          <a:prstGeom prst="roundRect">
            <a:avLst>
              <a:gd name="adj" fmla="val 7333"/>
            </a:avLst>
          </a:pr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8581" tIns="49291" rIns="98581" bIns="49291" anchor="ctr"/>
          <a:lstStyle/>
          <a:p>
            <a:pPr>
              <a:defRPr/>
            </a:pPr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21378:2019 was published in November 2019  </a:t>
            </a:r>
            <a:endParaRPr lang="zh-CN" altLang="en-US" b="1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62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18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 descr="C:\Users\215-2\AppData\Roaming\Tencent\Users\494071017\QQ\WinTemp\RichOle\0WA8ARN0U3_J[UF5`@X8%%9.png">
            <a:extLst>
              <a:ext uri="{FF2B5EF4-FFF2-40B4-BE49-F238E27FC236}">
                <a16:creationId xmlns:a16="http://schemas.microsoft.com/office/drawing/2014/main" id="{74486F26-FE94-4DA4-9610-D0BF15D9791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" y="877889"/>
            <a:ext cx="914241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oval" w="sm" len="sm"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B6E70A6-3A3F-4B1D-BF24-AF00CAD375A7}"/>
              </a:ext>
            </a:extLst>
          </p:cNvPr>
          <p:cNvGrpSpPr>
            <a:grpSpLocks/>
          </p:cNvGrpSpPr>
          <p:nvPr/>
        </p:nvGrpSpPr>
        <p:grpSpPr bwMode="auto">
          <a:xfrm>
            <a:off x="7002464" y="2212975"/>
            <a:ext cx="454025" cy="255588"/>
            <a:chOff x="9335566" y="2884243"/>
            <a:chExt cx="605139" cy="341097"/>
          </a:xfrm>
        </p:grpSpPr>
        <p:sp>
          <p:nvSpPr>
            <p:cNvPr id="53378" name="TextBox 5">
              <a:extLst>
                <a:ext uri="{FF2B5EF4-FFF2-40B4-BE49-F238E27FC236}">
                  <a16:creationId xmlns:a16="http://schemas.microsoft.com/office/drawing/2014/main" id="{B3E2A40F-C26B-452A-ACC9-6C6C65BE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5566" y="2884243"/>
              <a:ext cx="605139" cy="287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China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79" name="直接箭头连接符 6">
              <a:extLst>
                <a:ext uri="{FF2B5EF4-FFF2-40B4-BE49-F238E27FC236}">
                  <a16:creationId xmlns:a16="http://schemas.microsoft.com/office/drawing/2014/main" id="{133069F2-F0B2-4AC9-8D72-DDACF7A676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93632" y="3051237"/>
              <a:ext cx="0" cy="174103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47AA403-7932-47DE-9ACF-456A21F74109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1487488"/>
            <a:ext cx="527050" cy="309562"/>
            <a:chOff x="1539897" y="1544914"/>
            <a:chExt cx="702332" cy="411893"/>
          </a:xfrm>
        </p:grpSpPr>
        <p:sp>
          <p:nvSpPr>
            <p:cNvPr id="53376" name="TextBox 8">
              <a:extLst>
                <a:ext uri="{FF2B5EF4-FFF2-40B4-BE49-F238E27FC236}">
                  <a16:creationId xmlns:a16="http://schemas.microsoft.com/office/drawing/2014/main" id="{D42E4D7B-92FF-4C7A-A68E-21CB6E75B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897" y="1544914"/>
              <a:ext cx="702332" cy="286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Canada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77" name="直接箭头连接符 9">
              <a:extLst>
                <a:ext uri="{FF2B5EF4-FFF2-40B4-BE49-F238E27FC236}">
                  <a16:creationId xmlns:a16="http://schemas.microsoft.com/office/drawing/2014/main" id="{F8952663-A69F-4906-BDE8-1988CA1490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80876" y="1783147"/>
              <a:ext cx="1" cy="173660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08D9273-3DA0-4794-AEED-D3E0EE8BFE1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028825"/>
            <a:ext cx="768350" cy="338138"/>
            <a:chOff x="1324586" y="1980643"/>
            <a:chExt cx="1024757" cy="449924"/>
          </a:xfrm>
        </p:grpSpPr>
        <p:sp>
          <p:nvSpPr>
            <p:cNvPr id="53374" name="TextBox 11">
              <a:extLst>
                <a:ext uri="{FF2B5EF4-FFF2-40B4-BE49-F238E27FC236}">
                  <a16:creationId xmlns:a16="http://schemas.microsoft.com/office/drawing/2014/main" id="{87975487-0DFC-4204-91E0-F95F8ACF3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586" y="1980643"/>
              <a:ext cx="1024757" cy="287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United States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75" name="直接箭头连接符 12">
              <a:extLst>
                <a:ext uri="{FF2B5EF4-FFF2-40B4-BE49-F238E27FC236}">
                  <a16:creationId xmlns:a16="http://schemas.microsoft.com/office/drawing/2014/main" id="{AE77AB4D-1C22-4424-BAF0-B6B435B1291D}"/>
                </a:ext>
              </a:extLst>
            </p:cNvPr>
            <p:cNvCxnSpPr>
              <a:cxnSpLocks noChangeShapeType="1"/>
              <a:stCxn id="53374" idx="2"/>
            </p:cNvCxnSpPr>
            <p:nvPr/>
          </p:nvCxnSpPr>
          <p:spPr bwMode="auto">
            <a:xfrm flipH="1">
              <a:off x="1836964" y="2267969"/>
              <a:ext cx="1" cy="162598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E6D881-69EE-4D79-8630-604E9B93916E}"/>
              </a:ext>
            </a:extLst>
          </p:cNvPr>
          <p:cNvGrpSpPr>
            <a:grpSpLocks/>
          </p:cNvGrpSpPr>
          <p:nvPr/>
        </p:nvGrpSpPr>
        <p:grpSpPr bwMode="auto">
          <a:xfrm>
            <a:off x="5381626" y="1325564"/>
            <a:ext cx="1038225" cy="300037"/>
            <a:chOff x="5747769" y="1384472"/>
            <a:chExt cx="1382178" cy="398675"/>
          </a:xfrm>
        </p:grpSpPr>
        <p:sp>
          <p:nvSpPr>
            <p:cNvPr id="53372" name="TextBox 14">
              <a:extLst>
                <a:ext uri="{FF2B5EF4-FFF2-40B4-BE49-F238E27FC236}">
                  <a16:creationId xmlns:a16="http://schemas.microsoft.com/office/drawing/2014/main" id="{2276E72D-A88E-4444-BFA4-620009E34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7769" y="1384472"/>
              <a:ext cx="1382178" cy="286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Russian Federation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73" name="直接箭头连接符 15">
              <a:extLst>
                <a:ext uri="{FF2B5EF4-FFF2-40B4-BE49-F238E27FC236}">
                  <a16:creationId xmlns:a16="http://schemas.microsoft.com/office/drawing/2014/main" id="{A72AD5F4-F9E3-48F3-B6A9-E470CB31DB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24664" y="1604571"/>
              <a:ext cx="0" cy="178576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4C09C8C-EAF1-449C-80E5-E68A98EC509A}"/>
              </a:ext>
            </a:extLst>
          </p:cNvPr>
          <p:cNvGrpSpPr>
            <a:grpSpLocks/>
          </p:cNvGrpSpPr>
          <p:nvPr/>
        </p:nvGrpSpPr>
        <p:grpSpPr bwMode="auto">
          <a:xfrm>
            <a:off x="7704139" y="1812926"/>
            <a:ext cx="454025" cy="333375"/>
            <a:chOff x="10088120" y="2608085"/>
            <a:chExt cx="605139" cy="444530"/>
          </a:xfrm>
        </p:grpSpPr>
        <p:sp>
          <p:nvSpPr>
            <p:cNvPr id="53370" name="TextBox 17">
              <a:extLst>
                <a:ext uri="{FF2B5EF4-FFF2-40B4-BE49-F238E27FC236}">
                  <a16:creationId xmlns:a16="http://schemas.microsoft.com/office/drawing/2014/main" id="{6EED02CB-A786-41D7-B962-28C8B98D6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8120" y="2608085"/>
              <a:ext cx="605139" cy="28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Japan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71" name="直接箭头连接符 18">
              <a:extLst>
                <a:ext uri="{FF2B5EF4-FFF2-40B4-BE49-F238E27FC236}">
                  <a16:creationId xmlns:a16="http://schemas.microsoft.com/office/drawing/2014/main" id="{69BE6461-7C5B-4ADB-9944-9D73A865B2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56996" y="2812224"/>
              <a:ext cx="0" cy="240391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7F8E4B9-4695-4604-A01C-007373E400B6}"/>
              </a:ext>
            </a:extLst>
          </p:cNvPr>
          <p:cNvGrpSpPr>
            <a:grpSpLocks/>
          </p:cNvGrpSpPr>
          <p:nvPr/>
        </p:nvGrpSpPr>
        <p:grpSpPr bwMode="auto">
          <a:xfrm>
            <a:off x="7783513" y="3143250"/>
            <a:ext cx="614362" cy="311150"/>
            <a:chOff x="10017421" y="3682930"/>
            <a:chExt cx="818310" cy="415344"/>
          </a:xfrm>
        </p:grpSpPr>
        <p:sp>
          <p:nvSpPr>
            <p:cNvPr id="53368" name="TextBox 20">
              <a:extLst>
                <a:ext uri="{FF2B5EF4-FFF2-40B4-BE49-F238E27FC236}">
                  <a16:creationId xmlns:a16="http://schemas.microsoft.com/office/drawing/2014/main" id="{601B65AC-6D0C-41A4-930A-E86ED4390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7421" y="3682930"/>
              <a:ext cx="818310" cy="287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Indonesia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69" name="直接箭头连接符 21">
              <a:extLst>
                <a:ext uri="{FF2B5EF4-FFF2-40B4-BE49-F238E27FC236}">
                  <a16:creationId xmlns:a16="http://schemas.microsoft.com/office/drawing/2014/main" id="{3E9BC09D-D6BA-489C-977A-D6E0D42DD0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32684" y="3859559"/>
              <a:ext cx="0" cy="238715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284A51F-5241-4331-B5AE-E5C741DEA92C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3044826"/>
            <a:ext cx="584200" cy="231775"/>
            <a:chOff x="9521214" y="3689988"/>
            <a:chExt cx="779654" cy="309473"/>
          </a:xfrm>
        </p:grpSpPr>
        <p:sp>
          <p:nvSpPr>
            <p:cNvPr id="53366" name="TextBox 23">
              <a:extLst>
                <a:ext uri="{FF2B5EF4-FFF2-40B4-BE49-F238E27FC236}">
                  <a16:creationId xmlns:a16="http://schemas.microsoft.com/office/drawing/2014/main" id="{EEC5EA15-94BD-45F3-9C16-7FCB9967C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1214" y="3689988"/>
              <a:ext cx="779654" cy="287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Malaysia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67" name="直接箭头连接符 24">
              <a:extLst>
                <a:ext uri="{FF2B5EF4-FFF2-40B4-BE49-F238E27FC236}">
                  <a16:creationId xmlns:a16="http://schemas.microsoft.com/office/drawing/2014/main" id="{50FD56F3-C909-4CC2-A8A8-E366CAA8BD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806713" y="3836349"/>
              <a:ext cx="0" cy="163112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3E52AC1-5B32-4DEF-96FA-0B24CAEBEDC9}"/>
              </a:ext>
            </a:extLst>
          </p:cNvPr>
          <p:cNvGrpSpPr>
            <a:grpSpLocks/>
          </p:cNvGrpSpPr>
          <p:nvPr/>
        </p:nvGrpSpPr>
        <p:grpSpPr bwMode="auto">
          <a:xfrm>
            <a:off x="6759576" y="2714625"/>
            <a:ext cx="587375" cy="215900"/>
            <a:chOff x="9159218" y="3378324"/>
            <a:chExt cx="782228" cy="286718"/>
          </a:xfrm>
        </p:grpSpPr>
        <p:sp>
          <p:nvSpPr>
            <p:cNvPr id="53364" name="TextBox 26">
              <a:extLst>
                <a:ext uri="{FF2B5EF4-FFF2-40B4-BE49-F238E27FC236}">
                  <a16:creationId xmlns:a16="http://schemas.microsoft.com/office/drawing/2014/main" id="{FBFFB61B-BE96-489B-975A-8D51DE076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9218" y="3378324"/>
              <a:ext cx="782228" cy="286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Thailand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65" name="直接箭头连接符 27">
              <a:extLst>
                <a:ext uri="{FF2B5EF4-FFF2-40B4-BE49-F238E27FC236}">
                  <a16:creationId xmlns:a16="http://schemas.microsoft.com/office/drawing/2014/main" id="{1F94837E-99C1-4231-8B22-8AAC2B5FDA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456735" y="3554762"/>
              <a:ext cx="1" cy="108058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5640D61-9D3B-435E-879A-9F1494E8FC83}"/>
              </a:ext>
            </a:extLst>
          </p:cNvPr>
          <p:cNvGrpSpPr>
            <a:grpSpLocks/>
          </p:cNvGrpSpPr>
          <p:nvPr/>
        </p:nvGrpSpPr>
        <p:grpSpPr bwMode="auto">
          <a:xfrm>
            <a:off x="4625975" y="1163638"/>
            <a:ext cx="528638" cy="292100"/>
            <a:chOff x="5911562" y="1830612"/>
            <a:chExt cx="706578" cy="389244"/>
          </a:xfrm>
        </p:grpSpPr>
        <p:sp>
          <p:nvSpPr>
            <p:cNvPr id="53362" name="TextBox 29">
              <a:extLst>
                <a:ext uri="{FF2B5EF4-FFF2-40B4-BE49-F238E27FC236}">
                  <a16:creationId xmlns:a16="http://schemas.microsoft.com/office/drawing/2014/main" id="{F9ED4039-9DD3-4177-A753-B1E23DBAB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1562" y="1830612"/>
              <a:ext cx="706578" cy="287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Finland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63" name="直接箭头连接符 30">
              <a:extLst>
                <a:ext uri="{FF2B5EF4-FFF2-40B4-BE49-F238E27FC236}">
                  <a16:creationId xmlns:a16="http://schemas.microsoft.com/office/drawing/2014/main" id="{5FB41E55-FC88-41E7-9333-AB5439E82C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52007" y="2050853"/>
              <a:ext cx="0" cy="169003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C50AC7A-516D-487D-B047-0E339DBD4481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2282825"/>
            <a:ext cx="509588" cy="222250"/>
            <a:chOff x="7080976" y="2978266"/>
            <a:chExt cx="680758" cy="295566"/>
          </a:xfrm>
        </p:grpSpPr>
        <p:sp>
          <p:nvSpPr>
            <p:cNvPr id="53360" name="TextBox 32">
              <a:extLst>
                <a:ext uri="{FF2B5EF4-FFF2-40B4-BE49-F238E27FC236}">
                  <a16:creationId xmlns:a16="http://schemas.microsoft.com/office/drawing/2014/main" id="{F6A09650-6EA0-4D90-AA81-504238B2F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0976" y="2978266"/>
              <a:ext cx="680758" cy="28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Kuwait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61" name="直接箭头连接符 33">
              <a:extLst>
                <a:ext uri="{FF2B5EF4-FFF2-40B4-BE49-F238E27FC236}">
                  <a16:creationId xmlns:a16="http://schemas.microsoft.com/office/drawing/2014/main" id="{56EE7E75-1320-475A-BACF-13A1ABCCBA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33810" y="3130763"/>
              <a:ext cx="0" cy="143069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1FA50CB-310F-4575-922B-C9A26E98ECD1}"/>
              </a:ext>
            </a:extLst>
          </p:cNvPr>
          <p:cNvGrpSpPr>
            <a:grpSpLocks/>
          </p:cNvGrpSpPr>
          <p:nvPr/>
        </p:nvGrpSpPr>
        <p:grpSpPr bwMode="auto">
          <a:xfrm>
            <a:off x="6289676" y="2298700"/>
            <a:ext cx="441325" cy="247650"/>
            <a:chOff x="6247027" y="2313239"/>
            <a:chExt cx="588044" cy="331367"/>
          </a:xfrm>
        </p:grpSpPr>
        <p:sp>
          <p:nvSpPr>
            <p:cNvPr id="53358" name="TextBox 35">
              <a:extLst>
                <a:ext uri="{FF2B5EF4-FFF2-40B4-BE49-F238E27FC236}">
                  <a16:creationId xmlns:a16="http://schemas.microsoft.com/office/drawing/2014/main" id="{D9719191-9898-46C5-A982-94F3D8392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7027" y="2313239"/>
              <a:ext cx="588044" cy="288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Nepal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59" name="直接箭头连接符 36">
              <a:extLst>
                <a:ext uri="{FF2B5EF4-FFF2-40B4-BE49-F238E27FC236}">
                  <a16:creationId xmlns:a16="http://schemas.microsoft.com/office/drawing/2014/main" id="{1BAB6363-D659-49D3-AC09-819BC79CF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93249" y="2512084"/>
              <a:ext cx="0" cy="132522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023301A-8E50-4206-B13D-38326DFA504E}"/>
              </a:ext>
            </a:extLst>
          </p:cNvPr>
          <p:cNvGrpSpPr>
            <a:grpSpLocks/>
          </p:cNvGrpSpPr>
          <p:nvPr/>
        </p:nvGrpSpPr>
        <p:grpSpPr bwMode="auto">
          <a:xfrm>
            <a:off x="4960939" y="1951038"/>
            <a:ext cx="657225" cy="215900"/>
            <a:chOff x="4923920" y="2055862"/>
            <a:chExt cx="876014" cy="286719"/>
          </a:xfrm>
        </p:grpSpPr>
        <p:sp>
          <p:nvSpPr>
            <p:cNvPr id="53356" name="TextBox 38">
              <a:extLst>
                <a:ext uri="{FF2B5EF4-FFF2-40B4-BE49-F238E27FC236}">
                  <a16:creationId xmlns:a16="http://schemas.microsoft.com/office/drawing/2014/main" id="{34D5B38D-3A3A-4C21-A687-4DFA67EF6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1793" y="2055862"/>
              <a:ext cx="778141" cy="286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Romania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57" name="直接箭头连接符 39">
              <a:extLst>
                <a:ext uri="{FF2B5EF4-FFF2-40B4-BE49-F238E27FC236}">
                  <a16:creationId xmlns:a16="http://schemas.microsoft.com/office/drawing/2014/main" id="{6374C2E7-548B-4F1C-92F5-79E55932FC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23920" y="2178209"/>
              <a:ext cx="160136" cy="7375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B953C0C-1C69-444F-948B-FE4841B894A2}"/>
              </a:ext>
            </a:extLst>
          </p:cNvPr>
          <p:cNvGrpSpPr>
            <a:grpSpLocks/>
          </p:cNvGrpSpPr>
          <p:nvPr/>
        </p:nvGrpSpPr>
        <p:grpSpPr bwMode="auto">
          <a:xfrm>
            <a:off x="3708401" y="1573214"/>
            <a:ext cx="720725" cy="280987"/>
            <a:chOff x="4943078" y="2031445"/>
            <a:chExt cx="961245" cy="374095"/>
          </a:xfrm>
        </p:grpSpPr>
        <p:sp>
          <p:nvSpPr>
            <p:cNvPr id="53354" name="TextBox 41">
              <a:extLst>
                <a:ext uri="{FF2B5EF4-FFF2-40B4-BE49-F238E27FC236}">
                  <a16:creationId xmlns:a16="http://schemas.microsoft.com/office/drawing/2014/main" id="{3DD72849-2471-4E07-A0FE-E83EBE554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3078" y="2031445"/>
              <a:ext cx="961245" cy="286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Netherlands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55" name="直接箭头连接符 42">
              <a:extLst>
                <a:ext uri="{FF2B5EF4-FFF2-40B4-BE49-F238E27FC236}">
                  <a16:creationId xmlns:a16="http://schemas.microsoft.com/office/drawing/2014/main" id="{2CD6EB5C-A7C3-4830-A4E1-183EA37425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75002" y="2192970"/>
              <a:ext cx="195540" cy="212570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044F68E-1E1A-496B-9684-6EE9E08F6293}"/>
              </a:ext>
            </a:extLst>
          </p:cNvPr>
          <p:cNvGrpSpPr>
            <a:grpSpLocks/>
          </p:cNvGrpSpPr>
          <p:nvPr/>
        </p:nvGrpSpPr>
        <p:grpSpPr bwMode="auto">
          <a:xfrm>
            <a:off x="4572001" y="3887788"/>
            <a:ext cx="746125" cy="322262"/>
            <a:chOff x="4392924" y="3787988"/>
            <a:chExt cx="995008" cy="430017"/>
          </a:xfrm>
        </p:grpSpPr>
        <p:sp>
          <p:nvSpPr>
            <p:cNvPr id="53352" name="TextBox 44">
              <a:extLst>
                <a:ext uri="{FF2B5EF4-FFF2-40B4-BE49-F238E27FC236}">
                  <a16:creationId xmlns:a16="http://schemas.microsoft.com/office/drawing/2014/main" id="{1EF81901-9233-4B7D-93B7-110FCCBFC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924" y="3787988"/>
              <a:ext cx="995008" cy="287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South Africa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53" name="直接箭头连接符 45">
              <a:extLst>
                <a:ext uri="{FF2B5EF4-FFF2-40B4-BE49-F238E27FC236}">
                  <a16:creationId xmlns:a16="http://schemas.microsoft.com/office/drawing/2014/main" id="{6357DDD9-ABDC-41E9-9042-D67BDC2101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30526" y="3989683"/>
              <a:ext cx="1" cy="228322"/>
            </a:xfrm>
            <a:prstGeom prst="straightConnector1">
              <a:avLst/>
            </a:prstGeom>
            <a:noFill/>
            <a:ln w="6350">
              <a:solidFill>
                <a:srgbClr val="BE4337"/>
              </a:solidFill>
              <a:miter lim="800000"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16BF035-E1F8-46D3-A89E-4211B3783127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4079875"/>
            <a:ext cx="628650" cy="306388"/>
            <a:chOff x="2207771" y="3964310"/>
            <a:chExt cx="838282" cy="409452"/>
          </a:xfrm>
        </p:grpSpPr>
        <p:sp>
          <p:nvSpPr>
            <p:cNvPr id="53350" name="TextBox 47">
              <a:extLst>
                <a:ext uri="{FF2B5EF4-FFF2-40B4-BE49-F238E27FC236}">
                  <a16:creationId xmlns:a16="http://schemas.microsoft.com/office/drawing/2014/main" id="{81A2A0B0-1281-4D12-A072-8D4D0DD68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771" y="3964310"/>
              <a:ext cx="838282" cy="287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Argentina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51" name="直接箭头连接符 48">
              <a:extLst>
                <a:ext uri="{FF2B5EF4-FFF2-40B4-BE49-F238E27FC236}">
                  <a16:creationId xmlns:a16="http://schemas.microsoft.com/office/drawing/2014/main" id="{219BD3E8-A089-42CE-948E-13933D9450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75833" y="4177628"/>
              <a:ext cx="0" cy="196134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C704154A-E4B6-41CF-B32A-0688AAA9F9DC}"/>
              </a:ext>
            </a:extLst>
          </p:cNvPr>
          <p:cNvGrpSpPr>
            <a:grpSpLocks/>
          </p:cNvGrpSpPr>
          <p:nvPr/>
        </p:nvGrpSpPr>
        <p:grpSpPr bwMode="auto">
          <a:xfrm>
            <a:off x="1352550" y="2527300"/>
            <a:ext cx="501650" cy="215900"/>
            <a:chOff x="1302184" y="2601845"/>
            <a:chExt cx="667815" cy="286719"/>
          </a:xfrm>
        </p:grpSpPr>
        <p:sp>
          <p:nvSpPr>
            <p:cNvPr id="53348" name="TextBox 50">
              <a:extLst>
                <a:ext uri="{FF2B5EF4-FFF2-40B4-BE49-F238E27FC236}">
                  <a16:creationId xmlns:a16="http://schemas.microsoft.com/office/drawing/2014/main" id="{71218124-BFE2-4222-B8DF-8BF67DF7F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184" y="2601845"/>
              <a:ext cx="667815" cy="286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Mexico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49" name="直接箭头连接符 51">
              <a:extLst>
                <a:ext uri="{FF2B5EF4-FFF2-40B4-BE49-F238E27FC236}">
                  <a16:creationId xmlns:a16="http://schemas.microsoft.com/office/drawing/2014/main" id="{34B6A645-BFC5-4D56-A026-033A98B9D5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58373" y="2757228"/>
              <a:ext cx="0" cy="128705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551E313-251C-4600-A329-8080E3758F7A}"/>
              </a:ext>
            </a:extLst>
          </p:cNvPr>
          <p:cNvGrpSpPr>
            <a:grpSpLocks/>
          </p:cNvGrpSpPr>
          <p:nvPr/>
        </p:nvGrpSpPr>
        <p:grpSpPr bwMode="auto">
          <a:xfrm>
            <a:off x="7272338" y="2081214"/>
            <a:ext cx="741362" cy="244475"/>
            <a:chOff x="9627906" y="2785089"/>
            <a:chExt cx="986118" cy="324782"/>
          </a:xfrm>
        </p:grpSpPr>
        <p:sp>
          <p:nvSpPr>
            <p:cNvPr id="53346" name="TextBox 53">
              <a:extLst>
                <a:ext uri="{FF2B5EF4-FFF2-40B4-BE49-F238E27FC236}">
                  <a16:creationId xmlns:a16="http://schemas.microsoft.com/office/drawing/2014/main" id="{44660211-C697-4E1B-926E-FC3E1E776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7906" y="2785089"/>
              <a:ext cx="986118" cy="286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South Korea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47" name="直接箭头连接符 54">
              <a:extLst>
                <a:ext uri="{FF2B5EF4-FFF2-40B4-BE49-F238E27FC236}">
                  <a16:creationId xmlns:a16="http://schemas.microsoft.com/office/drawing/2014/main" id="{EAF98E3B-8EE0-41F7-8818-D77B471763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051175" y="2928877"/>
              <a:ext cx="0" cy="180994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69431D3-CA9F-4B5D-999D-C587F454DB97}"/>
              </a:ext>
            </a:extLst>
          </p:cNvPr>
          <p:cNvGrpSpPr>
            <a:grpSpLocks/>
          </p:cNvGrpSpPr>
          <p:nvPr/>
        </p:nvGrpSpPr>
        <p:grpSpPr bwMode="auto">
          <a:xfrm>
            <a:off x="4741864" y="2146301"/>
            <a:ext cx="568325" cy="238125"/>
            <a:chOff x="4646681" y="2270338"/>
            <a:chExt cx="756250" cy="317745"/>
          </a:xfrm>
        </p:grpSpPr>
        <p:sp>
          <p:nvSpPr>
            <p:cNvPr id="53344" name="TextBox 56">
              <a:extLst>
                <a:ext uri="{FF2B5EF4-FFF2-40B4-BE49-F238E27FC236}">
                  <a16:creationId xmlns:a16="http://schemas.microsoft.com/office/drawing/2014/main" id="{DB5A2C0A-F2FD-419B-9598-DA8E22731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681" y="2299668"/>
              <a:ext cx="756250" cy="288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Bulgaria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45" name="直接箭头连接符 57">
              <a:extLst>
                <a:ext uri="{FF2B5EF4-FFF2-40B4-BE49-F238E27FC236}">
                  <a16:creationId xmlns:a16="http://schemas.microsoft.com/office/drawing/2014/main" id="{B28C392F-2120-4FE9-9B1C-98127260CD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14565" y="2270338"/>
              <a:ext cx="1" cy="98793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561436B-8D76-4159-9846-137D28EB026E}"/>
              </a:ext>
            </a:extLst>
          </p:cNvPr>
          <p:cNvGrpSpPr>
            <a:grpSpLocks/>
          </p:cNvGrpSpPr>
          <p:nvPr/>
        </p:nvGrpSpPr>
        <p:grpSpPr bwMode="auto">
          <a:xfrm>
            <a:off x="5588001" y="2176463"/>
            <a:ext cx="379413" cy="246062"/>
            <a:chOff x="5584140" y="2241250"/>
            <a:chExt cx="505958" cy="329579"/>
          </a:xfrm>
        </p:grpSpPr>
        <p:sp>
          <p:nvSpPr>
            <p:cNvPr id="53342" name="TextBox 59">
              <a:extLst>
                <a:ext uri="{FF2B5EF4-FFF2-40B4-BE49-F238E27FC236}">
                  <a16:creationId xmlns:a16="http://schemas.microsoft.com/office/drawing/2014/main" id="{8A359939-BC00-4697-9301-22EB461CB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4140" y="2241250"/>
              <a:ext cx="505958" cy="288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Iran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43" name="直接箭头连接符 60">
              <a:extLst>
                <a:ext uri="{FF2B5EF4-FFF2-40B4-BE49-F238E27FC236}">
                  <a16:creationId xmlns:a16="http://schemas.microsoft.com/office/drawing/2014/main" id="{6CD4AE30-9056-4A55-B401-3B8E27A367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69438" y="2398114"/>
              <a:ext cx="0" cy="172715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A081853-DBF7-49F7-8261-7D7BC4A92318}"/>
              </a:ext>
            </a:extLst>
          </p:cNvPr>
          <p:cNvGrpSpPr>
            <a:grpSpLocks/>
          </p:cNvGrpSpPr>
          <p:nvPr/>
        </p:nvGrpSpPr>
        <p:grpSpPr bwMode="auto">
          <a:xfrm>
            <a:off x="5165726" y="2765425"/>
            <a:ext cx="771525" cy="319088"/>
            <a:chOff x="5112846" y="2821492"/>
            <a:chExt cx="1028097" cy="426037"/>
          </a:xfrm>
        </p:grpSpPr>
        <p:sp>
          <p:nvSpPr>
            <p:cNvPr id="53340" name="TextBox 62">
              <a:extLst>
                <a:ext uri="{FF2B5EF4-FFF2-40B4-BE49-F238E27FC236}">
                  <a16:creationId xmlns:a16="http://schemas.microsoft.com/office/drawing/2014/main" id="{5BA93EE6-F183-44E9-B5EA-4B95FAEFA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846" y="2960008"/>
              <a:ext cx="1028097" cy="287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Saudi Arabia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41" name="直接箭头连接符 63">
              <a:extLst>
                <a:ext uri="{FF2B5EF4-FFF2-40B4-BE49-F238E27FC236}">
                  <a16:creationId xmlns:a16="http://schemas.microsoft.com/office/drawing/2014/main" id="{9BE44DE2-99E4-4AFF-9AC6-CF4DB46C16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527142" y="2821492"/>
              <a:ext cx="1" cy="190225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2BF0541-DEC3-46C3-AE45-3603775232AA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755900"/>
            <a:ext cx="484188" cy="215900"/>
            <a:chOff x="3619899" y="2784267"/>
            <a:chExt cx="645610" cy="286719"/>
          </a:xfrm>
        </p:grpSpPr>
        <p:sp>
          <p:nvSpPr>
            <p:cNvPr id="53338" name="TextBox 65">
              <a:extLst>
                <a:ext uri="{FF2B5EF4-FFF2-40B4-BE49-F238E27FC236}">
                  <a16:creationId xmlns:a16="http://schemas.microsoft.com/office/drawing/2014/main" id="{64A8C89E-97AF-4044-8683-C16DBBCAA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899" y="2784267"/>
              <a:ext cx="519821" cy="286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Mali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39" name="直接箭头连接符 66">
              <a:extLst>
                <a:ext uri="{FF2B5EF4-FFF2-40B4-BE49-F238E27FC236}">
                  <a16:creationId xmlns:a16="http://schemas.microsoft.com/office/drawing/2014/main" id="{F18D50EF-8BF9-4B3C-B5C1-EFE9200E90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71149" y="2897787"/>
              <a:ext cx="294360" cy="0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AFB529-3B27-4BB3-9768-8DAD3EF0B3DD}"/>
              </a:ext>
            </a:extLst>
          </p:cNvPr>
          <p:cNvGrpSpPr>
            <a:grpSpLocks/>
          </p:cNvGrpSpPr>
          <p:nvPr/>
        </p:nvGrpSpPr>
        <p:grpSpPr bwMode="auto">
          <a:xfrm>
            <a:off x="5016501" y="2470151"/>
            <a:ext cx="434975" cy="379413"/>
            <a:chOff x="4968762" y="2589511"/>
            <a:chExt cx="579335" cy="506541"/>
          </a:xfrm>
        </p:grpSpPr>
        <p:cxnSp>
          <p:nvCxnSpPr>
            <p:cNvPr id="53336" name="直接箭头连接符 68">
              <a:extLst>
                <a:ext uri="{FF2B5EF4-FFF2-40B4-BE49-F238E27FC236}">
                  <a16:creationId xmlns:a16="http://schemas.microsoft.com/office/drawing/2014/main" id="{69D4E37E-66EF-4D1E-AB66-8A7497315C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183804" y="2589511"/>
              <a:ext cx="0" cy="251745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37" name="TextBox 69">
              <a:extLst>
                <a:ext uri="{FF2B5EF4-FFF2-40B4-BE49-F238E27FC236}">
                  <a16:creationId xmlns:a16="http://schemas.microsoft.com/office/drawing/2014/main" id="{D2A83903-DD5D-4F2D-AABB-3366D537A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762" y="2808882"/>
              <a:ext cx="579335" cy="287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Israel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80F4D9F-5948-4CF4-91A5-B4A4FD63B7BD}"/>
              </a:ext>
            </a:extLst>
          </p:cNvPr>
          <p:cNvGrpSpPr>
            <a:grpSpLocks/>
          </p:cNvGrpSpPr>
          <p:nvPr/>
        </p:nvGrpSpPr>
        <p:grpSpPr bwMode="auto">
          <a:xfrm>
            <a:off x="4840288" y="3598863"/>
            <a:ext cx="652462" cy="298450"/>
            <a:chOff x="4773500" y="3506656"/>
            <a:chExt cx="870664" cy="398433"/>
          </a:xfrm>
        </p:grpSpPr>
        <p:cxnSp>
          <p:nvCxnSpPr>
            <p:cNvPr id="53334" name="直接箭头连接符 71">
              <a:extLst>
                <a:ext uri="{FF2B5EF4-FFF2-40B4-BE49-F238E27FC236}">
                  <a16:creationId xmlns:a16="http://schemas.microsoft.com/office/drawing/2014/main" id="{2DF5B857-1AD9-416F-B7B0-8B45FCA50F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83671" y="3675691"/>
              <a:ext cx="0" cy="229398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35" name="TextBox 72">
              <a:extLst>
                <a:ext uri="{FF2B5EF4-FFF2-40B4-BE49-F238E27FC236}">
                  <a16:creationId xmlns:a16="http://schemas.microsoft.com/office/drawing/2014/main" id="{58A6372C-DD2B-43D2-90DF-FA570066F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3500" y="3506656"/>
              <a:ext cx="870664" cy="287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Zimbabwe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E357333-4A55-43DC-82C2-F036D227EBC5}"/>
              </a:ext>
            </a:extLst>
          </p:cNvPr>
          <p:cNvGrpSpPr>
            <a:grpSpLocks/>
          </p:cNvGrpSpPr>
          <p:nvPr/>
        </p:nvGrpSpPr>
        <p:grpSpPr bwMode="auto">
          <a:xfrm>
            <a:off x="4371975" y="1933576"/>
            <a:ext cx="871538" cy="600075"/>
            <a:chOff x="4278609" y="2069627"/>
            <a:chExt cx="1161993" cy="800424"/>
          </a:xfrm>
        </p:grpSpPr>
        <p:sp>
          <p:nvSpPr>
            <p:cNvPr id="53332" name="TextBox 74">
              <a:extLst>
                <a:ext uri="{FF2B5EF4-FFF2-40B4-BE49-F238E27FC236}">
                  <a16:creationId xmlns:a16="http://schemas.microsoft.com/office/drawing/2014/main" id="{89A2FEFB-3848-4319-A23A-75BA34593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609" y="2582689"/>
              <a:ext cx="1161993" cy="287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Czech Republic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33" name="直接箭头连接符 75">
              <a:extLst>
                <a:ext uri="{FF2B5EF4-FFF2-40B4-BE49-F238E27FC236}">
                  <a16:creationId xmlns:a16="http://schemas.microsoft.com/office/drawing/2014/main" id="{560D2785-6DD7-4442-B5B9-A3EC969DAF07}"/>
                </a:ext>
              </a:extLst>
            </p:cNvPr>
            <p:cNvCxnSpPr>
              <a:cxnSpLocks noChangeShapeType="1"/>
              <a:stCxn id="53332" idx="0"/>
            </p:cNvCxnSpPr>
            <p:nvPr/>
          </p:nvCxnSpPr>
          <p:spPr bwMode="auto">
            <a:xfrm flipH="1" flipV="1">
              <a:off x="4669069" y="2069627"/>
              <a:ext cx="190537" cy="513062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379EBDE-4328-4EC4-849E-C3451AE15378}"/>
              </a:ext>
            </a:extLst>
          </p:cNvPr>
          <p:cNvGrpSpPr>
            <a:grpSpLocks/>
          </p:cNvGrpSpPr>
          <p:nvPr/>
        </p:nvGrpSpPr>
        <p:grpSpPr bwMode="auto">
          <a:xfrm>
            <a:off x="4791075" y="1812925"/>
            <a:ext cx="655638" cy="215900"/>
            <a:chOff x="4762412" y="1911927"/>
            <a:chExt cx="873147" cy="288841"/>
          </a:xfrm>
        </p:grpSpPr>
        <p:sp>
          <p:nvSpPr>
            <p:cNvPr id="53330" name="TextBox 77">
              <a:extLst>
                <a:ext uri="{FF2B5EF4-FFF2-40B4-BE49-F238E27FC236}">
                  <a16:creationId xmlns:a16="http://schemas.microsoft.com/office/drawing/2014/main" id="{45783776-8BE5-4257-8233-ED9A5B338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5707" y="1911927"/>
              <a:ext cx="749852" cy="288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Slovakia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53331" name="直接箭头连接符 78">
              <a:extLst>
                <a:ext uri="{FF2B5EF4-FFF2-40B4-BE49-F238E27FC236}">
                  <a16:creationId xmlns:a16="http://schemas.microsoft.com/office/drawing/2014/main" id="{2AF7763C-8FA3-4436-A47B-A9C49B6C35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62412" y="2065394"/>
              <a:ext cx="171601" cy="43387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B46BA0-623E-418E-945B-1062E6330644}"/>
              </a:ext>
            </a:extLst>
          </p:cNvPr>
          <p:cNvGrpSpPr>
            <a:grpSpLocks/>
          </p:cNvGrpSpPr>
          <p:nvPr/>
        </p:nvGrpSpPr>
        <p:grpSpPr bwMode="auto">
          <a:xfrm>
            <a:off x="3892551" y="1433514"/>
            <a:ext cx="600075" cy="306387"/>
            <a:chOff x="5190184" y="1845618"/>
            <a:chExt cx="799486" cy="407686"/>
          </a:xfrm>
        </p:grpSpPr>
        <p:cxnSp>
          <p:nvCxnSpPr>
            <p:cNvPr id="53328" name="直接箭头连接符 80">
              <a:extLst>
                <a:ext uri="{FF2B5EF4-FFF2-40B4-BE49-F238E27FC236}">
                  <a16:creationId xmlns:a16="http://schemas.microsoft.com/office/drawing/2014/main" id="{273775EF-F359-438D-8026-F138D65FBD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72772" y="2044584"/>
              <a:ext cx="206655" cy="208720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29" name="TextBox 81">
              <a:extLst>
                <a:ext uri="{FF2B5EF4-FFF2-40B4-BE49-F238E27FC236}">
                  <a16:creationId xmlns:a16="http://schemas.microsoft.com/office/drawing/2014/main" id="{98270304-0806-4019-8079-522F3C336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0184" y="1845618"/>
              <a:ext cx="799486" cy="286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Denmark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722309E-BB93-4DD7-8C81-2E344A5E59FE}"/>
              </a:ext>
            </a:extLst>
          </p:cNvPr>
          <p:cNvGrpSpPr>
            <a:grpSpLocks/>
          </p:cNvGrpSpPr>
          <p:nvPr/>
        </p:nvGrpSpPr>
        <p:grpSpPr bwMode="auto">
          <a:xfrm>
            <a:off x="4070350" y="1303338"/>
            <a:ext cx="565150" cy="330200"/>
            <a:chOff x="5426008" y="1671405"/>
            <a:chExt cx="754103" cy="440328"/>
          </a:xfrm>
        </p:grpSpPr>
        <p:cxnSp>
          <p:nvCxnSpPr>
            <p:cNvPr id="53326" name="直接箭头连接符 83">
              <a:extLst>
                <a:ext uri="{FF2B5EF4-FFF2-40B4-BE49-F238E27FC236}">
                  <a16:creationId xmlns:a16="http://schemas.microsoft.com/office/drawing/2014/main" id="{386EA7FC-FE96-499E-B956-C619D160F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03805" y="1814037"/>
              <a:ext cx="276306" cy="297696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27" name="TextBox 84">
              <a:extLst>
                <a:ext uri="{FF2B5EF4-FFF2-40B4-BE49-F238E27FC236}">
                  <a16:creationId xmlns:a16="http://schemas.microsoft.com/office/drawing/2014/main" id="{F7E03901-4F7E-477C-881D-4E682A391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008" y="1671405"/>
              <a:ext cx="695588" cy="287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Sweden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7E4707D9-6D32-4786-A4D8-E5387C7C57AC}"/>
              </a:ext>
            </a:extLst>
          </p:cNvPr>
          <p:cNvGrpSpPr>
            <a:grpSpLocks/>
          </p:cNvGrpSpPr>
          <p:nvPr/>
        </p:nvGrpSpPr>
        <p:grpSpPr bwMode="auto">
          <a:xfrm>
            <a:off x="4394200" y="1249363"/>
            <a:ext cx="515938" cy="419100"/>
            <a:chOff x="5620714" y="1831698"/>
            <a:chExt cx="687208" cy="559193"/>
          </a:xfrm>
        </p:grpSpPr>
        <p:cxnSp>
          <p:nvCxnSpPr>
            <p:cNvPr id="53324" name="直接箭头连接符 86">
              <a:extLst>
                <a:ext uri="{FF2B5EF4-FFF2-40B4-BE49-F238E27FC236}">
                  <a16:creationId xmlns:a16="http://schemas.microsoft.com/office/drawing/2014/main" id="{FCCCC643-8948-4828-901D-C35C23CF9D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41615" y="2077919"/>
              <a:ext cx="212529" cy="312972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25" name="TextBox 87">
              <a:extLst>
                <a:ext uri="{FF2B5EF4-FFF2-40B4-BE49-F238E27FC236}">
                  <a16:creationId xmlns:a16="http://schemas.microsoft.com/office/drawing/2014/main" id="{2390CC88-59CD-4300-A914-048BB8913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0714" y="1831698"/>
              <a:ext cx="687208" cy="287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Estonia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5C06FDD-427C-4E1D-9C57-06966DB026D0}"/>
              </a:ext>
            </a:extLst>
          </p:cNvPr>
          <p:cNvCxnSpPr>
            <a:cxnSpLocks noChangeShapeType="1"/>
            <a:stCxn id="90" idx="3"/>
          </p:cNvCxnSpPr>
          <p:nvPr/>
        </p:nvCxnSpPr>
        <p:spPr bwMode="auto">
          <a:xfrm flipV="1">
            <a:off x="3959226" y="2219326"/>
            <a:ext cx="85725" cy="3175"/>
          </a:xfrm>
          <a:prstGeom prst="straightConnector1">
            <a:avLst/>
          </a:prstGeom>
          <a:noFill/>
          <a:ln w="6350">
            <a:solidFill>
              <a:srgbClr val="7030A0"/>
            </a:solidFill>
            <a:miter lim="800000"/>
            <a:headEnd/>
            <a:tailEnd type="diamond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329D6C9-1B57-4513-82B6-6005F855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3" y="2124075"/>
            <a:ext cx="53181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9" tIns="34273" rIns="68549" bIns="34273">
            <a:spAutoFit/>
          </a:bodyPr>
          <a:lstStyle>
            <a:lvl1pPr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1pPr>
            <a:lvl2pPr marL="742950" indent="-28575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2pPr>
            <a:lvl3pPr marL="11430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3pPr>
            <a:lvl4pPr marL="16002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4pPr>
            <a:lvl5pPr marL="20574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rgbClr val="111217"/>
                </a:solidFill>
                <a:latin typeface="Times New Roman" panose="02020603050405020304" pitchFamily="18" charset="0"/>
              </a:rPr>
              <a:t>Portugal</a:t>
            </a:r>
            <a:endParaRPr lang="zh-CN" altLang="en-US" sz="800" b="1">
              <a:solidFill>
                <a:srgbClr val="111217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96C2F0A-2479-4934-8E94-3FA474647E7C}"/>
              </a:ext>
            </a:extLst>
          </p:cNvPr>
          <p:cNvGrpSpPr>
            <a:grpSpLocks/>
          </p:cNvGrpSpPr>
          <p:nvPr/>
        </p:nvGrpSpPr>
        <p:grpSpPr bwMode="auto">
          <a:xfrm>
            <a:off x="3576639" y="2255838"/>
            <a:ext cx="593725" cy="252412"/>
            <a:chOff x="4768100" y="2942026"/>
            <a:chExt cx="792455" cy="335674"/>
          </a:xfrm>
        </p:grpSpPr>
        <p:cxnSp>
          <p:nvCxnSpPr>
            <p:cNvPr id="53322" name="直接箭头连接符 91">
              <a:extLst>
                <a:ext uri="{FF2B5EF4-FFF2-40B4-BE49-F238E27FC236}">
                  <a16:creationId xmlns:a16="http://schemas.microsoft.com/office/drawing/2014/main" id="{B8E7393E-BC87-4C0A-A708-ADF108A505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154797" y="2942026"/>
              <a:ext cx="405758" cy="146442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23" name="TextBox 92">
              <a:extLst>
                <a:ext uri="{FF2B5EF4-FFF2-40B4-BE49-F238E27FC236}">
                  <a16:creationId xmlns:a16="http://schemas.microsoft.com/office/drawing/2014/main" id="{81BA3F90-C01C-4A25-9EB0-88A54122C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100" y="2991784"/>
              <a:ext cx="584526" cy="285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Spain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82253B07-FF8C-4555-9A9D-9AA9A7284CF6}"/>
              </a:ext>
            </a:extLst>
          </p:cNvPr>
          <p:cNvGrpSpPr>
            <a:grpSpLocks/>
          </p:cNvGrpSpPr>
          <p:nvPr/>
        </p:nvGrpSpPr>
        <p:grpSpPr bwMode="auto">
          <a:xfrm>
            <a:off x="3549650" y="1951038"/>
            <a:ext cx="749300" cy="215900"/>
            <a:chOff x="4732128" y="2535501"/>
            <a:chExt cx="999592" cy="286719"/>
          </a:xfrm>
        </p:grpSpPr>
        <p:cxnSp>
          <p:nvCxnSpPr>
            <p:cNvPr id="53320" name="直接箭头连接符 94">
              <a:extLst>
                <a:ext uri="{FF2B5EF4-FFF2-40B4-BE49-F238E27FC236}">
                  <a16:creationId xmlns:a16="http://schemas.microsoft.com/office/drawing/2014/main" id="{EBCA4B52-91E8-4C38-A0DB-DF6DD3BE28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190184" y="2660117"/>
              <a:ext cx="541536" cy="2836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21" name="TextBox 95">
              <a:extLst>
                <a:ext uri="{FF2B5EF4-FFF2-40B4-BE49-F238E27FC236}">
                  <a16:creationId xmlns:a16="http://schemas.microsoft.com/office/drawing/2014/main" id="{48868303-6F4E-4AC9-9988-6C91BB93E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2128" y="2535501"/>
              <a:ext cx="654797" cy="286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France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E343C40-B565-4999-8EF9-40FD2B28963C}"/>
              </a:ext>
            </a:extLst>
          </p:cNvPr>
          <p:cNvGrpSpPr>
            <a:grpSpLocks/>
          </p:cNvGrpSpPr>
          <p:nvPr/>
        </p:nvGrpSpPr>
        <p:grpSpPr bwMode="auto">
          <a:xfrm>
            <a:off x="3113089" y="1704975"/>
            <a:ext cx="1093787" cy="215900"/>
            <a:chOff x="4150990" y="2205658"/>
            <a:chExt cx="1456689" cy="288841"/>
          </a:xfrm>
        </p:grpSpPr>
        <p:cxnSp>
          <p:nvCxnSpPr>
            <p:cNvPr id="53318" name="直接箭头连接符 97">
              <a:extLst>
                <a:ext uri="{FF2B5EF4-FFF2-40B4-BE49-F238E27FC236}">
                  <a16:creationId xmlns:a16="http://schemas.microsoft.com/office/drawing/2014/main" id="{8344A00F-C0A3-4FA9-AC2D-9EFCB8E132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76275" y="2349674"/>
              <a:ext cx="431404" cy="0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19" name="TextBox 98">
              <a:extLst>
                <a:ext uri="{FF2B5EF4-FFF2-40B4-BE49-F238E27FC236}">
                  <a16:creationId xmlns:a16="http://schemas.microsoft.com/office/drawing/2014/main" id="{349670CC-EB64-44AE-8631-719B2316B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990" y="2205658"/>
              <a:ext cx="1223699" cy="288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United Kingdom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284F25E2-8A39-4385-AEDD-7D128D68FC7F}"/>
              </a:ext>
            </a:extLst>
          </p:cNvPr>
          <p:cNvGrpSpPr>
            <a:grpSpLocks/>
          </p:cNvGrpSpPr>
          <p:nvPr/>
        </p:nvGrpSpPr>
        <p:grpSpPr bwMode="auto">
          <a:xfrm>
            <a:off x="3487738" y="1839913"/>
            <a:ext cx="1003300" cy="215900"/>
            <a:chOff x="4650365" y="2386401"/>
            <a:chExt cx="1336828" cy="286719"/>
          </a:xfrm>
        </p:grpSpPr>
        <p:cxnSp>
          <p:nvCxnSpPr>
            <p:cNvPr id="53316" name="直接箭头连接符 100">
              <a:extLst>
                <a:ext uri="{FF2B5EF4-FFF2-40B4-BE49-F238E27FC236}">
                  <a16:creationId xmlns:a16="http://schemas.microsoft.com/office/drawing/2014/main" id="{476B77FD-870C-4F5C-9F59-DF9723B40768}"/>
                </a:ext>
              </a:extLst>
            </p:cNvPr>
            <p:cNvCxnSpPr>
              <a:cxnSpLocks noChangeShapeType="1"/>
              <a:stCxn id="53317" idx="3"/>
            </p:cNvCxnSpPr>
            <p:nvPr/>
          </p:nvCxnSpPr>
          <p:spPr bwMode="auto">
            <a:xfrm flipV="1">
              <a:off x="5449616" y="2499651"/>
              <a:ext cx="537577" cy="30110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17" name="TextBox 101">
              <a:extLst>
                <a:ext uri="{FF2B5EF4-FFF2-40B4-BE49-F238E27FC236}">
                  <a16:creationId xmlns:a16="http://schemas.microsoft.com/office/drawing/2014/main" id="{F3F243EB-FAB4-4D80-8639-A6AC62E31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365" y="2386401"/>
              <a:ext cx="799251" cy="286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Germany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D3E999B6-42D3-46EC-B386-E6170181174D}"/>
              </a:ext>
            </a:extLst>
          </p:cNvPr>
          <p:cNvGrpSpPr>
            <a:grpSpLocks/>
          </p:cNvGrpSpPr>
          <p:nvPr/>
        </p:nvGrpSpPr>
        <p:grpSpPr bwMode="auto">
          <a:xfrm>
            <a:off x="4135438" y="2181225"/>
            <a:ext cx="500062" cy="368300"/>
            <a:chOff x="3908959" y="2255036"/>
            <a:chExt cx="666156" cy="490094"/>
          </a:xfrm>
        </p:grpSpPr>
        <p:cxnSp>
          <p:nvCxnSpPr>
            <p:cNvPr id="53314" name="直接箭头连接符 103">
              <a:extLst>
                <a:ext uri="{FF2B5EF4-FFF2-40B4-BE49-F238E27FC236}">
                  <a16:creationId xmlns:a16="http://schemas.microsoft.com/office/drawing/2014/main" id="{E1648EB0-A7DA-4E7D-9775-6FF99D81DD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23108" y="2255036"/>
              <a:ext cx="352007" cy="257959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15" name="TextBox 104">
              <a:extLst>
                <a:ext uri="{FF2B5EF4-FFF2-40B4-BE49-F238E27FC236}">
                  <a16:creationId xmlns:a16="http://schemas.microsoft.com/office/drawing/2014/main" id="{90560313-A96B-424D-8D30-BB26B2DA8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8959" y="2458206"/>
              <a:ext cx="519337" cy="286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Italy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34F7464-AF24-4361-9997-AE69E7050A52}"/>
              </a:ext>
            </a:extLst>
          </p:cNvPr>
          <p:cNvGrpSpPr>
            <a:grpSpLocks/>
          </p:cNvGrpSpPr>
          <p:nvPr/>
        </p:nvGrpSpPr>
        <p:grpSpPr bwMode="auto">
          <a:xfrm>
            <a:off x="6840539" y="3332163"/>
            <a:ext cx="630237" cy="336550"/>
            <a:chOff x="9215219" y="4042092"/>
            <a:chExt cx="840419" cy="451428"/>
          </a:xfrm>
        </p:grpSpPr>
        <p:cxnSp>
          <p:nvCxnSpPr>
            <p:cNvPr id="53312" name="直接箭头连接符 106">
              <a:extLst>
                <a:ext uri="{FF2B5EF4-FFF2-40B4-BE49-F238E27FC236}">
                  <a16:creationId xmlns:a16="http://schemas.microsoft.com/office/drawing/2014/main" id="{FC53EBA8-37F1-4F0B-890D-2E5B0EA3CA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544540" y="4042092"/>
              <a:ext cx="0" cy="231050"/>
            </a:xfrm>
            <a:prstGeom prst="straightConnector1">
              <a:avLst/>
            </a:prstGeom>
            <a:noFill/>
            <a:ln w="6350">
              <a:solidFill>
                <a:srgbClr val="7030A0"/>
              </a:solidFill>
              <a:miter lim="800000"/>
              <a:headEnd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313" name="TextBox 107">
              <a:extLst>
                <a:ext uri="{FF2B5EF4-FFF2-40B4-BE49-F238E27FC236}">
                  <a16:creationId xmlns:a16="http://schemas.microsoft.com/office/drawing/2014/main" id="{F6A82BB0-6F9D-4895-9EB1-D87789958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5219" y="4205184"/>
              <a:ext cx="840419" cy="288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marL="742950" indent="-28575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marL="11430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marL="16002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marL="2057400" indent="-228600" defTabSz="514350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25146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9718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34290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886200" indent="-228600" defTabSz="5143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00" b="1">
                  <a:solidFill>
                    <a:srgbClr val="111217"/>
                  </a:solidFill>
                  <a:latin typeface="Times New Roman" panose="02020603050405020304" pitchFamily="18" charset="0"/>
                </a:rPr>
                <a:t>Singapore</a:t>
              </a:r>
              <a:endParaRPr lang="zh-CN" altLang="en-US" sz="800" b="1">
                <a:solidFill>
                  <a:srgbClr val="111217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0" name="圆角矩形 109">
            <a:extLst>
              <a:ext uri="{FF2B5EF4-FFF2-40B4-BE49-F238E27FC236}">
                <a16:creationId xmlns:a16="http://schemas.microsoft.com/office/drawing/2014/main" id="{54425585-9FF2-4E59-8C78-64AE15A41474}"/>
              </a:ext>
            </a:extLst>
          </p:cNvPr>
          <p:cNvSpPr/>
          <p:nvPr/>
        </p:nvSpPr>
        <p:spPr>
          <a:xfrm>
            <a:off x="157164" y="3563939"/>
            <a:ext cx="217487" cy="180975"/>
          </a:xfrm>
          <a:prstGeom prst="roundRect">
            <a:avLst/>
          </a:prstGeom>
          <a:solidFill>
            <a:srgbClr val="63B8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49" tIns="34273" rIns="68549" bIns="34273" anchor="ctr"/>
          <a:lstStyle/>
          <a:p>
            <a:pPr algn="ctr" defTabSz="514325">
              <a:defRPr/>
            </a:pPr>
            <a:endParaRPr lang="zh-CN" altLang="en-US" sz="1100" kern="0">
              <a:solidFill>
                <a:prstClr val="white"/>
              </a:solidFill>
              <a:latin typeface="Lato Light"/>
              <a:ea typeface="微软雅黑"/>
              <a:cs typeface="宋体" charset="0"/>
            </a:endParaRPr>
          </a:p>
        </p:txBody>
      </p:sp>
      <p:sp>
        <p:nvSpPr>
          <p:cNvPr id="53288" name="TextBox 110">
            <a:extLst>
              <a:ext uri="{FF2B5EF4-FFF2-40B4-BE49-F238E27FC236}">
                <a16:creationId xmlns:a16="http://schemas.microsoft.com/office/drawing/2014/main" id="{72D5E54E-0AA2-4ABB-AAC3-2D6ED7731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4" y="3552826"/>
            <a:ext cx="108902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9" tIns="34273" rIns="68549" bIns="34273">
            <a:spAutoFit/>
          </a:bodyPr>
          <a:lstStyle>
            <a:lvl1pPr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1pPr>
            <a:lvl2pPr marL="742950" indent="-28575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2pPr>
            <a:lvl3pPr marL="11430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3pPr>
            <a:lvl4pPr marL="16002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4pPr>
            <a:lvl5pPr marL="20574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>
                <a:solidFill>
                  <a:srgbClr val="1817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Participating members</a:t>
            </a:r>
            <a:endParaRPr lang="zh-CN" altLang="en-US" sz="800">
              <a:solidFill>
                <a:srgbClr val="18171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C684447C-9B7D-4EEC-8500-CF8D942C6887}"/>
              </a:ext>
            </a:extLst>
          </p:cNvPr>
          <p:cNvSpPr/>
          <p:nvPr/>
        </p:nvSpPr>
        <p:spPr>
          <a:xfrm>
            <a:off x="161926" y="3802064"/>
            <a:ext cx="219075" cy="180975"/>
          </a:xfrm>
          <a:prstGeom prst="roundRect">
            <a:avLst/>
          </a:prstGeom>
          <a:solidFill>
            <a:srgbClr val="F39E5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49" tIns="34273" rIns="68549" bIns="34273" anchor="ctr"/>
          <a:lstStyle/>
          <a:p>
            <a:pPr algn="ctr" defTabSz="514325">
              <a:defRPr/>
            </a:pPr>
            <a:endParaRPr lang="zh-CN" altLang="en-US" sz="1100" kern="0">
              <a:solidFill>
                <a:prstClr val="white"/>
              </a:solidFill>
              <a:latin typeface="Lato Light"/>
              <a:ea typeface="微软雅黑"/>
              <a:cs typeface="宋体" charset="0"/>
            </a:endParaRPr>
          </a:p>
        </p:txBody>
      </p:sp>
      <p:sp>
        <p:nvSpPr>
          <p:cNvPr id="53290" name="TextBox 112">
            <a:extLst>
              <a:ext uri="{FF2B5EF4-FFF2-40B4-BE49-F238E27FC236}">
                <a16:creationId xmlns:a16="http://schemas.microsoft.com/office/drawing/2014/main" id="{458872E7-51C8-4778-8096-4DBB4D244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797300"/>
            <a:ext cx="990600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9" tIns="34273" rIns="68549" bIns="34273">
            <a:spAutoFit/>
          </a:bodyPr>
          <a:lstStyle>
            <a:lvl1pPr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1pPr>
            <a:lvl2pPr marL="742950" indent="-28575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2pPr>
            <a:lvl3pPr marL="11430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3pPr>
            <a:lvl4pPr marL="16002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4pPr>
            <a:lvl5pPr marL="20574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>
                <a:solidFill>
                  <a:srgbClr val="1817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Observing members</a:t>
            </a:r>
            <a:endParaRPr lang="zh-CN" altLang="en-US" sz="800">
              <a:solidFill>
                <a:srgbClr val="18171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583AD566-C6FE-4AEE-8F67-7AF8966D5D19}"/>
              </a:ext>
            </a:extLst>
          </p:cNvPr>
          <p:cNvSpPr/>
          <p:nvPr/>
        </p:nvSpPr>
        <p:spPr>
          <a:xfrm>
            <a:off x="157164" y="3324226"/>
            <a:ext cx="217487" cy="180975"/>
          </a:xfrm>
          <a:prstGeom prst="roundRect">
            <a:avLst/>
          </a:prstGeom>
          <a:solidFill>
            <a:srgbClr val="2962A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49" tIns="34273" rIns="68549" bIns="34273" anchor="ctr"/>
          <a:lstStyle/>
          <a:p>
            <a:pPr algn="ctr" defTabSz="514325">
              <a:defRPr/>
            </a:pPr>
            <a:endParaRPr lang="zh-CN" altLang="en-US" sz="1100" kern="0">
              <a:solidFill>
                <a:prstClr val="white"/>
              </a:solidFill>
              <a:latin typeface="Lato Light"/>
              <a:ea typeface="微软雅黑"/>
              <a:cs typeface="宋体" charset="0"/>
            </a:endParaRPr>
          </a:p>
        </p:txBody>
      </p:sp>
      <p:sp>
        <p:nvSpPr>
          <p:cNvPr id="53292" name="TextBox 133">
            <a:extLst>
              <a:ext uri="{FF2B5EF4-FFF2-40B4-BE49-F238E27FC236}">
                <a16:creationId xmlns:a16="http://schemas.microsoft.com/office/drawing/2014/main" id="{F5C08E2A-52DA-4D5E-9AC2-A18DD667A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343275"/>
            <a:ext cx="588962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49" tIns="34273" rIns="68549" bIns="34273">
            <a:spAutoFit/>
          </a:bodyPr>
          <a:lstStyle>
            <a:lvl1pPr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1pPr>
            <a:lvl2pPr marL="742950" indent="-28575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2pPr>
            <a:lvl3pPr marL="11430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3pPr>
            <a:lvl4pPr marL="16002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4pPr>
            <a:lvl5pPr marL="2057400" indent="-228600" defTabSz="5143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>
                <a:solidFill>
                  <a:srgbClr val="18171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Secretariat</a:t>
            </a:r>
            <a:endParaRPr lang="zh-CN" altLang="en-US" sz="800">
              <a:solidFill>
                <a:srgbClr val="18171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5" name="Picture 2" descr="H:\冯帅\台式机 - 2019-5-17\PC295\TC\New TC\7-2答辩会议\Logo宣传页\SAP_Best_C_grad_blk.png">
            <a:extLst>
              <a:ext uri="{FF2B5EF4-FFF2-40B4-BE49-F238E27FC236}">
                <a16:creationId xmlns:a16="http://schemas.microsoft.com/office/drawing/2014/main" id="{E843E63D-856C-46BC-8EB7-0ECF42B22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9" y="4686301"/>
            <a:ext cx="150653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3" descr="H:\冯帅\台式机 - 2019-5-17\PC295\TC\New TC\7-2答辩会议\Logo宣传页\oracle.jpg">
            <a:extLst>
              <a:ext uri="{FF2B5EF4-FFF2-40B4-BE49-F238E27FC236}">
                <a16:creationId xmlns:a16="http://schemas.microsoft.com/office/drawing/2014/main" id="{535AEF80-FA75-40EC-9B1F-921E1552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5108575"/>
            <a:ext cx="10842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4" descr="H:\冯帅\台式机 - 2019-5-17\PC295\TC\New TC\7-2答辩会议\Logo宣传页\KPMG.jpg">
            <a:extLst>
              <a:ext uri="{FF2B5EF4-FFF2-40B4-BE49-F238E27FC236}">
                <a16:creationId xmlns:a16="http://schemas.microsoft.com/office/drawing/2014/main" id="{4F9588E8-411B-4BF4-993E-B3E9F7D4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641850"/>
            <a:ext cx="6365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6" descr="C:\Users\215-2\Desktop\yonyou.png">
            <a:extLst>
              <a:ext uri="{FF2B5EF4-FFF2-40B4-BE49-F238E27FC236}">
                <a16:creationId xmlns:a16="http://schemas.microsoft.com/office/drawing/2014/main" id="{7D3C7942-2C6C-409E-B476-381806E4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63" y="4697414"/>
            <a:ext cx="10160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8" descr="H:\冯帅\台式机 - 2019-5-17\PC295\TC\New TC\7-2答辩会议\Logo宣传页\远光软件.png">
            <a:extLst>
              <a:ext uri="{FF2B5EF4-FFF2-40B4-BE49-F238E27FC236}">
                <a16:creationId xmlns:a16="http://schemas.microsoft.com/office/drawing/2014/main" id="{C657376F-62FC-4910-93BC-2616B8885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5068889"/>
            <a:ext cx="628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9" descr="H:\冯帅\台式机 - 2019-5-17\PC295\TC\New TC\7-2答辩会议\Logo宣传页\南京审计大学.png">
            <a:extLst>
              <a:ext uri="{FF2B5EF4-FFF2-40B4-BE49-F238E27FC236}">
                <a16:creationId xmlns:a16="http://schemas.microsoft.com/office/drawing/2014/main" id="{5B1ED01A-458D-4DB3-A8FF-0D5E5915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5084764"/>
            <a:ext cx="7239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13" descr="H:\冯帅\台式机 - 2019-5-17\PC295\TC\New TC\7-2答辩会议\Logo宣传页\Microsoft.png">
            <a:extLst>
              <a:ext uri="{FF2B5EF4-FFF2-40B4-BE49-F238E27FC236}">
                <a16:creationId xmlns:a16="http://schemas.microsoft.com/office/drawing/2014/main" id="{42A8FFA3-58E2-42BA-9B3B-66966576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6" y="5094288"/>
            <a:ext cx="7270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Picture 4">
            <a:extLst>
              <a:ext uri="{FF2B5EF4-FFF2-40B4-BE49-F238E27FC236}">
                <a16:creationId xmlns:a16="http://schemas.microsoft.com/office/drawing/2014/main" id="{65A953D1-195E-4D23-B0E9-39E67CBF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9" y="4691063"/>
            <a:ext cx="8477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Picture 5">
            <a:extLst>
              <a:ext uri="{FF2B5EF4-FFF2-40B4-BE49-F238E27FC236}">
                <a16:creationId xmlns:a16="http://schemas.microsoft.com/office/drawing/2014/main" id="{1C3ACCBF-8D26-4713-A72C-112B7A8D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6" y="5086350"/>
            <a:ext cx="91281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Picture 6" descr="D:\工作\实验室工作\上市公司财报分析\AICPA.jpg">
            <a:extLst>
              <a:ext uri="{FF2B5EF4-FFF2-40B4-BE49-F238E27FC236}">
                <a16:creationId xmlns:a16="http://schemas.microsoft.com/office/drawing/2014/main" id="{73409982-DBED-43DB-A260-2CD06803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708526"/>
            <a:ext cx="7556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Picture 7">
            <a:extLst>
              <a:ext uri="{FF2B5EF4-FFF2-40B4-BE49-F238E27FC236}">
                <a16:creationId xmlns:a16="http://schemas.microsoft.com/office/drawing/2014/main" id="{F7A6AD02-C8C0-4605-8F88-E7DD3CA0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6" y="5068888"/>
            <a:ext cx="91757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" name="Picture 2" descr="G:\taiji.png">
            <a:extLst>
              <a:ext uri="{FF2B5EF4-FFF2-40B4-BE49-F238E27FC236}">
                <a16:creationId xmlns:a16="http://schemas.microsoft.com/office/drawing/2014/main" id="{123F5B01-7260-480D-B17B-1C1828393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5030788"/>
            <a:ext cx="63023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" descr="G:\shinewing.png">
            <a:extLst>
              <a:ext uri="{FF2B5EF4-FFF2-40B4-BE49-F238E27FC236}">
                <a16:creationId xmlns:a16="http://schemas.microsoft.com/office/drawing/2014/main" id="{D8F69DAF-5061-4E27-88AB-09EE58C94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4" y="4716463"/>
            <a:ext cx="822325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F93EFE2-2C8D-4203-ADAF-411F8A2B4C5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56088" y="4619623"/>
            <a:ext cx="1026255" cy="338554"/>
            <a:chOff x="4331062" y="4756793"/>
            <a:chExt cx="1481578" cy="490489"/>
          </a:xfrm>
        </p:grpSpPr>
        <p:pic>
          <p:nvPicPr>
            <p:cNvPr id="53310" name="图片 2" descr="中国审计logo(分辨率300透明)">
              <a:extLst>
                <a:ext uri="{FF2B5EF4-FFF2-40B4-BE49-F238E27FC236}">
                  <a16:creationId xmlns:a16="http://schemas.microsoft.com/office/drawing/2014/main" id="{957B5BF5-7E7A-4F33-931E-10937FAFC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1062" y="4761994"/>
              <a:ext cx="468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D1E1F7CF-D6D4-4F97-872F-901598990E14}"/>
                </a:ext>
              </a:extLst>
            </p:cNvPr>
            <p:cNvSpPr/>
            <p:nvPr/>
          </p:nvSpPr>
          <p:spPr>
            <a:xfrm>
              <a:off x="4675898" y="4756793"/>
              <a:ext cx="1136742" cy="49048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 defTabSz="685766">
                <a:defRPr/>
              </a:pPr>
              <a:r>
                <a:rPr lang="en-US" altLang="zh-CN" sz="1600" b="1" dirty="0">
                  <a:ln w="11430"/>
                  <a:solidFill>
                    <a:srgbClr val="FF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CNAO</a:t>
              </a:r>
              <a:endParaRPr lang="zh-CN" altLang="en-US" sz="1600" b="1" dirty="0">
                <a:ln w="11430"/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43" name="TextBox 14">
            <a:extLst>
              <a:ext uri="{FF2B5EF4-FFF2-40B4-BE49-F238E27FC236}">
                <a16:creationId xmlns:a16="http://schemas.microsoft.com/office/drawing/2014/main" id="{B8986D79-3848-47E2-A9C1-776159E87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864" y="192965"/>
            <a:ext cx="635044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Part1.1 The participants of ISO/PC 295</a:t>
            </a:r>
          </a:p>
          <a:p>
            <a:pPr lvl="0">
              <a:defRPr/>
            </a:pPr>
            <a:endParaRPr lang="zh-CN" altLang="en-US" sz="2000" b="1" kern="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89001A34-5340-43C7-AA72-0610F8EAB866}"/>
              </a:ext>
            </a:extLst>
          </p:cNvPr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9ED7E3-90AE-4807-859A-F0903166127B}"/>
              </a:ext>
            </a:extLst>
          </p:cNvPr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1029864" y="192965"/>
            <a:ext cx="75025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Part1.1 The business and technical areas of ISO/TC 295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3" name="TextBox 31">
            <a:extLst>
              <a:ext uri="{FF2B5EF4-FFF2-40B4-BE49-F238E27FC236}">
                <a16:creationId xmlns:a16="http://schemas.microsoft.com/office/drawing/2014/main" id="{882B5F63-9190-4671-9903-BDC1C7B68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121568"/>
            <a:ext cx="7972425" cy="315913"/>
          </a:xfrm>
          <a:prstGeom prst="rect">
            <a:avLst/>
          </a:prstGeom>
          <a:noFill/>
          <a:ln>
            <a:noFill/>
          </a:ln>
        </p:spPr>
        <p:txBody>
          <a:bodyPr lIns="68571" tIns="34285" rIns="68571" bIns="34285">
            <a:spAutoFit/>
          </a:bodyPr>
          <a:lstStyle>
            <a:lvl1pPr marL="285750" indent="-285750"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1pPr>
            <a:lvl2pPr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2pPr>
            <a:lvl3pPr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3pPr>
            <a:lvl4pPr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4pPr>
            <a:lvl5pPr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5pPr>
            <a:lvl6pPr marL="1827530" indent="455930" defTabSz="68453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6pPr>
            <a:lvl7pPr marL="2284730" indent="455930" defTabSz="68453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7pPr>
            <a:lvl8pPr marL="2741930" indent="455930" defTabSz="68453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8pPr>
            <a:lvl9pPr marL="3199130" indent="455930" defTabSz="68453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Lato Light" charset="-122"/>
                <a:ea typeface="宋体" panose="02010600030101010101" pitchFamily="2" charset="-122"/>
              </a:defRPr>
            </a:lvl9pPr>
          </a:lstStyle>
          <a:p>
            <a:pPr algn="just" defTabSz="68453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ISO/TC 295 covers the following business and technical areas: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49CBFB1-568F-4DCF-BF36-7A3C32D104EE}"/>
              </a:ext>
            </a:extLst>
          </p:cNvPr>
          <p:cNvGrpSpPr>
            <a:grpSpLocks/>
          </p:cNvGrpSpPr>
          <p:nvPr/>
        </p:nvGrpSpPr>
        <p:grpSpPr bwMode="auto">
          <a:xfrm>
            <a:off x="363538" y="1485106"/>
            <a:ext cx="8018462" cy="3101975"/>
            <a:chOff x="363538" y="1171313"/>
            <a:chExt cx="8018462" cy="3100940"/>
          </a:xfrm>
        </p:grpSpPr>
        <p:sp>
          <p:nvSpPr>
            <p:cNvPr id="65" name="AutoShape 25">
              <a:extLst>
                <a:ext uri="{FF2B5EF4-FFF2-40B4-BE49-F238E27FC236}">
                  <a16:creationId xmlns:a16="http://schemas.microsoft.com/office/drawing/2014/main" id="{4199C526-1B87-452C-AC78-BD64F2D408AA}"/>
                </a:ext>
              </a:extLst>
            </p:cNvPr>
            <p:cNvSpPr>
              <a:spLocks noChangeAspect="1"/>
            </p:cNvSpPr>
            <p:nvPr/>
          </p:nvSpPr>
          <p:spPr>
            <a:xfrm rot="21558471">
              <a:off x="3784600" y="2820175"/>
              <a:ext cx="1398588" cy="1452078"/>
            </a:xfrm>
            <a:custGeom>
              <a:avLst/>
              <a:gdLst/>
              <a:ahLst/>
              <a:cxnLst>
                <a:cxn ang="0">
                  <a:pos x="1439048" y="1493224"/>
                </a:cxn>
                <a:cxn ang="0">
                  <a:pos x="1439048" y="1493224"/>
                </a:cxn>
                <a:cxn ang="0">
                  <a:pos x="1439048" y="1493224"/>
                </a:cxn>
                <a:cxn ang="0">
                  <a:pos x="1439048" y="1493224"/>
                </a:cxn>
              </a:cxnLst>
              <a:rect l="0" t="0" r="0" b="0"/>
              <a:pathLst>
                <a:path w="21600" h="21600">
                  <a:moveTo>
                    <a:pt x="15608" y="8670"/>
                  </a:moveTo>
                  <a:cubicBezTo>
                    <a:pt x="21599" y="8670"/>
                    <a:pt x="21599" y="8670"/>
                    <a:pt x="21599" y="8670"/>
                  </a:cubicBezTo>
                  <a:cubicBezTo>
                    <a:pt x="20496" y="4411"/>
                    <a:pt x="16554" y="1064"/>
                    <a:pt x="11982" y="608"/>
                  </a:cubicBezTo>
                  <a:cubicBezTo>
                    <a:pt x="11667" y="304"/>
                    <a:pt x="11351" y="0"/>
                    <a:pt x="10878" y="0"/>
                  </a:cubicBezTo>
                  <a:cubicBezTo>
                    <a:pt x="10405" y="0"/>
                    <a:pt x="10090" y="304"/>
                    <a:pt x="9775" y="608"/>
                  </a:cubicBezTo>
                  <a:cubicBezTo>
                    <a:pt x="5045" y="1064"/>
                    <a:pt x="1103" y="4259"/>
                    <a:pt x="0" y="8670"/>
                  </a:cubicBezTo>
                  <a:cubicBezTo>
                    <a:pt x="6148" y="8670"/>
                    <a:pt x="6148" y="8670"/>
                    <a:pt x="6148" y="8670"/>
                  </a:cubicBezTo>
                  <a:cubicBezTo>
                    <a:pt x="6148" y="3650"/>
                    <a:pt x="9144" y="1216"/>
                    <a:pt x="9775" y="760"/>
                  </a:cubicBezTo>
                  <a:cubicBezTo>
                    <a:pt x="9775" y="760"/>
                    <a:pt x="9775" y="760"/>
                    <a:pt x="9775" y="912"/>
                  </a:cubicBezTo>
                  <a:cubicBezTo>
                    <a:pt x="6464" y="4867"/>
                    <a:pt x="6937" y="8670"/>
                    <a:pt x="6937" y="8670"/>
                  </a:cubicBezTo>
                  <a:cubicBezTo>
                    <a:pt x="10090" y="8670"/>
                    <a:pt x="10090" y="8670"/>
                    <a:pt x="10090" y="8670"/>
                  </a:cubicBezTo>
                  <a:cubicBezTo>
                    <a:pt x="10090" y="18709"/>
                    <a:pt x="10090" y="18709"/>
                    <a:pt x="10090" y="18709"/>
                  </a:cubicBezTo>
                  <a:cubicBezTo>
                    <a:pt x="10090" y="19014"/>
                    <a:pt x="10090" y="19014"/>
                    <a:pt x="10090" y="19014"/>
                  </a:cubicBezTo>
                  <a:cubicBezTo>
                    <a:pt x="10090" y="19774"/>
                    <a:pt x="10090" y="19774"/>
                    <a:pt x="10090" y="19774"/>
                  </a:cubicBezTo>
                  <a:cubicBezTo>
                    <a:pt x="10090" y="20839"/>
                    <a:pt x="10878" y="21599"/>
                    <a:pt x="11982" y="21599"/>
                  </a:cubicBezTo>
                  <a:cubicBezTo>
                    <a:pt x="12928" y="21599"/>
                    <a:pt x="13874" y="20839"/>
                    <a:pt x="13874" y="19774"/>
                  </a:cubicBezTo>
                  <a:cubicBezTo>
                    <a:pt x="13874" y="19014"/>
                    <a:pt x="13874" y="19014"/>
                    <a:pt x="13874" y="19014"/>
                  </a:cubicBezTo>
                  <a:cubicBezTo>
                    <a:pt x="12455" y="19014"/>
                    <a:pt x="12455" y="19014"/>
                    <a:pt x="12455" y="19014"/>
                  </a:cubicBezTo>
                  <a:cubicBezTo>
                    <a:pt x="12455" y="19318"/>
                    <a:pt x="12455" y="19318"/>
                    <a:pt x="12455" y="19318"/>
                  </a:cubicBezTo>
                  <a:cubicBezTo>
                    <a:pt x="12455" y="19774"/>
                    <a:pt x="12455" y="19774"/>
                    <a:pt x="12455" y="19774"/>
                  </a:cubicBezTo>
                  <a:cubicBezTo>
                    <a:pt x="12455" y="20078"/>
                    <a:pt x="12297" y="20383"/>
                    <a:pt x="11982" y="20383"/>
                  </a:cubicBezTo>
                  <a:cubicBezTo>
                    <a:pt x="11667" y="20383"/>
                    <a:pt x="11351" y="20078"/>
                    <a:pt x="11351" y="19774"/>
                  </a:cubicBezTo>
                  <a:cubicBezTo>
                    <a:pt x="11351" y="19318"/>
                    <a:pt x="11351" y="19318"/>
                    <a:pt x="11351" y="19318"/>
                  </a:cubicBezTo>
                  <a:cubicBezTo>
                    <a:pt x="11351" y="19014"/>
                    <a:pt x="11351" y="19014"/>
                    <a:pt x="11351" y="19014"/>
                  </a:cubicBezTo>
                  <a:cubicBezTo>
                    <a:pt x="11351" y="17036"/>
                    <a:pt x="11351" y="17036"/>
                    <a:pt x="11351" y="17036"/>
                  </a:cubicBezTo>
                  <a:cubicBezTo>
                    <a:pt x="11351" y="8670"/>
                    <a:pt x="11351" y="8670"/>
                    <a:pt x="11351" y="8670"/>
                  </a:cubicBezTo>
                  <a:cubicBezTo>
                    <a:pt x="14820" y="8670"/>
                    <a:pt x="14820" y="8670"/>
                    <a:pt x="14820" y="8670"/>
                  </a:cubicBezTo>
                  <a:cubicBezTo>
                    <a:pt x="14820" y="8670"/>
                    <a:pt x="15293" y="4867"/>
                    <a:pt x="11982" y="912"/>
                  </a:cubicBezTo>
                  <a:cubicBezTo>
                    <a:pt x="11982" y="760"/>
                    <a:pt x="11982" y="760"/>
                    <a:pt x="11982" y="760"/>
                  </a:cubicBezTo>
                  <a:cubicBezTo>
                    <a:pt x="12613" y="1216"/>
                    <a:pt x="15608" y="3650"/>
                    <a:pt x="15608" y="867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</a:ln>
          </p:spPr>
          <p:txBody>
            <a:bodyPr lIns="91426" tIns="45712" rIns="91426" bIns="45712"/>
            <a:lstStyle/>
            <a:p>
              <a:pPr defTabSz="685165" eaLnBrk="1" hangingPunct="1">
                <a:defRPr/>
              </a:pPr>
              <a:endParaRPr lang="zh-CN" altLang="en-US" sz="11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组合 34">
              <a:extLst>
                <a:ext uri="{FF2B5EF4-FFF2-40B4-BE49-F238E27FC236}">
                  <a16:creationId xmlns:a16="http://schemas.microsoft.com/office/drawing/2014/main" id="{A0579192-D43E-4F14-9F38-3CC9F325D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5875" y="3343013"/>
              <a:ext cx="503238" cy="504825"/>
              <a:chOff x="5202" y="5131"/>
              <a:chExt cx="1058" cy="1060"/>
            </a:xfrm>
          </p:grpSpPr>
          <p:sp>
            <p:nvSpPr>
              <p:cNvPr id="90" name="Freeform 12">
                <a:extLst>
                  <a:ext uri="{FF2B5EF4-FFF2-40B4-BE49-F238E27FC236}">
                    <a16:creationId xmlns:a16="http://schemas.microsoft.com/office/drawing/2014/main" id="{D92D60BC-0D2D-4389-B116-2F5ADAB52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5131"/>
                <a:ext cx="1058" cy="1061"/>
              </a:xfrm>
              <a:custGeom>
                <a:avLst/>
                <a:gdLst>
                  <a:gd name="T0" fmla="*/ 189215453 w 271"/>
                  <a:gd name="T1" fmla="*/ 138788549 h 271"/>
                  <a:gd name="T2" fmla="*/ 735309102 w 271"/>
                  <a:gd name="T3" fmla="*/ 192169072 h 271"/>
                  <a:gd name="T4" fmla="*/ 684300619 w 271"/>
                  <a:gd name="T5" fmla="*/ 755567961 h 271"/>
                  <a:gd name="T6" fmla="*/ 138206954 w 271"/>
                  <a:gd name="T7" fmla="*/ 702410862 h 271"/>
                  <a:gd name="T8" fmla="*/ 189215453 w 271"/>
                  <a:gd name="T9" fmla="*/ 138788549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1" h="271">
                    <a:moveTo>
                      <a:pt x="59" y="42"/>
                    </a:moveTo>
                    <a:cubicBezTo>
                      <a:pt x="110" y="0"/>
                      <a:pt x="186" y="7"/>
                      <a:pt x="229" y="58"/>
                    </a:cubicBezTo>
                    <a:cubicBezTo>
                      <a:pt x="271" y="110"/>
                      <a:pt x="264" y="186"/>
                      <a:pt x="213" y="228"/>
                    </a:cubicBezTo>
                    <a:cubicBezTo>
                      <a:pt x="161" y="271"/>
                      <a:pt x="85" y="264"/>
                      <a:pt x="43" y="212"/>
                    </a:cubicBezTo>
                    <a:cubicBezTo>
                      <a:pt x="0" y="161"/>
                      <a:pt x="7" y="85"/>
                      <a:pt x="59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43">
                <a:extLst>
                  <a:ext uri="{FF2B5EF4-FFF2-40B4-BE49-F238E27FC236}">
                    <a16:creationId xmlns:a16="http://schemas.microsoft.com/office/drawing/2014/main" id="{EDC06FB2-245F-46E2-BC08-9DC240215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4" y="5396"/>
                <a:ext cx="628" cy="562"/>
              </a:xfrm>
              <a:custGeom>
                <a:avLst/>
                <a:gdLst>
                  <a:gd name="T0" fmla="*/ 254380235 w 161"/>
                  <a:gd name="T1" fmla="*/ 99147814 h 144"/>
                  <a:gd name="T2" fmla="*/ 127109669 w 161"/>
                  <a:gd name="T3" fmla="*/ 3335735 h 144"/>
                  <a:gd name="T4" fmla="*/ 9808752 w 161"/>
                  <a:gd name="T5" fmla="*/ 159858785 h 144"/>
                  <a:gd name="T6" fmla="*/ 251055533 w 161"/>
                  <a:gd name="T7" fmla="*/ 460695273 h 144"/>
                  <a:gd name="T8" fmla="*/ 502290771 w 161"/>
                  <a:gd name="T9" fmla="*/ 163198267 h 144"/>
                  <a:gd name="T10" fmla="*/ 384811092 w 161"/>
                  <a:gd name="T11" fmla="*/ 6509318 h 144"/>
                  <a:gd name="T12" fmla="*/ 254380235 w 161"/>
                  <a:gd name="T13" fmla="*/ 99147814 h 1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1" h="144">
                    <a:moveTo>
                      <a:pt x="80" y="31"/>
                    </a:moveTo>
                    <a:cubicBezTo>
                      <a:pt x="73" y="11"/>
                      <a:pt x="60" y="0"/>
                      <a:pt x="40" y="1"/>
                    </a:cubicBezTo>
                    <a:cubicBezTo>
                      <a:pt x="11" y="3"/>
                      <a:pt x="0" y="23"/>
                      <a:pt x="3" y="50"/>
                    </a:cubicBezTo>
                    <a:cubicBezTo>
                      <a:pt x="6" y="83"/>
                      <a:pt x="49" y="103"/>
                      <a:pt x="79" y="144"/>
                    </a:cubicBezTo>
                    <a:cubicBezTo>
                      <a:pt x="110" y="103"/>
                      <a:pt x="154" y="84"/>
                      <a:pt x="158" y="51"/>
                    </a:cubicBezTo>
                    <a:cubicBezTo>
                      <a:pt x="161" y="24"/>
                      <a:pt x="150" y="4"/>
                      <a:pt x="121" y="2"/>
                    </a:cubicBezTo>
                    <a:cubicBezTo>
                      <a:pt x="101" y="0"/>
                      <a:pt x="89" y="11"/>
                      <a:pt x="80" y="3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" name="组合 37">
              <a:extLst>
                <a:ext uri="{FF2B5EF4-FFF2-40B4-BE49-F238E27FC236}">
                  <a16:creationId xmlns:a16="http://schemas.microsoft.com/office/drawing/2014/main" id="{CD302FB3-4AEB-411A-AC62-73F7E1326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2963" y="3343013"/>
              <a:ext cx="506412" cy="506412"/>
              <a:chOff x="9978" y="7833"/>
              <a:chExt cx="1064" cy="1064"/>
            </a:xfrm>
          </p:grpSpPr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3F41E4D8-5412-477F-B7E4-88B8F354ADB5}"/>
                  </a:ext>
                </a:extLst>
              </p:cNvPr>
              <p:cNvSpPr/>
              <p:nvPr/>
            </p:nvSpPr>
            <p:spPr>
              <a:xfrm>
                <a:off x="9978" y="7825"/>
                <a:ext cx="1064" cy="1077"/>
              </a:xfrm>
              <a:custGeom>
                <a:avLst/>
                <a:gdLst>
                  <a:gd name="txL" fmla="*/ 0 w 273"/>
                  <a:gd name="txT" fmla="*/ 0 h 273"/>
                  <a:gd name="txR" fmla="*/ 273 w 273"/>
                  <a:gd name="txB" fmla="*/ 273 h 273"/>
                </a:gdLst>
                <a:ahLst/>
                <a:cxnLst>
                  <a:cxn ang="0">
                    <a:pos x="168490" y="443396"/>
                  </a:cxn>
                  <a:cxn ang="0">
                    <a:pos x="40792" y="168490"/>
                  </a:cxn>
                  <a:cxn ang="0">
                    <a:pos x="317471" y="40792"/>
                  </a:cxn>
                  <a:cxn ang="0">
                    <a:pos x="443396" y="317471"/>
                  </a:cxn>
                  <a:cxn ang="0">
                    <a:pos x="168490" y="443396"/>
                  </a:cxn>
                </a:cxnLst>
                <a:rect l="txL" t="txT" r="txR" b="txB"/>
                <a:pathLst>
                  <a:path w="273" h="273">
                    <a:moveTo>
                      <a:pt x="95" y="250"/>
                    </a:moveTo>
                    <a:cubicBezTo>
                      <a:pt x="32" y="227"/>
                      <a:pt x="0" y="157"/>
                      <a:pt x="23" y="95"/>
                    </a:cubicBezTo>
                    <a:cubicBezTo>
                      <a:pt x="47" y="32"/>
                      <a:pt x="116" y="0"/>
                      <a:pt x="179" y="23"/>
                    </a:cubicBezTo>
                    <a:cubicBezTo>
                      <a:pt x="241" y="47"/>
                      <a:pt x="273" y="116"/>
                      <a:pt x="250" y="179"/>
                    </a:cubicBezTo>
                    <a:cubicBezTo>
                      <a:pt x="227" y="241"/>
                      <a:pt x="157" y="273"/>
                      <a:pt x="95" y="25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</a:ln>
            </p:spPr>
            <p:txBody>
              <a:bodyPr/>
              <a:lstStyle/>
              <a:p>
                <a:pPr defTabSz="685165" eaLnBrk="1" hangingPunct="1">
                  <a:defRPr/>
                </a:pPr>
                <a:endParaRPr lang="zh-CN" altLang="en-US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Freeform 53">
                <a:extLst>
                  <a:ext uri="{FF2B5EF4-FFF2-40B4-BE49-F238E27FC236}">
                    <a16:creationId xmlns:a16="http://schemas.microsoft.com/office/drawing/2014/main" id="{70D63ADE-764B-4340-A43D-B50FBF85D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1" y="8102"/>
                <a:ext cx="478" cy="321"/>
              </a:xfrm>
              <a:custGeom>
                <a:avLst/>
                <a:gdLst>
                  <a:gd name="T0" fmla="*/ 354375210 w 123"/>
                  <a:gd name="T1" fmla="*/ 86146320 h 82"/>
                  <a:gd name="T2" fmla="*/ 66690280 w 123"/>
                  <a:gd name="T3" fmla="*/ 86146320 h 82"/>
                  <a:gd name="T4" fmla="*/ 9517854 w 123"/>
                  <a:gd name="T5" fmla="*/ 271385672 h 82"/>
                  <a:gd name="T6" fmla="*/ 54989435 w 123"/>
                  <a:gd name="T7" fmla="*/ 174868759 h 82"/>
                  <a:gd name="T8" fmla="*/ 286693006 w 123"/>
                  <a:gd name="T9" fmla="*/ 158879232 h 82"/>
                  <a:gd name="T10" fmla="*/ 262397692 w 123"/>
                  <a:gd name="T11" fmla="*/ 185027771 h 82"/>
                  <a:gd name="T12" fmla="*/ 375645262 w 123"/>
                  <a:gd name="T13" fmla="*/ 185027771 h 82"/>
                  <a:gd name="T14" fmla="*/ 375645262 w 123"/>
                  <a:gd name="T15" fmla="*/ 59166927 h 82"/>
                  <a:gd name="T16" fmla="*/ 354375210 w 123"/>
                  <a:gd name="T17" fmla="*/ 86146320 h 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82">
                    <a:moveTo>
                      <a:pt x="116" y="26"/>
                    </a:moveTo>
                    <a:cubicBezTo>
                      <a:pt x="90" y="0"/>
                      <a:pt x="48" y="0"/>
                      <a:pt x="22" y="26"/>
                    </a:cubicBezTo>
                    <a:cubicBezTo>
                      <a:pt x="7" y="41"/>
                      <a:pt x="0" y="62"/>
                      <a:pt x="3" y="82"/>
                    </a:cubicBezTo>
                    <a:cubicBezTo>
                      <a:pt x="5" y="71"/>
                      <a:pt x="10" y="61"/>
                      <a:pt x="18" y="53"/>
                    </a:cubicBezTo>
                    <a:cubicBezTo>
                      <a:pt x="39" y="33"/>
                      <a:pt x="71" y="31"/>
                      <a:pt x="94" y="48"/>
                    </a:cubicBezTo>
                    <a:cubicBezTo>
                      <a:pt x="86" y="56"/>
                      <a:pt x="86" y="56"/>
                      <a:pt x="86" y="56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23" y="18"/>
                      <a:pt x="123" y="18"/>
                      <a:pt x="123" y="18"/>
                    </a:cubicBezTo>
                    <a:lnTo>
                      <a:pt x="116" y="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54">
                <a:extLst>
                  <a:ext uri="{FF2B5EF4-FFF2-40B4-BE49-F238E27FC236}">
                    <a16:creationId xmlns:a16="http://schemas.microsoft.com/office/drawing/2014/main" id="{00250F92-8959-4E39-9CCD-3CCAEA56A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3" y="8357"/>
                <a:ext cx="478" cy="318"/>
              </a:xfrm>
              <a:custGeom>
                <a:avLst/>
                <a:gdLst>
                  <a:gd name="T0" fmla="*/ 24243076 w 123"/>
                  <a:gd name="T1" fmla="*/ 187861032 h 81"/>
                  <a:gd name="T2" fmla="*/ 311135404 w 123"/>
                  <a:gd name="T3" fmla="*/ 187861032 h 81"/>
                  <a:gd name="T4" fmla="*/ 369351991 w 123"/>
                  <a:gd name="T5" fmla="*/ 0 h 81"/>
                  <a:gd name="T6" fmla="*/ 320615216 w 123"/>
                  <a:gd name="T7" fmla="*/ 95706846 h 81"/>
                  <a:gd name="T8" fmla="*/ 91977518 w 123"/>
                  <a:gd name="T9" fmla="*/ 112984654 h 81"/>
                  <a:gd name="T10" fmla="*/ 116271895 w 123"/>
                  <a:gd name="T11" fmla="*/ 85271437 h 81"/>
                  <a:gd name="T12" fmla="*/ 0 w 123"/>
                  <a:gd name="T13" fmla="*/ 85271437 h 81"/>
                  <a:gd name="T14" fmla="*/ 0 w 123"/>
                  <a:gd name="T15" fmla="*/ 214901032 h 81"/>
                  <a:gd name="T16" fmla="*/ 24243076 w 123"/>
                  <a:gd name="T17" fmla="*/ 187861032 h 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81">
                    <a:moveTo>
                      <a:pt x="8" y="55"/>
                    </a:moveTo>
                    <a:cubicBezTo>
                      <a:pt x="34" y="81"/>
                      <a:pt x="76" y="81"/>
                      <a:pt x="102" y="55"/>
                    </a:cubicBezTo>
                    <a:cubicBezTo>
                      <a:pt x="117" y="40"/>
                      <a:pt x="123" y="19"/>
                      <a:pt x="121" y="0"/>
                    </a:cubicBezTo>
                    <a:cubicBezTo>
                      <a:pt x="118" y="10"/>
                      <a:pt x="113" y="20"/>
                      <a:pt x="105" y="28"/>
                    </a:cubicBezTo>
                    <a:cubicBezTo>
                      <a:pt x="85" y="48"/>
                      <a:pt x="52" y="50"/>
                      <a:pt x="30" y="33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63"/>
                      <a:pt x="0" y="63"/>
                      <a:pt x="0" y="63"/>
                    </a:cubicBezTo>
                    <a:lnTo>
                      <a:pt x="8" y="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" name="组合 41">
              <a:extLst>
                <a:ext uri="{FF2B5EF4-FFF2-40B4-BE49-F238E27FC236}">
                  <a16:creationId xmlns:a16="http://schemas.microsoft.com/office/drawing/2014/main" id="{A4302947-C88C-467C-8A5F-CBC1A41B2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9575" y="2106350"/>
              <a:ext cx="504825" cy="501650"/>
              <a:chOff x="8470" y="2554"/>
              <a:chExt cx="1060" cy="1054"/>
            </a:xfrm>
          </p:grpSpPr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AD3F968A-3A4F-4AF5-9D18-EAD197CDAADE}"/>
                  </a:ext>
                </a:extLst>
              </p:cNvPr>
              <p:cNvSpPr/>
              <p:nvPr/>
            </p:nvSpPr>
            <p:spPr>
              <a:xfrm>
                <a:off x="8470" y="2553"/>
                <a:ext cx="1060" cy="1054"/>
              </a:xfrm>
              <a:custGeom>
                <a:avLst/>
                <a:gdLst>
                  <a:gd name="txL" fmla="*/ 0 w 271"/>
                  <a:gd name="txT" fmla="*/ 0 h 271"/>
                  <a:gd name="txR" fmla="*/ 271 w 271"/>
                  <a:gd name="txB" fmla="*/ 271 h 271"/>
                </a:gdLst>
                <a:ahLst/>
                <a:cxnLst>
                  <a:cxn ang="0">
                    <a:pos x="381094" y="77840"/>
                  </a:cxn>
                  <a:cxn ang="0">
                    <a:pos x="406025" y="378587"/>
                  </a:cxn>
                  <a:cxn ang="0">
                    <a:pos x="101506" y="403354"/>
                  </a:cxn>
                  <a:cxn ang="0">
                    <a:pos x="78356" y="100838"/>
                  </a:cxn>
                  <a:cxn ang="0">
                    <a:pos x="381094" y="77840"/>
                  </a:cxn>
                </a:cxnLst>
                <a:rect l="txL" t="txT" r="txR" b="txB"/>
                <a:pathLst>
                  <a:path w="271" h="271">
                    <a:moveTo>
                      <a:pt x="214" y="44"/>
                    </a:moveTo>
                    <a:cubicBezTo>
                      <a:pt x="265" y="87"/>
                      <a:pt x="271" y="163"/>
                      <a:pt x="228" y="214"/>
                    </a:cubicBezTo>
                    <a:cubicBezTo>
                      <a:pt x="184" y="265"/>
                      <a:pt x="108" y="271"/>
                      <a:pt x="57" y="228"/>
                    </a:cubicBezTo>
                    <a:cubicBezTo>
                      <a:pt x="7" y="184"/>
                      <a:pt x="0" y="108"/>
                      <a:pt x="44" y="57"/>
                    </a:cubicBezTo>
                    <a:cubicBezTo>
                      <a:pt x="87" y="7"/>
                      <a:pt x="163" y="0"/>
                      <a:pt x="214" y="4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</a:ln>
            </p:spPr>
            <p:txBody>
              <a:bodyPr/>
              <a:lstStyle/>
              <a:p>
                <a:pPr defTabSz="685165" eaLnBrk="1" hangingPunct="1">
                  <a:defRPr/>
                </a:pPr>
                <a:endParaRPr lang="zh-CN" altLang="en-US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Freeform 87">
                <a:extLst>
                  <a:ext uri="{FF2B5EF4-FFF2-40B4-BE49-F238E27FC236}">
                    <a16:creationId xmlns:a16="http://schemas.microsoft.com/office/drawing/2014/main" id="{D363AEFF-621D-4DF0-93EB-D2B48B4CA7D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8669" y="2847"/>
                <a:ext cx="712" cy="468"/>
              </a:xfrm>
              <a:custGeom>
                <a:avLst/>
                <a:gdLst>
                  <a:gd name="T0" fmla="*/ 1914637860 w 162"/>
                  <a:gd name="T1" fmla="*/ 149154408 h 106"/>
                  <a:gd name="T2" fmla="*/ 1027341253 w 162"/>
                  <a:gd name="T3" fmla="*/ 0 h 106"/>
                  <a:gd name="T4" fmla="*/ 59304897 w 162"/>
                  <a:gd name="T5" fmla="*/ 149154408 h 106"/>
                  <a:gd name="T6" fmla="*/ 59304897 w 162"/>
                  <a:gd name="T7" fmla="*/ 683936962 h 106"/>
                  <a:gd name="T8" fmla="*/ 34942125 w 162"/>
                  <a:gd name="T9" fmla="*/ 745873892 h 106"/>
                  <a:gd name="T10" fmla="*/ 94238443 w 162"/>
                  <a:gd name="T11" fmla="*/ 819098258 h 106"/>
                  <a:gd name="T12" fmla="*/ 166372205 w 162"/>
                  <a:gd name="T13" fmla="*/ 745873892 h 106"/>
                  <a:gd name="T14" fmla="*/ 129052540 w 162"/>
                  <a:gd name="T15" fmla="*/ 683936962 h 106"/>
                  <a:gd name="T16" fmla="*/ 129052540 w 162"/>
                  <a:gd name="T17" fmla="*/ 348675078 h 106"/>
                  <a:gd name="T18" fmla="*/ 1027341253 w 162"/>
                  <a:gd name="T19" fmla="*/ 483829164 h 106"/>
                  <a:gd name="T20" fmla="*/ 1914637860 w 162"/>
                  <a:gd name="T21" fmla="*/ 334676646 h 106"/>
                  <a:gd name="T22" fmla="*/ 1914637860 w 162"/>
                  <a:gd name="T23" fmla="*/ 149154408 h 106"/>
                  <a:gd name="T24" fmla="*/ 153572796 w 162"/>
                  <a:gd name="T25" fmla="*/ 844636974 h 106"/>
                  <a:gd name="T26" fmla="*/ 48305750 w 162"/>
                  <a:gd name="T27" fmla="*/ 844636974 h 106"/>
                  <a:gd name="T28" fmla="*/ 0 w 162"/>
                  <a:gd name="T29" fmla="*/ 1167772907 h 106"/>
                  <a:gd name="T30" fmla="*/ 34942125 w 162"/>
                  <a:gd name="T31" fmla="*/ 1179313717 h 106"/>
                  <a:gd name="T32" fmla="*/ 48305750 w 162"/>
                  <a:gd name="T33" fmla="*/ 1142952320 h 106"/>
                  <a:gd name="T34" fmla="*/ 48305750 w 162"/>
                  <a:gd name="T35" fmla="*/ 1179313717 h 106"/>
                  <a:gd name="T36" fmla="*/ 107767709 w 162"/>
                  <a:gd name="T37" fmla="*/ 1193342087 h 106"/>
                  <a:gd name="T38" fmla="*/ 118060175 w 162"/>
                  <a:gd name="T39" fmla="*/ 1156943948 h 106"/>
                  <a:gd name="T40" fmla="*/ 129052540 w 162"/>
                  <a:gd name="T41" fmla="*/ 1179313717 h 106"/>
                  <a:gd name="T42" fmla="*/ 142580356 w 162"/>
                  <a:gd name="T43" fmla="*/ 1179313717 h 106"/>
                  <a:gd name="T44" fmla="*/ 153572796 w 162"/>
                  <a:gd name="T45" fmla="*/ 1030189698 h 106"/>
                  <a:gd name="T46" fmla="*/ 166372205 w 162"/>
                  <a:gd name="T47" fmla="*/ 1179313717 h 106"/>
                  <a:gd name="T48" fmla="*/ 201884827 w 162"/>
                  <a:gd name="T49" fmla="*/ 1167772907 h 106"/>
                  <a:gd name="T50" fmla="*/ 153572796 w 162"/>
                  <a:gd name="T51" fmla="*/ 844636974 h 106"/>
                  <a:gd name="T52" fmla="*/ 354887109 w 162"/>
                  <a:gd name="T53" fmla="*/ 1167772907 h 106"/>
                  <a:gd name="T54" fmla="*/ 354887109 w 162"/>
                  <a:gd name="T55" fmla="*/ 459008554 h 106"/>
                  <a:gd name="T56" fmla="*/ 1027341253 w 162"/>
                  <a:gd name="T57" fmla="*/ 560358537 h 106"/>
                  <a:gd name="T58" fmla="*/ 1667518460 w 162"/>
                  <a:gd name="T59" fmla="*/ 459008554 h 106"/>
                  <a:gd name="T60" fmla="*/ 1667518460 w 162"/>
                  <a:gd name="T61" fmla="*/ 1156943948 h 106"/>
                  <a:gd name="T62" fmla="*/ 1016348813 w 162"/>
                  <a:gd name="T63" fmla="*/ 1317061486 h 106"/>
                  <a:gd name="T64" fmla="*/ 354887109 w 162"/>
                  <a:gd name="T65" fmla="*/ 1167772907 h 10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62" h="106">
                    <a:moveTo>
                      <a:pt x="162" y="12"/>
                    </a:moveTo>
                    <a:cubicBezTo>
                      <a:pt x="87" y="0"/>
                      <a:pt x="87" y="0"/>
                      <a:pt x="87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27"/>
                      <a:pt x="5" y="41"/>
                      <a:pt x="5" y="55"/>
                    </a:cubicBezTo>
                    <a:cubicBezTo>
                      <a:pt x="4" y="56"/>
                      <a:pt x="3" y="58"/>
                      <a:pt x="3" y="60"/>
                    </a:cubicBezTo>
                    <a:cubicBezTo>
                      <a:pt x="3" y="63"/>
                      <a:pt x="5" y="66"/>
                      <a:pt x="8" y="66"/>
                    </a:cubicBezTo>
                    <a:cubicBezTo>
                      <a:pt x="12" y="66"/>
                      <a:pt x="14" y="63"/>
                      <a:pt x="14" y="60"/>
                    </a:cubicBezTo>
                    <a:cubicBezTo>
                      <a:pt x="14" y="58"/>
                      <a:pt x="13" y="56"/>
                      <a:pt x="11" y="55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87" y="39"/>
                      <a:pt x="87" y="39"/>
                      <a:pt x="87" y="39"/>
                    </a:cubicBezTo>
                    <a:cubicBezTo>
                      <a:pt x="162" y="27"/>
                      <a:pt x="162" y="27"/>
                      <a:pt x="162" y="27"/>
                    </a:cubicBezTo>
                    <a:cubicBezTo>
                      <a:pt x="162" y="12"/>
                      <a:pt x="162" y="12"/>
                      <a:pt x="162" y="12"/>
                    </a:cubicBezTo>
                    <a:close/>
                    <a:moveTo>
                      <a:pt x="13" y="68"/>
                    </a:moveTo>
                    <a:cubicBezTo>
                      <a:pt x="10" y="69"/>
                      <a:pt x="7" y="69"/>
                      <a:pt x="4" y="68"/>
                    </a:cubicBezTo>
                    <a:cubicBezTo>
                      <a:pt x="3" y="77"/>
                      <a:pt x="1" y="85"/>
                      <a:pt x="0" y="94"/>
                    </a:cubicBezTo>
                    <a:cubicBezTo>
                      <a:pt x="1" y="94"/>
                      <a:pt x="2" y="94"/>
                      <a:pt x="3" y="95"/>
                    </a:cubicBezTo>
                    <a:cubicBezTo>
                      <a:pt x="4" y="92"/>
                      <a:pt x="4" y="92"/>
                      <a:pt x="4" y="92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6" y="95"/>
                      <a:pt x="8" y="96"/>
                      <a:pt x="9" y="96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5" y="94"/>
                      <a:pt x="16" y="94"/>
                      <a:pt x="17" y="94"/>
                    </a:cubicBezTo>
                    <a:cubicBezTo>
                      <a:pt x="16" y="85"/>
                      <a:pt x="14" y="77"/>
                      <a:pt x="13" y="68"/>
                    </a:cubicBezTo>
                    <a:close/>
                    <a:moveTo>
                      <a:pt x="30" y="94"/>
                    </a:moveTo>
                    <a:cubicBezTo>
                      <a:pt x="30" y="37"/>
                      <a:pt x="30" y="37"/>
                      <a:pt x="30" y="37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141" y="37"/>
                      <a:pt x="141" y="37"/>
                      <a:pt x="141" y="37"/>
                    </a:cubicBezTo>
                    <a:cubicBezTo>
                      <a:pt x="141" y="93"/>
                      <a:pt x="141" y="93"/>
                      <a:pt x="141" y="93"/>
                    </a:cubicBezTo>
                    <a:cubicBezTo>
                      <a:pt x="122" y="93"/>
                      <a:pt x="104" y="98"/>
                      <a:pt x="86" y="106"/>
                    </a:cubicBezTo>
                    <a:cubicBezTo>
                      <a:pt x="68" y="97"/>
                      <a:pt x="49" y="94"/>
                      <a:pt x="30" y="9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" name="组合 44">
              <a:extLst>
                <a:ext uri="{FF2B5EF4-FFF2-40B4-BE49-F238E27FC236}">
                  <a16:creationId xmlns:a16="http://schemas.microsoft.com/office/drawing/2014/main" id="{E08EE8FD-35D8-48AE-8572-F4FC0E18D2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5625" y="2469888"/>
              <a:ext cx="450850" cy="452437"/>
              <a:chOff x="4704" y="4364"/>
              <a:chExt cx="946" cy="950"/>
            </a:xfrm>
          </p:grpSpPr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B8439AEB-34A1-4288-833D-9A74EB234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4364"/>
                <a:ext cx="946" cy="950"/>
              </a:xfrm>
              <a:custGeom>
                <a:avLst/>
                <a:gdLst>
                  <a:gd name="T0" fmla="*/ 397491816 w 242"/>
                  <a:gd name="T1" fmla="*/ 3434602 h 243"/>
                  <a:gd name="T2" fmla="*/ 788235990 w 242"/>
                  <a:gd name="T3" fmla="*/ 397855406 h 243"/>
                  <a:gd name="T4" fmla="*/ 390686703 w 242"/>
                  <a:gd name="T5" fmla="*/ 788888167 h 243"/>
                  <a:gd name="T6" fmla="*/ 0 w 242"/>
                  <a:gd name="T7" fmla="*/ 394478289 h 243"/>
                  <a:gd name="T8" fmla="*/ 397491816 w 242"/>
                  <a:gd name="T9" fmla="*/ 3434602 h 2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2" h="243">
                    <a:moveTo>
                      <a:pt x="122" y="1"/>
                    </a:moveTo>
                    <a:cubicBezTo>
                      <a:pt x="188" y="1"/>
                      <a:pt x="242" y="56"/>
                      <a:pt x="242" y="122"/>
                    </a:cubicBezTo>
                    <a:cubicBezTo>
                      <a:pt x="241" y="189"/>
                      <a:pt x="187" y="243"/>
                      <a:pt x="120" y="242"/>
                    </a:cubicBezTo>
                    <a:cubicBezTo>
                      <a:pt x="53" y="242"/>
                      <a:pt x="0" y="188"/>
                      <a:pt x="0" y="121"/>
                    </a:cubicBezTo>
                    <a:cubicBezTo>
                      <a:pt x="1" y="54"/>
                      <a:pt x="55" y="0"/>
                      <a:pt x="1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87569522-16BB-46C5-84D3-90DC3D8D4F0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994" y="4517"/>
                <a:ext cx="367" cy="642"/>
              </a:xfrm>
              <a:custGeom>
                <a:avLst/>
                <a:gdLst>
                  <a:gd name="T0" fmla="*/ 266651311 w 94"/>
                  <a:gd name="T1" fmla="*/ 0 h 165"/>
                  <a:gd name="T2" fmla="*/ 32011349 w 94"/>
                  <a:gd name="T3" fmla="*/ 0 h 165"/>
                  <a:gd name="T4" fmla="*/ 0 w 94"/>
                  <a:gd name="T5" fmla="*/ 34143361 h 165"/>
                  <a:gd name="T6" fmla="*/ 0 w 94"/>
                  <a:gd name="T7" fmla="*/ 476454059 h 165"/>
                  <a:gd name="T8" fmla="*/ 32011349 w 94"/>
                  <a:gd name="T9" fmla="*/ 510544874 h 165"/>
                  <a:gd name="T10" fmla="*/ 266651311 w 94"/>
                  <a:gd name="T11" fmla="*/ 510544874 h 165"/>
                  <a:gd name="T12" fmla="*/ 302065769 w 94"/>
                  <a:gd name="T13" fmla="*/ 476454059 h 165"/>
                  <a:gd name="T14" fmla="*/ 302065769 w 94"/>
                  <a:gd name="T15" fmla="*/ 34143361 h 165"/>
                  <a:gd name="T16" fmla="*/ 266651311 w 94"/>
                  <a:gd name="T17" fmla="*/ 0 h 165"/>
                  <a:gd name="T18" fmla="*/ 102855369 w 94"/>
                  <a:gd name="T19" fmla="*/ 37397469 h 165"/>
                  <a:gd name="T20" fmla="*/ 199224802 w 94"/>
                  <a:gd name="T21" fmla="*/ 37397469 h 165"/>
                  <a:gd name="T22" fmla="*/ 199224802 w 94"/>
                  <a:gd name="T23" fmla="*/ 49278690 h 165"/>
                  <a:gd name="T24" fmla="*/ 102855369 w 94"/>
                  <a:gd name="T25" fmla="*/ 49278690 h 165"/>
                  <a:gd name="T26" fmla="*/ 102855369 w 94"/>
                  <a:gd name="T27" fmla="*/ 37397469 h 165"/>
                  <a:gd name="T28" fmla="*/ 151335866 w 94"/>
                  <a:gd name="T29" fmla="*/ 489105821 h 165"/>
                  <a:gd name="T30" fmla="*/ 131728114 w 94"/>
                  <a:gd name="T31" fmla="*/ 470093882 h 165"/>
                  <a:gd name="T32" fmla="*/ 151335866 w 94"/>
                  <a:gd name="T33" fmla="*/ 454962218 h 165"/>
                  <a:gd name="T34" fmla="*/ 170337471 w 94"/>
                  <a:gd name="T35" fmla="*/ 470093882 h 165"/>
                  <a:gd name="T36" fmla="*/ 151335866 w 94"/>
                  <a:gd name="T37" fmla="*/ 489105821 h 165"/>
                  <a:gd name="T38" fmla="*/ 279717362 w 94"/>
                  <a:gd name="T39" fmla="*/ 426960590 h 165"/>
                  <a:gd name="T40" fmla="*/ 22140474 w 94"/>
                  <a:gd name="T41" fmla="*/ 426960590 h 165"/>
                  <a:gd name="T42" fmla="*/ 22140474 w 94"/>
                  <a:gd name="T43" fmla="*/ 80315994 h 165"/>
                  <a:gd name="T44" fmla="*/ 279717362 w 94"/>
                  <a:gd name="T45" fmla="*/ 80315994 h 165"/>
                  <a:gd name="T46" fmla="*/ 279717362 w 94"/>
                  <a:gd name="T47" fmla="*/ 426960590 h 16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94" h="165">
                    <a:moveTo>
                      <a:pt x="8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160"/>
                      <a:pt x="5" y="165"/>
                      <a:pt x="10" y="165"/>
                    </a:cubicBezTo>
                    <a:cubicBezTo>
                      <a:pt x="83" y="165"/>
                      <a:pt x="83" y="165"/>
                      <a:pt x="83" y="165"/>
                    </a:cubicBezTo>
                    <a:cubicBezTo>
                      <a:pt x="89" y="165"/>
                      <a:pt x="94" y="160"/>
                      <a:pt x="94" y="154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5"/>
                      <a:pt x="89" y="0"/>
                      <a:pt x="83" y="0"/>
                    </a:cubicBezTo>
                    <a:close/>
                    <a:moveTo>
                      <a:pt x="32" y="12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12"/>
                    </a:lnTo>
                    <a:close/>
                    <a:moveTo>
                      <a:pt x="47" y="158"/>
                    </a:moveTo>
                    <a:cubicBezTo>
                      <a:pt x="44" y="158"/>
                      <a:pt x="41" y="156"/>
                      <a:pt x="41" y="152"/>
                    </a:cubicBezTo>
                    <a:cubicBezTo>
                      <a:pt x="41" y="149"/>
                      <a:pt x="44" y="147"/>
                      <a:pt x="47" y="147"/>
                    </a:cubicBezTo>
                    <a:cubicBezTo>
                      <a:pt x="50" y="147"/>
                      <a:pt x="53" y="149"/>
                      <a:pt x="53" y="152"/>
                    </a:cubicBezTo>
                    <a:cubicBezTo>
                      <a:pt x="53" y="156"/>
                      <a:pt x="50" y="158"/>
                      <a:pt x="47" y="158"/>
                    </a:cubicBezTo>
                    <a:close/>
                    <a:moveTo>
                      <a:pt x="87" y="138"/>
                    </a:moveTo>
                    <a:cubicBezTo>
                      <a:pt x="7" y="138"/>
                      <a:pt x="7" y="138"/>
                      <a:pt x="7" y="138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7" y="26"/>
                      <a:pt x="87" y="26"/>
                      <a:pt x="87" y="26"/>
                    </a:cubicBezTo>
                    <a:lnTo>
                      <a:pt x="87" y="1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" name="组合 47">
              <a:extLst>
                <a:ext uri="{FF2B5EF4-FFF2-40B4-BE49-F238E27FC236}">
                  <a16:creationId xmlns:a16="http://schemas.microsoft.com/office/drawing/2014/main" id="{90FDEDC8-3FB6-4304-B1F6-5BB7F887C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9575" y="2457188"/>
              <a:ext cx="504825" cy="506412"/>
              <a:chOff x="4030" y="4930"/>
              <a:chExt cx="840" cy="843"/>
            </a:xfrm>
          </p:grpSpPr>
          <p:sp>
            <p:nvSpPr>
              <p:cNvPr id="81" name="Freeform 1819">
                <a:extLst>
                  <a:ext uri="{FF2B5EF4-FFF2-40B4-BE49-F238E27FC236}">
                    <a16:creationId xmlns:a16="http://schemas.microsoft.com/office/drawing/2014/main" id="{86B98209-EA35-4F36-B8AF-1611EF34B417}"/>
                  </a:ext>
                </a:extLst>
              </p:cNvPr>
              <p:cNvSpPr/>
              <p:nvPr/>
            </p:nvSpPr>
            <p:spPr>
              <a:xfrm>
                <a:off x="4030" y="4929"/>
                <a:ext cx="840" cy="843"/>
              </a:xfrm>
              <a:custGeom>
                <a:avLst/>
                <a:gdLst>
                  <a:gd name="txL" fmla="*/ 0 w 92"/>
                  <a:gd name="txT" fmla="*/ 0 h 92"/>
                  <a:gd name="txR" fmla="*/ 92 w 92"/>
                  <a:gd name="txB" fmla="*/ 92 h 92"/>
                </a:gdLst>
                <a:ahLst/>
                <a:cxnLst>
                  <a:cxn ang="0">
                    <a:pos x="382657" y="63966"/>
                  </a:cxn>
                  <a:cxn ang="0">
                    <a:pos x="469624" y="383796"/>
                  </a:cxn>
                  <a:cxn ang="0">
                    <a:pos x="150743" y="471022"/>
                  </a:cxn>
                  <a:cxn ang="0">
                    <a:pos x="69574" y="151192"/>
                  </a:cxn>
                  <a:cxn ang="0">
                    <a:pos x="382657" y="63966"/>
                  </a:cxn>
                </a:cxnLst>
                <a:rect l="txL" t="txT" r="txR" b="txB"/>
                <a:pathLst>
                  <a:path w="92" h="92">
                    <a:moveTo>
                      <a:pt x="66" y="11"/>
                    </a:moveTo>
                    <a:cubicBezTo>
                      <a:pt x="85" y="23"/>
                      <a:pt x="92" y="47"/>
                      <a:pt x="81" y="66"/>
                    </a:cubicBezTo>
                    <a:cubicBezTo>
                      <a:pt x="70" y="85"/>
                      <a:pt x="45" y="92"/>
                      <a:pt x="26" y="81"/>
                    </a:cubicBezTo>
                    <a:cubicBezTo>
                      <a:pt x="7" y="70"/>
                      <a:pt x="0" y="45"/>
                      <a:pt x="12" y="26"/>
                    </a:cubicBezTo>
                    <a:cubicBezTo>
                      <a:pt x="23" y="7"/>
                      <a:pt x="47" y="0"/>
                      <a:pt x="66" y="11"/>
                    </a:cubicBezTo>
                  </a:path>
                </a:pathLst>
              </a:custGeom>
              <a:solidFill>
                <a:schemeClr val="accent4"/>
              </a:solidFill>
              <a:ln w="9525">
                <a:noFill/>
              </a:ln>
            </p:spPr>
            <p:txBody>
              <a:bodyPr/>
              <a:lstStyle/>
              <a:p>
                <a:pPr defTabSz="685165" eaLnBrk="1" hangingPunct="1">
                  <a:defRPr/>
                </a:pPr>
                <a:endParaRPr lang="zh-CN" altLang="en-US" sz="110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稻壳儿小白白(http://dwz.cn/Wu2UP)">
                <a:extLst>
                  <a:ext uri="{FF2B5EF4-FFF2-40B4-BE49-F238E27FC236}">
                    <a16:creationId xmlns:a16="http://schemas.microsoft.com/office/drawing/2014/main" id="{349CD9ED-8B5F-4EAB-8BB9-0EFD3B8ACCC1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4214" y="5125"/>
                <a:ext cx="425" cy="425"/>
              </a:xfrm>
              <a:custGeom>
                <a:avLst/>
                <a:gdLst>
                  <a:gd name="T0" fmla="*/ 101361429 w 123"/>
                  <a:gd name="T1" fmla="*/ 711111 h 123"/>
                  <a:gd name="T2" fmla="*/ 99696835 w 123"/>
                  <a:gd name="T3" fmla="*/ 0 h 123"/>
                  <a:gd name="T4" fmla="*/ 98010477 w 123"/>
                  <a:gd name="T5" fmla="*/ 711111 h 123"/>
                  <a:gd name="T6" fmla="*/ 1688387 w 123"/>
                  <a:gd name="T7" fmla="*/ 64511123 h 123"/>
                  <a:gd name="T8" fmla="*/ 0 w 123"/>
                  <a:gd name="T9" fmla="*/ 67880305 h 123"/>
                  <a:gd name="T10" fmla="*/ 1688387 w 123"/>
                  <a:gd name="T11" fmla="*/ 70337970 h 123"/>
                  <a:gd name="T12" fmla="*/ 26959782 w 123"/>
                  <a:gd name="T13" fmla="*/ 80516305 h 123"/>
                  <a:gd name="T14" fmla="*/ 38543672 w 123"/>
                  <a:gd name="T15" fmla="*/ 101361429 h 123"/>
                  <a:gd name="T16" fmla="*/ 41978041 w 123"/>
                  <a:gd name="T17" fmla="*/ 103049349 h 123"/>
                  <a:gd name="T18" fmla="*/ 41978041 w 123"/>
                  <a:gd name="T19" fmla="*/ 103049349 h 123"/>
                  <a:gd name="T20" fmla="*/ 44372132 w 123"/>
                  <a:gd name="T21" fmla="*/ 101361429 h 123"/>
                  <a:gd name="T22" fmla="*/ 51181085 w 123"/>
                  <a:gd name="T23" fmla="*/ 89724348 h 123"/>
                  <a:gd name="T24" fmla="*/ 82204661 w 123"/>
                  <a:gd name="T25" fmla="*/ 102361761 h 123"/>
                  <a:gd name="T26" fmla="*/ 83974150 w 123"/>
                  <a:gd name="T27" fmla="*/ 103049349 h 123"/>
                  <a:gd name="T28" fmla="*/ 84661786 w 123"/>
                  <a:gd name="T29" fmla="*/ 102361761 h 123"/>
                  <a:gd name="T30" fmla="*/ 86350128 w 123"/>
                  <a:gd name="T31" fmla="*/ 99696835 h 123"/>
                  <a:gd name="T32" fmla="*/ 103049349 w 123"/>
                  <a:gd name="T33" fmla="*/ 3374745 h 123"/>
                  <a:gd name="T34" fmla="*/ 101361429 w 123"/>
                  <a:gd name="T35" fmla="*/ 711111 h 123"/>
                  <a:gd name="T36" fmla="*/ 9979339 w 123"/>
                  <a:gd name="T37" fmla="*/ 66968214 h 123"/>
                  <a:gd name="T38" fmla="*/ 84661786 w 123"/>
                  <a:gd name="T39" fmla="*/ 16699639 h 123"/>
                  <a:gd name="T40" fmla="*/ 30048315 w 123"/>
                  <a:gd name="T41" fmla="*/ 74689303 h 123"/>
                  <a:gd name="T42" fmla="*/ 29335190 w 123"/>
                  <a:gd name="T43" fmla="*/ 74689303 h 123"/>
                  <a:gd name="T44" fmla="*/ 9979339 w 123"/>
                  <a:gd name="T45" fmla="*/ 66968214 h 123"/>
                  <a:gd name="T46" fmla="*/ 32711379 w 123"/>
                  <a:gd name="T47" fmla="*/ 77146515 h 123"/>
                  <a:gd name="T48" fmla="*/ 32711379 w 123"/>
                  <a:gd name="T49" fmla="*/ 77146515 h 123"/>
                  <a:gd name="T50" fmla="*/ 93864826 w 123"/>
                  <a:gd name="T51" fmla="*/ 11660704 h 123"/>
                  <a:gd name="T52" fmla="*/ 41978041 w 123"/>
                  <a:gd name="T53" fmla="*/ 93153718 h 123"/>
                  <a:gd name="T54" fmla="*/ 32711379 w 123"/>
                  <a:gd name="T55" fmla="*/ 77146515 h 123"/>
                  <a:gd name="T56" fmla="*/ 81291982 w 123"/>
                  <a:gd name="T57" fmla="*/ 94641125 h 123"/>
                  <a:gd name="T58" fmla="*/ 53638341 w 123"/>
                  <a:gd name="T59" fmla="*/ 83974150 h 123"/>
                  <a:gd name="T60" fmla="*/ 51181085 w 123"/>
                  <a:gd name="T61" fmla="*/ 83974150 h 123"/>
                  <a:gd name="T62" fmla="*/ 93864826 w 123"/>
                  <a:gd name="T63" fmla="*/ 18469284 h 123"/>
                  <a:gd name="T64" fmla="*/ 81291982 w 123"/>
                  <a:gd name="T65" fmla="*/ 94641125 h 123"/>
                  <a:gd name="T66" fmla="*/ 81291982 w 123"/>
                  <a:gd name="T67" fmla="*/ 94641125 h 123"/>
                  <a:gd name="T68" fmla="*/ 81291982 w 123"/>
                  <a:gd name="T69" fmla="*/ 94641125 h 1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23" h="123">
                    <a:moveTo>
                      <a:pt x="121" y="1"/>
                    </a:moveTo>
                    <a:cubicBezTo>
                      <a:pt x="120" y="0"/>
                      <a:pt x="119" y="0"/>
                      <a:pt x="119" y="0"/>
                    </a:cubicBezTo>
                    <a:cubicBezTo>
                      <a:pt x="118" y="0"/>
                      <a:pt x="117" y="0"/>
                      <a:pt x="117" y="1"/>
                    </a:cubicBezTo>
                    <a:cubicBezTo>
                      <a:pt x="2" y="77"/>
                      <a:pt x="2" y="77"/>
                      <a:pt x="2" y="77"/>
                    </a:cubicBezTo>
                    <a:cubicBezTo>
                      <a:pt x="0" y="78"/>
                      <a:pt x="0" y="79"/>
                      <a:pt x="0" y="81"/>
                    </a:cubicBezTo>
                    <a:cubicBezTo>
                      <a:pt x="0" y="82"/>
                      <a:pt x="1" y="83"/>
                      <a:pt x="2" y="84"/>
                    </a:cubicBezTo>
                    <a:cubicBezTo>
                      <a:pt x="32" y="96"/>
                      <a:pt x="32" y="96"/>
                      <a:pt x="32" y="96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7" y="122"/>
                      <a:pt x="48" y="123"/>
                      <a:pt x="50" y="123"/>
                    </a:cubicBezTo>
                    <a:cubicBezTo>
                      <a:pt x="50" y="123"/>
                      <a:pt x="50" y="123"/>
                      <a:pt x="50" y="123"/>
                    </a:cubicBezTo>
                    <a:cubicBezTo>
                      <a:pt x="51" y="123"/>
                      <a:pt x="52" y="122"/>
                      <a:pt x="53" y="121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98" y="122"/>
                      <a:pt x="98" y="122"/>
                      <a:pt x="98" y="122"/>
                    </a:cubicBezTo>
                    <a:cubicBezTo>
                      <a:pt x="99" y="123"/>
                      <a:pt x="99" y="123"/>
                      <a:pt x="100" y="123"/>
                    </a:cubicBezTo>
                    <a:cubicBezTo>
                      <a:pt x="100" y="123"/>
                      <a:pt x="101" y="122"/>
                      <a:pt x="101" y="122"/>
                    </a:cubicBezTo>
                    <a:cubicBezTo>
                      <a:pt x="102" y="122"/>
                      <a:pt x="103" y="121"/>
                      <a:pt x="103" y="119"/>
                    </a:cubicBezTo>
                    <a:cubicBezTo>
                      <a:pt x="123" y="4"/>
                      <a:pt x="123" y="4"/>
                      <a:pt x="123" y="4"/>
                    </a:cubicBezTo>
                    <a:cubicBezTo>
                      <a:pt x="123" y="3"/>
                      <a:pt x="122" y="1"/>
                      <a:pt x="121" y="1"/>
                    </a:cubicBezTo>
                    <a:close/>
                    <a:moveTo>
                      <a:pt x="12" y="80"/>
                    </a:moveTo>
                    <a:cubicBezTo>
                      <a:pt x="101" y="20"/>
                      <a:pt x="101" y="20"/>
                      <a:pt x="101" y="20"/>
                    </a:cubicBezTo>
                    <a:cubicBezTo>
                      <a:pt x="36" y="89"/>
                      <a:pt x="36" y="89"/>
                      <a:pt x="36" y="89"/>
                    </a:cubicBezTo>
                    <a:cubicBezTo>
                      <a:pt x="36" y="89"/>
                      <a:pt x="35" y="89"/>
                      <a:pt x="35" y="89"/>
                    </a:cubicBezTo>
                    <a:lnTo>
                      <a:pt x="12" y="80"/>
                    </a:lnTo>
                    <a:close/>
                    <a:moveTo>
                      <a:pt x="39" y="92"/>
                    </a:moveTo>
                    <a:cubicBezTo>
                      <a:pt x="39" y="92"/>
                      <a:pt x="39" y="92"/>
                      <a:pt x="39" y="92"/>
                    </a:cubicBezTo>
                    <a:cubicBezTo>
                      <a:pt x="112" y="14"/>
                      <a:pt x="112" y="14"/>
                      <a:pt x="112" y="14"/>
                    </a:cubicBezTo>
                    <a:cubicBezTo>
                      <a:pt x="50" y="111"/>
                      <a:pt x="50" y="111"/>
                      <a:pt x="50" y="111"/>
                    </a:cubicBezTo>
                    <a:lnTo>
                      <a:pt x="39" y="92"/>
                    </a:lnTo>
                    <a:close/>
                    <a:moveTo>
                      <a:pt x="97" y="113"/>
                    </a:moveTo>
                    <a:cubicBezTo>
                      <a:pt x="64" y="100"/>
                      <a:pt x="64" y="100"/>
                      <a:pt x="64" y="100"/>
                    </a:cubicBezTo>
                    <a:cubicBezTo>
                      <a:pt x="63" y="100"/>
                      <a:pt x="62" y="100"/>
                      <a:pt x="61" y="100"/>
                    </a:cubicBezTo>
                    <a:cubicBezTo>
                      <a:pt x="112" y="22"/>
                      <a:pt x="112" y="22"/>
                      <a:pt x="112" y="22"/>
                    </a:cubicBezTo>
                    <a:lnTo>
                      <a:pt x="97" y="113"/>
                    </a:lnTo>
                    <a:close/>
                    <a:moveTo>
                      <a:pt x="97" y="113"/>
                    </a:moveTo>
                    <a:cubicBezTo>
                      <a:pt x="97" y="113"/>
                      <a:pt x="97" y="113"/>
                      <a:pt x="97" y="1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" name="TextBox 1210">
              <a:extLst>
                <a:ext uri="{FF2B5EF4-FFF2-40B4-BE49-F238E27FC236}">
                  <a16:creationId xmlns:a16="http://schemas.microsoft.com/office/drawing/2014/main" id="{48F4A1CD-BA6A-4560-8AE4-F365D271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" y="2133338"/>
              <a:ext cx="17589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2" rIns="91426" bIns="45712">
              <a:spAutoFit/>
            </a:bodyPr>
            <a:lstStyle/>
            <a:p>
              <a:pPr algn="ctr" eaLnBrk="1" hangingPunct="1"/>
              <a:r>
                <a:rPr lang="en-US" altLang="zh-CN" sz="150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Financial Reports</a:t>
              </a:r>
              <a:endParaRPr lang="zh-CN" altLang="en-US" sz="15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51">
              <a:extLst>
                <a:ext uri="{FF2B5EF4-FFF2-40B4-BE49-F238E27FC236}">
                  <a16:creationId xmlns:a16="http://schemas.microsoft.com/office/drawing/2014/main" id="{E107FCC4-67F5-426D-B0A3-D54989F9F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2448824"/>
              <a:ext cx="2455863" cy="599875"/>
            </a:xfrm>
            <a:prstGeom prst="rect">
              <a:avLst/>
            </a:prstGeom>
            <a:noFill/>
            <a:ln>
              <a:noFill/>
            </a:ln>
          </p:spPr>
          <p:txBody>
            <a:bodyPr lIns="91426" tIns="45712" rIns="91426" bIns="45712">
              <a:spAutoFit/>
            </a:bodyPr>
            <a:lstStyle>
              <a:lvl1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18275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2847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27419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1991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1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including balance sheets, income statements, statements of cash flows, statements of equity and related notes</a:t>
              </a:r>
            </a:p>
          </p:txBody>
        </p:sp>
        <p:sp>
          <p:nvSpPr>
            <p:cNvPr id="73" name="TextBox 1210">
              <a:extLst>
                <a:ext uri="{FF2B5EF4-FFF2-40B4-BE49-F238E27FC236}">
                  <a16:creationId xmlns:a16="http://schemas.microsoft.com/office/drawing/2014/main" id="{3A12C88F-FC43-4169-9488-212C7DBB2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3322375"/>
              <a:ext cx="2106612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6" tIns="45712" rIns="91426" bIns="45712">
              <a:spAutoFit/>
            </a:bodyPr>
            <a:lstStyle/>
            <a:p>
              <a:pPr algn="ctr" eaLnBrk="1" hangingPunct="1"/>
              <a:r>
                <a:rPr lang="en-US" altLang="zh-CN" sz="150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Public Sector Budget</a:t>
              </a:r>
            </a:p>
          </p:txBody>
        </p:sp>
        <p:sp>
          <p:nvSpPr>
            <p:cNvPr id="74" name="文本框 53">
              <a:extLst>
                <a:ext uri="{FF2B5EF4-FFF2-40B4-BE49-F238E27FC236}">
                  <a16:creationId xmlns:a16="http://schemas.microsoft.com/office/drawing/2014/main" id="{F24D86AC-0931-40D1-B30B-A7BC22E80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25" y="3612073"/>
              <a:ext cx="2147888" cy="431656"/>
            </a:xfrm>
            <a:prstGeom prst="rect">
              <a:avLst/>
            </a:prstGeom>
            <a:noFill/>
            <a:ln>
              <a:noFill/>
            </a:ln>
          </p:spPr>
          <p:txBody>
            <a:bodyPr lIns="91426" tIns="45712" rIns="91426" bIns="45712">
              <a:spAutoFit/>
            </a:bodyPr>
            <a:lstStyle>
              <a:lvl1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18275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2847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27419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1991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1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including revenues (except tax) and expenditures</a:t>
              </a:r>
            </a:p>
          </p:txBody>
        </p:sp>
        <p:sp>
          <p:nvSpPr>
            <p:cNvPr id="75" name="TextBox 1210">
              <a:extLst>
                <a:ext uri="{FF2B5EF4-FFF2-40B4-BE49-F238E27FC236}">
                  <a16:creationId xmlns:a16="http://schemas.microsoft.com/office/drawing/2014/main" id="{9A717193-14B1-4A89-BBE3-0088F1D6BABD}"/>
                </a:ext>
              </a:extLst>
            </p:cNvPr>
            <p:cNvSpPr/>
            <p:nvPr/>
          </p:nvSpPr>
          <p:spPr>
            <a:xfrm>
              <a:off x="3351213" y="1171313"/>
              <a:ext cx="2505075" cy="32215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26" tIns="45712" rIns="91426" bIns="45712">
              <a:spAutoFit/>
            </a:bodyPr>
            <a:lstStyle/>
            <a:p>
              <a:pPr algn="ctr" defTabSz="685165" eaLnBrk="1" hangingPunct="1">
                <a:defRPr/>
              </a:pPr>
              <a:r>
                <a:rPr lang="en-US" altLang="zh-CN" sz="15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Non-financial Enterprises</a:t>
              </a:r>
            </a:p>
          </p:txBody>
        </p:sp>
        <p:sp>
          <p:nvSpPr>
            <p:cNvPr id="76" name="文本框 55">
              <a:extLst>
                <a:ext uri="{FF2B5EF4-FFF2-40B4-BE49-F238E27FC236}">
                  <a16:creationId xmlns:a16="http://schemas.microsoft.com/office/drawing/2014/main" id="{77EFC0F4-1EC0-4E18-9C66-E095BC951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838" y="1495055"/>
              <a:ext cx="4286250" cy="599875"/>
            </a:xfrm>
            <a:prstGeom prst="rect">
              <a:avLst/>
            </a:prstGeom>
            <a:noFill/>
            <a:ln>
              <a:noFill/>
            </a:ln>
          </p:spPr>
          <p:txBody>
            <a:bodyPr lIns="91426" tIns="45712" rIns="91426" bIns="45712">
              <a:spAutoFit/>
            </a:bodyPr>
            <a:lstStyle>
              <a:lvl1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18275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2847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27419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1991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1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including ERP information and customs, tax payment, internal control information; the specifications on implementation in different file formats and for ERP vendors</a:t>
              </a:r>
            </a:p>
          </p:txBody>
        </p:sp>
        <p:sp>
          <p:nvSpPr>
            <p:cNvPr id="77" name="TextBox 1210">
              <a:extLst>
                <a:ext uri="{FF2B5EF4-FFF2-40B4-BE49-F238E27FC236}">
                  <a16:creationId xmlns:a16="http://schemas.microsoft.com/office/drawing/2014/main" id="{9E05AB99-5F90-4788-B1B8-3E329B52A6B1}"/>
                </a:ext>
              </a:extLst>
            </p:cNvPr>
            <p:cNvSpPr/>
            <p:nvPr/>
          </p:nvSpPr>
          <p:spPr>
            <a:xfrm>
              <a:off x="7054850" y="2183800"/>
              <a:ext cx="476250" cy="3237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26" tIns="45712" rIns="91426" bIns="45712">
              <a:spAutoFit/>
            </a:bodyPr>
            <a:lstStyle/>
            <a:p>
              <a:pPr algn="ctr" defTabSz="685165" eaLnBrk="1" hangingPunct="1">
                <a:defRPr/>
              </a:pPr>
              <a:r>
                <a:rPr lang="en-US" altLang="zh-CN" sz="15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Tax</a:t>
              </a:r>
              <a:endParaRPr lang="zh-CN" altLang="en-US" sz="15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57">
              <a:extLst>
                <a:ext uri="{FF2B5EF4-FFF2-40B4-BE49-F238E27FC236}">
                  <a16:creationId xmlns:a16="http://schemas.microsoft.com/office/drawing/2014/main" id="{DDC20E7D-7DAD-4C4D-825E-99B1D049B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0313" y="2493259"/>
              <a:ext cx="2071687" cy="431656"/>
            </a:xfrm>
            <a:prstGeom prst="rect">
              <a:avLst/>
            </a:prstGeom>
            <a:noFill/>
            <a:ln>
              <a:noFill/>
            </a:ln>
          </p:spPr>
          <p:txBody>
            <a:bodyPr lIns="91426" tIns="45712" rIns="91426" bIns="45712">
              <a:spAutoFit/>
            </a:bodyPr>
            <a:lstStyle>
              <a:lvl1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18275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2847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27419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1991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1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including taxpayer’s basic and transaction information</a:t>
              </a:r>
            </a:p>
          </p:txBody>
        </p:sp>
        <p:sp>
          <p:nvSpPr>
            <p:cNvPr id="79" name="TextBox 1210">
              <a:extLst>
                <a:ext uri="{FF2B5EF4-FFF2-40B4-BE49-F238E27FC236}">
                  <a16:creationId xmlns:a16="http://schemas.microsoft.com/office/drawing/2014/main" id="{82C9F663-7C1B-4C80-9902-E2FBF73C0D73}"/>
                </a:ext>
              </a:extLst>
            </p:cNvPr>
            <p:cNvSpPr/>
            <p:nvPr/>
          </p:nvSpPr>
          <p:spPr>
            <a:xfrm>
              <a:off x="6613525" y="3323245"/>
              <a:ext cx="1662113" cy="3237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26" tIns="45712" rIns="91426" bIns="45712">
              <a:spAutoFit/>
            </a:bodyPr>
            <a:lstStyle/>
            <a:p>
              <a:pPr algn="ctr" defTabSz="685165" eaLnBrk="1" hangingPunct="1">
                <a:defRPr/>
              </a:pPr>
              <a:r>
                <a:rPr lang="en-US" altLang="zh-CN" sz="150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Social Insurance</a:t>
              </a:r>
              <a:endParaRPr lang="zh-CN" altLang="en-US" sz="15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59">
              <a:extLst>
                <a:ext uri="{FF2B5EF4-FFF2-40B4-BE49-F238E27FC236}">
                  <a16:creationId xmlns:a16="http://schemas.microsoft.com/office/drawing/2014/main" id="{5ADDE12D-D319-4A1F-96AB-D0003C03F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8288" y="3612073"/>
              <a:ext cx="1704975" cy="431656"/>
            </a:xfrm>
            <a:prstGeom prst="rect">
              <a:avLst/>
            </a:prstGeom>
            <a:noFill/>
            <a:ln>
              <a:noFill/>
            </a:ln>
          </p:spPr>
          <p:txBody>
            <a:bodyPr lIns="91426" tIns="45712" rIns="91426" bIns="45712">
              <a:spAutoFit/>
            </a:bodyPr>
            <a:lstStyle>
              <a:lvl1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1pPr>
              <a:lvl2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2pPr>
              <a:lvl3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3pPr>
              <a:lvl4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4pPr>
              <a:lvl5pPr defTabSz="911225"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5pPr>
              <a:lvl6pPr marL="18275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6pPr>
              <a:lvl7pPr marL="22847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7pPr>
              <a:lvl8pPr marL="27419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8pPr>
              <a:lvl9pPr marL="3199130" indent="455930" defTabSz="911225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Lato Light" charset="-122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11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including pension and health insurance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9F6C55E-C0C9-4E96-9BD7-9934E24D1A3E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4749006"/>
            <a:ext cx="7948612" cy="412750"/>
            <a:chOff x="455612" y="4379429"/>
            <a:chExt cx="7948159" cy="413083"/>
          </a:xfrm>
        </p:grpSpPr>
        <p:grpSp>
          <p:nvGrpSpPr>
            <p:cNvPr id="93" name="21646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>
              <a:extLst>
                <a:ext uri="{FF2B5EF4-FFF2-40B4-BE49-F238E27FC236}">
                  <a16:creationId xmlns:a16="http://schemas.microsoft.com/office/drawing/2014/main" id="{78F81B96-05DD-43B9-BCB2-70F8545FDB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5612" y="4379429"/>
              <a:ext cx="7948159" cy="413083"/>
              <a:chOff x="617890" y="3280100"/>
              <a:chExt cx="10738972" cy="793091"/>
            </a:xfrm>
          </p:grpSpPr>
          <p:sp>
            <p:nvSpPr>
              <p:cNvPr id="97" name="iṡliḓé">
                <a:extLst>
                  <a:ext uri="{FF2B5EF4-FFF2-40B4-BE49-F238E27FC236}">
                    <a16:creationId xmlns:a16="http://schemas.microsoft.com/office/drawing/2014/main" id="{0AE7440B-B59B-45F9-B056-715FC2439293}"/>
                  </a:ext>
                </a:extLst>
              </p:cNvPr>
              <p:cNvSpPr/>
              <p:nvPr/>
            </p:nvSpPr>
            <p:spPr>
              <a:xfrm>
                <a:off x="617890" y="3280100"/>
                <a:ext cx="1913154" cy="7930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itchFamily="18" charset="0"/>
                  </a:rPr>
                  <a:t>collection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íṡľíḑe">
                <a:extLst>
                  <a:ext uri="{FF2B5EF4-FFF2-40B4-BE49-F238E27FC236}">
                    <a16:creationId xmlns:a16="http://schemas.microsoft.com/office/drawing/2014/main" id="{DC69C07E-DFBD-4421-BB17-FF39E2C46EAD}"/>
                  </a:ext>
                </a:extLst>
              </p:cNvPr>
              <p:cNvSpPr/>
              <p:nvPr/>
            </p:nvSpPr>
            <p:spPr>
              <a:xfrm>
                <a:off x="3123007" y="3280100"/>
                <a:ext cx="2466511" cy="79309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84530">
                  <a:defRPr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itchFamily="18" charset="0"/>
                  </a:rPr>
                  <a:t>pre-processing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íṥḷîďé">
                <a:extLst>
                  <a:ext uri="{FF2B5EF4-FFF2-40B4-BE49-F238E27FC236}">
                    <a16:creationId xmlns:a16="http://schemas.microsoft.com/office/drawing/2014/main" id="{693F2EC1-80F1-43F8-A8D1-B5814866659A}"/>
                  </a:ext>
                </a:extLst>
              </p:cNvPr>
              <p:cNvSpPr/>
              <p:nvPr/>
            </p:nvSpPr>
            <p:spPr>
              <a:xfrm>
                <a:off x="6310168" y="3280100"/>
                <a:ext cx="2209136" cy="79309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itchFamily="18" charset="0"/>
                  </a:rPr>
                  <a:t>management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îṡḻîḋè">
                <a:extLst>
                  <a:ext uri="{FF2B5EF4-FFF2-40B4-BE49-F238E27FC236}">
                    <a16:creationId xmlns:a16="http://schemas.microsoft.com/office/drawing/2014/main" id="{F29B8518-2258-4D02-9A90-2CFBDAA5AA86}"/>
                  </a:ext>
                </a:extLst>
              </p:cNvPr>
              <p:cNvSpPr/>
              <p:nvPr/>
            </p:nvSpPr>
            <p:spPr>
              <a:xfrm>
                <a:off x="9308586" y="3280100"/>
                <a:ext cx="2048276" cy="79309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itchFamily="18" charset="0"/>
                  </a:rPr>
                  <a:t>analysis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3ED8BC73-0BDD-4EAF-8E9D-14EC5E7CBD84}"/>
                </a:ext>
              </a:extLst>
            </p:cNvPr>
            <p:cNvCxnSpPr>
              <a:stCxn id="97" idx="3"/>
              <a:endCxn id="98" idx="1"/>
            </p:cNvCxnSpPr>
            <p:nvPr/>
          </p:nvCxnSpPr>
          <p:spPr>
            <a:xfrm>
              <a:off x="1871581" y="4585971"/>
              <a:ext cx="438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5C80B014-6C84-4CB3-B26D-277FC7D48A9F}"/>
                </a:ext>
              </a:extLst>
            </p:cNvPr>
            <p:cNvCxnSpPr>
              <a:stCxn id="98" idx="3"/>
              <a:endCxn id="99" idx="1"/>
            </p:cNvCxnSpPr>
            <p:nvPr/>
          </p:nvCxnSpPr>
          <p:spPr>
            <a:xfrm>
              <a:off x="4135227" y="4585971"/>
              <a:ext cx="5333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6F3BD13E-6B31-4C96-89D0-3B60804504C1}"/>
                </a:ext>
              </a:extLst>
            </p:cNvPr>
            <p:cNvCxnSpPr>
              <a:stCxn id="99" idx="3"/>
              <a:endCxn id="100" idx="1"/>
            </p:cNvCxnSpPr>
            <p:nvPr/>
          </p:nvCxnSpPr>
          <p:spPr>
            <a:xfrm>
              <a:off x="6303629" y="4585971"/>
              <a:ext cx="5841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8869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807788" y="231389"/>
            <a:ext cx="5545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Part1.2 Globalization of OECD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B7257E-C079-4A9E-86F5-8D1BFBEC3331}"/>
              </a:ext>
            </a:extLst>
          </p:cNvPr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C9AE95-DAB6-4140-9F67-4E43D91AAAD8}"/>
              </a:ext>
            </a:extLst>
          </p:cNvPr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12" name="21644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FCD49F3-6389-4C91-9368-CB00B13B2ED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5616" y="1129308"/>
            <a:ext cx="8478942" cy="4392488"/>
            <a:chOff x="713383" y="1621468"/>
            <a:chExt cx="10807105" cy="5598584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7F058DA-7C93-475B-A608-8DE3998005FE}"/>
                </a:ext>
              </a:extLst>
            </p:cNvPr>
            <p:cNvCxnSpPr/>
            <p:nvPr/>
          </p:nvCxnSpPr>
          <p:spPr>
            <a:xfrm flipH="1">
              <a:off x="750225" y="3548850"/>
              <a:ext cx="384263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DB48850-2E34-4B4A-BB0D-136EF1528B4B}"/>
                </a:ext>
              </a:extLst>
            </p:cNvPr>
            <p:cNvCxnSpPr/>
            <p:nvPr/>
          </p:nvCxnSpPr>
          <p:spPr>
            <a:xfrm>
              <a:off x="6710188" y="2021518"/>
              <a:ext cx="48103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B7194B6-FE81-42BC-9E55-496D165B61D8}"/>
                </a:ext>
              </a:extLst>
            </p:cNvPr>
            <p:cNvCxnSpPr/>
            <p:nvPr/>
          </p:nvCxnSpPr>
          <p:spPr>
            <a:xfrm>
              <a:off x="7116826" y="5127035"/>
              <a:ext cx="440207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îṥľîḓé">
              <a:extLst>
                <a:ext uri="{FF2B5EF4-FFF2-40B4-BE49-F238E27FC236}">
                  <a16:creationId xmlns:a16="http://schemas.microsoft.com/office/drawing/2014/main" id="{37F862C3-227D-4B2C-BA41-6B1B512EBB39}"/>
                </a:ext>
              </a:extLst>
            </p:cNvPr>
            <p:cNvGrpSpPr/>
            <p:nvPr/>
          </p:nvGrpSpPr>
          <p:grpSpPr>
            <a:xfrm>
              <a:off x="4512559" y="2021518"/>
              <a:ext cx="3166882" cy="3234064"/>
              <a:chOff x="4512559" y="2021518"/>
              <a:chExt cx="3166882" cy="3234064"/>
            </a:xfrm>
          </p:grpSpPr>
          <p:grpSp>
            <p:nvGrpSpPr>
              <p:cNvPr id="35" name="is1idé">
                <a:extLst>
                  <a:ext uri="{FF2B5EF4-FFF2-40B4-BE49-F238E27FC236}">
                    <a16:creationId xmlns:a16="http://schemas.microsoft.com/office/drawing/2014/main" id="{4D7F3582-6431-4D70-B6E3-B63823CE94D4}"/>
                  </a:ext>
                </a:extLst>
              </p:cNvPr>
              <p:cNvGrpSpPr/>
              <p:nvPr/>
            </p:nvGrpSpPr>
            <p:grpSpPr>
              <a:xfrm>
                <a:off x="4512559" y="2209162"/>
                <a:ext cx="1371878" cy="2952798"/>
                <a:chOff x="4512559" y="2209162"/>
                <a:chExt cx="1371878" cy="2952798"/>
              </a:xfrm>
            </p:grpSpPr>
            <p:grpSp>
              <p:nvGrpSpPr>
                <p:cNvPr id="60" name="îşlïḑè">
                  <a:extLst>
                    <a:ext uri="{FF2B5EF4-FFF2-40B4-BE49-F238E27FC236}">
                      <a16:creationId xmlns:a16="http://schemas.microsoft.com/office/drawing/2014/main" id="{3B03088C-D036-42AB-AE55-7C2489E42335}"/>
                    </a:ext>
                  </a:extLst>
                </p:cNvPr>
                <p:cNvGrpSpPr/>
                <p:nvPr/>
              </p:nvGrpSpPr>
              <p:grpSpPr>
                <a:xfrm>
                  <a:off x="4708542" y="3050098"/>
                  <a:ext cx="935633" cy="1405976"/>
                  <a:chOff x="7868993" y="3085609"/>
                  <a:chExt cx="935633" cy="1405976"/>
                </a:xfrm>
                <a:solidFill>
                  <a:schemeClr val="accent1">
                    <a:lumMod val="75000"/>
                  </a:schemeClr>
                </a:solidFill>
              </p:grpSpPr>
              <p:sp>
                <p:nvSpPr>
                  <p:cNvPr id="64" name="ïSlîḍé">
                    <a:extLst>
                      <a:ext uri="{FF2B5EF4-FFF2-40B4-BE49-F238E27FC236}">
                        <a16:creationId xmlns:a16="http://schemas.microsoft.com/office/drawing/2014/main" id="{8CFF66E2-FB98-42E0-8089-9C2E628FEDDA}"/>
                      </a:ext>
                    </a:extLst>
                  </p:cNvPr>
                  <p:cNvSpPr/>
                  <p:nvPr/>
                </p:nvSpPr>
                <p:spPr>
                  <a:xfrm>
                    <a:off x="7868993" y="3085609"/>
                    <a:ext cx="796231" cy="6139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1" h="741" extrusionOk="0">
                        <a:moveTo>
                          <a:pt x="0" y="74"/>
                        </a:moveTo>
                        <a:lnTo>
                          <a:pt x="653" y="0"/>
                        </a:lnTo>
                        <a:lnTo>
                          <a:pt x="971" y="384"/>
                        </a:lnTo>
                        <a:lnTo>
                          <a:pt x="403" y="741"/>
                        </a:lnTo>
                        <a:lnTo>
                          <a:pt x="133" y="566"/>
                        </a:lnTo>
                        <a:lnTo>
                          <a:pt x="0" y="7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5" name="ïslíḓè">
                    <a:extLst>
                      <a:ext uri="{FF2B5EF4-FFF2-40B4-BE49-F238E27FC236}">
                        <a16:creationId xmlns:a16="http://schemas.microsoft.com/office/drawing/2014/main" id="{5A4C5A22-E36A-46D5-8176-9D96D17AAD3F}"/>
                      </a:ext>
                    </a:extLst>
                  </p:cNvPr>
                  <p:cNvSpPr/>
                  <p:nvPr/>
                </p:nvSpPr>
                <p:spPr>
                  <a:xfrm>
                    <a:off x="8080556" y="3131176"/>
                    <a:ext cx="487087" cy="3256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4" h="393" extrusionOk="0">
                        <a:moveTo>
                          <a:pt x="36" y="393"/>
                        </a:moveTo>
                        <a:lnTo>
                          <a:pt x="594" y="331"/>
                        </a:lnTo>
                        <a:lnTo>
                          <a:pt x="407" y="80"/>
                        </a:lnTo>
                        <a:lnTo>
                          <a:pt x="152" y="0"/>
                        </a:lnTo>
                        <a:lnTo>
                          <a:pt x="0" y="42"/>
                        </a:lnTo>
                        <a:lnTo>
                          <a:pt x="0" y="246"/>
                        </a:lnTo>
                        <a:lnTo>
                          <a:pt x="36" y="39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 fontScale="70000" lnSpcReduction="20000"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6" name="îs1íďe">
                    <a:extLst>
                      <a:ext uri="{FF2B5EF4-FFF2-40B4-BE49-F238E27FC236}">
                        <a16:creationId xmlns:a16="http://schemas.microsoft.com/office/drawing/2014/main" id="{C8DF0C96-DDA0-4077-8548-9AF88EFF8C21}"/>
                      </a:ext>
                    </a:extLst>
                  </p:cNvPr>
                  <p:cNvSpPr/>
                  <p:nvPr/>
                </p:nvSpPr>
                <p:spPr>
                  <a:xfrm>
                    <a:off x="7923933" y="3772440"/>
                    <a:ext cx="436246" cy="6876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351" extrusionOk="0">
                        <a:moveTo>
                          <a:pt x="55" y="351"/>
                        </a:moveTo>
                        <a:cubicBezTo>
                          <a:pt x="210" y="304"/>
                          <a:pt x="210" y="304"/>
                          <a:pt x="210" y="304"/>
                        </a:cubicBezTo>
                        <a:cubicBezTo>
                          <a:pt x="225" y="70"/>
                          <a:pt x="225" y="70"/>
                          <a:pt x="225" y="70"/>
                        </a:cubicBezTo>
                        <a:cubicBezTo>
                          <a:pt x="163" y="0"/>
                          <a:pt x="163" y="0"/>
                          <a:pt x="163" y="0"/>
                        </a:cubicBezTo>
                        <a:cubicBezTo>
                          <a:pt x="163" y="0"/>
                          <a:pt x="38" y="82"/>
                          <a:pt x="36" y="84"/>
                        </a:cubicBezTo>
                        <a:cubicBezTo>
                          <a:pt x="35" y="85"/>
                          <a:pt x="0" y="200"/>
                          <a:pt x="0" y="200"/>
                        </a:cubicBezTo>
                        <a:lnTo>
                          <a:pt x="55" y="35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7" name="ís1îḍe">
                    <a:extLst>
                      <a:ext uri="{FF2B5EF4-FFF2-40B4-BE49-F238E27FC236}">
                        <a16:creationId xmlns:a16="http://schemas.microsoft.com/office/drawing/2014/main" id="{5D79330E-B7E7-4DEF-875F-66590C830F94}"/>
                      </a:ext>
                    </a:extLst>
                  </p:cNvPr>
                  <p:cNvSpPr/>
                  <p:nvPr/>
                </p:nvSpPr>
                <p:spPr>
                  <a:xfrm>
                    <a:off x="8169937" y="4023478"/>
                    <a:ext cx="634689" cy="468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239" extrusionOk="0">
                        <a:moveTo>
                          <a:pt x="6" y="23"/>
                        </a:moveTo>
                        <a:cubicBezTo>
                          <a:pt x="327" y="0"/>
                          <a:pt x="327" y="0"/>
                          <a:pt x="327" y="0"/>
                        </a:cubicBezTo>
                        <a:cubicBezTo>
                          <a:pt x="249" y="160"/>
                          <a:pt x="249" y="160"/>
                          <a:pt x="249" y="160"/>
                        </a:cubicBezTo>
                        <a:cubicBezTo>
                          <a:pt x="249" y="160"/>
                          <a:pt x="113" y="239"/>
                          <a:pt x="108" y="239"/>
                        </a:cubicBezTo>
                        <a:cubicBezTo>
                          <a:pt x="103" y="238"/>
                          <a:pt x="3" y="152"/>
                          <a:pt x="1" y="152"/>
                        </a:cubicBezTo>
                        <a:cubicBezTo>
                          <a:pt x="0" y="151"/>
                          <a:pt x="6" y="23"/>
                          <a:pt x="6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68" name="ïŝľîďè">
                    <a:extLst>
                      <a:ext uri="{FF2B5EF4-FFF2-40B4-BE49-F238E27FC236}">
                        <a16:creationId xmlns:a16="http://schemas.microsoft.com/office/drawing/2014/main" id="{D091A802-B0EC-4519-82B4-920E43F47A24}"/>
                      </a:ext>
                    </a:extLst>
                  </p:cNvPr>
                  <p:cNvSpPr/>
                  <p:nvPr/>
                </p:nvSpPr>
                <p:spPr>
                  <a:xfrm>
                    <a:off x="8278998" y="3287763"/>
                    <a:ext cx="484626" cy="8566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1034" extrusionOk="0">
                        <a:moveTo>
                          <a:pt x="94" y="1034"/>
                        </a:moveTo>
                        <a:lnTo>
                          <a:pt x="579" y="968"/>
                        </a:lnTo>
                        <a:lnTo>
                          <a:pt x="591" y="497"/>
                        </a:lnTo>
                        <a:lnTo>
                          <a:pt x="402" y="24"/>
                        </a:lnTo>
                        <a:lnTo>
                          <a:pt x="321" y="0"/>
                        </a:lnTo>
                        <a:lnTo>
                          <a:pt x="0" y="19"/>
                        </a:lnTo>
                        <a:lnTo>
                          <a:pt x="94" y="10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61" name="iśļíḋé">
                  <a:extLst>
                    <a:ext uri="{FF2B5EF4-FFF2-40B4-BE49-F238E27FC236}">
                      <a16:creationId xmlns:a16="http://schemas.microsoft.com/office/drawing/2014/main" id="{B271B2C5-0BED-410D-8EF4-303602515F0E}"/>
                    </a:ext>
                  </a:extLst>
                </p:cNvPr>
                <p:cNvSpPr/>
                <p:nvPr/>
              </p:nvSpPr>
              <p:spPr>
                <a:xfrm>
                  <a:off x="4720022" y="2209162"/>
                  <a:ext cx="1164415" cy="295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1506" extrusionOk="0">
                      <a:moveTo>
                        <a:pt x="121" y="0"/>
                      </a:moveTo>
                      <a:cubicBezTo>
                        <a:pt x="0" y="438"/>
                        <a:pt x="0" y="438"/>
                        <a:pt x="0" y="438"/>
                      </a:cubicBezTo>
                      <a:cubicBezTo>
                        <a:pt x="118" y="618"/>
                        <a:pt x="118" y="618"/>
                        <a:pt x="118" y="618"/>
                      </a:cubicBezTo>
                      <a:cubicBezTo>
                        <a:pt x="119" y="617"/>
                        <a:pt x="119" y="616"/>
                        <a:pt x="119" y="615"/>
                      </a:cubicBezTo>
                      <a:cubicBezTo>
                        <a:pt x="119" y="614"/>
                        <a:pt x="120" y="613"/>
                        <a:pt x="120" y="612"/>
                      </a:cubicBezTo>
                      <a:cubicBezTo>
                        <a:pt x="120" y="612"/>
                        <a:pt x="120" y="611"/>
                        <a:pt x="121" y="610"/>
                      </a:cubicBezTo>
                      <a:cubicBezTo>
                        <a:pt x="121" y="609"/>
                        <a:pt x="121" y="608"/>
                        <a:pt x="121" y="607"/>
                      </a:cubicBezTo>
                      <a:cubicBezTo>
                        <a:pt x="129" y="581"/>
                        <a:pt x="139" y="560"/>
                        <a:pt x="151" y="544"/>
                      </a:cubicBezTo>
                      <a:cubicBezTo>
                        <a:pt x="163" y="529"/>
                        <a:pt x="176" y="518"/>
                        <a:pt x="190" y="514"/>
                      </a:cubicBezTo>
                      <a:cubicBezTo>
                        <a:pt x="205" y="510"/>
                        <a:pt x="220" y="511"/>
                        <a:pt x="235" y="519"/>
                      </a:cubicBezTo>
                      <a:cubicBezTo>
                        <a:pt x="250" y="527"/>
                        <a:pt x="266" y="541"/>
                        <a:pt x="280" y="561"/>
                      </a:cubicBezTo>
                      <a:cubicBezTo>
                        <a:pt x="294" y="582"/>
                        <a:pt x="306" y="608"/>
                        <a:pt x="316" y="636"/>
                      </a:cubicBezTo>
                      <a:cubicBezTo>
                        <a:pt x="325" y="665"/>
                        <a:pt x="332" y="696"/>
                        <a:pt x="336" y="728"/>
                      </a:cubicBezTo>
                      <a:cubicBezTo>
                        <a:pt x="340" y="760"/>
                        <a:pt x="341" y="793"/>
                        <a:pt x="339" y="824"/>
                      </a:cubicBezTo>
                      <a:cubicBezTo>
                        <a:pt x="336" y="855"/>
                        <a:pt x="331" y="885"/>
                        <a:pt x="322" y="912"/>
                      </a:cubicBezTo>
                      <a:cubicBezTo>
                        <a:pt x="314" y="938"/>
                        <a:pt x="303" y="958"/>
                        <a:pt x="290" y="973"/>
                      </a:cubicBezTo>
                      <a:cubicBezTo>
                        <a:pt x="277" y="987"/>
                        <a:pt x="263" y="996"/>
                        <a:pt x="249" y="998"/>
                      </a:cubicBezTo>
                      <a:cubicBezTo>
                        <a:pt x="234" y="1000"/>
                        <a:pt x="219" y="997"/>
                        <a:pt x="204" y="987"/>
                      </a:cubicBezTo>
                      <a:cubicBezTo>
                        <a:pt x="189" y="978"/>
                        <a:pt x="175" y="963"/>
                        <a:pt x="162" y="942"/>
                      </a:cubicBezTo>
                      <a:cubicBezTo>
                        <a:pt x="161" y="941"/>
                        <a:pt x="160" y="940"/>
                        <a:pt x="160" y="939"/>
                      </a:cubicBezTo>
                      <a:cubicBezTo>
                        <a:pt x="159" y="938"/>
                        <a:pt x="159" y="937"/>
                        <a:pt x="158" y="936"/>
                      </a:cubicBezTo>
                      <a:cubicBezTo>
                        <a:pt x="158" y="935"/>
                        <a:pt x="157" y="934"/>
                        <a:pt x="157" y="933"/>
                      </a:cubicBezTo>
                      <a:cubicBezTo>
                        <a:pt x="156" y="932"/>
                        <a:pt x="155" y="931"/>
                        <a:pt x="155" y="930"/>
                      </a:cubicBezTo>
                      <a:cubicBezTo>
                        <a:pt x="88" y="1148"/>
                        <a:pt x="88" y="1148"/>
                        <a:pt x="88" y="1148"/>
                      </a:cubicBezTo>
                      <a:cubicBezTo>
                        <a:pt x="303" y="1506"/>
                        <a:pt x="303" y="1506"/>
                        <a:pt x="303" y="1506"/>
                      </a:cubicBezTo>
                      <a:cubicBezTo>
                        <a:pt x="600" y="655"/>
                        <a:pt x="600" y="655"/>
                        <a:pt x="600" y="655"/>
                      </a:cubicBezTo>
                      <a:cubicBezTo>
                        <a:pt x="121" y="0"/>
                        <a:pt x="121" y="0"/>
                        <a:pt x="1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40" tIns="45720" rIns="91440" bIns="45720" anchor="t" anchorCtr="0">
                  <a:norm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2" name="íslíḋè">
                  <a:extLst>
                    <a:ext uri="{FF2B5EF4-FFF2-40B4-BE49-F238E27FC236}">
                      <a16:creationId xmlns:a16="http://schemas.microsoft.com/office/drawing/2014/main" id="{8E611285-DF5B-46BD-8A98-959D9AE5623D}"/>
                    </a:ext>
                  </a:extLst>
                </p:cNvPr>
                <p:cNvSpPr/>
                <p:nvPr/>
              </p:nvSpPr>
              <p:spPr>
                <a:xfrm>
                  <a:off x="4512559" y="3111407"/>
                  <a:ext cx="840511" cy="1313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670" extrusionOk="0">
                      <a:moveTo>
                        <a:pt x="101" y="0"/>
                      </a:moveTo>
                      <a:cubicBezTo>
                        <a:pt x="220" y="182"/>
                        <a:pt x="220" y="182"/>
                        <a:pt x="220" y="182"/>
                      </a:cubicBezTo>
                      <a:cubicBezTo>
                        <a:pt x="232" y="200"/>
                        <a:pt x="232" y="200"/>
                        <a:pt x="232" y="200"/>
                      </a:cubicBezTo>
                      <a:cubicBezTo>
                        <a:pt x="232" y="198"/>
                        <a:pt x="232" y="196"/>
                        <a:pt x="233" y="193"/>
                      </a:cubicBezTo>
                      <a:cubicBezTo>
                        <a:pt x="233" y="191"/>
                        <a:pt x="233" y="189"/>
                        <a:pt x="234" y="187"/>
                      </a:cubicBezTo>
                      <a:cubicBezTo>
                        <a:pt x="234" y="185"/>
                        <a:pt x="235" y="183"/>
                        <a:pt x="235" y="181"/>
                      </a:cubicBezTo>
                      <a:cubicBezTo>
                        <a:pt x="236" y="179"/>
                        <a:pt x="236" y="177"/>
                        <a:pt x="237" y="175"/>
                      </a:cubicBezTo>
                      <a:cubicBezTo>
                        <a:pt x="237" y="174"/>
                        <a:pt x="237" y="173"/>
                        <a:pt x="237" y="172"/>
                      </a:cubicBezTo>
                      <a:cubicBezTo>
                        <a:pt x="238" y="171"/>
                        <a:pt x="238" y="171"/>
                        <a:pt x="238" y="170"/>
                      </a:cubicBezTo>
                      <a:cubicBezTo>
                        <a:pt x="238" y="169"/>
                        <a:pt x="239" y="168"/>
                        <a:pt x="239" y="167"/>
                      </a:cubicBezTo>
                      <a:cubicBezTo>
                        <a:pt x="239" y="166"/>
                        <a:pt x="239" y="165"/>
                        <a:pt x="240" y="164"/>
                      </a:cubicBezTo>
                      <a:cubicBezTo>
                        <a:pt x="247" y="141"/>
                        <a:pt x="255" y="122"/>
                        <a:pt x="266" y="109"/>
                      </a:cubicBezTo>
                      <a:cubicBezTo>
                        <a:pt x="276" y="95"/>
                        <a:pt x="288" y="86"/>
                        <a:pt x="301" y="82"/>
                      </a:cubicBezTo>
                      <a:cubicBezTo>
                        <a:pt x="313" y="79"/>
                        <a:pt x="327" y="80"/>
                        <a:pt x="340" y="87"/>
                      </a:cubicBezTo>
                      <a:cubicBezTo>
                        <a:pt x="354" y="94"/>
                        <a:pt x="367" y="106"/>
                        <a:pt x="380" y="125"/>
                      </a:cubicBezTo>
                      <a:cubicBezTo>
                        <a:pt x="392" y="143"/>
                        <a:pt x="403" y="166"/>
                        <a:pt x="411" y="191"/>
                      </a:cubicBezTo>
                      <a:cubicBezTo>
                        <a:pt x="419" y="216"/>
                        <a:pt x="425" y="243"/>
                        <a:pt x="429" y="271"/>
                      </a:cubicBezTo>
                      <a:cubicBezTo>
                        <a:pt x="432" y="299"/>
                        <a:pt x="433" y="328"/>
                        <a:pt x="431" y="356"/>
                      </a:cubicBezTo>
                      <a:cubicBezTo>
                        <a:pt x="429" y="383"/>
                        <a:pt x="425" y="409"/>
                        <a:pt x="417" y="433"/>
                      </a:cubicBezTo>
                      <a:cubicBezTo>
                        <a:pt x="409" y="456"/>
                        <a:pt x="400" y="474"/>
                        <a:pt x="389" y="487"/>
                      </a:cubicBezTo>
                      <a:cubicBezTo>
                        <a:pt x="378" y="500"/>
                        <a:pt x="365" y="507"/>
                        <a:pt x="352" y="509"/>
                      </a:cubicBezTo>
                      <a:cubicBezTo>
                        <a:pt x="339" y="512"/>
                        <a:pt x="326" y="509"/>
                        <a:pt x="313" y="500"/>
                      </a:cubicBezTo>
                      <a:cubicBezTo>
                        <a:pt x="300" y="492"/>
                        <a:pt x="287" y="479"/>
                        <a:pt x="275" y="460"/>
                      </a:cubicBezTo>
                      <a:cubicBezTo>
                        <a:pt x="275" y="459"/>
                        <a:pt x="274" y="458"/>
                        <a:pt x="274" y="457"/>
                      </a:cubicBezTo>
                      <a:cubicBezTo>
                        <a:pt x="273" y="456"/>
                        <a:pt x="272" y="455"/>
                        <a:pt x="272" y="455"/>
                      </a:cubicBezTo>
                      <a:cubicBezTo>
                        <a:pt x="271" y="454"/>
                        <a:pt x="271" y="453"/>
                        <a:pt x="270" y="452"/>
                      </a:cubicBezTo>
                      <a:cubicBezTo>
                        <a:pt x="270" y="451"/>
                        <a:pt x="269" y="450"/>
                        <a:pt x="269" y="449"/>
                      </a:cubicBezTo>
                      <a:cubicBezTo>
                        <a:pt x="268" y="447"/>
                        <a:pt x="267" y="445"/>
                        <a:pt x="266" y="444"/>
                      </a:cubicBezTo>
                      <a:cubicBezTo>
                        <a:pt x="265" y="442"/>
                        <a:pt x="264" y="440"/>
                        <a:pt x="263" y="438"/>
                      </a:cubicBezTo>
                      <a:cubicBezTo>
                        <a:pt x="262" y="437"/>
                        <a:pt x="261" y="435"/>
                        <a:pt x="261" y="433"/>
                      </a:cubicBezTo>
                      <a:cubicBezTo>
                        <a:pt x="260" y="431"/>
                        <a:pt x="259" y="429"/>
                        <a:pt x="258" y="428"/>
                      </a:cubicBezTo>
                      <a:cubicBezTo>
                        <a:pt x="251" y="450"/>
                        <a:pt x="251" y="450"/>
                        <a:pt x="251" y="450"/>
                      </a:cubicBezTo>
                      <a:cubicBezTo>
                        <a:pt x="184" y="670"/>
                        <a:pt x="184" y="670"/>
                        <a:pt x="184" y="670"/>
                      </a:cubicBezTo>
                      <a:cubicBezTo>
                        <a:pt x="0" y="364"/>
                        <a:pt x="0" y="364"/>
                        <a:pt x="0" y="364"/>
                      </a:cubicBez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40" tIns="45720" rIns="91440" bIns="45720" anchor="t" anchorCtr="0">
                  <a:norm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3" name="ïṩ1iḋê">
                  <a:extLst>
                    <a:ext uri="{FF2B5EF4-FFF2-40B4-BE49-F238E27FC236}">
                      <a16:creationId xmlns:a16="http://schemas.microsoft.com/office/drawing/2014/main" id="{B4B30FD2-477B-4A40-82CC-4D824691AE9F}"/>
                    </a:ext>
                  </a:extLst>
                </p:cNvPr>
                <p:cNvSpPr/>
                <p:nvPr/>
              </p:nvSpPr>
              <p:spPr>
                <a:xfrm>
                  <a:off x="4530599" y="3150346"/>
                  <a:ext cx="806891" cy="1235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630" extrusionOk="0">
                      <a:moveTo>
                        <a:pt x="0" y="343"/>
                      </a:move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227" y="202"/>
                        <a:pt x="227" y="202"/>
                        <a:pt x="227" y="202"/>
                      </a:cubicBezTo>
                      <a:cubicBezTo>
                        <a:pt x="231" y="181"/>
                        <a:pt x="231" y="181"/>
                        <a:pt x="231" y="181"/>
                      </a:cubicBezTo>
                      <a:cubicBezTo>
                        <a:pt x="231" y="179"/>
                        <a:pt x="231" y="177"/>
                        <a:pt x="232" y="175"/>
                      </a:cubicBezTo>
                      <a:cubicBezTo>
                        <a:pt x="232" y="173"/>
                        <a:pt x="232" y="171"/>
                        <a:pt x="233" y="169"/>
                      </a:cubicBezTo>
                      <a:cubicBezTo>
                        <a:pt x="233" y="167"/>
                        <a:pt x="234" y="165"/>
                        <a:pt x="234" y="163"/>
                      </a:cubicBezTo>
                      <a:cubicBezTo>
                        <a:pt x="235" y="161"/>
                        <a:pt x="237" y="153"/>
                        <a:pt x="237" y="153"/>
                      </a:cubicBezTo>
                      <a:cubicBezTo>
                        <a:pt x="238" y="149"/>
                        <a:pt x="238" y="149"/>
                        <a:pt x="238" y="149"/>
                      </a:cubicBezTo>
                      <a:cubicBezTo>
                        <a:pt x="238" y="146"/>
                        <a:pt x="238" y="146"/>
                        <a:pt x="238" y="146"/>
                      </a:cubicBezTo>
                      <a:cubicBezTo>
                        <a:pt x="245" y="125"/>
                        <a:pt x="253" y="107"/>
                        <a:pt x="263" y="94"/>
                      </a:cubicBezTo>
                      <a:cubicBezTo>
                        <a:pt x="273" y="81"/>
                        <a:pt x="283" y="73"/>
                        <a:pt x="294" y="70"/>
                      </a:cubicBezTo>
                      <a:cubicBezTo>
                        <a:pt x="298" y="69"/>
                        <a:pt x="302" y="68"/>
                        <a:pt x="306" y="68"/>
                      </a:cubicBezTo>
                      <a:cubicBezTo>
                        <a:pt x="313" y="68"/>
                        <a:pt x="320" y="70"/>
                        <a:pt x="327" y="74"/>
                      </a:cubicBezTo>
                      <a:cubicBezTo>
                        <a:pt x="340" y="81"/>
                        <a:pt x="352" y="92"/>
                        <a:pt x="364" y="109"/>
                      </a:cubicBezTo>
                      <a:cubicBezTo>
                        <a:pt x="376" y="127"/>
                        <a:pt x="386" y="148"/>
                        <a:pt x="394" y="173"/>
                      </a:cubicBezTo>
                      <a:cubicBezTo>
                        <a:pt x="402" y="198"/>
                        <a:pt x="408" y="224"/>
                        <a:pt x="412" y="252"/>
                      </a:cubicBezTo>
                      <a:cubicBezTo>
                        <a:pt x="415" y="280"/>
                        <a:pt x="416" y="308"/>
                        <a:pt x="414" y="335"/>
                      </a:cubicBezTo>
                      <a:cubicBezTo>
                        <a:pt x="412" y="363"/>
                        <a:pt x="408" y="388"/>
                        <a:pt x="400" y="410"/>
                      </a:cubicBezTo>
                      <a:cubicBezTo>
                        <a:pt x="393" y="432"/>
                        <a:pt x="384" y="449"/>
                        <a:pt x="373" y="462"/>
                      </a:cubicBezTo>
                      <a:cubicBezTo>
                        <a:pt x="364" y="473"/>
                        <a:pt x="353" y="479"/>
                        <a:pt x="342" y="481"/>
                      </a:cubicBezTo>
                      <a:cubicBezTo>
                        <a:pt x="340" y="482"/>
                        <a:pt x="337" y="482"/>
                        <a:pt x="335" y="482"/>
                      </a:cubicBezTo>
                      <a:cubicBezTo>
                        <a:pt x="326" y="482"/>
                        <a:pt x="317" y="479"/>
                        <a:pt x="308" y="474"/>
                      </a:cubicBezTo>
                      <a:cubicBezTo>
                        <a:pt x="296" y="466"/>
                        <a:pt x="284" y="453"/>
                        <a:pt x="273" y="436"/>
                      </a:cubicBezTo>
                      <a:cubicBezTo>
                        <a:pt x="271" y="433"/>
                        <a:pt x="271" y="433"/>
                        <a:pt x="271" y="433"/>
                      </a:cubicBezTo>
                      <a:cubicBezTo>
                        <a:pt x="268" y="428"/>
                        <a:pt x="268" y="428"/>
                        <a:pt x="268" y="428"/>
                      </a:cubicBezTo>
                      <a:cubicBezTo>
                        <a:pt x="268" y="427"/>
                        <a:pt x="267" y="426"/>
                        <a:pt x="267" y="425"/>
                      </a:cubicBezTo>
                      <a:cubicBezTo>
                        <a:pt x="266" y="423"/>
                        <a:pt x="265" y="422"/>
                        <a:pt x="264" y="420"/>
                      </a:cubicBezTo>
                      <a:cubicBezTo>
                        <a:pt x="263" y="418"/>
                        <a:pt x="263" y="417"/>
                        <a:pt x="262" y="416"/>
                      </a:cubicBezTo>
                      <a:cubicBezTo>
                        <a:pt x="262" y="416"/>
                        <a:pt x="260" y="411"/>
                        <a:pt x="259" y="410"/>
                      </a:cubicBezTo>
                      <a:cubicBezTo>
                        <a:pt x="258" y="408"/>
                        <a:pt x="257" y="406"/>
                        <a:pt x="257" y="404"/>
                      </a:cubicBezTo>
                      <a:cubicBezTo>
                        <a:pt x="248" y="384"/>
                        <a:pt x="248" y="384"/>
                        <a:pt x="248" y="384"/>
                      </a:cubicBezTo>
                      <a:cubicBezTo>
                        <a:pt x="172" y="630"/>
                        <a:pt x="172" y="630"/>
                        <a:pt x="172" y="630"/>
                      </a:cubicBezTo>
                      <a:lnTo>
                        <a:pt x="0" y="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40" tIns="45720" rIns="91440" bIns="45720" anchor="t" anchorCtr="0">
                  <a:norm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36" name="íṣļíḓé">
                <a:extLst>
                  <a:ext uri="{FF2B5EF4-FFF2-40B4-BE49-F238E27FC236}">
                    <a16:creationId xmlns:a16="http://schemas.microsoft.com/office/drawing/2014/main" id="{376AC50D-F34F-4254-95A2-3CFD16FE0A15}"/>
                  </a:ext>
                </a:extLst>
              </p:cNvPr>
              <p:cNvGrpSpPr/>
              <p:nvPr/>
            </p:nvGrpSpPr>
            <p:grpSpPr>
              <a:xfrm>
                <a:off x="4955364" y="2021518"/>
                <a:ext cx="2724076" cy="1471831"/>
                <a:chOff x="4955364" y="2021518"/>
                <a:chExt cx="2724076" cy="1471831"/>
              </a:xfrm>
            </p:grpSpPr>
            <p:grpSp>
              <p:nvGrpSpPr>
                <p:cNvPr id="50" name="íśḷïdé">
                  <a:extLst>
                    <a:ext uri="{FF2B5EF4-FFF2-40B4-BE49-F238E27FC236}">
                      <a16:creationId xmlns:a16="http://schemas.microsoft.com/office/drawing/2014/main" id="{34995B65-4E42-42F0-A491-82C71E5A01AD}"/>
                    </a:ext>
                  </a:extLst>
                </p:cNvPr>
                <p:cNvGrpSpPr/>
                <p:nvPr/>
              </p:nvGrpSpPr>
              <p:grpSpPr>
                <a:xfrm>
                  <a:off x="5665495" y="2035603"/>
                  <a:ext cx="1486540" cy="1202564"/>
                  <a:chOff x="8825946" y="2071114"/>
                  <a:chExt cx="1486540" cy="1202564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55" name="íšlîḓé">
                    <a:extLst>
                      <a:ext uri="{FF2B5EF4-FFF2-40B4-BE49-F238E27FC236}">
                        <a16:creationId xmlns:a16="http://schemas.microsoft.com/office/drawing/2014/main" id="{A077AC20-0765-4685-9813-A7488217BD3A}"/>
                      </a:ext>
                    </a:extLst>
                  </p:cNvPr>
                  <p:cNvSpPr/>
                  <p:nvPr/>
                </p:nvSpPr>
                <p:spPr>
                  <a:xfrm>
                    <a:off x="8957828" y="2071114"/>
                    <a:ext cx="572368" cy="584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8" h="705" extrusionOk="0">
                        <a:moveTo>
                          <a:pt x="168" y="0"/>
                        </a:moveTo>
                        <a:lnTo>
                          <a:pt x="0" y="485"/>
                        </a:lnTo>
                        <a:lnTo>
                          <a:pt x="457" y="705"/>
                        </a:lnTo>
                        <a:lnTo>
                          <a:pt x="698" y="606"/>
                        </a:lnTo>
                        <a:lnTo>
                          <a:pt x="660" y="352"/>
                        </a:lnTo>
                        <a:lnTo>
                          <a:pt x="16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6" name="isļiḑé">
                    <a:extLst>
                      <a:ext uri="{FF2B5EF4-FFF2-40B4-BE49-F238E27FC236}">
                        <a16:creationId xmlns:a16="http://schemas.microsoft.com/office/drawing/2014/main" id="{49B19384-6C9F-45E6-8D31-439E8A8FCA68}"/>
                      </a:ext>
                    </a:extLst>
                  </p:cNvPr>
                  <p:cNvSpPr/>
                  <p:nvPr/>
                </p:nvSpPr>
                <p:spPr>
                  <a:xfrm>
                    <a:off x="8825946" y="2484113"/>
                    <a:ext cx="424766" cy="5724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8" h="691" extrusionOk="0">
                        <a:moveTo>
                          <a:pt x="518" y="71"/>
                        </a:moveTo>
                        <a:lnTo>
                          <a:pt x="303" y="691"/>
                        </a:lnTo>
                        <a:lnTo>
                          <a:pt x="45" y="407"/>
                        </a:lnTo>
                        <a:lnTo>
                          <a:pt x="0" y="94"/>
                        </a:lnTo>
                        <a:lnTo>
                          <a:pt x="166" y="0"/>
                        </a:lnTo>
                        <a:lnTo>
                          <a:pt x="518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7" name="iś1ïḋè">
                    <a:extLst>
                      <a:ext uri="{FF2B5EF4-FFF2-40B4-BE49-F238E27FC236}">
                        <a16:creationId xmlns:a16="http://schemas.microsoft.com/office/drawing/2014/main" id="{25F58EF4-8F05-4459-825D-A754190363B9}"/>
                      </a:ext>
                    </a:extLst>
                  </p:cNvPr>
                  <p:cNvSpPr/>
                  <p:nvPr/>
                </p:nvSpPr>
                <p:spPr>
                  <a:xfrm>
                    <a:off x="9588416" y="2502765"/>
                    <a:ext cx="724070" cy="486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" h="587" extrusionOk="0">
                        <a:moveTo>
                          <a:pt x="883" y="78"/>
                        </a:moveTo>
                        <a:lnTo>
                          <a:pt x="665" y="587"/>
                        </a:lnTo>
                        <a:lnTo>
                          <a:pt x="137" y="411"/>
                        </a:lnTo>
                        <a:lnTo>
                          <a:pt x="0" y="142"/>
                        </a:lnTo>
                        <a:lnTo>
                          <a:pt x="279" y="0"/>
                        </a:lnTo>
                        <a:lnTo>
                          <a:pt x="883" y="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8" name="ïṡḻíďé">
                    <a:extLst>
                      <a:ext uri="{FF2B5EF4-FFF2-40B4-BE49-F238E27FC236}">
                        <a16:creationId xmlns:a16="http://schemas.microsoft.com/office/drawing/2014/main" id="{FDC6CB74-E7D8-472D-A898-117C6023187A}"/>
                      </a:ext>
                    </a:extLst>
                  </p:cNvPr>
                  <p:cNvSpPr/>
                  <p:nvPr/>
                </p:nvSpPr>
                <p:spPr>
                  <a:xfrm>
                    <a:off x="9654156" y="2778231"/>
                    <a:ext cx="432966" cy="4954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" h="253" extrusionOk="0">
                        <a:moveTo>
                          <a:pt x="83" y="0"/>
                        </a:moveTo>
                        <a:cubicBezTo>
                          <a:pt x="0" y="241"/>
                          <a:pt x="0" y="241"/>
                          <a:pt x="0" y="241"/>
                        </a:cubicBezTo>
                        <a:cubicBezTo>
                          <a:pt x="118" y="253"/>
                          <a:pt x="118" y="253"/>
                          <a:pt x="118" y="253"/>
                        </a:cubicBezTo>
                        <a:cubicBezTo>
                          <a:pt x="118" y="253"/>
                          <a:pt x="223" y="198"/>
                          <a:pt x="223" y="193"/>
                        </a:cubicBezTo>
                        <a:cubicBezTo>
                          <a:pt x="223" y="188"/>
                          <a:pt x="203" y="75"/>
                          <a:pt x="203" y="75"/>
                        </a:cubicBezTo>
                        <a:lnTo>
                          <a:pt x="8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9" name="iSḻîḓe">
                    <a:extLst>
                      <a:ext uri="{FF2B5EF4-FFF2-40B4-BE49-F238E27FC236}">
                        <a16:creationId xmlns:a16="http://schemas.microsoft.com/office/drawing/2014/main" id="{2FFF31DC-E57D-443E-8340-B3F4CF3BD260}"/>
                      </a:ext>
                    </a:extLst>
                  </p:cNvPr>
                  <p:cNvSpPr/>
                  <p:nvPr/>
                </p:nvSpPr>
                <p:spPr>
                  <a:xfrm>
                    <a:off x="9014408" y="2524307"/>
                    <a:ext cx="874952" cy="64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" h="328" extrusionOk="0">
                        <a:moveTo>
                          <a:pt x="451" y="138"/>
                        </a:moveTo>
                        <a:cubicBezTo>
                          <a:pt x="451" y="138"/>
                          <a:pt x="395" y="328"/>
                          <a:pt x="400" y="327"/>
                        </a:cubicBezTo>
                        <a:cubicBezTo>
                          <a:pt x="405" y="326"/>
                          <a:pt x="22" y="247"/>
                          <a:pt x="22" y="247"/>
                        </a:cubicBezTo>
                        <a:cubicBezTo>
                          <a:pt x="0" y="169"/>
                          <a:pt x="0" y="169"/>
                          <a:pt x="0" y="169"/>
                        </a:cubicBezTo>
                        <a:cubicBezTo>
                          <a:pt x="42" y="0"/>
                          <a:pt x="42" y="0"/>
                          <a:pt x="42" y="0"/>
                        </a:cubicBezTo>
                        <a:lnTo>
                          <a:pt x="451" y="1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</p:grpSp>
            <p:sp>
              <p:nvSpPr>
                <p:cNvPr id="51" name="ïšľîḍe">
                  <a:extLst>
                    <a:ext uri="{FF2B5EF4-FFF2-40B4-BE49-F238E27FC236}">
                      <a16:creationId xmlns:a16="http://schemas.microsoft.com/office/drawing/2014/main" id="{400D21C7-C46C-484A-8EAF-840BF766872B}"/>
                    </a:ext>
                  </a:extLst>
                </p:cNvPr>
                <p:cNvSpPr/>
                <p:nvPr/>
              </p:nvSpPr>
              <p:spPr>
                <a:xfrm>
                  <a:off x="4955364" y="2193422"/>
                  <a:ext cx="2724076" cy="1299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663" extrusionOk="0">
                      <a:moveTo>
                        <a:pt x="455" y="0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479" y="663"/>
                        <a:pt x="479" y="663"/>
                        <a:pt x="479" y="663"/>
                      </a:cubicBezTo>
                      <a:cubicBezTo>
                        <a:pt x="1404" y="587"/>
                        <a:pt x="1404" y="587"/>
                        <a:pt x="1404" y="587"/>
                      </a:cubicBezTo>
                      <a:cubicBezTo>
                        <a:pt x="1120" y="269"/>
                        <a:pt x="1120" y="269"/>
                        <a:pt x="1120" y="269"/>
                      </a:cubicBezTo>
                      <a:cubicBezTo>
                        <a:pt x="876" y="280"/>
                        <a:pt x="876" y="280"/>
                        <a:pt x="876" y="280"/>
                      </a:cubicBezTo>
                      <a:cubicBezTo>
                        <a:pt x="876" y="281"/>
                        <a:pt x="877" y="282"/>
                        <a:pt x="877" y="282"/>
                      </a:cubicBezTo>
                      <a:cubicBezTo>
                        <a:pt x="878" y="283"/>
                        <a:pt x="879" y="284"/>
                        <a:pt x="879" y="284"/>
                      </a:cubicBezTo>
                      <a:cubicBezTo>
                        <a:pt x="880" y="285"/>
                        <a:pt x="881" y="286"/>
                        <a:pt x="881" y="286"/>
                      </a:cubicBezTo>
                      <a:cubicBezTo>
                        <a:pt x="882" y="287"/>
                        <a:pt x="882" y="288"/>
                        <a:pt x="883" y="289"/>
                      </a:cubicBezTo>
                      <a:cubicBezTo>
                        <a:pt x="899" y="308"/>
                        <a:pt x="909" y="326"/>
                        <a:pt x="913" y="344"/>
                      </a:cubicBezTo>
                      <a:cubicBezTo>
                        <a:pt x="918" y="361"/>
                        <a:pt x="916" y="377"/>
                        <a:pt x="909" y="391"/>
                      </a:cubicBezTo>
                      <a:cubicBezTo>
                        <a:pt x="902" y="405"/>
                        <a:pt x="889" y="417"/>
                        <a:pt x="871" y="426"/>
                      </a:cubicBezTo>
                      <a:cubicBezTo>
                        <a:pt x="853" y="435"/>
                        <a:pt x="829" y="441"/>
                        <a:pt x="801" y="443"/>
                      </a:cubicBezTo>
                      <a:cubicBezTo>
                        <a:pt x="772" y="445"/>
                        <a:pt x="741" y="442"/>
                        <a:pt x="710" y="436"/>
                      </a:cubicBezTo>
                      <a:cubicBezTo>
                        <a:pt x="679" y="430"/>
                        <a:pt x="648" y="420"/>
                        <a:pt x="618" y="408"/>
                      </a:cubicBezTo>
                      <a:cubicBezTo>
                        <a:pt x="588" y="396"/>
                        <a:pt x="560" y="381"/>
                        <a:pt x="536" y="364"/>
                      </a:cubicBezTo>
                      <a:cubicBezTo>
                        <a:pt x="511" y="347"/>
                        <a:pt x="490" y="328"/>
                        <a:pt x="475" y="308"/>
                      </a:cubicBezTo>
                      <a:cubicBezTo>
                        <a:pt x="459" y="288"/>
                        <a:pt x="451" y="269"/>
                        <a:pt x="448" y="251"/>
                      </a:cubicBezTo>
                      <a:cubicBezTo>
                        <a:pt x="446" y="234"/>
                        <a:pt x="449" y="219"/>
                        <a:pt x="458" y="205"/>
                      </a:cubicBezTo>
                      <a:cubicBezTo>
                        <a:pt x="467" y="192"/>
                        <a:pt x="481" y="181"/>
                        <a:pt x="500" y="173"/>
                      </a:cubicBezTo>
                      <a:cubicBezTo>
                        <a:pt x="519" y="166"/>
                        <a:pt x="543" y="161"/>
                        <a:pt x="571" y="160"/>
                      </a:cubicBezTo>
                      <a:cubicBezTo>
                        <a:pt x="572" y="160"/>
                        <a:pt x="573" y="160"/>
                        <a:pt x="574" y="160"/>
                      </a:cubicBezTo>
                      <a:cubicBezTo>
                        <a:pt x="576" y="160"/>
                        <a:pt x="577" y="160"/>
                        <a:pt x="578" y="160"/>
                      </a:cubicBezTo>
                      <a:cubicBezTo>
                        <a:pt x="579" y="160"/>
                        <a:pt x="580" y="160"/>
                        <a:pt x="582" y="160"/>
                      </a:cubicBezTo>
                      <a:cubicBezTo>
                        <a:pt x="583" y="160"/>
                        <a:pt x="584" y="160"/>
                        <a:pt x="585" y="160"/>
                      </a:cubicBezTo>
                      <a:cubicBezTo>
                        <a:pt x="455" y="0"/>
                        <a:pt x="455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spcFirstLastPara="1" wrap="square" lIns="91440" tIns="45720" rIns="91440" bIns="45720" anchor="t" anchorCtr="0">
                  <a:norm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  <p:grpSp>
              <p:nvGrpSpPr>
                <p:cNvPr id="52" name="ïSḷidê">
                  <a:extLst>
                    <a:ext uri="{FF2B5EF4-FFF2-40B4-BE49-F238E27FC236}">
                      <a16:creationId xmlns:a16="http://schemas.microsoft.com/office/drawing/2014/main" id="{FF1E63A3-28D3-48D3-A228-B8EA07F8D09C}"/>
                    </a:ext>
                  </a:extLst>
                </p:cNvPr>
                <p:cNvGrpSpPr/>
                <p:nvPr/>
              </p:nvGrpSpPr>
              <p:grpSpPr>
                <a:xfrm>
                  <a:off x="5927758" y="2021518"/>
                  <a:ext cx="1224276" cy="850877"/>
                  <a:chOff x="9088209" y="2057029"/>
                  <a:chExt cx="1224276" cy="850877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53" name="ïṥļïḋe">
                    <a:extLst>
                      <a:ext uri="{FF2B5EF4-FFF2-40B4-BE49-F238E27FC236}">
                        <a16:creationId xmlns:a16="http://schemas.microsoft.com/office/drawing/2014/main" id="{4257BC1A-7858-4A38-8D45-E8A07DACB70E}"/>
                      </a:ext>
                    </a:extLst>
                  </p:cNvPr>
                  <p:cNvSpPr/>
                  <p:nvPr/>
                </p:nvSpPr>
                <p:spPr>
                  <a:xfrm>
                    <a:off x="9088209" y="2057029"/>
                    <a:ext cx="1224276" cy="8508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" h="434" extrusionOk="0">
                        <a:moveTo>
                          <a:pt x="399" y="0"/>
                        </a:move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137" y="168"/>
                          <a:pt x="137" y="168"/>
                          <a:pt x="137" y="168"/>
                        </a:cubicBezTo>
                        <a:cubicBezTo>
                          <a:pt x="150" y="184"/>
                          <a:pt x="150" y="184"/>
                          <a:pt x="150" y="184"/>
                        </a:cubicBezTo>
                        <a:cubicBezTo>
                          <a:pt x="148" y="184"/>
                          <a:pt x="145" y="184"/>
                          <a:pt x="143" y="184"/>
                        </a:cubicBezTo>
                        <a:cubicBezTo>
                          <a:pt x="141" y="184"/>
                          <a:pt x="139" y="184"/>
                          <a:pt x="137" y="183"/>
                        </a:cubicBezTo>
                        <a:cubicBezTo>
                          <a:pt x="135" y="183"/>
                          <a:pt x="133" y="183"/>
                          <a:pt x="131" y="183"/>
                        </a:cubicBezTo>
                        <a:cubicBezTo>
                          <a:pt x="128" y="183"/>
                          <a:pt x="126" y="183"/>
                          <a:pt x="124" y="183"/>
                        </a:cubicBezTo>
                        <a:cubicBezTo>
                          <a:pt x="123" y="183"/>
                          <a:pt x="122" y="183"/>
                          <a:pt x="121" y="183"/>
                        </a:cubicBezTo>
                        <a:cubicBezTo>
                          <a:pt x="119" y="183"/>
                          <a:pt x="118" y="183"/>
                          <a:pt x="117" y="183"/>
                        </a:cubicBezTo>
                        <a:cubicBezTo>
                          <a:pt x="116" y="183"/>
                          <a:pt x="115" y="183"/>
                          <a:pt x="113" y="183"/>
                        </a:cubicBezTo>
                        <a:cubicBezTo>
                          <a:pt x="112" y="183"/>
                          <a:pt x="111" y="183"/>
                          <a:pt x="110" y="183"/>
                        </a:cubicBezTo>
                        <a:cubicBezTo>
                          <a:pt x="85" y="184"/>
                          <a:pt x="64" y="188"/>
                          <a:pt x="48" y="195"/>
                        </a:cubicBezTo>
                        <a:cubicBezTo>
                          <a:pt x="31" y="202"/>
                          <a:pt x="18" y="211"/>
                          <a:pt x="11" y="223"/>
                        </a:cubicBezTo>
                        <a:cubicBezTo>
                          <a:pt x="3" y="235"/>
                          <a:pt x="0" y="249"/>
                          <a:pt x="2" y="264"/>
                        </a:cubicBezTo>
                        <a:cubicBezTo>
                          <a:pt x="4" y="279"/>
                          <a:pt x="12" y="296"/>
                          <a:pt x="26" y="314"/>
                        </a:cubicBezTo>
                        <a:cubicBezTo>
                          <a:pt x="39" y="331"/>
                          <a:pt x="58" y="348"/>
                          <a:pt x="79" y="363"/>
                        </a:cubicBezTo>
                        <a:cubicBezTo>
                          <a:pt x="101" y="378"/>
                          <a:pt x="126" y="391"/>
                          <a:pt x="152" y="402"/>
                        </a:cubicBezTo>
                        <a:cubicBezTo>
                          <a:pt x="178" y="413"/>
                          <a:pt x="206" y="421"/>
                          <a:pt x="233" y="426"/>
                        </a:cubicBezTo>
                        <a:cubicBezTo>
                          <a:pt x="260" y="432"/>
                          <a:pt x="287" y="434"/>
                          <a:pt x="313" y="432"/>
                        </a:cubicBezTo>
                        <a:cubicBezTo>
                          <a:pt x="338" y="431"/>
                          <a:pt x="358" y="426"/>
                          <a:pt x="375" y="418"/>
                        </a:cubicBezTo>
                        <a:cubicBezTo>
                          <a:pt x="391" y="410"/>
                          <a:pt x="402" y="400"/>
                          <a:pt x="408" y="387"/>
                        </a:cubicBezTo>
                        <a:cubicBezTo>
                          <a:pt x="415" y="375"/>
                          <a:pt x="416" y="361"/>
                          <a:pt x="413" y="345"/>
                        </a:cubicBezTo>
                        <a:cubicBezTo>
                          <a:pt x="409" y="330"/>
                          <a:pt x="400" y="314"/>
                          <a:pt x="386" y="297"/>
                        </a:cubicBezTo>
                        <a:cubicBezTo>
                          <a:pt x="385" y="296"/>
                          <a:pt x="385" y="295"/>
                          <a:pt x="384" y="295"/>
                        </a:cubicBezTo>
                        <a:cubicBezTo>
                          <a:pt x="383" y="294"/>
                          <a:pt x="383" y="293"/>
                          <a:pt x="382" y="293"/>
                        </a:cubicBezTo>
                        <a:cubicBezTo>
                          <a:pt x="382" y="292"/>
                          <a:pt x="381" y="291"/>
                          <a:pt x="380" y="291"/>
                        </a:cubicBezTo>
                        <a:cubicBezTo>
                          <a:pt x="380" y="290"/>
                          <a:pt x="379" y="289"/>
                          <a:pt x="379" y="289"/>
                        </a:cubicBezTo>
                        <a:cubicBezTo>
                          <a:pt x="377" y="287"/>
                          <a:pt x="376" y="286"/>
                          <a:pt x="375" y="284"/>
                        </a:cubicBezTo>
                        <a:cubicBezTo>
                          <a:pt x="373" y="283"/>
                          <a:pt x="372" y="282"/>
                          <a:pt x="370" y="280"/>
                        </a:cubicBezTo>
                        <a:cubicBezTo>
                          <a:pt x="369" y="279"/>
                          <a:pt x="368" y="278"/>
                          <a:pt x="366" y="276"/>
                        </a:cubicBezTo>
                        <a:cubicBezTo>
                          <a:pt x="365" y="275"/>
                          <a:pt x="363" y="274"/>
                          <a:pt x="362" y="272"/>
                        </a:cubicBezTo>
                        <a:cubicBezTo>
                          <a:pt x="385" y="271"/>
                          <a:pt x="385" y="271"/>
                          <a:pt x="385" y="271"/>
                        </a:cubicBezTo>
                        <a:cubicBezTo>
                          <a:pt x="631" y="260"/>
                          <a:pt x="631" y="260"/>
                          <a:pt x="631" y="260"/>
                        </a:cubicBezTo>
                        <a:cubicBezTo>
                          <a:pt x="399" y="0"/>
                          <a:pt x="399" y="0"/>
                          <a:pt x="399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4" name="isľîdê">
                    <a:extLst>
                      <a:ext uri="{FF2B5EF4-FFF2-40B4-BE49-F238E27FC236}">
                        <a16:creationId xmlns:a16="http://schemas.microsoft.com/office/drawing/2014/main" id="{F5DBD6F9-CD84-4097-B49F-D614BE56F9B9}"/>
                      </a:ext>
                    </a:extLst>
                  </p:cNvPr>
                  <p:cNvSpPr/>
                  <p:nvPr/>
                </p:nvSpPr>
                <p:spPr>
                  <a:xfrm>
                    <a:off x="9102970" y="2072771"/>
                    <a:ext cx="1175895" cy="817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" h="417" extrusionOk="0">
                        <a:moveTo>
                          <a:pt x="289" y="417"/>
                        </a:moveTo>
                        <a:cubicBezTo>
                          <a:pt x="269" y="417"/>
                          <a:pt x="248" y="415"/>
                          <a:pt x="227" y="410"/>
                        </a:cubicBezTo>
                        <a:cubicBezTo>
                          <a:pt x="200" y="405"/>
                          <a:pt x="173" y="397"/>
                          <a:pt x="147" y="386"/>
                        </a:cubicBezTo>
                        <a:cubicBezTo>
                          <a:pt x="121" y="375"/>
                          <a:pt x="97" y="363"/>
                          <a:pt x="76" y="348"/>
                        </a:cubicBezTo>
                        <a:cubicBezTo>
                          <a:pt x="54" y="333"/>
                          <a:pt x="37" y="317"/>
                          <a:pt x="24" y="301"/>
                        </a:cubicBezTo>
                        <a:cubicBezTo>
                          <a:pt x="12" y="285"/>
                          <a:pt x="4" y="269"/>
                          <a:pt x="2" y="255"/>
                        </a:cubicBezTo>
                        <a:cubicBezTo>
                          <a:pt x="0" y="242"/>
                          <a:pt x="3" y="230"/>
                          <a:pt x="9" y="220"/>
                        </a:cubicBezTo>
                        <a:cubicBezTo>
                          <a:pt x="16" y="209"/>
                          <a:pt x="28" y="201"/>
                          <a:pt x="43" y="194"/>
                        </a:cubicBezTo>
                        <a:cubicBezTo>
                          <a:pt x="59" y="188"/>
                          <a:pt x="79" y="184"/>
                          <a:pt x="102" y="183"/>
                        </a:cubicBezTo>
                        <a:cubicBezTo>
                          <a:pt x="111" y="183"/>
                          <a:pt x="111" y="183"/>
                          <a:pt x="111" y="183"/>
                        </a:cubicBezTo>
                        <a:cubicBezTo>
                          <a:pt x="111" y="183"/>
                          <a:pt x="115" y="183"/>
                          <a:pt x="116" y="183"/>
                        </a:cubicBezTo>
                        <a:cubicBezTo>
                          <a:pt x="118" y="183"/>
                          <a:pt x="120" y="183"/>
                          <a:pt x="122" y="183"/>
                        </a:cubicBezTo>
                        <a:cubicBezTo>
                          <a:pt x="124" y="183"/>
                          <a:pt x="126" y="183"/>
                          <a:pt x="128" y="184"/>
                        </a:cubicBezTo>
                        <a:cubicBezTo>
                          <a:pt x="134" y="184"/>
                          <a:pt x="134" y="184"/>
                          <a:pt x="134" y="184"/>
                        </a:cubicBezTo>
                        <a:cubicBezTo>
                          <a:pt x="137" y="184"/>
                          <a:pt x="139" y="184"/>
                          <a:pt x="141" y="185"/>
                        </a:cubicBezTo>
                        <a:cubicBezTo>
                          <a:pt x="161" y="187"/>
                          <a:pt x="161" y="187"/>
                          <a:pt x="161" y="187"/>
                        </a:cubicBezTo>
                        <a:cubicBezTo>
                          <a:pt x="135" y="155"/>
                          <a:pt x="135" y="155"/>
                          <a:pt x="135" y="155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387" y="0"/>
                          <a:pt x="387" y="0"/>
                          <a:pt x="387" y="0"/>
                        </a:cubicBezTo>
                        <a:cubicBezTo>
                          <a:pt x="606" y="245"/>
                          <a:pt x="606" y="245"/>
                          <a:pt x="606" y="245"/>
                        </a:cubicBezTo>
                        <a:cubicBezTo>
                          <a:pt x="333" y="257"/>
                          <a:pt x="333" y="257"/>
                          <a:pt x="333" y="257"/>
                        </a:cubicBezTo>
                        <a:cubicBezTo>
                          <a:pt x="348" y="271"/>
                          <a:pt x="348" y="271"/>
                          <a:pt x="348" y="271"/>
                        </a:cubicBezTo>
                        <a:cubicBezTo>
                          <a:pt x="350" y="272"/>
                          <a:pt x="351" y="273"/>
                          <a:pt x="353" y="274"/>
                        </a:cubicBezTo>
                        <a:cubicBezTo>
                          <a:pt x="357" y="278"/>
                          <a:pt x="357" y="278"/>
                          <a:pt x="357" y="278"/>
                        </a:cubicBezTo>
                        <a:cubicBezTo>
                          <a:pt x="361" y="282"/>
                          <a:pt x="361" y="282"/>
                          <a:pt x="361" y="282"/>
                        </a:cubicBezTo>
                        <a:cubicBezTo>
                          <a:pt x="362" y="283"/>
                          <a:pt x="365" y="287"/>
                          <a:pt x="365" y="287"/>
                        </a:cubicBezTo>
                        <a:cubicBezTo>
                          <a:pt x="370" y="292"/>
                          <a:pt x="370" y="292"/>
                          <a:pt x="370" y="292"/>
                        </a:cubicBezTo>
                        <a:cubicBezTo>
                          <a:pt x="372" y="294"/>
                          <a:pt x="372" y="294"/>
                          <a:pt x="372" y="294"/>
                        </a:cubicBezTo>
                        <a:cubicBezTo>
                          <a:pt x="385" y="309"/>
                          <a:pt x="393" y="325"/>
                          <a:pt x="397" y="339"/>
                        </a:cubicBezTo>
                        <a:cubicBezTo>
                          <a:pt x="400" y="353"/>
                          <a:pt x="399" y="365"/>
                          <a:pt x="393" y="376"/>
                        </a:cubicBezTo>
                        <a:cubicBezTo>
                          <a:pt x="387" y="387"/>
                          <a:pt x="377" y="396"/>
                          <a:pt x="363" y="403"/>
                        </a:cubicBezTo>
                        <a:cubicBezTo>
                          <a:pt x="347" y="410"/>
                          <a:pt x="328" y="415"/>
                          <a:pt x="304" y="416"/>
                        </a:cubicBezTo>
                        <a:cubicBezTo>
                          <a:pt x="299" y="417"/>
                          <a:pt x="294" y="417"/>
                          <a:pt x="289" y="4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>
                      <a:solidFill>
                        <a:schemeClr val="dk1"/>
                      </a:solidFill>
                    </a:endParaRPr>
                  </a:p>
                </p:txBody>
              </p:sp>
            </p:grpSp>
          </p:grpSp>
          <p:grpSp>
            <p:nvGrpSpPr>
              <p:cNvPr id="37" name="íṩ1íḍé">
                <a:extLst>
                  <a:ext uri="{FF2B5EF4-FFF2-40B4-BE49-F238E27FC236}">
                    <a16:creationId xmlns:a16="http://schemas.microsoft.com/office/drawing/2014/main" id="{31A456AE-9A66-4838-A94D-8FD04156A85D}"/>
                  </a:ext>
                </a:extLst>
              </p:cNvPr>
              <p:cNvGrpSpPr/>
              <p:nvPr/>
            </p:nvGrpSpPr>
            <p:grpSpPr>
              <a:xfrm>
                <a:off x="5308790" y="3344216"/>
                <a:ext cx="2370651" cy="1911366"/>
                <a:chOff x="5308790" y="3344216"/>
                <a:chExt cx="2370651" cy="1911366"/>
              </a:xfrm>
            </p:grpSpPr>
            <p:grpSp>
              <p:nvGrpSpPr>
                <p:cNvPr id="39" name="íŝḻiďè">
                  <a:extLst>
                    <a:ext uri="{FF2B5EF4-FFF2-40B4-BE49-F238E27FC236}">
                      <a16:creationId xmlns:a16="http://schemas.microsoft.com/office/drawing/2014/main" id="{D3EDC6D6-B3E8-4A37-B2EE-F8B641409B08}"/>
                    </a:ext>
                  </a:extLst>
                </p:cNvPr>
                <p:cNvGrpSpPr/>
                <p:nvPr/>
              </p:nvGrpSpPr>
              <p:grpSpPr>
                <a:xfrm>
                  <a:off x="5712235" y="3664021"/>
                  <a:ext cx="1710363" cy="1591561"/>
                  <a:chOff x="8872686" y="3699532"/>
                  <a:chExt cx="1710363" cy="1591561"/>
                </a:xfrm>
                <a:solidFill>
                  <a:schemeClr val="bg1">
                    <a:lumMod val="85000"/>
                  </a:schemeClr>
                </a:solidFill>
              </p:grpSpPr>
              <p:sp>
                <p:nvSpPr>
                  <p:cNvPr id="45" name="íS1îdê">
                    <a:extLst>
                      <a:ext uri="{FF2B5EF4-FFF2-40B4-BE49-F238E27FC236}">
                        <a16:creationId xmlns:a16="http://schemas.microsoft.com/office/drawing/2014/main" id="{40EED0A7-6F9B-46AF-8B53-9B71AB44F75F}"/>
                      </a:ext>
                    </a:extLst>
                  </p:cNvPr>
                  <p:cNvSpPr/>
                  <p:nvPr/>
                </p:nvSpPr>
                <p:spPr>
                  <a:xfrm>
                    <a:off x="9139830" y="4565321"/>
                    <a:ext cx="781471" cy="7257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3" h="876" extrusionOk="0">
                        <a:moveTo>
                          <a:pt x="473" y="876"/>
                        </a:moveTo>
                        <a:lnTo>
                          <a:pt x="0" y="261"/>
                        </a:lnTo>
                        <a:lnTo>
                          <a:pt x="236" y="0"/>
                        </a:lnTo>
                        <a:lnTo>
                          <a:pt x="953" y="0"/>
                        </a:lnTo>
                        <a:lnTo>
                          <a:pt x="773" y="348"/>
                        </a:lnTo>
                        <a:lnTo>
                          <a:pt x="473" y="8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6" name="ïṧḻîḑé">
                    <a:extLst>
                      <a:ext uri="{FF2B5EF4-FFF2-40B4-BE49-F238E27FC236}">
                        <a16:creationId xmlns:a16="http://schemas.microsoft.com/office/drawing/2014/main" id="{046BACF8-3776-4A4E-B1CF-F44C9CBFB62B}"/>
                      </a:ext>
                    </a:extLst>
                  </p:cNvPr>
                  <p:cNvSpPr/>
                  <p:nvPr/>
                </p:nvSpPr>
                <p:spPr>
                  <a:xfrm>
                    <a:off x="8872686" y="4013535"/>
                    <a:ext cx="663389" cy="764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" h="390" extrusionOk="0">
                        <a:moveTo>
                          <a:pt x="342" y="309"/>
                        </a:moveTo>
                        <a:cubicBezTo>
                          <a:pt x="112" y="0"/>
                          <a:pt x="112" y="0"/>
                          <a:pt x="112" y="0"/>
                        </a:cubicBezTo>
                        <a:cubicBezTo>
                          <a:pt x="112" y="0"/>
                          <a:pt x="0" y="185"/>
                          <a:pt x="2" y="198"/>
                        </a:cubicBezTo>
                        <a:cubicBezTo>
                          <a:pt x="4" y="211"/>
                          <a:pt x="102" y="340"/>
                          <a:pt x="102" y="340"/>
                        </a:cubicBezTo>
                        <a:cubicBezTo>
                          <a:pt x="252" y="390"/>
                          <a:pt x="252" y="390"/>
                          <a:pt x="252" y="390"/>
                        </a:cubicBezTo>
                        <a:lnTo>
                          <a:pt x="342" y="30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7" name="îṩľíḋê">
                    <a:extLst>
                      <a:ext uri="{FF2B5EF4-FFF2-40B4-BE49-F238E27FC236}">
                        <a16:creationId xmlns:a16="http://schemas.microsoft.com/office/drawing/2014/main" id="{4345CB0F-CADD-4BE1-A35A-DE60DE832489}"/>
                      </a:ext>
                    </a:extLst>
                  </p:cNvPr>
                  <p:cNvSpPr/>
                  <p:nvPr/>
                </p:nvSpPr>
                <p:spPr>
                  <a:xfrm>
                    <a:off x="9644137" y="3936484"/>
                    <a:ext cx="938912" cy="59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5" h="724" extrusionOk="0">
                        <a:moveTo>
                          <a:pt x="1145" y="648"/>
                        </a:moveTo>
                        <a:lnTo>
                          <a:pt x="722" y="0"/>
                        </a:lnTo>
                        <a:lnTo>
                          <a:pt x="0" y="35"/>
                        </a:lnTo>
                        <a:lnTo>
                          <a:pt x="532" y="724"/>
                        </a:lnTo>
                        <a:lnTo>
                          <a:pt x="1145" y="64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8" name="íṣḻïďé">
                    <a:extLst>
                      <a:ext uri="{FF2B5EF4-FFF2-40B4-BE49-F238E27FC236}">
                        <a16:creationId xmlns:a16="http://schemas.microsoft.com/office/drawing/2014/main" id="{EFAC3EF0-A227-41C7-B39C-4043BBCD5EEC}"/>
                      </a:ext>
                    </a:extLst>
                  </p:cNvPr>
                  <p:cNvSpPr/>
                  <p:nvPr/>
                </p:nvSpPr>
                <p:spPr>
                  <a:xfrm>
                    <a:off x="9685316" y="3699532"/>
                    <a:ext cx="706849" cy="545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" h="278" extrusionOk="0">
                        <a:moveTo>
                          <a:pt x="177" y="278"/>
                        </a:move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163" y="0"/>
                          <a:pt x="163" y="0"/>
                          <a:pt x="163" y="0"/>
                        </a:cubicBezTo>
                        <a:cubicBezTo>
                          <a:pt x="163" y="0"/>
                          <a:pt x="342" y="60"/>
                          <a:pt x="344" y="71"/>
                        </a:cubicBezTo>
                        <a:cubicBezTo>
                          <a:pt x="345" y="82"/>
                          <a:pt x="364" y="190"/>
                          <a:pt x="357" y="198"/>
                        </a:cubicBezTo>
                        <a:cubicBezTo>
                          <a:pt x="349" y="205"/>
                          <a:pt x="177" y="278"/>
                          <a:pt x="177" y="27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49" name="ïşlïḋê">
                    <a:extLst>
                      <a:ext uri="{FF2B5EF4-FFF2-40B4-BE49-F238E27FC236}">
                        <a16:creationId xmlns:a16="http://schemas.microsoft.com/office/drawing/2014/main" id="{389646CE-6479-4E77-A17A-40FE1896BBE5}"/>
                      </a:ext>
                    </a:extLst>
                  </p:cNvPr>
                  <p:cNvSpPr/>
                  <p:nvPr/>
                </p:nvSpPr>
                <p:spPr>
                  <a:xfrm>
                    <a:off x="9180011" y="3851977"/>
                    <a:ext cx="931532" cy="8840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0" h="451" extrusionOk="0">
                        <a:moveTo>
                          <a:pt x="480" y="205"/>
                        </a:moveTo>
                        <a:cubicBezTo>
                          <a:pt x="334" y="0"/>
                          <a:pt x="334" y="0"/>
                          <a:pt x="334" y="0"/>
                        </a:cubicBezTo>
                        <a:cubicBezTo>
                          <a:pt x="143" y="47"/>
                          <a:pt x="143" y="47"/>
                          <a:pt x="143" y="47"/>
                        </a:cubicBezTo>
                        <a:cubicBezTo>
                          <a:pt x="143" y="47"/>
                          <a:pt x="0" y="226"/>
                          <a:pt x="0" y="235"/>
                        </a:cubicBezTo>
                        <a:cubicBezTo>
                          <a:pt x="0" y="245"/>
                          <a:pt x="122" y="451"/>
                          <a:pt x="122" y="451"/>
                        </a:cubicBezTo>
                        <a:lnTo>
                          <a:pt x="480" y="2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0" name="íS1ïḋè">
                  <a:extLst>
                    <a:ext uri="{FF2B5EF4-FFF2-40B4-BE49-F238E27FC236}">
                      <a16:creationId xmlns:a16="http://schemas.microsoft.com/office/drawing/2014/main" id="{A79CB724-AB98-4CC0-A9AD-68A23FE4669F}"/>
                    </a:ext>
                  </a:extLst>
                </p:cNvPr>
                <p:cNvGrpSpPr/>
                <p:nvPr/>
              </p:nvGrpSpPr>
              <p:grpSpPr>
                <a:xfrm>
                  <a:off x="5308790" y="3344216"/>
                  <a:ext cx="2370651" cy="1911365"/>
                  <a:chOff x="8469241" y="3379727"/>
                  <a:chExt cx="2370651" cy="1911365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41" name="íṥ1ïḋé">
                    <a:extLst>
                      <a:ext uri="{FF2B5EF4-FFF2-40B4-BE49-F238E27FC236}">
                        <a16:creationId xmlns:a16="http://schemas.microsoft.com/office/drawing/2014/main" id="{6252C1E2-CB7E-4B1E-AC29-22BA58C82A41}"/>
                      </a:ext>
                    </a:extLst>
                  </p:cNvPr>
                  <p:cNvSpPr/>
                  <p:nvPr/>
                </p:nvSpPr>
                <p:spPr>
                  <a:xfrm>
                    <a:off x="8469241" y="3379727"/>
                    <a:ext cx="2370651" cy="1817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2" h="927" extrusionOk="0">
                        <a:moveTo>
                          <a:pt x="1222" y="0"/>
                        </a:moveTo>
                        <a:cubicBezTo>
                          <a:pt x="1037" y="412"/>
                          <a:pt x="1037" y="412"/>
                          <a:pt x="1037" y="412"/>
                        </a:cubicBezTo>
                        <a:cubicBezTo>
                          <a:pt x="804" y="441"/>
                          <a:pt x="804" y="441"/>
                          <a:pt x="804" y="441"/>
                        </a:cubicBezTo>
                        <a:cubicBezTo>
                          <a:pt x="805" y="440"/>
                          <a:pt x="805" y="439"/>
                          <a:pt x="806" y="437"/>
                        </a:cubicBezTo>
                        <a:cubicBezTo>
                          <a:pt x="807" y="436"/>
                          <a:pt x="807" y="435"/>
                          <a:pt x="808" y="434"/>
                        </a:cubicBezTo>
                        <a:cubicBezTo>
                          <a:pt x="808" y="433"/>
                          <a:pt x="809" y="432"/>
                          <a:pt x="809" y="431"/>
                        </a:cubicBezTo>
                        <a:cubicBezTo>
                          <a:pt x="810" y="430"/>
                          <a:pt x="810" y="429"/>
                          <a:pt x="810" y="428"/>
                        </a:cubicBezTo>
                        <a:cubicBezTo>
                          <a:pt x="821" y="402"/>
                          <a:pt x="826" y="379"/>
                          <a:pt x="825" y="358"/>
                        </a:cubicBezTo>
                        <a:cubicBezTo>
                          <a:pt x="825" y="337"/>
                          <a:pt x="819" y="318"/>
                          <a:pt x="808" y="303"/>
                        </a:cubicBezTo>
                        <a:cubicBezTo>
                          <a:pt x="797" y="288"/>
                          <a:pt x="781" y="276"/>
                          <a:pt x="761" y="269"/>
                        </a:cubicBezTo>
                        <a:cubicBezTo>
                          <a:pt x="740" y="262"/>
                          <a:pt x="716" y="259"/>
                          <a:pt x="687" y="262"/>
                        </a:cubicBezTo>
                        <a:cubicBezTo>
                          <a:pt x="659" y="265"/>
                          <a:pt x="630" y="273"/>
                          <a:pt x="601" y="286"/>
                        </a:cubicBezTo>
                        <a:cubicBezTo>
                          <a:pt x="572" y="298"/>
                          <a:pt x="544" y="315"/>
                          <a:pt x="518" y="335"/>
                        </a:cubicBezTo>
                        <a:cubicBezTo>
                          <a:pt x="492" y="354"/>
                          <a:pt x="468" y="377"/>
                          <a:pt x="449" y="401"/>
                        </a:cubicBezTo>
                        <a:cubicBezTo>
                          <a:pt x="429" y="425"/>
                          <a:pt x="414" y="451"/>
                          <a:pt x="404" y="477"/>
                        </a:cubicBezTo>
                        <a:cubicBezTo>
                          <a:pt x="394" y="503"/>
                          <a:pt x="391" y="527"/>
                          <a:pt x="393" y="548"/>
                        </a:cubicBezTo>
                        <a:cubicBezTo>
                          <a:pt x="395" y="569"/>
                          <a:pt x="403" y="587"/>
                          <a:pt x="415" y="601"/>
                        </a:cubicBezTo>
                        <a:cubicBezTo>
                          <a:pt x="428" y="615"/>
                          <a:pt x="445" y="625"/>
                          <a:pt x="465" y="631"/>
                        </a:cubicBezTo>
                        <a:cubicBezTo>
                          <a:pt x="486" y="637"/>
                          <a:pt x="511" y="638"/>
                          <a:pt x="538" y="634"/>
                        </a:cubicBezTo>
                        <a:cubicBezTo>
                          <a:pt x="539" y="634"/>
                          <a:pt x="540" y="634"/>
                          <a:pt x="541" y="634"/>
                        </a:cubicBezTo>
                        <a:cubicBezTo>
                          <a:pt x="542" y="633"/>
                          <a:pt x="543" y="633"/>
                          <a:pt x="544" y="633"/>
                        </a:cubicBezTo>
                        <a:cubicBezTo>
                          <a:pt x="545" y="633"/>
                          <a:pt x="546" y="633"/>
                          <a:pt x="547" y="633"/>
                        </a:cubicBezTo>
                        <a:cubicBezTo>
                          <a:pt x="548" y="632"/>
                          <a:pt x="549" y="632"/>
                          <a:pt x="550" y="632"/>
                        </a:cubicBezTo>
                        <a:cubicBezTo>
                          <a:pt x="461" y="853"/>
                          <a:pt x="461" y="853"/>
                          <a:pt x="461" y="853"/>
                        </a:cubicBezTo>
                        <a:cubicBezTo>
                          <a:pt x="0" y="927"/>
                          <a:pt x="0" y="927"/>
                          <a:pt x="0" y="927"/>
                        </a:cubicBezTo>
                        <a:cubicBezTo>
                          <a:pt x="297" y="76"/>
                          <a:pt x="297" y="76"/>
                          <a:pt x="297" y="76"/>
                        </a:cubicBezTo>
                        <a:lnTo>
                          <a:pt x="122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spcFirstLastPara="1" wrap="square" lIns="91440" tIns="45720" rIns="91440" bIns="45720" anchor="t" anchorCtr="0">
                    <a:norm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</a:defRPr>
                    </a:lvl9pPr>
                  </a:lstStyle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</a:endParaRPr>
                  </a:p>
                </p:txBody>
              </p:sp>
              <p:grpSp>
                <p:nvGrpSpPr>
                  <p:cNvPr id="42" name="î$ḻïḋè">
                    <a:extLst>
                      <a:ext uri="{FF2B5EF4-FFF2-40B4-BE49-F238E27FC236}">
                        <a16:creationId xmlns:a16="http://schemas.microsoft.com/office/drawing/2014/main" id="{9CEF5937-9324-402D-8710-0DFC1479ABDC}"/>
                      </a:ext>
                    </a:extLst>
                  </p:cNvPr>
                  <p:cNvGrpSpPr/>
                  <p:nvPr/>
                </p:nvGrpSpPr>
                <p:grpSpPr>
                  <a:xfrm>
                    <a:off x="9397314" y="4177579"/>
                    <a:ext cx="1185736" cy="1113513"/>
                    <a:chOff x="9397314" y="4177579"/>
                    <a:chExt cx="1185736" cy="1113513"/>
                  </a:xfrm>
                  <a:grpFill/>
                </p:grpSpPr>
                <p:sp>
                  <p:nvSpPr>
                    <p:cNvPr id="43" name="ïśḷíḑé">
                      <a:extLst>
                        <a:ext uri="{FF2B5EF4-FFF2-40B4-BE49-F238E27FC236}">
                          <a16:creationId xmlns:a16="http://schemas.microsoft.com/office/drawing/2014/main" id="{4A9299BD-0A4E-4387-BE7B-1F3878234C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97314" y="4177579"/>
                      <a:ext cx="1185736" cy="11135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1" h="568" extrusionOk="0">
                          <a:moveTo>
                            <a:pt x="261" y="3"/>
                          </a:moveTo>
                          <a:cubicBezTo>
                            <a:pt x="236" y="5"/>
                            <a:pt x="210" y="13"/>
                            <a:pt x="185" y="24"/>
                          </a:cubicBezTo>
                          <a:cubicBezTo>
                            <a:pt x="160" y="35"/>
                            <a:pt x="135" y="50"/>
                            <a:pt x="112" y="67"/>
                          </a:cubicBezTo>
                          <a:cubicBezTo>
                            <a:pt x="89" y="84"/>
                            <a:pt x="68" y="104"/>
                            <a:pt x="51" y="125"/>
                          </a:cubicBezTo>
                          <a:cubicBezTo>
                            <a:pt x="34" y="147"/>
                            <a:pt x="21" y="169"/>
                            <a:pt x="12" y="192"/>
                          </a:cubicBezTo>
                          <a:cubicBezTo>
                            <a:pt x="3" y="215"/>
                            <a:pt x="0" y="236"/>
                            <a:pt x="2" y="255"/>
                          </a:cubicBezTo>
                          <a:cubicBezTo>
                            <a:pt x="4" y="273"/>
                            <a:pt x="10" y="289"/>
                            <a:pt x="21" y="301"/>
                          </a:cubicBezTo>
                          <a:cubicBezTo>
                            <a:pt x="32" y="314"/>
                            <a:pt x="47" y="323"/>
                            <a:pt x="65" y="328"/>
                          </a:cubicBezTo>
                          <a:cubicBezTo>
                            <a:pt x="84" y="333"/>
                            <a:pt x="105" y="334"/>
                            <a:pt x="130" y="331"/>
                          </a:cubicBezTo>
                          <a:cubicBezTo>
                            <a:pt x="131" y="331"/>
                            <a:pt x="132" y="331"/>
                            <a:pt x="133" y="331"/>
                          </a:cubicBezTo>
                          <a:cubicBezTo>
                            <a:pt x="134" y="330"/>
                            <a:pt x="135" y="330"/>
                            <a:pt x="136" y="330"/>
                          </a:cubicBezTo>
                          <a:cubicBezTo>
                            <a:pt x="137" y="330"/>
                            <a:pt x="138" y="330"/>
                            <a:pt x="139" y="330"/>
                          </a:cubicBezTo>
                          <a:cubicBezTo>
                            <a:pt x="140" y="329"/>
                            <a:pt x="141" y="329"/>
                            <a:pt x="142" y="329"/>
                          </a:cubicBezTo>
                          <a:cubicBezTo>
                            <a:pt x="144" y="329"/>
                            <a:pt x="146" y="328"/>
                            <a:pt x="148" y="328"/>
                          </a:cubicBezTo>
                          <a:cubicBezTo>
                            <a:pt x="150" y="327"/>
                            <a:pt x="152" y="327"/>
                            <a:pt x="154" y="326"/>
                          </a:cubicBezTo>
                          <a:cubicBezTo>
                            <a:pt x="156" y="326"/>
                            <a:pt x="158" y="325"/>
                            <a:pt x="160" y="325"/>
                          </a:cubicBezTo>
                          <a:cubicBezTo>
                            <a:pt x="162" y="324"/>
                            <a:pt x="164" y="324"/>
                            <a:pt x="166" y="323"/>
                          </a:cubicBezTo>
                          <a:cubicBezTo>
                            <a:pt x="158" y="344"/>
                            <a:pt x="158" y="344"/>
                            <a:pt x="158" y="344"/>
                          </a:cubicBezTo>
                          <a:cubicBezTo>
                            <a:pt x="67" y="568"/>
                            <a:pt x="67" y="568"/>
                            <a:pt x="67" y="568"/>
                          </a:cubicBezTo>
                          <a:cubicBezTo>
                            <a:pt x="452" y="506"/>
                            <a:pt x="452" y="506"/>
                            <a:pt x="452" y="506"/>
                          </a:cubicBezTo>
                          <a:cubicBezTo>
                            <a:pt x="611" y="151"/>
                            <a:pt x="611" y="151"/>
                            <a:pt x="611" y="151"/>
                          </a:cubicBezTo>
                          <a:cubicBezTo>
                            <a:pt x="375" y="180"/>
                            <a:pt x="375" y="180"/>
                            <a:pt x="375" y="180"/>
                          </a:cubicBezTo>
                          <a:cubicBezTo>
                            <a:pt x="352" y="183"/>
                            <a:pt x="352" y="183"/>
                            <a:pt x="352" y="183"/>
                          </a:cubicBezTo>
                          <a:cubicBezTo>
                            <a:pt x="353" y="182"/>
                            <a:pt x="354" y="180"/>
                            <a:pt x="355" y="178"/>
                          </a:cubicBezTo>
                          <a:cubicBezTo>
                            <a:pt x="356" y="176"/>
                            <a:pt x="358" y="174"/>
                            <a:pt x="359" y="173"/>
                          </a:cubicBezTo>
                          <a:cubicBezTo>
                            <a:pt x="360" y="171"/>
                            <a:pt x="361" y="169"/>
                            <a:pt x="362" y="167"/>
                          </a:cubicBezTo>
                          <a:cubicBezTo>
                            <a:pt x="363" y="165"/>
                            <a:pt x="364" y="163"/>
                            <a:pt x="364" y="162"/>
                          </a:cubicBezTo>
                          <a:cubicBezTo>
                            <a:pt x="365" y="160"/>
                            <a:pt x="366" y="159"/>
                            <a:pt x="366" y="158"/>
                          </a:cubicBezTo>
                          <a:cubicBezTo>
                            <a:pt x="367" y="157"/>
                            <a:pt x="367" y="156"/>
                            <a:pt x="368" y="155"/>
                          </a:cubicBezTo>
                          <a:cubicBezTo>
                            <a:pt x="368" y="154"/>
                            <a:pt x="369" y="153"/>
                            <a:pt x="369" y="152"/>
                          </a:cubicBezTo>
                          <a:cubicBezTo>
                            <a:pt x="369" y="151"/>
                            <a:pt x="370" y="150"/>
                            <a:pt x="370" y="149"/>
                          </a:cubicBezTo>
                          <a:cubicBezTo>
                            <a:pt x="380" y="126"/>
                            <a:pt x="384" y="105"/>
                            <a:pt x="383" y="87"/>
                          </a:cubicBezTo>
                          <a:cubicBezTo>
                            <a:pt x="383" y="68"/>
                            <a:pt x="377" y="52"/>
                            <a:pt x="368" y="39"/>
                          </a:cubicBezTo>
                          <a:cubicBezTo>
                            <a:pt x="358" y="25"/>
                            <a:pt x="344" y="15"/>
                            <a:pt x="326" y="9"/>
                          </a:cubicBezTo>
                          <a:cubicBezTo>
                            <a:pt x="308" y="2"/>
                            <a:pt x="286" y="0"/>
                            <a:pt x="261" y="3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40" tIns="45720" rIns="91440" bIns="45720" anchor="t" anchorCtr="0">
                      <a:normAutofit/>
                    </a:bodyPr>
                    <a:lstStyle/>
                    <a:p>
                      <a:pPr>
                        <a:buClr>
                          <a:srgbClr val="000000"/>
                        </a:buClr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44" name="iṡ1ïḋé">
                      <a:extLst>
                        <a:ext uri="{FF2B5EF4-FFF2-40B4-BE49-F238E27FC236}">
                          <a16:creationId xmlns:a16="http://schemas.microsoft.com/office/drawing/2014/main" id="{E024779B-5F01-490C-9372-E323FB6A2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2893" y="4196635"/>
                      <a:ext cx="1144735" cy="10729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0" h="547" extrusionOk="0">
                          <a:moveTo>
                            <a:pt x="172" y="301"/>
                          </a:moveTo>
                          <a:cubicBezTo>
                            <a:pt x="156" y="305"/>
                            <a:pt x="156" y="305"/>
                            <a:pt x="156" y="305"/>
                          </a:cubicBezTo>
                          <a:cubicBezTo>
                            <a:pt x="154" y="306"/>
                            <a:pt x="152" y="306"/>
                            <a:pt x="150" y="307"/>
                          </a:cubicBezTo>
                          <a:cubicBezTo>
                            <a:pt x="148" y="307"/>
                            <a:pt x="146" y="308"/>
                            <a:pt x="144" y="308"/>
                          </a:cubicBezTo>
                          <a:cubicBezTo>
                            <a:pt x="138" y="310"/>
                            <a:pt x="138" y="310"/>
                            <a:pt x="138" y="310"/>
                          </a:cubicBezTo>
                          <a:cubicBezTo>
                            <a:pt x="136" y="310"/>
                            <a:pt x="134" y="311"/>
                            <a:pt x="132" y="311"/>
                          </a:cubicBezTo>
                          <a:cubicBezTo>
                            <a:pt x="132" y="311"/>
                            <a:pt x="124" y="312"/>
                            <a:pt x="123" y="313"/>
                          </a:cubicBezTo>
                          <a:cubicBezTo>
                            <a:pt x="121" y="313"/>
                            <a:pt x="121" y="313"/>
                            <a:pt x="121" y="313"/>
                          </a:cubicBezTo>
                          <a:cubicBezTo>
                            <a:pt x="112" y="314"/>
                            <a:pt x="103" y="315"/>
                            <a:pt x="95" y="315"/>
                          </a:cubicBezTo>
                          <a:cubicBezTo>
                            <a:pt x="82" y="315"/>
                            <a:pt x="70" y="313"/>
                            <a:pt x="60" y="310"/>
                          </a:cubicBezTo>
                          <a:cubicBezTo>
                            <a:pt x="43" y="305"/>
                            <a:pt x="29" y="297"/>
                            <a:pt x="19" y="286"/>
                          </a:cubicBezTo>
                          <a:cubicBezTo>
                            <a:pt x="9" y="275"/>
                            <a:pt x="4" y="260"/>
                            <a:pt x="2" y="244"/>
                          </a:cubicBezTo>
                          <a:cubicBezTo>
                            <a:pt x="0" y="226"/>
                            <a:pt x="3" y="206"/>
                            <a:pt x="11" y="185"/>
                          </a:cubicBezTo>
                          <a:cubicBezTo>
                            <a:pt x="20" y="163"/>
                            <a:pt x="33" y="142"/>
                            <a:pt x="50" y="120"/>
                          </a:cubicBezTo>
                          <a:cubicBezTo>
                            <a:pt x="66" y="100"/>
                            <a:pt x="86" y="80"/>
                            <a:pt x="109" y="63"/>
                          </a:cubicBezTo>
                          <a:cubicBezTo>
                            <a:pt x="131" y="46"/>
                            <a:pt x="155" y="32"/>
                            <a:pt x="180" y="21"/>
                          </a:cubicBezTo>
                          <a:cubicBezTo>
                            <a:pt x="206" y="10"/>
                            <a:pt x="231" y="3"/>
                            <a:pt x="254" y="1"/>
                          </a:cubicBezTo>
                          <a:cubicBezTo>
                            <a:pt x="261" y="0"/>
                            <a:pt x="267" y="0"/>
                            <a:pt x="273" y="0"/>
                          </a:cubicBezTo>
                          <a:cubicBezTo>
                            <a:pt x="289" y="0"/>
                            <a:pt x="303" y="2"/>
                            <a:pt x="315" y="6"/>
                          </a:cubicBezTo>
                          <a:cubicBezTo>
                            <a:pt x="331" y="12"/>
                            <a:pt x="344" y="21"/>
                            <a:pt x="353" y="33"/>
                          </a:cubicBezTo>
                          <a:cubicBezTo>
                            <a:pt x="362" y="45"/>
                            <a:pt x="367" y="60"/>
                            <a:pt x="367" y="77"/>
                          </a:cubicBezTo>
                          <a:cubicBezTo>
                            <a:pt x="368" y="95"/>
                            <a:pt x="364" y="115"/>
                            <a:pt x="355" y="135"/>
                          </a:cubicBezTo>
                          <a:cubicBezTo>
                            <a:pt x="355" y="136"/>
                            <a:pt x="354" y="139"/>
                            <a:pt x="354" y="139"/>
                          </a:cubicBezTo>
                          <a:cubicBezTo>
                            <a:pt x="351" y="145"/>
                            <a:pt x="351" y="145"/>
                            <a:pt x="351" y="145"/>
                          </a:cubicBezTo>
                          <a:cubicBezTo>
                            <a:pt x="349" y="148"/>
                            <a:pt x="349" y="148"/>
                            <a:pt x="349" y="148"/>
                          </a:cubicBezTo>
                          <a:cubicBezTo>
                            <a:pt x="346" y="153"/>
                            <a:pt x="346" y="153"/>
                            <a:pt x="346" y="153"/>
                          </a:cubicBezTo>
                          <a:cubicBezTo>
                            <a:pt x="346" y="155"/>
                            <a:pt x="345" y="157"/>
                            <a:pt x="344" y="158"/>
                          </a:cubicBezTo>
                          <a:cubicBezTo>
                            <a:pt x="343" y="160"/>
                            <a:pt x="342" y="161"/>
                            <a:pt x="341" y="162"/>
                          </a:cubicBezTo>
                          <a:cubicBezTo>
                            <a:pt x="340" y="164"/>
                            <a:pt x="340" y="164"/>
                            <a:pt x="340" y="164"/>
                          </a:cubicBezTo>
                          <a:cubicBezTo>
                            <a:pt x="339" y="165"/>
                            <a:pt x="338" y="167"/>
                            <a:pt x="337" y="169"/>
                          </a:cubicBezTo>
                          <a:cubicBezTo>
                            <a:pt x="328" y="184"/>
                            <a:pt x="328" y="184"/>
                            <a:pt x="328" y="184"/>
                          </a:cubicBezTo>
                          <a:cubicBezTo>
                            <a:pt x="590" y="151"/>
                            <a:pt x="590" y="151"/>
                            <a:pt x="590" y="151"/>
                          </a:cubicBezTo>
                          <a:cubicBezTo>
                            <a:pt x="438" y="489"/>
                            <a:pt x="438" y="489"/>
                            <a:pt x="438" y="489"/>
                          </a:cubicBezTo>
                          <a:cubicBezTo>
                            <a:pt x="72" y="547"/>
                            <a:pt x="72" y="547"/>
                            <a:pt x="72" y="547"/>
                          </a:cubicBezTo>
                          <a:lnTo>
                            <a:pt x="172" y="301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txBody>
                    <a:bodyPr spcFirstLastPara="1" wrap="square" lIns="91440" tIns="45720" rIns="91440" bIns="45720" anchor="t" anchorCtr="0">
                      <a:normAutofit/>
                    </a:bodyPr>
                    <a:lstStyle/>
                    <a:p>
                      <a:pPr>
                        <a:buClr>
                          <a:srgbClr val="000000"/>
                        </a:buClr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38" name="îŝḻîḋè">
                <a:extLst>
                  <a:ext uri="{FF2B5EF4-FFF2-40B4-BE49-F238E27FC236}">
                    <a16:creationId xmlns:a16="http://schemas.microsoft.com/office/drawing/2014/main" id="{F65B9777-9917-486A-9FAF-48C5EF1C8FD2}"/>
                  </a:ext>
                </a:extLst>
              </p:cNvPr>
              <p:cNvSpPr/>
              <p:nvPr/>
            </p:nvSpPr>
            <p:spPr>
              <a:xfrm>
                <a:off x="4952905" y="2209162"/>
                <a:ext cx="2726536" cy="2952798"/>
              </a:xfrm>
              <a:custGeom>
                <a:avLst/>
                <a:gdLst/>
                <a:ahLst/>
                <a:cxnLst/>
                <a:rect l="l" t="t" r="r" b="b"/>
                <a:pathLst>
                  <a:path w="3325" h="3564" extrusionOk="0">
                    <a:moveTo>
                      <a:pt x="3318" y="1363"/>
                    </a:moveTo>
                    <a:lnTo>
                      <a:pt x="1141" y="1541"/>
                    </a:lnTo>
                    <a:lnTo>
                      <a:pt x="15" y="0"/>
                    </a:lnTo>
                    <a:lnTo>
                      <a:pt x="3" y="0"/>
                    </a:lnTo>
                    <a:lnTo>
                      <a:pt x="0" y="12"/>
                    </a:lnTo>
                    <a:lnTo>
                      <a:pt x="1127" y="1550"/>
                    </a:lnTo>
                    <a:lnTo>
                      <a:pt x="426" y="3555"/>
                    </a:lnTo>
                    <a:lnTo>
                      <a:pt x="434" y="3564"/>
                    </a:lnTo>
                    <a:lnTo>
                      <a:pt x="443" y="3564"/>
                    </a:lnTo>
                    <a:lnTo>
                      <a:pt x="1143" y="1557"/>
                    </a:lnTo>
                    <a:lnTo>
                      <a:pt x="3321" y="1380"/>
                    </a:lnTo>
                    <a:lnTo>
                      <a:pt x="3325" y="1370"/>
                    </a:lnTo>
                    <a:lnTo>
                      <a:pt x="3318" y="1363"/>
                    </a:lnTo>
                    <a:close/>
                  </a:path>
                </a:pathLst>
              </a:cu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" name="ïSḻíḋe">
              <a:extLst>
                <a:ext uri="{FF2B5EF4-FFF2-40B4-BE49-F238E27FC236}">
                  <a16:creationId xmlns:a16="http://schemas.microsoft.com/office/drawing/2014/main" id="{1D888F78-3D2B-4067-8945-037959FF0EF0}"/>
                </a:ext>
              </a:extLst>
            </p:cNvPr>
            <p:cNvGrpSpPr/>
            <p:nvPr/>
          </p:nvGrpSpPr>
          <p:grpSpPr>
            <a:xfrm>
              <a:off x="7253047" y="1621468"/>
              <a:ext cx="4063366" cy="2879338"/>
              <a:chOff x="7591520" y="2467254"/>
              <a:chExt cx="4401885" cy="2879338"/>
            </a:xfrm>
          </p:grpSpPr>
          <p:sp>
            <p:nvSpPr>
              <p:cNvPr id="29" name="ïś1íḓe">
                <a:extLst>
                  <a:ext uri="{FF2B5EF4-FFF2-40B4-BE49-F238E27FC236}">
                    <a16:creationId xmlns:a16="http://schemas.microsoft.com/office/drawing/2014/main" id="{FD3CB4E5-AB37-48E0-8215-0B9DA17DD84D}"/>
                  </a:ext>
                </a:extLst>
              </p:cNvPr>
              <p:cNvSpPr/>
              <p:nvPr/>
            </p:nvSpPr>
            <p:spPr bwMode="auto">
              <a:xfrm>
                <a:off x="8029493" y="2929793"/>
                <a:ext cx="3963912" cy="2416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OECD has been at the forefront of international efforts to promote all forms of information exchange -including on request, spontaneous and automatic.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OECD establishment of a new single, common global standard on automatic exchange of financial account information in 2014 aimed at ending bank secrecy once and for all. ——CRS…..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100" dirty="0"/>
              </a:p>
            </p:txBody>
          </p:sp>
          <p:sp>
            <p:nvSpPr>
              <p:cNvPr id="31" name="îşļiḋe">
                <a:extLst>
                  <a:ext uri="{FF2B5EF4-FFF2-40B4-BE49-F238E27FC236}">
                    <a16:creationId xmlns:a16="http://schemas.microsoft.com/office/drawing/2014/main" id="{EF7B4096-9B7F-4C31-964B-3611A91BA803}"/>
                  </a:ext>
                </a:extLst>
              </p:cNvPr>
              <p:cNvSpPr txBox="1"/>
              <p:nvPr/>
            </p:nvSpPr>
            <p:spPr bwMode="auto">
              <a:xfrm>
                <a:off x="7591520" y="2467254"/>
                <a:ext cx="418072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800" b="1" dirty="0"/>
                  <a:t>02</a:t>
                </a:r>
                <a:r>
                  <a:rPr lang="en-US" altLang="zh-CN" b="1" dirty="0"/>
                  <a:t>. Exchange of information</a:t>
                </a:r>
                <a:endParaRPr lang="en-US" altLang="zh-CN" sz="1800" b="1" dirty="0"/>
              </a:p>
            </p:txBody>
          </p:sp>
        </p:grpSp>
        <p:grpSp>
          <p:nvGrpSpPr>
            <p:cNvPr id="18" name="ïṩḻíḍe">
              <a:extLst>
                <a:ext uri="{FF2B5EF4-FFF2-40B4-BE49-F238E27FC236}">
                  <a16:creationId xmlns:a16="http://schemas.microsoft.com/office/drawing/2014/main" id="{B6FA28FA-39FF-489F-A387-154D978D3F28}"/>
                </a:ext>
              </a:extLst>
            </p:cNvPr>
            <p:cNvGrpSpPr/>
            <p:nvPr/>
          </p:nvGrpSpPr>
          <p:grpSpPr>
            <a:xfrm>
              <a:off x="7659688" y="4726985"/>
              <a:ext cx="3859213" cy="2493067"/>
              <a:chOff x="7591520" y="2467254"/>
              <a:chExt cx="4180723" cy="2493067"/>
            </a:xfrm>
          </p:grpSpPr>
          <p:sp>
            <p:nvSpPr>
              <p:cNvPr id="25" name="îŝ1îḍê">
                <a:extLst>
                  <a:ext uri="{FF2B5EF4-FFF2-40B4-BE49-F238E27FC236}">
                    <a16:creationId xmlns:a16="http://schemas.microsoft.com/office/drawing/2014/main" id="{64499078-C432-4083-A042-190612F1990D}"/>
                  </a:ext>
                </a:extLst>
              </p:cNvPr>
              <p:cNvSpPr/>
              <p:nvPr/>
            </p:nvSpPr>
            <p:spPr bwMode="auto">
              <a:xfrm>
                <a:off x="7591520" y="2880133"/>
                <a:ext cx="4180723" cy="2080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Forum on Tax Administration (FTA) </a:t>
                </a:r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created in 2002 bringing together Commissioners and tax administration officials from </a:t>
                </a:r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53 OECD and non-OECD countries</a:t>
                </a:r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including all members of the G20. The vision is to enhance tax administration around the world. </a:t>
                </a:r>
              </a:p>
            </p:txBody>
          </p:sp>
          <p:sp>
            <p:nvSpPr>
              <p:cNvPr id="28" name="iṧ1íḓé">
                <a:extLst>
                  <a:ext uri="{FF2B5EF4-FFF2-40B4-BE49-F238E27FC236}">
                    <a16:creationId xmlns:a16="http://schemas.microsoft.com/office/drawing/2014/main" id="{8F5717BA-588D-477E-8014-1CDB8290F5B6}"/>
                  </a:ext>
                </a:extLst>
              </p:cNvPr>
              <p:cNvSpPr txBox="1"/>
              <p:nvPr/>
            </p:nvSpPr>
            <p:spPr bwMode="auto">
              <a:xfrm>
                <a:off x="7591520" y="2467254"/>
                <a:ext cx="4180723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800" b="1" dirty="0"/>
                  <a:t>03</a:t>
                </a:r>
                <a:r>
                  <a:rPr lang="en-US" altLang="zh-CN" b="1" dirty="0"/>
                  <a:t>. Tax administration</a:t>
                </a:r>
                <a:endParaRPr lang="en-US" altLang="zh-CN" sz="1800" b="1" dirty="0"/>
              </a:p>
            </p:txBody>
          </p:sp>
        </p:grpSp>
        <p:grpSp>
          <p:nvGrpSpPr>
            <p:cNvPr id="19" name="íşlïďê">
              <a:extLst>
                <a:ext uri="{FF2B5EF4-FFF2-40B4-BE49-F238E27FC236}">
                  <a16:creationId xmlns:a16="http://schemas.microsoft.com/office/drawing/2014/main" id="{8992FEB5-D914-4A2A-A2F1-F6D6C6098E2D}"/>
                </a:ext>
              </a:extLst>
            </p:cNvPr>
            <p:cNvGrpSpPr/>
            <p:nvPr/>
          </p:nvGrpSpPr>
          <p:grpSpPr>
            <a:xfrm>
              <a:off x="713383" y="2698527"/>
              <a:ext cx="4024676" cy="4249001"/>
              <a:chOff x="7638600" y="1749365"/>
              <a:chExt cx="4359971" cy="4249001"/>
            </a:xfrm>
          </p:grpSpPr>
          <p:sp>
            <p:nvSpPr>
              <p:cNvPr id="20" name="îsḷíḋé">
                <a:extLst>
                  <a:ext uri="{FF2B5EF4-FFF2-40B4-BE49-F238E27FC236}">
                    <a16:creationId xmlns:a16="http://schemas.microsoft.com/office/drawing/2014/main" id="{160D2488-DBE2-4068-A6E4-2C97C9D269F3}"/>
                  </a:ext>
                </a:extLst>
              </p:cNvPr>
              <p:cNvSpPr/>
              <p:nvPr/>
            </p:nvSpPr>
            <p:spPr bwMode="auto">
              <a:xfrm>
                <a:off x="7638600" y="2731425"/>
                <a:ext cx="4359971" cy="3266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Working together </a:t>
                </a:r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OECD/G20 Inclusive Framework on BEPS</a:t>
                </a:r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141 countries and jurisdictions </a:t>
                </a:r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implementing 15 Actions to tackle tax avoidance, improve the coherence of international tax rules, ensure a more transparent tax environment and address the tax challenges arising from the </a:t>
                </a:r>
                <a:r>
                  <a:rPr lang="en-US" altLang="zh-CN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digitalisation</a:t>
                </a:r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economy.</a:t>
                </a:r>
              </a:p>
              <a:p>
                <a:endParaRPr lang="en-US" altLang="zh-CN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of 4 November 2021, </a:t>
                </a:r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137 countries and jurisdictions </a:t>
                </a:r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joined </a:t>
                </a:r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new two-pillar plan</a:t>
                </a:r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reform international taxation rules and ensure that multinational enterprises pay a fair share of tax wherever they operate.</a:t>
                </a:r>
              </a:p>
            </p:txBody>
          </p:sp>
          <p:sp>
            <p:nvSpPr>
              <p:cNvPr id="23" name="ïṣlîďe">
                <a:extLst>
                  <a:ext uri="{FF2B5EF4-FFF2-40B4-BE49-F238E27FC236}">
                    <a16:creationId xmlns:a16="http://schemas.microsoft.com/office/drawing/2014/main" id="{199A71B7-9932-473E-99CA-D3E1D6A8DDD2}"/>
                  </a:ext>
                </a:extLst>
              </p:cNvPr>
              <p:cNvSpPr txBox="1"/>
              <p:nvPr/>
            </p:nvSpPr>
            <p:spPr bwMode="auto">
              <a:xfrm>
                <a:off x="7678510" y="1749365"/>
                <a:ext cx="3319004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01. Base erosion and profit shifting (BEPS)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4886464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>
            <a:spLocks noChangeArrowheads="1"/>
          </p:cNvSpPr>
          <p:nvPr/>
        </p:nvSpPr>
        <p:spPr bwMode="auto">
          <a:xfrm>
            <a:off x="807788" y="231389"/>
            <a:ext cx="55455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b="1" kern="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Part1.2  The development of SAF-T</a:t>
            </a:r>
          </a:p>
        </p:txBody>
      </p:sp>
      <p:grpSp>
        <p:nvGrpSpPr>
          <p:cNvPr id="21" name="Группа 46">
            <a:extLst>
              <a:ext uri="{FF2B5EF4-FFF2-40B4-BE49-F238E27FC236}">
                <a16:creationId xmlns:a16="http://schemas.microsoft.com/office/drawing/2014/main" id="{0E554EF3-9DA9-4B8D-A79F-01E3B59DE07C}"/>
              </a:ext>
            </a:extLst>
          </p:cNvPr>
          <p:cNvGrpSpPr/>
          <p:nvPr/>
        </p:nvGrpSpPr>
        <p:grpSpPr>
          <a:xfrm>
            <a:off x="1331640" y="993174"/>
            <a:ext cx="6725352" cy="2067335"/>
            <a:chOff x="4374947" y="3762319"/>
            <a:chExt cx="12281220" cy="4839515"/>
          </a:xfrm>
        </p:grpSpPr>
        <p:grpSp>
          <p:nvGrpSpPr>
            <p:cNvPr id="22" name="Группа 48">
              <a:extLst>
                <a:ext uri="{FF2B5EF4-FFF2-40B4-BE49-F238E27FC236}">
                  <a16:creationId xmlns:a16="http://schemas.microsoft.com/office/drawing/2014/main" id="{70A42D6F-8047-441E-B8EA-1A00423B1F00}"/>
                </a:ext>
              </a:extLst>
            </p:cNvPr>
            <p:cNvGrpSpPr/>
            <p:nvPr/>
          </p:nvGrpSpPr>
          <p:grpSpPr>
            <a:xfrm>
              <a:off x="4374947" y="5455643"/>
              <a:ext cx="12281220" cy="3146191"/>
              <a:chOff x="4428961" y="4410198"/>
              <a:chExt cx="12281220" cy="3146191"/>
            </a:xfrm>
          </p:grpSpPr>
          <p:sp>
            <p:nvSpPr>
              <p:cNvPr id="26" name="Прямоугольник с двумя скругленными противолежащими углами 53">
                <a:extLst>
                  <a:ext uri="{FF2B5EF4-FFF2-40B4-BE49-F238E27FC236}">
                    <a16:creationId xmlns:a16="http://schemas.microsoft.com/office/drawing/2014/main" id="{BA08464F-E6DC-4FE3-8FBC-5156ED663B78}"/>
                  </a:ext>
                </a:extLst>
              </p:cNvPr>
              <p:cNvSpPr/>
              <p:nvPr/>
            </p:nvSpPr>
            <p:spPr>
              <a:xfrm>
                <a:off x="4428961" y="6388326"/>
                <a:ext cx="4984209" cy="1168063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205F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017">
                  <a:spcBef>
                    <a:spcPct val="2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Tahoma" panose="020B0604030504040204" pitchFamily="34" charset="0"/>
                    <a:sym typeface="思源黑体 CN Normal" panose="020B0400000000000000" pitchFamily="34" charset="-122"/>
                  </a:rPr>
                  <a:t>2005.5</a:t>
                </a:r>
                <a:endParaRPr lang="id-ID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ahoma" panose="020B0604030504040204" pitchFamily="34" charset="0"/>
                  <a:sym typeface="思源黑体 CN Normal" panose="020B0400000000000000" pitchFamily="34" charset="-122"/>
                </a:endParaRPr>
              </a:p>
            </p:txBody>
          </p:sp>
          <p:sp>
            <p:nvSpPr>
              <p:cNvPr id="27" name="Прямоугольник с двумя скругленными противолежащими углами 54">
                <a:extLst>
                  <a:ext uri="{FF2B5EF4-FFF2-40B4-BE49-F238E27FC236}">
                    <a16:creationId xmlns:a16="http://schemas.microsoft.com/office/drawing/2014/main" id="{1CDB0B9C-7AF6-4EEB-A289-822CEAFE4F9B}"/>
                  </a:ext>
                </a:extLst>
              </p:cNvPr>
              <p:cNvSpPr/>
              <p:nvPr/>
            </p:nvSpPr>
            <p:spPr>
              <a:xfrm>
                <a:off x="11725972" y="4410198"/>
                <a:ext cx="4984209" cy="1168060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solidFill>
                <a:srgbClr val="5CC1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9017">
                  <a:spcBef>
                    <a:spcPct val="20000"/>
                  </a:spcBef>
                </a:pPr>
                <a:r>
                  <a:rPr lang="en-US" altLang="zh-CN" dirty="0">
                    <a:solidFill>
                      <a:srgbClr val="FFFFFF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  <a:cs typeface="Tahoma" panose="020B0604030504040204" pitchFamily="34" charset="0"/>
                    <a:sym typeface="思源黑体 CN Normal" panose="020B0400000000000000" pitchFamily="34" charset="-122"/>
                  </a:rPr>
                  <a:t>2010.4</a:t>
                </a:r>
                <a:endParaRPr lang="id-ID" dirty="0">
                  <a:solidFill>
                    <a:srgbClr val="FFFFFF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ahoma" panose="020B0604030504040204" pitchFamily="34" charset="0"/>
                  <a:sym typeface="思源黑体 CN Normal" panose="020B0400000000000000" pitchFamily="34" charset="-122"/>
                </a:endParaRPr>
              </a:p>
            </p:txBody>
          </p:sp>
        </p:grpSp>
        <p:sp>
          <p:nvSpPr>
            <p:cNvPr id="24" name="U-Turn Arrow 91">
              <a:extLst>
                <a:ext uri="{FF2B5EF4-FFF2-40B4-BE49-F238E27FC236}">
                  <a16:creationId xmlns:a16="http://schemas.microsoft.com/office/drawing/2014/main" id="{E97B645D-80AB-4699-96E6-776A463EABD6}"/>
                </a:ext>
              </a:extLst>
            </p:cNvPr>
            <p:cNvSpPr/>
            <p:nvPr/>
          </p:nvSpPr>
          <p:spPr>
            <a:xfrm>
              <a:off x="7962597" y="3762319"/>
              <a:ext cx="5329285" cy="3007227"/>
            </a:xfrm>
            <a:prstGeom prst="uturnArrow">
              <a:avLst>
                <a:gd name="adj1" fmla="val 11841"/>
                <a:gd name="adj2" fmla="val 15932"/>
                <a:gd name="adj3" fmla="val 17803"/>
                <a:gd name="adj4" fmla="val 37011"/>
                <a:gd name="adj5" fmla="val 45132"/>
              </a:avLst>
            </a:prstGeom>
            <a:solidFill>
              <a:srgbClr val="B9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017"/>
              <a:endParaRPr lang="bg-BG" sz="2400" dirty="0">
                <a:solidFill>
                  <a:srgbClr val="0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ahoma" panose="020B0604030504040204" pitchFamily="34" charset="0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B22B82-6EE6-4644-9881-3512B4DB2B9D}"/>
              </a:ext>
            </a:extLst>
          </p:cNvPr>
          <p:cNvSpPr/>
          <p:nvPr/>
        </p:nvSpPr>
        <p:spPr>
          <a:xfrm>
            <a:off x="435128" y="3217540"/>
            <a:ext cx="4449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OECD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Committee on Fiscal Affairs (CFA) approved two notes arising from work to develop a set of guidance on business accounting system data requirements for tax audit purposes.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notes are :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Note: Guidance on Tax Compliance for Business and Accounting Software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Note: Guidance for the Standard Audit File - Tax (SAF-T 1.0)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6C7CE40-EAF7-4779-955A-EE24E93544F2}"/>
              </a:ext>
            </a:extLst>
          </p:cNvPr>
          <p:cNvSpPr/>
          <p:nvPr/>
        </p:nvSpPr>
        <p:spPr>
          <a:xfrm>
            <a:off x="5136030" y="2401771"/>
            <a:ext cx="3809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OECD published Guidance for the Standard Audit File-Tax version 2.0. It updates SAF-T version 1.0 issued in 2005 to include information on Inventory and Fixed Assets.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FB7257E-C079-4A9E-86F5-8D1BFBEC3331}"/>
              </a:ext>
            </a:extLst>
          </p:cNvPr>
          <p:cNvSpPr/>
          <p:nvPr/>
        </p:nvSpPr>
        <p:spPr>
          <a:xfrm>
            <a:off x="251520" y="193204"/>
            <a:ext cx="372660" cy="372659"/>
          </a:xfrm>
          <a:prstGeom prst="rect">
            <a:avLst/>
          </a:prstGeom>
          <a:solidFill>
            <a:srgbClr val="0B87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2C9AE95-DAB6-4140-9F67-4E43D91AAAD8}"/>
              </a:ext>
            </a:extLst>
          </p:cNvPr>
          <p:cNvSpPr/>
          <p:nvPr/>
        </p:nvSpPr>
        <p:spPr>
          <a:xfrm>
            <a:off x="435128" y="393020"/>
            <a:ext cx="248440" cy="248440"/>
          </a:xfrm>
          <a:prstGeom prst="rect">
            <a:avLst/>
          </a:prstGeom>
          <a:solidFill>
            <a:srgbClr val="052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884846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7cd9fd3-95be-4895-a18c-01ed58a211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64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c7cd9fd3-95be-4895-a18c-01ed58a21124"/>
</p:tagLst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1373</Words>
  <Application>Microsoft Office PowerPoint</Application>
  <PresentationFormat>全屏显示(16:10)</PresentationFormat>
  <Paragraphs>283</Paragraphs>
  <Slides>22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Adobe Gothic Std B</vt:lpstr>
      <vt:lpstr>Arial Unicode MS</vt:lpstr>
      <vt:lpstr>Lato Light</vt:lpstr>
      <vt:lpstr>Pirulen</vt:lpstr>
      <vt:lpstr>思源黑体 CN Bold</vt:lpstr>
      <vt:lpstr>思源黑体 CN Normal</vt:lpstr>
      <vt:lpstr>宋体</vt:lpstr>
      <vt:lpstr>微软雅黑</vt:lpstr>
      <vt:lpstr>Arial</vt:lpstr>
      <vt:lpstr>Calibri</vt:lpstr>
      <vt:lpstr>Open Sans</vt:lpstr>
      <vt:lpstr>Roboto</vt:lpstr>
      <vt:lpstr>Times New Roman</vt:lpstr>
      <vt:lpstr>Wingdings</vt:lpstr>
      <vt:lpstr>Office 主题</vt:lpstr>
      <vt:lpstr>Microsoft Visio Drawing</vt:lpstr>
      <vt:lpstr>Microsoft Excel 工作表</vt:lpstr>
      <vt:lpstr>The introduction of preliminary mapping between ISO 21378:2019 and SAF-T 2.0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cd</dc:creator>
  <cp:lastModifiedBy>张 雪</cp:lastModifiedBy>
  <cp:revision>229</cp:revision>
  <cp:lastPrinted>2022-04-26T02:57:48Z</cp:lastPrinted>
  <dcterms:created xsi:type="dcterms:W3CDTF">2014-12-21T11:18:20Z</dcterms:created>
  <dcterms:modified xsi:type="dcterms:W3CDTF">2022-05-05T03:48:47Z</dcterms:modified>
</cp:coreProperties>
</file>