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2"/>
  </p:notesMasterIdLst>
  <p:sldIdLst>
    <p:sldId id="256" r:id="rId2"/>
    <p:sldId id="262" r:id="rId3"/>
    <p:sldId id="422" r:id="rId4"/>
    <p:sldId id="260" r:id="rId5"/>
    <p:sldId id="259" r:id="rId6"/>
    <p:sldId id="348" r:id="rId7"/>
    <p:sldId id="424" r:id="rId8"/>
    <p:sldId id="361" r:id="rId9"/>
    <p:sldId id="263" r:id="rId10"/>
    <p:sldId id="42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2"/>
    <p:restoredTop sz="94646"/>
  </p:normalViewPr>
  <p:slideViewPr>
    <p:cSldViewPr snapToGrid="0" snapToObjects="1" showGuides="1">
      <p:cViewPr varScale="1">
        <p:scale>
          <a:sx n="58" d="100"/>
          <a:sy n="58" d="100"/>
        </p:scale>
        <p:origin x="232" y="107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C0C1-90FE-2249-9130-203176356924}" type="datetimeFigureOut">
              <a:rPr kumimoji="1" lang="ja-JP" altLang="en-US" smtClean="0"/>
              <a:t>2021/6/23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F8B49-F2F8-8849-8954-E01847D574C2}" type="slidenum">
              <a:rPr kumimoji="1" lang="ja-JP" altLang="en-US" smtClean="0"/>
              <a:t>‹#›</a:t>
            </a:fld>
            <a:endParaRPr kumimoji="1" lang="ja-JP" altLang="en-US"/>
          </a:p>
        </p:txBody>
      </p:sp>
    </p:spTree>
    <p:extLst>
      <p:ext uri="{BB962C8B-B14F-4D97-AF65-F5344CB8AC3E}">
        <p14:creationId xmlns:p14="http://schemas.microsoft.com/office/powerpoint/2010/main" val="15811785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endParaRPr kumimoji="1" lang="ja-JP" altLang="en-US"/>
          </a:p>
        </p:txBody>
      </p:sp>
      <p:sp>
        <p:nvSpPr>
          <p:cNvPr id="4" name="スライド番号プレースホルダー 3"/>
          <p:cNvSpPr>
            <a:spLocks noGrp="1"/>
          </p:cNvSpPr>
          <p:nvPr>
            <p:ph type="sldNum" sz="quarter" idx="5"/>
          </p:nvPr>
        </p:nvSpPr>
        <p:spPr/>
        <p:txBody>
          <a:bodyPr/>
          <a:lstStyle/>
          <a:p>
            <a:fld id="{2E1B76E2-6F05-524E-8654-C652EF459A9C}" type="slidenum">
              <a:rPr kumimoji="1" lang="ja-JP" altLang="en-US" smtClean="0"/>
              <a:t>7</a:t>
            </a:fld>
            <a:endParaRPr kumimoji="1" lang="ja-JP" altLang="en-US"/>
          </a:p>
        </p:txBody>
      </p:sp>
    </p:spTree>
    <p:extLst>
      <p:ext uri="{BB962C8B-B14F-4D97-AF65-F5344CB8AC3E}">
        <p14:creationId xmlns:p14="http://schemas.microsoft.com/office/powerpoint/2010/main" val="85496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EC7B2-55FB-8B41-BB37-DFAF197FEE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086F2A2-4D8B-BA4D-A7F4-11D5160A4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49B949-9EB8-3F42-BAF8-EF3CE92888C9}"/>
              </a:ext>
            </a:extLst>
          </p:cNvPr>
          <p:cNvSpPr>
            <a:spLocks noGrp="1"/>
          </p:cNvSpPr>
          <p:nvPr>
            <p:ph type="dt" sz="half" idx="10"/>
          </p:nvPr>
        </p:nvSpPr>
        <p:spPr/>
        <p:txBody>
          <a:bodyPr/>
          <a:lstStyle/>
          <a:p>
            <a:fld id="{C1476E15-3473-FB4C-866F-DEF7B0029D8E}"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7BC2DAFE-0C2F-2F40-8501-DF2645F59375}"/>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A17F0D98-3808-094D-BFE6-59E32DB25ACC}"/>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3594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9CA07-7D2F-6446-BD73-AC8E4240FF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52248B-FF05-654F-B5CC-95B04969EB4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559125-30DA-8047-83A0-939601071C77}"/>
              </a:ext>
            </a:extLst>
          </p:cNvPr>
          <p:cNvSpPr>
            <a:spLocks noGrp="1"/>
          </p:cNvSpPr>
          <p:nvPr>
            <p:ph type="dt" sz="half" idx="10"/>
          </p:nvPr>
        </p:nvSpPr>
        <p:spPr/>
        <p:txBody>
          <a:bodyPr/>
          <a:lstStyle/>
          <a:p>
            <a:fld id="{BEDEB595-C8BD-9540-9DD6-6F31E7B91FC6}"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6FA1C365-302D-8C4A-8464-DAEE90DB5EA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9ED01327-A8BB-A344-BDD3-DCAE4ADA231A}"/>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38992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7C68A6B-A1A2-8B42-86C8-3AFC7DC74BB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081717-3809-CB44-82B4-03130792C3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BEF7D5-2B2A-E24B-A252-5DAA08E26FE8}"/>
              </a:ext>
            </a:extLst>
          </p:cNvPr>
          <p:cNvSpPr>
            <a:spLocks noGrp="1"/>
          </p:cNvSpPr>
          <p:nvPr>
            <p:ph type="dt" sz="half" idx="10"/>
          </p:nvPr>
        </p:nvSpPr>
        <p:spPr/>
        <p:txBody>
          <a:bodyPr/>
          <a:lstStyle/>
          <a:p>
            <a:fld id="{C884A4FD-3CC6-7545-8DCA-A1621D150DBE}"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05220AE-1543-F449-91FD-FB25F7F9523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3A18E115-AA43-8D4C-857B-529E54AA4133}"/>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25833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66215-F5D1-1F41-8B4D-CEE1BAFD3A4D}"/>
              </a:ext>
            </a:extLst>
          </p:cNvPr>
          <p:cNvSpPr>
            <a:spLocks noGrp="1"/>
          </p:cNvSpPr>
          <p:nvPr>
            <p:ph type="title"/>
          </p:nvPr>
        </p:nvSpPr>
        <p:spPr>
          <a:xfrm>
            <a:off x="838200" y="136525"/>
            <a:ext cx="10515600" cy="668147"/>
          </a:xfrm>
        </p:spPr>
        <p:txBody>
          <a:bodyPr/>
          <a:lstStyle>
            <a:lvl1pPr>
              <a:defRPr b="0" i="0">
                <a:latin typeface="Calibri Light" panose="020F0302020204030204" pitchFamily="34" charset="0"/>
                <a:cs typeface="Calibri Light" panose="020F0302020204030204" pitchFamily="34" charset="0"/>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100FF9-4E9D-2F47-A3CA-E07EDDD6420E}"/>
              </a:ext>
            </a:extLst>
          </p:cNvPr>
          <p:cNvSpPr>
            <a:spLocks noGrp="1"/>
          </p:cNvSpPr>
          <p:nvPr>
            <p:ph idx="1"/>
          </p:nvPr>
        </p:nvSpPr>
        <p:spPr>
          <a:xfrm>
            <a:off x="838200" y="914400"/>
            <a:ext cx="10515600" cy="5578474"/>
          </a:xfrm>
        </p:spPr>
        <p:txBody>
          <a:bodyPr/>
          <a:lstStyle>
            <a:lvl1pPr>
              <a:defRPr b="0" i="0">
                <a:latin typeface="Calibri Light" panose="020F0302020204030204" pitchFamily="34" charset="0"/>
                <a:cs typeface="Calibri Light" panose="020F0302020204030204" pitchFamily="34" charset="0"/>
              </a:defRPr>
            </a:lvl1pPr>
            <a:lvl2pPr>
              <a:defRPr b="0" i="0">
                <a:latin typeface="Calibri Light" panose="020F0302020204030204" pitchFamily="34" charset="0"/>
                <a:cs typeface="Calibri Light" panose="020F0302020204030204" pitchFamily="34" charset="0"/>
              </a:defRPr>
            </a:lvl2pPr>
            <a:lvl3pPr>
              <a:defRPr b="0" i="0">
                <a:latin typeface="Calibri Light" panose="020F0302020204030204" pitchFamily="34" charset="0"/>
                <a:cs typeface="Calibri Light" panose="020F0302020204030204" pitchFamily="34" charset="0"/>
              </a:defRPr>
            </a:lvl3pPr>
            <a:lvl4pPr>
              <a:defRPr b="0" i="0">
                <a:latin typeface="Calibri Light" panose="020F0302020204030204" pitchFamily="34" charset="0"/>
                <a:cs typeface="Calibri Light" panose="020F0302020204030204" pitchFamily="34" charset="0"/>
              </a:defRPr>
            </a:lvl4pPr>
            <a:lvl5pPr>
              <a:defRPr b="0" i="0">
                <a:latin typeface="Calibri Light" panose="020F0302020204030204" pitchFamily="34" charset="0"/>
                <a:cs typeface="Calibri Light" panose="020F0302020204030204" pitchFamily="34" charset="0"/>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22D364E4-A282-AC46-8B37-EB5FD2326A5E}"/>
              </a:ext>
            </a:extLst>
          </p:cNvPr>
          <p:cNvSpPr>
            <a:spLocks noGrp="1"/>
          </p:cNvSpPr>
          <p:nvPr>
            <p:ph type="dt" sz="half" idx="10"/>
          </p:nvPr>
        </p:nvSpPr>
        <p:spPr>
          <a:xfrm>
            <a:off x="0" y="6492875"/>
            <a:ext cx="2743200" cy="365125"/>
          </a:xfrm>
        </p:spPr>
        <p:txBody>
          <a:bodyPr/>
          <a:lstStyle>
            <a:lvl1pPr>
              <a:defRPr b="0" i="0">
                <a:latin typeface="Calibri Light" panose="020F0302020204030204" pitchFamily="34" charset="0"/>
                <a:cs typeface="Calibri Light" panose="020F0302020204030204" pitchFamily="34" charset="0"/>
              </a:defRPr>
            </a:lvl1pPr>
          </a:lstStyle>
          <a:p>
            <a:fld id="{7D47FF7D-E54F-C947-8D5A-5493E1F04242}" type="datetime1">
              <a:rPr lang="ja-JP" altLang="en-US" smtClean="0"/>
              <a:t>2021/6/23</a:t>
            </a:fld>
            <a:endParaRPr lang="ja-JP" altLang="en-US"/>
          </a:p>
        </p:txBody>
      </p:sp>
      <p:sp>
        <p:nvSpPr>
          <p:cNvPr id="5" name="フッター プレースホルダー 4">
            <a:extLst>
              <a:ext uri="{FF2B5EF4-FFF2-40B4-BE49-F238E27FC236}">
                <a16:creationId xmlns:a16="http://schemas.microsoft.com/office/drawing/2014/main" id="{B9E09D1A-21EF-0E40-BAB2-AD5CCC797D18}"/>
              </a:ext>
            </a:extLst>
          </p:cNvPr>
          <p:cNvSpPr>
            <a:spLocks noGrp="1"/>
          </p:cNvSpPr>
          <p:nvPr>
            <p:ph type="ftr" sz="quarter" idx="11"/>
          </p:nvPr>
        </p:nvSpPr>
        <p:spPr>
          <a:xfrm>
            <a:off x="4038600" y="6492875"/>
            <a:ext cx="4114800" cy="365125"/>
          </a:xfrm>
        </p:spPr>
        <p:txBody>
          <a:bodyPr/>
          <a:lstStyle>
            <a:lvl1pPr>
              <a:defRPr b="0" i="0">
                <a:latin typeface="Calibri Light" panose="020F0302020204030204" pitchFamily="34" charset="0"/>
                <a:cs typeface="Calibri Light" panose="020F0302020204030204" pitchFamily="34" charset="0"/>
              </a:defRPr>
            </a:lvl1p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CB640D79-DECE-5C4E-974D-4598D23183EF}"/>
              </a:ext>
            </a:extLst>
          </p:cNvPr>
          <p:cNvSpPr>
            <a:spLocks noGrp="1"/>
          </p:cNvSpPr>
          <p:nvPr>
            <p:ph type="sldNum" sz="quarter" idx="12"/>
          </p:nvPr>
        </p:nvSpPr>
        <p:spPr>
          <a:xfrm>
            <a:off x="9448800" y="6492874"/>
            <a:ext cx="2743200" cy="365125"/>
          </a:xfrm>
        </p:spPr>
        <p:txBody>
          <a:bodyPr/>
          <a:lstStyle>
            <a:lvl1pPr>
              <a:defRPr b="0" i="0">
                <a:latin typeface="Calibri Light" panose="020F0302020204030204" pitchFamily="34" charset="0"/>
                <a:cs typeface="Calibri Light" panose="020F0302020204030204" pitchFamily="34" charset="0"/>
              </a:defRPr>
            </a:lvl1pPr>
          </a:lstStyle>
          <a:p>
            <a:fld id="{AF110511-BFC8-584C-9148-D8FB8E3994B1}" type="slidenum">
              <a:rPr lang="ja-JP" altLang="en-US" smtClean="0"/>
              <a:pPr/>
              <a:t>‹#›</a:t>
            </a:fld>
            <a:endParaRPr lang="ja-JP" altLang="en-US"/>
          </a:p>
        </p:txBody>
      </p:sp>
    </p:spTree>
    <p:extLst>
      <p:ext uri="{BB962C8B-B14F-4D97-AF65-F5344CB8AC3E}">
        <p14:creationId xmlns:p14="http://schemas.microsoft.com/office/powerpoint/2010/main" val="276110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E08DF-6518-3A46-8717-F37F198C5D0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382438-3BE2-E34B-A256-DEFAFAC50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EFB1C1A-E473-C341-84FC-959C6CC49CC8}"/>
              </a:ext>
            </a:extLst>
          </p:cNvPr>
          <p:cNvSpPr>
            <a:spLocks noGrp="1"/>
          </p:cNvSpPr>
          <p:nvPr>
            <p:ph type="dt" sz="half" idx="10"/>
          </p:nvPr>
        </p:nvSpPr>
        <p:spPr/>
        <p:txBody>
          <a:bodyPr/>
          <a:lstStyle/>
          <a:p>
            <a:fld id="{0044D70E-06E1-E641-9146-BE4A944AD44C}"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8DD44C48-F30E-9F46-BDC1-C32E12815A1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D7BB3CF-AF11-BD4C-8A7A-3BFFC2BD19B5}"/>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263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7C607-071B-7347-8DAD-EBA78736F8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6F801B-43FE-0047-9631-8A162BED43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962B13-CE1C-4E4A-BB54-1309BEED28F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DD426-7416-B445-A508-4A97347EE273}"/>
              </a:ext>
            </a:extLst>
          </p:cNvPr>
          <p:cNvSpPr>
            <a:spLocks noGrp="1"/>
          </p:cNvSpPr>
          <p:nvPr>
            <p:ph type="dt" sz="half" idx="10"/>
          </p:nvPr>
        </p:nvSpPr>
        <p:spPr/>
        <p:txBody>
          <a:bodyPr/>
          <a:lstStyle/>
          <a:p>
            <a:fld id="{8FC90089-10EF-D94C-8126-B47DFA1867E4}"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F6610ED0-A371-4A42-86BE-2869790D27B6}"/>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FAEAD7D6-1D1B-A541-A3F5-0A5DDE15057D}"/>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55182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C5337-1CE5-8E42-AF2D-DBB8A0204D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A8EBF4-D6BB-5645-AC72-CF93FFCF3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568E41-0036-B246-BBB1-A884855C2B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8F081A-E56D-FC4D-A709-FE22D3F8B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E44C123-2BBA-0A4E-82A5-607189DFAC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BBB2CE-734F-4A46-8AAD-B76D8C6AE068}"/>
              </a:ext>
            </a:extLst>
          </p:cNvPr>
          <p:cNvSpPr>
            <a:spLocks noGrp="1"/>
          </p:cNvSpPr>
          <p:nvPr>
            <p:ph type="dt" sz="half" idx="10"/>
          </p:nvPr>
        </p:nvSpPr>
        <p:spPr/>
        <p:txBody>
          <a:bodyPr/>
          <a:lstStyle/>
          <a:p>
            <a:fld id="{2D48F75E-87D5-8147-AC02-C99C54C88B8B}" type="datetime1">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83FB4969-09F4-8D40-9A23-18189C3802C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9" name="スライド番号プレースホルダー 8">
            <a:extLst>
              <a:ext uri="{FF2B5EF4-FFF2-40B4-BE49-F238E27FC236}">
                <a16:creationId xmlns:a16="http://schemas.microsoft.com/office/drawing/2014/main" id="{0A3C4D3A-475F-D748-9CA2-B47634DCB753}"/>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329783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F91AC-096A-8D4D-A8A9-896B6255EC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6E5E0F-F50B-CA43-9209-A0628B2FFCDC}"/>
              </a:ext>
            </a:extLst>
          </p:cNvPr>
          <p:cNvSpPr>
            <a:spLocks noGrp="1"/>
          </p:cNvSpPr>
          <p:nvPr>
            <p:ph type="dt" sz="half" idx="10"/>
          </p:nvPr>
        </p:nvSpPr>
        <p:spPr/>
        <p:txBody>
          <a:bodyPr/>
          <a:lstStyle/>
          <a:p>
            <a:fld id="{835897D2-2B3F-FF4B-9945-DF8C7C43F004}" type="datetime1">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2913ABE0-E02D-454D-AC8F-2EBADAFDFB1F}"/>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5" name="スライド番号プレースホルダー 4">
            <a:extLst>
              <a:ext uri="{FF2B5EF4-FFF2-40B4-BE49-F238E27FC236}">
                <a16:creationId xmlns:a16="http://schemas.microsoft.com/office/drawing/2014/main" id="{A8BAF960-9175-264A-8255-819A94D1C9AF}"/>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9751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02EBA40-01C2-5347-96C8-D0A8E18E3CD6}"/>
              </a:ext>
            </a:extLst>
          </p:cNvPr>
          <p:cNvSpPr>
            <a:spLocks noGrp="1"/>
          </p:cNvSpPr>
          <p:nvPr>
            <p:ph type="dt" sz="half" idx="10"/>
          </p:nvPr>
        </p:nvSpPr>
        <p:spPr/>
        <p:txBody>
          <a:bodyPr/>
          <a:lstStyle/>
          <a:p>
            <a:fld id="{ECC66A75-BDC3-2A43-B231-CD5309C27AA7}" type="datetime1">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36D1D6BE-6486-A341-9259-1D29D5FF682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4" name="スライド番号プレースホルダー 3">
            <a:extLst>
              <a:ext uri="{FF2B5EF4-FFF2-40B4-BE49-F238E27FC236}">
                <a16:creationId xmlns:a16="http://schemas.microsoft.com/office/drawing/2014/main" id="{3DB3C871-0835-CA48-87A1-7F256B914AD2}"/>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36034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D222E-8E93-9648-9695-89648D4DBD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469B16-17A6-A348-B5F0-3347650A9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1A9CE2-8E7D-DA43-A4B7-9FD05B29A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5DED60-BB0D-4C49-9BB7-CFA0FC5BFE46}"/>
              </a:ext>
            </a:extLst>
          </p:cNvPr>
          <p:cNvSpPr>
            <a:spLocks noGrp="1"/>
          </p:cNvSpPr>
          <p:nvPr>
            <p:ph type="dt" sz="half" idx="10"/>
          </p:nvPr>
        </p:nvSpPr>
        <p:spPr/>
        <p:txBody>
          <a:bodyPr/>
          <a:lstStyle/>
          <a:p>
            <a:fld id="{D2FF8E7F-E29F-D740-BE58-42D2AE565A24}"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EC34F76E-95C8-AE4D-A70B-39B6687321E1}"/>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2B125695-C4D5-E54C-B7BF-B5C4426EEEEF}"/>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9067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B2AB7-48D8-804C-A40F-902BF38DF7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7F09DD-7C6B-CF43-BD21-8D062FE7A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5240B2-942D-2046-80E8-85FFAF26F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E597DA-FBA9-5743-B3A6-BE6BDBECB77A}"/>
              </a:ext>
            </a:extLst>
          </p:cNvPr>
          <p:cNvSpPr>
            <a:spLocks noGrp="1"/>
          </p:cNvSpPr>
          <p:nvPr>
            <p:ph type="dt" sz="half" idx="10"/>
          </p:nvPr>
        </p:nvSpPr>
        <p:spPr/>
        <p:txBody>
          <a:bodyPr/>
          <a:lstStyle/>
          <a:p>
            <a:fld id="{1762935D-2475-7149-9ECE-3E7C5A6DCBDC}"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D0A585FA-AD01-1548-BA45-56882D5318D0}"/>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32279EE9-07BE-FF44-AD3C-25B0745E7BBC}"/>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891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130953-E66E-CF4C-A549-B0866C024B31}"/>
              </a:ext>
            </a:extLst>
          </p:cNvPr>
          <p:cNvSpPr>
            <a:spLocks noGrp="1"/>
          </p:cNvSpPr>
          <p:nvPr>
            <p:ph type="title"/>
          </p:nvPr>
        </p:nvSpPr>
        <p:spPr>
          <a:xfrm>
            <a:off x="838200" y="136525"/>
            <a:ext cx="10515600" cy="6437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ECDC00-7238-7C46-A94B-9E8208C84665}"/>
              </a:ext>
            </a:extLst>
          </p:cNvPr>
          <p:cNvSpPr>
            <a:spLocks noGrp="1"/>
          </p:cNvSpPr>
          <p:nvPr>
            <p:ph type="body" idx="1"/>
          </p:nvPr>
        </p:nvSpPr>
        <p:spPr>
          <a:xfrm>
            <a:off x="838200" y="902208"/>
            <a:ext cx="10515600" cy="52747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C41080-580E-484C-AA97-79692C151164}"/>
              </a:ext>
            </a:extLst>
          </p:cNvPr>
          <p:cNvSpPr>
            <a:spLocks noGrp="1"/>
          </p:cNvSpPr>
          <p:nvPr>
            <p:ph type="dt" sz="half" idx="2"/>
          </p:nvPr>
        </p:nvSpPr>
        <p:spPr>
          <a:xfrm>
            <a:off x="0" y="6472174"/>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libri Light" panose="020F0302020204030204" pitchFamily="34" charset="0"/>
                <a:cs typeface="Calibri Light" panose="020F0302020204030204" pitchFamily="34" charset="0"/>
              </a:defRPr>
            </a:lvl1pPr>
          </a:lstStyle>
          <a:p>
            <a:fld id="{5B12FA9E-8A95-DE45-8CF8-08B5B8A0782B}" type="datetime1">
              <a:rPr lang="ja-JP" altLang="en-US" smtClean="0"/>
              <a:t>2021/6/23</a:t>
            </a:fld>
            <a:endParaRPr lang="ja-JP" altLang="en-US"/>
          </a:p>
        </p:txBody>
      </p:sp>
      <p:sp>
        <p:nvSpPr>
          <p:cNvPr id="5" name="フッター プレースホルダー 4">
            <a:extLst>
              <a:ext uri="{FF2B5EF4-FFF2-40B4-BE49-F238E27FC236}">
                <a16:creationId xmlns:a16="http://schemas.microsoft.com/office/drawing/2014/main" id="{AA1B6AA9-2BD2-7F4C-8634-B1AF2E81042B}"/>
              </a:ext>
            </a:extLst>
          </p:cNvPr>
          <p:cNvSpPr>
            <a:spLocks noGrp="1"/>
          </p:cNvSpPr>
          <p:nvPr>
            <p:ph type="ftr" sz="quarter" idx="3"/>
          </p:nvPr>
        </p:nvSpPr>
        <p:spPr>
          <a:xfrm>
            <a:off x="4038600" y="6472174"/>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Light" panose="020F0302020204030204" pitchFamily="34" charset="0"/>
                <a:cs typeface="Calibri Light" panose="020F0302020204030204" pitchFamily="34" charset="0"/>
              </a:defRPr>
            </a:lvl1p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C72738F9-09F7-4341-8771-0CEF37FF10EB}"/>
              </a:ext>
            </a:extLst>
          </p:cNvPr>
          <p:cNvSpPr>
            <a:spLocks noGrp="1"/>
          </p:cNvSpPr>
          <p:nvPr>
            <p:ph type="sldNum" sz="quarter" idx="4"/>
          </p:nvPr>
        </p:nvSpPr>
        <p:spPr>
          <a:xfrm>
            <a:off x="9448800" y="6472173"/>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panose="020F0302020204030204" pitchFamily="34" charset="0"/>
                <a:cs typeface="Calibri Light" panose="020F0302020204030204" pitchFamily="34" charset="0"/>
              </a:defRPr>
            </a:lvl1pPr>
          </a:lstStyle>
          <a:p>
            <a:fld id="{AF110511-BFC8-584C-9148-D8FB8E3994B1}" type="slidenum">
              <a:rPr lang="ja-JP" altLang="en-US" smtClean="0"/>
              <a:pPr/>
              <a:t>‹#›</a:t>
            </a:fld>
            <a:endParaRPr lang="ja-JP" altLang="en-US"/>
          </a:p>
        </p:txBody>
      </p:sp>
    </p:spTree>
    <p:extLst>
      <p:ext uri="{BB962C8B-B14F-4D97-AF65-F5344CB8AC3E}">
        <p14:creationId xmlns:p14="http://schemas.microsoft.com/office/powerpoint/2010/main" val="236523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b="0" i="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sambuichi.jp/?p=4904&amp;lang=en" TargetMode="External"/><Relationship Id="rId2" Type="http://schemas.openxmlformats.org/officeDocument/2006/relationships/hyperlink" Target="https://www.iso.org/sites/directives/current/part2/index.xhtml#_idTextAnchor007" TargetMode="External"/><Relationship Id="rId1" Type="http://schemas.openxmlformats.org/officeDocument/2006/relationships/slideLayout" Target="../slideLayouts/slideLayout2.xml"/><Relationship Id="rId5" Type="http://schemas.openxmlformats.org/officeDocument/2006/relationships/hyperlink" Target="https://www.sambuichi.jp/?p=2860&amp;lang=en" TargetMode="External"/><Relationship Id="rId4" Type="http://schemas.openxmlformats.org/officeDocument/2006/relationships/hyperlink" Target="https://www.oracle.com/assets/psf9-gbt24589-2-2010-en-2614698-zhs.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mmittee.iso.org/sites/tc68/home/articles/content-left-area/articles/add-a-post-2.html" TargetMode="External"/><Relationship Id="rId2" Type="http://schemas.openxmlformats.org/officeDocument/2006/relationships/hyperlink" Target="https://www.sambuichi.jp/?p=4873&amp;lang=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mc.com/blogs/not-invented-here-synd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3">
            <a:extLst>
              <a:ext uri="{FF2B5EF4-FFF2-40B4-BE49-F238E27FC236}">
                <a16:creationId xmlns:a16="http://schemas.microsoft.com/office/drawing/2014/main" id="{C5772175-955A-4811-B3D9-A03023BEF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4724" y="126724"/>
            <a:ext cx="6346209" cy="611304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92937" y="2554938"/>
            <a:ext cx="2501979" cy="610413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4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43">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5457" y="385455"/>
            <a:ext cx="6858001" cy="6087091"/>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0C86EF7-5EC4-4682-A7BD-444DA4916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760" y="10141"/>
            <a:ext cx="5608469" cy="6858864"/>
          </a:xfrm>
          <a:prstGeom prst="rect">
            <a:avLst/>
          </a:prstGeom>
          <a:gradFill>
            <a:gsLst>
              <a:gs pos="21000">
                <a:schemeClr val="accent1">
                  <a:lumMod val="75000"/>
                  <a:alpha val="6000"/>
                </a:schemeClr>
              </a:gs>
              <a:gs pos="99000">
                <a:schemeClr val="accent1">
                  <a:lumMod val="50000"/>
                  <a:alpha val="3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854E6ED-4EA0-7B4F-9AF5-D5E2FD6D8488}"/>
              </a:ext>
            </a:extLst>
          </p:cNvPr>
          <p:cNvSpPr>
            <a:spLocks noGrp="1"/>
          </p:cNvSpPr>
          <p:nvPr>
            <p:ph type="ctrTitle"/>
          </p:nvPr>
        </p:nvSpPr>
        <p:spPr>
          <a:xfrm>
            <a:off x="952500" y="457199"/>
            <a:ext cx="4494652" cy="3465177"/>
          </a:xfrm>
        </p:spPr>
        <p:txBody>
          <a:bodyPr anchor="b">
            <a:normAutofit/>
          </a:bodyPr>
          <a:lstStyle/>
          <a:p>
            <a:pPr algn="l"/>
            <a:r>
              <a:rPr lang="en-US" altLang="ja-JP" sz="4400">
                <a:solidFill>
                  <a:srgbClr val="FFFFFF"/>
                </a:solidFill>
                <a:latin typeface="Calibri Light" panose="020F0302020204030204" pitchFamily="34" charset="0"/>
                <a:cs typeface="Calibri Light" panose="020F0302020204030204" pitchFamily="34" charset="0"/>
              </a:rPr>
              <a:t>Audit data modelling / Semantic model for audit data services </a:t>
            </a:r>
            <a:endParaRPr kumimoji="1" lang="ja-JP" altLang="en-US" sz="4400">
              <a:solidFill>
                <a:srgbClr val="FFFFFF"/>
              </a:solidFill>
              <a:latin typeface="Calibri Light" panose="020F0302020204030204" pitchFamily="34" charset="0"/>
              <a:cs typeface="Calibri Light" panose="020F0302020204030204" pitchFamily="34" charset="0"/>
            </a:endParaRPr>
          </a:p>
        </p:txBody>
      </p:sp>
      <p:sp>
        <p:nvSpPr>
          <p:cNvPr id="3" name="字幕 2">
            <a:extLst>
              <a:ext uri="{FF2B5EF4-FFF2-40B4-BE49-F238E27FC236}">
                <a16:creationId xmlns:a16="http://schemas.microsoft.com/office/drawing/2014/main" id="{A0069FE1-9200-A74B-A5AD-9EEFA0E8DA05}"/>
              </a:ext>
            </a:extLst>
          </p:cNvPr>
          <p:cNvSpPr>
            <a:spLocks noGrp="1"/>
          </p:cNvSpPr>
          <p:nvPr>
            <p:ph type="subTitle" idx="1"/>
          </p:nvPr>
        </p:nvSpPr>
        <p:spPr>
          <a:xfrm>
            <a:off x="952499" y="4745318"/>
            <a:ext cx="4506605" cy="1266530"/>
          </a:xfrm>
        </p:spPr>
        <p:txBody>
          <a:bodyPr>
            <a:normAutofit/>
          </a:bodyPr>
          <a:lstStyle/>
          <a:p>
            <a:pPr algn="l"/>
            <a:r>
              <a:rPr kumimoji="1" lang="en-US" altLang="ja-JP" sz="2000" dirty="0">
                <a:solidFill>
                  <a:srgbClr val="FFFFFF"/>
                </a:solidFill>
                <a:latin typeface="Calibri Light" panose="020F0302020204030204" pitchFamily="34" charset="0"/>
                <a:cs typeface="Calibri Light" panose="020F0302020204030204" pitchFamily="34" charset="0"/>
              </a:rPr>
              <a:t>JISC / SAMBUICHI, Nobuyuki (Nobu)</a:t>
            </a:r>
          </a:p>
          <a:p>
            <a:pPr algn="l"/>
            <a:r>
              <a:rPr lang="en-US" altLang="ja-JP" sz="2000" dirty="0">
                <a:solidFill>
                  <a:srgbClr val="FFFFFF"/>
                </a:solidFill>
                <a:latin typeface="Calibri Light" panose="020F0302020204030204" pitchFamily="34" charset="0"/>
                <a:cs typeface="Calibri Light" panose="020F0302020204030204" pitchFamily="34" charset="0"/>
              </a:rPr>
              <a:t>2021-06-23</a:t>
            </a:r>
            <a:endParaRPr kumimoji="1" lang="en-US" altLang="ja-JP" sz="2000" dirty="0">
              <a:solidFill>
                <a:srgbClr val="FFFFFF"/>
              </a:solidFill>
              <a:latin typeface="Calibri Light" panose="020F0302020204030204" pitchFamily="34" charset="0"/>
              <a:cs typeface="Calibri Light" panose="020F0302020204030204" pitchFamily="34" charset="0"/>
            </a:endParaRPr>
          </a:p>
          <a:p>
            <a:pPr algn="l"/>
            <a:endParaRPr kumimoji="1" lang="ja-JP" altLang="en-US" sz="2000">
              <a:solidFill>
                <a:srgbClr val="FFFFFF"/>
              </a:solidFill>
              <a:latin typeface="Calibri Light" panose="020F0302020204030204" pitchFamily="34" charset="0"/>
              <a:cs typeface="Calibri Light" panose="020F0302020204030204" pitchFamily="34" charset="0"/>
            </a:endParaRPr>
          </a:p>
        </p:txBody>
      </p:sp>
      <p:pic>
        <p:nvPicPr>
          <p:cNvPr id="45" name="Picture 11" descr="Close up of circuit board">
            <a:extLst>
              <a:ext uri="{FF2B5EF4-FFF2-40B4-BE49-F238E27FC236}">
                <a16:creationId xmlns:a16="http://schemas.microsoft.com/office/drawing/2014/main" id="{939ECFBB-63A7-F440-90F8-88F72BB58AF4}"/>
              </a:ext>
            </a:extLst>
          </p:cNvPr>
          <p:cNvPicPr>
            <a:picLocks noChangeAspect="1"/>
          </p:cNvPicPr>
          <p:nvPr/>
        </p:nvPicPr>
        <p:blipFill rotWithShape="1">
          <a:blip r:embed="rId2">
            <a:duotone>
              <a:prstClr val="black"/>
              <a:schemeClr val="tx2">
                <a:tint val="45000"/>
                <a:satMod val="400000"/>
              </a:schemeClr>
            </a:duotone>
          </a:blip>
          <a:srcRect t="7109" b="8621"/>
          <a:stretch/>
        </p:blipFill>
        <p:spPr>
          <a:xfrm>
            <a:off x="6050319" y="-12759"/>
            <a:ext cx="12234245" cy="6881764"/>
          </a:xfrm>
          <a:prstGeom prst="rect">
            <a:avLst/>
          </a:prstGeom>
        </p:spPr>
      </p:pic>
    </p:spTree>
    <p:extLst>
      <p:ext uri="{BB962C8B-B14F-4D97-AF65-F5344CB8AC3E}">
        <p14:creationId xmlns:p14="http://schemas.microsoft.com/office/powerpoint/2010/main" val="16543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3989A02-FE3D-7045-81E8-766DFEDDA23F}"/>
              </a:ext>
            </a:extLst>
          </p:cNvPr>
          <p:cNvSpPr>
            <a:spLocks noGrp="1"/>
          </p:cNvSpPr>
          <p:nvPr>
            <p:ph idx="4294967295"/>
          </p:nvPr>
        </p:nvSpPr>
        <p:spPr>
          <a:xfrm>
            <a:off x="1251852" y="1701821"/>
            <a:ext cx="9688296" cy="3454358"/>
          </a:xfrm>
        </p:spPr>
        <p:txBody>
          <a:bodyPr vert="horz" lIns="91440" tIns="45720" rIns="91440" bIns="45720" rtlCol="0" anchor="ctr" anchorCtr="1">
            <a:normAutofit/>
          </a:bodyPr>
          <a:lstStyle/>
          <a:p>
            <a:pPr marL="0" indent="0">
              <a:buNone/>
            </a:pPr>
            <a:r>
              <a:rPr kumimoji="1" lang="en-US" altLang="ja-JP" sz="2000" dirty="0">
                <a:latin typeface="+mn-lt"/>
                <a:cs typeface="+mn-cs"/>
              </a:rPr>
              <a:t>Q &amp; A</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日付プレースホルダー 3">
            <a:extLst>
              <a:ext uri="{FF2B5EF4-FFF2-40B4-BE49-F238E27FC236}">
                <a16:creationId xmlns:a16="http://schemas.microsoft.com/office/drawing/2014/main" id="{361E35A0-723F-9A41-BE2C-AA6B4B62AADC}"/>
              </a:ext>
            </a:extLst>
          </p:cNvPr>
          <p:cNvSpPr>
            <a:spLocks noGrp="1"/>
          </p:cNvSpPr>
          <p:nvPr>
            <p:ph type="dt" sz="half" idx="10"/>
          </p:nvPr>
        </p:nvSpPr>
        <p:spPr/>
        <p:txBody>
          <a:bodyPr/>
          <a:lstStyle/>
          <a:p>
            <a:fld id="{99C7879F-7F0F-3C48-892C-5E686E29D603}"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2D50ECF1-20E1-CA40-A019-66AFCE275DB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B8F734C-C9DA-3C48-960D-9F764B089679}"/>
              </a:ext>
            </a:extLst>
          </p:cNvPr>
          <p:cNvSpPr>
            <a:spLocks noGrp="1"/>
          </p:cNvSpPr>
          <p:nvPr>
            <p:ph type="sldNum" sz="quarter" idx="12"/>
          </p:nvPr>
        </p:nvSpPr>
        <p:spPr/>
        <p:txBody>
          <a:bodyPr/>
          <a:lstStyle/>
          <a:p>
            <a:fld id="{AF110511-BFC8-584C-9148-D8FB8E3994B1}" type="slidenum">
              <a:rPr kumimoji="1" lang="ja-JP" altLang="en-US" smtClean="0"/>
              <a:t>9</a:t>
            </a:fld>
            <a:endParaRPr kumimoji="1" lang="ja-JP" altLang="en-US"/>
          </a:p>
        </p:txBody>
      </p:sp>
    </p:spTree>
    <p:extLst>
      <p:ext uri="{BB962C8B-B14F-4D97-AF65-F5344CB8AC3E}">
        <p14:creationId xmlns:p14="http://schemas.microsoft.com/office/powerpoint/2010/main" val="159521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66722" y="586855"/>
            <a:ext cx="3201366" cy="3387497"/>
          </a:xfrm>
        </p:spPr>
        <p:txBody>
          <a:bodyPr anchor="b">
            <a:normAutofit/>
          </a:bodyPr>
          <a:lstStyle/>
          <a:p>
            <a:pPr algn="r"/>
            <a:r>
              <a:rPr lang="en-US" altLang="ja-JP" sz="4000">
                <a:solidFill>
                  <a:srgbClr val="FFFFFF"/>
                </a:solidFill>
              </a:rPr>
              <a:t>Scope</a:t>
            </a:r>
            <a:endParaRPr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647793" y="702452"/>
            <a:ext cx="7154214" cy="3931347"/>
          </a:xfrm>
        </p:spPr>
        <p:txBody>
          <a:bodyPr anchor="t" anchorCtr="0">
            <a:normAutofit/>
          </a:bodyPr>
          <a:lstStyle/>
          <a:p>
            <a:pPr marL="0" indent="0">
              <a:buNone/>
            </a:pPr>
            <a:br>
              <a:rPr lang="en-US" altLang="ja-JP" sz="2000" dirty="0"/>
            </a:br>
            <a:r>
              <a:rPr lang="en-US" altLang="ja-JP" sz="2000" dirty="0"/>
              <a:t>The study group will do the following works: </a:t>
            </a:r>
          </a:p>
          <a:p>
            <a:pPr marL="0" indent="0">
              <a:buNone/>
            </a:pPr>
            <a:r>
              <a:rPr lang="en-US" altLang="ja-JP" sz="2000" dirty="0"/>
              <a:t>1. Discuss the requirements including the purpose and users </a:t>
            </a:r>
          </a:p>
          <a:p>
            <a:pPr marL="0" indent="0">
              <a:buNone/>
            </a:pPr>
            <a:r>
              <a:rPr lang="en-US" altLang="ja-JP" sz="2000" dirty="0"/>
              <a:t>2. Discuss the general principles, such as complicated modeling or simple modeling, consistent and extensible, user-friendly and cost-effective </a:t>
            </a:r>
          </a:p>
          <a:p>
            <a:pPr marL="0" indent="0">
              <a:buNone/>
            </a:pPr>
            <a:r>
              <a:rPr lang="en-US" altLang="ja-JP" sz="2000" dirty="0"/>
              <a:t>3. Decide the appropriate framework and method </a:t>
            </a:r>
          </a:p>
          <a:p>
            <a:pPr marL="0" indent="0">
              <a:buNone/>
            </a:pPr>
            <a:r>
              <a:rPr lang="en-US" altLang="ja-JP" sz="2000" dirty="0"/>
              <a:t>4. Form the proposal of a new work project</a:t>
            </a:r>
            <a:r>
              <a:rPr lang="ja-JP" altLang="en-US" sz="2000"/>
              <a:t>（</a:t>
            </a:r>
            <a:r>
              <a:rPr lang="en-US" altLang="ja-JP" sz="2000" dirty="0"/>
              <a:t>TBD</a:t>
            </a:r>
            <a:r>
              <a:rPr lang="ja-JP" altLang="en-US" sz="2000"/>
              <a:t>）</a:t>
            </a:r>
            <a:endParaRPr lang="en-US" altLang="ja-JP" sz="2000" dirty="0"/>
          </a:p>
          <a:p>
            <a:pPr marL="0" indent="0">
              <a:buNone/>
            </a:pPr>
            <a:r>
              <a:rPr lang="en-US" altLang="ja-JP" sz="2000" dirty="0"/>
              <a:t>But, model developing and maintenance are not included. </a:t>
            </a:r>
          </a:p>
          <a:p>
            <a:pPr marL="0" indent="0">
              <a:buNone/>
            </a:pPr>
            <a:endParaRPr lang="en-US" altLang="ja-JP" sz="2000" dirty="0"/>
          </a:p>
        </p:txBody>
      </p:sp>
      <p:sp>
        <p:nvSpPr>
          <p:cNvPr id="18" name="正方形/長方形 17">
            <a:extLst>
              <a:ext uri="{FF2B5EF4-FFF2-40B4-BE49-F238E27FC236}">
                <a16:creationId xmlns:a16="http://schemas.microsoft.com/office/drawing/2014/main" id="{32163737-EA6B-3C46-9189-26E2DDC542D5}"/>
              </a:ext>
            </a:extLst>
          </p:cNvPr>
          <p:cNvSpPr/>
          <p:nvPr/>
        </p:nvSpPr>
        <p:spPr>
          <a:xfrm>
            <a:off x="4718525" y="4874586"/>
            <a:ext cx="7154214" cy="923330"/>
          </a:xfrm>
          <a:prstGeom prst="rect">
            <a:avLst/>
          </a:prstGeom>
        </p:spPr>
        <p:txBody>
          <a:bodyPr wrap="square">
            <a:spAutoFit/>
          </a:bodyPr>
          <a:lstStyle/>
          <a:p>
            <a:r>
              <a:rPr lang="en-US" altLang="ja-JP" dirty="0">
                <a:latin typeface="Calibri Light" panose="020F0302020204030204" pitchFamily="34" charset="0"/>
                <a:cs typeface="Calibri Light" panose="020F0302020204030204" pitchFamily="34" charset="0"/>
              </a:rPr>
              <a:t>[N 236] Draft The recommendations regarding the Constitution and Terms of reference of Study Group For Discussion</a:t>
            </a:r>
          </a:p>
          <a:p>
            <a:endParaRPr lang="ja-JP" altLang="en-US">
              <a:latin typeface="Calibri Light" panose="020F0302020204030204" pitchFamily="34" charset="0"/>
              <a:cs typeface="Calibri Light" panose="020F0302020204030204" pitchFamily="34" charset="0"/>
            </a:endParaRPr>
          </a:p>
        </p:txBody>
      </p:sp>
      <p:sp>
        <p:nvSpPr>
          <p:cNvPr id="19" name="テキスト ボックス 18">
            <a:extLst>
              <a:ext uri="{FF2B5EF4-FFF2-40B4-BE49-F238E27FC236}">
                <a16:creationId xmlns:a16="http://schemas.microsoft.com/office/drawing/2014/main" id="{F1DBB65C-DE44-A945-97B7-F6C521509189}"/>
              </a:ext>
            </a:extLst>
          </p:cNvPr>
          <p:cNvSpPr txBox="1"/>
          <p:nvPr/>
        </p:nvSpPr>
        <p:spPr>
          <a:xfrm>
            <a:off x="4647793" y="5439578"/>
            <a:ext cx="7154214" cy="507831"/>
          </a:xfrm>
          <a:prstGeom prst="rect">
            <a:avLst/>
          </a:prstGeom>
          <a:noFill/>
        </p:spPr>
        <p:txBody>
          <a:bodyPr wrap="square" rtlCol="0">
            <a:spAutoFit/>
          </a:bodyPr>
          <a:lstStyle/>
          <a:p>
            <a:r>
              <a:rPr lang="en-US" altLang="ja-JP" sz="900" dirty="0"/>
              <a:t>https://</a:t>
            </a:r>
            <a:r>
              <a:rPr lang="en-US" altLang="ja-JP" sz="900" dirty="0" err="1"/>
              <a:t>sd.iso.org</a:t>
            </a:r>
            <a:r>
              <a:rPr lang="en-US" altLang="ja-JP" sz="900" dirty="0"/>
              <a:t>/documents/</a:t>
            </a:r>
            <a:r>
              <a:rPr lang="en-US" altLang="ja-JP" sz="900" dirty="0" err="1"/>
              <a:t>ui</a:t>
            </a:r>
            <a:r>
              <a:rPr lang="en-US" altLang="ja-JP" sz="900" dirty="0"/>
              <a:t>/#!/browse/iso/iso-tc-295/library/3/Draft_The%20recommendations%20regarding%20the%20Constitution%20and%20Terms%20of%20reference%20of%20Study%20Group_For%20Discussion.pdf</a:t>
            </a:r>
            <a:endParaRPr kumimoji="1" lang="ja-JP" altLang="en-US" sz="900"/>
          </a:p>
        </p:txBody>
      </p:sp>
      <p:sp>
        <p:nvSpPr>
          <p:cNvPr id="5" name="テキスト ボックス 4">
            <a:extLst>
              <a:ext uri="{FF2B5EF4-FFF2-40B4-BE49-F238E27FC236}">
                <a16:creationId xmlns:a16="http://schemas.microsoft.com/office/drawing/2014/main" id="{385F7823-5060-9842-BF54-01479A5E916C}"/>
              </a:ext>
            </a:extLst>
          </p:cNvPr>
          <p:cNvSpPr txBox="1"/>
          <p:nvPr/>
        </p:nvSpPr>
        <p:spPr>
          <a:xfrm>
            <a:off x="7729659" y="4285941"/>
            <a:ext cx="3930884" cy="646331"/>
          </a:xfrm>
          <a:prstGeom prst="rect">
            <a:avLst/>
          </a:prstGeom>
          <a:noFill/>
        </p:spPr>
        <p:txBody>
          <a:bodyPr wrap="none" rtlCol="0">
            <a:spAutoFit/>
          </a:bodyPr>
          <a:lstStyle/>
          <a:p>
            <a:pPr algn="r"/>
            <a:r>
              <a:rPr lang="en-US" altLang="ja-JP" i="1" dirty="0" err="1"/>
              <a:t>Shurong</a:t>
            </a:r>
            <a:r>
              <a:rPr lang="en-US" altLang="ja-JP" i="1" dirty="0"/>
              <a:t> Wang</a:t>
            </a:r>
            <a:endParaRPr lang="en-US" altLang="ja-JP" dirty="0"/>
          </a:p>
          <a:p>
            <a:pPr algn="r"/>
            <a:r>
              <a:rPr lang="en-US" altLang="ja-JP" i="1" dirty="0"/>
              <a:t>Committee manager of ISO/TC 295</a:t>
            </a:r>
            <a:endParaRPr lang="en-US" altLang="ja-JP" dirty="0"/>
          </a:p>
        </p:txBody>
      </p:sp>
      <p:pic>
        <p:nvPicPr>
          <p:cNvPr id="20" name="図 19" descr="ロゴ&#10;&#10;自動的に生成された説明">
            <a:extLst>
              <a:ext uri="{FF2B5EF4-FFF2-40B4-BE49-F238E27FC236}">
                <a16:creationId xmlns:a16="http://schemas.microsoft.com/office/drawing/2014/main" id="{32B942E6-1DC5-7842-BB7B-369EF71EA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6" name="日付プレースホルダー 5">
            <a:extLst>
              <a:ext uri="{FF2B5EF4-FFF2-40B4-BE49-F238E27FC236}">
                <a16:creationId xmlns:a16="http://schemas.microsoft.com/office/drawing/2014/main" id="{238780A7-D034-EF4A-9F2E-84876D2A23F5}"/>
              </a:ext>
            </a:extLst>
          </p:cNvPr>
          <p:cNvSpPr>
            <a:spLocks noGrp="1"/>
          </p:cNvSpPr>
          <p:nvPr>
            <p:ph type="dt" sz="half" idx="10"/>
          </p:nvPr>
        </p:nvSpPr>
        <p:spPr/>
        <p:txBody>
          <a:bodyPr/>
          <a:lstStyle/>
          <a:p>
            <a:fld id="{5EFFFD15-BC6B-0548-81AE-9CB8EB3ACD94}" type="datetime1">
              <a:rPr lang="ja-JP" altLang="en-US" smtClean="0"/>
              <a:t>2021/6/23</a:t>
            </a:fld>
            <a:endParaRPr lang="ja-JP" altLang="en-US"/>
          </a:p>
        </p:txBody>
      </p:sp>
      <p:sp>
        <p:nvSpPr>
          <p:cNvPr id="7" name="フッター プレースホルダー 6">
            <a:extLst>
              <a:ext uri="{FF2B5EF4-FFF2-40B4-BE49-F238E27FC236}">
                <a16:creationId xmlns:a16="http://schemas.microsoft.com/office/drawing/2014/main" id="{3D0F2BA2-F8FE-DC4C-B426-964F4DF1DC16}"/>
              </a:ext>
            </a:extLst>
          </p:cNvPr>
          <p:cNvSpPr>
            <a:spLocks noGrp="1"/>
          </p:cNvSpPr>
          <p:nvPr>
            <p:ph type="ftr" sz="quarter" idx="11"/>
          </p:nvPr>
        </p:nvSpPr>
        <p:spPr/>
        <p:txBody>
          <a:bodyPr/>
          <a:lstStyle/>
          <a:p>
            <a:r>
              <a:rPr lang="en-US" altLang="ja-JP"/>
              <a:t>JISC / SAMBUICHI, Nobuyuki (Nobu)</a:t>
            </a:r>
            <a:endParaRPr lang="ja-JP" altLang="en-US"/>
          </a:p>
        </p:txBody>
      </p:sp>
      <p:sp>
        <p:nvSpPr>
          <p:cNvPr id="8" name="スライド番号プレースホルダー 7">
            <a:extLst>
              <a:ext uri="{FF2B5EF4-FFF2-40B4-BE49-F238E27FC236}">
                <a16:creationId xmlns:a16="http://schemas.microsoft.com/office/drawing/2014/main" id="{BC2E05E3-815E-2F42-9DB6-7EA1E675A5DB}"/>
              </a:ext>
            </a:extLst>
          </p:cNvPr>
          <p:cNvSpPr>
            <a:spLocks noGrp="1"/>
          </p:cNvSpPr>
          <p:nvPr>
            <p:ph type="sldNum" sz="quarter" idx="12"/>
          </p:nvPr>
        </p:nvSpPr>
        <p:spPr/>
        <p:txBody>
          <a:bodyPr/>
          <a:lstStyle/>
          <a:p>
            <a:fld id="{AF110511-BFC8-584C-9148-D8FB8E3994B1}" type="slidenum">
              <a:rPr lang="ja-JP" altLang="en-US" smtClean="0"/>
              <a:pPr/>
              <a:t>1</a:t>
            </a:fld>
            <a:endParaRPr lang="ja-JP" altLang="en-US"/>
          </a:p>
        </p:txBody>
      </p:sp>
    </p:spTree>
    <p:extLst>
      <p:ext uri="{BB962C8B-B14F-4D97-AF65-F5344CB8AC3E}">
        <p14:creationId xmlns:p14="http://schemas.microsoft.com/office/powerpoint/2010/main" val="412138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CC517E87-5483-234F-8C9E-6B524296287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altLang="ja-JP" sz="2400" b="1" dirty="0">
                <a:solidFill>
                  <a:srgbClr val="FFFFFF"/>
                </a:solidFill>
                <a:latin typeface="+mj-lt"/>
                <a:cs typeface="+mj-cs"/>
              </a:rPr>
              <a:t>ISO/IEC Directives, Part 2, 2018</a:t>
            </a:r>
            <a:br>
              <a:rPr lang="en-US" altLang="ja-JP" sz="2800" dirty="0">
                <a:solidFill>
                  <a:srgbClr val="FFFFFF"/>
                </a:solidFill>
                <a:latin typeface="+mj-lt"/>
                <a:cs typeface="+mj-cs"/>
              </a:rPr>
            </a:br>
            <a:r>
              <a:rPr lang="en-US" altLang="ja-JP" sz="3200" b="1" dirty="0">
                <a:solidFill>
                  <a:srgbClr val="FFFFFF"/>
                </a:solidFill>
                <a:latin typeface="+mj-lt"/>
                <a:cs typeface="+mj-cs"/>
              </a:rPr>
              <a:t>4 Objective of standardization</a:t>
            </a:r>
            <a:endParaRPr lang="en-US" altLang="ja-JP" sz="2800" b="1" dirty="0">
              <a:solidFill>
                <a:srgbClr val="FFFFFF"/>
              </a:solidFill>
              <a:latin typeface="+mj-lt"/>
              <a:cs typeface="+mj-cs"/>
            </a:endParaRPr>
          </a:p>
        </p:txBody>
      </p:sp>
      <p:sp>
        <p:nvSpPr>
          <p:cNvPr id="4" name="正方形/長方形 3">
            <a:extLst>
              <a:ext uri="{FF2B5EF4-FFF2-40B4-BE49-F238E27FC236}">
                <a16:creationId xmlns:a16="http://schemas.microsoft.com/office/drawing/2014/main" id="{44B5DD04-095C-BB45-B63F-5EEFC174C02C}"/>
              </a:ext>
            </a:extLst>
          </p:cNvPr>
          <p:cNvSpPr/>
          <p:nvPr/>
        </p:nvSpPr>
        <p:spPr>
          <a:xfrm>
            <a:off x="4262648" y="715645"/>
            <a:ext cx="7687996" cy="5374109"/>
          </a:xfrm>
          <a:prstGeom prst="rect">
            <a:avLst/>
          </a:prstGeom>
        </p:spPr>
        <p:txBody>
          <a:bodyPr vert="horz" lIns="91440" tIns="45720" rIns="91440" bIns="45720" rtlCol="0" anchor="t" anchorCtr="0">
            <a:noAutofit/>
          </a:bodyPr>
          <a:lstStyle/>
          <a:p>
            <a:pPr>
              <a:lnSpc>
                <a:spcPct val="90000"/>
              </a:lnSpc>
              <a:spcAft>
                <a:spcPts val="600"/>
              </a:spcAft>
            </a:pPr>
            <a:r>
              <a:rPr lang="en-US" altLang="ja-JP" sz="1600" b="1" dirty="0"/>
              <a:t>The objective of documents is to specify clear and unambiguous provisions </a:t>
            </a:r>
            <a:r>
              <a:rPr lang="en-US" altLang="ja-JP" sz="1600" dirty="0"/>
              <a:t>in order to help international trade and communication. To achieve this objective, documents shall:</a:t>
            </a:r>
          </a:p>
          <a:p>
            <a:pPr>
              <a:lnSpc>
                <a:spcPct val="90000"/>
              </a:lnSpc>
              <a:spcAft>
                <a:spcPts val="600"/>
              </a:spcAft>
            </a:pPr>
            <a:r>
              <a:rPr lang="en-US" altLang="ja-JP" sz="1600" dirty="0"/>
              <a:t>• be complete within the limits specified by their scope;</a:t>
            </a:r>
          </a:p>
          <a:p>
            <a:pPr>
              <a:lnSpc>
                <a:spcPct val="90000"/>
              </a:lnSpc>
              <a:spcAft>
                <a:spcPts val="600"/>
              </a:spcAft>
            </a:pPr>
            <a:r>
              <a:rPr lang="en-US" altLang="ja-JP" sz="1600" dirty="0"/>
              <a:t>NOTE 1 </a:t>
            </a:r>
            <a:r>
              <a:rPr lang="en-US" altLang="ja-JP" sz="1600" b="1" dirty="0"/>
              <a:t>When a document provides requirements or recommendations, these are either written explicitly, or made by reference to other documents</a:t>
            </a:r>
            <a:endParaRPr lang="en-US" altLang="ja-JP" sz="1600" dirty="0"/>
          </a:p>
          <a:p>
            <a:pPr>
              <a:lnSpc>
                <a:spcPct val="90000"/>
              </a:lnSpc>
              <a:spcAft>
                <a:spcPts val="600"/>
              </a:spcAft>
            </a:pPr>
            <a:r>
              <a:rPr lang="en-US" altLang="ja-JP" sz="1600" b="1" dirty="0"/>
              <a:t>• be consistent, clear and accurate;</a:t>
            </a:r>
          </a:p>
          <a:p>
            <a:pPr>
              <a:lnSpc>
                <a:spcPct val="90000"/>
              </a:lnSpc>
              <a:spcAft>
                <a:spcPts val="600"/>
              </a:spcAft>
            </a:pPr>
            <a:r>
              <a:rPr lang="en-US" altLang="ja-JP" sz="1600" dirty="0"/>
              <a:t>• be written using all available knowledge about the state of the art;</a:t>
            </a:r>
          </a:p>
          <a:p>
            <a:pPr>
              <a:lnSpc>
                <a:spcPct val="90000"/>
              </a:lnSpc>
              <a:spcAft>
                <a:spcPts val="600"/>
              </a:spcAft>
            </a:pPr>
            <a:r>
              <a:rPr lang="en-US" altLang="ja-JP" sz="1600" dirty="0"/>
              <a:t>• take into account the current market conditions;</a:t>
            </a:r>
          </a:p>
          <a:p>
            <a:pPr>
              <a:lnSpc>
                <a:spcPct val="90000"/>
              </a:lnSpc>
              <a:spcAft>
                <a:spcPts val="600"/>
              </a:spcAft>
            </a:pPr>
            <a:r>
              <a:rPr lang="en-US" altLang="ja-JP" sz="1600" dirty="0"/>
              <a:t>NOTE 2 There is sometimes a tension between what is technically feasible and what the market actually requires and is prepared to pay for.</a:t>
            </a:r>
          </a:p>
          <a:p>
            <a:pPr>
              <a:lnSpc>
                <a:spcPct val="90000"/>
              </a:lnSpc>
              <a:spcAft>
                <a:spcPts val="600"/>
              </a:spcAft>
            </a:pPr>
            <a:r>
              <a:rPr lang="en-US" altLang="ja-JP" sz="1600" dirty="0"/>
              <a:t>• </a:t>
            </a:r>
            <a:r>
              <a:rPr lang="en-US" altLang="ja-JP" sz="1600" b="1" dirty="0"/>
              <a:t>provide a framework for future technological development;</a:t>
            </a:r>
          </a:p>
          <a:p>
            <a:pPr>
              <a:lnSpc>
                <a:spcPct val="90000"/>
              </a:lnSpc>
              <a:spcAft>
                <a:spcPts val="600"/>
              </a:spcAft>
            </a:pPr>
            <a:r>
              <a:rPr lang="en-US" altLang="ja-JP" sz="1600" dirty="0"/>
              <a:t>• </a:t>
            </a:r>
            <a:r>
              <a:rPr lang="en-US" altLang="ja-JP" sz="1600" b="1" dirty="0"/>
              <a:t>be comprehensible to qualified people </a:t>
            </a:r>
            <a:r>
              <a:rPr lang="en-US" altLang="ja-JP" sz="1600" dirty="0"/>
              <a:t>who have not participated in their preparation; and</a:t>
            </a:r>
          </a:p>
          <a:p>
            <a:pPr>
              <a:lnSpc>
                <a:spcPct val="90000"/>
              </a:lnSpc>
              <a:spcAft>
                <a:spcPts val="600"/>
              </a:spcAft>
            </a:pPr>
            <a:r>
              <a:rPr lang="en-US" altLang="ja-JP" sz="1600" dirty="0"/>
              <a:t>• </a:t>
            </a:r>
            <a:r>
              <a:rPr lang="en-US" altLang="ja-JP" sz="1600" b="1" dirty="0"/>
              <a:t>conform to the ISO/IEC Directives, Part 2.</a:t>
            </a:r>
          </a:p>
          <a:p>
            <a:pPr>
              <a:lnSpc>
                <a:spcPct val="90000"/>
              </a:lnSpc>
              <a:spcAft>
                <a:spcPts val="600"/>
              </a:spcAft>
            </a:pPr>
            <a:r>
              <a:rPr lang="en-US" altLang="ja-JP" sz="1600" dirty="0"/>
              <a:t>A document does not in itself impose any obligation upon anyone to follow it. However, an obligation can be imposed, for example, by legislation or by a contract which makes reference to the document.</a:t>
            </a:r>
          </a:p>
          <a:p>
            <a:pPr>
              <a:lnSpc>
                <a:spcPct val="90000"/>
              </a:lnSpc>
              <a:spcAft>
                <a:spcPts val="600"/>
              </a:spcAft>
            </a:pPr>
            <a:r>
              <a:rPr lang="en-US" altLang="ja-JP" sz="1600" dirty="0"/>
              <a:t>A document shall not include contractual requirements (e.g. concerning claims, guarantees, covering of expenses) and legal or statutory requirements.</a:t>
            </a:r>
          </a:p>
        </p:txBody>
      </p:sp>
      <p:pic>
        <p:nvPicPr>
          <p:cNvPr id="15" name="図 14" descr="ロゴ&#10;&#10;自動的に生成された説明">
            <a:extLst>
              <a:ext uri="{FF2B5EF4-FFF2-40B4-BE49-F238E27FC236}">
                <a16:creationId xmlns:a16="http://schemas.microsoft.com/office/drawing/2014/main" id="{E4100EB4-CD2C-F84F-9DFF-C626C5259E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2" name="日付プレースホルダー 1">
            <a:extLst>
              <a:ext uri="{FF2B5EF4-FFF2-40B4-BE49-F238E27FC236}">
                <a16:creationId xmlns:a16="http://schemas.microsoft.com/office/drawing/2014/main" id="{DB4539F2-18E2-004A-8646-08A5F9F8EB54}"/>
              </a:ext>
            </a:extLst>
          </p:cNvPr>
          <p:cNvSpPr>
            <a:spLocks noGrp="1"/>
          </p:cNvSpPr>
          <p:nvPr>
            <p:ph type="dt" sz="half" idx="10"/>
          </p:nvPr>
        </p:nvSpPr>
        <p:spPr/>
        <p:txBody>
          <a:bodyPr/>
          <a:lstStyle/>
          <a:p>
            <a:fld id="{F66E7587-C4A1-B749-99E8-37AA863EA361}"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DC6DF915-DF17-FF45-B708-1CD3AF124761}"/>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8" name="スライド番号プレースホルダー 7">
            <a:extLst>
              <a:ext uri="{FF2B5EF4-FFF2-40B4-BE49-F238E27FC236}">
                <a16:creationId xmlns:a16="http://schemas.microsoft.com/office/drawing/2014/main" id="{C22147D5-B16A-5249-8F79-4909A4B2DD35}"/>
              </a:ext>
            </a:extLst>
          </p:cNvPr>
          <p:cNvSpPr>
            <a:spLocks noGrp="1"/>
          </p:cNvSpPr>
          <p:nvPr>
            <p:ph type="sldNum" sz="quarter" idx="12"/>
          </p:nvPr>
        </p:nvSpPr>
        <p:spPr/>
        <p:txBody>
          <a:bodyPr/>
          <a:lstStyle/>
          <a:p>
            <a:fld id="{AF110511-BFC8-584C-9148-D8FB8E3994B1}" type="slidenum">
              <a:rPr kumimoji="1" lang="ja-JP" altLang="en-US" smtClean="0"/>
              <a:t>2</a:t>
            </a:fld>
            <a:endParaRPr kumimoji="1" lang="ja-JP" altLang="en-US"/>
          </a:p>
        </p:txBody>
      </p:sp>
    </p:spTree>
    <p:extLst>
      <p:ext uri="{BB962C8B-B14F-4D97-AF65-F5344CB8AC3E}">
        <p14:creationId xmlns:p14="http://schemas.microsoft.com/office/powerpoint/2010/main" val="49545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59347" y="294538"/>
            <a:ext cx="11272578" cy="1033669"/>
          </a:xfrm>
        </p:spPr>
        <p:txBody>
          <a:bodyPr>
            <a:normAutofit/>
          </a:bodyPr>
          <a:lstStyle/>
          <a:p>
            <a:r>
              <a:rPr lang="en-US" altLang="ja-JP" sz="4000" dirty="0">
                <a:solidFill>
                  <a:srgbClr val="FFFFFF"/>
                </a:solidFill>
              </a:rPr>
              <a:t>Understanding the prerequisites for ISO</a:t>
            </a:r>
            <a:endParaRPr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9351" y="1590740"/>
            <a:ext cx="11272574" cy="5267259"/>
          </a:xfrm>
        </p:spPr>
        <p:txBody>
          <a:bodyPr anchor="ctr">
            <a:noAutofit/>
          </a:bodyPr>
          <a:lstStyle/>
          <a:p>
            <a:pPr marL="0" indent="0">
              <a:buNone/>
            </a:pPr>
            <a:r>
              <a:rPr lang="en-US" altLang="ja-JP" sz="1600" dirty="0"/>
              <a:t>1. Please take the time to read </a:t>
            </a:r>
            <a:r>
              <a:rPr lang="en-US" altLang="ja-JP" sz="1600" b="1" dirty="0">
                <a:hlinkClick r:id="rId2"/>
              </a:rPr>
              <a:t>ISO/IEC Directives, Part 2</a:t>
            </a:r>
            <a:r>
              <a:rPr lang="en-US" altLang="ja-JP" sz="1600" dirty="0"/>
              <a:t>, especially GENERAL PRINCIPLES 4 Objective of standardization, and answer how your current document meets these requirements. International Standards SHALL be drafted in accordance with the RULES given in the ISO/IEC Directives, Part 2.</a:t>
            </a:r>
          </a:p>
          <a:p>
            <a:pPr marL="0" indent="0">
              <a:buNone/>
            </a:pPr>
            <a:r>
              <a:rPr lang="en-US" altLang="ja-JP" sz="1600" dirty="0"/>
              <a:t>2. Please elaborate in detail that your design meets our </a:t>
            </a:r>
            <a:r>
              <a:rPr lang="en-US" altLang="ja-JP" sz="1600" b="1" dirty="0"/>
              <a:t>business requirements</a:t>
            </a:r>
            <a:r>
              <a:rPr lang="en-US" altLang="ja-JP" sz="1600" dirty="0"/>
              <a:t>. </a:t>
            </a:r>
          </a:p>
          <a:p>
            <a:pPr marL="0" indent="0">
              <a:buNone/>
            </a:pPr>
            <a:r>
              <a:rPr lang="en-US" altLang="ja-JP" sz="1600" dirty="0"/>
              <a:t>This page (</a:t>
            </a:r>
            <a:r>
              <a:rPr lang="en-US" altLang="ja-JP" sz="1600" dirty="0">
                <a:hlinkClick r:id="rId3"/>
              </a:rPr>
              <a:t>https://www.sambuichi.jp/?p=4904&amp;lang=en</a:t>
            </a:r>
            <a:r>
              <a:rPr lang="en-US" altLang="ja-JP" sz="1600" dirty="0"/>
              <a:t>) is my opinion and we need to agree on the priority of our business requirements.</a:t>
            </a:r>
          </a:p>
          <a:p>
            <a:pPr marL="0" indent="0">
              <a:buNone/>
            </a:pPr>
            <a:r>
              <a:rPr lang="en-US" altLang="ja-JP" sz="1600" dirty="0"/>
              <a:t>3. </a:t>
            </a:r>
            <a:r>
              <a:rPr lang="en-US" altLang="ja-JP" sz="1600" b="1" dirty="0"/>
              <a:t>The Chinese national standard GB/T 24589.2-2010 for audit data collection is defined in XML Schema.</a:t>
            </a:r>
          </a:p>
          <a:p>
            <a:pPr marL="0" indent="0">
              <a:buNone/>
            </a:pPr>
            <a:r>
              <a:rPr lang="en-US" altLang="ja-JP" sz="1600" dirty="0"/>
              <a:t>Again, please elaborate on the improvements in your XML design in terms of business requirement of ADCS. </a:t>
            </a:r>
          </a:p>
          <a:p>
            <a:pPr marL="0" indent="0">
              <a:buNone/>
            </a:pPr>
            <a:r>
              <a:rPr lang="en-US" altLang="ja-JP" sz="1600" dirty="0"/>
              <a:t>They have been using this XML for decades and most accounting software, including Oracle, SAP and most of the software in China, which is certified (</a:t>
            </a:r>
            <a:r>
              <a:rPr lang="en-US" altLang="ja-JP" sz="1600" dirty="0">
                <a:hlinkClick r:id="rId4"/>
              </a:rPr>
              <a:t>https://www.oracle.com/assets/psf9-gbt24589-2-2010-en-2614698-zhs.pdf</a:t>
            </a:r>
            <a:r>
              <a:rPr lang="en-US" altLang="ja-JP" sz="1600" dirty="0"/>
              <a:t>). </a:t>
            </a:r>
          </a:p>
          <a:p>
            <a:pPr marL="0" indent="0">
              <a:buNone/>
            </a:pPr>
            <a:r>
              <a:rPr lang="en-US" altLang="ja-JP" sz="1600" b="1" dirty="0"/>
              <a:t>We need to explain the design advantages over GB/T 24589.2-2010. </a:t>
            </a:r>
          </a:p>
          <a:p>
            <a:pPr marL="0" indent="0">
              <a:buNone/>
            </a:pPr>
            <a:r>
              <a:rPr lang="en-US" altLang="ja-JP" sz="1600" dirty="0"/>
              <a:t>You can see my opinion about GB on this page (</a:t>
            </a:r>
            <a:r>
              <a:rPr lang="en-US" altLang="ja-JP" sz="1600" dirty="0">
                <a:hlinkClick r:id="rId5"/>
              </a:rPr>
              <a:t>https://www.sambuichi.jp/?p=2860&amp;lang=en</a:t>
            </a:r>
            <a:r>
              <a:rPr lang="en-US" altLang="ja-JP" sz="1600" dirty="0"/>
              <a:t>). </a:t>
            </a:r>
          </a:p>
          <a:p>
            <a:pPr marL="0" indent="0">
              <a:buNone/>
            </a:pPr>
            <a:r>
              <a:rPr lang="en-US" altLang="ja-JP" sz="1600" dirty="0"/>
              <a:t>4. Certification is required in China for the software to generate audit data. We should consider what kind of certification ADCS need and what to test and how, if we need certification.</a:t>
            </a:r>
          </a:p>
          <a:p>
            <a:pPr marL="0" indent="0">
              <a:buNone/>
            </a:pPr>
            <a:endParaRPr lang="en-US" altLang="ja-JP" sz="1600" dirty="0"/>
          </a:p>
          <a:p>
            <a:pPr marL="0" indent="0" algn="r">
              <a:buNone/>
            </a:pPr>
            <a:r>
              <a:rPr lang="en-US" altLang="ja-JP" sz="1600" dirty="0"/>
              <a:t>Continued on the next page</a:t>
            </a:r>
          </a:p>
        </p:txBody>
      </p:sp>
      <p:sp>
        <p:nvSpPr>
          <p:cNvPr id="2" name="日付プレースホルダー 1">
            <a:extLst>
              <a:ext uri="{FF2B5EF4-FFF2-40B4-BE49-F238E27FC236}">
                <a16:creationId xmlns:a16="http://schemas.microsoft.com/office/drawing/2014/main" id="{58FCD167-EEF4-2D4F-AE2E-68B823760BF3}"/>
              </a:ext>
            </a:extLst>
          </p:cNvPr>
          <p:cNvSpPr>
            <a:spLocks noGrp="1"/>
          </p:cNvSpPr>
          <p:nvPr>
            <p:ph type="dt" sz="half" idx="10"/>
          </p:nvPr>
        </p:nvSpPr>
        <p:spPr/>
        <p:txBody>
          <a:bodyPr/>
          <a:lstStyle/>
          <a:p>
            <a:fld id="{F6FB4E56-94FB-AD44-B837-C4EF2A76C3A1}" type="datetime1">
              <a:rPr lang="ja-JP" altLang="en-US" smtClean="0"/>
              <a:t>2021/6/23</a:t>
            </a:fld>
            <a:endParaRPr lang="ja-JP" altLang="en-US"/>
          </a:p>
        </p:txBody>
      </p:sp>
      <p:sp>
        <p:nvSpPr>
          <p:cNvPr id="5" name="フッター プレースホルダー 4">
            <a:extLst>
              <a:ext uri="{FF2B5EF4-FFF2-40B4-BE49-F238E27FC236}">
                <a16:creationId xmlns:a16="http://schemas.microsoft.com/office/drawing/2014/main" id="{68C3E364-7CD9-3444-97AD-99C5A867BE6A}"/>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FC8E18CC-9FE8-2243-9414-83FBB5A7AF35}"/>
              </a:ext>
            </a:extLst>
          </p:cNvPr>
          <p:cNvSpPr>
            <a:spLocks noGrp="1"/>
          </p:cNvSpPr>
          <p:nvPr>
            <p:ph type="sldNum" sz="quarter" idx="12"/>
          </p:nvPr>
        </p:nvSpPr>
        <p:spPr/>
        <p:txBody>
          <a:bodyPr/>
          <a:lstStyle/>
          <a:p>
            <a:fld id="{AF110511-BFC8-584C-9148-D8FB8E3994B1}" type="slidenum">
              <a:rPr lang="ja-JP" altLang="en-US" smtClean="0"/>
              <a:pPr/>
              <a:t>3</a:t>
            </a:fld>
            <a:endParaRPr lang="ja-JP" altLang="en-US"/>
          </a:p>
        </p:txBody>
      </p:sp>
    </p:spTree>
    <p:extLst>
      <p:ext uri="{BB962C8B-B14F-4D97-AF65-F5344CB8AC3E}">
        <p14:creationId xmlns:p14="http://schemas.microsoft.com/office/powerpoint/2010/main" val="30783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59347" y="294538"/>
            <a:ext cx="11272578" cy="1033669"/>
          </a:xfrm>
        </p:spPr>
        <p:txBody>
          <a:bodyPr>
            <a:normAutofit/>
          </a:bodyPr>
          <a:lstStyle/>
          <a:p>
            <a:r>
              <a:rPr lang="en-US" altLang="ja-JP" sz="4000" dirty="0">
                <a:solidFill>
                  <a:srgbClr val="FFFFFF"/>
                </a:solidFill>
              </a:rPr>
              <a:t>Understanding the prerequisites for ISO</a:t>
            </a:r>
            <a:endParaRPr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9351" y="1597432"/>
            <a:ext cx="11272574" cy="5260567"/>
          </a:xfrm>
        </p:spPr>
        <p:txBody>
          <a:bodyPr anchor="t" anchorCtr="0">
            <a:noAutofit/>
          </a:bodyPr>
          <a:lstStyle/>
          <a:p>
            <a:pPr marL="0" indent="0">
              <a:buNone/>
            </a:pPr>
            <a:r>
              <a:rPr lang="en-US" altLang="ja-JP" sz="1600" dirty="0"/>
              <a:t>5. If you do not define an ADCS logical data model, there is an ISO standard framework MDR, MFI and MOF. </a:t>
            </a:r>
          </a:p>
          <a:p>
            <a:pPr marL="0" indent="0">
              <a:buNone/>
            </a:pPr>
            <a:r>
              <a:rPr lang="en-US" altLang="ja-JP" sz="1600" dirty="0"/>
              <a:t>ISO 20022 (SWIFT) defined a meta model (part 1) and syntax mapping (part 4) using MOF. This is a standard way to define ISO documents. </a:t>
            </a:r>
          </a:p>
          <a:p>
            <a:pPr marL="0" indent="0">
              <a:buNone/>
            </a:pPr>
            <a:r>
              <a:rPr lang="en-US" altLang="ja-JP" sz="1600" dirty="0"/>
              <a:t>Check excerpt page at </a:t>
            </a:r>
            <a:r>
              <a:rPr lang="en-US" altLang="ja-JP" sz="1600" dirty="0">
                <a:hlinkClick r:id="rId2"/>
              </a:rPr>
              <a:t>https://www.sambuichi.jp/?p=4873&amp;lang=en</a:t>
            </a:r>
            <a:r>
              <a:rPr lang="en-US" altLang="ja-JP" sz="1600" dirty="0"/>
              <a:t>.</a:t>
            </a:r>
          </a:p>
          <a:p>
            <a:pPr marL="0" indent="0">
              <a:buNone/>
            </a:pPr>
            <a:r>
              <a:rPr lang="en-US" altLang="ja-JP" sz="1600" dirty="0"/>
              <a:t>• ISO 15000-5:2014 Electronic Business Extensible Markup Language (ebXML) — Part 5: Core Components Specification </a:t>
            </a:r>
          </a:p>
          <a:p>
            <a:pPr marL="0" indent="0">
              <a:buNone/>
            </a:pPr>
            <a:r>
              <a:rPr lang="en-US" altLang="ja-JP" sz="1600" dirty="0"/>
              <a:t>• ISO/IEC 19845:2015 Information technology — Universal business language version 2.1 (UBL v2.1)</a:t>
            </a:r>
          </a:p>
          <a:p>
            <a:pPr marL="0" indent="0">
              <a:buNone/>
            </a:pPr>
            <a:r>
              <a:rPr lang="en-US" altLang="ja-JP" sz="1600" dirty="0"/>
              <a:t>• ISO/IEC 11179, Information technology — Metadata registries (MDR)</a:t>
            </a:r>
          </a:p>
          <a:p>
            <a:pPr marL="0" indent="0">
              <a:buNone/>
            </a:pPr>
            <a:r>
              <a:rPr lang="en-US" altLang="ja-JP" sz="1600" dirty="0"/>
              <a:t>• ISO/IEC 19763, Information technology — Metamodel framework for interoperability (MFI)</a:t>
            </a:r>
          </a:p>
          <a:p>
            <a:pPr marL="0" indent="0">
              <a:buNone/>
            </a:pPr>
            <a:r>
              <a:rPr lang="en-US" altLang="ja-JP" sz="1600" dirty="0"/>
              <a:t>• ISO/IEC 19502:2005 Information technology — Meta Object Facility (MOF)</a:t>
            </a:r>
          </a:p>
          <a:p>
            <a:pPr marL="0" indent="0">
              <a:buNone/>
            </a:pPr>
            <a:r>
              <a:rPr lang="en-US" altLang="ja-JP" sz="1600" dirty="0"/>
              <a:t>• ISO 20022 Financial services — Universal financial industry message scheme</a:t>
            </a:r>
            <a:br>
              <a:rPr lang="en-US" altLang="ja-JP" sz="1600" dirty="0"/>
            </a:br>
            <a:r>
              <a:rPr lang="en-US" altLang="ja-JP" sz="1600" dirty="0"/>
              <a:t>    Part 1: Metamodel, Part 4: XML Schema generation</a:t>
            </a:r>
          </a:p>
          <a:p>
            <a:pPr marL="0" indent="0">
              <a:buNone/>
            </a:pPr>
            <a:r>
              <a:rPr lang="en-US" altLang="ja-JP" sz="1600" dirty="0"/>
              <a:t>6. </a:t>
            </a:r>
            <a:r>
              <a:rPr lang="en-US" altLang="ja-JP" sz="1600" b="1" dirty="0"/>
              <a:t>Registration Authorities and/or</a:t>
            </a:r>
            <a:r>
              <a:rPr lang="en-US" altLang="ja-JP" sz="1600" dirty="0"/>
              <a:t> </a:t>
            </a:r>
            <a:r>
              <a:rPr lang="en-US" altLang="ja-JP" sz="1600" b="1" dirty="0"/>
              <a:t>Maintenance Agencies</a:t>
            </a:r>
          </a:p>
          <a:p>
            <a:pPr marL="0" indent="0">
              <a:buNone/>
            </a:pPr>
            <a:r>
              <a:rPr lang="en-US" altLang="ja-JP" sz="1600" dirty="0"/>
              <a:t>Last but not the least, ISO/TC 68 Financial Services has RAs and MAs to support frequent updating to elements  (</a:t>
            </a:r>
            <a:r>
              <a:rPr lang="en-US" altLang="ja-JP" sz="1600" dirty="0">
                <a:hlinkClick r:id="rId3"/>
              </a:rPr>
              <a:t>https://committee.iso.org/sites/tc68/home/articles/content-left-area/articles/add-a-post-2.html</a:t>
            </a:r>
            <a:r>
              <a:rPr lang="en-US" altLang="ja-JP" sz="1600" dirty="0"/>
              <a:t>).</a:t>
            </a:r>
          </a:p>
          <a:p>
            <a:pPr marL="0" indent="0">
              <a:buNone/>
            </a:pPr>
            <a:r>
              <a:rPr lang="en-US" altLang="ja-JP" sz="1600" b="1" dirty="0"/>
              <a:t>The common ISO method is that it defines the ISO standard documentation for the design framework, and the implementation of standard elements is updated in a timely manner by RA and/or MA. We should consider RA and/or MA.</a:t>
            </a:r>
          </a:p>
        </p:txBody>
      </p:sp>
      <p:sp>
        <p:nvSpPr>
          <p:cNvPr id="2" name="日付プレースホルダー 1">
            <a:extLst>
              <a:ext uri="{FF2B5EF4-FFF2-40B4-BE49-F238E27FC236}">
                <a16:creationId xmlns:a16="http://schemas.microsoft.com/office/drawing/2014/main" id="{98E4FE4F-06E4-AD47-9E2A-3A57F767D8F2}"/>
              </a:ext>
            </a:extLst>
          </p:cNvPr>
          <p:cNvSpPr>
            <a:spLocks noGrp="1"/>
          </p:cNvSpPr>
          <p:nvPr>
            <p:ph type="dt" sz="half" idx="10"/>
          </p:nvPr>
        </p:nvSpPr>
        <p:spPr/>
        <p:txBody>
          <a:bodyPr/>
          <a:lstStyle/>
          <a:p>
            <a:fld id="{CF8EBE2E-3FF2-834E-9499-D517B92AA3E6}" type="datetime1">
              <a:rPr lang="ja-JP" altLang="en-US" smtClean="0"/>
              <a:t>2021/6/23</a:t>
            </a:fld>
            <a:endParaRPr lang="ja-JP" altLang="en-US"/>
          </a:p>
        </p:txBody>
      </p:sp>
      <p:sp>
        <p:nvSpPr>
          <p:cNvPr id="5" name="フッター プレースホルダー 4">
            <a:extLst>
              <a:ext uri="{FF2B5EF4-FFF2-40B4-BE49-F238E27FC236}">
                <a16:creationId xmlns:a16="http://schemas.microsoft.com/office/drawing/2014/main" id="{05851743-86BB-C24A-82BA-B8EF06F33A32}"/>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668E344B-B543-9647-A40D-53E8747BFCF6}"/>
              </a:ext>
            </a:extLst>
          </p:cNvPr>
          <p:cNvSpPr>
            <a:spLocks noGrp="1"/>
          </p:cNvSpPr>
          <p:nvPr>
            <p:ph type="sldNum" sz="quarter" idx="12"/>
          </p:nvPr>
        </p:nvSpPr>
        <p:spPr/>
        <p:txBody>
          <a:bodyPr/>
          <a:lstStyle/>
          <a:p>
            <a:fld id="{AF110511-BFC8-584C-9148-D8FB8E3994B1}" type="slidenum">
              <a:rPr lang="ja-JP" altLang="en-US" smtClean="0"/>
              <a:pPr/>
              <a:t>4</a:t>
            </a:fld>
            <a:endParaRPr lang="ja-JP" altLang="en-US"/>
          </a:p>
        </p:txBody>
      </p:sp>
    </p:spTree>
    <p:extLst>
      <p:ext uri="{BB962C8B-B14F-4D97-AF65-F5344CB8AC3E}">
        <p14:creationId xmlns:p14="http://schemas.microsoft.com/office/powerpoint/2010/main" val="252475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65EAF-4844-46C8-8372-BAF8DDBD3489}"/>
              </a:ext>
            </a:extLst>
          </p:cNvPr>
          <p:cNvSpPr>
            <a:spLocks noGrp="1"/>
          </p:cNvSpPr>
          <p:nvPr>
            <p:ph type="title"/>
          </p:nvPr>
        </p:nvSpPr>
        <p:spPr>
          <a:xfrm>
            <a:off x="838200" y="33580"/>
            <a:ext cx="10515600" cy="759587"/>
          </a:xfrm>
        </p:spPr>
        <p:txBody>
          <a:bodyPr>
            <a:normAutofit fontScale="90000"/>
          </a:bodyPr>
          <a:lstStyle/>
          <a:p>
            <a:pPr>
              <a:lnSpc>
                <a:spcPct val="100000"/>
              </a:lnSpc>
            </a:pPr>
            <a:r>
              <a:rPr lang="en-US" altLang="ja-JP" sz="2000" dirty="0"/>
              <a:t>Things to consider before writing a standard</a:t>
            </a:r>
            <a:br>
              <a:rPr lang="en-US" altLang="ja-JP" dirty="0"/>
            </a:br>
            <a:r>
              <a:rPr lang="en-US" altLang="ja-JP" sz="4000" dirty="0"/>
              <a:t>Don’t climb mountain (ISO) in high heels</a:t>
            </a:r>
            <a:endParaRPr lang="ja-JP" altLang="en-US" dirty="0"/>
          </a:p>
        </p:txBody>
      </p:sp>
      <p:pic>
        <p:nvPicPr>
          <p:cNvPr id="14" name="Picture 13">
            <a:extLst>
              <a:ext uri="{FF2B5EF4-FFF2-40B4-BE49-F238E27FC236}">
                <a16:creationId xmlns:a16="http://schemas.microsoft.com/office/drawing/2014/main" id="{F9BB6334-664D-4540-B338-0E8B80D55B8F}"/>
              </a:ext>
            </a:extLst>
          </p:cNvPr>
          <p:cNvPicPr>
            <a:picLocks noChangeAspect="1"/>
          </p:cNvPicPr>
          <p:nvPr/>
        </p:nvPicPr>
        <p:blipFill>
          <a:blip r:embed="rId2"/>
          <a:stretch>
            <a:fillRect/>
          </a:stretch>
        </p:blipFill>
        <p:spPr>
          <a:xfrm>
            <a:off x="4101370" y="815402"/>
            <a:ext cx="6785574" cy="6069982"/>
          </a:xfrm>
          <a:prstGeom prst="rect">
            <a:avLst/>
          </a:prstGeom>
        </p:spPr>
      </p:pic>
      <p:sp>
        <p:nvSpPr>
          <p:cNvPr id="15" name="TextBox 14">
            <a:extLst>
              <a:ext uri="{FF2B5EF4-FFF2-40B4-BE49-F238E27FC236}">
                <a16:creationId xmlns:a16="http://schemas.microsoft.com/office/drawing/2014/main" id="{C7DCD7FD-BD78-4C53-A7D3-DF2329190F9E}"/>
              </a:ext>
            </a:extLst>
          </p:cNvPr>
          <p:cNvSpPr txBox="1"/>
          <p:nvPr/>
        </p:nvSpPr>
        <p:spPr>
          <a:xfrm>
            <a:off x="4105991" y="799102"/>
            <a:ext cx="6780953" cy="1631216"/>
          </a:xfrm>
          <a:prstGeom prst="rect">
            <a:avLst/>
          </a:prstGeom>
          <a:noFill/>
        </p:spPr>
        <p:txBody>
          <a:bodyPr wrap="square" rtlCol="0">
            <a:spAutoFit/>
          </a:bodyPr>
          <a:lstStyle/>
          <a:p>
            <a:pPr algn="l" fontAlgn="base"/>
            <a:r>
              <a:rPr lang="en-US" altLang="ja-JP" sz="2000" b="1" dirty="0">
                <a:solidFill>
                  <a:schemeClr val="bg1"/>
                </a:solidFill>
                <a:latin typeface="LiberationSerifRegular"/>
              </a:rPr>
              <a:t>Colorado hiker climbs Mount Elbert in high heels </a:t>
            </a:r>
          </a:p>
          <a:p>
            <a:pPr fontAlgn="base"/>
            <a:r>
              <a:rPr lang="en-US" altLang="ja-JP" sz="1600" dirty="0">
                <a:solidFill>
                  <a:schemeClr val="bg1"/>
                </a:solidFill>
                <a:latin typeface="LiberationSerifRegular"/>
              </a:rPr>
              <a:t>“A hiker in the US is proving no mountain is too tough, by throwing away her boots and replacing with a pair of heels instead. “</a:t>
            </a:r>
          </a:p>
          <a:p>
            <a:pPr algn="r" fontAlgn="base"/>
            <a:r>
              <a:rPr lang="en-US" altLang="ja-JP" sz="1200" dirty="0">
                <a:solidFill>
                  <a:schemeClr val="bg1"/>
                </a:solidFill>
                <a:latin typeface="Helvetica Neue"/>
              </a:rPr>
              <a:t>Kenneth </a:t>
            </a:r>
            <a:r>
              <a:rPr lang="en-US" altLang="ja-JP" sz="1200" dirty="0" err="1">
                <a:solidFill>
                  <a:schemeClr val="bg1"/>
                </a:solidFill>
                <a:latin typeface="Helvetica Neue"/>
              </a:rPr>
              <a:t>Garger</a:t>
            </a:r>
            <a:r>
              <a:rPr lang="en-US" altLang="ja-JP" sz="1200" dirty="0">
                <a:solidFill>
                  <a:schemeClr val="bg1"/>
                </a:solidFill>
                <a:latin typeface="Helvetica Neue"/>
              </a:rPr>
              <a:t>, New York Post </a:t>
            </a:r>
            <a:r>
              <a:rPr lang="en-US" altLang="ja-JP" sz="1200" cap="all" dirty="0">
                <a:solidFill>
                  <a:schemeClr val="bg1"/>
                </a:solidFill>
                <a:latin typeface="inherit"/>
              </a:rPr>
              <a:t>OCTOBER 23, 2020 9:24AM</a:t>
            </a:r>
            <a:endParaRPr lang="en-US" altLang="ja-JP" sz="1200" dirty="0">
              <a:solidFill>
                <a:schemeClr val="bg1"/>
              </a:solidFill>
              <a:latin typeface="Helvetica Neue"/>
            </a:endParaRPr>
          </a:p>
          <a:p>
            <a:endParaRPr lang="en-US" altLang="ja-JP" dirty="0">
              <a:solidFill>
                <a:schemeClr val="bg1"/>
              </a:solidFill>
            </a:endParaRPr>
          </a:p>
          <a:p>
            <a:r>
              <a:rPr lang="en-US" altLang="ja-JP" dirty="0">
                <a:solidFill>
                  <a:schemeClr val="bg1"/>
                </a:solidFill>
              </a:rPr>
              <a:t> </a:t>
            </a:r>
            <a:endParaRPr lang="ja-JP" altLang="en-US" dirty="0">
              <a:solidFill>
                <a:schemeClr val="bg1"/>
              </a:solidFill>
            </a:endParaRPr>
          </a:p>
        </p:txBody>
      </p:sp>
      <p:pic>
        <p:nvPicPr>
          <p:cNvPr id="6" name="Picture 5">
            <a:extLst>
              <a:ext uri="{FF2B5EF4-FFF2-40B4-BE49-F238E27FC236}">
                <a16:creationId xmlns:a16="http://schemas.microsoft.com/office/drawing/2014/main" id="{45D6B870-0BD0-4607-98E0-E81E7EE103D1}"/>
              </a:ext>
            </a:extLst>
          </p:cNvPr>
          <p:cNvPicPr>
            <a:picLocks noChangeAspect="1"/>
          </p:cNvPicPr>
          <p:nvPr/>
        </p:nvPicPr>
        <p:blipFill>
          <a:blip r:embed="rId3"/>
          <a:stretch>
            <a:fillRect/>
          </a:stretch>
        </p:blipFill>
        <p:spPr>
          <a:xfrm>
            <a:off x="1186730" y="1654055"/>
            <a:ext cx="5128213" cy="5231329"/>
          </a:xfrm>
          <a:prstGeom prst="rect">
            <a:avLst/>
          </a:prstGeom>
        </p:spPr>
      </p:pic>
      <p:sp>
        <p:nvSpPr>
          <p:cNvPr id="16" name="TextBox 15">
            <a:extLst>
              <a:ext uri="{FF2B5EF4-FFF2-40B4-BE49-F238E27FC236}">
                <a16:creationId xmlns:a16="http://schemas.microsoft.com/office/drawing/2014/main" id="{8C705CEC-2348-4C1B-87E7-A21AB0A7DF0D}"/>
              </a:ext>
            </a:extLst>
          </p:cNvPr>
          <p:cNvSpPr txBox="1"/>
          <p:nvPr/>
        </p:nvSpPr>
        <p:spPr>
          <a:xfrm>
            <a:off x="231822" y="932132"/>
            <a:ext cx="3882427" cy="646331"/>
          </a:xfrm>
          <a:prstGeom prst="rect">
            <a:avLst/>
          </a:prstGeom>
          <a:noFill/>
        </p:spPr>
        <p:txBody>
          <a:bodyPr wrap="square" rtlCol="0">
            <a:spAutoFit/>
          </a:bodyPr>
          <a:lstStyle/>
          <a:p>
            <a:r>
              <a:rPr lang="en-US" altLang="ja-JP" dirty="0"/>
              <a:t>It is advisable to study history of the standard and be well prepared.</a:t>
            </a:r>
          </a:p>
        </p:txBody>
      </p:sp>
      <p:sp>
        <p:nvSpPr>
          <p:cNvPr id="19" name="TextBox 18">
            <a:extLst>
              <a:ext uri="{FF2B5EF4-FFF2-40B4-BE49-F238E27FC236}">
                <a16:creationId xmlns:a16="http://schemas.microsoft.com/office/drawing/2014/main" id="{F93E834C-8497-4588-83E5-147866F02D87}"/>
              </a:ext>
            </a:extLst>
          </p:cNvPr>
          <p:cNvSpPr txBox="1"/>
          <p:nvPr/>
        </p:nvSpPr>
        <p:spPr>
          <a:xfrm>
            <a:off x="6314943" y="5911786"/>
            <a:ext cx="4533894" cy="923330"/>
          </a:xfrm>
          <a:prstGeom prst="rect">
            <a:avLst/>
          </a:prstGeom>
          <a:noFill/>
        </p:spPr>
        <p:txBody>
          <a:bodyPr wrap="square">
            <a:spAutoFit/>
          </a:bodyPr>
          <a:lstStyle/>
          <a:p>
            <a:r>
              <a:rPr lang="en-US" altLang="ja-JP" dirty="0">
                <a:solidFill>
                  <a:schemeClr val="bg1"/>
                </a:solidFill>
              </a:rPr>
              <a:t>Even if it looks strange in the city, this is the clothes that safely reach the summit within the scheduled time.</a:t>
            </a:r>
            <a:endParaRPr lang="ja-JP" altLang="en-US" dirty="0">
              <a:solidFill>
                <a:schemeClr val="bg1"/>
              </a:solidFill>
            </a:endParaRPr>
          </a:p>
        </p:txBody>
      </p:sp>
      <p:sp>
        <p:nvSpPr>
          <p:cNvPr id="2" name="日付プレースホルダー 1">
            <a:extLst>
              <a:ext uri="{FF2B5EF4-FFF2-40B4-BE49-F238E27FC236}">
                <a16:creationId xmlns:a16="http://schemas.microsoft.com/office/drawing/2014/main" id="{D27463C0-DCD5-B348-BDAE-E5A7B10BEA16}"/>
              </a:ext>
            </a:extLst>
          </p:cNvPr>
          <p:cNvSpPr>
            <a:spLocks noGrp="1"/>
          </p:cNvSpPr>
          <p:nvPr>
            <p:ph type="dt" sz="half" idx="10"/>
          </p:nvPr>
        </p:nvSpPr>
        <p:spPr/>
        <p:txBody>
          <a:bodyPr/>
          <a:lstStyle/>
          <a:p>
            <a:fld id="{790D289B-0C38-494C-B836-8A1D4DEBFF2D}" type="datetime1">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EA67FBD2-7D1A-9A4F-BCF9-F344655FF6B9}"/>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5" name="スライド番号プレースホルダー 4">
            <a:extLst>
              <a:ext uri="{FF2B5EF4-FFF2-40B4-BE49-F238E27FC236}">
                <a16:creationId xmlns:a16="http://schemas.microsoft.com/office/drawing/2014/main" id="{9805D910-7B2F-0C48-8723-296D2CFBB81F}"/>
              </a:ext>
            </a:extLst>
          </p:cNvPr>
          <p:cNvSpPr>
            <a:spLocks noGrp="1"/>
          </p:cNvSpPr>
          <p:nvPr>
            <p:ph type="sldNum" sz="quarter" idx="12"/>
          </p:nvPr>
        </p:nvSpPr>
        <p:spPr/>
        <p:txBody>
          <a:bodyPr/>
          <a:lstStyle/>
          <a:p>
            <a:fld id="{AF110511-BFC8-584C-9148-D8FB8E3994B1}" type="slidenum">
              <a:rPr kumimoji="1" lang="ja-JP" altLang="en-US" smtClean="0"/>
              <a:t>5</a:t>
            </a:fld>
            <a:endParaRPr kumimoji="1" lang="ja-JP" altLang="en-US"/>
          </a:p>
        </p:txBody>
      </p:sp>
    </p:spTree>
    <p:extLst>
      <p:ext uri="{BB962C8B-B14F-4D97-AF65-F5344CB8AC3E}">
        <p14:creationId xmlns:p14="http://schemas.microsoft.com/office/powerpoint/2010/main" val="93233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日付プレースホルダー 3">
            <a:extLst>
              <a:ext uri="{FF2B5EF4-FFF2-40B4-BE49-F238E27FC236}">
                <a16:creationId xmlns:a16="http://schemas.microsoft.com/office/drawing/2014/main" id="{361E35A0-723F-9A41-BE2C-AA6B4B62AADC}"/>
              </a:ext>
            </a:extLst>
          </p:cNvPr>
          <p:cNvSpPr>
            <a:spLocks noGrp="1"/>
          </p:cNvSpPr>
          <p:nvPr>
            <p:ph type="dt" sz="half" idx="10"/>
          </p:nvPr>
        </p:nvSpPr>
        <p:spPr/>
        <p:txBody>
          <a:bodyPr/>
          <a:lstStyle/>
          <a:p>
            <a:fld id="{99C7879F-7F0F-3C48-892C-5E686E29D603}"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2D50ECF1-20E1-CA40-A019-66AFCE275DB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B8F734C-C9DA-3C48-960D-9F764B089679}"/>
              </a:ext>
            </a:extLst>
          </p:cNvPr>
          <p:cNvSpPr>
            <a:spLocks noGrp="1"/>
          </p:cNvSpPr>
          <p:nvPr>
            <p:ph type="sldNum" sz="quarter" idx="12"/>
          </p:nvPr>
        </p:nvSpPr>
        <p:spPr/>
        <p:txBody>
          <a:bodyPr/>
          <a:lstStyle/>
          <a:p>
            <a:fld id="{AF110511-BFC8-584C-9148-D8FB8E3994B1}" type="slidenum">
              <a:rPr kumimoji="1" lang="ja-JP" altLang="en-US" smtClean="0"/>
              <a:t>6</a:t>
            </a:fld>
            <a:endParaRPr kumimoji="1" lang="ja-JP" altLang="en-US"/>
          </a:p>
        </p:txBody>
      </p:sp>
      <p:sp>
        <p:nvSpPr>
          <p:cNvPr id="9" name="Title 1">
            <a:extLst>
              <a:ext uri="{FF2B5EF4-FFF2-40B4-BE49-F238E27FC236}">
                <a16:creationId xmlns:a16="http://schemas.microsoft.com/office/drawing/2014/main" id="{9FAB9753-FD55-2941-9ACB-4D62D4300F97}"/>
              </a:ext>
            </a:extLst>
          </p:cNvPr>
          <p:cNvSpPr txBox="1">
            <a:spLocks/>
          </p:cNvSpPr>
          <p:nvPr/>
        </p:nvSpPr>
        <p:spPr>
          <a:xfrm>
            <a:off x="5658348" y="1"/>
            <a:ext cx="6500610" cy="780288"/>
          </a:xfrm>
          <a:prstGeom prst="rect">
            <a:avLst/>
          </a:prstGeom>
        </p:spPr>
        <p:txBody>
          <a:bodyPr>
            <a:noAutofit/>
          </a:bodyPr>
          <a:lstStyle>
            <a:lvl1pPr algn="l" defTabSz="914400" rtl="0" eaLnBrk="1" latinLnBrk="0" hangingPunct="1">
              <a:lnSpc>
                <a:spcPct val="90000"/>
              </a:lnSpc>
              <a:spcBef>
                <a:spcPct val="0"/>
              </a:spcBef>
              <a:buNone/>
              <a:defRPr kumimoji="1" sz="4400" b="0" i="0" kern="1200">
                <a:solidFill>
                  <a:schemeClr val="tx1"/>
                </a:solidFill>
                <a:latin typeface="Calibri Light" panose="020F0302020204030204" pitchFamily="34" charset="0"/>
                <a:ea typeface="+mj-ea"/>
                <a:cs typeface="Calibri Light" panose="020F0302020204030204" pitchFamily="34" charset="0"/>
              </a:defRPr>
            </a:lvl1pPr>
          </a:lstStyle>
          <a:p>
            <a:r>
              <a:rPr lang="en-US" altLang="ja-JP" sz="3200" b="1" dirty="0"/>
              <a:t>Standing on the shoulders of giants</a:t>
            </a:r>
            <a:r>
              <a:rPr lang="en-US" altLang="ja-JP" sz="3200" dirty="0"/>
              <a:t> </a:t>
            </a:r>
            <a:endParaRPr lang="ja-JP" altLang="en-US" sz="3200" dirty="0"/>
          </a:p>
        </p:txBody>
      </p:sp>
      <p:sp>
        <p:nvSpPr>
          <p:cNvPr id="11" name="TextBox 5">
            <a:extLst>
              <a:ext uri="{FF2B5EF4-FFF2-40B4-BE49-F238E27FC236}">
                <a16:creationId xmlns:a16="http://schemas.microsoft.com/office/drawing/2014/main" id="{AE2A107F-D47C-214C-88D3-5DEF28DFF5C9}"/>
              </a:ext>
            </a:extLst>
          </p:cNvPr>
          <p:cNvSpPr txBox="1"/>
          <p:nvPr/>
        </p:nvSpPr>
        <p:spPr>
          <a:xfrm>
            <a:off x="5658348" y="692696"/>
            <a:ext cx="6500610" cy="3285907"/>
          </a:xfrm>
          <a:prstGeom prst="rect">
            <a:avLst/>
          </a:prstGeom>
          <a:solidFill>
            <a:schemeClr val="bg1"/>
          </a:solidFill>
        </p:spPr>
        <p:txBody>
          <a:bodyPr wrap="square" anchor="t" anchorCtr="0">
            <a:noAutofit/>
          </a:bodyPr>
          <a:lstStyle/>
          <a:p>
            <a:pPr>
              <a:lnSpc>
                <a:spcPts val="2000"/>
              </a:lnSpc>
            </a:pPr>
            <a:r>
              <a:rPr lang="en-US" altLang="ja-JP" sz="2800" b="1" dirty="0">
                <a:solidFill>
                  <a:schemeClr val="accent5">
                    <a:lumMod val="75000"/>
                  </a:schemeClr>
                </a:solidFill>
              </a:rPr>
              <a:t>Day 1</a:t>
            </a:r>
            <a:r>
              <a:rPr lang="en-US" altLang="ja-JP" sz="1600" dirty="0">
                <a:solidFill>
                  <a:schemeClr val="accent5">
                    <a:lumMod val="75000"/>
                  </a:schemeClr>
                </a:solidFill>
              </a:rPr>
              <a:t> </a:t>
            </a:r>
            <a:r>
              <a:rPr lang="en-US" altLang="ja-JP" sz="1400" dirty="0"/>
              <a:t>Semantic modeling is defined based on following standards:  </a:t>
            </a:r>
            <a:endParaRPr lang="ja-JP" altLang="ja-JP" sz="1400" dirty="0"/>
          </a:p>
          <a:p>
            <a:pPr>
              <a:lnSpc>
                <a:spcPts val="2000"/>
              </a:lnSpc>
            </a:pPr>
            <a:r>
              <a:rPr lang="en-US" altLang="ja-JP" sz="1400" dirty="0"/>
              <a:t>1) CCS (CCTS) defined in ISO 15000-5 Electronic Business Extensible Markup Language (ebXML) -- Part 5: Core Components Specification (CCS);</a:t>
            </a:r>
            <a:endParaRPr lang="ja-JP" altLang="ja-JP" sz="1400" dirty="0"/>
          </a:p>
          <a:p>
            <a:pPr>
              <a:lnSpc>
                <a:spcPts val="2000"/>
              </a:lnSpc>
            </a:pPr>
            <a:r>
              <a:rPr lang="en-US" altLang="ja-JP" sz="1400" dirty="0"/>
              <a:t>2) Business rule definition for Core Invoice Usage Specification (CIUS) in EN 16931-1 Electronic Invoicing - Semantic data model of the core elements of an electronic invoice; and</a:t>
            </a:r>
            <a:endParaRPr lang="ja-JP" altLang="ja-JP" sz="1400" dirty="0"/>
          </a:p>
          <a:p>
            <a:pPr>
              <a:lnSpc>
                <a:spcPts val="2000"/>
              </a:lnSpc>
            </a:pPr>
            <a:r>
              <a:rPr lang="en-US" altLang="ja-JP" sz="1400" dirty="0"/>
              <a:t>3) Business process modeling in UBL</a:t>
            </a:r>
          </a:p>
          <a:p>
            <a:pPr>
              <a:lnSpc>
                <a:spcPts val="2000"/>
              </a:lnSpc>
            </a:pPr>
            <a:r>
              <a:rPr lang="en-US" altLang="ja-JP" sz="1400" dirty="0"/>
              <a:t>4) Extensible Business Reporting Language (XBRL) 2.1. Business rules can be validated using formula linkbase defined in taxonomy. </a:t>
            </a:r>
          </a:p>
          <a:p>
            <a:pPr>
              <a:lnSpc>
                <a:spcPts val="2000"/>
              </a:lnSpc>
            </a:pPr>
            <a:endParaRPr lang="en-US" altLang="ja-JP" dirty="0"/>
          </a:p>
          <a:p>
            <a:pPr>
              <a:lnSpc>
                <a:spcPts val="2000"/>
              </a:lnSpc>
            </a:pPr>
            <a:r>
              <a:rPr lang="en-US" altLang="ja-JP" sz="2800" b="1" dirty="0">
                <a:solidFill>
                  <a:schemeClr val="accent5">
                    <a:lumMod val="75000"/>
                  </a:schemeClr>
                </a:solidFill>
              </a:rPr>
              <a:t>Day 2 </a:t>
            </a:r>
            <a:r>
              <a:rPr lang="en-US" altLang="ja-JP" dirty="0"/>
              <a:t>We are standing on the shoulders of giants and defining new standards for new business domains for audit.</a:t>
            </a:r>
          </a:p>
          <a:p>
            <a:pPr>
              <a:lnSpc>
                <a:spcPts val="1700"/>
              </a:lnSpc>
            </a:pPr>
            <a:endParaRPr lang="en-US" altLang="ja-JP" sz="1200" dirty="0"/>
          </a:p>
        </p:txBody>
      </p:sp>
      <p:sp>
        <p:nvSpPr>
          <p:cNvPr id="13" name="TextBox 11">
            <a:extLst>
              <a:ext uri="{FF2B5EF4-FFF2-40B4-BE49-F238E27FC236}">
                <a16:creationId xmlns:a16="http://schemas.microsoft.com/office/drawing/2014/main" id="{00AD1017-1AFE-9746-9D04-08E64C2335D2}"/>
              </a:ext>
            </a:extLst>
          </p:cNvPr>
          <p:cNvSpPr txBox="1"/>
          <p:nvPr/>
        </p:nvSpPr>
        <p:spPr>
          <a:xfrm>
            <a:off x="1037460" y="4643844"/>
            <a:ext cx="5852948" cy="369332"/>
          </a:xfrm>
          <a:prstGeom prst="rect">
            <a:avLst/>
          </a:prstGeom>
          <a:noFill/>
        </p:spPr>
        <p:txBody>
          <a:bodyPr wrap="square">
            <a:spAutoFit/>
          </a:bodyPr>
          <a:lstStyle/>
          <a:p>
            <a:r>
              <a:rPr lang="en-US" altLang="ja-JP" dirty="0">
                <a:solidFill>
                  <a:schemeClr val="bg1"/>
                </a:solidFill>
              </a:rPr>
              <a:t>ISO 21378:2019 Audit data collection</a:t>
            </a:r>
            <a:endParaRPr lang="ja-JP" altLang="en-US" dirty="0">
              <a:solidFill>
                <a:schemeClr val="bg1"/>
              </a:solidFill>
            </a:endParaRPr>
          </a:p>
        </p:txBody>
      </p:sp>
      <p:sp>
        <p:nvSpPr>
          <p:cNvPr id="14" name="TextBox 10">
            <a:extLst>
              <a:ext uri="{FF2B5EF4-FFF2-40B4-BE49-F238E27FC236}">
                <a16:creationId xmlns:a16="http://schemas.microsoft.com/office/drawing/2014/main" id="{FBAAD540-644D-6141-A40D-DEF80C547162}"/>
              </a:ext>
            </a:extLst>
          </p:cNvPr>
          <p:cNvSpPr txBox="1"/>
          <p:nvPr/>
        </p:nvSpPr>
        <p:spPr>
          <a:xfrm>
            <a:off x="5650809" y="3978605"/>
            <a:ext cx="6215973" cy="2493568"/>
          </a:xfrm>
          <a:prstGeom prst="rect">
            <a:avLst/>
          </a:prstGeom>
          <a:noFill/>
        </p:spPr>
        <p:txBody>
          <a:bodyPr wrap="square">
            <a:spAutoFit/>
          </a:bodyPr>
          <a:lstStyle/>
          <a:p>
            <a:pPr>
              <a:lnSpc>
                <a:spcPts val="1700"/>
              </a:lnSpc>
            </a:pPr>
            <a:r>
              <a:rPr lang="en-US" altLang="ja-JP" sz="1600" b="1" dirty="0"/>
              <a:t>NOTE1</a:t>
            </a:r>
            <a:r>
              <a:rPr lang="en-US" altLang="ja-JP" sz="1600" dirty="0"/>
              <a:t>:	We have been wandering at the foot of this mountain for five years already. </a:t>
            </a:r>
          </a:p>
          <a:p>
            <a:pPr>
              <a:lnSpc>
                <a:spcPts val="1700"/>
              </a:lnSpc>
            </a:pPr>
            <a:r>
              <a:rPr lang="en-US" altLang="ja-JP" sz="1600" b="1" dirty="0"/>
              <a:t>We can't afford to spend more time looking for a trailhead</a:t>
            </a:r>
            <a:r>
              <a:rPr lang="en-US" altLang="ja-JP" sz="1600" dirty="0"/>
              <a:t>.</a:t>
            </a:r>
            <a:r>
              <a:rPr lang="en-US" altLang="ja-JP" sz="1600" dirty="0">
                <a:solidFill>
                  <a:schemeClr val="accent5">
                    <a:lumMod val="75000"/>
                  </a:schemeClr>
                </a:solidFill>
              </a:rPr>
              <a:t> </a:t>
            </a:r>
            <a:r>
              <a:rPr lang="en-US" altLang="ja-JP" sz="1600" dirty="0"/>
              <a:t>Follow the route they climbed.</a:t>
            </a:r>
          </a:p>
          <a:p>
            <a:pPr>
              <a:lnSpc>
                <a:spcPts val="1700"/>
              </a:lnSpc>
            </a:pPr>
            <a:r>
              <a:rPr lang="en-US" altLang="ja-JP" sz="1600" b="1" dirty="0"/>
              <a:t>NOTE2</a:t>
            </a:r>
            <a:r>
              <a:rPr lang="en-US" altLang="ja-JP" sz="1600" dirty="0"/>
              <a:t>:	Wikipedia says that it is a metaphor of </a:t>
            </a:r>
            <a:r>
              <a:rPr lang="fr-FR" altLang="ja-JP" sz="1600" dirty="0"/>
              <a:t>dwarfs</a:t>
            </a:r>
            <a:r>
              <a:rPr lang="en-US" altLang="ja-JP" sz="1600" dirty="0"/>
              <a:t> </a:t>
            </a:r>
            <a:r>
              <a:rPr lang="en-US" altLang="ja-JP" sz="1600" b="1" dirty="0"/>
              <a:t>standing on the shoulders of giants</a:t>
            </a:r>
            <a:r>
              <a:rPr lang="en-US" altLang="ja-JP" sz="1600" dirty="0"/>
              <a:t> and expresses the meaning of </a:t>
            </a:r>
            <a:r>
              <a:rPr lang="en-US" altLang="ja-JP" i="1" dirty="0"/>
              <a:t>"</a:t>
            </a:r>
            <a:r>
              <a:rPr lang="en-US" altLang="ja-JP" b="1" i="1" dirty="0"/>
              <a:t>discovering truth by building on previous discoveries</a:t>
            </a:r>
            <a:r>
              <a:rPr lang="en-US" altLang="ja-JP" i="1" dirty="0"/>
              <a:t>"</a:t>
            </a:r>
            <a:r>
              <a:rPr lang="en-US" altLang="ja-JP" sz="1600" dirty="0"/>
              <a:t>. </a:t>
            </a:r>
          </a:p>
          <a:p>
            <a:pPr>
              <a:lnSpc>
                <a:spcPts val="1700"/>
              </a:lnSpc>
            </a:pPr>
            <a:r>
              <a:rPr lang="en-US" altLang="ja-JP" sz="1600" dirty="0"/>
              <a:t>Its most familiar expression in English is by </a:t>
            </a:r>
            <a:r>
              <a:rPr lang="fr-FR" altLang="ja-JP" sz="1600" dirty="0"/>
              <a:t>Isaac Newton</a:t>
            </a:r>
            <a:r>
              <a:rPr lang="en-US" altLang="ja-JP" sz="1600" dirty="0"/>
              <a:t> in 1675: "If I have seen further, it is by standing on the shoulders of Giants.“</a:t>
            </a:r>
          </a:p>
        </p:txBody>
      </p:sp>
      <p:grpSp>
        <p:nvGrpSpPr>
          <p:cNvPr id="15" name="グループ化 14">
            <a:extLst>
              <a:ext uri="{FF2B5EF4-FFF2-40B4-BE49-F238E27FC236}">
                <a16:creationId xmlns:a16="http://schemas.microsoft.com/office/drawing/2014/main" id="{3B86CE13-DA66-6943-A6D9-DC17EB77EBEE}"/>
              </a:ext>
            </a:extLst>
          </p:cNvPr>
          <p:cNvGrpSpPr/>
          <p:nvPr/>
        </p:nvGrpSpPr>
        <p:grpSpPr>
          <a:xfrm>
            <a:off x="21249" y="666938"/>
            <a:ext cx="5629560" cy="4608512"/>
            <a:chOff x="21249" y="666938"/>
            <a:chExt cx="5629560" cy="4608512"/>
          </a:xfrm>
        </p:grpSpPr>
        <p:pic>
          <p:nvPicPr>
            <p:cNvPr id="16" name="図 15">
              <a:extLst>
                <a:ext uri="{FF2B5EF4-FFF2-40B4-BE49-F238E27FC236}">
                  <a16:creationId xmlns:a16="http://schemas.microsoft.com/office/drawing/2014/main" id="{E98C3932-FA75-8248-8EF5-5BC1C3A58BAC}"/>
                </a:ext>
              </a:extLst>
            </p:cNvPr>
            <p:cNvPicPr>
              <a:picLocks noChangeAspect="1"/>
            </p:cNvPicPr>
            <p:nvPr/>
          </p:nvPicPr>
          <p:blipFill>
            <a:blip r:embed="rId2"/>
            <a:stretch>
              <a:fillRect/>
            </a:stretch>
          </p:blipFill>
          <p:spPr>
            <a:xfrm>
              <a:off x="21249" y="666938"/>
              <a:ext cx="5629560" cy="4608512"/>
            </a:xfrm>
            <a:prstGeom prst="rect">
              <a:avLst/>
            </a:prstGeom>
          </p:spPr>
        </p:pic>
        <p:sp>
          <p:nvSpPr>
            <p:cNvPr id="17" name="TextBox 9">
              <a:extLst>
                <a:ext uri="{FF2B5EF4-FFF2-40B4-BE49-F238E27FC236}">
                  <a16:creationId xmlns:a16="http://schemas.microsoft.com/office/drawing/2014/main" id="{1F87D039-0F85-5347-9B19-9E2AD765FE4B}"/>
                </a:ext>
              </a:extLst>
            </p:cNvPr>
            <p:cNvSpPr txBox="1"/>
            <p:nvPr/>
          </p:nvSpPr>
          <p:spPr>
            <a:xfrm>
              <a:off x="2415913" y="697962"/>
              <a:ext cx="3234896" cy="636072"/>
            </a:xfrm>
            <a:prstGeom prst="rect">
              <a:avLst/>
            </a:prstGeom>
            <a:noFill/>
          </p:spPr>
          <p:txBody>
            <a:bodyPr wrap="square">
              <a:spAutoFit/>
            </a:bodyPr>
            <a:lstStyle/>
            <a:p>
              <a:pPr>
                <a:lnSpc>
                  <a:spcPts val="1400"/>
                </a:lnSpc>
              </a:pPr>
              <a:r>
                <a:rPr lang="en-US" altLang="ja-JP" sz="1400" b="1" dirty="0"/>
                <a:t>Essential carry-on items</a:t>
              </a:r>
            </a:p>
            <a:p>
              <a:pPr>
                <a:lnSpc>
                  <a:spcPts val="1400"/>
                </a:lnSpc>
              </a:pPr>
              <a:r>
                <a:rPr lang="en-US" altLang="ja-JP" sz="1400" b="1" dirty="0"/>
                <a:t>CCTS, UN/CEFACT CCL, UBL and XBRL</a:t>
              </a:r>
              <a:endParaRPr lang="ja-JP" altLang="en-US" sz="1400" b="1" dirty="0"/>
            </a:p>
          </p:txBody>
        </p:sp>
        <p:sp>
          <p:nvSpPr>
            <p:cNvPr id="18" name="TextBox 12">
              <a:extLst>
                <a:ext uri="{FF2B5EF4-FFF2-40B4-BE49-F238E27FC236}">
                  <a16:creationId xmlns:a16="http://schemas.microsoft.com/office/drawing/2014/main" id="{AF500ADF-314E-EC41-A009-4ABF88900BCD}"/>
                </a:ext>
              </a:extLst>
            </p:cNvPr>
            <p:cNvSpPr txBox="1"/>
            <p:nvPr/>
          </p:nvSpPr>
          <p:spPr>
            <a:xfrm>
              <a:off x="3564846" y="2224836"/>
              <a:ext cx="1872208" cy="966996"/>
            </a:xfrm>
            <a:prstGeom prst="rect">
              <a:avLst/>
            </a:prstGeom>
            <a:noFill/>
          </p:spPr>
          <p:txBody>
            <a:bodyPr wrap="square">
              <a:spAutoFit/>
            </a:bodyPr>
            <a:lstStyle/>
            <a:p>
              <a:pPr>
                <a:lnSpc>
                  <a:spcPts val="1700"/>
                </a:lnSpc>
              </a:pPr>
              <a:r>
                <a:rPr lang="en-US" altLang="ja-JP" sz="1600" b="1" dirty="0"/>
                <a:t>Semantic modeling as a lodge on the first day</a:t>
              </a:r>
              <a:endParaRPr lang="ja-JP" altLang="en-US" sz="1600" b="1" dirty="0"/>
            </a:p>
          </p:txBody>
        </p:sp>
        <p:sp>
          <p:nvSpPr>
            <p:cNvPr id="19" name="TextBox 13">
              <a:extLst>
                <a:ext uri="{FF2B5EF4-FFF2-40B4-BE49-F238E27FC236}">
                  <a16:creationId xmlns:a16="http://schemas.microsoft.com/office/drawing/2014/main" id="{D6019E98-8271-8C40-9326-485CE01A9EF8}"/>
                </a:ext>
              </a:extLst>
            </p:cNvPr>
            <p:cNvSpPr txBox="1"/>
            <p:nvPr/>
          </p:nvSpPr>
          <p:spPr>
            <a:xfrm>
              <a:off x="33042" y="1183456"/>
              <a:ext cx="3158237" cy="338554"/>
            </a:xfrm>
            <a:prstGeom prst="rect">
              <a:avLst/>
            </a:prstGeom>
            <a:noFill/>
          </p:spPr>
          <p:txBody>
            <a:bodyPr wrap="none">
              <a:spAutoFit/>
            </a:bodyPr>
            <a:lstStyle/>
            <a:p>
              <a:r>
                <a:rPr lang="en-US" altLang="ja-JP" sz="1600" dirty="0"/>
                <a:t>ISO/TC 295 Audit data services</a:t>
              </a:r>
              <a:endParaRPr lang="ja-JP" altLang="en-US" sz="1600" dirty="0"/>
            </a:p>
          </p:txBody>
        </p:sp>
      </p:grpSp>
    </p:spTree>
    <p:extLst>
      <p:ext uri="{BB962C8B-B14F-4D97-AF65-F5344CB8AC3E}">
        <p14:creationId xmlns:p14="http://schemas.microsoft.com/office/powerpoint/2010/main" val="18733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1DA9D9F4-C51E-9445-8EED-FE0C81A571C7}"/>
              </a:ext>
            </a:extLst>
          </p:cNvPr>
          <p:cNvGrpSpPr/>
          <p:nvPr/>
        </p:nvGrpSpPr>
        <p:grpSpPr>
          <a:xfrm>
            <a:off x="1619999" y="75076"/>
            <a:ext cx="9063563" cy="6552729"/>
            <a:chOff x="1619999" y="332656"/>
            <a:chExt cx="9063563" cy="6552729"/>
          </a:xfrm>
        </p:grpSpPr>
        <p:cxnSp>
          <p:nvCxnSpPr>
            <p:cNvPr id="230" name="直線コネクタ 115">
              <a:extLst>
                <a:ext uri="{FF2B5EF4-FFF2-40B4-BE49-F238E27FC236}">
                  <a16:creationId xmlns:a16="http://schemas.microsoft.com/office/drawing/2014/main" id="{7A2F8AA6-451C-46BC-BFA3-0619CEFC2E39}"/>
                </a:ext>
              </a:extLst>
            </p:cNvPr>
            <p:cNvCxnSpPr>
              <a:cxnSpLocks/>
            </p:cNvCxnSpPr>
            <p:nvPr/>
          </p:nvCxnSpPr>
          <p:spPr>
            <a:xfrm>
              <a:off x="6240016" y="3501008"/>
              <a:ext cx="245703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4" name="テキスト ボックス 32">
              <a:extLst>
                <a:ext uri="{FF2B5EF4-FFF2-40B4-BE49-F238E27FC236}">
                  <a16:creationId xmlns:a16="http://schemas.microsoft.com/office/drawing/2014/main" id="{D3D7A4EF-3E78-4159-B6DE-C362CA75E0A8}"/>
                </a:ext>
              </a:extLst>
            </p:cNvPr>
            <p:cNvSpPr txBox="1"/>
            <p:nvPr/>
          </p:nvSpPr>
          <p:spPr>
            <a:xfrm>
              <a:off x="1620000" y="598510"/>
              <a:ext cx="4403993" cy="454227"/>
            </a:xfrm>
            <a:prstGeom prst="rect">
              <a:avLst/>
            </a:prstGeom>
            <a:solidFill>
              <a:schemeClr val="bg1"/>
            </a:solidFill>
          </p:spPr>
          <p:txBody>
            <a:bodyPr wrap="square" rtlCol="0">
              <a:spAutoFit/>
            </a:bodyPr>
            <a:lstStyle/>
            <a:p>
              <a:r>
                <a:rPr lang="en-US" altLang="ja-JP" sz="1000" dirty="0">
                  <a:latin typeface="Calibri" panose="020F0502020204030204" pitchFamily="34" charset="0"/>
                  <a:cs typeface="Calibri" panose="020F0502020204030204" pitchFamily="34" charset="0"/>
                </a:rPr>
                <a:t>EUROPEAN COMMITTEE FOR STANDARDIZATION</a:t>
              </a:r>
            </a:p>
            <a:p>
              <a:pPr>
                <a:lnSpc>
                  <a:spcPts val="1600"/>
                </a:lnSpc>
              </a:pPr>
              <a:r>
                <a:rPr lang="en-US" altLang="ja-JP" sz="1400" dirty="0">
                  <a:latin typeface="Calibri" panose="020F0502020204030204" pitchFamily="34" charset="0"/>
                  <a:cs typeface="Calibri" panose="020F0502020204030204" pitchFamily="34" charset="0"/>
                </a:rPr>
                <a:t>CEN: COMITÉ EUROPÉEN DE NORMALISATION</a:t>
              </a:r>
              <a:endParaRPr lang="ja-JP" altLang="en-US" sz="1400" dirty="0">
                <a:latin typeface="Calibri" panose="020F0502020204030204" pitchFamily="34" charset="0"/>
                <a:cs typeface="Calibri" panose="020F0502020204030204" pitchFamily="34" charset="0"/>
              </a:endParaRPr>
            </a:p>
          </p:txBody>
        </p:sp>
        <p:sp>
          <p:nvSpPr>
            <p:cNvPr id="176" name="テキスト ボックス 44">
              <a:extLst>
                <a:ext uri="{FF2B5EF4-FFF2-40B4-BE49-F238E27FC236}">
                  <a16:creationId xmlns:a16="http://schemas.microsoft.com/office/drawing/2014/main" id="{69928A58-DC9E-4E1D-B568-F3D10DDF2244}"/>
                </a:ext>
              </a:extLst>
            </p:cNvPr>
            <p:cNvSpPr txBox="1"/>
            <p:nvPr/>
          </p:nvSpPr>
          <p:spPr>
            <a:xfrm>
              <a:off x="1620000" y="3140968"/>
              <a:ext cx="1035339" cy="413190"/>
            </a:xfrm>
            <a:prstGeom prst="rect">
              <a:avLst/>
            </a:prstGeom>
            <a:solidFill>
              <a:schemeClr val="bg1"/>
            </a:solidFill>
          </p:spPr>
          <p:txBody>
            <a:bodyPr wrap="none" lIns="36000" tIns="0" rIns="36000" bIns="0" rtlCol="0">
              <a:spAutoFit/>
            </a:bodyPr>
            <a:lstStyle/>
            <a:p>
              <a:pPr>
                <a:lnSpc>
                  <a:spcPts val="1600"/>
                </a:lnSpc>
              </a:pPr>
              <a:r>
                <a:rPr lang="en-US" altLang="ja-JP" sz="1600" dirty="0">
                  <a:latin typeface="Calibri" panose="020F0502020204030204" pitchFamily="34" charset="0"/>
                  <a:cs typeface="Calibri" panose="020F0502020204030204" pitchFamily="34" charset="0"/>
                </a:rPr>
                <a:t>UNECE</a:t>
              </a:r>
            </a:p>
            <a:p>
              <a:pPr>
                <a:lnSpc>
                  <a:spcPts val="1600"/>
                </a:lnSpc>
              </a:pPr>
              <a:r>
                <a:rPr lang="en-US" altLang="ja-JP" sz="1600" dirty="0">
                  <a:latin typeface="Calibri" panose="020F0502020204030204" pitchFamily="34" charset="0"/>
                  <a:cs typeface="Calibri" panose="020F0502020204030204" pitchFamily="34" charset="0"/>
                </a:rPr>
                <a:t>UN/CEFACT</a:t>
              </a:r>
              <a:endParaRPr lang="ja-JP" altLang="en-US" sz="1600" dirty="0">
                <a:latin typeface="Calibri" panose="020F0502020204030204" pitchFamily="34" charset="0"/>
                <a:cs typeface="Calibri" panose="020F0502020204030204" pitchFamily="34" charset="0"/>
              </a:endParaRPr>
            </a:p>
          </p:txBody>
        </p:sp>
        <p:sp>
          <p:nvSpPr>
            <p:cNvPr id="180" name="テキスト ボックス 60">
              <a:extLst>
                <a:ext uri="{FF2B5EF4-FFF2-40B4-BE49-F238E27FC236}">
                  <a16:creationId xmlns:a16="http://schemas.microsoft.com/office/drawing/2014/main" id="{AC8E1E97-E406-4C3C-B640-C21B1AF5B00F}"/>
                </a:ext>
              </a:extLst>
            </p:cNvPr>
            <p:cNvSpPr txBox="1"/>
            <p:nvPr/>
          </p:nvSpPr>
          <p:spPr>
            <a:xfrm>
              <a:off x="1619999" y="3861049"/>
              <a:ext cx="354832"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ISO</a:t>
              </a:r>
              <a:endParaRPr lang="ja-JP" altLang="en-US" sz="1600" dirty="0">
                <a:latin typeface="Calibri" panose="020F0502020204030204" pitchFamily="34" charset="0"/>
                <a:cs typeface="Calibri" panose="020F0502020204030204" pitchFamily="34" charset="0"/>
              </a:endParaRPr>
            </a:p>
          </p:txBody>
        </p:sp>
        <p:cxnSp>
          <p:nvCxnSpPr>
            <p:cNvPr id="199" name="直線コネクタ 95">
              <a:extLst>
                <a:ext uri="{FF2B5EF4-FFF2-40B4-BE49-F238E27FC236}">
                  <a16:creationId xmlns:a16="http://schemas.microsoft.com/office/drawing/2014/main" id="{C9501CA0-9821-420C-AA4A-08EAA4FE728F}"/>
                </a:ext>
              </a:extLst>
            </p:cNvPr>
            <p:cNvCxnSpPr>
              <a:cxnSpLocks/>
              <a:endCxn id="208" idx="6"/>
            </p:cNvCxnSpPr>
            <p:nvPr/>
          </p:nvCxnSpPr>
          <p:spPr>
            <a:xfrm>
              <a:off x="1885976" y="465619"/>
              <a:ext cx="6768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円/楕円 97">
              <a:extLst>
                <a:ext uri="{FF2B5EF4-FFF2-40B4-BE49-F238E27FC236}">
                  <a16:creationId xmlns:a16="http://schemas.microsoft.com/office/drawing/2014/main" id="{98B9F319-D99C-434C-9E83-D94AA70C8023}"/>
                </a:ext>
              </a:extLst>
            </p:cNvPr>
            <p:cNvSpPr>
              <a:spLocks noChangeAspect="1"/>
            </p:cNvSpPr>
            <p:nvPr/>
          </p:nvSpPr>
          <p:spPr>
            <a:xfrm>
              <a:off x="4307627"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03" name="円/楕円 98">
              <a:extLst>
                <a:ext uri="{FF2B5EF4-FFF2-40B4-BE49-F238E27FC236}">
                  <a16:creationId xmlns:a16="http://schemas.microsoft.com/office/drawing/2014/main" id="{60B6A1C4-9796-4A23-A37B-313DCB5FF2D3}"/>
                </a:ext>
              </a:extLst>
            </p:cNvPr>
            <p:cNvSpPr>
              <a:spLocks noChangeAspect="1"/>
            </p:cNvSpPr>
            <p:nvPr/>
          </p:nvSpPr>
          <p:spPr>
            <a:xfrm>
              <a:off x="5419011" y="384172"/>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04" name="円/楕円 99">
              <a:extLst>
                <a:ext uri="{FF2B5EF4-FFF2-40B4-BE49-F238E27FC236}">
                  <a16:creationId xmlns:a16="http://schemas.microsoft.com/office/drawing/2014/main" id="{96C7A030-074E-4876-9D90-0724C0A8E0A2}"/>
                </a:ext>
              </a:extLst>
            </p:cNvPr>
            <p:cNvSpPr>
              <a:spLocks noChangeAspect="1"/>
            </p:cNvSpPr>
            <p:nvPr/>
          </p:nvSpPr>
          <p:spPr>
            <a:xfrm>
              <a:off x="6530395"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05" name="円/楕円 100">
              <a:extLst>
                <a:ext uri="{FF2B5EF4-FFF2-40B4-BE49-F238E27FC236}">
                  <a16:creationId xmlns:a16="http://schemas.microsoft.com/office/drawing/2014/main" id="{829A7097-85CF-4764-9047-848F1D2F3465}"/>
                </a:ext>
              </a:extLst>
            </p:cNvPr>
            <p:cNvSpPr>
              <a:spLocks noChangeAspect="1"/>
            </p:cNvSpPr>
            <p:nvPr/>
          </p:nvSpPr>
          <p:spPr>
            <a:xfrm>
              <a:off x="767954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6" name="円/楕円 101">
              <a:extLst>
                <a:ext uri="{FF2B5EF4-FFF2-40B4-BE49-F238E27FC236}">
                  <a16:creationId xmlns:a16="http://schemas.microsoft.com/office/drawing/2014/main" id="{F187D5D2-24EB-449E-92BA-083E6E40CFDC}"/>
                </a:ext>
              </a:extLst>
            </p:cNvPr>
            <p:cNvSpPr>
              <a:spLocks noChangeAspect="1"/>
            </p:cNvSpPr>
            <p:nvPr/>
          </p:nvSpPr>
          <p:spPr>
            <a:xfrm>
              <a:off x="7952713"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8" name="円/楕円 102">
              <a:extLst>
                <a:ext uri="{FF2B5EF4-FFF2-40B4-BE49-F238E27FC236}">
                  <a16:creationId xmlns:a16="http://schemas.microsoft.com/office/drawing/2014/main" id="{994E6394-20A8-49E2-A88F-A125D558ED9F}"/>
                </a:ext>
              </a:extLst>
            </p:cNvPr>
            <p:cNvSpPr>
              <a:spLocks noChangeAspect="1"/>
            </p:cNvSpPr>
            <p:nvPr/>
          </p:nvSpPr>
          <p:spPr>
            <a:xfrm>
              <a:off x="8553048" y="39361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09" name="円/楕円 103">
              <a:extLst>
                <a:ext uri="{FF2B5EF4-FFF2-40B4-BE49-F238E27FC236}">
                  <a16:creationId xmlns:a16="http://schemas.microsoft.com/office/drawing/2014/main" id="{CC573482-B377-4E1B-8D4D-EC05442724A0}"/>
                </a:ext>
              </a:extLst>
            </p:cNvPr>
            <p:cNvSpPr>
              <a:spLocks noChangeAspect="1"/>
            </p:cNvSpPr>
            <p:nvPr/>
          </p:nvSpPr>
          <p:spPr>
            <a:xfrm>
              <a:off x="3474089"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10" name="円/楕円 104">
              <a:extLst>
                <a:ext uri="{FF2B5EF4-FFF2-40B4-BE49-F238E27FC236}">
                  <a16:creationId xmlns:a16="http://schemas.microsoft.com/office/drawing/2014/main" id="{3ADBFBB7-8323-487F-BDC8-1EE9D963CD28}"/>
                </a:ext>
              </a:extLst>
            </p:cNvPr>
            <p:cNvSpPr>
              <a:spLocks noChangeAspect="1"/>
            </p:cNvSpPr>
            <p:nvPr/>
          </p:nvSpPr>
          <p:spPr>
            <a:xfrm>
              <a:off x="5974703" y="38491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11" name="円/楕円 105">
              <a:extLst>
                <a:ext uri="{FF2B5EF4-FFF2-40B4-BE49-F238E27FC236}">
                  <a16:creationId xmlns:a16="http://schemas.microsoft.com/office/drawing/2014/main" id="{7941385D-A9BF-4E84-B6A7-4C7F8C883F69}"/>
                </a:ext>
              </a:extLst>
            </p:cNvPr>
            <p:cNvSpPr>
              <a:spLocks noChangeAspect="1"/>
            </p:cNvSpPr>
            <p:nvPr/>
          </p:nvSpPr>
          <p:spPr>
            <a:xfrm>
              <a:off x="625254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12" name="円/楕円 106">
              <a:extLst>
                <a:ext uri="{FF2B5EF4-FFF2-40B4-BE49-F238E27FC236}">
                  <a16:creationId xmlns:a16="http://schemas.microsoft.com/office/drawing/2014/main" id="{40EE6D09-C724-4945-AB1F-B07B688D571F}"/>
                </a:ext>
              </a:extLst>
            </p:cNvPr>
            <p:cNvSpPr>
              <a:spLocks noChangeAspect="1"/>
            </p:cNvSpPr>
            <p:nvPr/>
          </p:nvSpPr>
          <p:spPr>
            <a:xfrm>
              <a:off x="7298385" y="33265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17</a:t>
              </a:r>
              <a:endParaRPr lang="ja-JP" altLang="en-US" sz="1000">
                <a:latin typeface="Calibri" panose="020F0502020204030204" pitchFamily="34" charset="0"/>
                <a:cs typeface="Calibri" panose="020F0502020204030204" pitchFamily="34" charset="0"/>
              </a:endParaRPr>
            </a:p>
          </p:txBody>
        </p:sp>
        <p:sp>
          <p:nvSpPr>
            <p:cNvPr id="213" name="円/楕円 107">
              <a:extLst>
                <a:ext uri="{FF2B5EF4-FFF2-40B4-BE49-F238E27FC236}">
                  <a16:creationId xmlns:a16="http://schemas.microsoft.com/office/drawing/2014/main" id="{4999B696-4A5C-41A4-BA1F-F6C2C0FDBFDF}"/>
                </a:ext>
              </a:extLst>
            </p:cNvPr>
            <p:cNvSpPr>
              <a:spLocks noChangeAspect="1"/>
            </p:cNvSpPr>
            <p:nvPr/>
          </p:nvSpPr>
          <p:spPr>
            <a:xfrm>
              <a:off x="5696857" y="38491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4" name="円/楕円 108">
              <a:extLst>
                <a:ext uri="{FF2B5EF4-FFF2-40B4-BE49-F238E27FC236}">
                  <a16:creationId xmlns:a16="http://schemas.microsoft.com/office/drawing/2014/main" id="{A794131E-501C-4EC1-88CA-92AC4F81C5EF}"/>
                </a:ext>
              </a:extLst>
            </p:cNvPr>
            <p:cNvSpPr>
              <a:spLocks noChangeAspect="1"/>
            </p:cNvSpPr>
            <p:nvPr/>
          </p:nvSpPr>
          <p:spPr>
            <a:xfrm>
              <a:off x="6808240" y="384172"/>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8" name="円/楕円 109">
              <a:extLst>
                <a:ext uri="{FF2B5EF4-FFF2-40B4-BE49-F238E27FC236}">
                  <a16:creationId xmlns:a16="http://schemas.microsoft.com/office/drawing/2014/main" id="{554D22D0-11B8-46B0-A6C6-C93B7122EEC0}"/>
                </a:ext>
              </a:extLst>
            </p:cNvPr>
            <p:cNvSpPr>
              <a:spLocks noChangeAspect="1"/>
            </p:cNvSpPr>
            <p:nvPr/>
          </p:nvSpPr>
          <p:spPr>
            <a:xfrm>
              <a:off x="7097596"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20" name="円/楕円 110">
              <a:extLst>
                <a:ext uri="{FF2B5EF4-FFF2-40B4-BE49-F238E27FC236}">
                  <a16:creationId xmlns:a16="http://schemas.microsoft.com/office/drawing/2014/main" id="{25D0214C-F2E6-47F9-9EE2-9E7445BF0205}"/>
                </a:ext>
              </a:extLst>
            </p:cNvPr>
            <p:cNvSpPr>
              <a:spLocks noChangeAspect="1"/>
            </p:cNvSpPr>
            <p:nvPr/>
          </p:nvSpPr>
          <p:spPr>
            <a:xfrm>
              <a:off x="4029781" y="39442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32" name="円/楕円 111">
              <a:extLst>
                <a:ext uri="{FF2B5EF4-FFF2-40B4-BE49-F238E27FC236}">
                  <a16:creationId xmlns:a16="http://schemas.microsoft.com/office/drawing/2014/main" id="{76ADA22D-F342-4B9F-B4C1-C5C21589479E}"/>
                </a:ext>
              </a:extLst>
            </p:cNvPr>
            <p:cNvSpPr>
              <a:spLocks noChangeAspect="1"/>
            </p:cNvSpPr>
            <p:nvPr/>
          </p:nvSpPr>
          <p:spPr>
            <a:xfrm>
              <a:off x="3751935"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1" name="円/楕円 112">
              <a:extLst>
                <a:ext uri="{FF2B5EF4-FFF2-40B4-BE49-F238E27FC236}">
                  <a16:creationId xmlns:a16="http://schemas.microsoft.com/office/drawing/2014/main" id="{1C743BA8-BADA-462B-A1B1-F9F814907CAD}"/>
                </a:ext>
              </a:extLst>
            </p:cNvPr>
            <p:cNvSpPr>
              <a:spLocks noChangeAspect="1"/>
            </p:cNvSpPr>
            <p:nvPr/>
          </p:nvSpPr>
          <p:spPr>
            <a:xfrm>
              <a:off x="4585473"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3" name="円/楕円 113">
              <a:extLst>
                <a:ext uri="{FF2B5EF4-FFF2-40B4-BE49-F238E27FC236}">
                  <a16:creationId xmlns:a16="http://schemas.microsoft.com/office/drawing/2014/main" id="{4F40FEB9-0286-4326-8BDF-9BCC5C95F097}"/>
                </a:ext>
              </a:extLst>
            </p:cNvPr>
            <p:cNvSpPr>
              <a:spLocks noChangeAspect="1"/>
            </p:cNvSpPr>
            <p:nvPr/>
          </p:nvSpPr>
          <p:spPr>
            <a:xfrm>
              <a:off x="486331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4" name="円/楕円 114">
              <a:extLst>
                <a:ext uri="{FF2B5EF4-FFF2-40B4-BE49-F238E27FC236}">
                  <a16:creationId xmlns:a16="http://schemas.microsoft.com/office/drawing/2014/main" id="{FF5BCBA0-E99F-480F-A82D-26FA64BD88CE}"/>
                </a:ext>
              </a:extLst>
            </p:cNvPr>
            <p:cNvSpPr>
              <a:spLocks noChangeAspect="1"/>
            </p:cNvSpPr>
            <p:nvPr/>
          </p:nvSpPr>
          <p:spPr>
            <a:xfrm>
              <a:off x="5141165"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cxnSp>
          <p:nvCxnSpPr>
            <p:cNvPr id="255" name="直線コネクタ 115">
              <a:extLst>
                <a:ext uri="{FF2B5EF4-FFF2-40B4-BE49-F238E27FC236}">
                  <a16:creationId xmlns:a16="http://schemas.microsoft.com/office/drawing/2014/main" id="{7F40F13A-4144-4AE4-9372-F1C12B574561}"/>
                </a:ext>
              </a:extLst>
            </p:cNvPr>
            <p:cNvCxnSpPr>
              <a:cxnSpLocks/>
              <a:endCxn id="283" idx="6"/>
            </p:cNvCxnSpPr>
            <p:nvPr/>
          </p:nvCxnSpPr>
          <p:spPr>
            <a:xfrm>
              <a:off x="1851824" y="3120486"/>
              <a:ext cx="6804000" cy="696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8" name="円/楕円 117">
              <a:extLst>
                <a:ext uri="{FF2B5EF4-FFF2-40B4-BE49-F238E27FC236}">
                  <a16:creationId xmlns:a16="http://schemas.microsoft.com/office/drawing/2014/main" id="{A354C63C-D770-4F6D-A06A-AF2C78CF3CAC}"/>
                </a:ext>
              </a:extLst>
            </p:cNvPr>
            <p:cNvSpPr>
              <a:spLocks noChangeAspect="1"/>
            </p:cNvSpPr>
            <p:nvPr/>
          </p:nvSpPr>
          <p:spPr>
            <a:xfrm>
              <a:off x="4259824" y="2996952"/>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79" name="円/楕円 118">
              <a:extLst>
                <a:ext uri="{FF2B5EF4-FFF2-40B4-BE49-F238E27FC236}">
                  <a16:creationId xmlns:a16="http://schemas.microsoft.com/office/drawing/2014/main" id="{65A7C27A-F636-4DDE-BF09-F4FDDD637484}"/>
                </a:ext>
              </a:extLst>
            </p:cNvPr>
            <p:cNvSpPr>
              <a:spLocks noChangeAspect="1"/>
            </p:cNvSpPr>
            <p:nvPr/>
          </p:nvSpPr>
          <p:spPr>
            <a:xfrm>
              <a:off x="5381768"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0" name="円/楕円 119">
              <a:extLst>
                <a:ext uri="{FF2B5EF4-FFF2-40B4-BE49-F238E27FC236}">
                  <a16:creationId xmlns:a16="http://schemas.microsoft.com/office/drawing/2014/main" id="{DEE08416-C6F0-46D6-90DE-15F24BDD5543}"/>
                </a:ext>
              </a:extLst>
            </p:cNvPr>
            <p:cNvSpPr>
              <a:spLocks noChangeAspect="1"/>
            </p:cNvSpPr>
            <p:nvPr/>
          </p:nvSpPr>
          <p:spPr>
            <a:xfrm>
              <a:off x="6494563"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1" name="円/楕円 120">
              <a:extLst>
                <a:ext uri="{FF2B5EF4-FFF2-40B4-BE49-F238E27FC236}">
                  <a16:creationId xmlns:a16="http://schemas.microsoft.com/office/drawing/2014/main" id="{A14EA676-A50D-497A-AA8A-65F7917E3692}"/>
                </a:ext>
              </a:extLst>
            </p:cNvPr>
            <p:cNvSpPr>
              <a:spLocks noChangeAspect="1"/>
            </p:cNvSpPr>
            <p:nvPr/>
          </p:nvSpPr>
          <p:spPr>
            <a:xfrm>
              <a:off x="7645810"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2" name="円/楕円 121">
              <a:extLst>
                <a:ext uri="{FF2B5EF4-FFF2-40B4-BE49-F238E27FC236}">
                  <a16:creationId xmlns:a16="http://schemas.microsoft.com/office/drawing/2014/main" id="{83A4E691-3A56-44BD-80E2-37624CB66C34}"/>
                </a:ext>
              </a:extLst>
            </p:cNvPr>
            <p:cNvSpPr>
              <a:spLocks noChangeAspect="1"/>
            </p:cNvSpPr>
            <p:nvPr/>
          </p:nvSpPr>
          <p:spPr>
            <a:xfrm>
              <a:off x="793923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3" name="円/楕円 122">
              <a:extLst>
                <a:ext uri="{FF2B5EF4-FFF2-40B4-BE49-F238E27FC236}">
                  <a16:creationId xmlns:a16="http://schemas.microsoft.com/office/drawing/2014/main" id="{8CA45A55-72EB-4E9D-AA08-C67A61F7531B}"/>
                </a:ext>
              </a:extLst>
            </p:cNvPr>
            <p:cNvSpPr>
              <a:spLocks noChangeAspect="1"/>
            </p:cNvSpPr>
            <p:nvPr/>
          </p:nvSpPr>
          <p:spPr>
            <a:xfrm>
              <a:off x="8553048" y="3055448"/>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84" name="円/楕円 123">
              <a:extLst>
                <a:ext uri="{FF2B5EF4-FFF2-40B4-BE49-F238E27FC236}">
                  <a16:creationId xmlns:a16="http://schemas.microsoft.com/office/drawing/2014/main" id="{8A537E92-B36B-4564-8AAE-47E7F1983C23}"/>
                </a:ext>
              </a:extLst>
            </p:cNvPr>
            <p:cNvSpPr>
              <a:spLocks noChangeAspect="1"/>
            </p:cNvSpPr>
            <p:nvPr/>
          </p:nvSpPr>
          <p:spPr>
            <a:xfrm>
              <a:off x="3418255" y="299448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85" name="円/楕円 124">
              <a:extLst>
                <a:ext uri="{FF2B5EF4-FFF2-40B4-BE49-F238E27FC236}">
                  <a16:creationId xmlns:a16="http://schemas.microsoft.com/office/drawing/2014/main" id="{68E3733D-E2ED-461D-A4A3-6D813424FCCE}"/>
                </a:ext>
              </a:extLst>
            </p:cNvPr>
            <p:cNvSpPr>
              <a:spLocks noChangeAspect="1"/>
            </p:cNvSpPr>
            <p:nvPr/>
          </p:nvSpPr>
          <p:spPr>
            <a:xfrm>
              <a:off x="5924890"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86" name="円/楕円 125">
              <a:extLst>
                <a:ext uri="{FF2B5EF4-FFF2-40B4-BE49-F238E27FC236}">
                  <a16:creationId xmlns:a16="http://schemas.microsoft.com/office/drawing/2014/main" id="{1F8B3B60-F9DF-4E39-A4E4-768E5DB48FD4}"/>
                </a:ext>
              </a:extLst>
            </p:cNvPr>
            <p:cNvSpPr>
              <a:spLocks noChangeAspect="1"/>
            </p:cNvSpPr>
            <p:nvPr/>
          </p:nvSpPr>
          <p:spPr>
            <a:xfrm>
              <a:off x="6196448"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7" name="円/楕円 126">
              <a:extLst>
                <a:ext uri="{FF2B5EF4-FFF2-40B4-BE49-F238E27FC236}">
                  <a16:creationId xmlns:a16="http://schemas.microsoft.com/office/drawing/2014/main" id="{CFA2DFB1-9587-4F09-9D97-5D8DB71ECF98}"/>
                </a:ext>
              </a:extLst>
            </p:cNvPr>
            <p:cNvSpPr>
              <a:spLocks noChangeAspect="1"/>
            </p:cNvSpPr>
            <p:nvPr/>
          </p:nvSpPr>
          <p:spPr>
            <a:xfrm>
              <a:off x="735238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8" name="円/楕円 127">
              <a:extLst>
                <a:ext uri="{FF2B5EF4-FFF2-40B4-BE49-F238E27FC236}">
                  <a16:creationId xmlns:a16="http://schemas.microsoft.com/office/drawing/2014/main" id="{DCD711A3-92C6-4126-AFDD-A4CBBB15F336}"/>
                </a:ext>
              </a:extLst>
            </p:cNvPr>
            <p:cNvSpPr>
              <a:spLocks noChangeAspect="1"/>
            </p:cNvSpPr>
            <p:nvPr/>
          </p:nvSpPr>
          <p:spPr>
            <a:xfrm>
              <a:off x="5653329"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9" name="円/楕円 128">
              <a:extLst>
                <a:ext uri="{FF2B5EF4-FFF2-40B4-BE49-F238E27FC236}">
                  <a16:creationId xmlns:a16="http://schemas.microsoft.com/office/drawing/2014/main" id="{67188FCA-5A69-473E-90EF-CD17AF08F567}"/>
                </a:ext>
              </a:extLst>
            </p:cNvPr>
            <p:cNvSpPr>
              <a:spLocks noChangeAspect="1"/>
            </p:cNvSpPr>
            <p:nvPr/>
          </p:nvSpPr>
          <p:spPr>
            <a:xfrm>
              <a:off x="6808240"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90" name="円/楕円 129">
              <a:extLst>
                <a:ext uri="{FF2B5EF4-FFF2-40B4-BE49-F238E27FC236}">
                  <a16:creationId xmlns:a16="http://schemas.microsoft.com/office/drawing/2014/main" id="{C9F57B6B-A81C-403B-9D7B-C58D66F5414B}"/>
                </a:ext>
              </a:extLst>
            </p:cNvPr>
            <p:cNvSpPr>
              <a:spLocks noChangeAspect="1"/>
            </p:cNvSpPr>
            <p:nvPr/>
          </p:nvSpPr>
          <p:spPr>
            <a:xfrm>
              <a:off x="7052305" y="3011903"/>
              <a:ext cx="216000" cy="216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16</a:t>
              </a:r>
              <a:endParaRPr lang="ja-JP" altLang="en-US" sz="1000" dirty="0">
                <a:latin typeface="Calibri" panose="020F0502020204030204" pitchFamily="34" charset="0"/>
                <a:cs typeface="Calibri" panose="020F0502020204030204" pitchFamily="34" charset="0"/>
              </a:endParaRPr>
            </a:p>
          </p:txBody>
        </p:sp>
        <p:sp>
          <p:nvSpPr>
            <p:cNvPr id="291" name="円/楕円 130">
              <a:extLst>
                <a:ext uri="{FF2B5EF4-FFF2-40B4-BE49-F238E27FC236}">
                  <a16:creationId xmlns:a16="http://schemas.microsoft.com/office/drawing/2014/main" id="{2CB65BA5-6842-49DA-92E0-40546AD27139}"/>
                </a:ext>
              </a:extLst>
            </p:cNvPr>
            <p:cNvSpPr>
              <a:spLocks noChangeAspect="1"/>
            </p:cNvSpPr>
            <p:nvPr/>
          </p:nvSpPr>
          <p:spPr>
            <a:xfrm>
              <a:off x="4023963"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2" name="円/楕円 131">
              <a:extLst>
                <a:ext uri="{FF2B5EF4-FFF2-40B4-BE49-F238E27FC236}">
                  <a16:creationId xmlns:a16="http://schemas.microsoft.com/office/drawing/2014/main" id="{C4EAE7D8-84C6-4C86-A52D-A6D28030F882}"/>
                </a:ext>
              </a:extLst>
            </p:cNvPr>
            <p:cNvSpPr>
              <a:spLocks noChangeAspect="1"/>
            </p:cNvSpPr>
            <p:nvPr/>
          </p:nvSpPr>
          <p:spPr>
            <a:xfrm>
              <a:off x="3752402"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3" name="円/楕円 132">
              <a:extLst>
                <a:ext uri="{FF2B5EF4-FFF2-40B4-BE49-F238E27FC236}">
                  <a16:creationId xmlns:a16="http://schemas.microsoft.com/office/drawing/2014/main" id="{496A1E6B-5492-4743-A0EA-0D590F87D703}"/>
                </a:ext>
              </a:extLst>
            </p:cNvPr>
            <p:cNvSpPr>
              <a:spLocks noChangeAspect="1"/>
            </p:cNvSpPr>
            <p:nvPr/>
          </p:nvSpPr>
          <p:spPr>
            <a:xfrm>
              <a:off x="456708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4" name="円/楕円 133">
              <a:extLst>
                <a:ext uri="{FF2B5EF4-FFF2-40B4-BE49-F238E27FC236}">
                  <a16:creationId xmlns:a16="http://schemas.microsoft.com/office/drawing/2014/main" id="{07BC2E01-E38F-44FE-A407-B22FF0380359}"/>
                </a:ext>
              </a:extLst>
            </p:cNvPr>
            <p:cNvSpPr>
              <a:spLocks noChangeAspect="1"/>
            </p:cNvSpPr>
            <p:nvPr/>
          </p:nvSpPr>
          <p:spPr>
            <a:xfrm>
              <a:off x="4838646"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5" name="円/楕円 134">
              <a:extLst>
                <a:ext uri="{FF2B5EF4-FFF2-40B4-BE49-F238E27FC236}">
                  <a16:creationId xmlns:a16="http://schemas.microsoft.com/office/drawing/2014/main" id="{0C05F571-ADCF-4D1A-B3DA-7AF9CFD2DE9D}"/>
                </a:ext>
              </a:extLst>
            </p:cNvPr>
            <p:cNvSpPr>
              <a:spLocks noChangeAspect="1"/>
            </p:cNvSpPr>
            <p:nvPr/>
          </p:nvSpPr>
          <p:spPr>
            <a:xfrm>
              <a:off x="5110207"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cxnSp>
          <p:nvCxnSpPr>
            <p:cNvPr id="296" name="直線コネクタ 155">
              <a:extLst>
                <a:ext uri="{FF2B5EF4-FFF2-40B4-BE49-F238E27FC236}">
                  <a16:creationId xmlns:a16="http://schemas.microsoft.com/office/drawing/2014/main" id="{5572531C-F039-4976-B7D7-C6861F70BD42}"/>
                </a:ext>
              </a:extLst>
            </p:cNvPr>
            <p:cNvCxnSpPr>
              <a:cxnSpLocks/>
              <a:endCxn id="303" idx="6"/>
            </p:cNvCxnSpPr>
            <p:nvPr/>
          </p:nvCxnSpPr>
          <p:spPr>
            <a:xfrm>
              <a:off x="1847528" y="3762200"/>
              <a:ext cx="6840000" cy="696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7" name="円/楕円 156">
              <a:extLst>
                <a:ext uri="{FF2B5EF4-FFF2-40B4-BE49-F238E27FC236}">
                  <a16:creationId xmlns:a16="http://schemas.microsoft.com/office/drawing/2014/main" id="{4D95EB72-7883-4657-B3CA-72B0887B79B9}"/>
                </a:ext>
              </a:extLst>
            </p:cNvPr>
            <p:cNvSpPr>
              <a:spLocks noChangeAspect="1"/>
            </p:cNvSpPr>
            <p:nvPr/>
          </p:nvSpPr>
          <p:spPr>
            <a:xfrm>
              <a:off x="2247326"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98" name="円/楕円 157">
              <a:extLst>
                <a:ext uri="{FF2B5EF4-FFF2-40B4-BE49-F238E27FC236}">
                  <a16:creationId xmlns:a16="http://schemas.microsoft.com/office/drawing/2014/main" id="{11683EB6-7B9E-44AA-BEF9-066235D8E59F}"/>
                </a:ext>
              </a:extLst>
            </p:cNvPr>
            <p:cNvSpPr>
              <a:spLocks noChangeAspect="1"/>
            </p:cNvSpPr>
            <p:nvPr/>
          </p:nvSpPr>
          <p:spPr>
            <a:xfrm>
              <a:off x="4001856" y="3636199"/>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99" name="円/楕円 158">
              <a:extLst>
                <a:ext uri="{FF2B5EF4-FFF2-40B4-BE49-F238E27FC236}">
                  <a16:creationId xmlns:a16="http://schemas.microsoft.com/office/drawing/2014/main" id="{592E4DEC-484C-4B7D-9663-3978DB9BDFAB}"/>
                </a:ext>
              </a:extLst>
            </p:cNvPr>
            <p:cNvSpPr>
              <a:spLocks noChangeAspect="1"/>
            </p:cNvSpPr>
            <p:nvPr/>
          </p:nvSpPr>
          <p:spPr>
            <a:xfrm>
              <a:off x="5413976"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0" name="円/楕円 159">
              <a:extLst>
                <a:ext uri="{FF2B5EF4-FFF2-40B4-BE49-F238E27FC236}">
                  <a16:creationId xmlns:a16="http://schemas.microsoft.com/office/drawing/2014/main" id="{69A4CB57-CE15-4F29-ABDC-DA07C9D82353}"/>
                </a:ext>
              </a:extLst>
            </p:cNvPr>
            <p:cNvSpPr>
              <a:spLocks noChangeAspect="1"/>
            </p:cNvSpPr>
            <p:nvPr/>
          </p:nvSpPr>
          <p:spPr>
            <a:xfrm>
              <a:off x="6439854" y="363619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301" name="円/楕円 160">
              <a:extLst>
                <a:ext uri="{FF2B5EF4-FFF2-40B4-BE49-F238E27FC236}">
                  <a16:creationId xmlns:a16="http://schemas.microsoft.com/office/drawing/2014/main" id="{CB4D3B28-07E4-4157-B7CB-18D3589158C9}"/>
                </a:ext>
              </a:extLst>
            </p:cNvPr>
            <p:cNvSpPr>
              <a:spLocks noChangeAspect="1"/>
            </p:cNvSpPr>
            <p:nvPr/>
          </p:nvSpPr>
          <p:spPr>
            <a:xfrm>
              <a:off x="764766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2" name="円/楕円 161">
              <a:extLst>
                <a:ext uri="{FF2B5EF4-FFF2-40B4-BE49-F238E27FC236}">
                  <a16:creationId xmlns:a16="http://schemas.microsoft.com/office/drawing/2014/main" id="{A418F9D6-97CA-495D-B6BF-B33E010EF9B6}"/>
                </a:ext>
              </a:extLst>
            </p:cNvPr>
            <p:cNvSpPr>
              <a:spLocks noChangeAspect="1"/>
            </p:cNvSpPr>
            <p:nvPr/>
          </p:nvSpPr>
          <p:spPr>
            <a:xfrm>
              <a:off x="7899394" y="363794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19</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03" name="円/楕円 162">
              <a:extLst>
                <a:ext uri="{FF2B5EF4-FFF2-40B4-BE49-F238E27FC236}">
                  <a16:creationId xmlns:a16="http://schemas.microsoft.com/office/drawing/2014/main" id="{65AAD723-98D0-4263-B7B5-FF63C125FC8B}"/>
                </a:ext>
              </a:extLst>
            </p:cNvPr>
            <p:cNvSpPr>
              <a:spLocks noChangeAspect="1"/>
            </p:cNvSpPr>
            <p:nvPr/>
          </p:nvSpPr>
          <p:spPr>
            <a:xfrm>
              <a:off x="8553048" y="369716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304" name="円/楕円 164">
              <a:extLst>
                <a:ext uri="{FF2B5EF4-FFF2-40B4-BE49-F238E27FC236}">
                  <a16:creationId xmlns:a16="http://schemas.microsoft.com/office/drawing/2014/main" id="{CABC9FB5-D6A2-4DF5-83F2-FAE0B8C45AFE}"/>
                </a:ext>
              </a:extLst>
            </p:cNvPr>
            <p:cNvSpPr>
              <a:spLocks noChangeAspect="1"/>
            </p:cNvSpPr>
            <p:nvPr/>
          </p:nvSpPr>
          <p:spPr>
            <a:xfrm>
              <a:off x="5935624"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05" name="円/楕円 165">
              <a:extLst>
                <a:ext uri="{FF2B5EF4-FFF2-40B4-BE49-F238E27FC236}">
                  <a16:creationId xmlns:a16="http://schemas.microsoft.com/office/drawing/2014/main" id="{EBD692BF-B90B-4084-91EF-3436DC6A1772}"/>
                </a:ext>
              </a:extLst>
            </p:cNvPr>
            <p:cNvSpPr>
              <a:spLocks noChangeAspect="1"/>
            </p:cNvSpPr>
            <p:nvPr/>
          </p:nvSpPr>
          <p:spPr>
            <a:xfrm>
              <a:off x="619644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6" name="円/楕円 166">
              <a:extLst>
                <a:ext uri="{FF2B5EF4-FFF2-40B4-BE49-F238E27FC236}">
                  <a16:creationId xmlns:a16="http://schemas.microsoft.com/office/drawing/2014/main" id="{B94D8CFB-08CB-4B3A-A49D-B8FF2305F1DE}"/>
                </a:ext>
              </a:extLst>
            </p:cNvPr>
            <p:cNvSpPr>
              <a:spLocks noChangeAspect="1"/>
            </p:cNvSpPr>
            <p:nvPr/>
          </p:nvSpPr>
          <p:spPr>
            <a:xfrm>
              <a:off x="7352385"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7" name="円/楕円 167">
              <a:extLst>
                <a:ext uri="{FF2B5EF4-FFF2-40B4-BE49-F238E27FC236}">
                  <a16:creationId xmlns:a16="http://schemas.microsoft.com/office/drawing/2014/main" id="{7E95DBEB-071F-480B-AED8-749CB4D08637}"/>
                </a:ext>
              </a:extLst>
            </p:cNvPr>
            <p:cNvSpPr>
              <a:spLocks noChangeAspect="1"/>
            </p:cNvSpPr>
            <p:nvPr/>
          </p:nvSpPr>
          <p:spPr>
            <a:xfrm>
              <a:off x="5674800"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8" name="円/楕円 168">
              <a:extLst>
                <a:ext uri="{FF2B5EF4-FFF2-40B4-BE49-F238E27FC236}">
                  <a16:creationId xmlns:a16="http://schemas.microsoft.com/office/drawing/2014/main" id="{D24B0F9D-0333-461D-B250-BA61D0E898CB}"/>
                </a:ext>
              </a:extLst>
            </p:cNvPr>
            <p:cNvSpPr>
              <a:spLocks noChangeAspect="1"/>
            </p:cNvSpPr>
            <p:nvPr/>
          </p:nvSpPr>
          <p:spPr>
            <a:xfrm>
              <a:off x="6754240" y="3636199"/>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09" name="円/楕円 169">
              <a:extLst>
                <a:ext uri="{FF2B5EF4-FFF2-40B4-BE49-F238E27FC236}">
                  <a16:creationId xmlns:a16="http://schemas.microsoft.com/office/drawing/2014/main" id="{A1CF45E0-6004-4881-8983-6C5694235AEE}"/>
                </a:ext>
              </a:extLst>
            </p:cNvPr>
            <p:cNvSpPr>
              <a:spLocks noChangeAspect="1"/>
            </p:cNvSpPr>
            <p:nvPr/>
          </p:nvSpPr>
          <p:spPr>
            <a:xfrm>
              <a:off x="7088887"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10" name="円/楕円 170">
              <a:extLst>
                <a:ext uri="{FF2B5EF4-FFF2-40B4-BE49-F238E27FC236}">
                  <a16:creationId xmlns:a16="http://schemas.microsoft.com/office/drawing/2014/main" id="{8A3606B1-C8E8-4FE6-9021-6BE65BD354FB}"/>
                </a:ext>
              </a:extLst>
            </p:cNvPr>
            <p:cNvSpPr>
              <a:spLocks noChangeAspect="1"/>
            </p:cNvSpPr>
            <p:nvPr/>
          </p:nvSpPr>
          <p:spPr>
            <a:xfrm>
              <a:off x="374103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1" name="円/楕円 171">
              <a:extLst>
                <a:ext uri="{FF2B5EF4-FFF2-40B4-BE49-F238E27FC236}">
                  <a16:creationId xmlns:a16="http://schemas.microsoft.com/office/drawing/2014/main" id="{4E46F7A4-21F8-4468-9E5C-75632F65E8B7}"/>
                </a:ext>
              </a:extLst>
            </p:cNvPr>
            <p:cNvSpPr>
              <a:spLocks noChangeAspect="1"/>
            </p:cNvSpPr>
            <p:nvPr/>
          </p:nvSpPr>
          <p:spPr>
            <a:xfrm>
              <a:off x="348020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2" name="円/楕円 172">
              <a:extLst>
                <a:ext uri="{FF2B5EF4-FFF2-40B4-BE49-F238E27FC236}">
                  <a16:creationId xmlns:a16="http://schemas.microsoft.com/office/drawing/2014/main" id="{E03DBB85-07F9-40C5-B9BF-A419F420227D}"/>
                </a:ext>
              </a:extLst>
            </p:cNvPr>
            <p:cNvSpPr>
              <a:spLocks noChangeAspect="1"/>
            </p:cNvSpPr>
            <p:nvPr/>
          </p:nvSpPr>
          <p:spPr>
            <a:xfrm>
              <a:off x="4631504"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3" name="円/楕円 173">
              <a:extLst>
                <a:ext uri="{FF2B5EF4-FFF2-40B4-BE49-F238E27FC236}">
                  <a16:creationId xmlns:a16="http://schemas.microsoft.com/office/drawing/2014/main" id="{55CE30C5-CF24-42DE-A41E-866C0674B585}"/>
                </a:ext>
              </a:extLst>
            </p:cNvPr>
            <p:cNvSpPr>
              <a:spLocks noChangeAspect="1"/>
            </p:cNvSpPr>
            <p:nvPr/>
          </p:nvSpPr>
          <p:spPr>
            <a:xfrm>
              <a:off x="489232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4" name="円/楕円 174">
              <a:extLst>
                <a:ext uri="{FF2B5EF4-FFF2-40B4-BE49-F238E27FC236}">
                  <a16:creationId xmlns:a16="http://schemas.microsoft.com/office/drawing/2014/main" id="{270DA3B5-FB9D-4D62-AC38-831CF149DD63}"/>
                </a:ext>
              </a:extLst>
            </p:cNvPr>
            <p:cNvSpPr>
              <a:spLocks noChangeAspect="1"/>
            </p:cNvSpPr>
            <p:nvPr/>
          </p:nvSpPr>
          <p:spPr>
            <a:xfrm>
              <a:off x="515315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6" name="テキスト ボックス 176">
              <a:extLst>
                <a:ext uri="{FF2B5EF4-FFF2-40B4-BE49-F238E27FC236}">
                  <a16:creationId xmlns:a16="http://schemas.microsoft.com/office/drawing/2014/main" id="{B884D16D-F533-447E-86CC-91EB5A1A4F9D}"/>
                </a:ext>
              </a:extLst>
            </p:cNvPr>
            <p:cNvSpPr txBox="1"/>
            <p:nvPr/>
          </p:nvSpPr>
          <p:spPr>
            <a:xfrm>
              <a:off x="1619999" y="5665565"/>
              <a:ext cx="489484"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XBRL</a:t>
              </a:r>
              <a:endParaRPr lang="ja-JP" altLang="en-US" sz="1600" dirty="0">
                <a:latin typeface="Calibri" panose="020F0502020204030204" pitchFamily="34" charset="0"/>
                <a:cs typeface="Calibri" panose="020F0502020204030204" pitchFamily="34" charset="0"/>
              </a:endParaRPr>
            </a:p>
          </p:txBody>
        </p:sp>
        <p:cxnSp>
          <p:nvCxnSpPr>
            <p:cNvPr id="317" name="直線コネクタ 178">
              <a:extLst>
                <a:ext uri="{FF2B5EF4-FFF2-40B4-BE49-F238E27FC236}">
                  <a16:creationId xmlns:a16="http://schemas.microsoft.com/office/drawing/2014/main" id="{4A80A7F5-F41C-4007-A955-6516AFFD3C25}"/>
                </a:ext>
              </a:extLst>
            </p:cNvPr>
            <p:cNvCxnSpPr>
              <a:cxnSpLocks/>
              <a:stCxn id="381" idx="2"/>
              <a:endCxn id="323" idx="6"/>
            </p:cNvCxnSpPr>
            <p:nvPr/>
          </p:nvCxnSpPr>
          <p:spPr>
            <a:xfrm>
              <a:off x="2689158" y="5832490"/>
              <a:ext cx="6061891"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8" name="円/楕円 180">
              <a:extLst>
                <a:ext uri="{FF2B5EF4-FFF2-40B4-BE49-F238E27FC236}">
                  <a16:creationId xmlns:a16="http://schemas.microsoft.com/office/drawing/2014/main" id="{D92C90F6-1D2E-4B12-95AE-F8D7EE259582}"/>
                </a:ext>
              </a:extLst>
            </p:cNvPr>
            <p:cNvSpPr>
              <a:spLocks noChangeAspect="1"/>
            </p:cNvSpPr>
            <p:nvPr/>
          </p:nvSpPr>
          <p:spPr>
            <a:xfrm>
              <a:off x="4169155"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19" name="円/楕円 181">
              <a:extLst>
                <a:ext uri="{FF2B5EF4-FFF2-40B4-BE49-F238E27FC236}">
                  <a16:creationId xmlns:a16="http://schemas.microsoft.com/office/drawing/2014/main" id="{C33C7E48-65AB-4204-A30E-0741AB493D3D}"/>
                </a:ext>
              </a:extLst>
            </p:cNvPr>
            <p:cNvSpPr>
              <a:spLocks noChangeAspect="1"/>
            </p:cNvSpPr>
            <p:nvPr/>
          </p:nvSpPr>
          <p:spPr>
            <a:xfrm>
              <a:off x="5340047"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10</a:t>
              </a:r>
              <a:endParaRPr lang="ja-JP" altLang="en-US" sz="1000" dirty="0">
                <a:latin typeface="Calibri" panose="020F0502020204030204" pitchFamily="34" charset="0"/>
                <a:cs typeface="Calibri" panose="020F0502020204030204" pitchFamily="34" charset="0"/>
              </a:endParaRPr>
            </a:p>
          </p:txBody>
        </p:sp>
        <p:sp>
          <p:nvSpPr>
            <p:cNvPr id="320" name="円/楕円 182">
              <a:extLst>
                <a:ext uri="{FF2B5EF4-FFF2-40B4-BE49-F238E27FC236}">
                  <a16:creationId xmlns:a16="http://schemas.microsoft.com/office/drawing/2014/main" id="{B8393BDD-30FA-4323-B3F9-EC950EBF1A5B}"/>
                </a:ext>
              </a:extLst>
            </p:cNvPr>
            <p:cNvSpPr>
              <a:spLocks noChangeAspect="1"/>
            </p:cNvSpPr>
            <p:nvPr/>
          </p:nvSpPr>
          <p:spPr>
            <a:xfrm>
              <a:off x="6523353"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1" name="円/楕円 183">
              <a:extLst>
                <a:ext uri="{FF2B5EF4-FFF2-40B4-BE49-F238E27FC236}">
                  <a16:creationId xmlns:a16="http://schemas.microsoft.com/office/drawing/2014/main" id="{0644C1C0-6550-4000-BCD5-7324DA14307F}"/>
                </a:ext>
              </a:extLst>
            </p:cNvPr>
            <p:cNvSpPr>
              <a:spLocks noChangeAspect="1"/>
            </p:cNvSpPr>
            <p:nvPr/>
          </p:nvSpPr>
          <p:spPr>
            <a:xfrm>
              <a:off x="7656745"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2" name="円/楕円 184">
              <a:extLst>
                <a:ext uri="{FF2B5EF4-FFF2-40B4-BE49-F238E27FC236}">
                  <a16:creationId xmlns:a16="http://schemas.microsoft.com/office/drawing/2014/main" id="{EFD41262-8919-493A-AA1F-67D09264DDE8}"/>
                </a:ext>
              </a:extLst>
            </p:cNvPr>
            <p:cNvSpPr>
              <a:spLocks noChangeAspect="1"/>
            </p:cNvSpPr>
            <p:nvPr/>
          </p:nvSpPr>
          <p:spPr>
            <a:xfrm>
              <a:off x="7940093"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3" name="円/楕円 185">
              <a:extLst>
                <a:ext uri="{FF2B5EF4-FFF2-40B4-BE49-F238E27FC236}">
                  <a16:creationId xmlns:a16="http://schemas.microsoft.com/office/drawing/2014/main" id="{7BD79261-2925-4DD6-BF7E-2D1B389E263B}"/>
                </a:ext>
              </a:extLst>
            </p:cNvPr>
            <p:cNvSpPr>
              <a:spLocks noChangeAspect="1"/>
            </p:cNvSpPr>
            <p:nvPr/>
          </p:nvSpPr>
          <p:spPr>
            <a:xfrm>
              <a:off x="8499048"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21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24" name="円/楕円 187">
              <a:extLst>
                <a:ext uri="{FF2B5EF4-FFF2-40B4-BE49-F238E27FC236}">
                  <a16:creationId xmlns:a16="http://schemas.microsoft.com/office/drawing/2014/main" id="{4DC44ABE-EBB9-4683-9FCA-1559921744ED}"/>
                </a:ext>
              </a:extLst>
            </p:cNvPr>
            <p:cNvSpPr>
              <a:spLocks noChangeAspect="1"/>
            </p:cNvSpPr>
            <p:nvPr/>
          </p:nvSpPr>
          <p:spPr>
            <a:xfrm>
              <a:off x="5963489" y="575874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25" name="円/楕円 188">
              <a:extLst>
                <a:ext uri="{FF2B5EF4-FFF2-40B4-BE49-F238E27FC236}">
                  <a16:creationId xmlns:a16="http://schemas.microsoft.com/office/drawing/2014/main" id="{3F406C9D-B594-4BB8-BBE7-79970E68B6E1}"/>
                </a:ext>
              </a:extLst>
            </p:cNvPr>
            <p:cNvSpPr>
              <a:spLocks noChangeAspect="1"/>
            </p:cNvSpPr>
            <p:nvPr/>
          </p:nvSpPr>
          <p:spPr>
            <a:xfrm>
              <a:off x="6240005"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6" name="円/楕円 189">
              <a:extLst>
                <a:ext uri="{FF2B5EF4-FFF2-40B4-BE49-F238E27FC236}">
                  <a16:creationId xmlns:a16="http://schemas.microsoft.com/office/drawing/2014/main" id="{079FD193-79BF-4AD3-9042-8DAA3ED2F969}"/>
                </a:ext>
              </a:extLst>
            </p:cNvPr>
            <p:cNvSpPr>
              <a:spLocks noChangeAspect="1"/>
            </p:cNvSpPr>
            <p:nvPr/>
          </p:nvSpPr>
          <p:spPr>
            <a:xfrm>
              <a:off x="7373397"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7" name="円/楕円 190">
              <a:extLst>
                <a:ext uri="{FF2B5EF4-FFF2-40B4-BE49-F238E27FC236}">
                  <a16:creationId xmlns:a16="http://schemas.microsoft.com/office/drawing/2014/main" id="{FB1E20BE-81E8-4815-B6CA-EE0C10990772}"/>
                </a:ext>
              </a:extLst>
            </p:cNvPr>
            <p:cNvSpPr>
              <a:spLocks noChangeAspect="1"/>
            </p:cNvSpPr>
            <p:nvPr/>
          </p:nvSpPr>
          <p:spPr>
            <a:xfrm>
              <a:off x="5671928"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8" name="円/楕円 191">
              <a:extLst>
                <a:ext uri="{FF2B5EF4-FFF2-40B4-BE49-F238E27FC236}">
                  <a16:creationId xmlns:a16="http://schemas.microsoft.com/office/drawing/2014/main" id="{3E301849-165F-41CB-9773-98993DBB4B0E}"/>
                </a:ext>
              </a:extLst>
            </p:cNvPr>
            <p:cNvSpPr>
              <a:spLocks noChangeAspect="1"/>
            </p:cNvSpPr>
            <p:nvPr/>
          </p:nvSpPr>
          <p:spPr>
            <a:xfrm>
              <a:off x="6806701"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9" name="円/楕円 192">
              <a:extLst>
                <a:ext uri="{FF2B5EF4-FFF2-40B4-BE49-F238E27FC236}">
                  <a16:creationId xmlns:a16="http://schemas.microsoft.com/office/drawing/2014/main" id="{E3E84025-EE71-4D7E-A404-0E7838D9BF96}"/>
                </a:ext>
              </a:extLst>
            </p:cNvPr>
            <p:cNvSpPr>
              <a:spLocks noChangeAspect="1"/>
            </p:cNvSpPr>
            <p:nvPr/>
          </p:nvSpPr>
          <p:spPr>
            <a:xfrm>
              <a:off x="7090049"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30" name="円/楕円 193">
              <a:extLst>
                <a:ext uri="{FF2B5EF4-FFF2-40B4-BE49-F238E27FC236}">
                  <a16:creationId xmlns:a16="http://schemas.microsoft.com/office/drawing/2014/main" id="{B686A585-C147-45DE-88D1-5000DE595A8C}"/>
                </a:ext>
              </a:extLst>
            </p:cNvPr>
            <p:cNvSpPr>
              <a:spLocks noChangeAspect="1"/>
            </p:cNvSpPr>
            <p:nvPr/>
          </p:nvSpPr>
          <p:spPr>
            <a:xfrm>
              <a:off x="3942374"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31" name="円/楕円 194">
              <a:extLst>
                <a:ext uri="{FF2B5EF4-FFF2-40B4-BE49-F238E27FC236}">
                  <a16:creationId xmlns:a16="http://schemas.microsoft.com/office/drawing/2014/main" id="{C33325ED-4953-4905-9AF2-AE3CECB50705}"/>
                </a:ext>
              </a:extLst>
            </p:cNvPr>
            <p:cNvSpPr>
              <a:spLocks noChangeAspect="1"/>
            </p:cNvSpPr>
            <p:nvPr/>
          </p:nvSpPr>
          <p:spPr>
            <a:xfrm>
              <a:off x="3409925"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32" name="円/楕円 195">
              <a:extLst>
                <a:ext uri="{FF2B5EF4-FFF2-40B4-BE49-F238E27FC236}">
                  <a16:creationId xmlns:a16="http://schemas.microsoft.com/office/drawing/2014/main" id="{353328E5-53E1-4F98-878D-4273FC795670}"/>
                </a:ext>
              </a:extLst>
            </p:cNvPr>
            <p:cNvSpPr>
              <a:spLocks noChangeAspect="1"/>
            </p:cNvSpPr>
            <p:nvPr/>
          </p:nvSpPr>
          <p:spPr>
            <a:xfrm>
              <a:off x="4475848" y="570305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07</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33" name="円/楕円 196">
              <a:extLst>
                <a:ext uri="{FF2B5EF4-FFF2-40B4-BE49-F238E27FC236}">
                  <a16:creationId xmlns:a16="http://schemas.microsoft.com/office/drawing/2014/main" id="{83DF386D-FE89-471E-9C56-F800D1D7C6BF}"/>
                </a:ext>
              </a:extLst>
            </p:cNvPr>
            <p:cNvSpPr>
              <a:spLocks noChangeAspect="1"/>
            </p:cNvSpPr>
            <p:nvPr/>
          </p:nvSpPr>
          <p:spPr>
            <a:xfrm>
              <a:off x="4797008"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34" name="円/楕円 197">
              <a:extLst>
                <a:ext uri="{FF2B5EF4-FFF2-40B4-BE49-F238E27FC236}">
                  <a16:creationId xmlns:a16="http://schemas.microsoft.com/office/drawing/2014/main" id="{4C4B3739-2A97-4A9E-81E9-81D3E12933BD}"/>
                </a:ext>
              </a:extLst>
            </p:cNvPr>
            <p:cNvSpPr>
              <a:spLocks noChangeAspect="1"/>
            </p:cNvSpPr>
            <p:nvPr/>
          </p:nvSpPr>
          <p:spPr>
            <a:xfrm>
              <a:off x="5045744"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09</a:t>
              </a:r>
              <a:endParaRPr lang="ja-JP" altLang="en-US" sz="1000" dirty="0">
                <a:solidFill>
                  <a:schemeClr val="tx1"/>
                </a:solidFill>
                <a:latin typeface="Calibri" panose="020F0502020204030204" pitchFamily="34" charset="0"/>
                <a:cs typeface="Calibri" panose="020F0502020204030204" pitchFamily="34" charset="0"/>
              </a:endParaRPr>
            </a:p>
          </p:txBody>
        </p:sp>
        <p:cxnSp>
          <p:nvCxnSpPr>
            <p:cNvPr id="335" name="直線矢印コネクタ 17">
              <a:extLst>
                <a:ext uri="{FF2B5EF4-FFF2-40B4-BE49-F238E27FC236}">
                  <a16:creationId xmlns:a16="http://schemas.microsoft.com/office/drawing/2014/main" id="{BB7D0523-9CAC-4252-9C43-6861411CEB30}"/>
                </a:ext>
              </a:extLst>
            </p:cNvPr>
            <p:cNvCxnSpPr>
              <a:cxnSpLocks/>
              <a:stCxn id="284" idx="4"/>
              <a:endCxn id="298" idx="1"/>
            </p:cNvCxnSpPr>
            <p:nvPr/>
          </p:nvCxnSpPr>
          <p:spPr>
            <a:xfrm>
              <a:off x="3544255" y="3246486"/>
              <a:ext cx="494506" cy="4266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218">
              <a:extLst>
                <a:ext uri="{FF2B5EF4-FFF2-40B4-BE49-F238E27FC236}">
                  <a16:creationId xmlns:a16="http://schemas.microsoft.com/office/drawing/2014/main" id="{E9154B17-B5B1-4670-AC77-57EE19826C91}"/>
                </a:ext>
              </a:extLst>
            </p:cNvPr>
            <p:cNvCxnSpPr>
              <a:cxnSpLocks/>
              <a:stCxn id="284" idx="0"/>
              <a:endCxn id="388" idx="3"/>
            </p:cNvCxnSpPr>
            <p:nvPr/>
          </p:nvCxnSpPr>
          <p:spPr>
            <a:xfrm flipV="1">
              <a:off x="3544256" y="2099849"/>
              <a:ext cx="194101" cy="89463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0" name="テキスト ボックス 77">
              <a:extLst>
                <a:ext uri="{FF2B5EF4-FFF2-40B4-BE49-F238E27FC236}">
                  <a16:creationId xmlns:a16="http://schemas.microsoft.com/office/drawing/2014/main" id="{3B136B29-5888-46F6-9695-FB1E4D8E977D}"/>
                </a:ext>
              </a:extLst>
            </p:cNvPr>
            <p:cNvSpPr txBox="1"/>
            <p:nvPr/>
          </p:nvSpPr>
          <p:spPr>
            <a:xfrm>
              <a:off x="2652331" y="1362798"/>
              <a:ext cx="3765774" cy="261610"/>
            </a:xfrm>
            <a:prstGeom prst="rect">
              <a:avLst/>
            </a:prstGeom>
            <a:noFill/>
          </p:spPr>
          <p:txBody>
            <a:bodyPr wrap="none" rtlCol="0">
              <a:spAutoFit/>
            </a:bodyPr>
            <a:lstStyle/>
            <a:p>
              <a:r>
                <a:rPr lang="en-US" altLang="ja-JP" sz="1100" dirty="0">
                  <a:latin typeface="Calibri" panose="020F0502020204030204" pitchFamily="34" charset="0"/>
                  <a:cs typeface="Calibri" panose="020F0502020204030204" pitchFamily="34" charset="0"/>
                </a:rPr>
                <a:t>MoU on electronic business between IEC, ISO, ITU and UN/ECE</a:t>
              </a:r>
            </a:p>
          </p:txBody>
        </p:sp>
        <p:sp>
          <p:nvSpPr>
            <p:cNvPr id="341" name="テキスト ボックス 78">
              <a:extLst>
                <a:ext uri="{FF2B5EF4-FFF2-40B4-BE49-F238E27FC236}">
                  <a16:creationId xmlns:a16="http://schemas.microsoft.com/office/drawing/2014/main" id="{2366281D-1C90-4980-A878-EAFC34834892}"/>
                </a:ext>
              </a:extLst>
            </p:cNvPr>
            <p:cNvSpPr txBox="1"/>
            <p:nvPr/>
          </p:nvSpPr>
          <p:spPr>
            <a:xfrm>
              <a:off x="2247326" y="1180645"/>
              <a:ext cx="3454792"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Memorandum of Understanding between IEC, ISO and UN/ECE</a:t>
              </a:r>
              <a:endParaRPr lang="ja-JP" altLang="en-US" sz="1000" dirty="0">
                <a:latin typeface="Calibri" panose="020F0502020204030204" pitchFamily="34" charset="0"/>
                <a:cs typeface="Calibri" panose="020F0502020204030204" pitchFamily="34" charset="0"/>
              </a:endParaRPr>
            </a:p>
          </p:txBody>
        </p:sp>
        <p:sp>
          <p:nvSpPr>
            <p:cNvPr id="342" name="テキスト ボックス 221">
              <a:extLst>
                <a:ext uri="{FF2B5EF4-FFF2-40B4-BE49-F238E27FC236}">
                  <a16:creationId xmlns:a16="http://schemas.microsoft.com/office/drawing/2014/main" id="{68C41201-48D1-4B86-A807-78E31DAE376C}"/>
                </a:ext>
              </a:extLst>
            </p:cNvPr>
            <p:cNvSpPr txBox="1"/>
            <p:nvPr/>
          </p:nvSpPr>
          <p:spPr>
            <a:xfrm>
              <a:off x="1619999" y="2132048"/>
              <a:ext cx="1065860"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OASIS Open</a:t>
              </a:r>
              <a:endParaRPr lang="ja-JP" altLang="en-US" sz="1600" dirty="0">
                <a:latin typeface="Calibri" panose="020F0502020204030204" pitchFamily="34" charset="0"/>
                <a:cs typeface="Calibri" panose="020F0502020204030204" pitchFamily="34" charset="0"/>
              </a:endParaRPr>
            </a:p>
          </p:txBody>
        </p:sp>
        <p:cxnSp>
          <p:nvCxnSpPr>
            <p:cNvPr id="343" name="直線コネクタ 223">
              <a:extLst>
                <a:ext uri="{FF2B5EF4-FFF2-40B4-BE49-F238E27FC236}">
                  <a16:creationId xmlns:a16="http://schemas.microsoft.com/office/drawing/2014/main" id="{CB154C73-B44B-4BE0-AFBF-B8BA26B8A54B}"/>
                </a:ext>
              </a:extLst>
            </p:cNvPr>
            <p:cNvCxnSpPr>
              <a:cxnSpLocks/>
              <a:stCxn id="225" idx="6"/>
              <a:endCxn id="349" idx="6"/>
            </p:cNvCxnSpPr>
            <p:nvPr/>
          </p:nvCxnSpPr>
          <p:spPr>
            <a:xfrm>
              <a:off x="2423592" y="2008722"/>
              <a:ext cx="6327456" cy="203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4" name="円/楕円 225">
              <a:extLst>
                <a:ext uri="{FF2B5EF4-FFF2-40B4-BE49-F238E27FC236}">
                  <a16:creationId xmlns:a16="http://schemas.microsoft.com/office/drawing/2014/main" id="{1FB5142C-F8EA-4A2C-8E88-DD4E9BFBED1F}"/>
                </a:ext>
              </a:extLst>
            </p:cNvPr>
            <p:cNvSpPr>
              <a:spLocks noChangeAspect="1"/>
            </p:cNvSpPr>
            <p:nvPr/>
          </p:nvSpPr>
          <p:spPr>
            <a:xfrm>
              <a:off x="4259824" y="188085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45" name="円/楕円 226">
              <a:extLst>
                <a:ext uri="{FF2B5EF4-FFF2-40B4-BE49-F238E27FC236}">
                  <a16:creationId xmlns:a16="http://schemas.microsoft.com/office/drawing/2014/main" id="{857F713C-02C9-4C23-9F9D-40672CF0F179}"/>
                </a:ext>
              </a:extLst>
            </p:cNvPr>
            <p:cNvSpPr>
              <a:spLocks noChangeAspect="1"/>
            </p:cNvSpPr>
            <p:nvPr/>
          </p:nvSpPr>
          <p:spPr>
            <a:xfrm>
              <a:off x="5382893"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46" name="円/楕円 227">
              <a:extLst>
                <a:ext uri="{FF2B5EF4-FFF2-40B4-BE49-F238E27FC236}">
                  <a16:creationId xmlns:a16="http://schemas.microsoft.com/office/drawing/2014/main" id="{9F90E867-E370-4390-AED5-043BFF89FC8A}"/>
                </a:ext>
              </a:extLst>
            </p:cNvPr>
            <p:cNvSpPr>
              <a:spLocks noChangeAspect="1"/>
            </p:cNvSpPr>
            <p:nvPr/>
          </p:nvSpPr>
          <p:spPr>
            <a:xfrm>
              <a:off x="6525492"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47" name="円/楕円 228">
              <a:extLst>
                <a:ext uri="{FF2B5EF4-FFF2-40B4-BE49-F238E27FC236}">
                  <a16:creationId xmlns:a16="http://schemas.microsoft.com/office/drawing/2014/main" id="{7B0D7E93-67EB-483B-906C-A0834460746C}"/>
                </a:ext>
              </a:extLst>
            </p:cNvPr>
            <p:cNvSpPr>
              <a:spLocks noChangeAspect="1"/>
            </p:cNvSpPr>
            <p:nvPr/>
          </p:nvSpPr>
          <p:spPr>
            <a:xfrm>
              <a:off x="7591528"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18</a:t>
              </a:r>
              <a:endParaRPr lang="ja-JP" altLang="en-US" sz="1000" dirty="0">
                <a:latin typeface="Calibri" panose="020F0502020204030204" pitchFamily="34" charset="0"/>
                <a:cs typeface="Calibri" panose="020F0502020204030204" pitchFamily="34" charset="0"/>
              </a:endParaRPr>
            </a:p>
          </p:txBody>
        </p:sp>
        <p:sp>
          <p:nvSpPr>
            <p:cNvPr id="348" name="円/楕円 229">
              <a:extLst>
                <a:ext uri="{FF2B5EF4-FFF2-40B4-BE49-F238E27FC236}">
                  <a16:creationId xmlns:a16="http://schemas.microsoft.com/office/drawing/2014/main" id="{1E1527D3-A1AB-4CE3-8735-965426675051}"/>
                </a:ext>
              </a:extLst>
            </p:cNvPr>
            <p:cNvSpPr>
              <a:spLocks noChangeAspect="1"/>
            </p:cNvSpPr>
            <p:nvPr/>
          </p:nvSpPr>
          <p:spPr>
            <a:xfrm>
              <a:off x="7966037"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49" name="円/楕円 230">
              <a:extLst>
                <a:ext uri="{FF2B5EF4-FFF2-40B4-BE49-F238E27FC236}">
                  <a16:creationId xmlns:a16="http://schemas.microsoft.com/office/drawing/2014/main" id="{C018CAB7-E615-4852-81A5-EE11DBDE7676}"/>
                </a:ext>
              </a:extLst>
            </p:cNvPr>
            <p:cNvSpPr>
              <a:spLocks noChangeAspect="1"/>
            </p:cNvSpPr>
            <p:nvPr/>
          </p:nvSpPr>
          <p:spPr>
            <a:xfrm>
              <a:off x="8499048"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21</a:t>
              </a:r>
              <a:endParaRPr lang="ja-JP" altLang="en-US" sz="1000" dirty="0">
                <a:latin typeface="Calibri" panose="020F0502020204030204" pitchFamily="34" charset="0"/>
                <a:cs typeface="Calibri" panose="020F0502020204030204" pitchFamily="34" charset="0"/>
              </a:endParaRPr>
            </a:p>
          </p:txBody>
        </p:sp>
        <p:sp>
          <p:nvSpPr>
            <p:cNvPr id="350" name="円/楕円 232">
              <a:extLst>
                <a:ext uri="{FF2B5EF4-FFF2-40B4-BE49-F238E27FC236}">
                  <a16:creationId xmlns:a16="http://schemas.microsoft.com/office/drawing/2014/main" id="{56271F7E-8D7E-4DD0-9010-F9F860C9AB1F}"/>
                </a:ext>
              </a:extLst>
            </p:cNvPr>
            <p:cNvSpPr>
              <a:spLocks noChangeAspect="1"/>
            </p:cNvSpPr>
            <p:nvPr/>
          </p:nvSpPr>
          <p:spPr>
            <a:xfrm>
              <a:off x="5924890"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1" name="円/楕円 233">
              <a:extLst>
                <a:ext uri="{FF2B5EF4-FFF2-40B4-BE49-F238E27FC236}">
                  <a16:creationId xmlns:a16="http://schemas.microsoft.com/office/drawing/2014/main" id="{FDEF150F-669F-412C-88F3-2C94A7A866CA}"/>
                </a:ext>
              </a:extLst>
            </p:cNvPr>
            <p:cNvSpPr>
              <a:spLocks noChangeAspect="1"/>
            </p:cNvSpPr>
            <p:nvPr/>
          </p:nvSpPr>
          <p:spPr>
            <a:xfrm>
              <a:off x="6150983" y="188475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52" name="円/楕円 234">
              <a:extLst>
                <a:ext uri="{FF2B5EF4-FFF2-40B4-BE49-F238E27FC236}">
                  <a16:creationId xmlns:a16="http://schemas.microsoft.com/office/drawing/2014/main" id="{2948BB14-3364-4B60-9479-5FF41E574E25}"/>
                </a:ext>
              </a:extLst>
            </p:cNvPr>
            <p:cNvSpPr>
              <a:spLocks noChangeAspect="1"/>
            </p:cNvSpPr>
            <p:nvPr/>
          </p:nvSpPr>
          <p:spPr>
            <a:xfrm>
              <a:off x="7352385"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53" name="円/楕円 235">
              <a:extLst>
                <a:ext uri="{FF2B5EF4-FFF2-40B4-BE49-F238E27FC236}">
                  <a16:creationId xmlns:a16="http://schemas.microsoft.com/office/drawing/2014/main" id="{E16BDA51-D20A-4F14-9D03-F4B10D884959}"/>
                </a:ext>
              </a:extLst>
            </p:cNvPr>
            <p:cNvSpPr>
              <a:spLocks noChangeAspect="1"/>
            </p:cNvSpPr>
            <p:nvPr/>
          </p:nvSpPr>
          <p:spPr>
            <a:xfrm>
              <a:off x="5653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4" name="円/楕円 236">
              <a:extLst>
                <a:ext uri="{FF2B5EF4-FFF2-40B4-BE49-F238E27FC236}">
                  <a16:creationId xmlns:a16="http://schemas.microsoft.com/office/drawing/2014/main" id="{53AF3AA3-90CD-47E0-BB16-ABBB6F1EB3F7}"/>
                </a:ext>
              </a:extLst>
            </p:cNvPr>
            <p:cNvSpPr>
              <a:spLocks noChangeAspect="1"/>
            </p:cNvSpPr>
            <p:nvPr/>
          </p:nvSpPr>
          <p:spPr>
            <a:xfrm>
              <a:off x="6808240"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6" name="円/楕円 238">
              <a:extLst>
                <a:ext uri="{FF2B5EF4-FFF2-40B4-BE49-F238E27FC236}">
                  <a16:creationId xmlns:a16="http://schemas.microsoft.com/office/drawing/2014/main" id="{1176FFFC-94DE-46F5-8F1C-7938A8E2966D}"/>
                </a:ext>
              </a:extLst>
            </p:cNvPr>
            <p:cNvSpPr>
              <a:spLocks noChangeAspect="1"/>
            </p:cNvSpPr>
            <p:nvPr/>
          </p:nvSpPr>
          <p:spPr>
            <a:xfrm>
              <a:off x="4027893"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7" name="円/楕円 239">
              <a:extLst>
                <a:ext uri="{FF2B5EF4-FFF2-40B4-BE49-F238E27FC236}">
                  <a16:creationId xmlns:a16="http://schemas.microsoft.com/office/drawing/2014/main" id="{BBFB08C4-4656-40F2-916D-E1EAF8A5D52B}"/>
                </a:ext>
              </a:extLst>
            </p:cNvPr>
            <p:cNvSpPr>
              <a:spLocks noChangeAspect="1"/>
            </p:cNvSpPr>
            <p:nvPr/>
          </p:nvSpPr>
          <p:spPr>
            <a:xfrm>
              <a:off x="3460417"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8" name="円/楕円 240">
              <a:extLst>
                <a:ext uri="{FF2B5EF4-FFF2-40B4-BE49-F238E27FC236}">
                  <a16:creationId xmlns:a16="http://schemas.microsoft.com/office/drawing/2014/main" id="{1CB959CF-2E69-468A-BFAC-73B17DB5A9EB}"/>
                </a:ext>
              </a:extLst>
            </p:cNvPr>
            <p:cNvSpPr>
              <a:spLocks noChangeAspect="1"/>
            </p:cNvSpPr>
            <p:nvPr/>
          </p:nvSpPr>
          <p:spPr>
            <a:xfrm>
              <a:off x="4569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9" name="円/楕円 241">
              <a:extLst>
                <a:ext uri="{FF2B5EF4-FFF2-40B4-BE49-F238E27FC236}">
                  <a16:creationId xmlns:a16="http://schemas.microsoft.com/office/drawing/2014/main" id="{1B924B7A-9A79-4A3F-9A27-3191E21205D9}"/>
                </a:ext>
              </a:extLst>
            </p:cNvPr>
            <p:cNvSpPr>
              <a:spLocks noChangeAspect="1"/>
            </p:cNvSpPr>
            <p:nvPr/>
          </p:nvSpPr>
          <p:spPr>
            <a:xfrm>
              <a:off x="4840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60" name="円/楕円 242">
              <a:extLst>
                <a:ext uri="{FF2B5EF4-FFF2-40B4-BE49-F238E27FC236}">
                  <a16:creationId xmlns:a16="http://schemas.microsoft.com/office/drawing/2014/main" id="{2D78799E-C575-4A2D-A629-85FD74BEDFAC}"/>
                </a:ext>
              </a:extLst>
            </p:cNvPr>
            <p:cNvSpPr>
              <a:spLocks noChangeAspect="1"/>
            </p:cNvSpPr>
            <p:nvPr/>
          </p:nvSpPr>
          <p:spPr>
            <a:xfrm>
              <a:off x="5111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62" name="円/楕円 244">
              <a:extLst>
                <a:ext uri="{FF2B5EF4-FFF2-40B4-BE49-F238E27FC236}">
                  <a16:creationId xmlns:a16="http://schemas.microsoft.com/office/drawing/2014/main" id="{06D8BA86-62E4-4FE2-A914-C04CE4E09E80}"/>
                </a:ext>
              </a:extLst>
            </p:cNvPr>
            <p:cNvSpPr>
              <a:spLocks noChangeAspect="1"/>
            </p:cNvSpPr>
            <p:nvPr/>
          </p:nvSpPr>
          <p:spPr>
            <a:xfrm>
              <a:off x="2686763"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a:solidFill>
                  <a:schemeClr val="tx1"/>
                </a:solidFill>
                <a:latin typeface="Calibri" panose="020F0502020204030204" pitchFamily="34" charset="0"/>
                <a:cs typeface="Calibri" panose="020F0502020204030204" pitchFamily="34" charset="0"/>
              </a:endParaRPr>
            </a:p>
          </p:txBody>
        </p:sp>
        <p:sp>
          <p:nvSpPr>
            <p:cNvPr id="366" name="円/楕円 248">
              <a:extLst>
                <a:ext uri="{FF2B5EF4-FFF2-40B4-BE49-F238E27FC236}">
                  <a16:creationId xmlns:a16="http://schemas.microsoft.com/office/drawing/2014/main" id="{910699D6-0010-4880-B99C-92AFD6058F99}"/>
                </a:ext>
              </a:extLst>
            </p:cNvPr>
            <p:cNvSpPr>
              <a:spLocks noChangeAspect="1"/>
            </p:cNvSpPr>
            <p:nvPr/>
          </p:nvSpPr>
          <p:spPr>
            <a:xfrm>
              <a:off x="3111384"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68" name="テキスト ボックス 89">
              <a:extLst>
                <a:ext uri="{FF2B5EF4-FFF2-40B4-BE49-F238E27FC236}">
                  <a16:creationId xmlns:a16="http://schemas.microsoft.com/office/drawing/2014/main" id="{7B00E53D-F5D1-4806-AE05-E3E12CDAF172}"/>
                </a:ext>
              </a:extLst>
            </p:cNvPr>
            <p:cNvSpPr txBox="1"/>
            <p:nvPr/>
          </p:nvSpPr>
          <p:spPr>
            <a:xfrm>
              <a:off x="3114241" y="1560340"/>
              <a:ext cx="1293944" cy="261610"/>
            </a:xfrm>
            <a:prstGeom prst="rect">
              <a:avLst/>
            </a:prstGeom>
            <a:noFill/>
          </p:spPr>
          <p:txBody>
            <a:bodyPr wrap="none" rtlCol="0">
              <a:spAutoFit/>
            </a:bodyPr>
            <a:lstStyle/>
            <a:p>
              <a:r>
                <a:rPr lang="en-US" altLang="ja-JP" sz="1100" dirty="0">
                  <a:latin typeface="Calibri" panose="020F0502020204030204" pitchFamily="34" charset="0"/>
                  <a:cs typeface="Calibri" panose="020F0502020204030204" pitchFamily="34" charset="0"/>
                </a:rPr>
                <a:t>OASIS joined above</a:t>
              </a:r>
              <a:endParaRPr lang="ja-JP" altLang="en-US" sz="1100" dirty="0">
                <a:latin typeface="Calibri" panose="020F0502020204030204" pitchFamily="34" charset="0"/>
                <a:cs typeface="Calibri" panose="020F0502020204030204" pitchFamily="34" charset="0"/>
              </a:endParaRPr>
            </a:p>
          </p:txBody>
        </p:sp>
        <p:sp>
          <p:nvSpPr>
            <p:cNvPr id="371" name="TextBox 370">
              <a:extLst>
                <a:ext uri="{FF2B5EF4-FFF2-40B4-BE49-F238E27FC236}">
                  <a16:creationId xmlns:a16="http://schemas.microsoft.com/office/drawing/2014/main" id="{6E811899-04C2-4FBA-ABE1-2DB2394D318C}"/>
                </a:ext>
              </a:extLst>
            </p:cNvPr>
            <p:cNvSpPr txBox="1"/>
            <p:nvPr/>
          </p:nvSpPr>
          <p:spPr>
            <a:xfrm>
              <a:off x="4001856" y="4100785"/>
              <a:ext cx="4739080" cy="287515"/>
            </a:xfrm>
            <a:prstGeom prst="rect">
              <a:avLst/>
            </a:prstGeom>
            <a:noFill/>
          </p:spPr>
          <p:txBody>
            <a:bodyPr wrap="square" lIns="0" tIns="0" rIns="0" bIns="0">
              <a:spAutoFit/>
            </a:bodyPr>
            <a:lstStyle/>
            <a:p>
              <a:pPr>
                <a:lnSpc>
                  <a:spcPts val="1100"/>
                </a:lnSpc>
              </a:pPr>
              <a:r>
                <a:rPr lang="en-GB" altLang="ja-JP" sz="1100" b="1" cap="all" dirty="0">
                  <a:solidFill>
                    <a:srgbClr val="333333"/>
                  </a:solidFill>
                  <a:latin typeface="Calibri" panose="020F0502020204030204" pitchFamily="34" charset="0"/>
                  <a:cs typeface="Calibri" panose="020F0502020204030204" pitchFamily="34" charset="0"/>
                </a:rPr>
                <a:t>ISO/TS 15000-5:2005 </a:t>
              </a:r>
              <a:r>
                <a:rPr lang="en-GB" altLang="ja-JP" sz="1050" b="1" dirty="0">
                  <a:solidFill>
                    <a:srgbClr val="333333"/>
                  </a:solidFill>
                  <a:latin typeface="Calibri" panose="020F0502020204030204" pitchFamily="34" charset="0"/>
                  <a:cs typeface="Calibri" panose="020F0502020204030204" pitchFamily="34" charset="0"/>
                </a:rPr>
                <a:t>Electronic Business Extensible Markup Language (ebXML) — Part 5: ebXML Core Components Technical Specification, Version 2.01(</a:t>
              </a:r>
              <a:r>
                <a:rPr lang="en-GB" altLang="ja-JP" sz="1200" b="1" dirty="0">
                  <a:solidFill>
                    <a:srgbClr val="333333"/>
                  </a:solidFill>
                  <a:latin typeface="Calibri" panose="020F0502020204030204" pitchFamily="34" charset="0"/>
                  <a:cs typeface="Calibri" panose="020F0502020204030204" pitchFamily="34" charset="0"/>
                </a:rPr>
                <a:t>ebCCTS</a:t>
              </a:r>
              <a:r>
                <a:rPr lang="en-GB" altLang="ja-JP" sz="1050" b="1" dirty="0">
                  <a:solidFill>
                    <a:srgbClr val="333333"/>
                  </a:solidFill>
                  <a:latin typeface="Calibri" panose="020F0502020204030204" pitchFamily="34" charset="0"/>
                  <a:cs typeface="Calibri" panose="020F0502020204030204" pitchFamily="34" charset="0"/>
                </a:rPr>
                <a:t>)</a:t>
              </a:r>
            </a:p>
          </p:txBody>
        </p:sp>
        <p:sp>
          <p:nvSpPr>
            <p:cNvPr id="376" name="テキスト ボックス 45">
              <a:extLst>
                <a:ext uri="{FF2B5EF4-FFF2-40B4-BE49-F238E27FC236}">
                  <a16:creationId xmlns:a16="http://schemas.microsoft.com/office/drawing/2014/main" id="{94060EAA-9898-48BF-A21E-8E9CFD97E060}"/>
                </a:ext>
              </a:extLst>
            </p:cNvPr>
            <p:cNvSpPr txBox="1"/>
            <p:nvPr/>
          </p:nvSpPr>
          <p:spPr>
            <a:xfrm>
              <a:off x="3399277" y="3313862"/>
              <a:ext cx="3524555" cy="153183"/>
            </a:xfrm>
            <a:prstGeom prst="rect">
              <a:avLst/>
            </a:prstGeom>
            <a:solidFill>
              <a:schemeClr val="bg1"/>
            </a:solidFill>
          </p:spPr>
          <p:txBody>
            <a:bodyPr wrap="none" lIns="0" tIns="0" rIns="0" bIns="0" rtlCol="0">
              <a:spAutoFit/>
            </a:bodyPr>
            <a:lstStyle/>
            <a:p>
              <a:pPr>
                <a:lnSpc>
                  <a:spcPts val="1100"/>
                </a:lnSpc>
              </a:pPr>
              <a:r>
                <a:rPr lang="en-US" altLang="ja-JP" sz="1400" b="1" dirty="0">
                  <a:latin typeface="Calibri" panose="020F0502020204030204" pitchFamily="34" charset="0"/>
                  <a:cs typeface="Calibri" panose="020F0502020204030204" pitchFamily="34" charset="0"/>
                </a:rPr>
                <a:t>Core Component Technical Specification (CCTS) </a:t>
              </a:r>
              <a:endParaRPr lang="en-US" altLang="ja-JP" sz="1400" dirty="0">
                <a:latin typeface="Calibri" panose="020F0502020204030204" pitchFamily="34" charset="0"/>
                <a:cs typeface="Calibri" panose="020F0502020204030204" pitchFamily="34" charset="0"/>
              </a:endParaRPr>
            </a:p>
          </p:txBody>
        </p:sp>
        <p:sp>
          <p:nvSpPr>
            <p:cNvPr id="380" name="TextBox 379">
              <a:extLst>
                <a:ext uri="{FF2B5EF4-FFF2-40B4-BE49-F238E27FC236}">
                  <a16:creationId xmlns:a16="http://schemas.microsoft.com/office/drawing/2014/main" id="{C88C2AA0-E760-488D-B6D6-431B1C0ED0A1}"/>
                </a:ext>
              </a:extLst>
            </p:cNvPr>
            <p:cNvSpPr txBox="1"/>
            <p:nvPr/>
          </p:nvSpPr>
          <p:spPr>
            <a:xfrm>
              <a:off x="2691834" y="5990903"/>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1" name="円/楕円 244">
              <a:extLst>
                <a:ext uri="{FF2B5EF4-FFF2-40B4-BE49-F238E27FC236}">
                  <a16:creationId xmlns:a16="http://schemas.microsoft.com/office/drawing/2014/main" id="{73FA5CC5-6EE0-4937-914B-E5FBF0FC5D7F}"/>
                </a:ext>
              </a:extLst>
            </p:cNvPr>
            <p:cNvSpPr>
              <a:spLocks noChangeAspect="1"/>
            </p:cNvSpPr>
            <p:nvPr/>
          </p:nvSpPr>
          <p:spPr>
            <a:xfrm>
              <a:off x="2689157"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00</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2" name="円/楕円 248">
              <a:extLst>
                <a:ext uri="{FF2B5EF4-FFF2-40B4-BE49-F238E27FC236}">
                  <a16:creationId xmlns:a16="http://schemas.microsoft.com/office/drawing/2014/main" id="{156114E9-CEB3-4CEC-A23B-B9B7F1898F84}"/>
                </a:ext>
              </a:extLst>
            </p:cNvPr>
            <p:cNvSpPr>
              <a:spLocks noChangeAspect="1"/>
            </p:cNvSpPr>
            <p:nvPr/>
          </p:nvSpPr>
          <p:spPr>
            <a:xfrm>
              <a:off x="3111384"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02</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3" name="円/楕円 123">
              <a:extLst>
                <a:ext uri="{FF2B5EF4-FFF2-40B4-BE49-F238E27FC236}">
                  <a16:creationId xmlns:a16="http://schemas.microsoft.com/office/drawing/2014/main" id="{DFE31BC8-7472-423E-8E18-3136633CBB51}"/>
                </a:ext>
              </a:extLst>
            </p:cNvPr>
            <p:cNvSpPr>
              <a:spLocks noChangeAspect="1"/>
            </p:cNvSpPr>
            <p:nvPr/>
          </p:nvSpPr>
          <p:spPr>
            <a:xfrm>
              <a:off x="2893162"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01</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4" name="TextBox 383">
              <a:extLst>
                <a:ext uri="{FF2B5EF4-FFF2-40B4-BE49-F238E27FC236}">
                  <a16:creationId xmlns:a16="http://schemas.microsoft.com/office/drawing/2014/main" id="{CD322ADA-7D9E-41F1-8ECC-A26D3F7DBD34}"/>
                </a:ext>
              </a:extLst>
            </p:cNvPr>
            <p:cNvSpPr txBox="1"/>
            <p:nvPr/>
          </p:nvSpPr>
          <p:spPr>
            <a:xfrm>
              <a:off x="2912710" y="6123823"/>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5" name="TextBox 384">
              <a:extLst>
                <a:ext uri="{FF2B5EF4-FFF2-40B4-BE49-F238E27FC236}">
                  <a16:creationId xmlns:a16="http://schemas.microsoft.com/office/drawing/2014/main" id="{DD0EB81B-25A8-405C-A0E6-D1A0A09D9EB6}"/>
                </a:ext>
              </a:extLst>
            </p:cNvPr>
            <p:cNvSpPr txBox="1"/>
            <p:nvPr/>
          </p:nvSpPr>
          <p:spPr>
            <a:xfrm>
              <a:off x="3119185" y="6266705"/>
              <a:ext cx="1461939"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2.0a</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6" name="TextBox 385">
              <a:extLst>
                <a:ext uri="{FF2B5EF4-FFF2-40B4-BE49-F238E27FC236}">
                  <a16:creationId xmlns:a16="http://schemas.microsoft.com/office/drawing/2014/main" id="{A167E696-42E7-42FD-8A26-AD74E7D9FEC9}"/>
                </a:ext>
              </a:extLst>
            </p:cNvPr>
            <p:cNvSpPr txBox="1"/>
            <p:nvPr/>
          </p:nvSpPr>
          <p:spPr>
            <a:xfrm>
              <a:off x="3392251" y="6413267"/>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2.1</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7" name="TextBox 386">
              <a:extLst>
                <a:ext uri="{FF2B5EF4-FFF2-40B4-BE49-F238E27FC236}">
                  <a16:creationId xmlns:a16="http://schemas.microsoft.com/office/drawing/2014/main" id="{1A6495B1-E251-44B2-A484-8262DDDAAB0E}"/>
                </a:ext>
              </a:extLst>
            </p:cNvPr>
            <p:cNvSpPr txBox="1"/>
            <p:nvPr/>
          </p:nvSpPr>
          <p:spPr>
            <a:xfrm>
              <a:off x="5071871" y="6137023"/>
              <a:ext cx="1101264"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Formula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8" name="円/楕円 238">
              <a:extLst>
                <a:ext uri="{FF2B5EF4-FFF2-40B4-BE49-F238E27FC236}">
                  <a16:creationId xmlns:a16="http://schemas.microsoft.com/office/drawing/2014/main" id="{6A87AAC4-DD09-4DC3-B99F-E9EDE9204761}"/>
                </a:ext>
              </a:extLst>
            </p:cNvPr>
            <p:cNvSpPr>
              <a:spLocks noChangeAspect="1"/>
            </p:cNvSpPr>
            <p:nvPr/>
          </p:nvSpPr>
          <p:spPr>
            <a:xfrm>
              <a:off x="3701451" y="188475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89" name="円/楕円 170">
              <a:extLst>
                <a:ext uri="{FF2B5EF4-FFF2-40B4-BE49-F238E27FC236}">
                  <a16:creationId xmlns:a16="http://schemas.microsoft.com/office/drawing/2014/main" id="{318F2117-7998-4164-A8D8-30C395ACEBAD}"/>
                </a:ext>
              </a:extLst>
            </p:cNvPr>
            <p:cNvSpPr>
              <a:spLocks noChangeAspect="1"/>
            </p:cNvSpPr>
            <p:nvPr/>
          </p:nvSpPr>
          <p:spPr>
            <a:xfrm>
              <a:off x="4370680"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90" name="円/楕円 170">
              <a:extLst>
                <a:ext uri="{FF2B5EF4-FFF2-40B4-BE49-F238E27FC236}">
                  <a16:creationId xmlns:a16="http://schemas.microsoft.com/office/drawing/2014/main" id="{4961A351-2C57-471A-A942-79D58FFFEC5F}"/>
                </a:ext>
              </a:extLst>
            </p:cNvPr>
            <p:cNvSpPr>
              <a:spLocks noChangeAspect="1"/>
            </p:cNvSpPr>
            <p:nvPr/>
          </p:nvSpPr>
          <p:spPr>
            <a:xfrm>
              <a:off x="3719752"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91" name="TextBox 390">
              <a:extLst>
                <a:ext uri="{FF2B5EF4-FFF2-40B4-BE49-F238E27FC236}">
                  <a16:creationId xmlns:a16="http://schemas.microsoft.com/office/drawing/2014/main" id="{7D2FBA5F-99B7-4772-9D47-11CB1A1DCF22}"/>
                </a:ext>
              </a:extLst>
            </p:cNvPr>
            <p:cNvSpPr txBox="1"/>
            <p:nvPr/>
          </p:nvSpPr>
          <p:spPr>
            <a:xfrm>
              <a:off x="4169155" y="5990903"/>
              <a:ext cx="1320874"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Dimensions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92" name="TextBox 391">
              <a:extLst>
                <a:ext uri="{FF2B5EF4-FFF2-40B4-BE49-F238E27FC236}">
                  <a16:creationId xmlns:a16="http://schemas.microsoft.com/office/drawing/2014/main" id="{6894D1AF-6EDF-4571-85EA-28F19113FF29}"/>
                </a:ext>
              </a:extLst>
            </p:cNvPr>
            <p:cNvSpPr txBox="1"/>
            <p:nvPr/>
          </p:nvSpPr>
          <p:spPr>
            <a:xfrm>
              <a:off x="5357465" y="6289423"/>
              <a:ext cx="929742"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Inline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93" name="円/楕円 184">
              <a:extLst>
                <a:ext uri="{FF2B5EF4-FFF2-40B4-BE49-F238E27FC236}">
                  <a16:creationId xmlns:a16="http://schemas.microsoft.com/office/drawing/2014/main" id="{E172EA8D-5958-499F-BAF9-6AC9DFD641B5}"/>
                </a:ext>
              </a:extLst>
            </p:cNvPr>
            <p:cNvSpPr>
              <a:spLocks noChangeAspect="1"/>
            </p:cNvSpPr>
            <p:nvPr/>
          </p:nvSpPr>
          <p:spPr>
            <a:xfrm>
              <a:off x="8223441"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4" name="円/楕円 161">
              <a:extLst>
                <a:ext uri="{FF2B5EF4-FFF2-40B4-BE49-F238E27FC236}">
                  <a16:creationId xmlns:a16="http://schemas.microsoft.com/office/drawing/2014/main" id="{DB37A31D-A7D2-4C30-A6C9-EFBC33616F33}"/>
                </a:ext>
              </a:extLst>
            </p:cNvPr>
            <p:cNvSpPr>
              <a:spLocks noChangeAspect="1"/>
            </p:cNvSpPr>
            <p:nvPr/>
          </p:nvSpPr>
          <p:spPr>
            <a:xfrm>
              <a:off x="8238216"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5" name="円/楕円 121">
              <a:extLst>
                <a:ext uri="{FF2B5EF4-FFF2-40B4-BE49-F238E27FC236}">
                  <a16:creationId xmlns:a16="http://schemas.microsoft.com/office/drawing/2014/main" id="{1C258247-315C-4847-A864-2C5C5B49D08A}"/>
                </a:ext>
              </a:extLst>
            </p:cNvPr>
            <p:cNvSpPr>
              <a:spLocks noChangeAspect="1"/>
            </p:cNvSpPr>
            <p:nvPr/>
          </p:nvSpPr>
          <p:spPr>
            <a:xfrm>
              <a:off x="8232659"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6" name="円/楕円 101">
              <a:extLst>
                <a:ext uri="{FF2B5EF4-FFF2-40B4-BE49-F238E27FC236}">
                  <a16:creationId xmlns:a16="http://schemas.microsoft.com/office/drawing/2014/main" id="{D4E997C6-739D-4E5F-89B8-A451C9BA771F}"/>
                </a:ext>
              </a:extLst>
            </p:cNvPr>
            <p:cNvSpPr>
              <a:spLocks noChangeAspect="1"/>
            </p:cNvSpPr>
            <p:nvPr/>
          </p:nvSpPr>
          <p:spPr>
            <a:xfrm>
              <a:off x="8225877" y="38852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00" name="テキスト ボックス 222">
              <a:extLst>
                <a:ext uri="{FF2B5EF4-FFF2-40B4-BE49-F238E27FC236}">
                  <a16:creationId xmlns:a16="http://schemas.microsoft.com/office/drawing/2014/main" id="{BD5FA63D-4F89-4435-8FB4-56B39C042EE3}"/>
                </a:ext>
              </a:extLst>
            </p:cNvPr>
            <p:cNvSpPr txBox="1"/>
            <p:nvPr/>
          </p:nvSpPr>
          <p:spPr>
            <a:xfrm>
              <a:off x="3701452" y="2188757"/>
              <a:ext cx="1943925"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v1.0</a:t>
              </a:r>
            </a:p>
          </p:txBody>
        </p:sp>
        <p:sp>
          <p:nvSpPr>
            <p:cNvPr id="403" name="テキスト ボックス 176">
              <a:extLst>
                <a:ext uri="{FF2B5EF4-FFF2-40B4-BE49-F238E27FC236}">
                  <a16:creationId xmlns:a16="http://schemas.microsoft.com/office/drawing/2014/main" id="{FE836DDB-C20A-4345-B8F9-93AFE52E2ED1}"/>
                </a:ext>
              </a:extLst>
            </p:cNvPr>
            <p:cNvSpPr txBox="1"/>
            <p:nvPr/>
          </p:nvSpPr>
          <p:spPr>
            <a:xfrm>
              <a:off x="1620000" y="4797153"/>
              <a:ext cx="468645"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W3C</a:t>
              </a:r>
              <a:endParaRPr lang="ja-JP" altLang="en-US" sz="1600" dirty="0">
                <a:latin typeface="Calibri" panose="020F0502020204030204" pitchFamily="34" charset="0"/>
                <a:cs typeface="Calibri" panose="020F0502020204030204" pitchFamily="34" charset="0"/>
              </a:endParaRPr>
            </a:p>
          </p:txBody>
        </p:sp>
        <p:cxnSp>
          <p:nvCxnSpPr>
            <p:cNvPr id="404" name="直線コネクタ 178">
              <a:extLst>
                <a:ext uri="{FF2B5EF4-FFF2-40B4-BE49-F238E27FC236}">
                  <a16:creationId xmlns:a16="http://schemas.microsoft.com/office/drawing/2014/main" id="{6678CB0D-9303-49C2-BD36-D7AFA0AF5F57}"/>
                </a:ext>
              </a:extLst>
            </p:cNvPr>
            <p:cNvCxnSpPr>
              <a:cxnSpLocks/>
              <a:stCxn id="459" idx="6"/>
              <a:endCxn id="433" idx="6"/>
            </p:cNvCxnSpPr>
            <p:nvPr/>
          </p:nvCxnSpPr>
          <p:spPr>
            <a:xfrm>
              <a:off x="2499326" y="4964963"/>
              <a:ext cx="6156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5" name="円/楕円 193">
              <a:extLst>
                <a:ext uri="{FF2B5EF4-FFF2-40B4-BE49-F238E27FC236}">
                  <a16:creationId xmlns:a16="http://schemas.microsoft.com/office/drawing/2014/main" id="{0C50C48F-372E-4C95-9D50-965EF5844A1E}"/>
                </a:ext>
              </a:extLst>
            </p:cNvPr>
            <p:cNvSpPr>
              <a:spLocks noChangeAspect="1"/>
            </p:cNvSpPr>
            <p:nvPr/>
          </p:nvSpPr>
          <p:spPr>
            <a:xfrm>
              <a:off x="4023963" y="4893641"/>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06" name="円/楕円 194">
              <a:extLst>
                <a:ext uri="{FF2B5EF4-FFF2-40B4-BE49-F238E27FC236}">
                  <a16:creationId xmlns:a16="http://schemas.microsoft.com/office/drawing/2014/main" id="{A25DA272-D250-48DE-9872-EA8F8E7EB68E}"/>
                </a:ext>
              </a:extLst>
            </p:cNvPr>
            <p:cNvSpPr>
              <a:spLocks noChangeAspect="1"/>
            </p:cNvSpPr>
            <p:nvPr/>
          </p:nvSpPr>
          <p:spPr>
            <a:xfrm>
              <a:off x="3701451" y="483964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04</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07" name="TextBox 406">
              <a:extLst>
                <a:ext uri="{FF2B5EF4-FFF2-40B4-BE49-F238E27FC236}">
                  <a16:creationId xmlns:a16="http://schemas.microsoft.com/office/drawing/2014/main" id="{C96C4C3B-04E1-408F-80FC-0769F4D870D6}"/>
                </a:ext>
              </a:extLst>
            </p:cNvPr>
            <p:cNvSpPr txBox="1"/>
            <p:nvPr/>
          </p:nvSpPr>
          <p:spPr>
            <a:xfrm>
              <a:off x="2909677" y="5246418"/>
              <a:ext cx="1006686" cy="153888"/>
            </a:xfrm>
            <a:prstGeom prst="rect">
              <a:avLst/>
            </a:prstGeom>
            <a:noFill/>
          </p:spPr>
          <p:txBody>
            <a:bodyPr wrap="none" lIns="0" tIns="0" rIns="0" bIns="0">
              <a:spAutoFit/>
            </a:bodyPr>
            <a:lstStyle/>
            <a:p>
              <a:pPr>
                <a:spcBef>
                  <a:spcPts val="1200"/>
                </a:spcBef>
                <a:spcAft>
                  <a:spcPts val="300"/>
                </a:spcAft>
              </a:pPr>
              <a:r>
                <a:rPr lang="en-US" altLang="ja-JP" sz="1000" b="1" kern="1400">
                  <a:latin typeface="Arial" panose="020B0604020202020204" pitchFamily="34" charset="0"/>
                  <a:ea typeface="游明朝" panose="02020400000000000000" pitchFamily="18" charset="-128"/>
                  <a:cs typeface="Times New Roman" panose="02020603050405020304" pitchFamily="18" charset="0"/>
                </a:rPr>
                <a:t>XML Schema </a:t>
              </a: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09" name="円/楕円 248">
              <a:extLst>
                <a:ext uri="{FF2B5EF4-FFF2-40B4-BE49-F238E27FC236}">
                  <a16:creationId xmlns:a16="http://schemas.microsoft.com/office/drawing/2014/main" id="{50833FD1-EF7B-41E3-AD33-EBA5CBCF9E38}"/>
                </a:ext>
              </a:extLst>
            </p:cNvPr>
            <p:cNvSpPr>
              <a:spLocks noChangeAspect="1"/>
            </p:cNvSpPr>
            <p:nvPr/>
          </p:nvSpPr>
          <p:spPr>
            <a:xfrm>
              <a:off x="3215696"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10" name="円/楕円 123">
              <a:extLst>
                <a:ext uri="{FF2B5EF4-FFF2-40B4-BE49-F238E27FC236}">
                  <a16:creationId xmlns:a16="http://schemas.microsoft.com/office/drawing/2014/main" id="{69A993F6-EB47-44C2-8158-E6F6C017FF6C}"/>
                </a:ext>
              </a:extLst>
            </p:cNvPr>
            <p:cNvSpPr>
              <a:spLocks noChangeAspect="1"/>
            </p:cNvSpPr>
            <p:nvPr/>
          </p:nvSpPr>
          <p:spPr>
            <a:xfrm>
              <a:off x="2893162" y="483964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11" name="円/楕円 170">
              <a:extLst>
                <a:ext uri="{FF2B5EF4-FFF2-40B4-BE49-F238E27FC236}">
                  <a16:creationId xmlns:a16="http://schemas.microsoft.com/office/drawing/2014/main" id="{6562DBE4-9794-431D-9ED4-526177F9C143}"/>
                </a:ext>
              </a:extLst>
            </p:cNvPr>
            <p:cNvSpPr>
              <a:spLocks noChangeAspect="1"/>
            </p:cNvSpPr>
            <p:nvPr/>
          </p:nvSpPr>
          <p:spPr>
            <a:xfrm>
              <a:off x="3480208"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2" name="TextBox 411">
              <a:extLst>
                <a:ext uri="{FF2B5EF4-FFF2-40B4-BE49-F238E27FC236}">
                  <a16:creationId xmlns:a16="http://schemas.microsoft.com/office/drawing/2014/main" id="{812C23A6-B14D-4836-A194-75A58F54BE2A}"/>
                </a:ext>
              </a:extLst>
            </p:cNvPr>
            <p:cNvSpPr txBox="1"/>
            <p:nvPr/>
          </p:nvSpPr>
          <p:spPr>
            <a:xfrm>
              <a:off x="3701452" y="5366726"/>
              <a:ext cx="2059859" cy="153888"/>
            </a:xfrm>
            <a:prstGeom prst="rect">
              <a:avLst/>
            </a:prstGeom>
            <a:noFill/>
          </p:spPr>
          <p:txBody>
            <a:bodyPr wrap="none" lIns="0" tIns="0" rIns="0" bIns="0">
              <a:spAutoFit/>
            </a:bodyPr>
            <a:lstStyle/>
            <a:p>
              <a:pPr>
                <a:spcBef>
                  <a:spcPts val="1200"/>
                </a:spcBef>
                <a:spcAft>
                  <a:spcPts val="300"/>
                </a:spcAft>
              </a:pPr>
              <a:r>
                <a:rPr lang="en-US" altLang="ja-JP" sz="1000" b="1" kern="1400">
                  <a:latin typeface="Arial" panose="020B0604020202020204" pitchFamily="34" charset="0"/>
                  <a:ea typeface="游明朝" panose="02020400000000000000" pitchFamily="18" charset="-128"/>
                  <a:cs typeface="Times New Roman" panose="02020603050405020304" pitchFamily="18" charset="0"/>
                </a:rPr>
                <a:t>XML Schema </a:t>
              </a: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1.0 (Second Edition)</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13" name="円/楕円 123">
              <a:extLst>
                <a:ext uri="{FF2B5EF4-FFF2-40B4-BE49-F238E27FC236}">
                  <a16:creationId xmlns:a16="http://schemas.microsoft.com/office/drawing/2014/main" id="{C4F1C3A7-0B49-461F-A9F8-A3808108B64B}"/>
                </a:ext>
              </a:extLst>
            </p:cNvPr>
            <p:cNvSpPr>
              <a:spLocks noChangeAspect="1"/>
            </p:cNvSpPr>
            <p:nvPr/>
          </p:nvSpPr>
          <p:spPr>
            <a:xfrm>
              <a:off x="2689157" y="483964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9C4568C-882A-4247-A5C7-09086180599F}"/>
                </a:ext>
              </a:extLst>
            </p:cNvPr>
            <p:cNvSpPr txBox="1"/>
            <p:nvPr/>
          </p:nvSpPr>
          <p:spPr>
            <a:xfrm>
              <a:off x="2689157" y="5126110"/>
              <a:ext cx="1578958"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XML 1.0 (Second Edition)</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16" name="円/楕円 167">
              <a:extLst>
                <a:ext uri="{FF2B5EF4-FFF2-40B4-BE49-F238E27FC236}">
                  <a16:creationId xmlns:a16="http://schemas.microsoft.com/office/drawing/2014/main" id="{CD370FB3-8356-4082-A9CE-9828718BF3FD}"/>
                </a:ext>
              </a:extLst>
            </p:cNvPr>
            <p:cNvSpPr>
              <a:spLocks noChangeAspect="1"/>
            </p:cNvSpPr>
            <p:nvPr/>
          </p:nvSpPr>
          <p:spPr>
            <a:xfrm>
              <a:off x="5646023"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17" name="円/楕円 172">
              <a:extLst>
                <a:ext uri="{FF2B5EF4-FFF2-40B4-BE49-F238E27FC236}">
                  <a16:creationId xmlns:a16="http://schemas.microsoft.com/office/drawing/2014/main" id="{E3D2DD7B-C842-4C47-A377-FCE4193C0E11}"/>
                </a:ext>
              </a:extLst>
            </p:cNvPr>
            <p:cNvSpPr>
              <a:spLocks noChangeAspect="1"/>
            </p:cNvSpPr>
            <p:nvPr/>
          </p:nvSpPr>
          <p:spPr>
            <a:xfrm>
              <a:off x="4573285"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8" name="円/楕円 173">
              <a:extLst>
                <a:ext uri="{FF2B5EF4-FFF2-40B4-BE49-F238E27FC236}">
                  <a16:creationId xmlns:a16="http://schemas.microsoft.com/office/drawing/2014/main" id="{2B526B6F-4D1A-426E-9ACC-761D9C7E51C8}"/>
                </a:ext>
              </a:extLst>
            </p:cNvPr>
            <p:cNvSpPr>
              <a:spLocks noChangeAspect="1"/>
            </p:cNvSpPr>
            <p:nvPr/>
          </p:nvSpPr>
          <p:spPr>
            <a:xfrm>
              <a:off x="4847946"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9" name="円/楕円 174">
              <a:extLst>
                <a:ext uri="{FF2B5EF4-FFF2-40B4-BE49-F238E27FC236}">
                  <a16:creationId xmlns:a16="http://schemas.microsoft.com/office/drawing/2014/main" id="{CA4C8AED-BBE2-4206-BB24-CACA88EDE0DE}"/>
                </a:ext>
              </a:extLst>
            </p:cNvPr>
            <p:cNvSpPr>
              <a:spLocks noChangeAspect="1"/>
            </p:cNvSpPr>
            <p:nvPr/>
          </p:nvSpPr>
          <p:spPr>
            <a:xfrm>
              <a:off x="5122607"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20" name="円/楕円 170">
              <a:extLst>
                <a:ext uri="{FF2B5EF4-FFF2-40B4-BE49-F238E27FC236}">
                  <a16:creationId xmlns:a16="http://schemas.microsoft.com/office/drawing/2014/main" id="{192128B3-6113-4F15-B3C9-856E1D960EFB}"/>
                </a:ext>
              </a:extLst>
            </p:cNvPr>
            <p:cNvSpPr>
              <a:spLocks noChangeAspect="1"/>
            </p:cNvSpPr>
            <p:nvPr/>
          </p:nvSpPr>
          <p:spPr>
            <a:xfrm>
              <a:off x="4298624"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21" name="円/楕円 181">
              <a:extLst>
                <a:ext uri="{FF2B5EF4-FFF2-40B4-BE49-F238E27FC236}">
                  <a16:creationId xmlns:a16="http://schemas.microsoft.com/office/drawing/2014/main" id="{6CAF6014-24AD-4456-A104-F28B16440EBC}"/>
                </a:ext>
              </a:extLst>
            </p:cNvPr>
            <p:cNvSpPr>
              <a:spLocks noChangeAspect="1"/>
            </p:cNvSpPr>
            <p:nvPr/>
          </p:nvSpPr>
          <p:spPr>
            <a:xfrm>
              <a:off x="5844000" y="483964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12</a:t>
              </a:r>
              <a:endParaRPr lang="ja-JP" altLang="en-US" sz="1000" dirty="0">
                <a:latin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C13D7093-0DE5-4A52-B503-835D9498AEEC}"/>
                </a:ext>
              </a:extLst>
            </p:cNvPr>
            <p:cNvSpPr txBox="1"/>
            <p:nvPr/>
          </p:nvSpPr>
          <p:spPr>
            <a:xfrm>
              <a:off x="5844001" y="5366726"/>
              <a:ext cx="2494273" cy="153888"/>
            </a:xfrm>
            <a:prstGeom prst="rect">
              <a:avLst/>
            </a:prstGeom>
            <a:noFill/>
          </p:spPr>
          <p:txBody>
            <a:bodyPr wrap="none" lIns="0" tIns="0" rIns="0" bIns="0">
              <a:spAutoFit/>
            </a:bodyPr>
            <a:lstStyle/>
            <a:p>
              <a:pPr>
                <a:spcBef>
                  <a:spcPts val="1200"/>
                </a:spcBef>
                <a:spcAft>
                  <a:spcPts val="300"/>
                </a:spcAft>
              </a:pPr>
              <a:r>
                <a:rPr lang="de-DE" altLang="ja-JP" sz="1000" kern="1400" dirty="0">
                  <a:latin typeface="Arial" panose="020B0604020202020204" pitchFamily="34" charset="0"/>
                  <a:ea typeface="游明朝" panose="02020400000000000000" pitchFamily="18" charset="-128"/>
                  <a:cs typeface="Times New Roman" panose="02020603050405020304" pitchFamily="18" charset="0"/>
                </a:rPr>
                <a:t>XMLSchema Definition Language (XSD)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24" name="円/楕円 183">
              <a:extLst>
                <a:ext uri="{FF2B5EF4-FFF2-40B4-BE49-F238E27FC236}">
                  <a16:creationId xmlns:a16="http://schemas.microsoft.com/office/drawing/2014/main" id="{ABCC1964-EF52-4377-9C83-763AB85BEEDF}"/>
                </a:ext>
              </a:extLst>
            </p:cNvPr>
            <p:cNvSpPr>
              <a:spLocks noChangeAspect="1"/>
            </p:cNvSpPr>
            <p:nvPr/>
          </p:nvSpPr>
          <p:spPr>
            <a:xfrm>
              <a:off x="7656756"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5" name="円/楕円 184">
              <a:extLst>
                <a:ext uri="{FF2B5EF4-FFF2-40B4-BE49-F238E27FC236}">
                  <a16:creationId xmlns:a16="http://schemas.microsoft.com/office/drawing/2014/main" id="{E2790DCF-E1F9-4DAB-A93F-46EF616FD171}"/>
                </a:ext>
              </a:extLst>
            </p:cNvPr>
            <p:cNvSpPr>
              <a:spLocks noChangeAspect="1"/>
            </p:cNvSpPr>
            <p:nvPr/>
          </p:nvSpPr>
          <p:spPr>
            <a:xfrm>
              <a:off x="7940104"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6" name="円/楕円 188">
              <a:extLst>
                <a:ext uri="{FF2B5EF4-FFF2-40B4-BE49-F238E27FC236}">
                  <a16:creationId xmlns:a16="http://schemas.microsoft.com/office/drawing/2014/main" id="{23D6CF73-C2E9-4FBA-A34A-C769D977C60B}"/>
                </a:ext>
              </a:extLst>
            </p:cNvPr>
            <p:cNvSpPr>
              <a:spLocks noChangeAspect="1"/>
            </p:cNvSpPr>
            <p:nvPr/>
          </p:nvSpPr>
          <p:spPr>
            <a:xfrm>
              <a:off x="6240016"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7" name="円/楕円 189">
              <a:extLst>
                <a:ext uri="{FF2B5EF4-FFF2-40B4-BE49-F238E27FC236}">
                  <a16:creationId xmlns:a16="http://schemas.microsoft.com/office/drawing/2014/main" id="{B448A30E-744E-47DC-88B7-058A08B556D0}"/>
                </a:ext>
              </a:extLst>
            </p:cNvPr>
            <p:cNvSpPr>
              <a:spLocks noChangeAspect="1"/>
            </p:cNvSpPr>
            <p:nvPr/>
          </p:nvSpPr>
          <p:spPr>
            <a:xfrm>
              <a:off x="7373408"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8" name="円/楕円 191">
              <a:extLst>
                <a:ext uri="{FF2B5EF4-FFF2-40B4-BE49-F238E27FC236}">
                  <a16:creationId xmlns:a16="http://schemas.microsoft.com/office/drawing/2014/main" id="{8DA31302-7C0E-4298-86CA-48DE6BCEE4BF}"/>
                </a:ext>
              </a:extLst>
            </p:cNvPr>
            <p:cNvSpPr>
              <a:spLocks noChangeAspect="1"/>
            </p:cNvSpPr>
            <p:nvPr/>
          </p:nvSpPr>
          <p:spPr>
            <a:xfrm>
              <a:off x="6806712" y="48929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9" name="円/楕円 192">
              <a:extLst>
                <a:ext uri="{FF2B5EF4-FFF2-40B4-BE49-F238E27FC236}">
                  <a16:creationId xmlns:a16="http://schemas.microsoft.com/office/drawing/2014/main" id="{4A6E8B6E-E8E7-4902-84B0-8F59E6F24FCD}"/>
                </a:ext>
              </a:extLst>
            </p:cNvPr>
            <p:cNvSpPr>
              <a:spLocks noChangeAspect="1"/>
            </p:cNvSpPr>
            <p:nvPr/>
          </p:nvSpPr>
          <p:spPr>
            <a:xfrm>
              <a:off x="7090060"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0" name="円/楕円 184">
              <a:extLst>
                <a:ext uri="{FF2B5EF4-FFF2-40B4-BE49-F238E27FC236}">
                  <a16:creationId xmlns:a16="http://schemas.microsoft.com/office/drawing/2014/main" id="{423A9101-B8F4-4357-806A-A2156661B618}"/>
                </a:ext>
              </a:extLst>
            </p:cNvPr>
            <p:cNvSpPr>
              <a:spLocks noChangeAspect="1"/>
            </p:cNvSpPr>
            <p:nvPr/>
          </p:nvSpPr>
          <p:spPr>
            <a:xfrm>
              <a:off x="8220264"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20</a:t>
              </a:r>
              <a:endParaRPr lang="ja-JP" altLang="en-US" sz="1000" dirty="0">
                <a:latin typeface="Calibri" panose="020F0502020204030204" pitchFamily="34" charset="0"/>
                <a:cs typeface="Calibri" panose="020F0502020204030204" pitchFamily="34" charset="0"/>
              </a:endParaRPr>
            </a:p>
          </p:txBody>
        </p:sp>
        <p:sp>
          <p:nvSpPr>
            <p:cNvPr id="431" name="円/楕円 159">
              <a:extLst>
                <a:ext uri="{FF2B5EF4-FFF2-40B4-BE49-F238E27FC236}">
                  <a16:creationId xmlns:a16="http://schemas.microsoft.com/office/drawing/2014/main" id="{EC4246CD-5C0E-4C84-99C1-0F7CA298A092}"/>
                </a:ext>
              </a:extLst>
            </p:cNvPr>
            <p:cNvSpPr>
              <a:spLocks noChangeAspect="1"/>
            </p:cNvSpPr>
            <p:nvPr/>
          </p:nvSpPr>
          <p:spPr>
            <a:xfrm>
              <a:off x="6492072"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433" name="円/楕円 184">
              <a:extLst>
                <a:ext uri="{FF2B5EF4-FFF2-40B4-BE49-F238E27FC236}">
                  <a16:creationId xmlns:a16="http://schemas.microsoft.com/office/drawing/2014/main" id="{CB9CD2B4-F9AA-411B-9FA0-299F20697661}"/>
                </a:ext>
              </a:extLst>
            </p:cNvPr>
            <p:cNvSpPr>
              <a:spLocks noChangeAspect="1"/>
            </p:cNvSpPr>
            <p:nvPr/>
          </p:nvSpPr>
          <p:spPr>
            <a:xfrm>
              <a:off x="8553048"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5" name="円/楕円 171">
              <a:extLst>
                <a:ext uri="{FF2B5EF4-FFF2-40B4-BE49-F238E27FC236}">
                  <a16:creationId xmlns:a16="http://schemas.microsoft.com/office/drawing/2014/main" id="{92A9950D-DFA3-4531-B658-BF12F6D269BB}"/>
                </a:ext>
              </a:extLst>
            </p:cNvPr>
            <p:cNvSpPr>
              <a:spLocks noChangeAspect="1"/>
            </p:cNvSpPr>
            <p:nvPr/>
          </p:nvSpPr>
          <p:spPr>
            <a:xfrm>
              <a:off x="2956451" y="368245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36" name="円/楕円 171">
              <a:extLst>
                <a:ext uri="{FF2B5EF4-FFF2-40B4-BE49-F238E27FC236}">
                  <a16:creationId xmlns:a16="http://schemas.microsoft.com/office/drawing/2014/main" id="{E37A2B25-E516-424A-BC3E-125176D4D51F}"/>
                </a:ext>
              </a:extLst>
            </p:cNvPr>
            <p:cNvSpPr>
              <a:spLocks noChangeAspect="1"/>
            </p:cNvSpPr>
            <p:nvPr/>
          </p:nvSpPr>
          <p:spPr>
            <a:xfrm>
              <a:off x="2955858" y="305223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1" name="円/楕円 239">
              <a:extLst>
                <a:ext uri="{FF2B5EF4-FFF2-40B4-BE49-F238E27FC236}">
                  <a16:creationId xmlns:a16="http://schemas.microsoft.com/office/drawing/2014/main" id="{EB0AB73C-1E6B-4EFE-8742-4D68C218BBE7}"/>
                </a:ext>
              </a:extLst>
            </p:cNvPr>
            <p:cNvSpPr>
              <a:spLocks noChangeAspect="1"/>
            </p:cNvSpPr>
            <p:nvPr/>
          </p:nvSpPr>
          <p:spPr>
            <a:xfrm>
              <a:off x="2734774" y="39442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2" name="円/楕円 239">
              <a:extLst>
                <a:ext uri="{FF2B5EF4-FFF2-40B4-BE49-F238E27FC236}">
                  <a16:creationId xmlns:a16="http://schemas.microsoft.com/office/drawing/2014/main" id="{7358DAC0-8E65-4A66-BDD9-62FCC5AE8568}"/>
                </a:ext>
              </a:extLst>
            </p:cNvPr>
            <p:cNvSpPr>
              <a:spLocks noChangeAspect="1"/>
            </p:cNvSpPr>
            <p:nvPr/>
          </p:nvSpPr>
          <p:spPr>
            <a:xfrm>
              <a:off x="2981212"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3" name="円/楕円 239">
              <a:extLst>
                <a:ext uri="{FF2B5EF4-FFF2-40B4-BE49-F238E27FC236}">
                  <a16:creationId xmlns:a16="http://schemas.microsoft.com/office/drawing/2014/main" id="{BDFBC48B-43E3-4191-BB46-19A2184AF22F}"/>
                </a:ext>
              </a:extLst>
            </p:cNvPr>
            <p:cNvSpPr>
              <a:spLocks noChangeAspect="1"/>
            </p:cNvSpPr>
            <p:nvPr/>
          </p:nvSpPr>
          <p:spPr>
            <a:xfrm>
              <a:off x="3227650"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4" name="円/楕円 181">
              <a:extLst>
                <a:ext uri="{FF2B5EF4-FFF2-40B4-BE49-F238E27FC236}">
                  <a16:creationId xmlns:a16="http://schemas.microsoft.com/office/drawing/2014/main" id="{C43E41B7-8B0F-4EA5-8CBD-BDFEA233C08E}"/>
                </a:ext>
              </a:extLst>
            </p:cNvPr>
            <p:cNvSpPr>
              <a:spLocks noChangeAspect="1"/>
            </p:cNvSpPr>
            <p:nvPr/>
          </p:nvSpPr>
          <p:spPr>
            <a:xfrm>
              <a:off x="5340047"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10</a:t>
              </a:r>
              <a:endParaRPr lang="ja-JP" altLang="en-US" sz="1000" dirty="0">
                <a:latin typeface="Calibri" panose="020F0502020204030204" pitchFamily="34" charset="0"/>
                <a:cs typeface="Calibri" panose="020F0502020204030204" pitchFamily="34" charset="0"/>
              </a:endParaRPr>
            </a:p>
          </p:txBody>
        </p:sp>
        <p:sp>
          <p:nvSpPr>
            <p:cNvPr id="445" name="TextBox 444">
              <a:extLst>
                <a:ext uri="{FF2B5EF4-FFF2-40B4-BE49-F238E27FC236}">
                  <a16:creationId xmlns:a16="http://schemas.microsoft.com/office/drawing/2014/main" id="{07DD9373-88D5-4D09-A2ED-561E1D18899C}"/>
                </a:ext>
              </a:extLst>
            </p:cNvPr>
            <p:cNvSpPr txBox="1"/>
            <p:nvPr/>
          </p:nvSpPr>
          <p:spPr>
            <a:xfrm>
              <a:off x="5340048" y="5487035"/>
              <a:ext cx="195406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XML Linking Language (XLink)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46" name="TextBox 445">
              <a:extLst>
                <a:ext uri="{FF2B5EF4-FFF2-40B4-BE49-F238E27FC236}">
                  <a16:creationId xmlns:a16="http://schemas.microsoft.com/office/drawing/2014/main" id="{07CC9701-CB93-4995-8D8F-780426DDFF39}"/>
                </a:ext>
              </a:extLst>
            </p:cNvPr>
            <p:cNvSpPr txBox="1"/>
            <p:nvPr/>
          </p:nvSpPr>
          <p:spPr>
            <a:xfrm>
              <a:off x="2893163" y="5487035"/>
              <a:ext cx="211756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XML Linking Language (XLink)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49" name="TextBox 448">
              <a:extLst>
                <a:ext uri="{FF2B5EF4-FFF2-40B4-BE49-F238E27FC236}">
                  <a16:creationId xmlns:a16="http://schemas.microsoft.com/office/drawing/2014/main" id="{804DF1EA-0A97-40E1-9674-D99937E406ED}"/>
                </a:ext>
              </a:extLst>
            </p:cNvPr>
            <p:cNvSpPr txBox="1"/>
            <p:nvPr/>
          </p:nvSpPr>
          <p:spPr>
            <a:xfrm>
              <a:off x="4457257" y="6639164"/>
              <a:ext cx="3039129" cy="246221"/>
            </a:xfrm>
            <a:prstGeom prst="rect">
              <a:avLst/>
            </a:prstGeom>
            <a:solidFill>
              <a:schemeClr val="bg1"/>
            </a:solidFill>
          </p:spPr>
          <p:txBody>
            <a:bodyPr wrap="square">
              <a:spAutoFit/>
            </a:bodyPr>
            <a:lstStyle/>
            <a:p>
              <a:r>
                <a:rPr lang="en-GB" altLang="ja-JP" sz="1000" b="1" kern="1400" dirty="0">
                  <a:latin typeface="Arial" panose="020B0604020202020204" pitchFamily="34" charset="0"/>
                  <a:ea typeface="游明朝" panose="02020400000000000000" pitchFamily="18" charset="-128"/>
                  <a:cs typeface="Times New Roman" panose="02020603050405020304" pitchFamily="18" charset="0"/>
                </a:rPr>
                <a:t>XBRL Global Ledger Framework</a:t>
              </a:r>
              <a:endParaRPr lang="ja-JP" altLang="en-US"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50" name="円/楕円 116">
              <a:extLst>
                <a:ext uri="{FF2B5EF4-FFF2-40B4-BE49-F238E27FC236}">
                  <a16:creationId xmlns:a16="http://schemas.microsoft.com/office/drawing/2014/main" id="{EE3B8C12-1603-4BBF-BE59-5FF07DEE84D8}"/>
                </a:ext>
              </a:extLst>
            </p:cNvPr>
            <p:cNvSpPr>
              <a:spLocks noChangeAspect="1"/>
            </p:cNvSpPr>
            <p:nvPr/>
          </p:nvSpPr>
          <p:spPr>
            <a:xfrm>
              <a:off x="1919536" y="332656"/>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51" name="円/楕円 116">
              <a:extLst>
                <a:ext uri="{FF2B5EF4-FFF2-40B4-BE49-F238E27FC236}">
                  <a16:creationId xmlns:a16="http://schemas.microsoft.com/office/drawing/2014/main" id="{D43D8B15-9E23-4E6C-BC33-A0BD99854131}"/>
                </a:ext>
              </a:extLst>
            </p:cNvPr>
            <p:cNvSpPr>
              <a:spLocks noChangeAspect="1"/>
            </p:cNvSpPr>
            <p:nvPr/>
          </p:nvSpPr>
          <p:spPr>
            <a:xfrm>
              <a:off x="1919536" y="364502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52" name="テキスト ボックス 78">
              <a:extLst>
                <a:ext uri="{FF2B5EF4-FFF2-40B4-BE49-F238E27FC236}">
                  <a16:creationId xmlns:a16="http://schemas.microsoft.com/office/drawing/2014/main" id="{07CA21D7-C04D-4F98-8D99-5E6990AF4079}"/>
                </a:ext>
              </a:extLst>
            </p:cNvPr>
            <p:cNvSpPr txBox="1"/>
            <p:nvPr/>
          </p:nvSpPr>
          <p:spPr>
            <a:xfrm>
              <a:off x="1919536" y="980729"/>
              <a:ext cx="1382110"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The Vienna Agreement</a:t>
              </a:r>
              <a:endParaRPr lang="ja-JP" altLang="en-US" sz="1000" dirty="0">
                <a:latin typeface="Calibri" panose="020F0502020204030204" pitchFamily="34" charset="0"/>
                <a:cs typeface="Calibri" panose="020F0502020204030204" pitchFamily="34" charset="0"/>
              </a:endParaRPr>
            </a:p>
          </p:txBody>
        </p:sp>
        <p:cxnSp>
          <p:nvCxnSpPr>
            <p:cNvPr id="453" name="直線矢印コネクタ 220">
              <a:extLst>
                <a:ext uri="{FF2B5EF4-FFF2-40B4-BE49-F238E27FC236}">
                  <a16:creationId xmlns:a16="http://schemas.microsoft.com/office/drawing/2014/main" id="{6A45B303-FD67-4D0B-8917-2DD93DB8EED3}"/>
                </a:ext>
              </a:extLst>
            </p:cNvPr>
            <p:cNvCxnSpPr>
              <a:cxnSpLocks/>
              <a:stCxn id="451" idx="0"/>
            </p:cNvCxnSpPr>
            <p:nvPr/>
          </p:nvCxnSpPr>
          <p:spPr>
            <a:xfrm flipV="1">
              <a:off x="2045536" y="1180644"/>
              <a:ext cx="0" cy="24643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直線矢印コネクタ 220">
              <a:extLst>
                <a:ext uri="{FF2B5EF4-FFF2-40B4-BE49-F238E27FC236}">
                  <a16:creationId xmlns:a16="http://schemas.microsoft.com/office/drawing/2014/main" id="{D01A6A8D-CFEE-4F70-8E46-CE5D76E59198}"/>
                </a:ext>
              </a:extLst>
            </p:cNvPr>
            <p:cNvCxnSpPr>
              <a:cxnSpLocks/>
              <a:stCxn id="450" idx="4"/>
            </p:cNvCxnSpPr>
            <p:nvPr/>
          </p:nvCxnSpPr>
          <p:spPr>
            <a:xfrm>
              <a:off x="2045536" y="584656"/>
              <a:ext cx="0" cy="45789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8" name="円/楕円 116">
              <a:extLst>
                <a:ext uri="{FF2B5EF4-FFF2-40B4-BE49-F238E27FC236}">
                  <a16:creationId xmlns:a16="http://schemas.microsoft.com/office/drawing/2014/main" id="{3D55EEF8-8DAF-4BD3-8AA1-D930B69C40A3}"/>
                </a:ext>
              </a:extLst>
            </p:cNvPr>
            <p:cNvSpPr>
              <a:spLocks noChangeAspect="1"/>
            </p:cNvSpPr>
            <p:nvPr/>
          </p:nvSpPr>
          <p:spPr>
            <a:xfrm>
              <a:off x="2486105" y="188272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98</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59" name="円/楕円 156">
              <a:extLst>
                <a:ext uri="{FF2B5EF4-FFF2-40B4-BE49-F238E27FC236}">
                  <a16:creationId xmlns:a16="http://schemas.microsoft.com/office/drawing/2014/main" id="{80910602-B14C-4CD9-9D36-14901379F37D}"/>
                </a:ext>
              </a:extLst>
            </p:cNvPr>
            <p:cNvSpPr>
              <a:spLocks noChangeAspect="1"/>
            </p:cNvSpPr>
            <p:nvPr/>
          </p:nvSpPr>
          <p:spPr>
            <a:xfrm>
              <a:off x="2247326"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94</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60" name="円/楕円 116">
              <a:extLst>
                <a:ext uri="{FF2B5EF4-FFF2-40B4-BE49-F238E27FC236}">
                  <a16:creationId xmlns:a16="http://schemas.microsoft.com/office/drawing/2014/main" id="{E55F0574-2FEC-4877-A5C2-BE99801F257C}"/>
                </a:ext>
              </a:extLst>
            </p:cNvPr>
            <p:cNvSpPr>
              <a:spLocks/>
            </p:cNvSpPr>
            <p:nvPr/>
          </p:nvSpPr>
          <p:spPr>
            <a:xfrm>
              <a:off x="1919536" y="440691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61" name="TextBox 460">
              <a:extLst>
                <a:ext uri="{FF2B5EF4-FFF2-40B4-BE49-F238E27FC236}">
                  <a16:creationId xmlns:a16="http://schemas.microsoft.com/office/drawing/2014/main" id="{52E83AD9-090A-4D2C-8F67-23A51B3C9A03}"/>
                </a:ext>
              </a:extLst>
            </p:cNvPr>
            <p:cNvSpPr txBox="1"/>
            <p:nvPr/>
          </p:nvSpPr>
          <p:spPr>
            <a:xfrm>
              <a:off x="1919536" y="4685075"/>
              <a:ext cx="511358"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HTTP0.9</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cxnSp>
          <p:nvCxnSpPr>
            <p:cNvPr id="339" name="直線矢印コネクタ 220">
              <a:extLst>
                <a:ext uri="{FF2B5EF4-FFF2-40B4-BE49-F238E27FC236}">
                  <a16:creationId xmlns:a16="http://schemas.microsoft.com/office/drawing/2014/main" id="{594C7AC5-1940-4DCF-8F2F-76285A01F231}"/>
                </a:ext>
              </a:extLst>
            </p:cNvPr>
            <p:cNvCxnSpPr>
              <a:cxnSpLocks/>
              <a:stCxn id="297" idx="0"/>
            </p:cNvCxnSpPr>
            <p:nvPr/>
          </p:nvCxnSpPr>
          <p:spPr>
            <a:xfrm flipV="1">
              <a:off x="2373326" y="1362799"/>
              <a:ext cx="0" cy="22734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直線矢印コネクタ 245">
              <a:extLst>
                <a:ext uri="{FF2B5EF4-FFF2-40B4-BE49-F238E27FC236}">
                  <a16:creationId xmlns:a16="http://schemas.microsoft.com/office/drawing/2014/main" id="{0214FA34-5C6E-4C8E-8B42-8B2B30FBE292}"/>
                </a:ext>
              </a:extLst>
            </p:cNvPr>
            <p:cNvCxnSpPr>
              <a:cxnSpLocks/>
              <a:stCxn id="362" idx="0"/>
            </p:cNvCxnSpPr>
            <p:nvPr/>
          </p:nvCxnSpPr>
          <p:spPr>
            <a:xfrm flipV="1">
              <a:off x="2812763" y="1560341"/>
              <a:ext cx="0" cy="20758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線矢印コネクタ 251">
              <a:extLst>
                <a:ext uri="{FF2B5EF4-FFF2-40B4-BE49-F238E27FC236}">
                  <a16:creationId xmlns:a16="http://schemas.microsoft.com/office/drawing/2014/main" id="{76E1C38B-49DE-4D8B-B6AE-80D5FDA98316}"/>
                </a:ext>
              </a:extLst>
            </p:cNvPr>
            <p:cNvCxnSpPr>
              <a:cxnSpLocks/>
              <a:stCxn id="366" idx="0"/>
            </p:cNvCxnSpPr>
            <p:nvPr/>
          </p:nvCxnSpPr>
          <p:spPr>
            <a:xfrm flipV="1">
              <a:off x="3237384" y="1758755"/>
              <a:ext cx="0" cy="187744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円/楕円 116">
              <a:extLst>
                <a:ext uri="{FF2B5EF4-FFF2-40B4-BE49-F238E27FC236}">
                  <a16:creationId xmlns:a16="http://schemas.microsoft.com/office/drawing/2014/main" id="{71E2A822-207D-4F68-A352-477F85E5E43A}"/>
                </a:ext>
              </a:extLst>
            </p:cNvPr>
            <p:cNvSpPr>
              <a:spLocks noChangeAspect="1"/>
            </p:cNvSpPr>
            <p:nvPr/>
          </p:nvSpPr>
          <p:spPr>
            <a:xfrm>
              <a:off x="2247326"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61" name="円/楕円 243">
              <a:extLst>
                <a:ext uri="{FF2B5EF4-FFF2-40B4-BE49-F238E27FC236}">
                  <a16:creationId xmlns:a16="http://schemas.microsoft.com/office/drawing/2014/main" id="{77E9AAF4-BC2A-4C2E-B8AB-33BEFF617B19}"/>
                </a:ext>
              </a:extLst>
            </p:cNvPr>
            <p:cNvSpPr>
              <a:spLocks noChangeAspect="1"/>
            </p:cNvSpPr>
            <p:nvPr/>
          </p:nvSpPr>
          <p:spPr>
            <a:xfrm>
              <a:off x="2686763"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a:solidFill>
                  <a:schemeClr val="tx1"/>
                </a:solidFill>
                <a:latin typeface="Calibri" panose="020F0502020204030204" pitchFamily="34" charset="0"/>
                <a:cs typeface="Calibri" panose="020F0502020204030204" pitchFamily="34" charset="0"/>
              </a:endParaRPr>
            </a:p>
          </p:txBody>
        </p:sp>
        <p:sp>
          <p:nvSpPr>
            <p:cNvPr id="365" name="円/楕円 247">
              <a:extLst>
                <a:ext uri="{FF2B5EF4-FFF2-40B4-BE49-F238E27FC236}">
                  <a16:creationId xmlns:a16="http://schemas.microsoft.com/office/drawing/2014/main" id="{0842307D-7037-4925-BC36-FA600AB52D5C}"/>
                </a:ext>
              </a:extLst>
            </p:cNvPr>
            <p:cNvSpPr>
              <a:spLocks noChangeAspect="1"/>
            </p:cNvSpPr>
            <p:nvPr/>
          </p:nvSpPr>
          <p:spPr>
            <a:xfrm>
              <a:off x="3113531"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a:solidFill>
                  <a:schemeClr val="tx1"/>
                </a:solidFill>
                <a:latin typeface="Calibri" panose="020F0502020204030204" pitchFamily="34" charset="0"/>
                <a:cs typeface="Calibri" panose="020F0502020204030204" pitchFamily="34" charset="0"/>
              </a:endParaRPr>
            </a:p>
          </p:txBody>
        </p:sp>
        <p:sp>
          <p:nvSpPr>
            <p:cNvPr id="462" name="テキスト ボックス 222">
              <a:extLst>
                <a:ext uri="{FF2B5EF4-FFF2-40B4-BE49-F238E27FC236}">
                  <a16:creationId xmlns:a16="http://schemas.microsoft.com/office/drawing/2014/main" id="{02AA9461-099A-4378-88C2-3DBB59543A0A}"/>
                </a:ext>
              </a:extLst>
            </p:cNvPr>
            <p:cNvSpPr txBox="1"/>
            <p:nvPr/>
          </p:nvSpPr>
          <p:spPr>
            <a:xfrm>
              <a:off x="4259824" y="2341157"/>
              <a:ext cx="538092"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v2.0</a:t>
              </a:r>
            </a:p>
          </p:txBody>
        </p:sp>
        <p:sp>
          <p:nvSpPr>
            <p:cNvPr id="463" name="テキスト ボックス 45">
              <a:extLst>
                <a:ext uri="{FF2B5EF4-FFF2-40B4-BE49-F238E27FC236}">
                  <a16:creationId xmlns:a16="http://schemas.microsoft.com/office/drawing/2014/main" id="{AD021371-E11D-4DB6-9701-42C80806B6BE}"/>
                </a:ext>
              </a:extLst>
            </p:cNvPr>
            <p:cNvSpPr txBox="1"/>
            <p:nvPr/>
          </p:nvSpPr>
          <p:spPr>
            <a:xfrm>
              <a:off x="4259825" y="3466261"/>
              <a:ext cx="2088713" cy="146450"/>
            </a:xfrm>
            <a:prstGeom prst="rect">
              <a:avLst/>
            </a:prstGeom>
            <a:noFill/>
          </p:spPr>
          <p:txBody>
            <a:bodyPr wrap="none" lIns="0" tIns="0" rIns="0" bIns="0" rtlCol="0">
              <a:spAutoFit/>
            </a:bodyPr>
            <a:lstStyle/>
            <a:p>
              <a:pPr>
                <a:lnSpc>
                  <a:spcPts val="1100"/>
                </a:lnSpc>
              </a:pPr>
              <a:r>
                <a:rPr lang="en-US" altLang="ja-JP" sz="1100" dirty="0">
                  <a:latin typeface="Calibri" panose="020F0502020204030204" pitchFamily="34" charset="0"/>
                  <a:cs typeface="Calibri" panose="020F0502020204030204" pitchFamily="34" charset="0"/>
                </a:rPr>
                <a:t>Core Component Library (</a:t>
              </a:r>
              <a:r>
                <a:rPr lang="en-US" altLang="ja-JP" sz="1200" dirty="0">
                  <a:latin typeface="Calibri" panose="020F0502020204030204" pitchFamily="34" charset="0"/>
                  <a:cs typeface="Calibri" panose="020F0502020204030204" pitchFamily="34" charset="0"/>
                </a:rPr>
                <a:t>CCL) </a:t>
              </a:r>
              <a:r>
                <a:rPr lang="en-US" altLang="ja-JP" sz="1100" dirty="0">
                  <a:latin typeface="Calibri" panose="020F0502020204030204" pitchFamily="34" charset="0"/>
                  <a:cs typeface="Calibri" panose="020F0502020204030204" pitchFamily="34" charset="0"/>
                </a:rPr>
                <a:t>06A</a:t>
              </a:r>
            </a:p>
          </p:txBody>
        </p:sp>
        <p:sp>
          <p:nvSpPr>
            <p:cNvPr id="367" name="円/楕円 249">
              <a:extLst>
                <a:ext uri="{FF2B5EF4-FFF2-40B4-BE49-F238E27FC236}">
                  <a16:creationId xmlns:a16="http://schemas.microsoft.com/office/drawing/2014/main" id="{EA10E695-E812-43E8-95B6-C195B8F1AE6E}"/>
                </a:ext>
              </a:extLst>
            </p:cNvPr>
            <p:cNvSpPr>
              <a:spLocks noChangeAspect="1"/>
            </p:cNvSpPr>
            <p:nvPr/>
          </p:nvSpPr>
          <p:spPr>
            <a:xfrm>
              <a:off x="3111384" y="188475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a:solidFill>
                  <a:schemeClr val="tx1"/>
                </a:solidFill>
                <a:latin typeface="Calibri" panose="020F0502020204030204" pitchFamily="34" charset="0"/>
                <a:cs typeface="Calibri" panose="020F0502020204030204" pitchFamily="34" charset="0"/>
              </a:endParaRPr>
            </a:p>
          </p:txBody>
        </p:sp>
        <p:sp>
          <p:nvSpPr>
            <p:cNvPr id="207" name="円/楕円 129">
              <a:extLst>
                <a:ext uri="{FF2B5EF4-FFF2-40B4-BE49-F238E27FC236}">
                  <a16:creationId xmlns:a16="http://schemas.microsoft.com/office/drawing/2014/main" id="{0565517B-55B8-4C43-B0DF-ED8FEADD6348}"/>
                </a:ext>
              </a:extLst>
            </p:cNvPr>
            <p:cNvSpPr>
              <a:spLocks noChangeAspect="1"/>
            </p:cNvSpPr>
            <p:nvPr/>
          </p:nvSpPr>
          <p:spPr>
            <a:xfrm>
              <a:off x="7044312" y="1880856"/>
              <a:ext cx="216000" cy="216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16</a:t>
              </a:r>
              <a:endParaRPr lang="ja-JP" altLang="en-US" sz="1000" dirty="0">
                <a:latin typeface="Calibri" panose="020F0502020204030204" pitchFamily="34" charset="0"/>
                <a:cs typeface="Calibri" panose="020F0502020204030204" pitchFamily="34" charset="0"/>
              </a:endParaRPr>
            </a:p>
          </p:txBody>
        </p:sp>
        <p:sp>
          <p:nvSpPr>
            <p:cNvPr id="222" name="円/楕円 184">
              <a:extLst>
                <a:ext uri="{FF2B5EF4-FFF2-40B4-BE49-F238E27FC236}">
                  <a16:creationId xmlns:a16="http://schemas.microsoft.com/office/drawing/2014/main" id="{524C4760-9CD1-4A97-BD85-ED6CEFBECB42}"/>
                </a:ext>
              </a:extLst>
            </p:cNvPr>
            <p:cNvSpPr>
              <a:spLocks noChangeAspect="1"/>
            </p:cNvSpPr>
            <p:nvPr/>
          </p:nvSpPr>
          <p:spPr>
            <a:xfrm>
              <a:off x="8220264"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20</a:t>
              </a:r>
              <a:endParaRPr lang="ja-JP" altLang="en-US" sz="1000" dirty="0">
                <a:latin typeface="Calibri" panose="020F0502020204030204" pitchFamily="34" charset="0"/>
                <a:cs typeface="Calibri" panose="020F0502020204030204" pitchFamily="34" charset="0"/>
              </a:endParaRPr>
            </a:p>
          </p:txBody>
        </p:sp>
        <p:sp>
          <p:nvSpPr>
            <p:cNvPr id="223" name="円/楕円 156">
              <a:extLst>
                <a:ext uri="{FF2B5EF4-FFF2-40B4-BE49-F238E27FC236}">
                  <a16:creationId xmlns:a16="http://schemas.microsoft.com/office/drawing/2014/main" id="{32F51243-C5ED-432C-8970-89A554804CE2}"/>
                </a:ext>
              </a:extLst>
            </p:cNvPr>
            <p:cNvSpPr>
              <a:spLocks noChangeAspect="1"/>
            </p:cNvSpPr>
            <p:nvPr/>
          </p:nvSpPr>
          <p:spPr>
            <a:xfrm>
              <a:off x="2399726" y="440691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24" name="TextBox 223">
              <a:extLst>
                <a:ext uri="{FF2B5EF4-FFF2-40B4-BE49-F238E27FC236}">
                  <a16:creationId xmlns:a16="http://schemas.microsoft.com/office/drawing/2014/main" id="{0BE1D973-0140-4EA7-BD0F-C3F3071F9990}"/>
                </a:ext>
              </a:extLst>
            </p:cNvPr>
            <p:cNvSpPr txBox="1"/>
            <p:nvPr/>
          </p:nvSpPr>
          <p:spPr>
            <a:xfrm>
              <a:off x="2525040" y="4685075"/>
              <a:ext cx="525785"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HTML2.0</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25" name="円/楕円 116">
              <a:extLst>
                <a:ext uri="{FF2B5EF4-FFF2-40B4-BE49-F238E27FC236}">
                  <a16:creationId xmlns:a16="http://schemas.microsoft.com/office/drawing/2014/main" id="{349AD40A-1BA5-4945-B49C-81D44B24C489}"/>
                </a:ext>
              </a:extLst>
            </p:cNvPr>
            <p:cNvSpPr>
              <a:spLocks/>
            </p:cNvSpPr>
            <p:nvPr/>
          </p:nvSpPr>
          <p:spPr>
            <a:xfrm>
              <a:off x="2171592" y="188272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26" name="TextBox 225">
              <a:extLst>
                <a:ext uri="{FF2B5EF4-FFF2-40B4-BE49-F238E27FC236}">
                  <a16:creationId xmlns:a16="http://schemas.microsoft.com/office/drawing/2014/main" id="{756B85F7-DF8F-4879-8236-CB3205492CFA}"/>
                </a:ext>
              </a:extLst>
            </p:cNvPr>
            <p:cNvSpPr txBox="1"/>
            <p:nvPr/>
          </p:nvSpPr>
          <p:spPr>
            <a:xfrm>
              <a:off x="2171537" y="1713359"/>
              <a:ext cx="676467" cy="169277"/>
            </a:xfrm>
            <a:prstGeom prst="rect">
              <a:avLst/>
            </a:prstGeom>
            <a:noFill/>
          </p:spPr>
          <p:txBody>
            <a:bodyPr wrap="none" lIns="0" tIns="0" rIns="0" bIns="0">
              <a:spAutoFit/>
            </a:bodyPr>
            <a:lstStyle/>
            <a:p>
              <a:r>
                <a:rPr lang="en-GB" altLang="ja-JP" sz="1100" dirty="0">
                  <a:latin typeface="Calibri" panose="020F0502020204030204" pitchFamily="34" charset="0"/>
                  <a:cs typeface="Calibri" panose="020F0502020204030204" pitchFamily="34" charset="0"/>
                </a:rPr>
                <a:t>SGML Open</a:t>
              </a:r>
              <a:endParaRPr lang="ja-JP" altLang="en-US" sz="1100" dirty="0">
                <a:latin typeface="Calibri" panose="020F0502020204030204" pitchFamily="34" charset="0"/>
                <a:cs typeface="Calibri" panose="020F0502020204030204" pitchFamily="34" charset="0"/>
              </a:endParaRPr>
            </a:p>
          </p:txBody>
        </p:sp>
        <p:sp>
          <p:nvSpPr>
            <p:cNvPr id="227" name="テキスト ボックス 222">
              <a:extLst>
                <a:ext uri="{FF2B5EF4-FFF2-40B4-BE49-F238E27FC236}">
                  <a16:creationId xmlns:a16="http://schemas.microsoft.com/office/drawing/2014/main" id="{1FC0AA9B-523B-4E5B-AFE1-8524DF4C29B8}"/>
                </a:ext>
              </a:extLst>
            </p:cNvPr>
            <p:cNvSpPr txBox="1"/>
            <p:nvPr/>
          </p:nvSpPr>
          <p:spPr>
            <a:xfrm>
              <a:off x="3701452" y="2493557"/>
              <a:ext cx="1974383"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a:t>
              </a:r>
              <a:r>
                <a:rPr lang="en-GB" altLang="ja-JP" sz="1100" dirty="0"/>
                <a:t>Naming and Design Rules</a:t>
              </a:r>
              <a:endParaRPr lang="en-US" altLang="ja-JP" sz="11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BBEF01A7-FF9E-43A6-BEA4-481A7137D82A}"/>
                </a:ext>
              </a:extLst>
            </p:cNvPr>
            <p:cNvGrpSpPr/>
            <p:nvPr/>
          </p:nvGrpSpPr>
          <p:grpSpPr>
            <a:xfrm>
              <a:off x="6175611" y="599775"/>
              <a:ext cx="4507951" cy="5519368"/>
              <a:chOff x="4651610" y="599775"/>
              <a:chExt cx="4507951" cy="5519368"/>
            </a:xfrm>
          </p:grpSpPr>
          <p:sp>
            <p:nvSpPr>
              <p:cNvPr id="187" name="テキスト ボックス 61">
                <a:extLst>
                  <a:ext uri="{FF2B5EF4-FFF2-40B4-BE49-F238E27FC236}">
                    <a16:creationId xmlns:a16="http://schemas.microsoft.com/office/drawing/2014/main" id="{05B88596-9D88-4766-A723-CEB8FD8951C0}"/>
                  </a:ext>
                </a:extLst>
              </p:cNvPr>
              <p:cNvSpPr txBox="1"/>
              <p:nvPr/>
            </p:nvSpPr>
            <p:spPr>
              <a:xfrm>
                <a:off x="5220650" y="4645460"/>
                <a:ext cx="3024867" cy="169277"/>
              </a:xfrm>
              <a:prstGeom prst="rect">
                <a:avLst/>
              </a:prstGeom>
              <a:solidFill>
                <a:schemeClr val="bg1"/>
              </a:solidFill>
            </p:spPr>
            <p:txBody>
              <a:bodyPr wrap="none" lIns="0" tIns="0" rIns="0" bIns="0" rtlCol="0">
                <a:spAutoFit/>
              </a:bodyPr>
              <a:lstStyle/>
              <a:p>
                <a:r>
                  <a:rPr lang="en-US" altLang="ja-JP" sz="1100" b="1" cap="all" dirty="0">
                    <a:solidFill>
                      <a:srgbClr val="333333"/>
                    </a:solidFill>
                    <a:latin typeface="Calibri" panose="020F0502020204030204" pitchFamily="34" charset="0"/>
                    <a:cs typeface="Calibri" panose="020F0502020204030204" pitchFamily="34" charset="0"/>
                  </a:rPr>
                  <a:t>ISO/IEC 19845:2015 </a:t>
                </a:r>
                <a:r>
                  <a:rPr lang="en-US" altLang="ja-JP" sz="1050" dirty="0">
                    <a:latin typeface="Calibri" panose="020F0502020204030204" pitchFamily="34" charset="0"/>
                    <a:cs typeface="Calibri" panose="020F0502020204030204" pitchFamily="34" charset="0"/>
                  </a:rPr>
                  <a:t>Universal Business Language</a:t>
                </a:r>
                <a:r>
                  <a:rPr lang="en-US" altLang="ja-JP" sz="1050" b="1" dirty="0">
                    <a:solidFill>
                      <a:srgbClr val="333333"/>
                    </a:solidFill>
                    <a:latin typeface="Calibri" panose="020F0502020204030204" pitchFamily="34" charset="0"/>
                    <a:cs typeface="Calibri" panose="020F0502020204030204" pitchFamily="34" charset="0"/>
                  </a:rPr>
                  <a:t> v2.1</a:t>
                </a:r>
              </a:p>
            </p:txBody>
          </p:sp>
          <p:sp>
            <p:nvSpPr>
              <p:cNvPr id="315" name="テキスト ボックス 1">
                <a:extLst>
                  <a:ext uri="{FF2B5EF4-FFF2-40B4-BE49-F238E27FC236}">
                    <a16:creationId xmlns:a16="http://schemas.microsoft.com/office/drawing/2014/main" id="{A0B7C9D6-CE20-4720-9182-71F7FE91D8E3}"/>
                  </a:ext>
                </a:extLst>
              </p:cNvPr>
              <p:cNvSpPr txBox="1"/>
              <p:nvPr/>
            </p:nvSpPr>
            <p:spPr>
              <a:xfrm>
                <a:off x="4935056" y="4378285"/>
                <a:ext cx="4208944" cy="282385"/>
              </a:xfrm>
              <a:prstGeom prst="rect">
                <a:avLst/>
              </a:prstGeom>
              <a:solidFill>
                <a:schemeClr val="bg1"/>
              </a:solidFill>
            </p:spPr>
            <p:txBody>
              <a:bodyPr wrap="square" lIns="0" tIns="0" rIns="0" bIns="0" rtlCol="0">
                <a:spAutoFit/>
              </a:bodyPr>
              <a:lstStyle/>
              <a:p>
                <a:pPr>
                  <a:lnSpc>
                    <a:spcPts val="1100"/>
                  </a:lnSpc>
                </a:pPr>
                <a:r>
                  <a:rPr lang="en-US" altLang="ja-JP" sz="1100" cap="all" dirty="0">
                    <a:solidFill>
                      <a:srgbClr val="333333"/>
                    </a:solidFill>
                    <a:latin typeface="Calibri" panose="020F0502020204030204" pitchFamily="34" charset="0"/>
                    <a:cs typeface="Calibri" panose="020F0502020204030204" pitchFamily="34" charset="0"/>
                  </a:rPr>
                  <a:t>ISO 15000-5:2014 </a:t>
                </a:r>
                <a:r>
                  <a:rPr lang="en-US" altLang="ja-JP" sz="1050" dirty="0">
                    <a:solidFill>
                      <a:srgbClr val="333333"/>
                    </a:solidFill>
                    <a:latin typeface="Calibri" panose="020F0502020204030204" pitchFamily="34" charset="0"/>
                    <a:cs typeface="Calibri" panose="020F0502020204030204" pitchFamily="34" charset="0"/>
                  </a:rPr>
                  <a:t>Electronic Business Extensible Markup Language (ebXML) – Part 5: Core Components Specification (CCS)</a:t>
                </a:r>
                <a:endParaRPr lang="ja-JP" altLang="en-US" sz="1050" dirty="0">
                  <a:solidFill>
                    <a:srgbClr val="333333"/>
                  </a:solidFill>
                  <a:latin typeface="Calibri" panose="020F0502020204030204" pitchFamily="34" charset="0"/>
                  <a:cs typeface="Calibri" panose="020F0502020204030204" pitchFamily="34" charset="0"/>
                </a:endParaRPr>
              </a:p>
            </p:txBody>
          </p:sp>
          <p:cxnSp>
            <p:nvCxnSpPr>
              <p:cNvPr id="336" name="直線矢印コネクタ 215">
                <a:extLst>
                  <a:ext uri="{FF2B5EF4-FFF2-40B4-BE49-F238E27FC236}">
                    <a16:creationId xmlns:a16="http://schemas.microsoft.com/office/drawing/2014/main" id="{56549ABB-41FE-4F4F-A74D-C73846DFFAC6}"/>
                  </a:ext>
                </a:extLst>
              </p:cNvPr>
              <p:cNvCxnSpPr>
                <a:cxnSpLocks/>
                <a:stCxn id="290" idx="0"/>
              </p:cNvCxnSpPr>
              <p:nvPr/>
            </p:nvCxnSpPr>
            <p:spPr>
              <a:xfrm flipV="1">
                <a:off x="5636305" y="1543979"/>
                <a:ext cx="233976" cy="14679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線矢印コネクタ 216">
                <a:extLst>
                  <a:ext uri="{FF2B5EF4-FFF2-40B4-BE49-F238E27FC236}">
                    <a16:creationId xmlns:a16="http://schemas.microsoft.com/office/drawing/2014/main" id="{F39A2263-DC3A-42F6-8148-1AC7BF579793}"/>
                  </a:ext>
                </a:extLst>
              </p:cNvPr>
              <p:cNvCxnSpPr>
                <a:cxnSpLocks/>
                <a:stCxn id="351" idx="7"/>
              </p:cNvCxnSpPr>
              <p:nvPr/>
            </p:nvCxnSpPr>
            <p:spPr>
              <a:xfrm flipV="1">
                <a:off x="4842078" y="1132091"/>
                <a:ext cx="1012669" cy="7895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線矢印コネクタ 246">
                <a:extLst>
                  <a:ext uri="{FF2B5EF4-FFF2-40B4-BE49-F238E27FC236}">
                    <a16:creationId xmlns:a16="http://schemas.microsoft.com/office/drawing/2014/main" id="{CD82EA3E-245A-4ED2-8903-5D8D57EF4111}"/>
                  </a:ext>
                </a:extLst>
              </p:cNvPr>
              <p:cNvCxnSpPr>
                <a:cxnSpLocks/>
                <a:stCxn id="351" idx="4"/>
                <a:endCxn id="308" idx="1"/>
              </p:cNvCxnSpPr>
              <p:nvPr/>
            </p:nvCxnSpPr>
            <p:spPr>
              <a:xfrm>
                <a:off x="4752983" y="2136754"/>
                <a:ext cx="514162" cy="153635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024D6C15-9235-4A63-B26C-B94BFBB38EC8}"/>
                  </a:ext>
                </a:extLst>
              </p:cNvPr>
              <p:cNvSpPr txBox="1"/>
              <p:nvPr/>
            </p:nvSpPr>
            <p:spPr>
              <a:xfrm>
                <a:off x="5798281" y="599775"/>
                <a:ext cx="3310223" cy="517514"/>
              </a:xfrm>
              <a:prstGeom prst="rect">
                <a:avLst/>
              </a:prstGeom>
              <a:noFill/>
            </p:spPr>
            <p:txBody>
              <a:bodyPr wrap="square">
                <a:spAutoFit/>
              </a:bodyPr>
              <a:lstStyle/>
              <a:p>
                <a:pPr>
                  <a:lnSpc>
                    <a:spcPts val="1100"/>
                  </a:lnSpc>
                </a:pPr>
                <a:r>
                  <a:rPr lang="en-US" altLang="ja-JP" sz="1100" dirty="0">
                    <a:solidFill>
                      <a:srgbClr val="000000"/>
                    </a:solidFill>
                    <a:latin typeface="Calibri" panose="020F0502020204030204" pitchFamily="34" charset="0"/>
                    <a:cs typeface="Calibri" panose="020F0502020204030204" pitchFamily="34" charset="0"/>
                  </a:rPr>
                  <a:t>EN 16931-1:2017Electronic invoicing - Part 1: Semantic data model of the core elements of an electronic invoice </a:t>
                </a:r>
                <a:endParaRPr lang="ja-JP" altLang="en-US" sz="1100" dirty="0">
                  <a:solidFill>
                    <a:srgbClr val="000000"/>
                  </a:solidFill>
                  <a:latin typeface="Calibri" panose="020F0502020204030204" pitchFamily="34" charset="0"/>
                  <a:cs typeface="Calibri" panose="020F0502020204030204" pitchFamily="34" charset="0"/>
                </a:endParaRPr>
              </a:p>
            </p:txBody>
          </p:sp>
          <p:sp>
            <p:nvSpPr>
              <p:cNvPr id="373" name="テキスト ボックス 37">
                <a:extLst>
                  <a:ext uri="{FF2B5EF4-FFF2-40B4-BE49-F238E27FC236}">
                    <a16:creationId xmlns:a16="http://schemas.microsoft.com/office/drawing/2014/main" id="{E736CB41-0D7D-40BF-90EA-22BA75BB97CD}"/>
                  </a:ext>
                </a:extLst>
              </p:cNvPr>
              <p:cNvSpPr txBox="1"/>
              <p:nvPr/>
            </p:nvSpPr>
            <p:spPr>
              <a:xfrm>
                <a:off x="5798281" y="1036628"/>
                <a:ext cx="3361280" cy="515526"/>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16931-3-2:2017 Electronic invoicing – Part 3-2: Syntax bindings for ISO/IEC 19845 (UBL 2.1) invoice and credit note</a:t>
                </a:r>
              </a:p>
            </p:txBody>
          </p:sp>
          <p:sp>
            <p:nvSpPr>
              <p:cNvPr id="374" name="テキスト ボックス 38">
                <a:extLst>
                  <a:ext uri="{FF2B5EF4-FFF2-40B4-BE49-F238E27FC236}">
                    <a16:creationId xmlns:a16="http://schemas.microsoft.com/office/drawing/2014/main" id="{2D07BFD4-C31A-4D84-9DD2-2A534F3AF1EE}"/>
                  </a:ext>
                </a:extLst>
              </p:cNvPr>
              <p:cNvSpPr txBox="1"/>
              <p:nvPr/>
            </p:nvSpPr>
            <p:spPr>
              <a:xfrm>
                <a:off x="5798281" y="1468676"/>
                <a:ext cx="3345719" cy="374461"/>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16931-3-3:2017 Electronic invoicing – Part 3-3: Syntax bindings for UN/CEFACT XML Industry Invoice D16B</a:t>
                </a:r>
              </a:p>
            </p:txBody>
          </p:sp>
          <p:sp>
            <p:nvSpPr>
              <p:cNvPr id="375" name="テキスト ボックス 222">
                <a:extLst>
                  <a:ext uri="{FF2B5EF4-FFF2-40B4-BE49-F238E27FC236}">
                    <a16:creationId xmlns:a16="http://schemas.microsoft.com/office/drawing/2014/main" id="{7DEFECBE-C7EC-418C-B7CF-FF088BAF3783}"/>
                  </a:ext>
                </a:extLst>
              </p:cNvPr>
              <p:cNvSpPr txBox="1"/>
              <p:nvPr/>
            </p:nvSpPr>
            <p:spPr>
              <a:xfrm>
                <a:off x="4651610" y="2188756"/>
                <a:ext cx="570152"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v2.1 </a:t>
                </a:r>
              </a:p>
            </p:txBody>
          </p:sp>
          <p:sp>
            <p:nvSpPr>
              <p:cNvPr id="377" name="テキスト ボックス 222">
                <a:extLst>
                  <a:ext uri="{FF2B5EF4-FFF2-40B4-BE49-F238E27FC236}">
                    <a16:creationId xmlns:a16="http://schemas.microsoft.com/office/drawing/2014/main" id="{B5FCB4E0-E475-4379-ADA2-F2C6DF0A9290}"/>
                  </a:ext>
                </a:extLst>
              </p:cNvPr>
              <p:cNvSpPr txBox="1"/>
              <p:nvPr/>
            </p:nvSpPr>
            <p:spPr>
              <a:xfrm>
                <a:off x="6115976" y="2188756"/>
                <a:ext cx="57015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v2.2 </a:t>
                </a:r>
              </a:p>
            </p:txBody>
          </p:sp>
          <p:sp>
            <p:nvSpPr>
              <p:cNvPr id="378" name="テキスト ボックス 222">
                <a:extLst>
                  <a:ext uri="{FF2B5EF4-FFF2-40B4-BE49-F238E27FC236}">
                    <a16:creationId xmlns:a16="http://schemas.microsoft.com/office/drawing/2014/main" id="{389C0DB2-2F4A-48D3-BC9F-6F973989A06F}"/>
                  </a:ext>
                </a:extLst>
              </p:cNvPr>
              <p:cNvSpPr txBox="1"/>
              <p:nvPr/>
            </p:nvSpPr>
            <p:spPr>
              <a:xfrm>
                <a:off x="6994989" y="2188756"/>
                <a:ext cx="53809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v2.3</a:t>
                </a:r>
              </a:p>
            </p:txBody>
          </p:sp>
          <p:sp>
            <p:nvSpPr>
              <p:cNvPr id="397" name="TextBox 396">
                <a:extLst>
                  <a:ext uri="{FF2B5EF4-FFF2-40B4-BE49-F238E27FC236}">
                    <a16:creationId xmlns:a16="http://schemas.microsoft.com/office/drawing/2014/main" id="{1C2E2C34-0D83-4A35-8B65-7B74BF77F354}"/>
                  </a:ext>
                </a:extLst>
              </p:cNvPr>
              <p:cNvSpPr txBox="1"/>
              <p:nvPr/>
            </p:nvSpPr>
            <p:spPr>
              <a:xfrm>
                <a:off x="6975048" y="5990903"/>
                <a:ext cx="1684757" cy="128240"/>
              </a:xfrm>
              <a:prstGeom prst="rect">
                <a:avLst/>
              </a:prstGeom>
              <a:noFill/>
            </p:spPr>
            <p:txBody>
              <a:bodyPr wrap="none" lIns="0" tIns="0" rIns="0" bIns="0">
                <a:spAutoFit/>
              </a:bodyPr>
              <a:lstStyle/>
              <a:p>
                <a:pPr>
                  <a:lnSpc>
                    <a:spcPts val="1000"/>
                  </a:lnSpc>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Open Information Model 1.0</a:t>
                </a:r>
              </a:p>
            </p:txBody>
          </p:sp>
          <p:sp>
            <p:nvSpPr>
              <p:cNvPr id="398" name="テキスト ボックス 61">
                <a:extLst>
                  <a:ext uri="{FF2B5EF4-FFF2-40B4-BE49-F238E27FC236}">
                    <a16:creationId xmlns:a16="http://schemas.microsoft.com/office/drawing/2014/main" id="{F96EC548-7369-4B7C-9E52-AF7C88C5BA48}"/>
                  </a:ext>
                </a:extLst>
              </p:cNvPr>
              <p:cNvSpPr txBox="1"/>
              <p:nvPr/>
            </p:nvSpPr>
            <p:spPr>
              <a:xfrm>
                <a:off x="6375394" y="3861048"/>
                <a:ext cx="2752869" cy="215444"/>
              </a:xfrm>
              <a:prstGeom prst="rect">
                <a:avLst/>
              </a:prstGeom>
              <a:noFill/>
            </p:spPr>
            <p:txBody>
              <a:bodyPr wrap="none" lIns="0" tIns="0" rIns="0" bIns="0" rtlCol="0">
                <a:spAutoFit/>
              </a:bodyPr>
              <a:lstStyle/>
              <a:p>
                <a:r>
                  <a:rPr lang="en-US" altLang="ja-JP" sz="1400" b="1" cap="all" dirty="0">
                    <a:solidFill>
                      <a:schemeClr val="accent5">
                        <a:lumMod val="75000"/>
                      </a:schemeClr>
                    </a:solidFill>
                    <a:latin typeface="Calibri" panose="020F0502020204030204" pitchFamily="34" charset="0"/>
                    <a:cs typeface="Calibri" panose="020F0502020204030204" pitchFamily="34" charset="0"/>
                  </a:rPr>
                  <a:t>ISO 21378:2019 </a:t>
                </a:r>
                <a:r>
                  <a:rPr lang="en-US" altLang="ja-JP" sz="1400" b="1" dirty="0">
                    <a:solidFill>
                      <a:schemeClr val="accent5">
                        <a:lumMod val="75000"/>
                      </a:schemeClr>
                    </a:solidFill>
                    <a:latin typeface="Calibri" panose="020F0502020204030204" pitchFamily="34" charset="0"/>
                    <a:cs typeface="Calibri" panose="020F0502020204030204" pitchFamily="34" charset="0"/>
                  </a:rPr>
                  <a:t>Audit data collection</a:t>
                </a:r>
              </a:p>
            </p:txBody>
          </p:sp>
          <p:sp>
            <p:nvSpPr>
              <p:cNvPr id="432" name="TextBox 431">
                <a:extLst>
                  <a:ext uri="{FF2B5EF4-FFF2-40B4-BE49-F238E27FC236}">
                    <a16:creationId xmlns:a16="http://schemas.microsoft.com/office/drawing/2014/main" id="{E5D92932-E658-4231-BA7E-D31F7ECD268F}"/>
                  </a:ext>
                </a:extLst>
              </p:cNvPr>
              <p:cNvSpPr txBox="1"/>
              <p:nvPr/>
            </p:nvSpPr>
            <p:spPr>
              <a:xfrm>
                <a:off x="4968072" y="5126110"/>
                <a:ext cx="77425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JSON-LD 1.0</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34" name="TextBox 433">
                <a:extLst>
                  <a:ext uri="{FF2B5EF4-FFF2-40B4-BE49-F238E27FC236}">
                    <a16:creationId xmlns:a16="http://schemas.microsoft.com/office/drawing/2014/main" id="{77477078-D780-4C05-874C-295D48850ACC}"/>
                  </a:ext>
                </a:extLst>
              </p:cNvPr>
              <p:cNvSpPr txBox="1"/>
              <p:nvPr/>
            </p:nvSpPr>
            <p:spPr>
              <a:xfrm>
                <a:off x="6696264" y="5126110"/>
                <a:ext cx="77425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JSON-LD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64" name="テキスト ボックス 45">
                <a:extLst>
                  <a:ext uri="{FF2B5EF4-FFF2-40B4-BE49-F238E27FC236}">
                    <a16:creationId xmlns:a16="http://schemas.microsoft.com/office/drawing/2014/main" id="{5F6E96A7-101A-4DFF-9363-9C667344AFFB}"/>
                  </a:ext>
                </a:extLst>
              </p:cNvPr>
              <p:cNvSpPr txBox="1"/>
              <p:nvPr/>
            </p:nvSpPr>
            <p:spPr>
              <a:xfrm>
                <a:off x="5528305" y="3466261"/>
                <a:ext cx="487313" cy="146450"/>
              </a:xfrm>
              <a:prstGeom prst="rect">
                <a:avLst/>
              </a:prstGeom>
              <a:solidFill>
                <a:schemeClr val="bg1"/>
              </a:solidFill>
            </p:spPr>
            <p:txBody>
              <a:bodyPr wrap="none" lIns="0" tIns="0" rIns="0" bIns="0" rtlCol="0">
                <a:spAutoFit/>
              </a:bodyPr>
              <a:lstStyle/>
              <a:p>
                <a:pPr>
                  <a:lnSpc>
                    <a:spcPts val="1100"/>
                  </a:lnSpc>
                </a:pPr>
                <a:r>
                  <a:rPr lang="en-US" altLang="ja-JP" sz="1200" b="1" dirty="0">
                    <a:latin typeface="Calibri" panose="020F0502020204030204" pitchFamily="34" charset="0"/>
                    <a:cs typeface="Calibri" panose="020F0502020204030204" pitchFamily="34" charset="0"/>
                  </a:rPr>
                  <a:t>CCL </a:t>
                </a:r>
                <a:r>
                  <a:rPr lang="en-US" altLang="ja-JP" sz="1100" b="1" dirty="0">
                    <a:latin typeface="Calibri" panose="020F0502020204030204" pitchFamily="34" charset="0"/>
                    <a:cs typeface="Calibri" panose="020F0502020204030204" pitchFamily="34" charset="0"/>
                  </a:rPr>
                  <a:t>16B</a:t>
                </a:r>
                <a:endParaRPr lang="en-US" altLang="ja-JP" sz="1100" dirty="0">
                  <a:latin typeface="Calibri" panose="020F0502020204030204" pitchFamily="34" charset="0"/>
                  <a:cs typeface="Calibri" panose="020F0502020204030204" pitchFamily="34" charset="0"/>
                </a:endParaRPr>
              </a:p>
            </p:txBody>
          </p:sp>
          <p:sp>
            <p:nvSpPr>
              <p:cNvPr id="219" name="テキスト ボックス 222">
                <a:extLst>
                  <a:ext uri="{FF2B5EF4-FFF2-40B4-BE49-F238E27FC236}">
                    <a16:creationId xmlns:a16="http://schemas.microsoft.com/office/drawing/2014/main" id="{DA20D728-6458-488E-8120-25B27E924908}"/>
                  </a:ext>
                </a:extLst>
              </p:cNvPr>
              <p:cNvSpPr txBox="1"/>
              <p:nvPr/>
            </p:nvSpPr>
            <p:spPr>
              <a:xfrm>
                <a:off x="5520312" y="2675275"/>
                <a:ext cx="3444336"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Business Document Naming and Design Rules (BDNDR) v1.0</a:t>
                </a:r>
              </a:p>
            </p:txBody>
          </p:sp>
          <p:sp>
            <p:nvSpPr>
              <p:cNvPr id="221" name="テキスト ボックス 222">
                <a:extLst>
                  <a:ext uri="{FF2B5EF4-FFF2-40B4-BE49-F238E27FC236}">
                    <a16:creationId xmlns:a16="http://schemas.microsoft.com/office/drawing/2014/main" id="{926E68B1-3EF5-422D-B740-9FFCEE5FE852}"/>
                  </a:ext>
                </a:extLst>
              </p:cNvPr>
              <p:cNvSpPr txBox="1"/>
              <p:nvPr/>
            </p:nvSpPr>
            <p:spPr>
              <a:xfrm>
                <a:off x="6696264" y="2827675"/>
                <a:ext cx="76251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BDNDR  v1.1</a:t>
                </a:r>
              </a:p>
            </p:txBody>
          </p:sp>
          <p:sp>
            <p:nvSpPr>
              <p:cNvPr id="228" name="テキスト ボックス 222">
                <a:extLst>
                  <a:ext uri="{FF2B5EF4-FFF2-40B4-BE49-F238E27FC236}">
                    <a16:creationId xmlns:a16="http://schemas.microsoft.com/office/drawing/2014/main" id="{31840D4B-A659-4629-8AC9-BC52E976AF00}"/>
                  </a:ext>
                </a:extLst>
              </p:cNvPr>
              <p:cNvSpPr txBox="1"/>
              <p:nvPr/>
            </p:nvSpPr>
            <p:spPr>
              <a:xfrm>
                <a:off x="5520312" y="2492896"/>
                <a:ext cx="2277350"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a:t>
                </a:r>
                <a:r>
                  <a:rPr lang="en-GB" altLang="ja-JP" sz="1100" dirty="0"/>
                  <a:t>Naming and Design Rules v3.0</a:t>
                </a:r>
                <a:endParaRPr lang="en-US" altLang="ja-JP" sz="1100" dirty="0">
                  <a:latin typeface="Calibri" panose="020F0502020204030204" pitchFamily="34" charset="0"/>
                  <a:cs typeface="Calibri" panose="020F0502020204030204" pitchFamily="34" charset="0"/>
                </a:endParaRPr>
              </a:p>
            </p:txBody>
          </p:sp>
        </p:grpSp>
        <p:sp>
          <p:nvSpPr>
            <p:cNvPr id="229" name="テキスト ボックス 60">
              <a:extLst>
                <a:ext uri="{FF2B5EF4-FFF2-40B4-BE49-F238E27FC236}">
                  <a16:creationId xmlns:a16="http://schemas.microsoft.com/office/drawing/2014/main" id="{F1F18F7A-3752-4EDA-A702-FC89D3D7ACA7}"/>
                </a:ext>
              </a:extLst>
            </p:cNvPr>
            <p:cNvSpPr txBox="1"/>
            <p:nvPr/>
          </p:nvSpPr>
          <p:spPr>
            <a:xfrm>
              <a:off x="1868185" y="4199141"/>
              <a:ext cx="1782082" cy="246221"/>
            </a:xfrm>
            <a:prstGeom prst="rect">
              <a:avLst/>
            </a:prstGeom>
            <a:noFill/>
          </p:spPr>
          <p:txBody>
            <a:bodyPr wrap="none" lIns="36000" tIns="0" rIns="36000" bIns="0" rtlCol="0">
              <a:spAutoFit/>
            </a:bodyPr>
            <a:lstStyle/>
            <a:p>
              <a:r>
                <a:rPr lang="en-US" altLang="ja-JP" sz="1600" b="1" dirty="0">
                  <a:solidFill>
                    <a:schemeClr val="accent5">
                      <a:lumMod val="75000"/>
                    </a:schemeClr>
                  </a:solidFill>
                  <a:latin typeface="Calibri" panose="020F0502020204030204" pitchFamily="34" charset="0"/>
                  <a:cs typeface="Calibri" panose="020F0502020204030204" pitchFamily="34" charset="0"/>
                </a:rPr>
                <a:t>Birth of the Internet</a:t>
              </a:r>
              <a:endParaRPr lang="ja-JP" altLang="en-US" sz="1600" b="1" dirty="0">
                <a:solidFill>
                  <a:schemeClr val="accent5">
                    <a:lumMod val="75000"/>
                  </a:schemeClr>
                </a:solidFill>
                <a:latin typeface="Calibri" panose="020F0502020204030204" pitchFamily="34" charset="0"/>
                <a:cs typeface="Calibri" panose="020F0502020204030204" pitchFamily="34" charset="0"/>
              </a:endParaRPr>
            </a:p>
          </p:txBody>
        </p:sp>
        <p:sp>
          <p:nvSpPr>
            <p:cNvPr id="448" name="TextBox 447">
              <a:extLst>
                <a:ext uri="{FF2B5EF4-FFF2-40B4-BE49-F238E27FC236}">
                  <a16:creationId xmlns:a16="http://schemas.microsoft.com/office/drawing/2014/main" id="{EB1FA19E-2280-45C8-A42D-75148025D22A}"/>
                </a:ext>
              </a:extLst>
            </p:cNvPr>
            <p:cNvSpPr txBox="1"/>
            <p:nvPr/>
          </p:nvSpPr>
          <p:spPr>
            <a:xfrm>
              <a:off x="3562326" y="6557283"/>
              <a:ext cx="1484381"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GL taxonomy 1.21</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16" name="円/楕円 244">
              <a:extLst>
                <a:ext uri="{FF2B5EF4-FFF2-40B4-BE49-F238E27FC236}">
                  <a16:creationId xmlns:a16="http://schemas.microsoft.com/office/drawing/2014/main" id="{20CA9BEA-7F56-4C84-AF41-C0D8E56C2C2F}"/>
                </a:ext>
              </a:extLst>
            </p:cNvPr>
            <p:cNvSpPr>
              <a:spLocks noChangeAspect="1"/>
            </p:cNvSpPr>
            <p:nvPr/>
          </p:nvSpPr>
          <p:spPr>
            <a:xfrm>
              <a:off x="2486105" y="5697280"/>
              <a:ext cx="252000" cy="25200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98</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17" name="TextBox 216">
              <a:extLst>
                <a:ext uri="{FF2B5EF4-FFF2-40B4-BE49-F238E27FC236}">
                  <a16:creationId xmlns:a16="http://schemas.microsoft.com/office/drawing/2014/main" id="{D771DA93-DF37-410C-BDD1-AE7D23BA8099}"/>
                </a:ext>
              </a:extLst>
            </p:cNvPr>
            <p:cNvSpPr txBox="1"/>
            <p:nvPr/>
          </p:nvSpPr>
          <p:spPr>
            <a:xfrm>
              <a:off x="2304455" y="5557538"/>
              <a:ext cx="442429"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XFRML</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31" name="TextBox 230">
              <a:extLst>
                <a:ext uri="{FF2B5EF4-FFF2-40B4-BE49-F238E27FC236}">
                  <a16:creationId xmlns:a16="http://schemas.microsoft.com/office/drawing/2014/main" id="{5CCCBF57-CD6E-473F-B4A2-BD9CDEA2D78F}"/>
                </a:ext>
              </a:extLst>
            </p:cNvPr>
            <p:cNvSpPr txBox="1"/>
            <p:nvPr/>
          </p:nvSpPr>
          <p:spPr>
            <a:xfrm>
              <a:off x="3145162" y="943879"/>
              <a:ext cx="3846630" cy="369332"/>
            </a:xfrm>
            <a:prstGeom prst="rect">
              <a:avLst/>
            </a:prstGeom>
            <a:noFill/>
          </p:spPr>
          <p:txBody>
            <a:bodyPr wrap="none">
              <a:spAutoFit/>
            </a:bodyPr>
            <a:lstStyle/>
            <a:p>
              <a:r>
                <a:rPr lang="en-US" altLang="ja-JP" dirty="0">
                  <a:latin typeface="Calibri" panose="020F0502020204030204" pitchFamily="34" charset="0"/>
                  <a:cs typeface="Calibri" panose="020F0502020204030204" pitchFamily="34" charset="0"/>
                </a:rPr>
                <a:t>Agreements between standards bodies</a:t>
              </a:r>
              <a:endParaRPr lang="ja-JP" altLang="en-US" dirty="0"/>
            </a:p>
          </p:txBody>
        </p:sp>
      </p:grpSp>
      <p:sp>
        <p:nvSpPr>
          <p:cNvPr id="20" name="Title 19">
            <a:extLst>
              <a:ext uri="{FF2B5EF4-FFF2-40B4-BE49-F238E27FC236}">
                <a16:creationId xmlns:a16="http://schemas.microsoft.com/office/drawing/2014/main" id="{201C5D04-119C-4D05-84B3-9C64BA9C2091}"/>
              </a:ext>
            </a:extLst>
          </p:cNvPr>
          <p:cNvSpPr>
            <a:spLocks noGrp="1"/>
          </p:cNvSpPr>
          <p:nvPr>
            <p:ph type="title"/>
          </p:nvPr>
        </p:nvSpPr>
        <p:spPr>
          <a:xfrm>
            <a:off x="7247694" y="6066766"/>
            <a:ext cx="4402211" cy="405407"/>
          </a:xfrm>
        </p:spPr>
        <p:txBody>
          <a:bodyPr>
            <a:noAutofit/>
          </a:bodyPr>
          <a:lstStyle/>
          <a:p>
            <a:pPr algn="ctr"/>
            <a:r>
              <a:rPr lang="en-US" altLang="ja-JP" sz="2800" dirty="0"/>
              <a:t>History of Standard Formats</a:t>
            </a:r>
            <a:endParaRPr lang="ja-JP" altLang="en-US" sz="2800" dirty="0"/>
          </a:p>
        </p:txBody>
      </p:sp>
      <p:sp>
        <p:nvSpPr>
          <p:cNvPr id="215" name="Rectangle 214">
            <a:extLst>
              <a:ext uri="{FF2B5EF4-FFF2-40B4-BE49-F238E27FC236}">
                <a16:creationId xmlns:a16="http://schemas.microsoft.com/office/drawing/2014/main" id="{2DD3F3AB-86A2-4F9C-9395-0B0DDA4FB876}"/>
              </a:ext>
            </a:extLst>
          </p:cNvPr>
          <p:cNvSpPr>
            <a:spLocks noChangeArrowheads="1"/>
          </p:cNvSpPr>
          <p:nvPr/>
        </p:nvSpPr>
        <p:spPr bwMode="auto">
          <a:xfrm>
            <a:off x="1676401" y="-91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ja-JP" altLang="en-US"/>
          </a:p>
        </p:txBody>
      </p:sp>
      <p:pic>
        <p:nvPicPr>
          <p:cNvPr id="233" name="図 232" descr="ロゴ&#10;&#10;自動的に生成された説明">
            <a:extLst>
              <a:ext uri="{FF2B5EF4-FFF2-40B4-BE49-F238E27FC236}">
                <a16:creationId xmlns:a16="http://schemas.microsoft.com/office/drawing/2014/main" id="{E427BB3E-AD36-B64A-ABA4-B853363CF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5" name="日付プレースホルダー 4">
            <a:extLst>
              <a:ext uri="{FF2B5EF4-FFF2-40B4-BE49-F238E27FC236}">
                <a16:creationId xmlns:a16="http://schemas.microsoft.com/office/drawing/2014/main" id="{54E2ADDC-3FD3-2A4E-B43B-E22BDB27B819}"/>
              </a:ext>
            </a:extLst>
          </p:cNvPr>
          <p:cNvSpPr>
            <a:spLocks noGrp="1"/>
          </p:cNvSpPr>
          <p:nvPr>
            <p:ph type="dt" sz="half" idx="10"/>
          </p:nvPr>
        </p:nvSpPr>
        <p:spPr/>
        <p:txBody>
          <a:bodyPr/>
          <a:lstStyle/>
          <a:p>
            <a:fld id="{8B6E9A29-9854-1144-A679-683232F68EB6}"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48B94911-F1FE-0F40-A7D8-17B9951C6A9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5D5CD916-A4A7-384A-9208-69C02820FC9F}"/>
              </a:ext>
            </a:extLst>
          </p:cNvPr>
          <p:cNvSpPr>
            <a:spLocks noGrp="1"/>
          </p:cNvSpPr>
          <p:nvPr>
            <p:ph type="sldNum" sz="quarter" idx="12"/>
          </p:nvPr>
        </p:nvSpPr>
        <p:spPr/>
        <p:txBody>
          <a:bodyPr/>
          <a:lstStyle/>
          <a:p>
            <a:fld id="{AF110511-BFC8-584C-9148-D8FB8E3994B1}" type="slidenum">
              <a:rPr kumimoji="1" lang="ja-JP" altLang="en-US" smtClean="0"/>
              <a:t>7</a:t>
            </a:fld>
            <a:endParaRPr kumimoji="1" lang="ja-JP" altLang="en-US"/>
          </a:p>
        </p:txBody>
      </p:sp>
    </p:spTree>
    <p:extLst>
      <p:ext uri="{BB962C8B-B14F-4D97-AF65-F5344CB8AC3E}">
        <p14:creationId xmlns:p14="http://schemas.microsoft.com/office/powerpoint/2010/main" val="351603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5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66722" y="586855"/>
            <a:ext cx="3201366" cy="3387497"/>
          </a:xfrm>
        </p:spPr>
        <p:txBody>
          <a:bodyPr anchor="b">
            <a:normAutofit/>
          </a:bodyPr>
          <a:lstStyle/>
          <a:p>
            <a:pPr algn="r"/>
            <a:r>
              <a:rPr lang="en-US" altLang="ja-JP" sz="4000" b="1" dirty="0">
                <a:solidFill>
                  <a:srgbClr val="FFFFFF"/>
                </a:solidFill>
              </a:rPr>
              <a:t>Business Requirements</a:t>
            </a:r>
            <a:endParaRPr lang="ja-JP" altLang="en-US" sz="4000" b="1">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04547" y="460323"/>
            <a:ext cx="7220731" cy="5902229"/>
          </a:xfrm>
        </p:spPr>
        <p:txBody>
          <a:bodyPr anchor="ctr" anchorCtr="0">
            <a:noAutofit/>
          </a:bodyPr>
          <a:lstStyle/>
          <a:p>
            <a:pPr marL="0" indent="0">
              <a:buNone/>
            </a:pPr>
            <a:r>
              <a:rPr lang="en-US" altLang="ja-JP" sz="1800" b="1" dirty="0"/>
              <a:t>Reduce, Reuse and Recycle is the key concept of SDGs </a:t>
            </a:r>
            <a:r>
              <a:rPr lang="en-US" altLang="ja-JP" sz="1600" dirty="0"/>
              <a:t>Avoid Not-invented-here syndrome (NIH). NIH can be defined by a tendency for people and organizations to avoid things that they didn’t create themselves. This syndrome is similar to the “let’s reinvent the wheel” syndrome.</a:t>
            </a:r>
            <a:r>
              <a:rPr lang="en-US" altLang="ja-JP" sz="1100" dirty="0"/>
              <a:t> [SOURCE: </a:t>
            </a:r>
            <a:r>
              <a:rPr lang="en-US" altLang="ja-JP" sz="1100" dirty="0">
                <a:hlinkClick r:id="rId2"/>
              </a:rPr>
              <a:t>https://www.bmc.com/blogs/not-invented-here-syndrome/</a:t>
            </a:r>
            <a:r>
              <a:rPr lang="en-US" altLang="ja-JP" sz="1100" dirty="0"/>
              <a:t> ]</a:t>
            </a:r>
          </a:p>
          <a:p>
            <a:pPr marL="0" indent="0">
              <a:buNone/>
            </a:pPr>
            <a:r>
              <a:rPr lang="en-US" altLang="ja-JP" sz="1800" b="1" dirty="0"/>
              <a:t>Business Process </a:t>
            </a:r>
            <a:r>
              <a:rPr lang="en-US" altLang="ja-JP" sz="1600" dirty="0"/>
              <a:t>Now that we have extended the TC name to audit data services, we should support not only data modeling but also business processes, business rules, and these validation.</a:t>
            </a:r>
          </a:p>
          <a:p>
            <a:pPr marL="0" indent="0">
              <a:buNone/>
            </a:pPr>
            <a:r>
              <a:rPr lang="en-US" altLang="ja-JP" sz="1800" b="1" dirty="0"/>
              <a:t>Extensibility</a:t>
            </a:r>
            <a:r>
              <a:rPr lang="en-US" altLang="ja-JP" sz="1600" b="1" dirty="0"/>
              <a:t> </a:t>
            </a:r>
            <a:r>
              <a:rPr lang="en-US" altLang="ja-JP" sz="1600" dirty="0"/>
              <a:t>Organizations in each jurisdiction have regulations and / or internal control rules for each jurisdiction. We SHALL supports extensibility to meet these requirements.</a:t>
            </a:r>
          </a:p>
          <a:p>
            <a:pPr marL="0" indent="0">
              <a:buNone/>
            </a:pPr>
            <a:r>
              <a:rPr lang="en-US" altLang="ja-JP" sz="1800" b="1" dirty="0"/>
              <a:t>Comparability</a:t>
            </a:r>
            <a:r>
              <a:rPr lang="en-US" altLang="ja-JP" sz="1600" b="1" dirty="0"/>
              <a:t> </a:t>
            </a:r>
            <a:r>
              <a:rPr lang="en-US" altLang="ja-JP" sz="1600" dirty="0"/>
              <a:t>There are many things in common other than the expansion due to the jurisdiction differences. We SHALL support comparability based on common points.</a:t>
            </a:r>
          </a:p>
          <a:p>
            <a:pPr marL="0" indent="0">
              <a:buNone/>
            </a:pPr>
            <a:r>
              <a:rPr lang="en-US" altLang="ja-JP" sz="1800" b="1" dirty="0"/>
              <a:t>Localization</a:t>
            </a:r>
            <a:r>
              <a:rPr lang="en-US" altLang="ja-JP" sz="1600" b="1" dirty="0"/>
              <a:t> </a:t>
            </a:r>
            <a:r>
              <a:rPr lang="en-US" altLang="ja-JP" sz="1600" dirty="0"/>
              <a:t>As an international standard, we SHALL support localized labeling and description in the natural language of the jurisdiction.</a:t>
            </a:r>
          </a:p>
        </p:txBody>
      </p:sp>
      <p:pic>
        <p:nvPicPr>
          <p:cNvPr id="35" name="図 34" descr="ロゴ&#10;&#10;自動的に生成された説明">
            <a:extLst>
              <a:ext uri="{FF2B5EF4-FFF2-40B4-BE49-F238E27FC236}">
                <a16:creationId xmlns:a16="http://schemas.microsoft.com/office/drawing/2014/main" id="{58554F73-9A25-1342-B7FC-1259D3870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2" name="日付プレースホルダー 1">
            <a:extLst>
              <a:ext uri="{FF2B5EF4-FFF2-40B4-BE49-F238E27FC236}">
                <a16:creationId xmlns:a16="http://schemas.microsoft.com/office/drawing/2014/main" id="{CF71CA27-CD78-4C44-ADF3-3166F418FE7F}"/>
              </a:ext>
            </a:extLst>
          </p:cNvPr>
          <p:cNvSpPr>
            <a:spLocks noGrp="1"/>
          </p:cNvSpPr>
          <p:nvPr>
            <p:ph type="dt" sz="half" idx="10"/>
          </p:nvPr>
        </p:nvSpPr>
        <p:spPr/>
        <p:txBody>
          <a:bodyPr/>
          <a:lstStyle/>
          <a:p>
            <a:fld id="{ECFD3C82-79AE-BA46-B4C7-2310774599B8}" type="datetime1">
              <a:rPr lang="ja-JP" altLang="en-US" smtClean="0"/>
              <a:t>2021/6/23</a:t>
            </a:fld>
            <a:endParaRPr lang="ja-JP" altLang="en-US"/>
          </a:p>
        </p:txBody>
      </p:sp>
      <p:sp>
        <p:nvSpPr>
          <p:cNvPr id="5" name="フッター プレースホルダー 4">
            <a:extLst>
              <a:ext uri="{FF2B5EF4-FFF2-40B4-BE49-F238E27FC236}">
                <a16:creationId xmlns:a16="http://schemas.microsoft.com/office/drawing/2014/main" id="{20D1EAD4-D314-5C43-9E13-F1E50D02B294}"/>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5C8CE3A2-4520-D94B-84AE-26FA3B4AD4E7}"/>
              </a:ext>
            </a:extLst>
          </p:cNvPr>
          <p:cNvSpPr>
            <a:spLocks noGrp="1"/>
          </p:cNvSpPr>
          <p:nvPr>
            <p:ph type="sldNum" sz="quarter" idx="12"/>
          </p:nvPr>
        </p:nvSpPr>
        <p:spPr/>
        <p:txBody>
          <a:bodyPr/>
          <a:lstStyle/>
          <a:p>
            <a:fld id="{AF110511-BFC8-584C-9148-D8FB8E3994B1}" type="slidenum">
              <a:rPr lang="ja-JP" altLang="en-US" smtClean="0"/>
              <a:pPr/>
              <a:t>8</a:t>
            </a:fld>
            <a:endParaRPr lang="ja-JP" altLang="en-US"/>
          </a:p>
        </p:txBody>
      </p:sp>
    </p:spTree>
    <p:extLst>
      <p:ext uri="{BB962C8B-B14F-4D97-AF65-F5344CB8AC3E}">
        <p14:creationId xmlns:p14="http://schemas.microsoft.com/office/powerpoint/2010/main" val="2886523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1965</Words>
  <Application>Microsoft Macintosh PowerPoint</Application>
  <PresentationFormat>ワイド画面</PresentationFormat>
  <Paragraphs>215</Paragraphs>
  <Slides>10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inherit</vt:lpstr>
      <vt:lpstr>LiberationSerifRegular</vt:lpstr>
      <vt:lpstr>游ゴシック</vt:lpstr>
      <vt:lpstr>游ゴシック Light</vt:lpstr>
      <vt:lpstr>Arial</vt:lpstr>
      <vt:lpstr>Calibri</vt:lpstr>
      <vt:lpstr>Calibri Light</vt:lpstr>
      <vt:lpstr>Helvetica Neue</vt:lpstr>
      <vt:lpstr>Office テーマ</vt:lpstr>
      <vt:lpstr>Audit data modelling / Semantic model for audit data services </vt:lpstr>
      <vt:lpstr>Scope</vt:lpstr>
      <vt:lpstr>ISO/IEC Directives, Part 2, 2018 4 Objective of standardization</vt:lpstr>
      <vt:lpstr>Understanding the prerequisites for ISO</vt:lpstr>
      <vt:lpstr>Understanding the prerequisites for ISO</vt:lpstr>
      <vt:lpstr>Things to consider before writing a standard Don’t climb mountain (ISO) in high heels</vt:lpstr>
      <vt:lpstr>PowerPoint プレゼンテーション</vt:lpstr>
      <vt:lpstr>History of Standard Formats</vt:lpstr>
      <vt:lpstr>Business Requirements</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三分一 信之</dc:creator>
  <cp:lastModifiedBy>三分一 信之</cp:lastModifiedBy>
  <cp:revision>22</cp:revision>
  <dcterms:created xsi:type="dcterms:W3CDTF">2021-06-23T06:55:40Z</dcterms:created>
  <dcterms:modified xsi:type="dcterms:W3CDTF">2021-06-23T10:45:38Z</dcterms:modified>
</cp:coreProperties>
</file>