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F71A-B29C-431A-9FD7-BD70D672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F1E4-7897-41F9-B02D-BAF95843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8642-6A2E-4ED9-A2F5-24AA9F4A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A12CB-5006-44AE-93A5-3598436C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06DD-26DA-4A59-A85A-867B78C4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1FBC-D849-44C7-AD11-520BFBDD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1A277-5CFB-4449-B4C5-7E7C0984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4A59-994E-4EF1-9C22-FD786DD9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122D-FDBF-43C5-8E06-82A7EBF8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AA23-2F6B-4746-8EAE-E115F4D1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C8079-47FD-4BE9-8B5B-7D3DB000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5C861-8743-40A6-95D6-98DA732B1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D84F-BF4D-4855-B70D-C77E1FE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F590-0B29-4D61-8243-1AB58A57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2A6F-B874-4777-839F-981A016F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62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D95E-5533-4068-9FFF-BEB6B539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CB14-FE14-4619-9F5B-0E2FD1A1B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B625-9D00-4D51-AE34-51D740F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EC39-70FA-41E2-9752-78CDF36D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44ED-8C78-4F67-A943-E3B97C5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7C46-F921-46DB-9B14-AD046FA8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2EE74-B0B3-4DB4-9B25-37C8DA06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2DB2-34AF-4F87-9801-3225D47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EDF1-69FF-42FA-998B-FC31910F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8EE3-2CEB-458B-87FE-3F67C6BB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F4C5-56FA-4EE7-B896-BE332526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17CE-55B2-4FF2-A6C9-9B28CCEB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25B7-8323-476C-9BEB-1EFC28AC2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6238-37D8-4307-A547-B719F3BE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A9B8-1823-42E9-A988-F9B6439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48F1-C500-4E9A-8A81-D866BC4E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7F8D-7890-4F23-9ACF-0140D839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EB305-EA68-45AF-8CDD-C5DA581F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EAE0-502A-417B-A309-E05A315F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1D3BD-E033-4EC5-B89B-4E8DC0B92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D7137-E49B-468F-B179-AB844BD7C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88A29-8DD0-4690-9943-6468A100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0763A-9A56-4DE0-8B82-9B84154E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58C3A-C39A-4B2F-901E-71D60F67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D0D1-8497-44C7-A3F3-62FED2D4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6E664-5553-4853-8A08-E763F1E4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E42F-92D6-4138-BBDA-86BE958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CFB32-83F1-456C-85DC-968E7126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28404-D03A-402B-877A-A67F40C4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32BF-7BCF-4E39-ABE6-D34689F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69FE2-1857-4D9E-B128-6B5C60DD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3BFC-48B4-47EC-AB74-CE4D5EFB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4317-92B3-452F-9FC9-D6AE1637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D25C-623D-4BE8-863A-BDFF9B45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DDB5C-3795-44C4-AB83-BF7E3634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ACC8-7B43-4002-9CBC-B6C051E0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A806F-E626-48C5-B2CC-325EAA3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8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AED3-FA21-492D-B5AE-402D4E3C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A4BF3-772D-44C4-BECC-A1E50B4D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8866D-8047-4C0A-9B24-AC009563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0522-E26C-40B7-8D8F-4CF27B64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4388A-9286-4126-AB3A-52614FA1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E192-5FC1-4198-A72A-EE536B35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5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FA2F0-4CA0-4AD5-89A0-AA932349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AC64-CDF5-4069-87CE-AD36B417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B2BF-CF52-4EA1-853E-4A5F7BB71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593E-9797-4195-91F5-4961B2A45F56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569B-ECA1-4DDD-9C78-979F479F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3454-B231-4FE9-8535-1BFFC8D3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A9EC-521D-4451-8405-E107D494D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40C8B1F-3D86-430F-9747-DFA1FDACC344}"/>
              </a:ext>
            </a:extLst>
          </p:cNvPr>
          <p:cNvGrpSpPr/>
          <p:nvPr/>
        </p:nvGrpSpPr>
        <p:grpSpPr>
          <a:xfrm>
            <a:off x="737936" y="1577006"/>
            <a:ext cx="10716128" cy="3973988"/>
            <a:chOff x="737936" y="1577006"/>
            <a:chExt cx="10716128" cy="3973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B63A7D-7D99-462F-8500-3910E31CF691}"/>
                </a:ext>
              </a:extLst>
            </p:cNvPr>
            <p:cNvSpPr txBox="1"/>
            <p:nvPr/>
          </p:nvSpPr>
          <p:spPr>
            <a:xfrm>
              <a:off x="4656000" y="1577006"/>
              <a:ext cx="2880000" cy="54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Semantic data model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74D0EE-9676-4982-840B-1E43174E72CB}"/>
                </a:ext>
              </a:extLst>
            </p:cNvPr>
            <p:cNvGrpSpPr/>
            <p:nvPr/>
          </p:nvGrpSpPr>
          <p:grpSpPr>
            <a:xfrm>
              <a:off x="5391508" y="5010994"/>
              <a:ext cx="6062556" cy="540000"/>
              <a:chOff x="5391508" y="5010994"/>
              <a:chExt cx="6062556" cy="5400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20936-FF1B-4FA6-839C-3AB99D63F744}"/>
                  </a:ext>
                </a:extLst>
              </p:cNvPr>
              <p:cNvSpPr txBox="1"/>
              <p:nvPr/>
            </p:nvSpPr>
            <p:spPr>
              <a:xfrm>
                <a:off x="8574064" y="5010994"/>
                <a:ext cx="2880000" cy="54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anchor="ctr" anchorCtr="1">
                <a:noAutofit/>
              </a:bodyPr>
              <a:lstStyle/>
              <a:p>
                <a:r>
                  <a:rPr lang="en-GB" sz="2000" dirty="0"/>
                  <a:t>JSON syntax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6D1B4A-32DD-48A3-AAA2-FDB3BE5F089E}"/>
                  </a:ext>
                </a:extLst>
              </p:cNvPr>
              <p:cNvSpPr txBox="1"/>
              <p:nvPr/>
            </p:nvSpPr>
            <p:spPr>
              <a:xfrm>
                <a:off x="5391508" y="5010994"/>
                <a:ext cx="2880000" cy="54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anchor="ctr" anchorCtr="1">
                <a:noAutofit/>
              </a:bodyPr>
              <a:lstStyle/>
              <a:p>
                <a:r>
                  <a:rPr lang="en-GB" sz="2000" dirty="0"/>
                  <a:t>XML syntax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857279-334B-4B43-A7C5-90BBB860F908}"/>
                </a:ext>
              </a:extLst>
            </p:cNvPr>
            <p:cNvSpPr txBox="1"/>
            <p:nvPr/>
          </p:nvSpPr>
          <p:spPr>
            <a:xfrm>
              <a:off x="737936" y="5010994"/>
              <a:ext cx="2880000" cy="54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CSV syntax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037A81-8DA9-4F44-8D90-9ABEA498942E}"/>
                </a:ext>
              </a:extLst>
            </p:cNvPr>
            <p:cNvSpPr txBox="1"/>
            <p:nvPr/>
          </p:nvSpPr>
          <p:spPr>
            <a:xfrm>
              <a:off x="2696968" y="3217800"/>
              <a:ext cx="28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400" dirty="0"/>
                <a:t>semantic binding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5B44FE-BA37-42BF-93AA-300C5AFC918A}"/>
                </a:ext>
              </a:extLst>
            </p:cNvPr>
            <p:cNvSpPr txBox="1"/>
            <p:nvPr/>
          </p:nvSpPr>
          <p:spPr>
            <a:xfrm>
              <a:off x="6982786" y="3217800"/>
              <a:ext cx="28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400" dirty="0"/>
                <a:t>syntax binding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A8856E-70AF-46D4-8EE2-D278F70F6DF1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2177936" y="3757800"/>
              <a:ext cx="1959032" cy="12531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4CDE82-1037-4BD6-A7D9-667479C6525D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flipH="1">
              <a:off x="6831508" y="3757800"/>
              <a:ext cx="1591278" cy="12531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BDF75C-E0ED-4BC9-9CEA-6A9A85EFDF6B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8422786" y="3757800"/>
              <a:ext cx="1591278" cy="12531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B24932-120E-41CB-B5A9-79DBFF3F95D8}"/>
                </a:ext>
              </a:extLst>
            </p:cNvPr>
            <p:cNvCxnSpPr>
              <a:cxnSpLocks/>
              <a:stCxn id="9" idx="0"/>
              <a:endCxn id="5" idx="2"/>
            </p:cNvCxnSpPr>
            <p:nvPr/>
          </p:nvCxnSpPr>
          <p:spPr>
            <a:xfrm flipV="1">
              <a:off x="4136968" y="2117006"/>
              <a:ext cx="1959032" cy="11007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10172E9-CDCB-4932-85A6-B1EE1C3E4F04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096000" y="2117006"/>
              <a:ext cx="2326786" cy="11007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FFB44E7-20BC-4A74-B9AD-9AD39978ADFB}"/>
              </a:ext>
            </a:extLst>
          </p:cNvPr>
          <p:cNvGrpSpPr/>
          <p:nvPr/>
        </p:nvGrpSpPr>
        <p:grpSpPr>
          <a:xfrm>
            <a:off x="1339971" y="823032"/>
            <a:ext cx="9391740" cy="5327129"/>
            <a:chOff x="1339971" y="823032"/>
            <a:chExt cx="9391740" cy="53271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CF3DAA-C732-41C2-8C60-F83F68D38C5F}"/>
                </a:ext>
              </a:extLst>
            </p:cNvPr>
            <p:cNvSpPr txBox="1"/>
            <p:nvPr/>
          </p:nvSpPr>
          <p:spPr>
            <a:xfrm>
              <a:off x="4563757" y="823032"/>
              <a:ext cx="2880000" cy="72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Semantic data type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B35D5B-CCC7-4EE0-9E86-9CABCED7E135}"/>
                </a:ext>
              </a:extLst>
            </p:cNvPr>
            <p:cNvSpPr txBox="1"/>
            <p:nvPr/>
          </p:nvSpPr>
          <p:spPr>
            <a:xfrm>
              <a:off x="4563757" y="2353607"/>
              <a:ext cx="2880000" cy="72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Semantic data element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BEC4A-914A-4305-926B-52EFBDA38571}"/>
                </a:ext>
              </a:extLst>
            </p:cNvPr>
            <p:cNvSpPr txBox="1"/>
            <p:nvPr/>
          </p:nvSpPr>
          <p:spPr>
            <a:xfrm>
              <a:off x="3835494" y="3896962"/>
              <a:ext cx="2880000" cy="7424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Aggregation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0BBA70-D036-4F26-98E8-DE8C45527D47}"/>
                </a:ext>
              </a:extLst>
            </p:cNvPr>
            <p:cNvSpPr txBox="1"/>
            <p:nvPr/>
          </p:nvSpPr>
          <p:spPr>
            <a:xfrm>
              <a:off x="6811030" y="3884166"/>
              <a:ext cx="2880001" cy="74240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Association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C6A2F4-325F-4EEF-8D15-A623A70319A3}"/>
                </a:ext>
              </a:extLst>
            </p:cNvPr>
            <p:cNvSpPr txBox="1"/>
            <p:nvPr/>
          </p:nvSpPr>
          <p:spPr>
            <a:xfrm>
              <a:off x="4595841" y="5414758"/>
              <a:ext cx="2880000" cy="72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Composite of</a:t>
              </a:r>
            </a:p>
            <a:p>
              <a:r>
                <a:rPr lang="en-GB" sz="2000" dirty="0"/>
                <a:t>semantic data elements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7503D4-2B27-499E-A904-ED1988153314}"/>
                </a:ext>
              </a:extLst>
            </p:cNvPr>
            <p:cNvSpPr txBox="1"/>
            <p:nvPr/>
          </p:nvSpPr>
          <p:spPr>
            <a:xfrm>
              <a:off x="1339971" y="5414758"/>
              <a:ext cx="2880000" cy="72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Composite of</a:t>
              </a:r>
            </a:p>
            <a:p>
              <a:r>
                <a:rPr lang="en-GB" sz="2000" dirty="0"/>
                <a:t>semantic data elements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286B60-BFD6-4B39-893E-BA3742F8F3B9}"/>
                </a:ext>
              </a:extLst>
            </p:cNvPr>
            <p:cNvSpPr txBox="1"/>
            <p:nvPr/>
          </p:nvSpPr>
          <p:spPr>
            <a:xfrm>
              <a:off x="7851711" y="5430161"/>
              <a:ext cx="2880000" cy="720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anchor="ctr" anchorCtr="1">
              <a:noAutofit/>
            </a:bodyPr>
            <a:lstStyle/>
            <a:p>
              <a:r>
                <a:rPr lang="en-GB" sz="2000" dirty="0"/>
                <a:t>Composite of</a:t>
              </a:r>
            </a:p>
            <a:p>
              <a:r>
                <a:rPr lang="en-GB" sz="2000" dirty="0"/>
                <a:t>semantic data elements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E34FD0-B391-4CC4-96B0-B1A91D019A57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6003757" y="1543032"/>
              <a:ext cx="0" cy="81057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F65C1B-089E-4183-A444-7F54AA6BB26D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6003757" y="3073607"/>
              <a:ext cx="32084" cy="234115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1951B4C2-28EA-4CAA-956B-A77FACE6A1B6}"/>
                </a:ext>
              </a:extLst>
            </p:cNvPr>
            <p:cNvSpPr/>
            <p:nvPr/>
          </p:nvSpPr>
          <p:spPr>
            <a:xfrm>
              <a:off x="5953958" y="5035822"/>
              <a:ext cx="163768" cy="36103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A48BDFB-8169-43C9-8086-4FE54A10E2D3}"/>
                </a:ext>
              </a:extLst>
            </p:cNvPr>
            <p:cNvCxnSpPr>
              <a:cxnSpLocks/>
            </p:cNvCxnSpPr>
            <p:nvPr/>
          </p:nvCxnSpPr>
          <p:spPr>
            <a:xfrm>
              <a:off x="7184536" y="4617830"/>
              <a:ext cx="0" cy="8264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5906C202-023D-4F5F-95E6-C327BA15CF69}"/>
                </a:ext>
              </a:extLst>
            </p:cNvPr>
            <p:cNvSpPr/>
            <p:nvPr/>
          </p:nvSpPr>
          <p:spPr>
            <a:xfrm>
              <a:off x="7102653" y="5051742"/>
              <a:ext cx="163768" cy="36103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4BE109-4D27-40EB-A764-CFE0A938AD75}"/>
                </a:ext>
              </a:extLst>
            </p:cNvPr>
            <p:cNvCxnSpPr>
              <a:cxnSpLocks/>
            </p:cNvCxnSpPr>
            <p:nvPr/>
          </p:nvCxnSpPr>
          <p:spPr>
            <a:xfrm>
              <a:off x="9291711" y="4606454"/>
              <a:ext cx="0" cy="8264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5AB82B-34BC-40A8-81DA-1BACB84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2779971" y="4595078"/>
              <a:ext cx="0" cy="8264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01A92CC-B88D-41C2-A762-F17A1A358745}"/>
                </a:ext>
              </a:extLst>
            </p:cNvPr>
            <p:cNvCxnSpPr>
              <a:cxnSpLocks/>
            </p:cNvCxnSpPr>
            <p:nvPr/>
          </p:nvCxnSpPr>
          <p:spPr>
            <a:xfrm>
              <a:off x="4928955" y="4597350"/>
              <a:ext cx="0" cy="8264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27C0BE87-07FA-41C7-83B6-9B4283BBEDB9}"/>
                </a:ext>
              </a:extLst>
            </p:cNvPr>
            <p:cNvSpPr/>
            <p:nvPr/>
          </p:nvSpPr>
          <p:spPr>
            <a:xfrm>
              <a:off x="4847071" y="5044910"/>
              <a:ext cx="163768" cy="361034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FA0EE1-ADE8-4DFC-9CD4-F778A1281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971" y="4612928"/>
              <a:ext cx="214898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2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</dc:creator>
  <cp:lastModifiedBy>Nobu</cp:lastModifiedBy>
  <cp:revision>1</cp:revision>
  <dcterms:created xsi:type="dcterms:W3CDTF">2021-08-18T22:37:17Z</dcterms:created>
  <dcterms:modified xsi:type="dcterms:W3CDTF">2021-08-19T22:56:35Z</dcterms:modified>
</cp:coreProperties>
</file>