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8C45-A971-230B-831E-722FEC7A9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8174D-8360-91ED-5E29-CB2366A58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3926E-220D-F74C-CFD1-01667951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4E0BB-6F96-273E-C758-FCE593A1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B92A8-4D18-4492-B9EC-3B4008E4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98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6083-2C43-43D8-3B74-26B08ABC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C149B-0E31-8F46-03CF-51E349397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8E4CC-1AFE-B06A-8E78-4225A56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3C06C-FBCE-E114-F865-E1F165DD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41708-396E-9E01-97EB-459BDFEF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5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78471-C257-8918-1828-8AC9D272A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B9869-105F-FE4E-D2B8-F1788E79B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42CC-E53E-4CEA-83C4-9A7C31BD5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EBFE-C936-8BF3-C7FA-1725A421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4004-98E2-D14C-8BA2-EBF245A4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76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5A49-A63C-18BB-6084-58304099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DFE17-6D65-BE27-48A0-E18601FA2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FFE12-F4BB-FDC4-3337-22B7A734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E6C61-F83E-0196-5F0F-F5BF4063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0A331-4040-367E-ABE9-09A03839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356C-D9E8-9DD3-20CE-6CC27E256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BDF2D-FC93-51FE-42D2-E0BDDBE2C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4D8D0-4F95-2A7D-B101-234264AD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FDB33-F535-78CD-7C95-48FB4531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E45E0-94B3-48C9-34E5-7A2A33B0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4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13AF-D8CD-98FA-AEDD-FB90D6B5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E271-597B-B544-AA77-4C4985486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7A590-218D-3548-CAF9-FB63DD7FB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63227-9D85-7E7D-161F-3AA5D3C8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AAA5C-B344-003E-4163-FE3DAD6E4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43A87-BF32-B277-FC98-4F8288F5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2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6020-1BA8-01B1-67F5-FD37784E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97C97-4AED-5753-ED65-821DF8D3C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0F422-6876-A845-67C0-223D21ABF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C5E5F-2898-D064-0954-6FB68F62E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5D2BE-027B-BABF-C7B1-9E977A656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D795E5-2E7E-2465-388B-91077AB3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65AFC-9929-EF46-BB2B-71C2E634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9C931-F65E-9B0D-7F40-3AE8B987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46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DCD5-79AB-204F-57F3-8E3A3215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EE3B54-010E-C6D2-5BBE-FE6758C7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DEC7B-D614-C2B6-FA61-C802F7D5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A4271-2F82-783A-ED8E-AAFE9414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36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9C666-23BB-354B-5BBF-889E40A5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15BDF-22B1-2D91-D975-EC0D0E07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45E00-641E-97D7-AA75-53E76D58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8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5E26-695F-950E-A7D9-D3BACBDF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CE09C-D1AF-B4E7-04BE-9FACE5A5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56C74D-961F-A37B-E86B-DFE9C1088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F53C-7B0F-7A9D-E988-A99984D2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C758A-648D-2C6C-796F-5476E32F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71370-0653-711E-F393-9CB48457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81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B505-D541-1AB8-92CA-2A657243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6D4EA-6672-30F1-AF83-A24AC2A49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63074-0CC2-8A99-8E86-A80AE91BE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A8A1C-739E-E9F5-6DE0-D9AFF3BD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6C6A-6657-B674-8C55-576D0EAC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0FDF9-0683-31E8-232E-E4ADF9D4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95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84E3D-BAF0-15C9-5A97-1604A930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D65D8-7806-5245-00BD-ADB931FC2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EEA7-C5EE-6FCE-F5D4-17289C732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F7090-96D6-4240-AE92-F8840BB51D45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DB60-A1F0-00B8-C6C5-FC8D87E10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0D97B-0A9C-DE32-36BE-4E5EAD016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2F271-2A9C-4EEF-B407-628926F59C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94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AF2395-DE90-0213-1BC1-D852B01AA9CF}"/>
              </a:ext>
            </a:extLst>
          </p:cNvPr>
          <p:cNvSpPr txBox="1"/>
          <p:nvPr/>
        </p:nvSpPr>
        <p:spPr>
          <a:xfrm>
            <a:off x="2524224" y="903758"/>
            <a:ext cx="194550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gl-cor-date-label.xml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F7088-7CA2-1F5C-E40E-6E62F06086E0}"/>
              </a:ext>
            </a:extLst>
          </p:cNvPr>
          <p:cNvSpPr txBox="1"/>
          <p:nvPr/>
        </p:nvSpPr>
        <p:spPr>
          <a:xfrm>
            <a:off x="2524224" y="1270721"/>
            <a:ext cx="194550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gl-cor-date-label-ja.xml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EEB0AE2-342D-1A79-4BE1-C13B1ECBE544}"/>
              </a:ext>
            </a:extLst>
          </p:cNvPr>
          <p:cNvCxnSpPr>
            <a:cxnSpLocks/>
            <a:stCxn id="47" idx="2"/>
            <a:endCxn id="49" idx="1"/>
          </p:cNvCxnSpPr>
          <p:nvPr/>
        </p:nvCxnSpPr>
        <p:spPr>
          <a:xfrm rot="16200000" flipH="1">
            <a:off x="789273" y="554675"/>
            <a:ext cx="262891" cy="1606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0F4E41A-D86E-E63A-7048-A8C680A5BCFD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2265548" y="1057647"/>
            <a:ext cx="258676" cy="174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3CC7D8E-AEF3-3CCC-2852-7EB1AC1DB297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>
            <a:off x="2265548" y="1232257"/>
            <a:ext cx="258676" cy="1923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7AC0F6F-F15E-10E6-B3E0-377516B920A4}"/>
              </a:ext>
            </a:extLst>
          </p:cNvPr>
          <p:cNvCxnSpPr>
            <a:cxnSpLocks/>
            <a:stCxn id="49" idx="2"/>
            <a:endCxn id="51" idx="1"/>
          </p:cNvCxnSpPr>
          <p:nvPr/>
        </p:nvCxnSpPr>
        <p:spPr>
          <a:xfrm rot="16200000" flipH="1">
            <a:off x="1311712" y="910078"/>
            <a:ext cx="327325" cy="3170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8D1F4F-AE00-5571-B285-AA00B79F4616}"/>
              </a:ext>
            </a:extLst>
          </p:cNvPr>
          <p:cNvSpPr txBox="1"/>
          <p:nvPr/>
        </p:nvSpPr>
        <p:spPr>
          <a:xfrm>
            <a:off x="1645919" y="1637684"/>
            <a:ext cx="236721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gl-cor-date-presentation.xml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F38E0-02B8-53C0-79BD-3EEFB659A058}"/>
              </a:ext>
            </a:extLst>
          </p:cNvPr>
          <p:cNvSpPr txBox="1"/>
          <p:nvPr/>
        </p:nvSpPr>
        <p:spPr>
          <a:xfrm>
            <a:off x="1645919" y="2264530"/>
            <a:ext cx="236721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gl-cor-date.xsd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7E4A1F4-0761-2B96-AA64-735BF867DA27}"/>
              </a:ext>
            </a:extLst>
          </p:cNvPr>
          <p:cNvCxnSpPr>
            <a:cxnSpLocks/>
            <a:stCxn id="49" idx="2"/>
            <a:endCxn id="25" idx="1"/>
          </p:cNvCxnSpPr>
          <p:nvPr/>
        </p:nvCxnSpPr>
        <p:spPr>
          <a:xfrm rot="16200000" flipH="1">
            <a:off x="1038069" y="1183722"/>
            <a:ext cx="886641" cy="329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70F0AAB-07E1-1D2E-931E-437793BD4547}"/>
              </a:ext>
            </a:extLst>
          </p:cNvPr>
          <p:cNvCxnSpPr>
            <a:cxnSpLocks/>
            <a:stCxn id="49" idx="2"/>
            <a:endCxn id="26" idx="1"/>
          </p:cNvCxnSpPr>
          <p:nvPr/>
        </p:nvCxnSpPr>
        <p:spPr>
          <a:xfrm rot="16200000" flipH="1">
            <a:off x="724646" y="1497145"/>
            <a:ext cx="1513487" cy="329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76CB74-E181-4A3E-54B3-925A1CABEE94}"/>
              </a:ext>
            </a:extLst>
          </p:cNvPr>
          <p:cNvSpPr/>
          <p:nvPr/>
        </p:nvSpPr>
        <p:spPr>
          <a:xfrm>
            <a:off x="524577" y="226543"/>
            <a:ext cx="631658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0C354B0-27D4-F0FE-2700-2B04A2C8DA42}"/>
              </a:ext>
            </a:extLst>
          </p:cNvPr>
          <p:cNvSpPr/>
          <p:nvPr/>
        </p:nvSpPr>
        <p:spPr>
          <a:xfrm>
            <a:off x="1001030" y="627933"/>
            <a:ext cx="631658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4A34A4B-159E-9E55-1999-A3C366D104BE}"/>
              </a:ext>
            </a:extLst>
          </p:cNvPr>
          <p:cNvSpPr/>
          <p:nvPr/>
        </p:nvSpPr>
        <p:spPr>
          <a:xfrm>
            <a:off x="1633890" y="1093757"/>
            <a:ext cx="631658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1A0B244-4652-3B36-3E41-2ADC89A1B1C7}"/>
              </a:ext>
            </a:extLst>
          </p:cNvPr>
          <p:cNvSpPr/>
          <p:nvPr/>
        </p:nvSpPr>
        <p:spPr>
          <a:xfrm>
            <a:off x="5576239" y="226543"/>
            <a:ext cx="631658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5DFDC33-0AC8-CBEE-B6A0-B2C2F385C68C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>
            <a:off x="1156235" y="365043"/>
            <a:ext cx="4420004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B80410D-AD0A-95C5-E6A5-74D308B070C5}"/>
              </a:ext>
            </a:extLst>
          </p:cNvPr>
          <p:cNvSpPr txBox="1"/>
          <p:nvPr/>
        </p:nvSpPr>
        <p:spPr>
          <a:xfrm>
            <a:off x="6201878" y="743433"/>
            <a:ext cx="247048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gl-cor-content-date.xsd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2E65B8-6100-A93F-671A-F3D5E4836CDF}"/>
              </a:ext>
            </a:extLst>
          </p:cNvPr>
          <p:cNvSpPr txBox="1"/>
          <p:nvPr/>
        </p:nvSpPr>
        <p:spPr>
          <a:xfrm>
            <a:off x="6201878" y="1810080"/>
            <a:ext cx="2470484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gl-plt-date.xsd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C7F462E-70D7-6F35-4CBC-C9273235D8CB}"/>
              </a:ext>
            </a:extLst>
          </p:cNvPr>
          <p:cNvCxnSpPr>
            <a:cxnSpLocks/>
            <a:stCxn id="53" idx="2"/>
            <a:endCxn id="59" idx="1"/>
          </p:cNvCxnSpPr>
          <p:nvPr/>
        </p:nvCxnSpPr>
        <p:spPr>
          <a:xfrm rot="16200000" flipH="1">
            <a:off x="5316760" y="1078850"/>
            <a:ext cx="1460427" cy="309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965D16E-3D69-322F-7FC6-571278C59ABB}"/>
              </a:ext>
            </a:extLst>
          </p:cNvPr>
          <p:cNvCxnSpPr>
            <a:cxnSpLocks/>
            <a:stCxn id="53" idx="2"/>
            <a:endCxn id="57" idx="1"/>
          </p:cNvCxnSpPr>
          <p:nvPr/>
        </p:nvCxnSpPr>
        <p:spPr>
          <a:xfrm rot="16200000" flipH="1">
            <a:off x="5850083" y="545527"/>
            <a:ext cx="393780" cy="309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8D9B9DE-FBE2-BD23-C3B5-22887D250177}"/>
              </a:ext>
            </a:extLst>
          </p:cNvPr>
          <p:cNvSpPr/>
          <p:nvPr/>
        </p:nvSpPr>
        <p:spPr>
          <a:xfrm>
            <a:off x="5414716" y="98072"/>
            <a:ext cx="4511735" cy="2544544"/>
          </a:xfrm>
          <a:prstGeom prst="roundRect">
            <a:avLst>
              <a:gd name="adj" fmla="val 9023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(b) Palette Schema &amp; Content Schema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1B65AB1-611F-8338-E030-49AD4FFB643B}"/>
              </a:ext>
            </a:extLst>
          </p:cNvPr>
          <p:cNvSpPr/>
          <p:nvPr/>
        </p:nvSpPr>
        <p:spPr>
          <a:xfrm>
            <a:off x="410380" y="97046"/>
            <a:ext cx="4821456" cy="2911330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(a) Taxonomy Schema &amp; Linkbase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2D7CB51-A7D9-151B-A9E0-9A6B19FE327B}"/>
              </a:ext>
            </a:extLst>
          </p:cNvPr>
          <p:cNvSpPr/>
          <p:nvPr/>
        </p:nvSpPr>
        <p:spPr>
          <a:xfrm>
            <a:off x="1467151" y="842309"/>
            <a:ext cx="3699209" cy="1209148"/>
          </a:xfrm>
          <a:prstGeom prst="roundRect">
            <a:avLst>
              <a:gd name="adj" fmla="val 33508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Linkbase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CBAB960-09CB-BC3B-AFCD-1C7962DD3CE7}"/>
              </a:ext>
            </a:extLst>
          </p:cNvPr>
          <p:cNvSpPr txBox="1"/>
          <p:nvPr/>
        </p:nvSpPr>
        <p:spPr>
          <a:xfrm>
            <a:off x="4011935" y="2104186"/>
            <a:ext cx="1219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Taxonomy</a:t>
            </a:r>
          </a:p>
          <a:p>
            <a:r>
              <a:rPr lang="en-GB" dirty="0">
                <a:solidFill>
                  <a:schemeClr val="tx1"/>
                </a:solidFill>
              </a:rPr>
              <a:t>Schema</a:t>
            </a:r>
            <a:endParaRPr lang="en-GB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AD2DE90-7039-778C-2CB6-8DB80B24C48F}"/>
              </a:ext>
            </a:extLst>
          </p:cNvPr>
          <p:cNvSpPr/>
          <p:nvPr/>
        </p:nvSpPr>
        <p:spPr>
          <a:xfrm>
            <a:off x="6031358" y="523015"/>
            <a:ext cx="3752722" cy="1114669"/>
          </a:xfrm>
          <a:prstGeom prst="roundRect">
            <a:avLst>
              <a:gd name="adj" fmla="val 33508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Content</a:t>
            </a:r>
          </a:p>
          <a:p>
            <a:pPr algn="r"/>
            <a:r>
              <a:rPr lang="en-GB" dirty="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1EFD9F1-FD1E-DD50-5B46-90792753479F}"/>
              </a:ext>
            </a:extLst>
          </p:cNvPr>
          <p:cNvSpPr txBox="1"/>
          <p:nvPr/>
        </p:nvSpPr>
        <p:spPr>
          <a:xfrm>
            <a:off x="8672362" y="1662359"/>
            <a:ext cx="1003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Palette 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956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7E3B7-87DF-7AE8-646B-0AFB31DDA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E975365-039B-E527-4577-A4CAB8EB4AE8}"/>
              </a:ext>
            </a:extLst>
          </p:cNvPr>
          <p:cNvSpPr txBox="1"/>
          <p:nvPr/>
        </p:nvSpPr>
        <p:spPr>
          <a:xfrm>
            <a:off x="2524224" y="903758"/>
            <a:ext cx="194550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/>
              <a:t>gl-cor-date-label.xml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A28F7-9A2D-AA31-0DE7-04F662DD6815}"/>
              </a:ext>
            </a:extLst>
          </p:cNvPr>
          <p:cNvSpPr txBox="1"/>
          <p:nvPr/>
        </p:nvSpPr>
        <p:spPr>
          <a:xfrm>
            <a:off x="2524224" y="1270721"/>
            <a:ext cx="1945508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gl-cor-date-label-ja.xml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FCA0715-02A8-12D6-3388-9CBC70F65DE5}"/>
              </a:ext>
            </a:extLst>
          </p:cNvPr>
          <p:cNvCxnSpPr>
            <a:cxnSpLocks/>
            <a:endCxn id="49" idx="1"/>
          </p:cNvCxnSpPr>
          <p:nvPr/>
        </p:nvCxnSpPr>
        <p:spPr>
          <a:xfrm rot="16200000" flipH="1">
            <a:off x="862561" y="627964"/>
            <a:ext cx="143384" cy="1335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6FD29C9-C8EB-7A31-B823-3A01E488BCB4}"/>
              </a:ext>
            </a:extLst>
          </p:cNvPr>
          <p:cNvCxnSpPr>
            <a:cxnSpLocks/>
            <a:stCxn id="51" idx="3"/>
            <a:endCxn id="8" idx="1"/>
          </p:cNvCxnSpPr>
          <p:nvPr/>
        </p:nvCxnSpPr>
        <p:spPr>
          <a:xfrm flipV="1">
            <a:off x="2265548" y="1057647"/>
            <a:ext cx="258676" cy="174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CD5969-9967-58BA-695F-F926040AE4BC}"/>
              </a:ext>
            </a:extLst>
          </p:cNvPr>
          <p:cNvCxnSpPr>
            <a:cxnSpLocks/>
            <a:stCxn id="51" idx="3"/>
            <a:endCxn id="9" idx="1"/>
          </p:cNvCxnSpPr>
          <p:nvPr/>
        </p:nvCxnSpPr>
        <p:spPr>
          <a:xfrm>
            <a:off x="2265548" y="1232257"/>
            <a:ext cx="258676" cy="1923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011703D-64E4-E82F-1720-C3F3E6FFB995}"/>
              </a:ext>
            </a:extLst>
          </p:cNvPr>
          <p:cNvCxnSpPr>
            <a:cxnSpLocks/>
            <a:stCxn id="49" idx="2"/>
            <a:endCxn id="51" idx="1"/>
          </p:cNvCxnSpPr>
          <p:nvPr/>
        </p:nvCxnSpPr>
        <p:spPr>
          <a:xfrm rot="16200000" flipH="1">
            <a:off x="1311712" y="910078"/>
            <a:ext cx="327325" cy="31703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D2ACCE0-ADFD-980F-D768-1782855A0B9E}"/>
              </a:ext>
            </a:extLst>
          </p:cNvPr>
          <p:cNvSpPr txBox="1"/>
          <p:nvPr/>
        </p:nvSpPr>
        <p:spPr>
          <a:xfrm>
            <a:off x="1645919" y="1637684"/>
            <a:ext cx="236721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gl-cor-date-presentation.xml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C6F4E-9CEE-B3F4-B0AE-D8512A4FFA4D}"/>
              </a:ext>
            </a:extLst>
          </p:cNvPr>
          <p:cNvSpPr txBox="1"/>
          <p:nvPr/>
        </p:nvSpPr>
        <p:spPr>
          <a:xfrm>
            <a:off x="1645919" y="2264530"/>
            <a:ext cx="2367216" cy="3077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gl-cor-date.xsd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73030BB-BA18-68DB-06F1-23C0350B9FD3}"/>
              </a:ext>
            </a:extLst>
          </p:cNvPr>
          <p:cNvCxnSpPr>
            <a:cxnSpLocks/>
            <a:stCxn id="49" idx="2"/>
            <a:endCxn id="25" idx="1"/>
          </p:cNvCxnSpPr>
          <p:nvPr/>
        </p:nvCxnSpPr>
        <p:spPr>
          <a:xfrm rot="16200000" flipH="1">
            <a:off x="1038069" y="1183722"/>
            <a:ext cx="886641" cy="329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EF85D84-0679-25A1-4D7D-0DF74CB173E4}"/>
              </a:ext>
            </a:extLst>
          </p:cNvPr>
          <p:cNvCxnSpPr>
            <a:cxnSpLocks/>
            <a:stCxn id="49" idx="2"/>
            <a:endCxn id="26" idx="1"/>
          </p:cNvCxnSpPr>
          <p:nvPr/>
        </p:nvCxnSpPr>
        <p:spPr>
          <a:xfrm rot="16200000" flipH="1">
            <a:off x="724646" y="1497145"/>
            <a:ext cx="1513487" cy="3290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C903D8-AA36-8050-527D-027B453DF7EA}"/>
              </a:ext>
            </a:extLst>
          </p:cNvPr>
          <p:cNvSpPr txBox="1"/>
          <p:nvPr/>
        </p:nvSpPr>
        <p:spPr>
          <a:xfrm>
            <a:off x="2523024" y="3023804"/>
            <a:ext cx="1945508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gl-ext-date-label.xml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71ED17D-9661-B592-A3F6-924877DCA9B1}"/>
              </a:ext>
            </a:extLst>
          </p:cNvPr>
          <p:cNvCxnSpPr>
            <a:cxnSpLocks/>
            <a:stCxn id="50" idx="3"/>
            <a:endCxn id="34" idx="1"/>
          </p:cNvCxnSpPr>
          <p:nvPr/>
        </p:nvCxnSpPr>
        <p:spPr>
          <a:xfrm flipV="1">
            <a:off x="2272766" y="3177693"/>
            <a:ext cx="250258" cy="3542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4357F17-27B6-91E0-6140-70D805FE1BAC}"/>
              </a:ext>
            </a:extLst>
          </p:cNvPr>
          <p:cNvCxnSpPr>
            <a:cxnSpLocks/>
            <a:stCxn id="48" idx="2"/>
            <a:endCxn id="50" idx="1"/>
          </p:cNvCxnSpPr>
          <p:nvPr/>
        </p:nvCxnSpPr>
        <p:spPr>
          <a:xfrm rot="16200000" flipH="1">
            <a:off x="1356732" y="2896859"/>
            <a:ext cx="244502" cy="32424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7F75A36-051F-6986-57CC-E035FDA4A762}"/>
              </a:ext>
            </a:extLst>
          </p:cNvPr>
          <p:cNvSpPr txBox="1"/>
          <p:nvPr/>
        </p:nvSpPr>
        <p:spPr>
          <a:xfrm>
            <a:off x="1637500" y="3399686"/>
            <a:ext cx="2367216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gl-ext-date-presentation.xml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2C5D1F-6D45-F6F9-3DEA-155B1D1498E1}"/>
              </a:ext>
            </a:extLst>
          </p:cNvPr>
          <p:cNvSpPr txBox="1"/>
          <p:nvPr/>
        </p:nvSpPr>
        <p:spPr>
          <a:xfrm>
            <a:off x="1644719" y="3963949"/>
            <a:ext cx="2367216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gl-ext-date.xsd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6AEC7DD-49CA-CDE8-06CD-6B5557F76E5C}"/>
              </a:ext>
            </a:extLst>
          </p:cNvPr>
          <p:cNvCxnSpPr>
            <a:cxnSpLocks/>
            <a:stCxn id="48" idx="2"/>
            <a:endCxn id="40" idx="1"/>
          </p:cNvCxnSpPr>
          <p:nvPr/>
        </p:nvCxnSpPr>
        <p:spPr>
          <a:xfrm rot="16200000" flipH="1">
            <a:off x="1168758" y="3084833"/>
            <a:ext cx="616842" cy="32064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45DAAFB-65D7-80B7-F5B0-65EC227642B1}"/>
              </a:ext>
            </a:extLst>
          </p:cNvPr>
          <p:cNvCxnSpPr>
            <a:cxnSpLocks/>
            <a:stCxn id="48" idx="2"/>
            <a:endCxn id="41" idx="1"/>
          </p:cNvCxnSpPr>
          <p:nvPr/>
        </p:nvCxnSpPr>
        <p:spPr>
          <a:xfrm rot="16200000" flipH="1">
            <a:off x="890237" y="3363355"/>
            <a:ext cx="1181105" cy="32786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6463FAA-9A51-5CFE-6278-7A2A3605940A}"/>
              </a:ext>
            </a:extLst>
          </p:cNvPr>
          <p:cNvCxnSpPr>
            <a:cxnSpLocks/>
            <a:endCxn id="48" idx="1"/>
          </p:cNvCxnSpPr>
          <p:nvPr/>
        </p:nvCxnSpPr>
        <p:spPr>
          <a:xfrm rot="16200000" flipH="1">
            <a:off x="-211089" y="1586115"/>
            <a:ext cx="2290684" cy="13355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5530712-0A0D-84D6-3495-EE90FA85264A}"/>
              </a:ext>
            </a:extLst>
          </p:cNvPr>
          <p:cNvSpPr/>
          <p:nvPr/>
        </p:nvSpPr>
        <p:spPr>
          <a:xfrm>
            <a:off x="524577" y="226543"/>
            <a:ext cx="631658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2B3B839-49FE-2820-DE13-38D608B12208}"/>
              </a:ext>
            </a:extLst>
          </p:cNvPr>
          <p:cNvSpPr/>
          <p:nvPr/>
        </p:nvSpPr>
        <p:spPr>
          <a:xfrm>
            <a:off x="1001030" y="2659734"/>
            <a:ext cx="631658" cy="2769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E9EE1BE-1208-F6D2-412D-4AD5541E71F7}"/>
              </a:ext>
            </a:extLst>
          </p:cNvPr>
          <p:cNvSpPr/>
          <p:nvPr/>
        </p:nvSpPr>
        <p:spPr>
          <a:xfrm>
            <a:off x="1001030" y="627933"/>
            <a:ext cx="631658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509E83-EFFB-AC6F-7A2B-4C83D31C187D}"/>
              </a:ext>
            </a:extLst>
          </p:cNvPr>
          <p:cNvSpPr/>
          <p:nvPr/>
        </p:nvSpPr>
        <p:spPr>
          <a:xfrm>
            <a:off x="1641108" y="3042735"/>
            <a:ext cx="631658" cy="27699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6329576-85B0-ED33-7A28-01D6064E9B2D}"/>
              </a:ext>
            </a:extLst>
          </p:cNvPr>
          <p:cNvSpPr/>
          <p:nvPr/>
        </p:nvSpPr>
        <p:spPr>
          <a:xfrm>
            <a:off x="1633890" y="1093757"/>
            <a:ext cx="631658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D95EF3E-78B8-9F38-C12E-DEA5EBC86F33}"/>
              </a:ext>
            </a:extLst>
          </p:cNvPr>
          <p:cNvSpPr/>
          <p:nvPr/>
        </p:nvSpPr>
        <p:spPr>
          <a:xfrm>
            <a:off x="5576239" y="226543"/>
            <a:ext cx="631658" cy="2769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plt</a:t>
            </a:r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41080E9-C301-1F02-B595-0F75C033EB19}"/>
              </a:ext>
            </a:extLst>
          </p:cNvPr>
          <p:cNvCxnSpPr>
            <a:cxnSpLocks/>
            <a:stCxn id="47" idx="3"/>
            <a:endCxn id="53" idx="1"/>
          </p:cNvCxnSpPr>
          <p:nvPr/>
        </p:nvCxnSpPr>
        <p:spPr>
          <a:xfrm>
            <a:off x="1156235" y="365043"/>
            <a:ext cx="4420004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664DC2B-994B-AF3B-8E02-DAE2F6204D21}"/>
              </a:ext>
            </a:extLst>
          </p:cNvPr>
          <p:cNvSpPr txBox="1"/>
          <p:nvPr/>
        </p:nvSpPr>
        <p:spPr>
          <a:xfrm>
            <a:off x="6201878" y="743433"/>
            <a:ext cx="2470484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gl-cor-content-date.xsd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4233FB9-9543-E4A6-5010-2BAEAC6734E3}"/>
              </a:ext>
            </a:extLst>
          </p:cNvPr>
          <p:cNvSpPr txBox="1"/>
          <p:nvPr/>
        </p:nvSpPr>
        <p:spPr>
          <a:xfrm>
            <a:off x="6201878" y="1123525"/>
            <a:ext cx="2470484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gl-ext-content-date.xsd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B6EC12-7D43-90BF-434A-BE11595C045F}"/>
              </a:ext>
            </a:extLst>
          </p:cNvPr>
          <p:cNvSpPr txBox="1"/>
          <p:nvPr/>
        </p:nvSpPr>
        <p:spPr>
          <a:xfrm>
            <a:off x="6201878" y="1810080"/>
            <a:ext cx="2470484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gl-plt-date.xsd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EA862EAA-330C-2FE3-E926-BD1CEB909368}"/>
              </a:ext>
            </a:extLst>
          </p:cNvPr>
          <p:cNvCxnSpPr>
            <a:cxnSpLocks/>
            <a:stCxn id="53" idx="2"/>
            <a:endCxn id="59" idx="1"/>
          </p:cNvCxnSpPr>
          <p:nvPr/>
        </p:nvCxnSpPr>
        <p:spPr>
          <a:xfrm rot="16200000" flipH="1">
            <a:off x="5316760" y="1078850"/>
            <a:ext cx="1460427" cy="309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2A32DA2-881E-BF80-5681-F896280690BB}"/>
              </a:ext>
            </a:extLst>
          </p:cNvPr>
          <p:cNvCxnSpPr>
            <a:cxnSpLocks/>
            <a:stCxn id="53" idx="2"/>
            <a:endCxn id="57" idx="1"/>
          </p:cNvCxnSpPr>
          <p:nvPr/>
        </p:nvCxnSpPr>
        <p:spPr>
          <a:xfrm rot="16200000" flipH="1">
            <a:off x="5850083" y="545527"/>
            <a:ext cx="393780" cy="309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FA517D4-AC2D-4275-1899-B1D421A1F9BF}"/>
              </a:ext>
            </a:extLst>
          </p:cNvPr>
          <p:cNvCxnSpPr>
            <a:cxnSpLocks/>
            <a:stCxn id="53" idx="2"/>
            <a:endCxn id="58" idx="1"/>
          </p:cNvCxnSpPr>
          <p:nvPr/>
        </p:nvCxnSpPr>
        <p:spPr>
          <a:xfrm rot="16200000" flipH="1">
            <a:off x="5660037" y="735573"/>
            <a:ext cx="773872" cy="3098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11A844E-B55F-7E9A-9335-DFB01A9F3BA8}"/>
              </a:ext>
            </a:extLst>
          </p:cNvPr>
          <p:cNvSpPr/>
          <p:nvPr/>
        </p:nvSpPr>
        <p:spPr>
          <a:xfrm>
            <a:off x="5414716" y="98072"/>
            <a:ext cx="4511735" cy="2561662"/>
          </a:xfrm>
          <a:prstGeom prst="roundRect">
            <a:avLst>
              <a:gd name="adj" fmla="val 9023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Palette Schema &amp; Content Schema 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0C9EC87-D784-9F69-D5E3-ADF20523688B}"/>
              </a:ext>
            </a:extLst>
          </p:cNvPr>
          <p:cNvSpPr/>
          <p:nvPr/>
        </p:nvSpPr>
        <p:spPr>
          <a:xfrm>
            <a:off x="410380" y="97046"/>
            <a:ext cx="4821456" cy="4712698"/>
          </a:xfrm>
          <a:prstGeom prst="roundRect">
            <a:avLst>
              <a:gd name="adj" fmla="val 448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Taxonomy Schema &amp; Linkbase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095FAB1E-86A5-602C-AE75-7CA1E120FDD5}"/>
              </a:ext>
            </a:extLst>
          </p:cNvPr>
          <p:cNvSpPr/>
          <p:nvPr/>
        </p:nvSpPr>
        <p:spPr>
          <a:xfrm>
            <a:off x="1467151" y="842309"/>
            <a:ext cx="3699209" cy="1209148"/>
          </a:xfrm>
          <a:prstGeom prst="roundRect">
            <a:avLst>
              <a:gd name="adj" fmla="val 33508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Linkbase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7F09DBE-C51A-7DCD-9575-5EC1C7F4D961}"/>
              </a:ext>
            </a:extLst>
          </p:cNvPr>
          <p:cNvSpPr txBox="1"/>
          <p:nvPr/>
        </p:nvSpPr>
        <p:spPr>
          <a:xfrm>
            <a:off x="4011935" y="2104186"/>
            <a:ext cx="1219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Taxonomy</a:t>
            </a:r>
          </a:p>
          <a:p>
            <a:r>
              <a:rPr lang="en-GB" dirty="0">
                <a:solidFill>
                  <a:schemeClr val="tx1"/>
                </a:solidFill>
              </a:rPr>
              <a:t>Schema</a:t>
            </a:r>
            <a:endParaRPr lang="en-GB" dirty="0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FAC9220-551B-B9B2-CD67-7024ABCEDACA}"/>
              </a:ext>
            </a:extLst>
          </p:cNvPr>
          <p:cNvSpPr/>
          <p:nvPr/>
        </p:nvSpPr>
        <p:spPr>
          <a:xfrm>
            <a:off x="1467150" y="2897221"/>
            <a:ext cx="3699209" cy="948676"/>
          </a:xfrm>
          <a:prstGeom prst="roundRect">
            <a:avLst>
              <a:gd name="adj" fmla="val 33508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Linkbase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4FB121A-40D1-0066-F573-870CE9903B58}"/>
              </a:ext>
            </a:extLst>
          </p:cNvPr>
          <p:cNvSpPr/>
          <p:nvPr/>
        </p:nvSpPr>
        <p:spPr>
          <a:xfrm>
            <a:off x="6031358" y="523015"/>
            <a:ext cx="3752722" cy="1114669"/>
          </a:xfrm>
          <a:prstGeom prst="roundRect">
            <a:avLst>
              <a:gd name="adj" fmla="val 33508"/>
            </a:avLst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GB" dirty="0">
                <a:solidFill>
                  <a:schemeClr val="tx1"/>
                </a:solidFill>
              </a:rPr>
              <a:t>Content</a:t>
            </a:r>
          </a:p>
          <a:p>
            <a:pPr algn="r"/>
            <a:r>
              <a:rPr lang="en-GB" dirty="0">
                <a:solidFill>
                  <a:schemeClr val="tx1"/>
                </a:solidFill>
              </a:rPr>
              <a:t>Schema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CA53D46-0BED-FD29-D6F5-8CD209D8010C}"/>
              </a:ext>
            </a:extLst>
          </p:cNvPr>
          <p:cNvSpPr txBox="1"/>
          <p:nvPr/>
        </p:nvSpPr>
        <p:spPr>
          <a:xfrm>
            <a:off x="8672362" y="1662359"/>
            <a:ext cx="1003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Palette Schema</a:t>
            </a:r>
            <a:endParaRPr lang="en-GB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668D9D-7876-4400-4251-70E99788F1FA}"/>
              </a:ext>
            </a:extLst>
          </p:cNvPr>
          <p:cNvSpPr txBox="1"/>
          <p:nvPr/>
        </p:nvSpPr>
        <p:spPr>
          <a:xfrm>
            <a:off x="4027740" y="3803317"/>
            <a:ext cx="1219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Taxonomy</a:t>
            </a:r>
          </a:p>
          <a:p>
            <a:r>
              <a:rPr lang="en-GB" dirty="0">
                <a:solidFill>
                  <a:schemeClr val="tx1"/>
                </a:solidFill>
              </a:rPr>
              <a:t>Schema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883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101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Nobuyuki SAMBUICHI</dc:creator>
  <cp:lastModifiedBy>Nobuyuki SAMBUICHI</cp:lastModifiedBy>
  <cp:revision>3</cp:revision>
  <dcterms:created xsi:type="dcterms:W3CDTF">2025-02-12T06:03:34Z</dcterms:created>
  <dcterms:modified xsi:type="dcterms:W3CDTF">2025-02-13T06:31:48Z</dcterms:modified>
</cp:coreProperties>
</file>