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t>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t>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t>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t>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t>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t>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t>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t>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t>1/1/2023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https://baike.baidu.com/item/TCP%2FIP?fromModule=lemma_inlink" TargetMode="External"/><Relationship Id="rId7" Type="http://schemas.openxmlformats.org/officeDocument/2006/relationships/hyperlink" Target="https://baike.baidu.com/item/%E6%96%87%E4%BB%B6%E4%BC%A0%E8%BE%93%E6%9C%8D%E5%8A%A1/5389842?fromModule=lemma_inlink" TargetMode="External"/><Relationship Id="rId2" Type="http://schemas.openxmlformats.org/officeDocument/2006/relationships/hyperlink" Target="https://baike.baidu.com/item/%E9%82%AE%E5%B1%80%E5%8D%8F%E8%AE%AE?fromModule=lemma_inlink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baike.baidu.com/item/%E7%94%B5%E5%AD%90%E9%82%AE%E4%BB%B6%E4%BC%A0%E8%BE%93/22035911?fromModule=lemma_inlink" TargetMode="External"/><Relationship Id="rId5" Type="http://schemas.openxmlformats.org/officeDocument/2006/relationships/hyperlink" Target="https://baike.baidu.com/item/%E6%9C%8D%E5%8A%A1%E5%99%A8/100571?fromModule=lemma_inlink" TargetMode="External"/><Relationship Id="rId4" Type="http://schemas.openxmlformats.org/officeDocument/2006/relationships/hyperlink" Target="https://baike.baidu.com/item/RFC?fromModule=lemma_inlin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z="7200" u="sng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7200" u="sng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POP3</a:t>
            </a:r>
            <a:r>
              <a:rPr lang="zh-CN" altLang="zh-CN" sz="7200" u="sng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7200" u="sng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SMTP</a:t>
            </a:r>
            <a:r>
              <a:rPr lang="zh-CN" altLang="zh-CN" sz="7200" u="sng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的邮件服务器端与客户端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小组</a:t>
            </a:r>
            <a:r>
              <a:rPr lang="zh-CN" altLang="en-US"/>
              <a:t>成员：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APP</a:t>
            </a:r>
            <a:r>
              <a:rPr lang="zh-CN" altLang="en-US" sz="4800" dirty="0"/>
              <a:t>页面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7824373" y="2511954"/>
            <a:ext cx="670982" cy="382111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800" dirty="0"/>
              <a:t>用户列表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3860332" y="2511954"/>
            <a:ext cx="670982" cy="382111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800" dirty="0"/>
              <a:t>删除邮件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211" y="446088"/>
            <a:ext cx="2830007" cy="61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375" y="446087"/>
            <a:ext cx="2830006" cy="6131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APP</a:t>
            </a:r>
            <a:r>
              <a:rPr lang="zh-CN" altLang="en-US" sz="4800" dirty="0"/>
              <a:t>页面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7824373" y="2511954"/>
            <a:ext cx="670982" cy="382111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800" dirty="0"/>
              <a:t>删除用户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3860332" y="2511954"/>
            <a:ext cx="670982" cy="382111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800" dirty="0"/>
              <a:t>个人信息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34" y="446087"/>
            <a:ext cx="2829257" cy="6131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991" y="446087"/>
            <a:ext cx="2829339" cy="6131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A84FE-9994-413F-093E-44B03B1D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6A60A4-5000-80B1-751D-CFF6786EDC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688" y="0"/>
            <a:ext cx="8091312" cy="6999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625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1EEF1-A230-E925-19A6-4213CBF2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系统流程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6C2673-ECD0-F67D-AD2A-BA12A309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313" y="841593"/>
            <a:ext cx="4328212" cy="12228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EACF9CC-40C9-6666-B48B-2B274883F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312" y="2574594"/>
            <a:ext cx="7119583" cy="9387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A033277-14B1-AFEB-F336-7D3772FBA650}"/>
              </a:ext>
            </a:extLst>
          </p:cNvPr>
          <p:cNvSpPr txBox="1"/>
          <p:nvPr/>
        </p:nvSpPr>
        <p:spPr>
          <a:xfrm>
            <a:off x="4885313" y="446088"/>
            <a:ext cx="3715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启动邮件服务器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9B2A96-3727-F24B-161B-0582993B8F3B}"/>
              </a:ext>
            </a:extLst>
          </p:cNvPr>
          <p:cNvSpPr txBox="1"/>
          <p:nvPr/>
        </p:nvSpPr>
        <p:spPr>
          <a:xfrm>
            <a:off x="4802323" y="2199884"/>
            <a:ext cx="3715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收到来自代理端的邮件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35FAFFF-719C-BE8C-B22F-CB85FDDE2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313" y="3953680"/>
            <a:ext cx="3715479" cy="56150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0C29A5D-DCC7-D83C-A338-F970F21ADCEA}"/>
              </a:ext>
            </a:extLst>
          </p:cNvPr>
          <p:cNvSpPr txBox="1"/>
          <p:nvPr/>
        </p:nvSpPr>
        <p:spPr>
          <a:xfrm>
            <a:off x="4802322" y="3500140"/>
            <a:ext cx="3715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放入发送队列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AF006B3-6219-38A4-D317-EA5693983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312" y="4968940"/>
            <a:ext cx="6925633" cy="68947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3FAA4B9-34E1-841F-A371-1A58E5F5A074}"/>
              </a:ext>
            </a:extLst>
          </p:cNvPr>
          <p:cNvSpPr txBox="1"/>
          <p:nvPr/>
        </p:nvSpPr>
        <p:spPr>
          <a:xfrm>
            <a:off x="4802322" y="4538619"/>
            <a:ext cx="3715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收到来自邮件服务器的邮件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DADEB3D-BE43-0BA6-8C26-57269A816A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5312" y="6189381"/>
            <a:ext cx="3153215" cy="40963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E04E99B-09BC-51E9-32BF-749142DAC5E4}"/>
              </a:ext>
            </a:extLst>
          </p:cNvPr>
          <p:cNvSpPr txBox="1"/>
          <p:nvPr/>
        </p:nvSpPr>
        <p:spPr>
          <a:xfrm>
            <a:off x="4802321" y="5728433"/>
            <a:ext cx="3715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存放入邮箱</a:t>
            </a:r>
          </a:p>
        </p:txBody>
      </p:sp>
    </p:spTree>
    <p:extLst>
      <p:ext uri="{BB962C8B-B14F-4D97-AF65-F5344CB8AC3E}">
        <p14:creationId xmlns:p14="http://schemas.microsoft.com/office/powerpoint/2010/main" val="2993170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1EEF1-A230-E925-19A6-4213CBF2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系统流程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3A51ED-2179-3E2C-78E8-15AEE600CFD5}"/>
              </a:ext>
            </a:extLst>
          </p:cNvPr>
          <p:cNvSpPr txBox="1"/>
          <p:nvPr/>
        </p:nvSpPr>
        <p:spPr>
          <a:xfrm>
            <a:off x="5168340" y="282798"/>
            <a:ext cx="6558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服务器收到来自代理端的拉取邮件操作，拉取邮件后自动清空邮箱</a:t>
            </a:r>
            <a:r>
              <a:rPr lang="zh-CN" altLang="en-US" sz="2000" dirty="0"/>
              <a:t>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2F8BB21-E3DC-0DC6-7625-00561182F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768" y="1113795"/>
            <a:ext cx="4846517" cy="30784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9118DE3-3E05-64B6-CAE7-E8987D95F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150" y="4379451"/>
            <a:ext cx="8622850" cy="23944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C73D48-5B28-9568-5295-68560536FAA5}"/>
              </a:ext>
            </a:extLst>
          </p:cNvPr>
          <p:cNvSpPr txBox="1"/>
          <p:nvPr/>
        </p:nvSpPr>
        <p:spPr>
          <a:xfrm>
            <a:off x="289711" y="4379451"/>
            <a:ext cx="30781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代理服务器首先建立</a:t>
            </a:r>
            <a:r>
              <a:rPr lang="en-US" altLang="zh-CN" sz="2400" dirty="0"/>
              <a:t>SMTP</a:t>
            </a:r>
            <a:r>
              <a:rPr lang="zh-CN" altLang="en-US" sz="2400" dirty="0"/>
              <a:t>连接发送邮件，再通过</a:t>
            </a:r>
            <a:r>
              <a:rPr lang="en-US" altLang="zh-CN" sz="2400" dirty="0"/>
              <a:t>POP3</a:t>
            </a:r>
            <a:r>
              <a:rPr lang="zh-CN" altLang="en-US" sz="2400" dirty="0"/>
              <a:t>连接拉取客户的邮件，并保存到邮件库。</a:t>
            </a:r>
          </a:p>
        </p:txBody>
      </p:sp>
    </p:spTree>
    <p:extLst>
      <p:ext uri="{BB962C8B-B14F-4D97-AF65-F5344CB8AC3E}">
        <p14:creationId xmlns:p14="http://schemas.microsoft.com/office/powerpoint/2010/main" val="158431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</a:p>
        </p:txBody>
      </p:sp>
      <p:sp>
        <p:nvSpPr>
          <p:cNvPr id="3" name="文本占位符 2"/>
          <p:cNvSpPr txBox="1"/>
          <p:nvPr/>
        </p:nvSpPr>
        <p:spPr>
          <a:xfrm>
            <a:off x="275590" y="2861945"/>
            <a:ext cx="11640820" cy="357568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998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项目主要使用语言为</a:t>
            </a:r>
            <a:r>
              <a:rPr lang="en-US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，涉及的主要技术有</a:t>
            </a:r>
            <a:r>
              <a:rPr lang="en-US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Android</a:t>
            </a: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Socket</a:t>
            </a: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Springboot</a:t>
            </a: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mybatis</a:t>
            </a: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项目主要分为三个部分：邮件服务器、客户代理服务器、</a:t>
            </a:r>
            <a:r>
              <a:rPr lang="en-US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Android</a:t>
            </a: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移动端。邮件服务器基于</a:t>
            </a:r>
            <a:r>
              <a:rPr lang="en-US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socket</a:t>
            </a: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实现</a:t>
            </a:r>
            <a:r>
              <a:rPr lang="en-US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POP3</a:t>
            </a: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SMTP</a:t>
            </a: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协议，客户代理服务器基于</a:t>
            </a:r>
            <a:r>
              <a:rPr lang="en-US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Springboot</a:t>
            </a:r>
            <a:r>
              <a:rPr lang="zh-CN" altLang="zh-CN" sz="2000" kern="100">
                <a:latin typeface="Times New Roman" panose="02020603050405020304" pitchFamily="18" charset="0"/>
                <a:ea typeface="宋体" panose="02010600030101010101" pitchFamily="2" charset="-122"/>
              </a:rPr>
              <a:t>完成，负责对接安卓移动端与邮件服务器，安卓移动端实现了用户与整个系统的对接，同时使用了较好的交互页面提高了用户体验。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实现的功能有用户进行登录和注册新的用户，登录进入系统后可以查看自己收到的邮件，同时点击邮件即可查看邮件具体内容，点击发送邮件的按钮即可编辑并发送邮件，如需删除邮件长按后即可删除；还可以通过侧边栏查看个人信息，如需编辑还可以对个人信息进行编辑。而如果用户为管理员，还可以查看用户列表和日志列表，并对指定用户进行删除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8266" y="1300096"/>
            <a:ext cx="2731625" cy="801965"/>
          </a:xfrm>
        </p:spPr>
        <p:txBody>
          <a:bodyPr/>
          <a:lstStyle/>
          <a:p>
            <a:r>
              <a:rPr lang="zh-CN" altLang="en-US" dirty="0"/>
              <a:t>项目任务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7057" y="2614880"/>
            <a:ext cx="5891636" cy="713241"/>
          </a:xfrm>
        </p:spPr>
        <p:txBody>
          <a:bodyPr/>
          <a:lstStyle/>
          <a:p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effectLst/>
                <a:ea typeface="Times New Roman" panose="02020603050405020304" pitchFamily="18" charset="0"/>
              </a:rPr>
              <a:t> 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SMTP 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的邮件发送服务器设计与实现；</a:t>
            </a:r>
            <a:b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effectLst/>
                <a:ea typeface="Times New Roman" panose="02020603050405020304" pitchFamily="18" charset="0"/>
              </a:rPr>
              <a:t> 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POP3 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的邮件接收服务器设计与实现；</a:t>
            </a:r>
            <a:b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effectLst/>
                <a:ea typeface="Times New Roman" panose="02020603050405020304" pitchFamily="18" charset="0"/>
              </a:rPr>
              <a:t> 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移动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Android 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客户端平台设计与实现。</a:t>
            </a: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558996" y="4245468"/>
            <a:ext cx="10176737" cy="4075465"/>
          </a:xfrm>
        </p:spPr>
        <p:txBody>
          <a:bodyPr>
            <a:noAutofit/>
          </a:bodyPr>
          <a:lstStyle/>
          <a:p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POP3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POP3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，全名为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“Post Office Protocol - Version 3”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2000" u="none" strike="noStrike" dirty="0" err="1">
                <a:solidFill>
                  <a:schemeClr val="accent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邮局协议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3”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。是</a:t>
            </a:r>
            <a:r>
              <a:rPr lang="en-US" altLang="zh-CN" sz="20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TCP/IP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协议族中的一员，由</a:t>
            </a:r>
            <a:r>
              <a:rPr lang="en-US" altLang="zh-CN" sz="20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4"/>
              </a:rPr>
              <a:t>RFC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1939 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定义。本协议主要用于支持使用客户端远程管理在</a:t>
            </a:r>
            <a:r>
              <a:rPr lang="en-US" altLang="zh-CN" sz="2000" u="none" strike="noStrike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服务器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上的电子邮件。</a:t>
            </a:r>
            <a:endParaRPr lang="en-US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SMTP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SMTP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是一种提供可靠且有效的</a:t>
            </a:r>
            <a:r>
              <a:rPr lang="en-US" altLang="zh-CN" sz="2000" u="none" strike="noStrike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6"/>
              </a:rPr>
              <a:t>电子邮件传输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的协议。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SMTP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是建立在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en-US" altLang="zh-CN" sz="2000" u="none" strike="noStrike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7"/>
              </a:rPr>
              <a:t>文件传输服务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上的一种邮件服务，主要用于系统之间的邮件信息传递，并提供有关来信的通知。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658" y="574799"/>
            <a:ext cx="4539404" cy="3734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项目系统设计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976" y="759734"/>
            <a:ext cx="7346337" cy="58781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18208" y="2302071"/>
            <a:ext cx="4065713" cy="4154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邮件服务器：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lphaLcParenR"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由系统管理员控制服务器开关和参数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lphaLcParenR"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建立接收其他邮件服务器邮件的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SMTP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协议连接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lphaLcParenR"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建立接收代理服务器需要发送的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SMTP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协议连接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lphaLcParenR"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定时查看发送队列并通过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SMTP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协议发送其中邮件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lphaLcParenR"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建立代理服务器拉取邮件需要的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POP3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协议连接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项目系统设计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976" y="759734"/>
            <a:ext cx="7346337" cy="58781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218420" y="2501036"/>
            <a:ext cx="3625446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代理服务器：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lphaLcParenR"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由系统管理员控制服务器启停和参数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lphaLcParenR"/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Admin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用户的设置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lphaLcParenR"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定时建立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POP3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协议连接从邮件服务器拉取邮件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lphaLcParenR"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与邮件服务器建立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SMTP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协议连接发送用户邮件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lphaLcParenR"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存储用户信息和邮件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项目系统设计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976" y="759734"/>
            <a:ext cx="7346337" cy="58781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74650" y="2424225"/>
            <a:ext cx="3249083" cy="3011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移动端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Android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lphaLcParenR"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用户的登录注册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lphaLcParenR"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用户对个人信息的修改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lphaLcParenR"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用户发送、查看和删除邮件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lphaLcParenR"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管理员查看用户列表并删除指定用户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lphaLcParenR"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管理员查看日志记录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APP</a:t>
            </a:r>
            <a:r>
              <a:rPr lang="zh-CN" altLang="en-US" sz="4800" dirty="0"/>
              <a:t>页面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5" y="459666"/>
            <a:ext cx="2828807" cy="612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808" y="499107"/>
            <a:ext cx="2828807" cy="61302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1"/>
          <p:cNvSpPr txBox="1"/>
          <p:nvPr/>
        </p:nvSpPr>
        <p:spPr>
          <a:xfrm>
            <a:off x="7824373" y="2511954"/>
            <a:ext cx="670982" cy="382111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800" dirty="0"/>
              <a:t>注册页面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3860332" y="2511954"/>
            <a:ext cx="670982" cy="382111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800" dirty="0"/>
              <a:t>登录页面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APP</a:t>
            </a:r>
            <a:r>
              <a:rPr lang="zh-CN" altLang="en-US" sz="4800" dirty="0"/>
              <a:t>页面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7824373" y="2511954"/>
            <a:ext cx="670982" cy="382111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800"/>
              <a:t>邮件列表</a:t>
            </a:r>
            <a:endParaRPr lang="zh-CN" altLang="en-US" sz="4800" dirty="0"/>
          </a:p>
        </p:txBody>
      </p:sp>
      <p:sp>
        <p:nvSpPr>
          <p:cNvPr id="8" name="标题 1"/>
          <p:cNvSpPr txBox="1"/>
          <p:nvPr/>
        </p:nvSpPr>
        <p:spPr>
          <a:xfrm>
            <a:off x="3860332" y="2511954"/>
            <a:ext cx="670982" cy="382111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800" dirty="0"/>
              <a:t>主页面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168" y="499107"/>
            <a:ext cx="2829356" cy="6130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004" y="499301"/>
            <a:ext cx="2829356" cy="6130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APP</a:t>
            </a:r>
            <a:r>
              <a:rPr lang="zh-CN" altLang="en-US" sz="4800" dirty="0"/>
              <a:t>页面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7824373" y="2511954"/>
            <a:ext cx="670982" cy="382111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800" dirty="0"/>
              <a:t>发送邮件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3860332" y="2511954"/>
            <a:ext cx="670982" cy="382111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800" dirty="0"/>
              <a:t>查看邮件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567" y="501356"/>
            <a:ext cx="2829355" cy="612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253" y="446088"/>
            <a:ext cx="2829354" cy="61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4099760-5595-45ec-bbc8-d3db8f1d9293"/>
  <p:tag name="COMMONDATA" val="eyJoZGlkIjoiOGFkMTVmODQxZDA5MjJkN2EzYWQwZjU3NjczMzEzYmU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96</TotalTime>
  <Words>578</Words>
  <Application>Microsoft Office PowerPoint</Application>
  <PresentationFormat>宽屏</PresentationFormat>
  <Paragraphs>58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Century Gothic</vt:lpstr>
      <vt:lpstr>Times New Roman</vt:lpstr>
      <vt:lpstr>Wingdings 2</vt:lpstr>
      <vt:lpstr>引用</vt:lpstr>
      <vt:lpstr>基于POP3和SMTP的邮件服务器端与客户端</vt:lpstr>
      <vt:lpstr>项目介绍</vt:lpstr>
      <vt:lpstr>项目任务</vt:lpstr>
      <vt:lpstr>项目系统设计</vt:lpstr>
      <vt:lpstr>项目系统设计</vt:lpstr>
      <vt:lpstr>项目系统设计</vt:lpstr>
      <vt:lpstr>APP页面</vt:lpstr>
      <vt:lpstr>APP页面</vt:lpstr>
      <vt:lpstr>APP页面</vt:lpstr>
      <vt:lpstr>APP页面</vt:lpstr>
      <vt:lpstr>APP页面</vt:lpstr>
      <vt:lpstr>系统流程</vt:lpstr>
      <vt:lpstr>系统流程</vt:lpstr>
      <vt:lpstr>系统流程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基于POP3和SMTP的邮件服务器端与客户端</dc:title>
  <dc:creator>jiale guo</dc:creator>
  <cp:lastModifiedBy>jiale guo</cp:lastModifiedBy>
  <cp:revision>15</cp:revision>
  <dcterms:created xsi:type="dcterms:W3CDTF">2022-11-14T07:40:00Z</dcterms:created>
  <dcterms:modified xsi:type="dcterms:W3CDTF">2023-01-01T03:31:13Z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5F759E9AD8BA4DF9998B73EA21B93C01</vt:lpwstr>
  </property>
  <property fmtid="{D5CDD505-2E9C-101B-9397-08002B2CF9AE}" pid="3" name="KSOProductBuildVer">
    <vt:lpwstr>2052-11.1.0.12763</vt:lpwstr>
  </property>
</Properties>
</file>