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CED54E-6794-4C17-91F5-8F1F58996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5AE967-43EB-4E53-A62D-E3F881B81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0B2890-96B6-4EC9-BB9D-9039576C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BF1DA1-0B5D-4396-ABE6-C9443C52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781F6C9-7C6A-4633-AE3F-B395CF48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15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95B0EA-4916-426A-AC36-46F5144F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18CFF20-94B3-4C10-9B67-7D1F9C63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1ADEC4-E0E6-4759-9AC2-FFABA73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9FAF8C-5764-4F22-B22A-88B15B38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CE24E75-7F55-4E66-B041-5F4A5B51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40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5B19CC4-088D-414D-BD6D-09457EB2C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6F8198-1001-4493-8C58-4933E0F0C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295A61-B0F6-4B27-9206-B0040988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5A7DDD-9F2A-411C-AD7D-7D4ABA8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2EA296-AED0-4289-ACF4-691373B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13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918EF2-3BFE-4E16-BC87-68B32F34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EBE840-224D-4648-B298-2C4798DD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D996213-11AA-4371-B48A-106CDBA2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1D4285-EAE9-430A-A0E2-6C6AC9C4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42E336D-6D22-4962-AB88-8885A515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668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3ACCF9-4B2E-4BFD-B205-53CD7387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5A4534C-C919-4731-8901-56DA5C9D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A4B378B-1547-4038-A082-ADE5DC38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847E8CF-9EC2-485B-9791-DAE5DC35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A4E37F-E01F-48B2-A5FF-B54BE8B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251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CD7060-349B-428F-845A-84136AD7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03DC18-787A-46A7-9718-0116A1A9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8C7EB24-F603-4030-8059-7769B5014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F51511E-E508-4CC3-891F-D98A3477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718C68-13A3-4D46-8094-34158EDF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EEA339-E820-4282-8E14-E1BE0062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850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2BB800-3479-4CEF-A059-DB9B06E0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70961D0-D6AE-4F2E-98F3-AF341BA1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96F8608-64EA-4391-B64B-171AE4ACF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226C4BC-C045-41B7-85F7-105092340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ABB2D10-8E44-4B7E-BFDA-DDB0F84C2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EE52F30-7879-4ADB-AD4D-5F79F7CB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A7DAEA3-8433-4471-94BE-60C07936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87E6BBA-4CA7-4EF3-BE80-9E010BEE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90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FB3F2E-3830-49DF-874F-E9B9E052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53AC0D5-82D2-449A-B039-26BD2EA2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A1B83A7-CF1B-42BA-A567-670E27EE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AAFD5B9-1CDF-4124-81D3-BD9B085D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03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8A54907-128C-4DF1-A71A-2C2F9EB0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74C402C-7B30-4477-B27E-6838CBC6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28FA670-557E-4F70-8449-BA46B631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24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432795-EC89-4942-92A5-75633CCE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11D3D9-C3A7-4090-A3B4-84E6FA72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7AF9ABC-D8B8-4EB4-B733-D61931FAE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13C240-039F-4981-A32E-37536D86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45524C2-6F8A-47D6-8B4B-56D6206F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E7A7ECF-64F2-47D6-A5EC-CA5BB01D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33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6A81D-79F6-4671-92FD-EBB7522A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15C38AF-39D2-440A-BB1E-1CE2AE143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EDB91D5-09B3-487E-B0F9-91C6A076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364AC51-11A3-4933-B638-D2EE3D98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B65D9E6-4D15-4A1D-8F30-0C2D6EFD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5DACC19-D668-4294-849D-D027E440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937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08D141E-3977-4787-9B89-FFD0FFA9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991A3ED-F666-4821-8E9B-5869CBAB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78F5CA0-EA2D-45AC-B8FE-38DCBB5B5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366B-BBD0-41BC-B27D-109E2770BA16}" type="datetimeFigureOut">
              <a:rPr lang="sv-SE" smtClean="0"/>
              <a:t>2019-08-27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FA36E5D-0F3F-4B6B-98A7-0714CACB4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86B0AC-C6AE-4312-8E7B-6D600A10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1544-ED14-45FC-BD99-D14C738DC7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85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5B93D2-A1C6-4671-AC59-04F4580A3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Sitemap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F6CF0CF-D0B9-426B-A689-6BA07E424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3098"/>
            <a:ext cx="9144000" cy="1655762"/>
          </a:xfrm>
        </p:spPr>
        <p:txBody>
          <a:bodyPr/>
          <a:lstStyle/>
          <a:p>
            <a:r>
              <a:rPr lang="sv-SE" dirty="0"/>
              <a:t>a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4AAEE84B-4D19-4CEC-ADB7-A58824C54E00}"/>
              </a:ext>
            </a:extLst>
          </p:cNvPr>
          <p:cNvSpPr/>
          <p:nvPr/>
        </p:nvSpPr>
        <p:spPr>
          <a:xfrm>
            <a:off x="4813174" y="3509963"/>
            <a:ext cx="2192784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Home</a:t>
            </a:r>
            <a:endParaRPr lang="sv-SE" dirty="0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ADEF9E94-9529-4E0F-A37D-141E4B0218B9}"/>
              </a:ext>
            </a:extLst>
          </p:cNvPr>
          <p:cNvSpPr/>
          <p:nvPr/>
        </p:nvSpPr>
        <p:spPr>
          <a:xfrm>
            <a:off x="4813175" y="4902693"/>
            <a:ext cx="2192784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Menu</a:t>
            </a:r>
            <a:endParaRPr lang="sv-SE" dirty="0"/>
          </a:p>
        </p:txBody>
      </p:sp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F41B0FDB-5D8C-4AFE-9086-C5D3CE3D9D59}"/>
              </a:ext>
            </a:extLst>
          </p:cNvPr>
          <p:cNvCxnSpPr>
            <a:stCxn id="4" idx="2"/>
          </p:cNvCxnSpPr>
          <p:nvPr/>
        </p:nvCxnSpPr>
        <p:spPr>
          <a:xfrm>
            <a:off x="5909566" y="4220177"/>
            <a:ext cx="0" cy="28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Koppling: vinklad 12">
            <a:extLst>
              <a:ext uri="{FF2B5EF4-FFF2-40B4-BE49-F238E27FC236}">
                <a16:creationId xmlns:a16="http://schemas.microsoft.com/office/drawing/2014/main" id="{ECAA1DC5-A910-46C5-82EE-ACFF3192C507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5909567" y="4500979"/>
            <a:ext cx="2040384" cy="40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9FB99738-D91A-4E22-A626-1AD0E20B2002}"/>
              </a:ext>
            </a:extLst>
          </p:cNvPr>
          <p:cNvSpPr/>
          <p:nvPr/>
        </p:nvSpPr>
        <p:spPr>
          <a:xfrm>
            <a:off x="8212583" y="4902692"/>
            <a:ext cx="2192784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Jobs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E0D70ACD-EE46-4F2D-83E9-6C76FD680772}"/>
              </a:ext>
            </a:extLst>
          </p:cNvPr>
          <p:cNvSpPr/>
          <p:nvPr/>
        </p:nvSpPr>
        <p:spPr>
          <a:xfrm>
            <a:off x="1524000" y="4902693"/>
            <a:ext cx="2192784" cy="710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Music</a:t>
            </a:r>
          </a:p>
        </p:txBody>
      </p:sp>
      <p:cxnSp>
        <p:nvCxnSpPr>
          <p:cNvPr id="18" name="Koppling: vinklad 17">
            <a:extLst>
              <a:ext uri="{FF2B5EF4-FFF2-40B4-BE49-F238E27FC236}">
                <a16:creationId xmlns:a16="http://schemas.microsoft.com/office/drawing/2014/main" id="{38EBED39-7672-45E1-9EB2-40B5F5487072}"/>
              </a:ext>
            </a:extLst>
          </p:cNvPr>
          <p:cNvCxnSpPr>
            <a:endCxn id="15" idx="0"/>
          </p:cNvCxnSpPr>
          <p:nvPr/>
        </p:nvCxnSpPr>
        <p:spPr>
          <a:xfrm>
            <a:off x="6172198" y="4500978"/>
            <a:ext cx="3136777" cy="40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Koppling: vinklad 19">
            <a:extLst>
              <a:ext uri="{FF2B5EF4-FFF2-40B4-BE49-F238E27FC236}">
                <a16:creationId xmlns:a16="http://schemas.microsoft.com/office/drawing/2014/main" id="{E2819F36-5918-493C-85D7-B59C1C59A635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2620392" y="4500979"/>
            <a:ext cx="3289174" cy="40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Bredbild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Sitemap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Sitemap</dc:title>
  <dc:creator>Pontus Jarnemyr</dc:creator>
  <cp:lastModifiedBy>Pontus Jarnemyr</cp:lastModifiedBy>
  <cp:revision>2</cp:revision>
  <dcterms:created xsi:type="dcterms:W3CDTF">2019-08-27T00:00:56Z</dcterms:created>
  <dcterms:modified xsi:type="dcterms:W3CDTF">2019-08-27T00:09:35Z</dcterms:modified>
</cp:coreProperties>
</file>