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2" Type="http://schemas.openxmlformats.org/officeDocument/2006/relationships/image" Target="../media/image1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3" Type="http://schemas.openxmlformats.org/officeDocument/2006/relationships/image" Target="../media/image1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7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8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9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0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27000"/>
            <a:ext cx="23749000" cy="1334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