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F34"/>
    <a:srgbClr val="333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781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578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345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60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338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646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593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405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989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ACEBD-E6DF-46BC-A87A-292CDFEBE7C7}" type="datetimeFigureOut">
              <a:rPr lang="hu-HU" smtClean="0"/>
              <a:t>2025. 02. 14.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B6AA-1B4D-4E3F-AB3F-31811BE96BB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82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0"/>
            <a:ext cx="12262637" cy="68580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48" y="2769206"/>
            <a:ext cx="4602806" cy="2505425"/>
          </a:xfrm>
          <a:prstGeom prst="rect">
            <a:avLst/>
          </a:prstGeom>
          <a:effectLst>
            <a:glow rad="101600">
              <a:srgbClr val="002060">
                <a:alpha val="60000"/>
              </a:srgbClr>
            </a:glow>
            <a:innerShdw blurRad="114300">
              <a:prstClr val="black"/>
            </a:innerShdw>
          </a:effectLst>
        </p:spPr>
      </p:pic>
      <p:sp>
        <p:nvSpPr>
          <p:cNvPr id="12" name="Szövegdoboz 11"/>
          <p:cNvSpPr txBox="1"/>
          <p:nvPr/>
        </p:nvSpPr>
        <p:spPr>
          <a:xfrm>
            <a:off x="121986" y="175649"/>
            <a:ext cx="3108960" cy="70788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4000" dirty="0">
                <a:solidFill>
                  <a:schemeClr val="bg1"/>
                </a:solidFill>
                <a:latin typeface="Imprint MT Shadow" panose="04020605060303030202" pitchFamily="82" charset="0"/>
              </a:rPr>
              <a:t>Készítették:</a:t>
            </a:r>
          </a:p>
        </p:txBody>
      </p:sp>
      <p:sp>
        <p:nvSpPr>
          <p:cNvPr id="18" name="Szövegdoboz 17"/>
          <p:cNvSpPr txBox="1"/>
          <p:nvPr/>
        </p:nvSpPr>
        <p:spPr>
          <a:xfrm>
            <a:off x="3114" y="3160227"/>
            <a:ext cx="1673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Pónuzs</a:t>
            </a:r>
          </a:p>
        </p:txBody>
      </p:sp>
      <p:sp>
        <p:nvSpPr>
          <p:cNvPr id="19" name="Szövegdoboz 18"/>
          <p:cNvSpPr txBox="1"/>
          <p:nvPr/>
        </p:nvSpPr>
        <p:spPr>
          <a:xfrm>
            <a:off x="1249856" y="3665293"/>
            <a:ext cx="2235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Richárd</a:t>
            </a:r>
          </a:p>
        </p:txBody>
      </p:sp>
      <p:sp>
        <p:nvSpPr>
          <p:cNvPr id="20" name="Szövegdoboz 19"/>
          <p:cNvSpPr txBox="1"/>
          <p:nvPr/>
        </p:nvSpPr>
        <p:spPr>
          <a:xfrm>
            <a:off x="2645281" y="4051030"/>
            <a:ext cx="1444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Gyula</a:t>
            </a:r>
          </a:p>
        </p:txBody>
      </p:sp>
      <p:sp>
        <p:nvSpPr>
          <p:cNvPr id="21" name="Szövegdoboz 20"/>
          <p:cNvSpPr txBox="1"/>
          <p:nvPr/>
        </p:nvSpPr>
        <p:spPr>
          <a:xfrm>
            <a:off x="6140161" y="5328155"/>
            <a:ext cx="5102352" cy="707886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hu-HU" sz="4000" i="1" dirty="0">
                <a:solidFill>
                  <a:schemeClr val="bg1"/>
                </a:solidFill>
                <a:latin typeface="Imprint MT Shadow" panose="04020605060303030202" pitchFamily="82" charset="0"/>
              </a:rPr>
              <a:t>CLASSICGARAGE</a:t>
            </a:r>
          </a:p>
        </p:txBody>
      </p:sp>
      <p:pic>
        <p:nvPicPr>
          <p:cNvPr id="23" name="Kép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29" y="962433"/>
            <a:ext cx="5734784" cy="425165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6" name="Kép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9870" y="4603229"/>
            <a:ext cx="5240394" cy="271295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8" name="Kép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7848" y="608450"/>
            <a:ext cx="4157966" cy="271295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9" name="Szövegdoboz 28"/>
          <p:cNvSpPr txBox="1"/>
          <p:nvPr/>
        </p:nvSpPr>
        <p:spPr>
          <a:xfrm>
            <a:off x="0" y="5118969"/>
            <a:ext cx="1527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Imprint MT Shadow" panose="04020605060303030202" pitchFamily="82" charset="0"/>
              </a:rPr>
              <a:t>Koncz</a:t>
            </a:r>
          </a:p>
        </p:txBody>
      </p:sp>
      <p:sp>
        <p:nvSpPr>
          <p:cNvPr id="30" name="Szövegdoboz 29"/>
          <p:cNvSpPr txBox="1"/>
          <p:nvPr/>
        </p:nvSpPr>
        <p:spPr>
          <a:xfrm>
            <a:off x="1330356" y="5558767"/>
            <a:ext cx="1562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Imprint MT Shadow" panose="04020605060303030202" pitchFamily="82" charset="0"/>
              </a:rPr>
              <a:t>Dániel</a:t>
            </a:r>
          </a:p>
        </p:txBody>
      </p:sp>
      <p:sp>
        <p:nvSpPr>
          <p:cNvPr id="31" name="Szövegdoboz 30"/>
          <p:cNvSpPr txBox="1"/>
          <p:nvPr/>
        </p:nvSpPr>
        <p:spPr>
          <a:xfrm>
            <a:off x="2645281" y="6060448"/>
            <a:ext cx="1730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Imprint MT Shadow" panose="04020605060303030202" pitchFamily="82" charset="0"/>
              </a:rPr>
              <a:t>Marcell</a:t>
            </a:r>
          </a:p>
        </p:txBody>
      </p:sp>
      <p:sp>
        <p:nvSpPr>
          <p:cNvPr id="32" name="Szövegdoboz 31"/>
          <p:cNvSpPr txBox="1"/>
          <p:nvPr/>
        </p:nvSpPr>
        <p:spPr>
          <a:xfrm>
            <a:off x="0" y="1192180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Imprint MT Shadow" panose="04020605060303030202" pitchFamily="82" charset="0"/>
              </a:rPr>
              <a:t>Papp</a:t>
            </a:r>
          </a:p>
        </p:txBody>
      </p:sp>
      <p:sp>
        <p:nvSpPr>
          <p:cNvPr id="33" name="Szövegdoboz 32"/>
          <p:cNvSpPr txBox="1"/>
          <p:nvPr/>
        </p:nvSpPr>
        <p:spPr>
          <a:xfrm>
            <a:off x="1330356" y="1933627"/>
            <a:ext cx="185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Imprint MT Shadow" panose="04020605060303030202" pitchFamily="82" charset="0"/>
              </a:rPr>
              <a:t>Viktória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85" b="18493"/>
          <a:stretch/>
        </p:blipFill>
        <p:spPr>
          <a:xfrm>
            <a:off x="6330537" y="1367246"/>
            <a:ext cx="4089168" cy="22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9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7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-382275"/>
            <a:ext cx="5480108" cy="2677067"/>
          </a:xfrm>
          <a:prstGeom prst="rect">
            <a:avLst/>
          </a:prstGeom>
          <a:effectLst>
            <a:glow rad="101600">
              <a:srgbClr val="002060">
                <a:alpha val="60000"/>
              </a:srgbClr>
            </a:glow>
            <a:innerShdw blurRad="114300">
              <a:prstClr val="black"/>
            </a:innerShdw>
          </a:effectLst>
        </p:spPr>
      </p:pic>
      <p:sp>
        <p:nvSpPr>
          <p:cNvPr id="6" name="Szövegdoboz 5"/>
          <p:cNvSpPr txBox="1"/>
          <p:nvPr/>
        </p:nvSpPr>
        <p:spPr>
          <a:xfrm>
            <a:off x="-64008" y="254977"/>
            <a:ext cx="4615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Imprint MT Shadow" panose="04020605060303030202" pitchFamily="82" charset="0"/>
              </a:rPr>
              <a:t>A projektünk létre         	jöttének története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80938" y="2179895"/>
            <a:ext cx="598756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Csapatunk tagjait a történelem és az autók iránti érdeklődés egyaránt motiválja. </a:t>
            </a:r>
          </a:p>
          <a:p>
            <a:r>
              <a:rPr lang="hu-HU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E két szenvedély ötvözeteként hoztuk létre a „ClassicGarage” weboldalt aminek nevét a kreatív csapat tagok találtak ki. </a:t>
            </a:r>
          </a:p>
          <a:p>
            <a:endParaRPr lang="hu-HU" sz="24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r>
              <a:rPr lang="hu-HU" sz="2400" dirty="0">
                <a:solidFill>
                  <a:schemeClr val="bg1"/>
                </a:solidFill>
                <a:latin typeface="Imprint MT Shadow" panose="04020605060303030202" pitchFamily="82" charset="0"/>
              </a:rPr>
              <a:t>Itt a 50-es évektől egészen a 80-as évekig mutatjuk be az autókat, képekkel, érdekességekkel és izgalmas történetekkel illetve egyéb extrákkal.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746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A17CE809-AB2C-45C2-9785-01E9289E7359}"/>
              </a:ext>
            </a:extLst>
          </p:cNvPr>
          <p:cNvSpPr txBox="1"/>
          <p:nvPr/>
        </p:nvSpPr>
        <p:spPr>
          <a:xfrm>
            <a:off x="75330" y="226304"/>
            <a:ext cx="49056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A Kezdetleges Frontend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2A53A9-4670-4FC5-8241-B9040FC041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9"/>
          <a:stretch/>
        </p:blipFill>
        <p:spPr>
          <a:xfrm>
            <a:off x="216231" y="2203713"/>
            <a:ext cx="6984192" cy="3878781"/>
          </a:xfrm>
          <a:prstGeom prst="rect">
            <a:avLst/>
          </a:prstGeom>
          <a:ln w="19050">
            <a:solidFill>
              <a:srgbClr val="92D050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7" name="Szövegdoboz 6"/>
          <p:cNvSpPr txBox="1"/>
          <p:nvPr/>
        </p:nvSpPr>
        <p:spPr>
          <a:xfrm>
            <a:off x="400677" y="876919"/>
            <a:ext cx="362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Kódja és kinézete</a:t>
            </a:r>
            <a:endParaRPr lang="hu-HU" sz="36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7480662" y="2644031"/>
            <a:ext cx="4014652" cy="2677656"/>
          </a:xfrm>
          <a:prstGeom prst="rect">
            <a:avLst/>
          </a:prstGeom>
          <a:noFill/>
          <a:ln>
            <a:solidFill>
              <a:srgbClr val="333237"/>
            </a:solidFill>
          </a:ln>
          <a:effectLst>
            <a:glow rad="101600">
              <a:srgbClr val="302F34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Kezdetben így nézett ki a Frontand. </a:t>
            </a:r>
          </a:p>
          <a:p>
            <a:r>
              <a:rPr lang="hu-HU" sz="28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Tartalmazott egy navigációt néhány menüponttal és semmi stílust nem tettünk bele</a:t>
            </a:r>
            <a:endParaRPr lang="hu-HU" sz="28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2" y="2319568"/>
            <a:ext cx="6888478" cy="415067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Szövegdoboz 10"/>
          <p:cNvSpPr txBox="1"/>
          <p:nvPr/>
        </p:nvSpPr>
        <p:spPr>
          <a:xfrm>
            <a:off x="234858" y="2466031"/>
            <a:ext cx="4746089" cy="3539430"/>
          </a:xfrm>
          <a:prstGeom prst="rect">
            <a:avLst/>
          </a:prstGeom>
          <a:noFill/>
          <a:ln>
            <a:solidFill>
              <a:srgbClr val="302F34"/>
            </a:solidFill>
          </a:ln>
          <a:effectLst>
            <a:glow rad="101600">
              <a:srgbClr val="302F34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A Frontend kezdetleges kódja egy szimpla index.html be készült. Nagyon kicsi stílussal és script amik arra szolgáltak, hogy tesztelhessük a kód működését</a:t>
            </a:r>
            <a:endParaRPr lang="hu-HU" sz="3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2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4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D6801A9-2ECA-489E-A0F1-DE717C78513B}"/>
              </a:ext>
            </a:extLst>
          </p:cNvPr>
          <p:cNvSpPr txBox="1"/>
          <p:nvPr/>
        </p:nvSpPr>
        <p:spPr>
          <a:xfrm>
            <a:off x="337545" y="257851"/>
            <a:ext cx="3908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Imprint MT Shadow" panose="04020605060303030202" pitchFamily="82" charset="0"/>
              </a:rPr>
              <a:t>A Backend kezdetleges kódja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9B97B08-2971-4994-B1D4-BFE1DA98B1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136"/>
          <a:stretch/>
        </p:blipFill>
        <p:spPr>
          <a:xfrm>
            <a:off x="141155" y="2320329"/>
            <a:ext cx="7334962" cy="370600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61134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7A2003BB-DD81-4263-9D62-44C100A9CB1E}"/>
              </a:ext>
            </a:extLst>
          </p:cNvPr>
          <p:cNvSpPr txBox="1"/>
          <p:nvPr/>
        </p:nvSpPr>
        <p:spPr>
          <a:xfrm>
            <a:off x="0" y="419753"/>
            <a:ext cx="37996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A backend jelenlegi kódja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6835258-9ED8-44E1-AB14-9FB1C3A15D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27" r="3723"/>
          <a:stretch/>
        </p:blipFill>
        <p:spPr>
          <a:xfrm>
            <a:off x="209006" y="2273776"/>
            <a:ext cx="7724502" cy="3756654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Szövegdoboz 4"/>
          <p:cNvSpPr txBox="1"/>
          <p:nvPr/>
        </p:nvSpPr>
        <p:spPr>
          <a:xfrm>
            <a:off x="8412479" y="2785109"/>
            <a:ext cx="3091543" cy="2554545"/>
          </a:xfrm>
          <a:prstGeom prst="rect">
            <a:avLst/>
          </a:prstGeom>
          <a:noFill/>
          <a:ln>
            <a:solidFill>
              <a:srgbClr val="302F34"/>
            </a:solidFill>
          </a:ln>
          <a:effectLst>
            <a:glow rad="101600">
              <a:srgbClr val="302F34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Itt a Backendbe az általunk 5 nagyon fontos végpontok találhatóak meg</a:t>
            </a:r>
            <a:endParaRPr lang="hu-HU" sz="3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4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DEE65220-3BBA-454A-B2B5-73C36617E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2136777"/>
            <a:ext cx="11382104" cy="290386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3B52D56-9B8A-4215-86C5-B04868F5824B}"/>
              </a:ext>
            </a:extLst>
          </p:cNvPr>
          <p:cNvSpPr txBox="1"/>
          <p:nvPr/>
        </p:nvSpPr>
        <p:spPr>
          <a:xfrm>
            <a:off x="191587" y="366301"/>
            <a:ext cx="4174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Az adatbázis </a:t>
            </a:r>
            <a:r>
              <a:rPr lang="hu-HU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jelenlegi </a:t>
            </a:r>
            <a:r>
              <a:rPr lang="hu-HU" sz="32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	állapota</a:t>
            </a:r>
            <a:endParaRPr lang="hu-HU" sz="3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7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F0FFBDAC-647A-42DA-8685-F53A7F124D27}"/>
              </a:ext>
            </a:extLst>
          </p:cNvPr>
          <p:cNvSpPr txBox="1"/>
          <p:nvPr/>
        </p:nvSpPr>
        <p:spPr>
          <a:xfrm>
            <a:off x="1254458" y="544054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Imprint MT Shadow" panose="04020605060303030202" pitchFamily="82" charset="0"/>
              </a:rPr>
              <a:t>Github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3B753B8-E8CC-4D64-B0B0-EB30EB1200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5" t="14202" r="45662" b="17392"/>
          <a:stretch/>
        </p:blipFill>
        <p:spPr>
          <a:xfrm>
            <a:off x="1431508" y="1987824"/>
            <a:ext cx="4005471" cy="4691271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FA7EB77-FE77-4857-BEA4-9DAE2A8CD517}"/>
              </a:ext>
            </a:extLst>
          </p:cNvPr>
          <p:cNvSpPr txBox="1"/>
          <p:nvPr/>
        </p:nvSpPr>
        <p:spPr>
          <a:xfrm>
            <a:off x="6600252" y="2928110"/>
            <a:ext cx="4722920" cy="1569660"/>
          </a:xfrm>
          <a:prstGeom prst="rect">
            <a:avLst/>
          </a:prstGeom>
          <a:noFill/>
          <a:ln>
            <a:solidFill>
              <a:srgbClr val="302F34"/>
            </a:solidFill>
          </a:ln>
          <a:effectLst>
            <a:glow rad="101600">
              <a:srgbClr val="302F34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hu-HU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5 Branch található </a:t>
            </a:r>
            <a:r>
              <a:rPr lang="hu-HU" sz="32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ebből mi </a:t>
            </a:r>
            <a:r>
              <a:rPr lang="hu-HU" sz="3200" dirty="0">
                <a:solidFill>
                  <a:schemeClr val="bg1"/>
                </a:solidFill>
                <a:latin typeface="Imprint MT Shadow" panose="04020605060303030202" pitchFamily="82" charset="0"/>
              </a:rPr>
              <a:t>4ben </a:t>
            </a:r>
            <a:r>
              <a:rPr lang="hu-HU" sz="32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dolgozunk</a:t>
            </a:r>
            <a:endParaRPr lang="hu-HU" sz="3200" dirty="0">
              <a:solidFill>
                <a:schemeClr val="bg1"/>
              </a:solidFill>
              <a:latin typeface="Imprint MT Shadow" panose="04020605060303030202" pitchFamily="82" charset="0"/>
            </a:endParaRPr>
          </a:p>
          <a:p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3528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008" y="0"/>
            <a:ext cx="12256008" cy="6858000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446" y="-483467"/>
            <a:ext cx="5688061" cy="2883658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60903002-9ADB-45DF-AEED-82C64991DA36}"/>
              </a:ext>
            </a:extLst>
          </p:cNvPr>
          <p:cNvSpPr txBox="1"/>
          <p:nvPr/>
        </p:nvSpPr>
        <p:spPr>
          <a:xfrm>
            <a:off x="903176" y="491802"/>
            <a:ext cx="2276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>
                <a:solidFill>
                  <a:schemeClr val="bg1"/>
                </a:solidFill>
                <a:latin typeface="Imprint MT Shadow" panose="04020605060303030202" pitchFamily="82" charset="0"/>
              </a:rPr>
              <a:t>Branchek</a:t>
            </a:r>
            <a:endParaRPr lang="hu-HU" sz="40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4FFEE0-7006-4AE0-8E79-DA33DB708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46" y="3606026"/>
            <a:ext cx="6164809" cy="2753718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BF005CA-969A-4121-9609-32635A07FC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8" y="2883658"/>
            <a:ext cx="5562734" cy="347608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8" name="Szövegdoboz 7"/>
          <p:cNvSpPr txBox="1"/>
          <p:nvPr/>
        </p:nvSpPr>
        <p:spPr>
          <a:xfrm>
            <a:off x="6475574" y="1492250"/>
            <a:ext cx="4769467" cy="1815882"/>
          </a:xfrm>
          <a:prstGeom prst="rect">
            <a:avLst/>
          </a:prstGeom>
          <a:noFill/>
          <a:ln>
            <a:solidFill>
              <a:srgbClr val="302F34"/>
            </a:solidFill>
          </a:ln>
          <a:effectLst>
            <a:glow rad="101600">
              <a:srgbClr val="302F34">
                <a:alpha val="60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Imprint MT Shadow" panose="04020605060303030202" pitchFamily="82" charset="0"/>
              </a:rPr>
              <a:t>A Frontendbe és a Backendbe dolgozunk a legtöbbet itt találhatóak a legtöbb commitok is.</a:t>
            </a:r>
            <a:endParaRPr lang="hu-HU" sz="2800" dirty="0">
              <a:solidFill>
                <a:schemeClr val="bg1"/>
              </a:solidFill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1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168</Words>
  <Application>Microsoft Office PowerPoint</Application>
  <PresentationFormat>Szélesvásznú</PresentationFormat>
  <Paragraphs>28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Imprint MT Shadow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MITISZK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Tanuló</dc:creator>
  <cp:lastModifiedBy>Papp Viktória</cp:lastModifiedBy>
  <cp:revision>20</cp:revision>
  <dcterms:created xsi:type="dcterms:W3CDTF">2025-02-13T06:51:23Z</dcterms:created>
  <dcterms:modified xsi:type="dcterms:W3CDTF">2025-02-14T14:11:17Z</dcterms:modified>
</cp:coreProperties>
</file>