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91B0-A566-4FB8-9C1E-F597D7CFB94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" y="304800"/>
            <a:ext cx="7225145" cy="5410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CUSTOMER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828800" y="1828800"/>
            <a:ext cx="5715000" cy="3276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98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2743200"/>
            <a:ext cx="3754582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POJOS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5105400" cy="6096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-----------------------------------------------------------------------------------------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firstName,lastName,pancard,email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Address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homeAddress,localAddress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&lt;Long  Account&gt; account=new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-----------------------------------------------------------------------------------------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getCustomerId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setCustomerId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ustomerId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String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getFirstName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setFirstName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getLastName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setLastName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getPancard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setPancard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pancard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getEmail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setEmail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email);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Address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getHomeAddress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 void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setHomeAddress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Address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homeAddress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Address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getLocalAddress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void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setLocalAddress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Address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localAddress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&lt;Long Account&gt;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getAccount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ublic void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setAccount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&lt;Long  Account&gt; accounts);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609600"/>
            <a:ext cx="3505200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                         ADDRESS</a:t>
            </a:r>
          </a:p>
          <a:p>
            <a:pPr marL="0" indent="0" algn="ctr">
              <a:buNone/>
            </a:pPr>
            <a:r>
              <a:rPr lang="en-US" sz="1400" dirty="0" smtClean="0"/>
              <a:t> ------------------------------------------------------------</a:t>
            </a:r>
          </a:p>
          <a:p>
            <a:pPr marL="457200" indent="-45720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private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pincode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city,state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/>
              <a:t> -----------------------------------------------------------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getPincode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setPincode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pincode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getCity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setCity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city);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String  getState();</a:t>
            </a:r>
          </a:p>
          <a:p>
            <a:pPr marL="285750" indent="-28575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state);</a:t>
            </a:r>
          </a:p>
          <a:p>
            <a:pPr marL="285750" indent="-285750"/>
            <a:endParaRPr lang="en-US" sz="1400" dirty="0" smtClean="0"/>
          </a:p>
          <a:p>
            <a:pPr marL="285750" indent="-285750"/>
            <a:endParaRPr lang="en-US" sz="1400" dirty="0" smtClean="0"/>
          </a:p>
          <a:p>
            <a:pPr marL="285750" indent="-285750"/>
            <a:endParaRPr lang="en-US" sz="1400" dirty="0" smtClean="0"/>
          </a:p>
          <a:p>
            <a:pPr marL="457200" indent="-4572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774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200400" cy="685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ACCOUNT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533400"/>
            <a:ext cx="51054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-------------------------------------------------------------------------------------------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pinNumber,pinCounter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String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accountType,status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private float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accountBalance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private long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TRANSACTION_IDX_COUNTER=0;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Integer,Transaction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&gt;transactions=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newHashMap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&lt;&gt;();</a:t>
            </a:r>
          </a:p>
          <a:p>
            <a:pPr marL="0" indent="0">
              <a:buNone/>
            </a:pPr>
            <a:r>
              <a:rPr lang="en-US" sz="1400" b="1" dirty="0" smtClean="0"/>
              <a:t>-------------------------------------------------------------------------------------------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getPinNumber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setPinNumber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pinNumber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getPinCounter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setPinCounter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pinCounter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setAccountType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getStatus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setStatus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(String status)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float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getAccountBalance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setAccountBalance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accountBalance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setAccountNo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&lt;Integer, Transaction&gt;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getTransactions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setTransactions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, Transaction&gt; transactions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28600"/>
            <a:ext cx="3886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TRANSACTION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--------------------------------------------------------------------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transactionId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private float amount;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transactionType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--------------------------------------------------------------------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getTransactionId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setTransactionId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transactionId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float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getAmount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setAmount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(float amount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getTransactionType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setTransactionType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transactionType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ctr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270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8153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BankingDAOServicesImpl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&lt;Integer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Customer&gt; customers=new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&lt;&gt;();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CUSTOMER_ID_COUNTER=100;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ACCOUNT_ID_COUNTER=111;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rivate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TRANSACTION_ID_COUNTER=1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--------------------------------------------------------------------------------------------------------------------------------------------------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insertCustomer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(Customer customer);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updateCustomer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(Customer customer);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insertAccount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updateAccount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generatePin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insertTransaction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accountNo,Transaction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transaction);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deleteCustomer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deleteAccount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getCustomer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List&lt;Customer&gt;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getCustomers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List&lt;Account&gt;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List&lt;Transaction&gt;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getTransactions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990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BankingServicesImpl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BankingDAOServices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daoservices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BankingDAOServicesImpl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1800" dirty="0" smtClean="0"/>
              <a:t>-------------------------------------------------------------------------------------------------------------------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acceptCustomerDetails(String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firstName,String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lastName,String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emailId,String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panCard,String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localAddressCity,String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localAddressState,int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localAddressPinCode,String homeAddressCity, String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homeAddressState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homeAddressPinCode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updateCustomerDetails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firstName,String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lastName,String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customerEmailId,String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panCard,String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localAddressCity,String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localAddressState,int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localAddressPinCode,String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homeAddressCity,String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homeAddressState,int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homeAddressPinCode);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openAccount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customerId,String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accountType,float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initBalance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depositAmount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accountNo,float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amount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withdrawAmount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accountNo,float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amount,int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pinNumber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fundTransfer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customerIdTo,long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accountNoTo,int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customerIdFrom,long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accountNoFrom,float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transferAmount,int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pinNumber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getCustomerDetails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getAccountDetails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generateNewPin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changeAccountPin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oldPinNumber,int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newPinNumber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List&lt;Customer&gt;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getAllCustomerDetails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List&lt;Account&gt;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getcustomerAllAccountDetails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List&lt;Transaction&gt;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getAccountAllTransaction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accountStatus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closeAccount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long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accountNo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87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PRESENTATION 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 customer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an account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Deposit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a withdrawal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Fund Transfer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0" cy="981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411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POJOS</vt:lpstr>
      <vt:lpstr>ACCOUNT</vt:lpstr>
      <vt:lpstr>DAO </vt:lpstr>
      <vt:lpstr>BankingServicesImpl</vt:lpstr>
      <vt:lpstr>PRESENTATION  LAYER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2018-05-01T08:03:36Z</dcterms:created>
  <dcterms:modified xsi:type="dcterms:W3CDTF">2018-05-01T18:25:44Z</dcterms:modified>
</cp:coreProperties>
</file>