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49" autoAdjust="0"/>
  </p:normalViewPr>
  <p:slideViewPr>
    <p:cSldViewPr snapToGrid="0">
      <p:cViewPr>
        <p:scale>
          <a:sx n="75" d="100"/>
          <a:sy n="75" d="100"/>
        </p:scale>
        <p:origin x="3156" y="1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1/11/2023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1/11/2023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1/11/2023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514350" y="533399"/>
            <a:ext cx="5829300" cy="675747"/>
          </a:xfrm>
        </p:spPr>
        <p:txBody>
          <a:bodyPr>
            <a:normAutofit fontScale="90000"/>
          </a:bodyPr>
          <a:lstStyle/>
          <a:p>
            <a:r>
              <a:rPr lang="en-US" dirty="0"/>
              <a:t>Craigs Adventure</a:t>
            </a:r>
          </a:p>
        </p:txBody>
      </p:sp>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742950" y="1443744"/>
            <a:ext cx="5143500" cy="524756"/>
          </a:xfrm>
        </p:spPr>
        <p:txBody>
          <a:bodyPr/>
          <a:lstStyle/>
          <a:p>
            <a:r>
              <a:rPr lang="en-US" dirty="0"/>
              <a:t>The Official strategy guide</a:t>
            </a:r>
          </a:p>
          <a:p>
            <a:endParaRPr lang="en-US"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7BB-B71D-FAE9-3F7C-8D72B1215D5D}"/>
              </a:ext>
            </a:extLst>
          </p:cNvPr>
          <p:cNvSpPr>
            <a:spLocks noGrp="1"/>
          </p:cNvSpPr>
          <p:nvPr>
            <p:ph type="title"/>
          </p:nvPr>
        </p:nvSpPr>
        <p:spPr/>
        <p:txBody>
          <a:bodyPr/>
          <a:lstStyle/>
          <a:p>
            <a:r>
              <a:rPr lang="en-US" dirty="0"/>
              <a:t>PAGE LEFT BLANK</a:t>
            </a:r>
          </a:p>
        </p:txBody>
      </p:sp>
      <p:sp>
        <p:nvSpPr>
          <p:cNvPr id="3" name="Content Placeholder 2">
            <a:extLst>
              <a:ext uri="{FF2B5EF4-FFF2-40B4-BE49-F238E27FC236}">
                <a16:creationId xmlns:a16="http://schemas.microsoft.com/office/drawing/2014/main" id="{5B1F36EF-8023-FC95-674A-C8333651A38E}"/>
              </a:ext>
            </a:extLst>
          </p:cNvPr>
          <p:cNvSpPr>
            <a:spLocks noGrp="1"/>
          </p:cNvSpPr>
          <p:nvPr>
            <p:ph idx="1"/>
          </p:nvPr>
        </p:nvSpPr>
        <p:spPr/>
        <p:txBody>
          <a:bodyPr/>
          <a:lstStyle/>
          <a:p>
            <a:r>
              <a:rPr lang="en-US" dirty="0"/>
              <a:t>PRINTING PURPOSE</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p:txBody>
          <a:bodyPr/>
          <a:lstStyle/>
          <a:p>
            <a:r>
              <a:rPr lang="en-US" dirty="0"/>
              <a:t>Lore</a:t>
            </a:r>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471485" y="1810367"/>
            <a:ext cx="5915025" cy="6285266"/>
          </a:xfrm>
        </p:spPr>
        <p:txBody>
          <a:bodyPr/>
          <a:lstStyle/>
          <a:p>
            <a:pPr marL="0" indent="0">
              <a:buNone/>
            </a:pPr>
            <a:r>
              <a:rPr lang="en-US" dirty="0"/>
              <a:t>	Long ago the Land of </a:t>
            </a:r>
            <a:r>
              <a:rPr lang="en-US" dirty="0" err="1"/>
              <a:t>Jauntlet</a:t>
            </a:r>
            <a:r>
              <a:rPr lang="en-US" dirty="0"/>
              <a:t> was a free and prosperous land ruled by a lineage of great kings.</a:t>
            </a:r>
          </a:p>
          <a:p>
            <a:pPr marL="0" indent="0">
              <a:buNone/>
            </a:pPr>
            <a:r>
              <a:rPr lang="en-US" dirty="0"/>
              <a:t>For generations they ruled the land with grace and dignity. Prince </a:t>
            </a:r>
            <a:r>
              <a:rPr lang="en-US" dirty="0" err="1"/>
              <a:t>SkullCuddel</a:t>
            </a:r>
            <a:r>
              <a:rPr lang="en-US" dirty="0"/>
              <a:t> the second son upon hearing he would not become king made a deal with a Witch to turn all his subjects into monsters in return he would be power far beyond any human limitation. </a:t>
            </a:r>
          </a:p>
          <a:p>
            <a:pPr marL="0" indent="0">
              <a:buNone/>
            </a:pPr>
            <a:r>
              <a:rPr lang="en-US" dirty="0"/>
              <a:t>	For years the citizens wandered the hall of the great tower and the surrounding forest in search of a cure but soon all of them lost their minds.</a:t>
            </a: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p:txBody>
          <a:bodyPr/>
          <a:lstStyle/>
          <a:p>
            <a:r>
              <a:rPr lang="en-US" dirty="0"/>
              <a:t>Craig?</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471487" y="1810367"/>
            <a:ext cx="5915025" cy="6285266"/>
          </a:xfrm>
        </p:spPr>
        <p:txBody>
          <a:bodyPr/>
          <a:lstStyle/>
          <a:p>
            <a:pPr marL="0" indent="0">
              <a:buNone/>
            </a:pPr>
            <a:r>
              <a:rPr lang="en-US" dirty="0"/>
              <a:t>He’s a 47-year-old balding American who suddenly found himself in the middle of a forest.</a:t>
            </a:r>
          </a:p>
          <a:p>
            <a:pPr marL="0" indent="0">
              <a:buNone/>
            </a:pPr>
            <a:r>
              <a:rPr lang="en-US" dirty="0"/>
              <a:t>He’s trained his lifetime with the sword in hopes of impressing a girl.</a:t>
            </a:r>
          </a:p>
          <a:p>
            <a:pPr marL="0" indent="0">
              <a:buNone/>
            </a:pPr>
            <a:r>
              <a:rPr lang="en-US" dirty="0"/>
              <a:t>Despite his looks Craig is an extremely agile fighter able to evade most enemy attacks with ease.</a:t>
            </a:r>
          </a:p>
          <a:p>
            <a:pPr marL="0" indent="0">
              <a:buNone/>
            </a:pPr>
            <a:r>
              <a:rPr lang="en-US" dirty="0"/>
              <a:t>Now he wants only violence…</a:t>
            </a:r>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p:txBody>
          <a:bodyPr/>
          <a:lstStyle/>
          <a:p>
            <a:r>
              <a:rPr lang="en-US" dirty="0"/>
              <a:t>The foes</a:t>
            </a:r>
          </a:p>
        </p:txBody>
      </p:sp>
      <p:sp>
        <p:nvSpPr>
          <p:cNvPr id="3" name="Content Placeholder 2">
            <a:extLst>
              <a:ext uri="{FF2B5EF4-FFF2-40B4-BE49-F238E27FC236}">
                <a16:creationId xmlns:a16="http://schemas.microsoft.com/office/drawing/2014/main" id="{D63B7DD1-913C-4A56-BB2D-70F5ABE249F8}"/>
              </a:ext>
            </a:extLst>
          </p:cNvPr>
          <p:cNvSpPr>
            <a:spLocks noGrp="1"/>
          </p:cNvSpPr>
          <p:nvPr>
            <p:ph idx="1"/>
          </p:nvPr>
        </p:nvSpPr>
        <p:spPr>
          <a:xfrm>
            <a:off x="471487" y="1942070"/>
            <a:ext cx="5915025" cy="6285266"/>
          </a:xfrm>
        </p:spPr>
        <p:txBody>
          <a:bodyPr/>
          <a:lstStyle/>
          <a:p>
            <a:r>
              <a:rPr lang="en-US" dirty="0"/>
              <a:t>Goblin: Honestly, these guys are really friendly but panic far too easily after they start panicking, they fire rocks out of their mouth. Be careful while Craig can cut down these rocks! Goblins fire faster than he can swing.</a:t>
            </a:r>
          </a:p>
          <a:p>
            <a:r>
              <a:rPr lang="en-US" dirty="0"/>
              <a:t>Slime: they’re really attention starved a complete 180 from goblin they will run at you relentlessly until killed.</a:t>
            </a:r>
          </a:p>
          <a:p>
            <a:r>
              <a:rPr lang="en-US" dirty="0"/>
              <a:t>Red Slime: a rare variant of the slime these fellows are quite similar but upon death they explode into projectiles</a:t>
            </a:r>
          </a:p>
          <a:p>
            <a:r>
              <a:rPr lang="en-US" dirty="0"/>
              <a:t>Skeleton: a creature most unloved. God may have given them 206 bones, but they never can make use of them all.</a:t>
            </a:r>
          </a:p>
          <a:p>
            <a:r>
              <a:rPr lang="en-US" dirty="0"/>
              <a:t>Wizard: the one Foe to not have lost their mind they formerly held positions of great power their minds have been corrupted by The Witch. Able to spawn an explosion bellow the player these dastardly dudes disappear from one place to another.  </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509E-53D1-49BF-2EA2-2E9CE25A60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9C4017-3C05-1D62-B04E-5BD7A8F6FC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369332"/>
          </a:xfrm>
          <a:prstGeom prst="rect">
            <a:avLst/>
          </a:prstGeom>
          <a:noFill/>
        </p:spPr>
        <p:txBody>
          <a:bodyPr wrap="square" rtlCol="0">
            <a:spAutoFit/>
          </a:bodyPr>
          <a:lstStyle/>
          <a:p>
            <a:r>
              <a:rPr lang="en-US" dirty="0"/>
              <a:t>Controls</a:t>
            </a:r>
          </a:p>
        </p:txBody>
      </p:sp>
      <p:sp>
        <p:nvSpPr>
          <p:cNvPr id="56" name="TextBox 55">
            <a:extLst>
              <a:ext uri="{FF2B5EF4-FFF2-40B4-BE49-F238E27FC236}">
                <a16:creationId xmlns:a16="http://schemas.microsoft.com/office/drawing/2014/main" id="{C1CEE3DB-1EF4-80C5-B1B2-27EC54308753}"/>
              </a:ext>
            </a:extLst>
          </p:cNvPr>
          <p:cNvSpPr txBox="1"/>
          <p:nvPr/>
        </p:nvSpPr>
        <p:spPr>
          <a:xfrm>
            <a:off x="85053" y="1594776"/>
            <a:ext cx="2191286" cy="1200329"/>
          </a:xfrm>
          <a:prstGeom prst="rect">
            <a:avLst/>
          </a:prstGeom>
          <a:noFill/>
        </p:spPr>
        <p:txBody>
          <a:bodyPr wrap="square" rtlCol="0">
            <a:spAutoFit/>
          </a:bodyPr>
          <a:lstStyle/>
          <a:p>
            <a:pPr algn="ctr"/>
            <a:r>
              <a:rPr lang="en-US" dirty="0"/>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mj-lt"/>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mj-lt"/>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mj-lt"/>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mj-lt"/>
              </a:rPr>
              <a:t>S</a:t>
            </a:r>
          </a:p>
        </p:txBody>
      </p:sp>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64EE-EBF9-708A-9D64-969D94EC764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50E578A-792A-450A-7655-7DA7C29426E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435490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365</Words>
  <Application>Microsoft Office PowerPoint</Application>
  <PresentationFormat>A4 Paper (210x297 mm)</PresentationFormat>
  <Paragraphs>34</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Craigs Adventure</vt:lpstr>
      <vt:lpstr>PAGE LEFT BLANK</vt:lpstr>
      <vt:lpstr>Lore</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PS24AAcharya</cp:lastModifiedBy>
  <cp:revision>2</cp:revision>
  <dcterms:created xsi:type="dcterms:W3CDTF">2023-01-11T21:04:22Z</dcterms:created>
  <dcterms:modified xsi:type="dcterms:W3CDTF">2023-01-11T22:40:00Z</dcterms:modified>
</cp:coreProperties>
</file>