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handoutMasterIdLst>
    <p:handoutMasterId r:id="rId11"/>
  </p:handoutMasterIdLst>
  <p:sldIdLst>
    <p:sldId id="256" r:id="rId2"/>
    <p:sldId id="260" r:id="rId3"/>
    <p:sldId id="257" r:id="rId4"/>
    <p:sldId id="258" r:id="rId5"/>
    <p:sldId id="259" r:id="rId6"/>
    <p:sldId id="263" r:id="rId7"/>
    <p:sldId id="261" r:id="rId8"/>
    <p:sldId id="264"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3D88DC-4F61-4224-9376-53A4C79236D4}" v="48" dt="2023-01-11T22:34:28.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49" autoAdjust="0"/>
  </p:normalViewPr>
  <p:slideViewPr>
    <p:cSldViewPr snapToGrid="0">
      <p:cViewPr varScale="1">
        <p:scale>
          <a:sx n="74" d="100"/>
          <a:sy n="74" d="100"/>
        </p:scale>
        <p:origin x="317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CC8947-3EC6-DBF0-E4B5-DCAB606720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309F75-BBE4-9326-E2A8-6098474D61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925A61-AA46-415A-BCE7-79C31DFEF946}" type="datetimeFigureOut">
              <a:rPr lang="en-US" smtClean="0"/>
              <a:t>1/11/2023</a:t>
            </a:fld>
            <a:endParaRPr lang="en-US"/>
          </a:p>
        </p:txBody>
      </p:sp>
      <p:sp>
        <p:nvSpPr>
          <p:cNvPr id="4" name="Footer Placeholder 3">
            <a:extLst>
              <a:ext uri="{FF2B5EF4-FFF2-40B4-BE49-F238E27FC236}">
                <a16:creationId xmlns:a16="http://schemas.microsoft.com/office/drawing/2014/main" id="{948D392C-41E2-4EAF-4635-CF39583A1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DDB0F1-EB09-F316-CDD7-152B88BF7A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13F562-15AC-460F-9FFA-AE9BF27F3579}" type="slidenum">
              <a:rPr lang="en-US" smtClean="0"/>
              <a:t>‹#›</a:t>
            </a:fld>
            <a:endParaRPr lang="en-US"/>
          </a:p>
        </p:txBody>
      </p:sp>
    </p:spTree>
    <p:extLst>
      <p:ext uri="{BB962C8B-B14F-4D97-AF65-F5344CB8AC3E}">
        <p14:creationId xmlns:p14="http://schemas.microsoft.com/office/powerpoint/2010/main" val="585359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1A8B6-03F1-4F47-9B71-71E95E05BBC2}" type="datetimeFigureOut">
              <a:rPr lang="en-US" smtClean="0"/>
              <a:t>1/11/2023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0FF8D-BC6D-4A2A-94AB-14AF9E226764}" type="slidenum">
              <a:rPr lang="en-US" smtClean="0"/>
              <a:t>‹#›</a:t>
            </a:fld>
            <a:endParaRPr lang="en-US"/>
          </a:p>
        </p:txBody>
      </p:sp>
    </p:spTree>
    <p:extLst>
      <p:ext uri="{BB962C8B-B14F-4D97-AF65-F5344CB8AC3E}">
        <p14:creationId xmlns:p14="http://schemas.microsoft.com/office/powerpoint/2010/main" val="92205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1</a:t>
            </a:fld>
            <a:endParaRPr lang="en-US"/>
          </a:p>
        </p:txBody>
      </p:sp>
    </p:spTree>
    <p:extLst>
      <p:ext uri="{BB962C8B-B14F-4D97-AF65-F5344CB8AC3E}">
        <p14:creationId xmlns:p14="http://schemas.microsoft.com/office/powerpoint/2010/main" val="272705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2</a:t>
            </a:fld>
            <a:endParaRPr lang="en-US"/>
          </a:p>
        </p:txBody>
      </p:sp>
    </p:spTree>
    <p:extLst>
      <p:ext uri="{BB962C8B-B14F-4D97-AF65-F5344CB8AC3E}">
        <p14:creationId xmlns:p14="http://schemas.microsoft.com/office/powerpoint/2010/main" val="788811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3</a:t>
            </a:fld>
            <a:endParaRPr lang="en-US"/>
          </a:p>
        </p:txBody>
      </p:sp>
    </p:spTree>
    <p:extLst>
      <p:ext uri="{BB962C8B-B14F-4D97-AF65-F5344CB8AC3E}">
        <p14:creationId xmlns:p14="http://schemas.microsoft.com/office/powerpoint/2010/main" val="239964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4</a:t>
            </a:fld>
            <a:endParaRPr lang="en-US"/>
          </a:p>
        </p:txBody>
      </p:sp>
    </p:spTree>
    <p:extLst>
      <p:ext uri="{BB962C8B-B14F-4D97-AF65-F5344CB8AC3E}">
        <p14:creationId xmlns:p14="http://schemas.microsoft.com/office/powerpoint/2010/main" val="410287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5438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669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7"/>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7"/>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3321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08510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8"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8" y="6629230"/>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3D72C-80A7-40E3-B3FB-899225B9DF9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48438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3D72C-80A7-40E3-B3FB-899225B9DF9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44190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3"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51"/>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4"/>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5" y="2428351"/>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5" y="3618444"/>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3D72C-80A7-40E3-B3FB-899225B9DF94}"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31298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03D72C-80A7-40E3-B3FB-899225B9DF94}"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4170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3D72C-80A7-40E3-B3FB-899225B9DF94}"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4975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5" y="1426287"/>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70766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5" y="1426287"/>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33076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0"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90"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401"/>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03D72C-80A7-40E3-B3FB-899225B9DF94}" type="datetimeFigureOut">
              <a:rPr lang="en-US" smtClean="0"/>
              <a:t>1/11/2023</a:t>
            </a:fld>
            <a:endParaRPr lang="en-US"/>
          </a:p>
        </p:txBody>
      </p:sp>
      <p:sp>
        <p:nvSpPr>
          <p:cNvPr id="5" name="Footer Placeholder 4"/>
          <p:cNvSpPr>
            <a:spLocks noGrp="1"/>
          </p:cNvSpPr>
          <p:nvPr>
            <p:ph type="ftr" sz="quarter" idx="3"/>
          </p:nvPr>
        </p:nvSpPr>
        <p:spPr>
          <a:xfrm>
            <a:off x="2271715" y="9181401"/>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401"/>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A1DDC0C-48F2-42E4-A437-9D74A870AE06}" type="slidenum">
              <a:rPr lang="en-US" smtClean="0"/>
              <a:t>‹#›</a:t>
            </a:fld>
            <a:endParaRPr lang="en-US"/>
          </a:p>
        </p:txBody>
      </p:sp>
    </p:spTree>
    <p:extLst>
      <p:ext uri="{BB962C8B-B14F-4D97-AF65-F5344CB8AC3E}">
        <p14:creationId xmlns:p14="http://schemas.microsoft.com/office/powerpoint/2010/main" val="273927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674E-2B3C-9DD4-D0AA-80C9A6A775A4}"/>
              </a:ext>
            </a:extLst>
          </p:cNvPr>
          <p:cNvSpPr>
            <a:spLocks noGrp="1"/>
          </p:cNvSpPr>
          <p:nvPr>
            <p:ph type="ctrTitle"/>
          </p:nvPr>
        </p:nvSpPr>
        <p:spPr>
          <a:xfrm>
            <a:off x="514350" y="533399"/>
            <a:ext cx="5829300" cy="675747"/>
          </a:xfrm>
        </p:spPr>
        <p:txBody>
          <a:bodyPr>
            <a:normAutofit fontScale="90000"/>
          </a:bodyPr>
          <a:lstStyle/>
          <a:p>
            <a:r>
              <a:rPr lang="en-US" dirty="0"/>
              <a:t>Craigs Adventure</a:t>
            </a:r>
          </a:p>
        </p:txBody>
      </p:sp>
      <p:sp>
        <p:nvSpPr>
          <p:cNvPr id="3" name="Subtitle 2">
            <a:extLst>
              <a:ext uri="{FF2B5EF4-FFF2-40B4-BE49-F238E27FC236}">
                <a16:creationId xmlns:a16="http://schemas.microsoft.com/office/drawing/2014/main" id="{33C0F99C-50B6-C99E-F0F9-1C48ED2BF9AA}"/>
              </a:ext>
            </a:extLst>
          </p:cNvPr>
          <p:cNvSpPr>
            <a:spLocks noGrp="1"/>
          </p:cNvSpPr>
          <p:nvPr>
            <p:ph type="subTitle" idx="1"/>
          </p:nvPr>
        </p:nvSpPr>
        <p:spPr>
          <a:xfrm>
            <a:off x="742950" y="1443744"/>
            <a:ext cx="5143500" cy="524756"/>
          </a:xfrm>
        </p:spPr>
        <p:txBody>
          <a:bodyPr/>
          <a:lstStyle/>
          <a:p>
            <a:r>
              <a:rPr lang="en-US" dirty="0"/>
              <a:t>The Official strategy guide</a:t>
            </a:r>
          </a:p>
          <a:p>
            <a:endParaRPr lang="en-US" dirty="0"/>
          </a:p>
        </p:txBody>
      </p:sp>
    </p:spTree>
    <p:extLst>
      <p:ext uri="{BB962C8B-B14F-4D97-AF65-F5344CB8AC3E}">
        <p14:creationId xmlns:p14="http://schemas.microsoft.com/office/powerpoint/2010/main" val="139187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B7BB-B71D-FAE9-3F7C-8D72B1215D5D}"/>
              </a:ext>
            </a:extLst>
          </p:cNvPr>
          <p:cNvSpPr>
            <a:spLocks noGrp="1"/>
          </p:cNvSpPr>
          <p:nvPr>
            <p:ph type="title"/>
          </p:nvPr>
        </p:nvSpPr>
        <p:spPr/>
        <p:txBody>
          <a:bodyPr/>
          <a:lstStyle/>
          <a:p>
            <a:r>
              <a:rPr lang="en-US" dirty="0"/>
              <a:t>PAGE LEFT BLANK</a:t>
            </a:r>
          </a:p>
        </p:txBody>
      </p:sp>
      <p:sp>
        <p:nvSpPr>
          <p:cNvPr id="3" name="Content Placeholder 2">
            <a:extLst>
              <a:ext uri="{FF2B5EF4-FFF2-40B4-BE49-F238E27FC236}">
                <a16:creationId xmlns:a16="http://schemas.microsoft.com/office/drawing/2014/main" id="{5B1F36EF-8023-FC95-674A-C8333651A38E}"/>
              </a:ext>
            </a:extLst>
          </p:cNvPr>
          <p:cNvSpPr>
            <a:spLocks noGrp="1"/>
          </p:cNvSpPr>
          <p:nvPr>
            <p:ph idx="1"/>
          </p:nvPr>
        </p:nvSpPr>
        <p:spPr/>
        <p:txBody>
          <a:bodyPr/>
          <a:lstStyle/>
          <a:p>
            <a:r>
              <a:rPr lang="en-US" dirty="0"/>
              <a:t>PRINTING PURPOSE</a:t>
            </a:r>
          </a:p>
        </p:txBody>
      </p:sp>
    </p:spTree>
    <p:extLst>
      <p:ext uri="{BB962C8B-B14F-4D97-AF65-F5344CB8AC3E}">
        <p14:creationId xmlns:p14="http://schemas.microsoft.com/office/powerpoint/2010/main" val="336872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6461-7F8E-2767-530B-72227D948892}"/>
              </a:ext>
            </a:extLst>
          </p:cNvPr>
          <p:cNvSpPr>
            <a:spLocks noGrp="1"/>
          </p:cNvSpPr>
          <p:nvPr>
            <p:ph type="title"/>
          </p:nvPr>
        </p:nvSpPr>
        <p:spPr/>
        <p:txBody>
          <a:bodyPr/>
          <a:lstStyle/>
          <a:p>
            <a:r>
              <a:rPr lang="en-US" dirty="0"/>
              <a:t>Lore</a:t>
            </a:r>
          </a:p>
        </p:txBody>
      </p:sp>
      <p:sp>
        <p:nvSpPr>
          <p:cNvPr id="3" name="Content Placeholder 2">
            <a:extLst>
              <a:ext uri="{FF2B5EF4-FFF2-40B4-BE49-F238E27FC236}">
                <a16:creationId xmlns:a16="http://schemas.microsoft.com/office/drawing/2014/main" id="{F6C956AD-7FA1-286C-387E-F8860A50B89A}"/>
              </a:ext>
            </a:extLst>
          </p:cNvPr>
          <p:cNvSpPr>
            <a:spLocks noGrp="1"/>
          </p:cNvSpPr>
          <p:nvPr>
            <p:ph idx="1"/>
          </p:nvPr>
        </p:nvSpPr>
        <p:spPr>
          <a:xfrm>
            <a:off x="471485" y="1810367"/>
            <a:ext cx="5915025" cy="6285266"/>
          </a:xfrm>
        </p:spPr>
        <p:txBody>
          <a:bodyPr/>
          <a:lstStyle/>
          <a:p>
            <a:pPr marL="0" indent="0">
              <a:buNone/>
            </a:pPr>
            <a:r>
              <a:rPr lang="en-US" dirty="0"/>
              <a:t>	Long ago the Land of </a:t>
            </a:r>
            <a:r>
              <a:rPr lang="en-US" dirty="0" err="1"/>
              <a:t>Jauntlet</a:t>
            </a:r>
            <a:r>
              <a:rPr lang="en-US" dirty="0"/>
              <a:t> was a free and prosperous land ruled by a lineage of great kings.</a:t>
            </a:r>
          </a:p>
          <a:p>
            <a:pPr marL="0" indent="0">
              <a:buNone/>
            </a:pPr>
            <a:r>
              <a:rPr lang="en-US" dirty="0"/>
              <a:t>For generations they ruled the land with grace and dignity. Prince </a:t>
            </a:r>
            <a:r>
              <a:rPr lang="en-US" dirty="0" err="1"/>
              <a:t>SkullCuddel</a:t>
            </a:r>
            <a:r>
              <a:rPr lang="en-US" dirty="0"/>
              <a:t> the second son upon hearing he would not become king made a deal with a Witch to turn all his subjects into monsters in return he would become powerful far beyond any human limitation. </a:t>
            </a:r>
          </a:p>
          <a:p>
            <a:pPr marL="0" indent="0">
              <a:buNone/>
            </a:pPr>
            <a:r>
              <a:rPr lang="en-US" dirty="0"/>
              <a:t>	For years the citizens wandered the hall of the great tower and the surrounding forest in search of a cure but soon all of them lost their minds.</a:t>
            </a:r>
          </a:p>
        </p:txBody>
      </p:sp>
    </p:spTree>
    <p:extLst>
      <p:ext uri="{BB962C8B-B14F-4D97-AF65-F5344CB8AC3E}">
        <p14:creationId xmlns:p14="http://schemas.microsoft.com/office/powerpoint/2010/main" val="199012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1FD9-2A5E-CC01-524E-F24203774219}"/>
              </a:ext>
            </a:extLst>
          </p:cNvPr>
          <p:cNvSpPr>
            <a:spLocks noGrp="1"/>
          </p:cNvSpPr>
          <p:nvPr>
            <p:ph type="title"/>
          </p:nvPr>
        </p:nvSpPr>
        <p:spPr/>
        <p:txBody>
          <a:bodyPr/>
          <a:lstStyle/>
          <a:p>
            <a:r>
              <a:rPr lang="en-US" dirty="0"/>
              <a:t>Craig?</a:t>
            </a:r>
          </a:p>
        </p:txBody>
      </p:sp>
      <p:sp>
        <p:nvSpPr>
          <p:cNvPr id="3" name="Content Placeholder 2">
            <a:extLst>
              <a:ext uri="{FF2B5EF4-FFF2-40B4-BE49-F238E27FC236}">
                <a16:creationId xmlns:a16="http://schemas.microsoft.com/office/drawing/2014/main" id="{B8707FDA-7C9C-1CC4-EB24-3328C0070C77}"/>
              </a:ext>
            </a:extLst>
          </p:cNvPr>
          <p:cNvSpPr>
            <a:spLocks noGrp="1"/>
          </p:cNvSpPr>
          <p:nvPr>
            <p:ph idx="1"/>
          </p:nvPr>
        </p:nvSpPr>
        <p:spPr>
          <a:xfrm>
            <a:off x="471487" y="1810367"/>
            <a:ext cx="5915025" cy="6285266"/>
          </a:xfrm>
        </p:spPr>
        <p:txBody>
          <a:bodyPr/>
          <a:lstStyle/>
          <a:p>
            <a:pPr marL="0" indent="0">
              <a:buNone/>
            </a:pPr>
            <a:r>
              <a:rPr lang="en-US" dirty="0"/>
              <a:t>He’s a 47-year-old balding American who suddenly found himself in the middle of a forest.</a:t>
            </a:r>
          </a:p>
          <a:p>
            <a:pPr marL="0" indent="0">
              <a:buNone/>
            </a:pPr>
            <a:r>
              <a:rPr lang="en-US" dirty="0"/>
              <a:t>He’s trained himself in the art of the blade in hopes of impressing a girl.</a:t>
            </a:r>
          </a:p>
          <a:p>
            <a:pPr marL="0" indent="0">
              <a:buNone/>
            </a:pPr>
            <a:r>
              <a:rPr lang="en-US" dirty="0"/>
              <a:t>Despite his looks Craig is an extremely agile fighter able to evade most enemy attacks with ease.</a:t>
            </a:r>
          </a:p>
          <a:p>
            <a:pPr marL="0" indent="0">
              <a:buNone/>
            </a:pPr>
            <a:r>
              <a:rPr lang="en-US" dirty="0"/>
              <a:t>Now he wants only violence…</a:t>
            </a:r>
          </a:p>
        </p:txBody>
      </p:sp>
    </p:spTree>
    <p:extLst>
      <p:ext uri="{BB962C8B-B14F-4D97-AF65-F5344CB8AC3E}">
        <p14:creationId xmlns:p14="http://schemas.microsoft.com/office/powerpoint/2010/main" val="286303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B6B6-F0F1-753A-7E32-F571AB0DEBF4}"/>
              </a:ext>
            </a:extLst>
          </p:cNvPr>
          <p:cNvSpPr>
            <a:spLocks noGrp="1"/>
          </p:cNvSpPr>
          <p:nvPr>
            <p:ph type="title"/>
          </p:nvPr>
        </p:nvSpPr>
        <p:spPr/>
        <p:txBody>
          <a:bodyPr/>
          <a:lstStyle/>
          <a:p>
            <a:r>
              <a:rPr lang="en-US" dirty="0"/>
              <a:t>The foes</a:t>
            </a:r>
          </a:p>
        </p:txBody>
      </p:sp>
      <p:sp>
        <p:nvSpPr>
          <p:cNvPr id="3" name="Content Placeholder 2">
            <a:extLst>
              <a:ext uri="{FF2B5EF4-FFF2-40B4-BE49-F238E27FC236}">
                <a16:creationId xmlns:a16="http://schemas.microsoft.com/office/drawing/2014/main" id="{D63B7DD1-913C-4A56-BB2D-70F5ABE249F8}"/>
              </a:ext>
            </a:extLst>
          </p:cNvPr>
          <p:cNvSpPr>
            <a:spLocks noGrp="1"/>
          </p:cNvSpPr>
          <p:nvPr>
            <p:ph idx="1"/>
          </p:nvPr>
        </p:nvSpPr>
        <p:spPr>
          <a:xfrm>
            <a:off x="471487" y="1942070"/>
            <a:ext cx="5915025" cy="6285266"/>
          </a:xfrm>
        </p:spPr>
        <p:txBody>
          <a:bodyPr/>
          <a:lstStyle/>
          <a:p>
            <a:r>
              <a:rPr lang="en-US" dirty="0"/>
              <a:t>Goblin: Honestly, these guys are really friendly but panic far too easily after they start panicking, they fire rocks out of their mouth. Be careful, while Craig can cut down these rocks, goblins can fire faster than he can swing.</a:t>
            </a:r>
          </a:p>
          <a:p>
            <a:r>
              <a:rPr lang="en-US" dirty="0"/>
              <a:t>Slime: they’re really attention starved a complete 180 from goblin they will run at you relentlessly until killed.</a:t>
            </a:r>
          </a:p>
          <a:p>
            <a:r>
              <a:rPr lang="en-US" dirty="0"/>
              <a:t>Red Slime: a rare variant of the slime these fellows are quite similar but upon death they explode into projectiles.</a:t>
            </a:r>
          </a:p>
          <a:p>
            <a:r>
              <a:rPr lang="en-US" dirty="0"/>
              <a:t>Skeleton: a creature most unloved. God may have given them 206 bones, but they never can make use of them all.</a:t>
            </a:r>
          </a:p>
          <a:p>
            <a:r>
              <a:rPr lang="en-US" dirty="0"/>
              <a:t>Wizard: they formerly held positions of great power. The one Foe to not have lost their mind, although their minds have been corrupted by The Witch. Able to spawn an explosion below the player, these dastardly dudes disappear from one destination to another.</a:t>
            </a:r>
          </a:p>
        </p:txBody>
      </p:sp>
    </p:spTree>
    <p:extLst>
      <p:ext uri="{BB962C8B-B14F-4D97-AF65-F5344CB8AC3E}">
        <p14:creationId xmlns:p14="http://schemas.microsoft.com/office/powerpoint/2010/main" val="365081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509E-53D1-49BF-2EA2-2E9CE25A60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9C4017-3C05-1D62-B04E-5BD7A8F6FC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498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text&#10;&#10;Description automatically generated">
            <a:extLst>
              <a:ext uri="{FF2B5EF4-FFF2-40B4-BE49-F238E27FC236}">
                <a16:creationId xmlns:a16="http://schemas.microsoft.com/office/drawing/2014/main" id="{5627B069-4CF3-8894-0AF3-0CF21F59E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71" y="3421366"/>
            <a:ext cx="1085850" cy="1114425"/>
          </a:xfrm>
          <a:prstGeom prst="rect">
            <a:avLst/>
          </a:prstGeom>
        </p:spPr>
      </p:pic>
      <p:pic>
        <p:nvPicPr>
          <p:cNvPr id="68" name="Picture 67" descr="Chart, histogram&#10;&#10;Description automatically generated">
            <a:extLst>
              <a:ext uri="{FF2B5EF4-FFF2-40B4-BE49-F238E27FC236}">
                <a16:creationId xmlns:a16="http://schemas.microsoft.com/office/drawing/2014/main" id="{A6661141-28DD-99B5-C6CD-492AF21F3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96" y="4841128"/>
            <a:ext cx="914400" cy="1114425"/>
          </a:xfrm>
          <a:prstGeom prst="rect">
            <a:avLst/>
          </a:prstGeom>
        </p:spPr>
      </p:pic>
      <p:sp>
        <p:nvSpPr>
          <p:cNvPr id="42" name="Arrow: Down 41">
            <a:extLst>
              <a:ext uri="{FF2B5EF4-FFF2-40B4-BE49-F238E27FC236}">
                <a16:creationId xmlns:a16="http://schemas.microsoft.com/office/drawing/2014/main" id="{E99080F4-7341-77B6-63D3-186982F57B76}"/>
              </a:ext>
            </a:extLst>
          </p:cNvPr>
          <p:cNvSpPr/>
          <p:nvPr/>
        </p:nvSpPr>
        <p:spPr>
          <a:xfrm rot="10800000">
            <a:off x="2998554" y="15332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picture containing text&#10;&#10;Description automatically generated">
            <a:extLst>
              <a:ext uri="{FF2B5EF4-FFF2-40B4-BE49-F238E27FC236}">
                <a16:creationId xmlns:a16="http://schemas.microsoft.com/office/drawing/2014/main" id="{E1EA742A-0A00-AC3F-8B4D-D3BEA640D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595" y="5704696"/>
            <a:ext cx="3246768" cy="1665009"/>
          </a:xfrm>
          <a:prstGeom prst="rect">
            <a:avLst/>
          </a:prstGeom>
        </p:spPr>
      </p:pic>
      <p:sp>
        <p:nvSpPr>
          <p:cNvPr id="50" name="TextBox 49">
            <a:extLst>
              <a:ext uri="{FF2B5EF4-FFF2-40B4-BE49-F238E27FC236}">
                <a16:creationId xmlns:a16="http://schemas.microsoft.com/office/drawing/2014/main" id="{AA5CB5F5-7C1A-59D2-D919-C4623F776D23}"/>
              </a:ext>
            </a:extLst>
          </p:cNvPr>
          <p:cNvSpPr txBox="1"/>
          <p:nvPr/>
        </p:nvSpPr>
        <p:spPr>
          <a:xfrm>
            <a:off x="243840" y="395914"/>
            <a:ext cx="4718304" cy="369332"/>
          </a:xfrm>
          <a:prstGeom prst="rect">
            <a:avLst/>
          </a:prstGeom>
          <a:noFill/>
        </p:spPr>
        <p:txBody>
          <a:bodyPr wrap="square" rtlCol="0">
            <a:spAutoFit/>
          </a:bodyPr>
          <a:lstStyle/>
          <a:p>
            <a:r>
              <a:rPr lang="en-US" dirty="0"/>
              <a:t>Controls</a:t>
            </a:r>
          </a:p>
        </p:txBody>
      </p:sp>
      <p:sp>
        <p:nvSpPr>
          <p:cNvPr id="56" name="TextBox 55">
            <a:extLst>
              <a:ext uri="{FF2B5EF4-FFF2-40B4-BE49-F238E27FC236}">
                <a16:creationId xmlns:a16="http://schemas.microsoft.com/office/drawing/2014/main" id="{C1CEE3DB-1EF4-80C5-B1B2-27EC54308753}"/>
              </a:ext>
            </a:extLst>
          </p:cNvPr>
          <p:cNvSpPr txBox="1"/>
          <p:nvPr/>
        </p:nvSpPr>
        <p:spPr>
          <a:xfrm>
            <a:off x="85053" y="1594776"/>
            <a:ext cx="2191286" cy="1200329"/>
          </a:xfrm>
          <a:prstGeom prst="rect">
            <a:avLst/>
          </a:prstGeom>
          <a:noFill/>
        </p:spPr>
        <p:txBody>
          <a:bodyPr wrap="square" rtlCol="0">
            <a:spAutoFit/>
          </a:bodyPr>
          <a:lstStyle/>
          <a:p>
            <a:pPr algn="ctr"/>
            <a:r>
              <a:rPr lang="en-US" dirty="0"/>
              <a:t>These Controls are for when you're using a mouse and keyboard</a:t>
            </a:r>
          </a:p>
        </p:txBody>
      </p:sp>
      <p:sp>
        <p:nvSpPr>
          <p:cNvPr id="57" name="TextBox 56">
            <a:extLst>
              <a:ext uri="{FF2B5EF4-FFF2-40B4-BE49-F238E27FC236}">
                <a16:creationId xmlns:a16="http://schemas.microsoft.com/office/drawing/2014/main" id="{400A0492-7455-8806-A5A9-5990F9EB6778}"/>
              </a:ext>
            </a:extLst>
          </p:cNvPr>
          <p:cNvSpPr txBox="1"/>
          <p:nvPr/>
        </p:nvSpPr>
        <p:spPr>
          <a:xfrm>
            <a:off x="1269945" y="6080217"/>
            <a:ext cx="980636" cy="923330"/>
          </a:xfrm>
          <a:prstGeom prst="rect">
            <a:avLst/>
          </a:prstGeom>
          <a:noFill/>
        </p:spPr>
        <p:txBody>
          <a:bodyPr wrap="square" rtlCol="0">
            <a:spAutoFit/>
          </a:bodyPr>
          <a:lstStyle/>
          <a:p>
            <a:pPr algn="ctr"/>
            <a:r>
              <a:rPr lang="en-US" dirty="0"/>
              <a:t>Left Mouse Click</a:t>
            </a:r>
          </a:p>
        </p:txBody>
      </p:sp>
      <p:sp>
        <p:nvSpPr>
          <p:cNvPr id="58" name="TextBox 57">
            <a:extLst>
              <a:ext uri="{FF2B5EF4-FFF2-40B4-BE49-F238E27FC236}">
                <a16:creationId xmlns:a16="http://schemas.microsoft.com/office/drawing/2014/main" id="{B9CC29EE-5EF4-4BE4-93BD-88D22ACB52C3}"/>
              </a:ext>
            </a:extLst>
          </p:cNvPr>
          <p:cNvSpPr txBox="1"/>
          <p:nvPr/>
        </p:nvSpPr>
        <p:spPr>
          <a:xfrm>
            <a:off x="2016784" y="6394985"/>
            <a:ext cx="1572368" cy="369332"/>
          </a:xfrm>
          <a:prstGeom prst="rect">
            <a:avLst/>
          </a:prstGeom>
          <a:noFill/>
        </p:spPr>
        <p:txBody>
          <a:bodyPr wrap="square" rtlCol="0">
            <a:spAutoFit/>
          </a:bodyPr>
          <a:lstStyle/>
          <a:p>
            <a:pPr algn="ctr"/>
            <a:r>
              <a:rPr lang="en-US" dirty="0"/>
              <a:t>=     Attack!</a:t>
            </a:r>
          </a:p>
        </p:txBody>
      </p:sp>
      <p:sp>
        <p:nvSpPr>
          <p:cNvPr id="60" name="TextBox 59">
            <a:extLst>
              <a:ext uri="{FF2B5EF4-FFF2-40B4-BE49-F238E27FC236}">
                <a16:creationId xmlns:a16="http://schemas.microsoft.com/office/drawing/2014/main" id="{A2844563-DECF-2C56-8C7D-1E7D8C319E43}"/>
              </a:ext>
            </a:extLst>
          </p:cNvPr>
          <p:cNvSpPr txBox="1"/>
          <p:nvPr/>
        </p:nvSpPr>
        <p:spPr>
          <a:xfrm>
            <a:off x="1711274" y="3629520"/>
            <a:ext cx="1572368" cy="923330"/>
          </a:xfrm>
          <a:prstGeom prst="rect">
            <a:avLst/>
          </a:prstGeom>
          <a:noFill/>
        </p:spPr>
        <p:txBody>
          <a:bodyPr wrap="square" rtlCol="0">
            <a:spAutoFit/>
          </a:bodyPr>
          <a:lstStyle/>
          <a:p>
            <a:pPr algn="ctr"/>
            <a:r>
              <a:rPr lang="en-US" dirty="0"/>
              <a:t>Pick up an item/ throw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a:off x="1469751" y="3890080"/>
            <a:ext cx="581025" cy="369332"/>
          </a:xfrm>
          <a:prstGeom prst="rect">
            <a:avLst/>
          </a:prstGeom>
          <a:noFill/>
        </p:spPr>
        <p:txBody>
          <a:bodyPr wrap="square" rtlCol="0">
            <a:spAutoFit/>
          </a:bodyPr>
          <a:lstStyle/>
          <a:p>
            <a:r>
              <a:rPr lang="en-US" dirty="0"/>
              <a:t>F =</a:t>
            </a:r>
          </a:p>
        </p:txBody>
      </p:sp>
      <p:sp>
        <p:nvSpPr>
          <p:cNvPr id="64" name="TextBox 63">
            <a:extLst>
              <a:ext uri="{FF2B5EF4-FFF2-40B4-BE49-F238E27FC236}">
                <a16:creationId xmlns:a16="http://schemas.microsoft.com/office/drawing/2014/main" id="{3D179706-8B04-7F10-20B9-5B99292ACD67}"/>
              </a:ext>
            </a:extLst>
          </p:cNvPr>
          <p:cNvSpPr txBox="1"/>
          <p:nvPr/>
        </p:nvSpPr>
        <p:spPr>
          <a:xfrm>
            <a:off x="1438921" y="5162052"/>
            <a:ext cx="3396888" cy="369332"/>
          </a:xfrm>
          <a:prstGeom prst="rect">
            <a:avLst/>
          </a:prstGeom>
          <a:noFill/>
        </p:spPr>
        <p:txBody>
          <a:bodyPr wrap="square" rtlCol="0">
            <a:spAutoFit/>
          </a:bodyPr>
          <a:lstStyle/>
          <a:p>
            <a:r>
              <a:rPr lang="en-US" dirty="0"/>
              <a:t>Space Bar to Dash</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150954" y="16856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857948" y="1685626"/>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V="1">
            <a:off x="2992864" y="1906435"/>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5806" y="2893965"/>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384681" y="2184217"/>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5805" y="1358708"/>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918" y="2166183"/>
            <a:ext cx="553915" cy="675084"/>
          </a:xfrm>
          <a:prstGeom prst="rect">
            <a:avLst/>
          </a:prstGeom>
        </p:spPr>
      </p:pic>
      <p:sp>
        <p:nvSpPr>
          <p:cNvPr id="51" name="TextBox 50">
            <a:extLst>
              <a:ext uri="{FF2B5EF4-FFF2-40B4-BE49-F238E27FC236}">
                <a16:creationId xmlns:a16="http://schemas.microsoft.com/office/drawing/2014/main" id="{30C870A5-37F1-7C2C-1A83-B2AE441852A3}"/>
              </a:ext>
            </a:extLst>
          </p:cNvPr>
          <p:cNvSpPr txBox="1"/>
          <p:nvPr/>
        </p:nvSpPr>
        <p:spPr>
          <a:xfrm>
            <a:off x="3146794" y="2007979"/>
            <a:ext cx="553916" cy="369332"/>
          </a:xfrm>
          <a:prstGeom prst="rect">
            <a:avLst/>
          </a:prstGeom>
          <a:noFill/>
        </p:spPr>
        <p:txBody>
          <a:bodyPr wrap="square" rtlCol="0">
            <a:spAutoFit/>
          </a:bodyPr>
          <a:lstStyle/>
          <a:p>
            <a:pPr algn="ctr"/>
            <a:r>
              <a:rPr lang="en-US" b="1" dirty="0">
                <a:latin typeface="+mj-lt"/>
              </a:rPr>
              <a:t>W</a:t>
            </a:r>
          </a:p>
        </p:txBody>
      </p:sp>
      <p:sp>
        <p:nvSpPr>
          <p:cNvPr id="53" name="TextBox 52">
            <a:extLst>
              <a:ext uri="{FF2B5EF4-FFF2-40B4-BE49-F238E27FC236}">
                <a16:creationId xmlns:a16="http://schemas.microsoft.com/office/drawing/2014/main" id="{1371AE68-2F5E-D73D-8D11-5F368A579419}"/>
              </a:ext>
            </a:extLst>
          </p:cNvPr>
          <p:cNvSpPr txBox="1"/>
          <p:nvPr/>
        </p:nvSpPr>
        <p:spPr>
          <a:xfrm>
            <a:off x="2776179" y="2337806"/>
            <a:ext cx="553916" cy="369332"/>
          </a:xfrm>
          <a:prstGeom prst="rect">
            <a:avLst/>
          </a:prstGeom>
          <a:noFill/>
        </p:spPr>
        <p:txBody>
          <a:bodyPr wrap="square" rtlCol="0">
            <a:spAutoFit/>
          </a:bodyPr>
          <a:lstStyle/>
          <a:p>
            <a:pPr algn="ctr"/>
            <a:r>
              <a:rPr lang="en-US" b="1" dirty="0">
                <a:latin typeface="+mj-lt"/>
              </a:rPr>
              <a:t>A</a:t>
            </a:r>
          </a:p>
        </p:txBody>
      </p:sp>
      <p:sp>
        <p:nvSpPr>
          <p:cNvPr id="54" name="TextBox 53">
            <a:extLst>
              <a:ext uri="{FF2B5EF4-FFF2-40B4-BE49-F238E27FC236}">
                <a16:creationId xmlns:a16="http://schemas.microsoft.com/office/drawing/2014/main" id="{A546D716-BC7D-8A33-33EF-A33A698FC61F}"/>
              </a:ext>
            </a:extLst>
          </p:cNvPr>
          <p:cNvSpPr txBox="1"/>
          <p:nvPr/>
        </p:nvSpPr>
        <p:spPr>
          <a:xfrm>
            <a:off x="3602555" y="2319059"/>
            <a:ext cx="553916" cy="369332"/>
          </a:xfrm>
          <a:prstGeom prst="rect">
            <a:avLst/>
          </a:prstGeom>
          <a:noFill/>
        </p:spPr>
        <p:txBody>
          <a:bodyPr wrap="square" rtlCol="0">
            <a:spAutoFit/>
          </a:bodyPr>
          <a:lstStyle/>
          <a:p>
            <a:pPr algn="ctr"/>
            <a:r>
              <a:rPr lang="en-US" b="1" dirty="0">
                <a:latin typeface="+mj-lt"/>
              </a:rPr>
              <a:t>D</a:t>
            </a:r>
          </a:p>
        </p:txBody>
      </p:sp>
      <p:sp>
        <p:nvSpPr>
          <p:cNvPr id="55" name="TextBox 54">
            <a:extLst>
              <a:ext uri="{FF2B5EF4-FFF2-40B4-BE49-F238E27FC236}">
                <a16:creationId xmlns:a16="http://schemas.microsoft.com/office/drawing/2014/main" id="{74D0D343-6446-366F-1E55-21ECEA2DF00C}"/>
              </a:ext>
            </a:extLst>
          </p:cNvPr>
          <p:cNvSpPr txBox="1"/>
          <p:nvPr/>
        </p:nvSpPr>
        <p:spPr>
          <a:xfrm>
            <a:off x="3139622" y="2681325"/>
            <a:ext cx="553916" cy="369332"/>
          </a:xfrm>
          <a:prstGeom prst="rect">
            <a:avLst/>
          </a:prstGeom>
          <a:noFill/>
        </p:spPr>
        <p:txBody>
          <a:bodyPr wrap="square" rtlCol="0">
            <a:spAutoFit/>
          </a:bodyPr>
          <a:lstStyle/>
          <a:p>
            <a:pPr algn="ctr"/>
            <a:r>
              <a:rPr lang="en-US" b="1" dirty="0">
                <a:latin typeface="+mj-lt"/>
              </a:rPr>
              <a:t>S</a:t>
            </a:r>
          </a:p>
        </p:txBody>
      </p:sp>
      <p:sp>
        <p:nvSpPr>
          <p:cNvPr id="2" name="TextBox 1">
            <a:extLst>
              <a:ext uri="{FF2B5EF4-FFF2-40B4-BE49-F238E27FC236}">
                <a16:creationId xmlns:a16="http://schemas.microsoft.com/office/drawing/2014/main" id="{531CC4A9-CAF1-E041-59E6-C3C88C61A6E5}"/>
              </a:ext>
            </a:extLst>
          </p:cNvPr>
          <p:cNvSpPr txBox="1"/>
          <p:nvPr/>
        </p:nvSpPr>
        <p:spPr>
          <a:xfrm>
            <a:off x="247489" y="7395926"/>
            <a:ext cx="6333615" cy="923330"/>
          </a:xfrm>
          <a:prstGeom prst="rect">
            <a:avLst/>
          </a:prstGeom>
          <a:noFill/>
        </p:spPr>
        <p:txBody>
          <a:bodyPr wrap="square" rtlCol="0">
            <a:spAutoFit/>
          </a:bodyPr>
          <a:lstStyle/>
          <a:p>
            <a:r>
              <a:rPr lang="en-US" dirty="0"/>
              <a:t>Esc = Pause menu</a:t>
            </a:r>
          </a:p>
          <a:p>
            <a:endParaRPr lang="en-US" dirty="0"/>
          </a:p>
          <a:p>
            <a:r>
              <a:rPr lang="en-US" dirty="0"/>
              <a:t>Tab = Map</a:t>
            </a:r>
          </a:p>
        </p:txBody>
      </p:sp>
    </p:spTree>
    <p:extLst>
      <p:ext uri="{BB962C8B-B14F-4D97-AF65-F5344CB8AC3E}">
        <p14:creationId xmlns:p14="http://schemas.microsoft.com/office/powerpoint/2010/main" val="99327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text&#10;&#10;Description automatically generated">
            <a:extLst>
              <a:ext uri="{FF2B5EF4-FFF2-40B4-BE49-F238E27FC236}">
                <a16:creationId xmlns:a16="http://schemas.microsoft.com/office/drawing/2014/main" id="{5627B069-4CF3-8894-0AF3-0CF21F59E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71" y="3421366"/>
            <a:ext cx="1085850" cy="1114425"/>
          </a:xfrm>
          <a:prstGeom prst="rect">
            <a:avLst/>
          </a:prstGeom>
        </p:spPr>
      </p:pic>
      <p:pic>
        <p:nvPicPr>
          <p:cNvPr id="68" name="Picture 67" descr="Chart, histogram&#10;&#10;Description automatically generated">
            <a:extLst>
              <a:ext uri="{FF2B5EF4-FFF2-40B4-BE49-F238E27FC236}">
                <a16:creationId xmlns:a16="http://schemas.microsoft.com/office/drawing/2014/main" id="{A6661141-28DD-99B5-C6CD-492AF21F3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96" y="4841128"/>
            <a:ext cx="914400" cy="1114425"/>
          </a:xfrm>
          <a:prstGeom prst="rect">
            <a:avLst/>
          </a:prstGeom>
        </p:spPr>
      </p:pic>
      <p:sp>
        <p:nvSpPr>
          <p:cNvPr id="42" name="Arrow: Down 41">
            <a:extLst>
              <a:ext uri="{FF2B5EF4-FFF2-40B4-BE49-F238E27FC236}">
                <a16:creationId xmlns:a16="http://schemas.microsoft.com/office/drawing/2014/main" id="{E99080F4-7341-77B6-63D3-186982F57B76}"/>
              </a:ext>
            </a:extLst>
          </p:cNvPr>
          <p:cNvSpPr/>
          <p:nvPr/>
        </p:nvSpPr>
        <p:spPr>
          <a:xfrm rot="10800000">
            <a:off x="2998554" y="15332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picture containing text&#10;&#10;Description automatically generated">
            <a:extLst>
              <a:ext uri="{FF2B5EF4-FFF2-40B4-BE49-F238E27FC236}">
                <a16:creationId xmlns:a16="http://schemas.microsoft.com/office/drawing/2014/main" id="{E1EA742A-0A00-AC3F-8B4D-D3BEA640D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595" y="5704696"/>
            <a:ext cx="3246768" cy="1665009"/>
          </a:xfrm>
          <a:prstGeom prst="rect">
            <a:avLst/>
          </a:prstGeom>
        </p:spPr>
      </p:pic>
      <p:sp>
        <p:nvSpPr>
          <p:cNvPr id="50" name="TextBox 49">
            <a:extLst>
              <a:ext uri="{FF2B5EF4-FFF2-40B4-BE49-F238E27FC236}">
                <a16:creationId xmlns:a16="http://schemas.microsoft.com/office/drawing/2014/main" id="{AA5CB5F5-7C1A-59D2-D919-C4623F776D23}"/>
              </a:ext>
            </a:extLst>
          </p:cNvPr>
          <p:cNvSpPr txBox="1"/>
          <p:nvPr/>
        </p:nvSpPr>
        <p:spPr>
          <a:xfrm>
            <a:off x="243840" y="395914"/>
            <a:ext cx="4718304" cy="369332"/>
          </a:xfrm>
          <a:prstGeom prst="rect">
            <a:avLst/>
          </a:prstGeom>
          <a:noFill/>
        </p:spPr>
        <p:txBody>
          <a:bodyPr wrap="square" rtlCol="0">
            <a:spAutoFit/>
          </a:bodyPr>
          <a:lstStyle/>
          <a:p>
            <a:r>
              <a:rPr lang="en-US" dirty="0"/>
              <a:t>Controls</a:t>
            </a:r>
          </a:p>
        </p:txBody>
      </p:sp>
      <p:sp>
        <p:nvSpPr>
          <p:cNvPr id="56" name="TextBox 55">
            <a:extLst>
              <a:ext uri="{FF2B5EF4-FFF2-40B4-BE49-F238E27FC236}">
                <a16:creationId xmlns:a16="http://schemas.microsoft.com/office/drawing/2014/main" id="{C1CEE3DB-1EF4-80C5-B1B2-27EC54308753}"/>
              </a:ext>
            </a:extLst>
          </p:cNvPr>
          <p:cNvSpPr txBox="1"/>
          <p:nvPr/>
        </p:nvSpPr>
        <p:spPr>
          <a:xfrm>
            <a:off x="85053" y="1594776"/>
            <a:ext cx="2191286" cy="923330"/>
          </a:xfrm>
          <a:prstGeom prst="rect">
            <a:avLst/>
          </a:prstGeom>
          <a:noFill/>
        </p:spPr>
        <p:txBody>
          <a:bodyPr wrap="square" rtlCol="0">
            <a:spAutoFit/>
          </a:bodyPr>
          <a:lstStyle/>
          <a:p>
            <a:pPr algn="ctr"/>
            <a:r>
              <a:rPr lang="en-US" dirty="0"/>
              <a:t>These Controls are for when you're using a controller</a:t>
            </a:r>
          </a:p>
        </p:txBody>
      </p:sp>
      <p:sp>
        <p:nvSpPr>
          <p:cNvPr id="57" name="TextBox 56">
            <a:extLst>
              <a:ext uri="{FF2B5EF4-FFF2-40B4-BE49-F238E27FC236}">
                <a16:creationId xmlns:a16="http://schemas.microsoft.com/office/drawing/2014/main" id="{400A0492-7455-8806-A5A9-5990F9EB6778}"/>
              </a:ext>
            </a:extLst>
          </p:cNvPr>
          <p:cNvSpPr txBox="1"/>
          <p:nvPr/>
        </p:nvSpPr>
        <p:spPr>
          <a:xfrm>
            <a:off x="1269945" y="6077717"/>
            <a:ext cx="1668651" cy="923330"/>
          </a:xfrm>
          <a:prstGeom prst="rect">
            <a:avLst/>
          </a:prstGeom>
          <a:noFill/>
        </p:spPr>
        <p:txBody>
          <a:bodyPr wrap="square" rtlCol="0">
            <a:spAutoFit/>
          </a:bodyPr>
          <a:lstStyle/>
          <a:p>
            <a:pPr algn="ctr"/>
            <a:r>
              <a:rPr lang="en-US" dirty="0"/>
              <a:t>A or B buttons (south and west buttons)</a:t>
            </a:r>
          </a:p>
        </p:txBody>
      </p:sp>
      <p:sp>
        <p:nvSpPr>
          <p:cNvPr id="58" name="TextBox 57">
            <a:extLst>
              <a:ext uri="{FF2B5EF4-FFF2-40B4-BE49-F238E27FC236}">
                <a16:creationId xmlns:a16="http://schemas.microsoft.com/office/drawing/2014/main" id="{B9CC29EE-5EF4-4BE4-93BD-88D22ACB52C3}"/>
              </a:ext>
            </a:extLst>
          </p:cNvPr>
          <p:cNvSpPr txBox="1"/>
          <p:nvPr/>
        </p:nvSpPr>
        <p:spPr>
          <a:xfrm>
            <a:off x="2755048" y="6352534"/>
            <a:ext cx="1572368" cy="369332"/>
          </a:xfrm>
          <a:prstGeom prst="rect">
            <a:avLst/>
          </a:prstGeom>
          <a:noFill/>
        </p:spPr>
        <p:txBody>
          <a:bodyPr wrap="square" rtlCol="0">
            <a:spAutoFit/>
          </a:bodyPr>
          <a:lstStyle/>
          <a:p>
            <a:pPr algn="ctr"/>
            <a:r>
              <a:rPr lang="en-US" dirty="0"/>
              <a:t>=     Attack!</a:t>
            </a:r>
          </a:p>
        </p:txBody>
      </p:sp>
      <p:sp>
        <p:nvSpPr>
          <p:cNvPr id="60" name="TextBox 59">
            <a:extLst>
              <a:ext uri="{FF2B5EF4-FFF2-40B4-BE49-F238E27FC236}">
                <a16:creationId xmlns:a16="http://schemas.microsoft.com/office/drawing/2014/main" id="{A2844563-DECF-2C56-8C7D-1E7D8C319E43}"/>
              </a:ext>
            </a:extLst>
          </p:cNvPr>
          <p:cNvSpPr txBox="1"/>
          <p:nvPr/>
        </p:nvSpPr>
        <p:spPr>
          <a:xfrm>
            <a:off x="3357291" y="3662417"/>
            <a:ext cx="1572368" cy="923330"/>
          </a:xfrm>
          <a:prstGeom prst="rect">
            <a:avLst/>
          </a:prstGeom>
          <a:noFill/>
        </p:spPr>
        <p:txBody>
          <a:bodyPr wrap="square" rtlCol="0">
            <a:spAutoFit/>
          </a:bodyPr>
          <a:lstStyle/>
          <a:p>
            <a:pPr algn="ctr"/>
            <a:r>
              <a:rPr lang="en-US" dirty="0"/>
              <a:t>Pick up an item/ throw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a:off x="1444235" y="3837192"/>
            <a:ext cx="2191286" cy="646331"/>
          </a:xfrm>
          <a:prstGeom prst="rect">
            <a:avLst/>
          </a:prstGeom>
          <a:noFill/>
        </p:spPr>
        <p:txBody>
          <a:bodyPr wrap="square" rtlCol="0">
            <a:spAutoFit/>
          </a:bodyPr>
          <a:lstStyle/>
          <a:p>
            <a:r>
              <a:rPr lang="en-US" dirty="0"/>
              <a:t>Shoulder buttons   =</a:t>
            </a:r>
          </a:p>
          <a:p>
            <a:r>
              <a:rPr lang="en-US" dirty="0"/>
              <a:t>    (not triggers!)</a:t>
            </a:r>
          </a:p>
        </p:txBody>
      </p:sp>
      <p:sp>
        <p:nvSpPr>
          <p:cNvPr id="64" name="TextBox 63">
            <a:extLst>
              <a:ext uri="{FF2B5EF4-FFF2-40B4-BE49-F238E27FC236}">
                <a16:creationId xmlns:a16="http://schemas.microsoft.com/office/drawing/2014/main" id="{3D179706-8B04-7F10-20B9-5B99292ACD67}"/>
              </a:ext>
            </a:extLst>
          </p:cNvPr>
          <p:cNvSpPr txBox="1"/>
          <p:nvPr/>
        </p:nvSpPr>
        <p:spPr>
          <a:xfrm>
            <a:off x="1438920" y="5162052"/>
            <a:ext cx="3905811" cy="369332"/>
          </a:xfrm>
          <a:prstGeom prst="rect">
            <a:avLst/>
          </a:prstGeom>
          <a:noFill/>
        </p:spPr>
        <p:txBody>
          <a:bodyPr wrap="square" rtlCol="0">
            <a:spAutoFit/>
          </a:bodyPr>
          <a:lstStyle/>
          <a:p>
            <a:r>
              <a:rPr lang="en-US" dirty="0"/>
              <a:t>X or Y to Dash! (north and east buttons)</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150954" y="16856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857948" y="1685626"/>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V="1">
            <a:off x="2992864" y="1906435"/>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5806" y="2893965"/>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384681" y="2184217"/>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5805" y="1358708"/>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918" y="2166183"/>
            <a:ext cx="553915" cy="675084"/>
          </a:xfrm>
          <a:prstGeom prst="rect">
            <a:avLst/>
          </a:prstGeom>
        </p:spPr>
      </p:pic>
      <p:sp>
        <p:nvSpPr>
          <p:cNvPr id="2" name="Oval 1">
            <a:extLst>
              <a:ext uri="{FF2B5EF4-FFF2-40B4-BE49-F238E27FC236}">
                <a16:creationId xmlns:a16="http://schemas.microsoft.com/office/drawing/2014/main" id="{93D47F4D-5C07-9EC0-EB83-D271D81A4C75}"/>
              </a:ext>
            </a:extLst>
          </p:cNvPr>
          <p:cNvSpPr/>
          <p:nvPr/>
        </p:nvSpPr>
        <p:spPr>
          <a:xfrm>
            <a:off x="3165805" y="2184217"/>
            <a:ext cx="553915" cy="57365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a:t>
            </a:r>
          </a:p>
        </p:txBody>
      </p:sp>
      <p:sp>
        <p:nvSpPr>
          <p:cNvPr id="3" name="TextBox 2">
            <a:extLst>
              <a:ext uri="{FF2B5EF4-FFF2-40B4-BE49-F238E27FC236}">
                <a16:creationId xmlns:a16="http://schemas.microsoft.com/office/drawing/2014/main" id="{80FEFECF-586B-045B-3270-74A4243DC962}"/>
              </a:ext>
            </a:extLst>
          </p:cNvPr>
          <p:cNvSpPr txBox="1"/>
          <p:nvPr/>
        </p:nvSpPr>
        <p:spPr>
          <a:xfrm>
            <a:off x="4096197" y="1385054"/>
            <a:ext cx="1726885" cy="646331"/>
          </a:xfrm>
          <a:prstGeom prst="rect">
            <a:avLst/>
          </a:prstGeom>
          <a:noFill/>
        </p:spPr>
        <p:txBody>
          <a:bodyPr wrap="square" rtlCol="0">
            <a:spAutoFit/>
          </a:bodyPr>
          <a:lstStyle/>
          <a:p>
            <a:r>
              <a:rPr lang="en-US" dirty="0"/>
              <a:t>Left joystick for movement</a:t>
            </a:r>
          </a:p>
        </p:txBody>
      </p:sp>
      <p:sp>
        <p:nvSpPr>
          <p:cNvPr id="4" name="TextBox 3">
            <a:extLst>
              <a:ext uri="{FF2B5EF4-FFF2-40B4-BE49-F238E27FC236}">
                <a16:creationId xmlns:a16="http://schemas.microsoft.com/office/drawing/2014/main" id="{3559E171-9AC3-2489-84AE-28BAECEABF09}"/>
              </a:ext>
            </a:extLst>
          </p:cNvPr>
          <p:cNvSpPr txBox="1"/>
          <p:nvPr/>
        </p:nvSpPr>
        <p:spPr>
          <a:xfrm>
            <a:off x="438796" y="7495504"/>
            <a:ext cx="2918495" cy="923330"/>
          </a:xfrm>
          <a:prstGeom prst="rect">
            <a:avLst/>
          </a:prstGeom>
          <a:noFill/>
        </p:spPr>
        <p:txBody>
          <a:bodyPr wrap="square" rtlCol="0">
            <a:spAutoFit/>
          </a:bodyPr>
          <a:lstStyle/>
          <a:p>
            <a:r>
              <a:rPr lang="en-US" dirty="0"/>
              <a:t>Plus (switch controller)</a:t>
            </a:r>
          </a:p>
          <a:p>
            <a:r>
              <a:rPr lang="en-US" dirty="0"/>
              <a:t>Start (</a:t>
            </a:r>
            <a:r>
              <a:rPr lang="en-US" dirty="0" err="1"/>
              <a:t>xbox</a:t>
            </a:r>
            <a:r>
              <a:rPr lang="en-US" dirty="0"/>
              <a:t>)</a:t>
            </a:r>
          </a:p>
          <a:p>
            <a:r>
              <a:rPr lang="en-US" dirty="0"/>
              <a:t>Pause/Options (</a:t>
            </a:r>
            <a:r>
              <a:rPr lang="en-US" dirty="0" err="1"/>
              <a:t>playstation</a:t>
            </a:r>
            <a:r>
              <a:rPr lang="en-US" dirty="0"/>
              <a:t>)</a:t>
            </a:r>
          </a:p>
        </p:txBody>
      </p:sp>
      <p:sp>
        <p:nvSpPr>
          <p:cNvPr id="5" name="TextBox 4">
            <a:extLst>
              <a:ext uri="{FF2B5EF4-FFF2-40B4-BE49-F238E27FC236}">
                <a16:creationId xmlns:a16="http://schemas.microsoft.com/office/drawing/2014/main" id="{F4D45BA0-4DAF-01DD-6149-F06CAB651655}"/>
              </a:ext>
            </a:extLst>
          </p:cNvPr>
          <p:cNvSpPr txBox="1"/>
          <p:nvPr/>
        </p:nvSpPr>
        <p:spPr>
          <a:xfrm>
            <a:off x="3396147" y="7772503"/>
            <a:ext cx="1716766" cy="369332"/>
          </a:xfrm>
          <a:prstGeom prst="rect">
            <a:avLst/>
          </a:prstGeom>
          <a:noFill/>
        </p:spPr>
        <p:txBody>
          <a:bodyPr wrap="square" rtlCol="0">
            <a:spAutoFit/>
          </a:bodyPr>
          <a:lstStyle/>
          <a:p>
            <a:r>
              <a:rPr lang="en-US" dirty="0"/>
              <a:t>=    Pause Menu</a:t>
            </a:r>
          </a:p>
        </p:txBody>
      </p:sp>
    </p:spTree>
    <p:extLst>
      <p:ext uri="{BB962C8B-B14F-4D97-AF65-F5344CB8AC3E}">
        <p14:creationId xmlns:p14="http://schemas.microsoft.com/office/powerpoint/2010/main" val="43973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TotalTime>
  <Words>455</Words>
  <Application>Microsoft Office PowerPoint</Application>
  <PresentationFormat>A4 Paper (210x297 mm)</PresentationFormat>
  <Paragraphs>51</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Craigs Adventure</vt:lpstr>
      <vt:lpstr>PAGE LEFT BLANK</vt:lpstr>
      <vt:lpstr>Lore</vt:lpstr>
      <vt:lpstr>Craig?</vt:lpstr>
      <vt:lpstr>The foes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Craigs Adventure</dc:title>
  <dc:creator>PS24AAcharya</dc:creator>
  <cp:lastModifiedBy>PS24CKowalewski</cp:lastModifiedBy>
  <cp:revision>4</cp:revision>
  <dcterms:created xsi:type="dcterms:W3CDTF">2023-01-11T21:04:22Z</dcterms:created>
  <dcterms:modified xsi:type="dcterms:W3CDTF">2023-01-11T23:18:32Z</dcterms:modified>
</cp:coreProperties>
</file>