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49" autoAdjust="0"/>
  </p:normalViewPr>
  <p:slideViewPr>
    <p:cSldViewPr snapToGrid="0">
      <p:cViewPr varScale="1">
        <p:scale>
          <a:sx n="60" d="100"/>
          <a:sy n="60" d="100"/>
        </p:scale>
        <p:origin x="228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1/12/2023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1/12/2023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1/12/2023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a:t>
            </a:r>
            <a:r>
              <a:rPr lang="en-US" dirty="0" err="1"/>
              <a:t>SkullCuddel</a:t>
            </a:r>
            <a:r>
              <a:rPr lang="en-US" dirty="0"/>
              <a:t> the second son upon hearing he would not become king made a deal with a Witch to turn all his subjects into monsters in return he would become powerful far beyond any human limitation. </a:t>
            </a:r>
          </a:p>
          <a:p>
            <a:pPr marL="0" indent="0">
              <a:buNone/>
            </a:pPr>
            <a:r>
              <a:rPr lang="en-US" dirty="0"/>
              <a:t>	For years the citizens wandered the hall of the great tower and the surrounding forest in search of a cure but soon all of them lost their minds.</a:t>
            </a: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p:txBody>
          <a:bodyPr/>
          <a:lstStyle/>
          <a:p>
            <a:r>
              <a:rPr lang="en-US" dirty="0"/>
              <a:t>Craig?</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471487" y="1810367"/>
            <a:ext cx="5915025" cy="6285266"/>
          </a:xfrm>
        </p:spPr>
        <p:txBody>
          <a:bodyPr/>
          <a:lstStyle/>
          <a:p>
            <a:pPr marL="0" indent="0">
              <a:buNone/>
            </a:pPr>
            <a:r>
              <a:rPr lang="en-US" dirty="0"/>
              <a:t>He’s a 47-year-old balding American who suddenly found himself in the middle of a forest.</a:t>
            </a:r>
          </a:p>
          <a:p>
            <a:pPr marL="0" indent="0">
              <a:buNone/>
            </a:pPr>
            <a:r>
              <a:rPr lang="en-US" dirty="0"/>
              <a:t>He’s trained himself in the art of the blade in hopes of impressing a girl.</a:t>
            </a:r>
          </a:p>
          <a:p>
            <a:pPr marL="0" indent="0">
              <a:buNone/>
            </a:pPr>
            <a:r>
              <a:rPr lang="en-US" dirty="0"/>
              <a:t>Despite his looks Craig is an extremely agile fighter able to evade most enemy attacks with ease.</a:t>
            </a:r>
          </a:p>
          <a:p>
            <a:pPr marL="0" indent="0">
              <a:buNone/>
            </a:pPr>
            <a:r>
              <a:rPr lang="en-US" dirty="0"/>
              <a:t>Now he wants only violence…</a:t>
            </a:r>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Honestly, these guys would be friendly but panic far too easily after they start panicking, they fire rocks out of their mouth. Be careful, while Craig can cut down these rocks, goblins can fire faster than he can swing.</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although their minds have been corrupted by The Witch.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1549106" y="7540795"/>
            <a:ext cx="4672193" cy="83197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13439" y="3660968"/>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16741" y="4880041"/>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584379" y="6099456"/>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C1CEE3DB-1EF4-80C5-B1B2-27EC54308753}"/>
              </a:ext>
            </a:extLst>
          </p:cNvPr>
          <p:cNvSpPr txBox="1"/>
          <p:nvPr/>
        </p:nvSpPr>
        <p:spPr>
          <a:xfrm flipH="1">
            <a:off x="85053" y="1594776"/>
            <a:ext cx="219128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3989663" y="6098133"/>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584379" y="6348758"/>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584379" y="3726149"/>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021616" y="3838190"/>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(not triggers!)</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343129" y="5045946"/>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09523" y="289244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589" y="2166183"/>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096197" y="1385054"/>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3343129" y="7521841"/>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1725996" y="7798840"/>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768696" y="3517065"/>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397221" y="4841128"/>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423350" y="5628691"/>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11376" y="2098529"/>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450</Words>
  <Application>Microsoft Office PowerPoint</Application>
  <PresentationFormat>A4 Paper (210x297 mm)</PresentationFormat>
  <Paragraphs>50</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PS24AAcharya</cp:lastModifiedBy>
  <cp:revision>9</cp:revision>
  <dcterms:created xsi:type="dcterms:W3CDTF">2023-01-11T21:04:22Z</dcterms:created>
  <dcterms:modified xsi:type="dcterms:W3CDTF">2023-01-12T14:21:40Z</dcterms:modified>
</cp:coreProperties>
</file>