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varScale="1">
        <p:scale>
          <a:sx n="74" d="100"/>
          <a:sy n="74" d="100"/>
        </p:scale>
        <p:origin x="317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1/12/2023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1/12/2023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1/12/2023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514350" y="533399"/>
            <a:ext cx="5829300" cy="675747"/>
          </a:xfrm>
        </p:spPr>
        <p:txBody>
          <a:bodyPr>
            <a:normAutofit fontScale="90000"/>
          </a:bodyPr>
          <a:lstStyle/>
          <a:p>
            <a:r>
              <a:rPr lang="en-US" dirty="0"/>
              <a:t>Craigs Adventure</a:t>
            </a:r>
          </a:p>
        </p:txBody>
      </p:sp>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742950" y="1443744"/>
            <a:ext cx="5143500" cy="524756"/>
          </a:xfrm>
        </p:spPr>
        <p:txBody>
          <a:bodyPr/>
          <a:lstStyle/>
          <a:p>
            <a:r>
              <a:rPr lang="en-US" dirty="0"/>
              <a:t>The Official strategy guide</a:t>
            </a:r>
          </a:p>
          <a:p>
            <a:endParaRPr lang="en-US"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p:txBody>
          <a:bodyPr/>
          <a:lstStyle/>
          <a:p>
            <a:r>
              <a:rPr lang="en-US" dirty="0"/>
              <a:t>PAGE LEFT BLANK</a:t>
            </a:r>
          </a:p>
        </p:txBody>
      </p:sp>
      <p:sp>
        <p:nvSpPr>
          <p:cNvPr id="3" name="Content Placeholder 2">
            <a:extLst>
              <a:ext uri="{FF2B5EF4-FFF2-40B4-BE49-F238E27FC236}">
                <a16:creationId xmlns:a16="http://schemas.microsoft.com/office/drawing/2014/main" id="{5B1F36EF-8023-FC95-674A-C8333651A38E}"/>
              </a:ext>
            </a:extLst>
          </p:cNvPr>
          <p:cNvSpPr>
            <a:spLocks noGrp="1"/>
          </p:cNvSpPr>
          <p:nvPr>
            <p:ph idx="1"/>
          </p:nvPr>
        </p:nvSpPr>
        <p:spPr/>
        <p:txBody>
          <a:bodyPr/>
          <a:lstStyle/>
          <a:p>
            <a:r>
              <a:rPr lang="en-US" dirty="0"/>
              <a:t>PRINTING PURPOSE</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p:txBody>
          <a:bodyPr/>
          <a:lstStyle/>
          <a:p>
            <a:r>
              <a:rPr lang="en-US" dirty="0"/>
              <a:t>Lore</a:t>
            </a:r>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471485" y="1810367"/>
            <a:ext cx="5915025" cy="6285266"/>
          </a:xfrm>
        </p:spPr>
        <p:txBody>
          <a:bodyPr/>
          <a:lstStyle/>
          <a:p>
            <a:pPr marL="0" indent="0">
              <a:buNone/>
            </a:pPr>
            <a:r>
              <a:rPr lang="en-US" dirty="0"/>
              <a:t>	Long ago the Land of </a:t>
            </a:r>
            <a:r>
              <a:rPr lang="en-US" dirty="0" err="1"/>
              <a:t>Jauntlet</a:t>
            </a:r>
            <a:r>
              <a:rPr lang="en-US" dirty="0"/>
              <a:t> was a free and prosperous land ruled by a lineage of great kings.</a:t>
            </a:r>
          </a:p>
          <a:p>
            <a:pPr marL="0" indent="0">
              <a:buNone/>
            </a:pPr>
            <a:r>
              <a:rPr lang="en-US" dirty="0"/>
              <a:t>For generations they ruled the land with grace and dignity. Prince </a:t>
            </a:r>
            <a:r>
              <a:rPr lang="en-US" dirty="0" err="1"/>
              <a:t>SkullCuddel</a:t>
            </a:r>
            <a:r>
              <a:rPr lang="en-US" dirty="0"/>
              <a:t> the second son upon hearing he would not become king made a deal with a Witch to turn all his subjects into monsters in return he would become powerful far beyond any human limitation. </a:t>
            </a:r>
          </a:p>
          <a:p>
            <a:pPr marL="0" indent="0">
              <a:buNone/>
            </a:pPr>
            <a:r>
              <a:rPr lang="en-US" dirty="0"/>
              <a:t>	For years the citizens wandered the hall of the great tower and the surrounding forest in search of a cure but soon all of them lost their minds.</a:t>
            </a: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97FF2ED3-8E3F-C4BE-ECC9-7278D3075429}"/>
              </a:ext>
            </a:extLst>
          </p:cNvPr>
          <p:cNvSpPr/>
          <p:nvPr/>
        </p:nvSpPr>
        <p:spPr>
          <a:xfrm>
            <a:off x="274972" y="-2126226"/>
            <a:ext cx="1950871" cy="14158452"/>
          </a:xfrm>
          <a:prstGeom prst="round2DiagRect">
            <a:avLst>
              <a:gd name="adj1" fmla="val 50000"/>
              <a:gd name="adj2" fmla="val 50000"/>
            </a:avLst>
          </a:prstGeom>
          <a:solidFill>
            <a:schemeClr val="tx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transported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Honestly, these guys would be friendly but panic far too easily after they start panicking, they fire rocks out of their mouth. Be careful, while Craig can cut down these rocks, goblins can fire faster than he can swing.</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although their minds have been corrupted by The Witch.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1549106" y="7540795"/>
            <a:ext cx="4672193" cy="83197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13439" y="3660968"/>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16741" y="4880041"/>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584379" y="6099456"/>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C1CEE3DB-1EF4-80C5-B1B2-27EC54308753}"/>
              </a:ext>
            </a:extLst>
          </p:cNvPr>
          <p:cNvSpPr txBox="1"/>
          <p:nvPr/>
        </p:nvSpPr>
        <p:spPr>
          <a:xfrm flipH="1">
            <a:off x="85053" y="1594776"/>
            <a:ext cx="219128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3989663" y="6098133"/>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584379" y="6348758"/>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584379" y="3726149"/>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021616" y="3838190"/>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(not triggers!)</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343129" y="5045946"/>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09523" y="289244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589" y="2166183"/>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096197" y="1385054"/>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3343129" y="7521841"/>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1725996" y="7798840"/>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768696" y="3517065"/>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397221" y="4841128"/>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423350" y="5628691"/>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11376" y="2098529"/>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459</Words>
  <Application>Microsoft Office PowerPoint</Application>
  <PresentationFormat>A4 Paper (210x297 mm)</PresentationFormat>
  <Paragraphs>53</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Craigs Adventure</vt:lpstr>
      <vt:lpstr>PAGE LEFT BLANK</vt:lpstr>
      <vt:lpstr>Lore</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PS24CKowalewski</cp:lastModifiedBy>
  <cp:revision>13</cp:revision>
  <dcterms:created xsi:type="dcterms:W3CDTF">2023-01-11T21:04:22Z</dcterms:created>
  <dcterms:modified xsi:type="dcterms:W3CDTF">2023-01-13T01:51:01Z</dcterms:modified>
</cp:coreProperties>
</file>