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p:scale>
          <a:sx n="50" d="100"/>
          <a:sy n="50" d="100"/>
        </p:scale>
        <p:origin x="2484" y="5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1/13/2023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1/13/2023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1/13/2023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10 Points 10">
            <a:extLst>
              <a:ext uri="{FF2B5EF4-FFF2-40B4-BE49-F238E27FC236}">
                <a16:creationId xmlns:a16="http://schemas.microsoft.com/office/drawing/2014/main" id="{6646923F-77EF-275C-E14A-1A7E0EB88B58}"/>
              </a:ext>
            </a:extLst>
          </p:cNvPr>
          <p:cNvSpPr/>
          <p:nvPr/>
        </p:nvSpPr>
        <p:spPr>
          <a:xfrm>
            <a:off x="-5431632" y="-1459310"/>
            <a:ext cx="17721264" cy="14386719"/>
          </a:xfrm>
          <a:prstGeom prst="star10">
            <a:avLst>
              <a:gd name="adj" fmla="val 26633"/>
              <a:gd name="hf" fmla="val 105146"/>
            </a:avLst>
          </a:prstGeom>
          <a:solidFill>
            <a:srgbClr val="B48D00"/>
          </a:solidFill>
          <a:ln>
            <a:noFill/>
          </a:ln>
          <a:effectLst>
            <a:softEdge rad="317500"/>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10 Points 11">
            <a:extLst>
              <a:ext uri="{FF2B5EF4-FFF2-40B4-BE49-F238E27FC236}">
                <a16:creationId xmlns:a16="http://schemas.microsoft.com/office/drawing/2014/main" id="{B033318D-5B00-3E1B-FDBC-B8CB6198D9B9}"/>
              </a:ext>
            </a:extLst>
          </p:cNvPr>
          <p:cNvSpPr/>
          <p:nvPr/>
        </p:nvSpPr>
        <p:spPr>
          <a:xfrm>
            <a:off x="-2481264" y="1023672"/>
            <a:ext cx="11896727" cy="9857847"/>
          </a:xfrm>
          <a:prstGeom prst="star10">
            <a:avLst>
              <a:gd name="adj" fmla="val 26633"/>
              <a:gd name="hf" fmla="val 105146"/>
            </a:avLst>
          </a:prstGeom>
          <a:ln>
            <a:noFill/>
          </a:ln>
          <a:effectLst>
            <a:softEdge rad="63500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142874" y="2289903"/>
            <a:ext cx="6343650" cy="768350"/>
          </a:xfrm>
        </p:spPr>
        <p:txBody>
          <a:bodyPr>
            <a:normAutofit fontScale="90000"/>
          </a:bodyPr>
          <a:lstStyle/>
          <a:p>
            <a:r>
              <a:rPr lang="en-US" sz="5400" dirty="0">
                <a:latin typeface="Algerian" panose="04020705040A02060702" pitchFamily="82" charset="0"/>
              </a:rPr>
              <a:t>Craig’s Adventure</a:t>
            </a:r>
          </a:p>
        </p:txBody>
      </p:sp>
      <p:pic>
        <p:nvPicPr>
          <p:cNvPr id="9" name="Picture 8" descr="A picture containing chart&#10;&#10;Description automatically generated">
            <a:extLst>
              <a:ext uri="{FF2B5EF4-FFF2-40B4-BE49-F238E27FC236}">
                <a16:creationId xmlns:a16="http://schemas.microsoft.com/office/drawing/2014/main" id="{1B3C4A8F-2CF7-90B1-A3DB-9A5CCFC27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4" y="3217796"/>
            <a:ext cx="3829052" cy="4666657"/>
          </a:xfrm>
          <a:prstGeom prst="rect">
            <a:avLst/>
          </a:prstGeom>
        </p:spPr>
      </p:pic>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225027" y="2949441"/>
            <a:ext cx="7308054" cy="536710"/>
          </a:xfrm>
        </p:spPr>
        <p:txBody>
          <a:bodyPr>
            <a:normAutofit/>
          </a:bodyPr>
          <a:lstStyle/>
          <a:p>
            <a:r>
              <a:rPr lang="en-US" sz="2400" dirty="0">
                <a:latin typeface="Arial Narrow" panose="020B0606020202030204" pitchFamily="34" charset="0"/>
              </a:rPr>
              <a:t>The Official strategy guide Written by :Anne Mole</a:t>
            </a:r>
          </a:p>
          <a:p>
            <a:endParaRPr lang="en-US" sz="2400"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a:xfrm>
            <a:off x="0" y="1"/>
            <a:ext cx="6858000" cy="9906000"/>
          </a:xfrm>
        </p:spPr>
        <p:txBody>
          <a:bodyPr>
            <a:noAutofit/>
          </a:bodyPr>
          <a:lstStyle/>
          <a:p>
            <a:pPr algn="ctr"/>
            <a:r>
              <a:rPr lang="en-US" sz="14600" b="1" dirty="0">
                <a:latin typeface="Times New Roman" panose="02020603050405020304" pitchFamily="18" charset="0"/>
                <a:cs typeface="Times New Roman" panose="02020603050405020304" pitchFamily="18" charset="0"/>
              </a:rPr>
              <a:t>PAGE LEFT BLANK</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C90CAB-8854-7A87-625C-521ECC174CCF}"/>
              </a:ext>
            </a:extLst>
          </p:cNvPr>
          <p:cNvSpPr/>
          <p:nvPr/>
        </p:nvSpPr>
        <p:spPr>
          <a:xfrm>
            <a:off x="5253037" y="-266700"/>
            <a:ext cx="2614610"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5F4292-D575-ECF5-CEA3-B1363095B337}"/>
              </a:ext>
            </a:extLst>
          </p:cNvPr>
          <p:cNvSpPr/>
          <p:nvPr/>
        </p:nvSpPr>
        <p:spPr>
          <a:xfrm>
            <a:off x="0" y="2064223"/>
            <a:ext cx="6273800" cy="67897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0" y="2064223"/>
            <a:ext cx="6386510" cy="853562"/>
          </a:xfrm>
          <a:ln>
            <a:noFill/>
          </a:ln>
        </p:spPr>
        <p:txBody>
          <a:bodyPr>
            <a:normAutofit/>
          </a:bodyPr>
          <a:lstStyle/>
          <a:p>
            <a:pPr marL="0" indent="0">
              <a:buNone/>
            </a:pPr>
            <a:r>
              <a:rPr lang="en-US" sz="2200" dirty="0"/>
              <a:t>Long ago the Land of </a:t>
            </a:r>
            <a:r>
              <a:rPr lang="en-US" sz="2200" dirty="0" err="1"/>
              <a:t>Jauntlet</a:t>
            </a:r>
            <a:r>
              <a:rPr lang="en-US" sz="2200" dirty="0"/>
              <a:t> was a free and prosperous land ruled by a lineage of great kings…</a:t>
            </a:r>
          </a:p>
        </p:txBody>
      </p:sp>
      <p:sp>
        <p:nvSpPr>
          <p:cNvPr id="4" name="Rectangle: Rounded Corners 3">
            <a:extLst>
              <a:ext uri="{FF2B5EF4-FFF2-40B4-BE49-F238E27FC236}">
                <a16:creationId xmlns:a16="http://schemas.microsoft.com/office/drawing/2014/main" id="{88817C32-0696-7997-A9C9-B83969144FA7}"/>
              </a:ext>
            </a:extLst>
          </p:cNvPr>
          <p:cNvSpPr/>
          <p:nvPr/>
        </p:nvSpPr>
        <p:spPr>
          <a:xfrm>
            <a:off x="-1090151" y="7667192"/>
            <a:ext cx="6081251" cy="1393371"/>
          </a:xfrm>
          <a:prstGeom prst="roundRect">
            <a:avLst>
              <a:gd name="adj" fmla="val 50000"/>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1F829C-3993-0949-6336-9896162C7B6C}"/>
              </a:ext>
            </a:extLst>
          </p:cNvPr>
          <p:cNvSpPr txBox="1"/>
          <p:nvPr/>
        </p:nvSpPr>
        <p:spPr>
          <a:xfrm>
            <a:off x="0" y="7685769"/>
            <a:ext cx="4643437" cy="1477328"/>
          </a:xfrm>
          <a:prstGeom prst="rect">
            <a:avLst/>
          </a:prstGeom>
          <a:noFill/>
        </p:spPr>
        <p:txBody>
          <a:bodyPr wrap="square" rtlCol="0">
            <a:spAutoFit/>
          </a:bodyPr>
          <a:lstStyle/>
          <a:p>
            <a:pPr algn="r"/>
            <a:r>
              <a:rPr lang="en-US" dirty="0"/>
              <a:t>For years the citizens wandered the hall of the great tower and the surrounding forest in search of a cure but soon all of them lost their minds.</a:t>
            </a:r>
          </a:p>
          <a:p>
            <a:endParaRPr lang="en-US" dirty="0"/>
          </a:p>
        </p:txBody>
      </p:sp>
      <p:sp>
        <p:nvSpPr>
          <p:cNvPr id="9" name="Rectangle 8">
            <a:extLst>
              <a:ext uri="{FF2B5EF4-FFF2-40B4-BE49-F238E27FC236}">
                <a16:creationId xmlns:a16="http://schemas.microsoft.com/office/drawing/2014/main" id="{99A2B817-6FF2-3115-AFA1-ADC7691498E8}"/>
              </a:ext>
            </a:extLst>
          </p:cNvPr>
          <p:cNvSpPr/>
          <p:nvPr/>
        </p:nvSpPr>
        <p:spPr>
          <a:xfrm>
            <a:off x="0" y="3144964"/>
            <a:ext cx="4445000" cy="2831544"/>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4F2879A-3CD9-4AE3-7338-5113F8B95DB2}"/>
              </a:ext>
            </a:extLst>
          </p:cNvPr>
          <p:cNvSpPr txBox="1"/>
          <p:nvPr/>
        </p:nvSpPr>
        <p:spPr>
          <a:xfrm>
            <a:off x="196850" y="3223156"/>
            <a:ext cx="4051300" cy="2831544"/>
          </a:xfrm>
          <a:prstGeom prst="rect">
            <a:avLst/>
          </a:prstGeom>
          <a:noFill/>
        </p:spPr>
        <p:txBody>
          <a:bodyPr wrap="square" rtlCol="0">
            <a:spAutoFit/>
          </a:bodyPr>
          <a:lstStyle/>
          <a:p>
            <a:r>
              <a:rPr lang="en-US" sz="2000" dirty="0"/>
              <a:t>For generations they ruled the land with grace and dignity. Prince </a:t>
            </a:r>
            <a:r>
              <a:rPr lang="en-US" sz="2000" dirty="0" err="1"/>
              <a:t>SkullCuddle</a:t>
            </a:r>
            <a:r>
              <a:rPr lang="en-US" sz="2000" dirty="0"/>
              <a:t>, the second son, upon hearing he would not become king made a deal with a Witch to turn all his subjects into monsters. In return, he would become powerful far beyond any human’s comprehension. </a:t>
            </a:r>
          </a:p>
          <a:p>
            <a:endParaRPr lang="en-US" dirty="0"/>
          </a:p>
        </p:txBody>
      </p:sp>
      <p:sp>
        <p:nvSpPr>
          <p:cNvPr id="11" name="Rectangle: Rounded Corners 10">
            <a:extLst>
              <a:ext uri="{FF2B5EF4-FFF2-40B4-BE49-F238E27FC236}">
                <a16:creationId xmlns:a16="http://schemas.microsoft.com/office/drawing/2014/main" id="{5ECAB50B-992A-B27E-396D-5D4F722D32D4}"/>
              </a:ext>
            </a:extLst>
          </p:cNvPr>
          <p:cNvSpPr/>
          <p:nvPr/>
        </p:nvSpPr>
        <p:spPr>
          <a:xfrm>
            <a:off x="-1090151" y="209566"/>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a:xfrm>
            <a:off x="0" y="742903"/>
            <a:ext cx="3771900" cy="615595"/>
          </a:xfrm>
        </p:spPr>
        <p:txBody>
          <a:bodyPr>
            <a:normAutofit fontScale="90000"/>
          </a:bodyPr>
          <a:lstStyle/>
          <a:p>
            <a:r>
              <a:rPr lang="en-US" sz="8000" dirty="0">
                <a:latin typeface="Times New Roman" panose="02020603050405020304" pitchFamily="18" charset="0"/>
                <a:cs typeface="Times New Roman" panose="02020603050405020304" pitchFamily="18" charset="0"/>
              </a:rPr>
              <a:t>The story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97FF2ED3-8E3F-C4BE-ECC9-7278D3075429}"/>
              </a:ext>
            </a:extLst>
          </p:cNvPr>
          <p:cNvSpPr/>
          <p:nvPr/>
        </p:nvSpPr>
        <p:spPr>
          <a:xfrm>
            <a:off x="-63918" y="-2126226"/>
            <a:ext cx="2289761" cy="14158452"/>
          </a:xfrm>
          <a:prstGeom prst="round2DiagRect">
            <a:avLst>
              <a:gd name="adj1" fmla="val 50000"/>
              <a:gd name="adj2" fmla="val 50000"/>
            </a:avLst>
          </a:prstGeom>
          <a:solidFill>
            <a:schemeClr val="tx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mysterious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These monsters by far got the worst end of the whole cure ordeal, being given a weakened body and a panicked mind. The only thing they have left is their ability to spit rocks.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95222" y="7164508"/>
            <a:ext cx="4672193" cy="83197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95985" y="3027392"/>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99287" y="4246465"/>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666925" y="5465880"/>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3059104" y="5502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4072209" y="5464557"/>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666925" y="5715182"/>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666925" y="3092573"/>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104162" y="3396978"/>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425675" y="4412370"/>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211504" y="7026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918498" y="70269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3053414" y="923504"/>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70073" y="1909514"/>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31319" y="1115598"/>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26355" y="375777"/>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139" y="1183252"/>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156747" y="402123"/>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1889245" y="7145554"/>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272112" y="7422553"/>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851242" y="2883489"/>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479767" y="4207552"/>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05896" y="4995115"/>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71926" y="1115598"/>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
        <p:nvSpPr>
          <p:cNvPr id="2" name="TextBox 1">
            <a:extLst>
              <a:ext uri="{FF2B5EF4-FFF2-40B4-BE49-F238E27FC236}">
                <a16:creationId xmlns:a16="http://schemas.microsoft.com/office/drawing/2014/main" id="{2659288C-2AC2-582D-4BE9-CF81A142BF7C}"/>
              </a:ext>
            </a:extLst>
          </p:cNvPr>
          <p:cNvSpPr txBox="1"/>
          <p:nvPr/>
        </p:nvSpPr>
        <p:spPr>
          <a:xfrm>
            <a:off x="204699" y="658007"/>
            <a:ext cx="2191286"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6" name="Rectangle: Rounded Corners 5">
            <a:extLst>
              <a:ext uri="{FF2B5EF4-FFF2-40B4-BE49-F238E27FC236}">
                <a16:creationId xmlns:a16="http://schemas.microsoft.com/office/drawing/2014/main" id="{BCC303C3-9993-DA16-9244-D68D5797FEA1}"/>
              </a:ext>
            </a:extLst>
          </p:cNvPr>
          <p:cNvSpPr/>
          <p:nvPr/>
        </p:nvSpPr>
        <p:spPr>
          <a:xfrm>
            <a:off x="2395985" y="8436197"/>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445</Words>
  <Application>Microsoft Office PowerPoint</Application>
  <PresentationFormat>A4 Paper (210x297 mm)</PresentationFormat>
  <Paragraphs>53</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Narrow</vt:lpstr>
      <vt:lpstr>Calibri</vt:lpstr>
      <vt:lpstr>Calibri Light</vt:lpstr>
      <vt:lpstr>Times New Roman</vt:lpstr>
      <vt:lpstr>Office Theme</vt:lpstr>
      <vt:lpstr>Craig’s Adventure</vt:lpstr>
      <vt:lpstr>PAGE LEFT BLANK</vt:lpstr>
      <vt:lpstr>The story</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PS24AAcharya</cp:lastModifiedBy>
  <cp:revision>16</cp:revision>
  <dcterms:created xsi:type="dcterms:W3CDTF">2023-01-11T21:04:22Z</dcterms:created>
  <dcterms:modified xsi:type="dcterms:W3CDTF">2023-01-13T13:47:20Z</dcterms:modified>
</cp:coreProperties>
</file>