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8" r:id="rId6"/>
    <p:sldId id="276" r:id="rId7"/>
    <p:sldId id="290" r:id="rId8"/>
    <p:sldId id="277" r:id="rId9"/>
    <p:sldId id="275" r:id="rId10"/>
    <p:sldId id="265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59" autoAdjust="0"/>
  </p:normalViewPr>
  <p:slideViewPr>
    <p:cSldViewPr snapToGrid="0">
      <p:cViewPr varScale="1">
        <p:scale>
          <a:sx n="100" d="100"/>
          <a:sy n="100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D5C7-F4F6-4F51-9589-9C162BF8A4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1D996-DB1D-41C2-8CD9-67AEDB874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主要工作职责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1D996-DB1D-41C2-8CD9-67AEDB874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1D996-DB1D-41C2-8CD9-67AEDB874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1D996-DB1D-41C2-8CD9-67AEDB874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1D996-DB1D-41C2-8CD9-67AEDB874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1D996-DB1D-41C2-8CD9-67AEDB874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CE54-61E8-49B4-ABE5-DFA0BC2F7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4D3426-598D-4B3F-BA36-258A76BF63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7983" y="1405890"/>
            <a:ext cx="8915399" cy="2262781"/>
          </a:xfrm>
        </p:spPr>
        <p:txBody>
          <a:bodyPr/>
          <a:lstStyle/>
          <a:p>
            <a:pPr algn="ctr"/>
            <a:r>
              <a:rPr lang="en-US" altLang="zh-CN" dirty="0" smtClean="0"/>
              <a:t>puppeteer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00" y="6222365"/>
            <a:ext cx="1331595" cy="325755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张泽朝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grab.js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0815" y="1540510"/>
            <a:ext cx="4036695" cy="4834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9020" y="633635"/>
            <a:ext cx="8911687" cy="1280890"/>
          </a:xfrm>
        </p:spPr>
        <p:txBody>
          <a:bodyPr/>
          <a:p>
            <a:r>
              <a:rPr lang="en-US" altLang="zh-CN"/>
              <a:t>phantom</a:t>
            </a:r>
            <a:r>
              <a:rPr lang="zh-CN" altLang="en-US"/>
              <a:t>生成图片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2133600"/>
            <a:ext cx="8915400" cy="635000"/>
          </a:xfrm>
        </p:spPr>
        <p:txBody>
          <a:bodyPr/>
          <a:p>
            <a:pPr marL="0" indent="0">
              <a:buNone/>
            </a:pPr>
            <a:r>
              <a:rPr lang="zh-CN" altLang="en-US"/>
              <a:t>对比：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3048000"/>
          <a:ext cx="85324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phantom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puppeteer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ariya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主要贡献者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Google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启动时间（</a:t>
                      </a:r>
                      <a:r>
                        <a:rPr lang="en-US" altLang="zh-CN"/>
                        <a:t>ms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1354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生成单张图时间（</a:t>
                      </a:r>
                      <a:r>
                        <a:rPr lang="en-US" altLang="zh-CN"/>
                        <a:t>ms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2588895"/>
            <a:ext cx="6492240" cy="2518756"/>
          </a:xfrm>
        </p:spPr>
        <p:txBody>
          <a:bodyPr>
            <a:normAutofit fontScale="60000"/>
          </a:bodyPr>
          <a:lstStyle/>
          <a:p>
            <a:pPr marL="0" indent="0">
              <a:lnSpc>
                <a:spcPct val="160000"/>
              </a:lnSpc>
              <a:buFont typeface="+mj-lt"/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Font typeface="+mj-lt"/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Font typeface="+mj-lt"/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phantom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lnSpc>
                <a:spcPct val="160000"/>
              </a:lnSpc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 txBox="1"/>
          <p:nvPr/>
        </p:nvSpPr>
        <p:spPr>
          <a:xfrm>
            <a:off x="1883287" y="280988"/>
            <a:ext cx="6492875" cy="149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1.</a:t>
            </a:r>
            <a:r>
              <a:rPr lang="zh-CN" altLang="en-US" dirty="0" smtClean="0"/>
              <a:t>概念</a:t>
            </a:r>
            <a:endParaRPr lang="zh-CN" altLang="en-US" sz="5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883410" y="2032000"/>
            <a:ext cx="6809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Puppeteer 是一个 Node 库，它提供了一个高级 API 来通过 DevTools 协议控制 Chromium 或 Chrome。Puppeteer 默认以 headless 模式运行，但是可以通过修改配置文件运行“有头”模式。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3790315"/>
            <a:ext cx="5723890" cy="28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 txBox="1"/>
          <p:nvPr/>
        </p:nvSpPr>
        <p:spPr>
          <a:xfrm>
            <a:off x="1883287" y="280988"/>
            <a:ext cx="7413113" cy="14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用途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3" charset="2"/>
              <a:buNone/>
            </a:pPr>
            <a:r>
              <a:rPr lang="zh-CN" altLang="en-US" sz="5400" dirty="0" smtClean="0"/>
              <a:t>你可以在浏览器中手动执行的绝大多数操作都可以使用 Puppeteer 来完成！</a:t>
            </a:r>
            <a:endParaRPr lang="zh-CN" altLang="en-US" sz="5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883410" y="3082290"/>
            <a:ext cx="8189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生成页面 PDF、图片。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抓取 SPA（单页应用）并生成预渲染内容（即“SSR”（服务器端渲染））。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自动提交表单，进行 UI 测试，键盘输入等。</a:t>
            </a:r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创建一个时时更新的自动化测试环境。 使用最新的 JavaScript 和浏览器功能直接在最新版本的Chrome中执行测试。</a:t>
            </a:r>
            <a:endParaRPr lang="zh-CN" altLang="en-US"/>
          </a:p>
          <a:p>
            <a:pPr algn="l"/>
            <a:r>
              <a:rPr lang="en-US" altLang="zh-CN"/>
              <a:t>5.</a:t>
            </a:r>
            <a:r>
              <a:rPr lang="zh-CN" altLang="en-US"/>
              <a:t>捕获网站的 timeline trace，用来帮助分析性能问题。</a:t>
            </a:r>
            <a:endParaRPr lang="zh-CN" altLang="en-US"/>
          </a:p>
          <a:p>
            <a:pPr algn="l"/>
            <a:r>
              <a:rPr lang="en-US" altLang="zh-CN"/>
              <a:t>6.</a:t>
            </a:r>
            <a:r>
              <a:rPr lang="zh-CN" altLang="en-US"/>
              <a:t>测试浏览器扩展。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 txBox="1"/>
          <p:nvPr/>
        </p:nvSpPr>
        <p:spPr>
          <a:xfrm>
            <a:off x="1883287" y="280988"/>
            <a:ext cx="7413113" cy="149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5400" dirty="0" smtClean="0"/>
              <a:t>一个最简单的例子</a:t>
            </a:r>
            <a:endParaRPr lang="zh-CN" altLang="en-US" sz="5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35" y="1605915"/>
            <a:ext cx="7609840" cy="4766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 txBox="1"/>
          <p:nvPr/>
        </p:nvSpPr>
        <p:spPr>
          <a:xfrm>
            <a:off x="1883287" y="280988"/>
            <a:ext cx="7413113" cy="149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2.1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pdf</a:t>
            </a:r>
            <a:endParaRPr lang="en-US" altLang="zh-CN" sz="5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895" y="1508760"/>
            <a:ext cx="6651625" cy="456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88807" y="496253"/>
            <a:ext cx="3505199" cy="976312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生成图片</a:t>
            </a:r>
            <a:endParaRPr lang="zh-CN" altLang="en-US" dirty="0" smtClean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8490" y="1472565"/>
            <a:ext cx="7197725" cy="4212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8490" y="6155690"/>
            <a:ext cx="719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并发打开多个页面没有意义，</a:t>
            </a:r>
            <a:r>
              <a:rPr lang="en-US" altLang="zh-CN"/>
              <a:t>v8</a:t>
            </a:r>
            <a:r>
              <a:rPr lang="zh-CN" altLang="en-US"/>
              <a:t>是单线程，多核可以考虑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44382" y="487998"/>
            <a:ext cx="3505199" cy="976312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2.2 </a:t>
            </a:r>
            <a:r>
              <a:rPr lang="zh-CN" altLang="en-US" dirty="0" smtClean="0">
                <a:sym typeface="+mn-ea"/>
              </a:rPr>
              <a:t>生成多张图片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4065" y="1620520"/>
            <a:ext cx="4087495" cy="494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4315" y="624110"/>
            <a:ext cx="8911687" cy="1280890"/>
          </a:xfrm>
        </p:spPr>
        <p:txBody>
          <a:bodyPr/>
          <a:p>
            <a:r>
              <a:rPr lang="en-US" altLang="zh-CN"/>
              <a:t>2.3</a:t>
            </a:r>
            <a:r>
              <a:rPr lang="zh-CN" altLang="en-US"/>
              <a:t>爬虫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6622" y="2058035"/>
            <a:ext cx="8915400" cy="3777622"/>
          </a:xfrm>
        </p:spPr>
        <p:txBody>
          <a:bodyPr/>
          <a:p>
            <a:pPr marL="0" indent="0">
              <a:buNone/>
            </a:pPr>
            <a:r>
              <a:rPr lang="zh-CN" altLang="en-US"/>
              <a:t>例子：爬取微博搞笑视频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index.js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3169285"/>
            <a:ext cx="8785225" cy="2527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565</Words>
  <Application>WPS 演示</Application>
  <PresentationFormat>宽屏</PresentationFormat>
  <Paragraphs>75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丝状</vt:lpstr>
      <vt:lpstr>puppeteer</vt:lpstr>
      <vt:lpstr>大纲</vt:lpstr>
      <vt:lpstr>PowerPoint 演示文稿</vt:lpstr>
      <vt:lpstr>PowerPoint 演示文稿</vt:lpstr>
      <vt:lpstr>PowerPoint 演示文稿</vt:lpstr>
      <vt:lpstr>PowerPoint 演示文稿</vt:lpstr>
      <vt:lpstr>2.2 生成图片</vt:lpstr>
      <vt:lpstr>2.2 生成多张图片</vt:lpstr>
      <vt:lpstr>2.3爬虫</vt:lpstr>
      <vt:lpstr>grab.js</vt:lpstr>
      <vt:lpstr>phantom生成图片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UED-前端-王冲</dc:title>
  <dc:creator>admin</dc:creator>
  <cp:lastModifiedBy>Administrator</cp:lastModifiedBy>
  <cp:revision>76</cp:revision>
  <dcterms:created xsi:type="dcterms:W3CDTF">2017-10-25T11:42:00Z</dcterms:created>
  <dcterms:modified xsi:type="dcterms:W3CDTF">2019-01-06T15:03:22Z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