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516FB-F028-4C02-A5C9-445B589B5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AAB28D-178E-8D1B-EDAA-AA31A7E77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0BEA6-51BF-EB4D-5E22-A10FC11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ACA7FF-B1AD-101F-6BF9-31C95406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8EC48-3A92-42FA-44A3-31FC8B75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5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181A8-D3B5-A99F-4250-BDB81431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371098-D659-665B-B78E-5CDC552A8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3D142-82C4-A1FD-79C3-DA6D0E6C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4C72BD-7F28-8B3E-42FF-F70C0A55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621BD-8EA2-2433-9150-C69E0D0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1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537F93-62DC-2E63-1981-355D4CC64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4695F8-B58A-E9B4-D629-2A641A34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DB92D6-D8B7-EB49-85E0-8D051DCD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3D4AC-2148-5718-23D8-B30034A8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9C83E-945D-73A5-2E6D-7FB77799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6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652B4-A624-CAB2-1EC5-5F599FE5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52E68-0D8A-CB23-A05C-FABCB019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02E196-9609-6B72-D478-4435753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AE6D9-6A92-D2ED-FDF1-27E257B8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BC4888-AA9E-87FB-A79A-A71C6FC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7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A2ED5-4F61-ADD6-F62F-267B1057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0725-B73C-05A2-3982-0960C369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6BFA93-7891-5DD0-9C6D-2D70ED89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51941-ABF6-E61E-3E6E-0FDCCBC9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82C2A2-4A64-ABDC-B34C-A9B9CFEE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4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BB7C7-E7D8-7234-E02A-6E74B31F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2BB73-C682-FC0D-9931-38C31145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26D58-2523-E174-49E5-B0218B69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ED4D5B-CF19-3C12-837D-40033196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A9CB5D-5B50-A90C-BE4B-FE8EE05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0D657-93AC-0296-2C28-73C702AD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ED201-3FA6-7B20-250E-5CDE55C8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C987D6-244A-E2C7-2F84-E5DAE63B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FD182F-3D47-E8DB-DB5C-9EF72031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3D36DD-A51A-0870-5E63-F831A1A2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35DC7-996B-98E5-4088-AFF764D7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C6677E-CF97-3D5B-772C-79F84578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1F8E6F-33CE-AA78-2707-D9431145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8D4A14-814A-9328-8819-D1FEAFD7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A3D1A-46F6-9FAB-E9F2-B0417AD9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E02A08-BAD9-4EE8-B82F-E1C5A94F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3576CC-BBDA-2117-86C9-F214DB9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A16C56-D5DB-1222-D0D8-874EBF5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4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FF00B6-3FCA-C240-D88B-6DEE5C85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525AD-01E1-7D56-1D50-B13068E6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89E01A-58F5-CDC3-A200-0F30649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17E25-9FA1-54B7-8E88-D0B7F929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DF7E9-1B2A-7A01-B630-EB3318AE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9AE03-EC62-2610-3EFE-98BCF8B6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FC9966-1696-65B7-B8AE-C30425B3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43D2D-2955-50AC-BF93-E4D8867C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6F00A-421D-21B7-C73D-5E61564D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79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9C44A-D05F-761E-A20F-6C1FF58A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577EAD-55E4-E2CD-65C7-DB7BD327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157A08-EE3B-F3EC-3B49-0D4F02F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79D02-1D0A-D6CD-7F56-38D65A28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2C9E6B-DE0D-C44C-65C8-3B28CBED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41D1B-50A2-2EAA-8F0A-DFECBB8C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12327C-D1C7-B7AF-1CBD-5DD2D50C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413F94-E62E-8ACC-41C2-20F371A1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6CF3B-C43C-C781-9B86-33D57626C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C512-0CEB-4D56-8A90-EEE957CAA1B4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57D9B2-0D56-9410-9EA9-09A086708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B8991-D7BA-E605-DB63-A1781A4D0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7130-E9D1-44EB-8EB9-059E7ECD37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7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lanLtz9Q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5F5CC-E2D5-5E35-A838-F34AC08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205"/>
            <a:ext cx="10515600" cy="877342"/>
          </a:xfrm>
        </p:spPr>
        <p:txBody>
          <a:bodyPr/>
          <a:lstStyle/>
          <a:p>
            <a:r>
              <a:rPr kumimoji="1" lang="ja-JP" altLang="en-US" dirty="0"/>
              <a:t>港の管理者　船長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65955A-5F04-9745-3FEE-48AA8328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480" y="3743352"/>
            <a:ext cx="3384199" cy="2835410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87E00D1-5DFD-673E-182F-A953F911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93" y="4984809"/>
            <a:ext cx="968007" cy="159395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E30B76-B157-4208-4451-D4A9B2B66D9F}"/>
              </a:ext>
            </a:extLst>
          </p:cNvPr>
          <p:cNvSpPr txBox="1"/>
          <p:nvPr/>
        </p:nvSpPr>
        <p:spPr>
          <a:xfrm>
            <a:off x="6698077" y="1082312"/>
            <a:ext cx="5738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強靭な顎で攻撃してくる綿あめ海賊団の船長。</a:t>
            </a:r>
            <a:endParaRPr kumimoji="1" lang="en-US" altLang="ja-JP" sz="2000" dirty="0"/>
          </a:p>
          <a:p>
            <a:r>
              <a:rPr lang="ja-JP" altLang="en-US" sz="2000" dirty="0"/>
              <a:t>空中要塞へ続く雲海の港を管理している。</a:t>
            </a:r>
            <a:endParaRPr kumimoji="1" lang="en-US" altLang="ja-JP" sz="2000" dirty="0"/>
          </a:p>
          <a:p>
            <a:r>
              <a:rPr kumimoji="1" lang="ja-JP" altLang="en-US" sz="2000" dirty="0"/>
              <a:t>毛は綿あめ、目玉は目玉グミでている（片方は敵に食べられてしまった）。</a:t>
            </a:r>
            <a:endParaRPr kumimoji="1" lang="en-US" altLang="ja-JP" sz="2000" dirty="0"/>
          </a:p>
          <a:p>
            <a:r>
              <a:rPr kumimoji="1" lang="ja-JP" altLang="en-US" sz="2000" dirty="0"/>
              <a:t>欠けた歯の間に葉巻を挟でいるヘビースモーカーだが、港の子供たちには慕われている。</a:t>
            </a:r>
            <a:endParaRPr lang="en-US" altLang="ja-JP" sz="2000" dirty="0"/>
          </a:p>
          <a:p>
            <a:r>
              <a:rPr kumimoji="1" lang="ja-JP" altLang="en-US" sz="2000" dirty="0"/>
              <a:t>通称モクモク船長。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319E44-8CF6-DBA8-0201-15A1F3D5CB53}"/>
              </a:ext>
            </a:extLst>
          </p:cNvPr>
          <p:cNvSpPr txBox="1"/>
          <p:nvPr/>
        </p:nvSpPr>
        <p:spPr>
          <a:xfrm>
            <a:off x="197074" y="1405056"/>
            <a:ext cx="6186309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行動一覧</a:t>
            </a:r>
            <a:endParaRPr lang="en-US" altLang="ja-JP" sz="2400" dirty="0"/>
          </a:p>
          <a:p>
            <a:endParaRPr lang="en-US" altLang="ja-JP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400" dirty="0"/>
              <a:t>空中を漂う</a:t>
            </a:r>
            <a:endParaRPr kumimoji="1" lang="en-US" altLang="ja-JP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/>
              <a:t>画面下を移動　（クラッコオマージュ）</a:t>
            </a:r>
            <a:endParaRPr lang="en-US" altLang="ja-JP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/>
              <a:t>仲間を呼び出す</a:t>
            </a:r>
            <a:endParaRPr lang="en-US" altLang="ja-JP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/>
              <a:t>金平糖を大量に吐き出す</a:t>
            </a:r>
            <a:endParaRPr lang="en-US" altLang="ja-JP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/>
              <a:t>アゴクラッシャー</a:t>
            </a:r>
            <a:endParaRPr lang="en-US" altLang="ja-JP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5C30C1-9D61-9E9E-30BB-472D6FD20058}"/>
              </a:ext>
            </a:extLst>
          </p:cNvPr>
          <p:cNvSpPr txBox="1"/>
          <p:nvPr/>
        </p:nvSpPr>
        <p:spPr>
          <a:xfrm>
            <a:off x="432770" y="5367877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主な攻撃は</a:t>
            </a:r>
            <a:r>
              <a:rPr kumimoji="1" lang="en-US" altLang="ja-JP" dirty="0"/>
              <a:t>2~5</a:t>
            </a:r>
            <a:r>
              <a:rPr kumimoji="1" lang="ja-JP" altLang="en-US" dirty="0"/>
              <a:t>の４つ。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の状態でもぶつかるとダメージを受ける。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ED02E8-03D7-35A9-4616-ECE2B7E1B670}"/>
              </a:ext>
            </a:extLst>
          </p:cNvPr>
          <p:cNvSpPr txBox="1"/>
          <p:nvPr/>
        </p:nvSpPr>
        <p:spPr>
          <a:xfrm>
            <a:off x="5855647" y="3612523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アンナちゃんと</a:t>
            </a:r>
            <a:endParaRPr kumimoji="1" lang="en-US" altLang="ja-JP" dirty="0"/>
          </a:p>
          <a:p>
            <a:r>
              <a:rPr lang="ja-JP" altLang="en-US" dirty="0"/>
              <a:t>大きさ比較</a:t>
            </a:r>
            <a:endParaRPr lang="en-US" altLang="ja-JP" dirty="0"/>
          </a:p>
          <a:p>
            <a:r>
              <a:rPr lang="ja-JP" altLang="en-US" dirty="0"/>
              <a:t>大体このくらい？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3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45052B-01E4-FB50-9572-7B9568D144D9}"/>
              </a:ext>
            </a:extLst>
          </p:cNvPr>
          <p:cNvSpPr txBox="1"/>
          <p:nvPr/>
        </p:nvSpPr>
        <p:spPr>
          <a:xfrm>
            <a:off x="460689" y="181484"/>
            <a:ext cx="102747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モーション一覧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 err="1"/>
              <a:t>Gaaa</a:t>
            </a:r>
            <a:r>
              <a:rPr kumimoji="1" lang="en-US" altLang="ja-JP" sz="2400" dirty="0"/>
              <a:t>		</a:t>
            </a:r>
            <a:r>
              <a:rPr kumimoji="1" lang="ja-JP" altLang="en-US" sz="2400" dirty="0"/>
              <a:t>口を開ける　開き具合</a:t>
            </a:r>
            <a:r>
              <a:rPr kumimoji="1" lang="en-US" altLang="ja-JP" sz="2400" dirty="0"/>
              <a:t>(:</a:t>
            </a:r>
            <a:r>
              <a:rPr kumimoji="1" lang="en-US" altLang="ja-JP" sz="2400" dirty="0" err="1"/>
              <a:t>akeru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や開く時間</a:t>
            </a:r>
            <a:r>
              <a:rPr kumimoji="1" lang="en-US" altLang="ja-JP" sz="2400" dirty="0"/>
              <a:t>(:time)</a:t>
            </a:r>
            <a:r>
              <a:rPr kumimoji="1" lang="ja-JP" altLang="en-US" sz="2400" dirty="0"/>
              <a:t>は指定できる</a:t>
            </a:r>
            <a:endParaRPr kumimoji="1" lang="en-US" altLang="ja-JP" sz="2400" dirty="0"/>
          </a:p>
          <a:p>
            <a:r>
              <a:rPr kumimoji="1" lang="en-US" altLang="ja-JP" sz="2400" dirty="0" err="1"/>
              <a:t>Shirome</a:t>
            </a:r>
            <a:r>
              <a:rPr kumimoji="1" lang="en-US" altLang="ja-JP" sz="2400" dirty="0"/>
              <a:t>		</a:t>
            </a:r>
            <a:r>
              <a:rPr kumimoji="1" lang="ja-JP" altLang="en-US" sz="2400" dirty="0"/>
              <a:t>白目を向く</a:t>
            </a:r>
            <a:r>
              <a:rPr lang="en-US" altLang="ja-JP" sz="2400" dirty="0"/>
              <a:t>(</a:t>
            </a:r>
            <a:r>
              <a:rPr lang="ja-JP" altLang="en-US" sz="2400" dirty="0"/>
              <a:t>やられたときとか</a:t>
            </a:r>
            <a:r>
              <a:rPr lang="en-US" altLang="ja-JP" sz="2400" dirty="0"/>
              <a:t>)</a:t>
            </a:r>
            <a:r>
              <a:rPr lang="ja-JP" altLang="en-US" sz="2400" dirty="0"/>
              <a:t>　</a:t>
            </a:r>
            <a:endParaRPr kumimoji="1" lang="en-US" altLang="ja-JP" sz="2400" dirty="0"/>
          </a:p>
          <a:p>
            <a:r>
              <a:rPr kumimoji="1" lang="en-US" altLang="ja-JP" sz="2400" dirty="0" err="1"/>
              <a:t>Mokumoku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葉巻の煙がもくもくする　</a:t>
            </a:r>
            <a:r>
              <a:rPr kumimoji="1" lang="ja-JP" altLang="en-US" sz="2400" dirty="0">
                <a:solidFill>
                  <a:srgbClr val="FF0000"/>
                </a:solidFill>
              </a:rPr>
              <a:t>このモーションは常に動かす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err="1"/>
              <a:t>Yureru</a:t>
            </a:r>
            <a:r>
              <a:rPr kumimoji="1" lang="en-US" altLang="ja-JP" sz="2400" dirty="0"/>
              <a:t>		</a:t>
            </a:r>
            <a:r>
              <a:rPr kumimoji="1" lang="ja-JP" altLang="en-US" sz="2400" dirty="0"/>
              <a:t>ひげが傾く</a:t>
            </a:r>
            <a:endParaRPr lang="en-US" altLang="ja-JP" sz="2400" dirty="0"/>
          </a:p>
          <a:p>
            <a:r>
              <a:rPr kumimoji="1" lang="en-US" altLang="ja-JP" sz="2400" dirty="0"/>
              <a:t>Crusher		</a:t>
            </a:r>
            <a:r>
              <a:rPr kumimoji="1" lang="ja-JP" altLang="en-US" sz="2400" dirty="0"/>
              <a:t>アゴクラッシャーのモーション</a:t>
            </a:r>
            <a:endParaRPr kumimoji="1" lang="en-US" altLang="ja-JP" sz="2400" dirty="0"/>
          </a:p>
          <a:p>
            <a:r>
              <a:rPr kumimoji="1" lang="en-US" altLang="ja-JP" sz="2400" dirty="0" err="1"/>
              <a:t>Tojiru</a:t>
            </a:r>
            <a:r>
              <a:rPr lang="en-US" altLang="ja-JP" sz="2400" dirty="0"/>
              <a:t>		</a:t>
            </a:r>
            <a:r>
              <a:rPr lang="ja-JP" altLang="en-US" sz="2400" dirty="0"/>
              <a:t>開いた口を閉じる　閉じる時間</a:t>
            </a:r>
            <a:r>
              <a:rPr lang="en-US" altLang="ja-JP" sz="2400" dirty="0"/>
              <a:t>(:time)</a:t>
            </a:r>
            <a:r>
              <a:rPr lang="ja-JP" altLang="en-US" sz="2400" dirty="0"/>
              <a:t>は指定できる</a:t>
            </a:r>
            <a:endParaRPr kumimoji="1" lang="en-US" altLang="ja-JP" sz="2400" dirty="0"/>
          </a:p>
          <a:p>
            <a:r>
              <a:rPr kumimoji="1" lang="en-US" altLang="ja-JP" sz="2400" dirty="0" err="1"/>
              <a:t>HuwaHuwa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体が上下に揺れる　ふわふわ浮かぶのを表現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8311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65955A-5F04-9745-3FEE-48AA8328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935" y="1945153"/>
            <a:ext cx="2131521" cy="1785869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75F5CC-E2D5-5E35-A838-F34AC08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51"/>
            <a:ext cx="10515600" cy="877342"/>
          </a:xfrm>
        </p:spPr>
        <p:txBody>
          <a:bodyPr/>
          <a:lstStyle/>
          <a:p>
            <a:r>
              <a:rPr kumimoji="1" lang="ja-JP" altLang="en-US" dirty="0"/>
              <a:t>ボスステージ構成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7E00D1-5DFD-673E-182F-A953F911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17" y="4634161"/>
            <a:ext cx="632891" cy="104214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B5BF79-E095-FB4B-E76A-94BD0F2FD992}"/>
              </a:ext>
            </a:extLst>
          </p:cNvPr>
          <p:cNvSpPr/>
          <p:nvPr/>
        </p:nvSpPr>
        <p:spPr>
          <a:xfrm>
            <a:off x="838200" y="1531258"/>
            <a:ext cx="7997371" cy="48477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009164-78E7-6FCB-C3E6-5855D042CA69}"/>
              </a:ext>
            </a:extLst>
          </p:cNvPr>
          <p:cNvSpPr/>
          <p:nvPr/>
        </p:nvSpPr>
        <p:spPr>
          <a:xfrm>
            <a:off x="838200" y="5693228"/>
            <a:ext cx="7997371" cy="6858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390C32-112A-E2F0-664C-DF9228E617C2}"/>
              </a:ext>
            </a:extLst>
          </p:cNvPr>
          <p:cNvSpPr/>
          <p:nvPr/>
        </p:nvSpPr>
        <p:spPr>
          <a:xfrm>
            <a:off x="1804214" y="4120011"/>
            <a:ext cx="1345159" cy="1256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145C29-DA2E-D696-6B33-81832757E792}"/>
              </a:ext>
            </a:extLst>
          </p:cNvPr>
          <p:cNvSpPr/>
          <p:nvPr/>
        </p:nvSpPr>
        <p:spPr>
          <a:xfrm>
            <a:off x="6734373" y="4091433"/>
            <a:ext cx="1345159" cy="1256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7FB1F7-E5EF-ADFA-CAE4-19794CD4CDF0}"/>
              </a:ext>
            </a:extLst>
          </p:cNvPr>
          <p:cNvSpPr/>
          <p:nvPr/>
        </p:nvSpPr>
        <p:spPr>
          <a:xfrm>
            <a:off x="4271642" y="3429000"/>
            <a:ext cx="1345159" cy="1256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9E5175-C7DE-1AF2-89DF-CB525F0DA056}"/>
              </a:ext>
            </a:extLst>
          </p:cNvPr>
          <p:cNvCxnSpPr/>
          <p:nvPr/>
        </p:nvCxnSpPr>
        <p:spPr>
          <a:xfrm flipH="1">
            <a:off x="8447314" y="1531258"/>
            <a:ext cx="674915" cy="413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3F1B49-84C2-144D-069C-325C98D239EE}"/>
              </a:ext>
            </a:extLst>
          </p:cNvPr>
          <p:cNvSpPr txBox="1"/>
          <p:nvPr/>
        </p:nvSpPr>
        <p:spPr>
          <a:xfrm>
            <a:off x="9122229" y="1255486"/>
            <a:ext cx="295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ふわふわ</a:t>
            </a:r>
            <a:r>
              <a:rPr kumimoji="1" lang="ja-JP" altLang="en-US" dirty="0"/>
              <a:t>空中に浮いている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C0C2C04-65E4-DADA-FDE5-72427BC1A902}"/>
              </a:ext>
            </a:extLst>
          </p:cNvPr>
          <p:cNvCxnSpPr>
            <a:cxnSpLocks/>
          </p:cNvCxnSpPr>
          <p:nvPr/>
        </p:nvCxnSpPr>
        <p:spPr>
          <a:xfrm flipH="1">
            <a:off x="8120094" y="4083697"/>
            <a:ext cx="1190467" cy="95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D05D63-8B32-AAC1-CB6E-E23B82620176}"/>
              </a:ext>
            </a:extLst>
          </p:cNvPr>
          <p:cNvSpPr txBox="1"/>
          <p:nvPr/>
        </p:nvSpPr>
        <p:spPr>
          <a:xfrm>
            <a:off x="9237345" y="3784030"/>
            <a:ext cx="2954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ゆきだる</a:t>
            </a:r>
            <a:r>
              <a:rPr kumimoji="1" lang="ja-JP" altLang="en-US" dirty="0"/>
              <a:t>ナイトステージ</a:t>
            </a:r>
            <a:endParaRPr kumimoji="1" lang="en-US" altLang="ja-JP" dirty="0"/>
          </a:p>
          <a:p>
            <a:r>
              <a:rPr kumimoji="1" lang="ja-JP" altLang="en-US" dirty="0"/>
              <a:t>と同じすり抜けられる足場</a:t>
            </a:r>
            <a:endParaRPr lang="en-US" altLang="ja-JP" dirty="0"/>
          </a:p>
          <a:p>
            <a:r>
              <a:rPr kumimoji="1" lang="ja-JP" altLang="en-US" dirty="0"/>
              <a:t>船長は常にすり抜ける</a:t>
            </a:r>
            <a:endParaRPr kumimoji="1" lang="en-US" altLang="ja-JP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BB57F1B-EE8E-7ECD-93C2-DABEB2200E19}"/>
              </a:ext>
            </a:extLst>
          </p:cNvPr>
          <p:cNvCxnSpPr>
            <a:cxnSpLocks/>
          </p:cNvCxnSpPr>
          <p:nvPr/>
        </p:nvCxnSpPr>
        <p:spPr>
          <a:xfrm>
            <a:off x="4347029" y="2638798"/>
            <a:ext cx="304800" cy="615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0FB8A3-90E8-4C4E-82B6-8D52117152B8}"/>
              </a:ext>
            </a:extLst>
          </p:cNvPr>
          <p:cNvSpPr txBox="1"/>
          <p:nvPr/>
        </p:nvSpPr>
        <p:spPr>
          <a:xfrm>
            <a:off x="1888676" y="1621064"/>
            <a:ext cx="323678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真ん中だけ少し高いところに</a:t>
            </a:r>
            <a:r>
              <a:rPr kumimoji="1" lang="ja-JP" altLang="en-US" sz="1400" dirty="0"/>
              <a:t>設置。</a:t>
            </a:r>
            <a:endParaRPr kumimoji="1" lang="en-US" altLang="ja-JP" sz="1400" dirty="0"/>
          </a:p>
          <a:p>
            <a:r>
              <a:rPr kumimoji="1" lang="ja-JP" altLang="en-US" sz="1400" dirty="0"/>
              <a:t>ここに乗ると弾がガンガン当たる。</a:t>
            </a:r>
            <a:endParaRPr kumimoji="1" lang="en-US" altLang="ja-JP" sz="1400" dirty="0"/>
          </a:p>
          <a:p>
            <a:r>
              <a:rPr lang="ja-JP" altLang="en-US" sz="1400" dirty="0"/>
              <a:t>しかし船長にぶつかる可能性もある。</a:t>
            </a:r>
            <a:endParaRPr lang="en-US" altLang="ja-JP" sz="1400" dirty="0"/>
          </a:p>
          <a:p>
            <a:r>
              <a:rPr kumimoji="1" lang="ja-JP" altLang="en-US" sz="1400" dirty="0"/>
              <a:t>左右の足場から乗ることができる。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A6F7571-4357-6DB7-CEF1-E1A1E1E58B29}"/>
              </a:ext>
            </a:extLst>
          </p:cNvPr>
          <p:cNvCxnSpPr>
            <a:cxnSpLocks/>
          </p:cNvCxnSpPr>
          <p:nvPr/>
        </p:nvCxnSpPr>
        <p:spPr>
          <a:xfrm>
            <a:off x="5384800" y="5030795"/>
            <a:ext cx="518232" cy="50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BE8E0A-CBB0-58A8-C787-6EEE163724FC}"/>
              </a:ext>
            </a:extLst>
          </p:cNvPr>
          <p:cNvSpPr txBox="1"/>
          <p:nvPr/>
        </p:nvSpPr>
        <p:spPr>
          <a:xfrm>
            <a:off x="2482427" y="4767952"/>
            <a:ext cx="28777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真下からならジャンプしなくても</a:t>
            </a:r>
            <a:endParaRPr lang="en-US" altLang="ja-JP" sz="1400" dirty="0"/>
          </a:p>
          <a:p>
            <a:r>
              <a:rPr lang="ja-JP" altLang="en-US" sz="1400" dirty="0"/>
              <a:t>ギリギリ攻撃が届く。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847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65955A-5F04-9745-3FEE-48AA8328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619" y="3097348"/>
            <a:ext cx="1488980" cy="124752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75F5CC-E2D5-5E35-A838-F34AC08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5" y="156413"/>
            <a:ext cx="10515600" cy="63461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行動１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空中を漂う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モーション</a:t>
            </a:r>
            <a:r>
              <a:rPr kumimoji="1" lang="en-US" altLang="ja-JP" sz="2800" dirty="0"/>
              <a:t>:</a:t>
            </a:r>
            <a:r>
              <a:rPr kumimoji="1" lang="en-US" altLang="ja-JP" sz="2800" dirty="0" err="1"/>
              <a:t>Yureru</a:t>
            </a:r>
            <a:r>
              <a:rPr lang="en-US" altLang="ja-JP" sz="2800" dirty="0" err="1"/>
              <a:t>,</a:t>
            </a:r>
            <a:r>
              <a:rPr kumimoji="1" lang="en-US" altLang="ja-JP" sz="2800" dirty="0" err="1"/>
              <a:t>HuwaHuwa</a:t>
            </a:r>
            <a:endParaRPr kumimoji="1" lang="ja-JP" altLang="en-US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7E00D1-5DFD-673E-182F-A953F911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958" y="4888529"/>
            <a:ext cx="464734" cy="76524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B5BF79-E095-FB4B-E76A-94BD0F2FD992}"/>
              </a:ext>
            </a:extLst>
          </p:cNvPr>
          <p:cNvSpPr/>
          <p:nvPr/>
        </p:nvSpPr>
        <p:spPr>
          <a:xfrm>
            <a:off x="6095999" y="2808514"/>
            <a:ext cx="5511799" cy="3287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009164-78E7-6FCB-C3E6-5855D042CA69}"/>
              </a:ext>
            </a:extLst>
          </p:cNvPr>
          <p:cNvSpPr/>
          <p:nvPr/>
        </p:nvSpPr>
        <p:spPr>
          <a:xfrm>
            <a:off x="6095999" y="5653777"/>
            <a:ext cx="5511800" cy="4422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390C32-112A-E2F0-664C-DF9228E617C2}"/>
              </a:ext>
            </a:extLst>
          </p:cNvPr>
          <p:cNvSpPr/>
          <p:nvPr/>
        </p:nvSpPr>
        <p:spPr>
          <a:xfrm>
            <a:off x="6604000" y="4567282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145C29-DA2E-D696-6B33-81832757E792}"/>
              </a:ext>
            </a:extLst>
          </p:cNvPr>
          <p:cNvSpPr/>
          <p:nvPr/>
        </p:nvSpPr>
        <p:spPr>
          <a:xfrm>
            <a:off x="10326913" y="4605057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7FB1F7-E5EF-ADFA-CAE4-19794CD4CDF0}"/>
              </a:ext>
            </a:extLst>
          </p:cNvPr>
          <p:cNvSpPr/>
          <p:nvPr/>
        </p:nvSpPr>
        <p:spPr>
          <a:xfrm>
            <a:off x="8432523" y="4117420"/>
            <a:ext cx="769258" cy="699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45A7BAD-C644-F6CD-63EA-8E6E156A7422}"/>
              </a:ext>
            </a:extLst>
          </p:cNvPr>
          <p:cNvSpPr/>
          <p:nvPr/>
        </p:nvSpPr>
        <p:spPr>
          <a:xfrm>
            <a:off x="7445829" y="3650283"/>
            <a:ext cx="2344057" cy="181488"/>
          </a:xfrm>
          <a:custGeom>
            <a:avLst/>
            <a:gdLst>
              <a:gd name="connsiteX0" fmla="*/ 2344057 w 2344057"/>
              <a:gd name="connsiteY0" fmla="*/ 137946 h 181488"/>
              <a:gd name="connsiteX1" fmla="*/ 2329542 w 2344057"/>
              <a:gd name="connsiteY1" fmla="*/ 101660 h 181488"/>
              <a:gd name="connsiteX2" fmla="*/ 2315028 w 2344057"/>
              <a:gd name="connsiteY2" fmla="*/ 72631 h 181488"/>
              <a:gd name="connsiteX3" fmla="*/ 2307771 w 2344057"/>
              <a:gd name="connsiteY3" fmla="*/ 43603 h 181488"/>
              <a:gd name="connsiteX4" fmla="*/ 2286000 w 2344057"/>
              <a:gd name="connsiteY4" fmla="*/ 29088 h 181488"/>
              <a:gd name="connsiteX5" fmla="*/ 2271485 w 2344057"/>
              <a:gd name="connsiteY5" fmla="*/ 14574 h 181488"/>
              <a:gd name="connsiteX6" fmla="*/ 2090057 w 2344057"/>
              <a:gd name="connsiteY6" fmla="*/ 29088 h 181488"/>
              <a:gd name="connsiteX7" fmla="*/ 2061028 w 2344057"/>
              <a:gd name="connsiteY7" fmla="*/ 50860 h 181488"/>
              <a:gd name="connsiteX8" fmla="*/ 2039257 w 2344057"/>
              <a:gd name="connsiteY8" fmla="*/ 65374 h 181488"/>
              <a:gd name="connsiteX9" fmla="*/ 2010228 w 2344057"/>
              <a:gd name="connsiteY9" fmla="*/ 79888 h 181488"/>
              <a:gd name="connsiteX10" fmla="*/ 1966685 w 2344057"/>
              <a:gd name="connsiteY10" fmla="*/ 108917 h 181488"/>
              <a:gd name="connsiteX11" fmla="*/ 1937657 w 2344057"/>
              <a:gd name="connsiteY11" fmla="*/ 130688 h 181488"/>
              <a:gd name="connsiteX12" fmla="*/ 1843314 w 2344057"/>
              <a:gd name="connsiteY12" fmla="*/ 174231 h 181488"/>
              <a:gd name="connsiteX13" fmla="*/ 1799771 w 2344057"/>
              <a:gd name="connsiteY13" fmla="*/ 181488 h 181488"/>
              <a:gd name="connsiteX14" fmla="*/ 1661885 w 2344057"/>
              <a:gd name="connsiteY14" fmla="*/ 174231 h 181488"/>
              <a:gd name="connsiteX15" fmla="*/ 1618342 w 2344057"/>
              <a:gd name="connsiteY15" fmla="*/ 145203 h 181488"/>
              <a:gd name="connsiteX16" fmla="*/ 1589314 w 2344057"/>
              <a:gd name="connsiteY16" fmla="*/ 130688 h 181488"/>
              <a:gd name="connsiteX17" fmla="*/ 1553028 w 2344057"/>
              <a:gd name="connsiteY17" fmla="*/ 108917 h 181488"/>
              <a:gd name="connsiteX18" fmla="*/ 1531257 w 2344057"/>
              <a:gd name="connsiteY18" fmla="*/ 101660 h 181488"/>
              <a:gd name="connsiteX19" fmla="*/ 1451428 w 2344057"/>
              <a:gd name="connsiteY19" fmla="*/ 43603 h 181488"/>
              <a:gd name="connsiteX20" fmla="*/ 1407885 w 2344057"/>
              <a:gd name="connsiteY20" fmla="*/ 21831 h 181488"/>
              <a:gd name="connsiteX21" fmla="*/ 1386114 w 2344057"/>
              <a:gd name="connsiteY21" fmla="*/ 7317 h 181488"/>
              <a:gd name="connsiteX22" fmla="*/ 1233714 w 2344057"/>
              <a:gd name="connsiteY22" fmla="*/ 14574 h 181488"/>
              <a:gd name="connsiteX23" fmla="*/ 1168400 w 2344057"/>
              <a:gd name="connsiteY23" fmla="*/ 29088 h 181488"/>
              <a:gd name="connsiteX24" fmla="*/ 1081314 w 2344057"/>
              <a:gd name="connsiteY24" fmla="*/ 58117 h 181488"/>
              <a:gd name="connsiteX25" fmla="*/ 994228 w 2344057"/>
              <a:gd name="connsiteY25" fmla="*/ 94403 h 181488"/>
              <a:gd name="connsiteX26" fmla="*/ 957942 w 2344057"/>
              <a:gd name="connsiteY26" fmla="*/ 108917 h 181488"/>
              <a:gd name="connsiteX27" fmla="*/ 841828 w 2344057"/>
              <a:gd name="connsiteY27" fmla="*/ 130688 h 181488"/>
              <a:gd name="connsiteX28" fmla="*/ 529771 w 2344057"/>
              <a:gd name="connsiteY28" fmla="*/ 116174 h 181488"/>
              <a:gd name="connsiteX29" fmla="*/ 442685 w 2344057"/>
              <a:gd name="connsiteY29" fmla="*/ 94403 h 181488"/>
              <a:gd name="connsiteX30" fmla="*/ 362857 w 2344057"/>
              <a:gd name="connsiteY30" fmla="*/ 87146 h 181488"/>
              <a:gd name="connsiteX31" fmla="*/ 297542 w 2344057"/>
              <a:gd name="connsiteY31" fmla="*/ 58117 h 181488"/>
              <a:gd name="connsiteX32" fmla="*/ 246742 w 2344057"/>
              <a:gd name="connsiteY32" fmla="*/ 36346 h 181488"/>
              <a:gd name="connsiteX33" fmla="*/ 188685 w 2344057"/>
              <a:gd name="connsiteY33" fmla="*/ 21831 h 181488"/>
              <a:gd name="connsiteX34" fmla="*/ 166914 w 2344057"/>
              <a:gd name="connsiteY34" fmla="*/ 7317 h 181488"/>
              <a:gd name="connsiteX35" fmla="*/ 0 w 2344057"/>
              <a:gd name="connsiteY35" fmla="*/ 7317 h 181488"/>
              <a:gd name="connsiteX36" fmla="*/ 21771 w 2344057"/>
              <a:gd name="connsiteY36" fmla="*/ 43603 h 181488"/>
              <a:gd name="connsiteX37" fmla="*/ 94342 w 2344057"/>
              <a:gd name="connsiteY37" fmla="*/ 108917 h 181488"/>
              <a:gd name="connsiteX38" fmla="*/ 130628 w 2344057"/>
              <a:gd name="connsiteY38" fmla="*/ 145203 h 1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344057" h="181488">
                <a:moveTo>
                  <a:pt x="2344057" y="137946"/>
                </a:moveTo>
                <a:cubicBezTo>
                  <a:pt x="2339219" y="125851"/>
                  <a:pt x="2334833" y="113564"/>
                  <a:pt x="2329542" y="101660"/>
                </a:cubicBezTo>
                <a:cubicBezTo>
                  <a:pt x="2325148" y="91774"/>
                  <a:pt x="2318827" y="82761"/>
                  <a:pt x="2315028" y="72631"/>
                </a:cubicBezTo>
                <a:cubicBezTo>
                  <a:pt x="2311526" y="63292"/>
                  <a:pt x="2313303" y="51902"/>
                  <a:pt x="2307771" y="43603"/>
                </a:cubicBezTo>
                <a:cubicBezTo>
                  <a:pt x="2302933" y="36346"/>
                  <a:pt x="2292811" y="34537"/>
                  <a:pt x="2286000" y="29088"/>
                </a:cubicBezTo>
                <a:cubicBezTo>
                  <a:pt x="2280657" y="24814"/>
                  <a:pt x="2276323" y="19412"/>
                  <a:pt x="2271485" y="14574"/>
                </a:cubicBezTo>
                <a:cubicBezTo>
                  <a:pt x="2211009" y="19412"/>
                  <a:pt x="2149844" y="18780"/>
                  <a:pt x="2090057" y="29088"/>
                </a:cubicBezTo>
                <a:cubicBezTo>
                  <a:pt x="2078137" y="31143"/>
                  <a:pt x="2070870" y="43830"/>
                  <a:pt x="2061028" y="50860"/>
                </a:cubicBezTo>
                <a:cubicBezTo>
                  <a:pt x="2053931" y="55929"/>
                  <a:pt x="2046830" y="61047"/>
                  <a:pt x="2039257" y="65374"/>
                </a:cubicBezTo>
                <a:cubicBezTo>
                  <a:pt x="2029864" y="70741"/>
                  <a:pt x="2019505" y="74322"/>
                  <a:pt x="2010228" y="79888"/>
                </a:cubicBezTo>
                <a:cubicBezTo>
                  <a:pt x="1995270" y="88863"/>
                  <a:pt x="1980976" y="98913"/>
                  <a:pt x="1966685" y="108917"/>
                </a:cubicBezTo>
                <a:cubicBezTo>
                  <a:pt x="1956776" y="115853"/>
                  <a:pt x="1948104" y="124594"/>
                  <a:pt x="1937657" y="130688"/>
                </a:cubicBezTo>
                <a:cubicBezTo>
                  <a:pt x="1925013" y="138063"/>
                  <a:pt x="1865331" y="168226"/>
                  <a:pt x="1843314" y="174231"/>
                </a:cubicBezTo>
                <a:cubicBezTo>
                  <a:pt x="1829118" y="178103"/>
                  <a:pt x="1814285" y="179069"/>
                  <a:pt x="1799771" y="181488"/>
                </a:cubicBezTo>
                <a:cubicBezTo>
                  <a:pt x="1753809" y="179069"/>
                  <a:pt x="1707722" y="178398"/>
                  <a:pt x="1661885" y="174231"/>
                </a:cubicBezTo>
                <a:cubicBezTo>
                  <a:pt x="1633347" y="171637"/>
                  <a:pt x="1641539" y="161773"/>
                  <a:pt x="1618342" y="145203"/>
                </a:cubicBezTo>
                <a:cubicBezTo>
                  <a:pt x="1609539" y="138915"/>
                  <a:pt x="1598771" y="135942"/>
                  <a:pt x="1589314" y="130688"/>
                </a:cubicBezTo>
                <a:cubicBezTo>
                  <a:pt x="1576984" y="123838"/>
                  <a:pt x="1565644" y="115225"/>
                  <a:pt x="1553028" y="108917"/>
                </a:cubicBezTo>
                <a:cubicBezTo>
                  <a:pt x="1546186" y="105496"/>
                  <a:pt x="1537944" y="105375"/>
                  <a:pt x="1531257" y="101660"/>
                </a:cubicBezTo>
                <a:cubicBezTo>
                  <a:pt x="1438611" y="50189"/>
                  <a:pt x="1533493" y="95826"/>
                  <a:pt x="1451428" y="43603"/>
                </a:cubicBezTo>
                <a:cubicBezTo>
                  <a:pt x="1437737" y="34891"/>
                  <a:pt x="1422070" y="29712"/>
                  <a:pt x="1407885" y="21831"/>
                </a:cubicBezTo>
                <a:cubicBezTo>
                  <a:pt x="1400261" y="17595"/>
                  <a:pt x="1393371" y="12155"/>
                  <a:pt x="1386114" y="7317"/>
                </a:cubicBezTo>
                <a:cubicBezTo>
                  <a:pt x="1335314" y="9736"/>
                  <a:pt x="1284422" y="10673"/>
                  <a:pt x="1233714" y="14574"/>
                </a:cubicBezTo>
                <a:cubicBezTo>
                  <a:pt x="1225165" y="15232"/>
                  <a:pt x="1179059" y="25757"/>
                  <a:pt x="1168400" y="29088"/>
                </a:cubicBezTo>
                <a:cubicBezTo>
                  <a:pt x="1139194" y="38215"/>
                  <a:pt x="1108683" y="44433"/>
                  <a:pt x="1081314" y="58117"/>
                </a:cubicBezTo>
                <a:cubicBezTo>
                  <a:pt x="1010199" y="93674"/>
                  <a:pt x="1066259" y="68210"/>
                  <a:pt x="994228" y="94403"/>
                </a:cubicBezTo>
                <a:cubicBezTo>
                  <a:pt x="981985" y="98855"/>
                  <a:pt x="970301" y="104798"/>
                  <a:pt x="957942" y="108917"/>
                </a:cubicBezTo>
                <a:cubicBezTo>
                  <a:pt x="929151" y="118514"/>
                  <a:pt x="853810" y="128691"/>
                  <a:pt x="841828" y="130688"/>
                </a:cubicBezTo>
                <a:cubicBezTo>
                  <a:pt x="734605" y="127229"/>
                  <a:pt x="634610" y="127822"/>
                  <a:pt x="529771" y="116174"/>
                </a:cubicBezTo>
                <a:cubicBezTo>
                  <a:pt x="388248" y="100450"/>
                  <a:pt x="586371" y="119759"/>
                  <a:pt x="442685" y="94403"/>
                </a:cubicBezTo>
                <a:cubicBezTo>
                  <a:pt x="416372" y="89760"/>
                  <a:pt x="389466" y="89565"/>
                  <a:pt x="362857" y="87146"/>
                </a:cubicBezTo>
                <a:cubicBezTo>
                  <a:pt x="320970" y="59221"/>
                  <a:pt x="362314" y="84025"/>
                  <a:pt x="297542" y="58117"/>
                </a:cubicBezTo>
                <a:cubicBezTo>
                  <a:pt x="255051" y="41121"/>
                  <a:pt x="283459" y="46360"/>
                  <a:pt x="246742" y="36346"/>
                </a:cubicBezTo>
                <a:cubicBezTo>
                  <a:pt x="227497" y="31097"/>
                  <a:pt x="188685" y="21831"/>
                  <a:pt x="188685" y="21831"/>
                </a:cubicBezTo>
                <a:cubicBezTo>
                  <a:pt x="181428" y="16993"/>
                  <a:pt x="175412" y="9278"/>
                  <a:pt x="166914" y="7317"/>
                </a:cubicBezTo>
                <a:cubicBezTo>
                  <a:pt x="107140" y="-6477"/>
                  <a:pt x="61263" y="2604"/>
                  <a:pt x="0" y="7317"/>
                </a:cubicBezTo>
                <a:cubicBezTo>
                  <a:pt x="7257" y="19412"/>
                  <a:pt x="12839" y="32686"/>
                  <a:pt x="21771" y="43603"/>
                </a:cubicBezTo>
                <a:cubicBezTo>
                  <a:pt x="64788" y="96180"/>
                  <a:pt x="54242" y="74547"/>
                  <a:pt x="94342" y="108917"/>
                </a:cubicBezTo>
                <a:cubicBezTo>
                  <a:pt x="94363" y="108935"/>
                  <a:pt x="126583" y="141158"/>
                  <a:pt x="130628" y="145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5450C7B-CE15-A0B9-0DCA-B5044051D213}"/>
              </a:ext>
            </a:extLst>
          </p:cNvPr>
          <p:cNvSpPr/>
          <p:nvPr/>
        </p:nvSpPr>
        <p:spPr>
          <a:xfrm>
            <a:off x="7424057" y="3577771"/>
            <a:ext cx="159657" cy="87086"/>
          </a:xfrm>
          <a:custGeom>
            <a:avLst/>
            <a:gdLst>
              <a:gd name="connsiteX0" fmla="*/ 159657 w 159657"/>
              <a:gd name="connsiteY0" fmla="*/ 0 h 87086"/>
              <a:gd name="connsiteX1" fmla="*/ 87086 w 159657"/>
              <a:gd name="connsiteY1" fmla="*/ 14515 h 87086"/>
              <a:gd name="connsiteX2" fmla="*/ 79829 w 159657"/>
              <a:gd name="connsiteY2" fmla="*/ 36286 h 87086"/>
              <a:gd name="connsiteX3" fmla="*/ 65314 w 159657"/>
              <a:gd name="connsiteY3" fmla="*/ 50800 h 87086"/>
              <a:gd name="connsiteX4" fmla="*/ 36286 w 159657"/>
              <a:gd name="connsiteY4" fmla="*/ 65315 h 87086"/>
              <a:gd name="connsiteX5" fmla="*/ 0 w 159657"/>
              <a:gd name="connsiteY5" fmla="*/ 87086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657" h="87086">
                <a:moveTo>
                  <a:pt x="159657" y="0"/>
                </a:moveTo>
                <a:cubicBezTo>
                  <a:pt x="135467" y="4838"/>
                  <a:pt x="109544" y="4307"/>
                  <a:pt x="87086" y="14515"/>
                </a:cubicBezTo>
                <a:cubicBezTo>
                  <a:pt x="80122" y="17680"/>
                  <a:pt x="83765" y="29727"/>
                  <a:pt x="79829" y="36286"/>
                </a:cubicBezTo>
                <a:cubicBezTo>
                  <a:pt x="76309" y="42153"/>
                  <a:pt x="71007" y="47005"/>
                  <a:pt x="65314" y="50800"/>
                </a:cubicBezTo>
                <a:cubicBezTo>
                  <a:pt x="56313" y="56801"/>
                  <a:pt x="45679" y="59948"/>
                  <a:pt x="36286" y="65315"/>
                </a:cubicBezTo>
                <a:cubicBezTo>
                  <a:pt x="-24998" y="100335"/>
                  <a:pt x="44028" y="65072"/>
                  <a:pt x="0" y="870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9DBD53-1D2A-DEFB-3B34-DC7E0ACC12EF}"/>
              </a:ext>
            </a:extLst>
          </p:cNvPr>
          <p:cNvSpPr txBox="1"/>
          <p:nvPr/>
        </p:nvSpPr>
        <p:spPr>
          <a:xfrm>
            <a:off x="6095999" y="863541"/>
            <a:ext cx="53920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空中をゆっくり動く（最大速度 </a:t>
            </a:r>
            <a:r>
              <a:rPr kumimoji="1" lang="en-US" altLang="ja-JP" dirty="0"/>
              <a:t>2</a:t>
            </a:r>
            <a:r>
              <a:rPr kumimoji="1" lang="ja-JP" altLang="en-US" dirty="0"/>
              <a:t>ブロック</a:t>
            </a:r>
            <a:r>
              <a:rPr kumimoji="1" lang="en-US" altLang="ja-JP" dirty="0"/>
              <a:t>/sec ?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プレイヤーが地面にいる場合は</a:t>
            </a:r>
            <a:r>
              <a:rPr lang="ja-JP" altLang="en-US" dirty="0"/>
              <a:t>脅威じゃない。</a:t>
            </a:r>
            <a:endParaRPr lang="en-US" altLang="ja-JP" dirty="0"/>
          </a:p>
          <a:p>
            <a:r>
              <a:rPr lang="ja-JP" altLang="en-US" dirty="0"/>
              <a:t>プレイヤーが足場にいる場合はぶつかるかもしれないので少し脅威になる。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みたいな感じ？</a:t>
            </a:r>
            <a:endParaRPr lang="en-US" altLang="ja-JP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CB8EAD9-D3BA-03E7-EE96-EE7BF770A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36" t="29169" r="14603" b="527"/>
          <a:stretch/>
        </p:blipFill>
        <p:spPr>
          <a:xfrm>
            <a:off x="584202" y="961017"/>
            <a:ext cx="2090057" cy="1763487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D6A3D0C-E473-DA6E-2F47-EC55C5F925F7}"/>
              </a:ext>
            </a:extLst>
          </p:cNvPr>
          <p:cNvCxnSpPr>
            <a:cxnSpLocks/>
          </p:cNvCxnSpPr>
          <p:nvPr/>
        </p:nvCxnSpPr>
        <p:spPr>
          <a:xfrm flipH="1" flipV="1">
            <a:off x="1629231" y="2362854"/>
            <a:ext cx="61687" cy="554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E13BF8-00AB-35E4-187C-430EE5FD128C}"/>
              </a:ext>
            </a:extLst>
          </p:cNvPr>
          <p:cNvSpPr txBox="1"/>
          <p:nvPr/>
        </p:nvSpPr>
        <p:spPr>
          <a:xfrm>
            <a:off x="584202" y="3011216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モーション「</a:t>
            </a:r>
            <a:r>
              <a:rPr lang="en-US" altLang="ja-JP" dirty="0" err="1"/>
              <a:t>Yurasu</a:t>
            </a:r>
            <a:r>
              <a:rPr lang="ja-JP" altLang="en-US" dirty="0"/>
              <a:t>」で</a:t>
            </a:r>
            <a:r>
              <a:rPr kumimoji="1" lang="ja-JP" altLang="en-US" dirty="0"/>
              <a:t>ひげを</a:t>
            </a:r>
            <a:endParaRPr kumimoji="1" lang="en-US" altLang="ja-JP" dirty="0"/>
          </a:p>
          <a:p>
            <a:r>
              <a:rPr kumimoji="1" lang="ja-JP" altLang="en-US" dirty="0"/>
              <a:t>移動方向とは逆に傾ける。</a:t>
            </a:r>
            <a:endParaRPr kumimoji="1" lang="en-US" altLang="ja-JP" dirty="0"/>
          </a:p>
          <a:p>
            <a:r>
              <a:rPr kumimoji="1" lang="ja-JP" altLang="en-US" dirty="0"/>
              <a:t>傾ける角度は変数</a:t>
            </a:r>
            <a:r>
              <a:rPr kumimoji="1" lang="en-US" altLang="ja-JP" dirty="0"/>
              <a:t>rad</a:t>
            </a:r>
            <a:r>
              <a:rPr kumimoji="1" lang="ja-JP" altLang="en-US" dirty="0"/>
              <a:t>で指定。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4F73472-A2A2-0214-8E3B-4601F9889ABF}"/>
              </a:ext>
            </a:extLst>
          </p:cNvPr>
          <p:cNvSpPr txBox="1"/>
          <p:nvPr/>
        </p:nvSpPr>
        <p:spPr>
          <a:xfrm>
            <a:off x="556503" y="4182436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モーション「</a:t>
            </a:r>
            <a:r>
              <a:rPr lang="en-US" altLang="ja-JP" dirty="0" err="1"/>
              <a:t>HuwaHuwa</a:t>
            </a:r>
            <a:r>
              <a:rPr lang="ja-JP" altLang="en-US" dirty="0"/>
              <a:t>」をループさせて</a:t>
            </a:r>
            <a:endParaRPr lang="en-US" altLang="ja-JP" dirty="0"/>
          </a:p>
          <a:p>
            <a:r>
              <a:rPr kumimoji="1" lang="ja-JP" altLang="en-US" dirty="0"/>
              <a:t>体を上下にふわふわ揺らす。</a:t>
            </a:r>
            <a:endParaRPr kumimoji="1"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1245E26C-C61F-892A-22FE-909903DA8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85" y="5159604"/>
            <a:ext cx="1494858" cy="1350194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982CC2-A7F5-3FF6-84AD-70174747FAC5}"/>
              </a:ext>
            </a:extLst>
          </p:cNvPr>
          <p:cNvSpPr txBox="1"/>
          <p:nvPr/>
        </p:nvSpPr>
        <p:spPr>
          <a:xfrm>
            <a:off x="1861343" y="564036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もしプログラムに余裕があったら</a:t>
            </a:r>
            <a:endParaRPr lang="en-US" altLang="ja-JP" dirty="0"/>
          </a:p>
          <a:p>
            <a:r>
              <a:rPr lang="ja-JP" altLang="en-US" dirty="0"/>
              <a:t>目をプレイヤーの方</a:t>
            </a:r>
            <a:r>
              <a:rPr kumimoji="1" lang="ja-JP" altLang="en-US" dirty="0"/>
              <a:t>に向けてほしい！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568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65955A-5F04-9745-3FEE-48AA8328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019" y="3013527"/>
            <a:ext cx="1358132" cy="1137895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75F5CC-E2D5-5E35-A838-F34AC08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5" y="156413"/>
            <a:ext cx="10515600" cy="63461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行動</a:t>
            </a:r>
            <a:r>
              <a:rPr kumimoji="1" lang="en-US" altLang="ja-JP" sz="2800" dirty="0"/>
              <a:t>2.</a:t>
            </a:r>
            <a:r>
              <a:rPr kumimoji="1" lang="ja-JP" altLang="en-US" sz="2800" dirty="0"/>
              <a:t>画面下を移動</a:t>
            </a:r>
            <a:r>
              <a:rPr kumimoji="1" lang="en-US" altLang="ja-JP" sz="2800" dirty="0"/>
              <a:t>	</a:t>
            </a:r>
            <a:r>
              <a:rPr lang="ja-JP" altLang="en-US" sz="2800" dirty="0"/>
              <a:t>カービィのクラッコのオマージュ</a:t>
            </a:r>
            <a:endParaRPr kumimoji="1"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B5BF79-E095-FB4B-E76A-94BD0F2FD992}"/>
              </a:ext>
            </a:extLst>
          </p:cNvPr>
          <p:cNvSpPr/>
          <p:nvPr/>
        </p:nvSpPr>
        <p:spPr>
          <a:xfrm>
            <a:off x="6095999" y="2808514"/>
            <a:ext cx="5511799" cy="3287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009164-78E7-6FCB-C3E6-5855D042CA69}"/>
              </a:ext>
            </a:extLst>
          </p:cNvPr>
          <p:cNvSpPr/>
          <p:nvPr/>
        </p:nvSpPr>
        <p:spPr>
          <a:xfrm>
            <a:off x="6095999" y="5653777"/>
            <a:ext cx="5511800" cy="4422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390C32-112A-E2F0-664C-DF9228E617C2}"/>
              </a:ext>
            </a:extLst>
          </p:cNvPr>
          <p:cNvSpPr/>
          <p:nvPr/>
        </p:nvSpPr>
        <p:spPr>
          <a:xfrm>
            <a:off x="6604000" y="4567282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145C29-DA2E-D696-6B33-81832757E792}"/>
              </a:ext>
            </a:extLst>
          </p:cNvPr>
          <p:cNvSpPr/>
          <p:nvPr/>
        </p:nvSpPr>
        <p:spPr>
          <a:xfrm>
            <a:off x="10326913" y="4605057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7FB1F7-E5EF-ADFA-CAE4-19794CD4CDF0}"/>
              </a:ext>
            </a:extLst>
          </p:cNvPr>
          <p:cNvSpPr/>
          <p:nvPr/>
        </p:nvSpPr>
        <p:spPr>
          <a:xfrm>
            <a:off x="8432523" y="4117420"/>
            <a:ext cx="769258" cy="699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9DBD53-1D2A-DEFB-3B34-DC7E0ACC12EF}"/>
              </a:ext>
            </a:extLst>
          </p:cNvPr>
          <p:cNvSpPr txBox="1"/>
          <p:nvPr/>
        </p:nvSpPr>
        <p:spPr>
          <a:xfrm>
            <a:off x="6095998" y="1198316"/>
            <a:ext cx="56242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kumimoji="1" lang="ja-JP" altLang="en-US" dirty="0"/>
              <a:t>敵が急に画面端に移動する</a:t>
            </a:r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U</a:t>
            </a:r>
            <a:r>
              <a:rPr lang="ja-JP" altLang="en-US" dirty="0"/>
              <a:t>の字を描いて反対の画面端まで移動する</a:t>
            </a:r>
            <a:endParaRPr kumimoji="1" lang="en-US" altLang="ja-JP" dirty="0"/>
          </a:p>
          <a:p>
            <a:r>
              <a:rPr kumimoji="1" lang="ja-JP" altLang="en-US" dirty="0"/>
              <a:t>プレイヤーはジャンプして避けるか、足場に乗って避ける。</a:t>
            </a:r>
            <a:endParaRPr lang="en-US" altLang="ja-JP" dirty="0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9F8112C9-76C0-3FAC-DE32-38DF8A8089AE}"/>
              </a:ext>
            </a:extLst>
          </p:cNvPr>
          <p:cNvSpPr/>
          <p:nvPr/>
        </p:nvSpPr>
        <p:spPr>
          <a:xfrm>
            <a:off x="6559518" y="3991385"/>
            <a:ext cx="4214703" cy="1429701"/>
          </a:xfrm>
          <a:custGeom>
            <a:avLst/>
            <a:gdLst>
              <a:gd name="connsiteX0" fmla="*/ 4181053 w 4214703"/>
              <a:gd name="connsiteY0" fmla="*/ 312101 h 1429701"/>
              <a:gd name="connsiteX1" fmla="*/ 4195568 w 4214703"/>
              <a:gd name="connsiteY1" fmla="*/ 428215 h 1429701"/>
              <a:gd name="connsiteX2" fmla="*/ 4166539 w 4214703"/>
              <a:gd name="connsiteY2" fmla="*/ 1124901 h 1429701"/>
              <a:gd name="connsiteX3" fmla="*/ 4144768 w 4214703"/>
              <a:gd name="connsiteY3" fmla="*/ 1197472 h 1429701"/>
              <a:gd name="connsiteX4" fmla="*/ 4130253 w 4214703"/>
              <a:gd name="connsiteY4" fmla="*/ 1233758 h 1429701"/>
              <a:gd name="connsiteX5" fmla="*/ 4072196 w 4214703"/>
              <a:gd name="connsiteY5" fmla="*/ 1291815 h 1429701"/>
              <a:gd name="connsiteX6" fmla="*/ 4035911 w 4214703"/>
              <a:gd name="connsiteY6" fmla="*/ 1320844 h 1429701"/>
              <a:gd name="connsiteX7" fmla="*/ 4021396 w 4214703"/>
              <a:gd name="connsiteY7" fmla="*/ 1335358 h 1429701"/>
              <a:gd name="connsiteX8" fmla="*/ 3905282 w 4214703"/>
              <a:gd name="connsiteY8" fmla="*/ 1357129 h 1429701"/>
              <a:gd name="connsiteX9" fmla="*/ 3861739 w 4214703"/>
              <a:gd name="connsiteY9" fmla="*/ 1364386 h 1429701"/>
              <a:gd name="connsiteX10" fmla="*/ 3810939 w 4214703"/>
              <a:gd name="connsiteY10" fmla="*/ 1371644 h 1429701"/>
              <a:gd name="connsiteX11" fmla="*/ 3774653 w 4214703"/>
              <a:gd name="connsiteY11" fmla="*/ 1378901 h 1429701"/>
              <a:gd name="connsiteX12" fmla="*/ 3680311 w 4214703"/>
              <a:gd name="connsiteY12" fmla="*/ 1386158 h 1429701"/>
              <a:gd name="connsiteX13" fmla="*/ 3651282 w 4214703"/>
              <a:gd name="connsiteY13" fmla="*/ 1393415 h 1429701"/>
              <a:gd name="connsiteX14" fmla="*/ 3506139 w 4214703"/>
              <a:gd name="connsiteY14" fmla="*/ 1415186 h 1429701"/>
              <a:gd name="connsiteX15" fmla="*/ 3440825 w 4214703"/>
              <a:gd name="connsiteY15" fmla="*/ 1422444 h 1429701"/>
              <a:gd name="connsiteX16" fmla="*/ 3121511 w 4214703"/>
              <a:gd name="connsiteY16" fmla="*/ 1429701 h 1429701"/>
              <a:gd name="connsiteX17" fmla="*/ 1873282 w 4214703"/>
              <a:gd name="connsiteY17" fmla="*/ 1422444 h 1429701"/>
              <a:gd name="connsiteX18" fmla="*/ 1764425 w 4214703"/>
              <a:gd name="connsiteY18" fmla="*/ 1407929 h 1429701"/>
              <a:gd name="connsiteX19" fmla="*/ 1539453 w 4214703"/>
              <a:gd name="connsiteY19" fmla="*/ 1400672 h 1429701"/>
              <a:gd name="connsiteX20" fmla="*/ 1241911 w 4214703"/>
              <a:gd name="connsiteY20" fmla="*/ 1386158 h 1429701"/>
              <a:gd name="connsiteX21" fmla="*/ 1074996 w 4214703"/>
              <a:gd name="connsiteY21" fmla="*/ 1378901 h 1429701"/>
              <a:gd name="connsiteX22" fmla="*/ 835511 w 4214703"/>
              <a:gd name="connsiteY22" fmla="*/ 1371644 h 1429701"/>
              <a:gd name="connsiteX23" fmla="*/ 675853 w 4214703"/>
              <a:gd name="connsiteY23" fmla="*/ 1349872 h 1429701"/>
              <a:gd name="connsiteX24" fmla="*/ 603282 w 4214703"/>
              <a:gd name="connsiteY24" fmla="*/ 1335358 h 1429701"/>
              <a:gd name="connsiteX25" fmla="*/ 523453 w 4214703"/>
              <a:gd name="connsiteY25" fmla="*/ 1306329 h 1429701"/>
              <a:gd name="connsiteX26" fmla="*/ 479911 w 4214703"/>
              <a:gd name="connsiteY26" fmla="*/ 1299072 h 1429701"/>
              <a:gd name="connsiteX27" fmla="*/ 392825 w 4214703"/>
              <a:gd name="connsiteY27" fmla="*/ 1255529 h 1429701"/>
              <a:gd name="connsiteX28" fmla="*/ 254939 w 4214703"/>
              <a:gd name="connsiteY28" fmla="*/ 1182958 h 1429701"/>
              <a:gd name="connsiteX29" fmla="*/ 196882 w 4214703"/>
              <a:gd name="connsiteY29" fmla="*/ 1103129 h 1429701"/>
              <a:gd name="connsiteX30" fmla="*/ 153339 w 4214703"/>
              <a:gd name="connsiteY30" fmla="*/ 1023301 h 1429701"/>
              <a:gd name="connsiteX31" fmla="*/ 146082 w 4214703"/>
              <a:gd name="connsiteY31" fmla="*/ 994272 h 1429701"/>
              <a:gd name="connsiteX32" fmla="*/ 138825 w 4214703"/>
              <a:gd name="connsiteY32" fmla="*/ 943472 h 1429701"/>
              <a:gd name="connsiteX33" fmla="*/ 124311 w 4214703"/>
              <a:gd name="connsiteY33" fmla="*/ 914444 h 1429701"/>
              <a:gd name="connsiteX34" fmla="*/ 109796 w 4214703"/>
              <a:gd name="connsiteY34" fmla="*/ 762044 h 1429701"/>
              <a:gd name="connsiteX35" fmla="*/ 131568 w 4214703"/>
              <a:gd name="connsiteY35" fmla="*/ 261301 h 1429701"/>
              <a:gd name="connsiteX36" fmla="*/ 138825 w 4214703"/>
              <a:gd name="connsiteY36" fmla="*/ 195986 h 1429701"/>
              <a:gd name="connsiteX37" fmla="*/ 153339 w 4214703"/>
              <a:gd name="connsiteY37" fmla="*/ 137929 h 1429701"/>
              <a:gd name="connsiteX38" fmla="*/ 160596 w 4214703"/>
              <a:gd name="connsiteY38" fmla="*/ 101644 h 1429701"/>
              <a:gd name="connsiteX39" fmla="*/ 131568 w 4214703"/>
              <a:gd name="connsiteY39" fmla="*/ 44 h 1429701"/>
              <a:gd name="connsiteX40" fmla="*/ 37225 w 4214703"/>
              <a:gd name="connsiteY40" fmla="*/ 108901 h 1429701"/>
              <a:gd name="connsiteX41" fmla="*/ 939 w 4214703"/>
              <a:gd name="connsiteY41" fmla="*/ 159701 h 1429701"/>
              <a:gd name="connsiteX42" fmla="*/ 44482 w 4214703"/>
              <a:gd name="connsiteY42" fmla="*/ 130672 h 1429701"/>
              <a:gd name="connsiteX43" fmla="*/ 80768 w 4214703"/>
              <a:gd name="connsiteY43" fmla="*/ 94386 h 1429701"/>
              <a:gd name="connsiteX44" fmla="*/ 95282 w 4214703"/>
              <a:gd name="connsiteY44" fmla="*/ 72615 h 1429701"/>
              <a:gd name="connsiteX45" fmla="*/ 189625 w 4214703"/>
              <a:gd name="connsiteY45" fmla="*/ 14558 h 1429701"/>
              <a:gd name="connsiteX46" fmla="*/ 204139 w 4214703"/>
              <a:gd name="connsiteY46" fmla="*/ 50844 h 1429701"/>
              <a:gd name="connsiteX47" fmla="*/ 211396 w 4214703"/>
              <a:gd name="connsiteY47" fmla="*/ 108901 h 1429701"/>
              <a:gd name="connsiteX48" fmla="*/ 240425 w 4214703"/>
              <a:gd name="connsiteY48" fmla="*/ 152444 h 1429701"/>
              <a:gd name="connsiteX49" fmla="*/ 298482 w 4214703"/>
              <a:gd name="connsiteY49" fmla="*/ 210501 h 142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14703" h="1429701">
                <a:moveTo>
                  <a:pt x="4181053" y="312101"/>
                </a:moveTo>
                <a:cubicBezTo>
                  <a:pt x="4189686" y="355261"/>
                  <a:pt x="4195568" y="377965"/>
                  <a:pt x="4195568" y="428215"/>
                </a:cubicBezTo>
                <a:cubicBezTo>
                  <a:pt x="4195568" y="1059972"/>
                  <a:pt x="4254049" y="862376"/>
                  <a:pt x="4166539" y="1124901"/>
                </a:cubicBezTo>
                <a:cubicBezTo>
                  <a:pt x="4155591" y="1190590"/>
                  <a:pt x="4167269" y="1146847"/>
                  <a:pt x="4144768" y="1197472"/>
                </a:cubicBezTo>
                <a:cubicBezTo>
                  <a:pt x="4139477" y="1209376"/>
                  <a:pt x="4138196" y="1223432"/>
                  <a:pt x="4130253" y="1233758"/>
                </a:cubicBezTo>
                <a:cubicBezTo>
                  <a:pt x="4113566" y="1255451"/>
                  <a:pt x="4093567" y="1274718"/>
                  <a:pt x="4072196" y="1291815"/>
                </a:cubicBezTo>
                <a:cubicBezTo>
                  <a:pt x="4060101" y="1301491"/>
                  <a:pt x="4047671" y="1310764"/>
                  <a:pt x="4035911" y="1320844"/>
                </a:cubicBezTo>
                <a:cubicBezTo>
                  <a:pt x="4030716" y="1325297"/>
                  <a:pt x="4027749" y="1332817"/>
                  <a:pt x="4021396" y="1335358"/>
                </a:cubicBezTo>
                <a:cubicBezTo>
                  <a:pt x="3983792" y="1350399"/>
                  <a:pt x="3944638" y="1351507"/>
                  <a:pt x="3905282" y="1357129"/>
                </a:cubicBezTo>
                <a:cubicBezTo>
                  <a:pt x="3890715" y="1359210"/>
                  <a:pt x="3876282" y="1362148"/>
                  <a:pt x="3861739" y="1364386"/>
                </a:cubicBezTo>
                <a:cubicBezTo>
                  <a:pt x="3844833" y="1366987"/>
                  <a:pt x="3827812" y="1368832"/>
                  <a:pt x="3810939" y="1371644"/>
                </a:cubicBezTo>
                <a:cubicBezTo>
                  <a:pt x="3798772" y="1373672"/>
                  <a:pt x="3786912" y="1377539"/>
                  <a:pt x="3774653" y="1378901"/>
                </a:cubicBezTo>
                <a:cubicBezTo>
                  <a:pt x="3743306" y="1382384"/>
                  <a:pt x="3711758" y="1383739"/>
                  <a:pt x="3680311" y="1386158"/>
                </a:cubicBezTo>
                <a:cubicBezTo>
                  <a:pt x="3670635" y="1388577"/>
                  <a:pt x="3661085" y="1391577"/>
                  <a:pt x="3651282" y="1393415"/>
                </a:cubicBezTo>
                <a:cubicBezTo>
                  <a:pt x="3590519" y="1404808"/>
                  <a:pt x="3563204" y="1408472"/>
                  <a:pt x="3506139" y="1415186"/>
                </a:cubicBezTo>
                <a:cubicBezTo>
                  <a:pt x="3484384" y="1417746"/>
                  <a:pt x="3462715" y="1421618"/>
                  <a:pt x="3440825" y="1422444"/>
                </a:cubicBezTo>
                <a:cubicBezTo>
                  <a:pt x="3334435" y="1426459"/>
                  <a:pt x="3227949" y="1427282"/>
                  <a:pt x="3121511" y="1429701"/>
                </a:cubicBezTo>
                <a:lnTo>
                  <a:pt x="1873282" y="1422444"/>
                </a:lnTo>
                <a:cubicBezTo>
                  <a:pt x="1725392" y="1420810"/>
                  <a:pt x="1875220" y="1413918"/>
                  <a:pt x="1764425" y="1407929"/>
                </a:cubicBezTo>
                <a:cubicBezTo>
                  <a:pt x="1689505" y="1403879"/>
                  <a:pt x="1614444" y="1403091"/>
                  <a:pt x="1539453" y="1400672"/>
                </a:cubicBezTo>
                <a:cubicBezTo>
                  <a:pt x="1392248" y="1384316"/>
                  <a:pt x="1513418" y="1396031"/>
                  <a:pt x="1241911" y="1386158"/>
                </a:cubicBezTo>
                <a:lnTo>
                  <a:pt x="1074996" y="1378901"/>
                </a:lnTo>
                <a:lnTo>
                  <a:pt x="835511" y="1371644"/>
                </a:lnTo>
                <a:cubicBezTo>
                  <a:pt x="782910" y="1365068"/>
                  <a:pt x="727644" y="1358504"/>
                  <a:pt x="675853" y="1349872"/>
                </a:cubicBezTo>
                <a:cubicBezTo>
                  <a:pt x="651519" y="1345816"/>
                  <a:pt x="626187" y="1344520"/>
                  <a:pt x="603282" y="1335358"/>
                </a:cubicBezTo>
                <a:cubicBezTo>
                  <a:pt x="579240" y="1325741"/>
                  <a:pt x="548292" y="1312539"/>
                  <a:pt x="523453" y="1306329"/>
                </a:cubicBezTo>
                <a:cubicBezTo>
                  <a:pt x="509178" y="1302760"/>
                  <a:pt x="494425" y="1301491"/>
                  <a:pt x="479911" y="1299072"/>
                </a:cubicBezTo>
                <a:cubicBezTo>
                  <a:pt x="364866" y="1249768"/>
                  <a:pt x="484171" y="1303606"/>
                  <a:pt x="392825" y="1255529"/>
                </a:cubicBezTo>
                <a:cubicBezTo>
                  <a:pt x="388952" y="1253491"/>
                  <a:pt x="282588" y="1203695"/>
                  <a:pt x="254939" y="1182958"/>
                </a:cubicBezTo>
                <a:cubicBezTo>
                  <a:pt x="228737" y="1163306"/>
                  <a:pt x="212580" y="1129292"/>
                  <a:pt x="196882" y="1103129"/>
                </a:cubicBezTo>
                <a:cubicBezTo>
                  <a:pt x="166762" y="1052929"/>
                  <a:pt x="181419" y="1079460"/>
                  <a:pt x="153339" y="1023301"/>
                </a:cubicBezTo>
                <a:cubicBezTo>
                  <a:pt x="150920" y="1013625"/>
                  <a:pt x="147866" y="1004085"/>
                  <a:pt x="146082" y="994272"/>
                </a:cubicBezTo>
                <a:cubicBezTo>
                  <a:pt x="143022" y="977443"/>
                  <a:pt x="143326" y="959975"/>
                  <a:pt x="138825" y="943472"/>
                </a:cubicBezTo>
                <a:cubicBezTo>
                  <a:pt x="135979" y="933035"/>
                  <a:pt x="129149" y="924120"/>
                  <a:pt x="124311" y="914444"/>
                </a:cubicBezTo>
                <a:cubicBezTo>
                  <a:pt x="112342" y="854607"/>
                  <a:pt x="108719" y="844957"/>
                  <a:pt x="109796" y="762044"/>
                </a:cubicBezTo>
                <a:cubicBezTo>
                  <a:pt x="116077" y="278497"/>
                  <a:pt x="107171" y="468682"/>
                  <a:pt x="131568" y="261301"/>
                </a:cubicBezTo>
                <a:cubicBezTo>
                  <a:pt x="134127" y="239545"/>
                  <a:pt x="135018" y="217558"/>
                  <a:pt x="138825" y="195986"/>
                </a:cubicBezTo>
                <a:cubicBezTo>
                  <a:pt x="142292" y="176342"/>
                  <a:pt x="148854" y="157366"/>
                  <a:pt x="153339" y="137929"/>
                </a:cubicBezTo>
                <a:cubicBezTo>
                  <a:pt x="156113" y="125910"/>
                  <a:pt x="158177" y="113739"/>
                  <a:pt x="160596" y="101644"/>
                </a:cubicBezTo>
                <a:cubicBezTo>
                  <a:pt x="150920" y="67777"/>
                  <a:pt x="166729" y="-2024"/>
                  <a:pt x="131568" y="44"/>
                </a:cubicBezTo>
                <a:cubicBezTo>
                  <a:pt x="83634" y="2864"/>
                  <a:pt x="67631" y="71738"/>
                  <a:pt x="37225" y="108901"/>
                </a:cubicBezTo>
                <a:cubicBezTo>
                  <a:pt x="24048" y="125007"/>
                  <a:pt x="-5642" y="139959"/>
                  <a:pt x="939" y="159701"/>
                </a:cubicBezTo>
                <a:cubicBezTo>
                  <a:pt x="6455" y="176250"/>
                  <a:pt x="30981" y="141718"/>
                  <a:pt x="44482" y="130672"/>
                </a:cubicBezTo>
                <a:cubicBezTo>
                  <a:pt x="57721" y="119840"/>
                  <a:pt x="69504" y="107259"/>
                  <a:pt x="80768" y="94386"/>
                </a:cubicBezTo>
                <a:cubicBezTo>
                  <a:pt x="86511" y="87822"/>
                  <a:pt x="88249" y="77773"/>
                  <a:pt x="95282" y="72615"/>
                </a:cubicBezTo>
                <a:cubicBezTo>
                  <a:pt x="125059" y="50779"/>
                  <a:pt x="189625" y="14558"/>
                  <a:pt x="189625" y="14558"/>
                </a:cubicBezTo>
                <a:cubicBezTo>
                  <a:pt x="194463" y="26653"/>
                  <a:pt x="201210" y="38151"/>
                  <a:pt x="204139" y="50844"/>
                </a:cubicBezTo>
                <a:cubicBezTo>
                  <a:pt x="208524" y="69848"/>
                  <a:pt x="204836" y="90534"/>
                  <a:pt x="211396" y="108901"/>
                </a:cubicBezTo>
                <a:cubicBezTo>
                  <a:pt x="217263" y="125329"/>
                  <a:pt x="228090" y="140109"/>
                  <a:pt x="240425" y="152444"/>
                </a:cubicBezTo>
                <a:lnTo>
                  <a:pt x="298482" y="21050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EC444D9F-5D55-1C15-8C34-9B2FFA40B85D}"/>
              </a:ext>
            </a:extLst>
          </p:cNvPr>
          <p:cNvSpPr/>
          <p:nvPr/>
        </p:nvSpPr>
        <p:spPr>
          <a:xfrm>
            <a:off x="8345714" y="3494604"/>
            <a:ext cx="1734457" cy="264596"/>
          </a:xfrm>
          <a:custGeom>
            <a:avLst/>
            <a:gdLst>
              <a:gd name="connsiteX0" fmla="*/ 0 w 1734457"/>
              <a:gd name="connsiteY0" fmla="*/ 264596 h 264596"/>
              <a:gd name="connsiteX1" fmla="*/ 145143 w 1734457"/>
              <a:gd name="connsiteY1" fmla="*/ 250082 h 264596"/>
              <a:gd name="connsiteX2" fmla="*/ 457200 w 1734457"/>
              <a:gd name="connsiteY2" fmla="*/ 228310 h 264596"/>
              <a:gd name="connsiteX3" fmla="*/ 573315 w 1734457"/>
              <a:gd name="connsiteY3" fmla="*/ 206539 h 264596"/>
              <a:gd name="connsiteX4" fmla="*/ 674915 w 1734457"/>
              <a:gd name="connsiteY4" fmla="*/ 192025 h 264596"/>
              <a:gd name="connsiteX5" fmla="*/ 878115 w 1734457"/>
              <a:gd name="connsiteY5" fmla="*/ 148482 h 264596"/>
              <a:gd name="connsiteX6" fmla="*/ 1052286 w 1734457"/>
              <a:gd name="connsiteY6" fmla="*/ 112196 h 264596"/>
              <a:gd name="connsiteX7" fmla="*/ 1270000 w 1734457"/>
              <a:gd name="connsiteY7" fmla="*/ 97682 h 264596"/>
              <a:gd name="connsiteX8" fmla="*/ 1632857 w 1734457"/>
              <a:gd name="connsiteY8" fmla="*/ 90425 h 264596"/>
              <a:gd name="connsiteX9" fmla="*/ 1698172 w 1734457"/>
              <a:gd name="connsiteY9" fmla="*/ 75910 h 264596"/>
              <a:gd name="connsiteX10" fmla="*/ 1719943 w 1734457"/>
              <a:gd name="connsiteY10" fmla="*/ 61396 h 264596"/>
              <a:gd name="connsiteX11" fmla="*/ 1690915 w 1734457"/>
              <a:gd name="connsiteY11" fmla="*/ 54139 h 264596"/>
              <a:gd name="connsiteX12" fmla="*/ 1669143 w 1734457"/>
              <a:gd name="connsiteY12" fmla="*/ 46882 h 264596"/>
              <a:gd name="connsiteX13" fmla="*/ 1618343 w 1734457"/>
              <a:gd name="connsiteY13" fmla="*/ 39625 h 264596"/>
              <a:gd name="connsiteX14" fmla="*/ 1574800 w 1734457"/>
              <a:gd name="connsiteY14" fmla="*/ 25110 h 264596"/>
              <a:gd name="connsiteX15" fmla="*/ 1538515 w 1734457"/>
              <a:gd name="connsiteY15" fmla="*/ 3339 h 264596"/>
              <a:gd name="connsiteX16" fmla="*/ 1603829 w 1734457"/>
              <a:gd name="connsiteY16" fmla="*/ 10596 h 264596"/>
              <a:gd name="connsiteX17" fmla="*/ 1654629 w 1734457"/>
              <a:gd name="connsiteY17" fmla="*/ 39625 h 264596"/>
              <a:gd name="connsiteX18" fmla="*/ 1712686 w 1734457"/>
              <a:gd name="connsiteY18" fmla="*/ 61396 h 264596"/>
              <a:gd name="connsiteX19" fmla="*/ 1734457 w 1734457"/>
              <a:gd name="connsiteY19" fmla="*/ 75910 h 264596"/>
              <a:gd name="connsiteX20" fmla="*/ 1727200 w 1734457"/>
              <a:gd name="connsiteY20" fmla="*/ 119453 h 264596"/>
              <a:gd name="connsiteX21" fmla="*/ 1690915 w 1734457"/>
              <a:gd name="connsiteY21" fmla="*/ 141225 h 264596"/>
              <a:gd name="connsiteX22" fmla="*/ 1661886 w 1734457"/>
              <a:gd name="connsiteY22" fmla="*/ 170253 h 264596"/>
              <a:gd name="connsiteX23" fmla="*/ 1611086 w 1734457"/>
              <a:gd name="connsiteY23" fmla="*/ 206539 h 264596"/>
              <a:gd name="connsiteX24" fmla="*/ 1582057 w 1734457"/>
              <a:gd name="connsiteY24" fmla="*/ 228310 h 264596"/>
              <a:gd name="connsiteX25" fmla="*/ 1553029 w 1734457"/>
              <a:gd name="connsiteY25" fmla="*/ 235567 h 264596"/>
              <a:gd name="connsiteX26" fmla="*/ 1531257 w 1734457"/>
              <a:gd name="connsiteY26" fmla="*/ 250082 h 26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34457" h="264596">
                <a:moveTo>
                  <a:pt x="0" y="264596"/>
                </a:moveTo>
                <a:cubicBezTo>
                  <a:pt x="48381" y="259758"/>
                  <a:pt x="96673" y="253929"/>
                  <a:pt x="145143" y="250082"/>
                </a:cubicBezTo>
                <a:cubicBezTo>
                  <a:pt x="249088" y="241832"/>
                  <a:pt x="353463" y="238860"/>
                  <a:pt x="457200" y="228310"/>
                </a:cubicBezTo>
                <a:cubicBezTo>
                  <a:pt x="496377" y="224326"/>
                  <a:pt x="534471" y="213013"/>
                  <a:pt x="573315" y="206539"/>
                </a:cubicBezTo>
                <a:cubicBezTo>
                  <a:pt x="607060" y="200915"/>
                  <a:pt x="641048" y="196863"/>
                  <a:pt x="674915" y="192025"/>
                </a:cubicBezTo>
                <a:cubicBezTo>
                  <a:pt x="858067" y="135669"/>
                  <a:pt x="676762" y="185770"/>
                  <a:pt x="878115" y="148482"/>
                </a:cubicBezTo>
                <a:cubicBezTo>
                  <a:pt x="1036219" y="119203"/>
                  <a:pt x="893916" y="131992"/>
                  <a:pt x="1052286" y="112196"/>
                </a:cubicBezTo>
                <a:cubicBezTo>
                  <a:pt x="1096749" y="106638"/>
                  <a:pt x="1239162" y="98589"/>
                  <a:pt x="1270000" y="97682"/>
                </a:cubicBezTo>
                <a:lnTo>
                  <a:pt x="1632857" y="90425"/>
                </a:lnTo>
                <a:cubicBezTo>
                  <a:pt x="1649577" y="87638"/>
                  <a:pt x="1680308" y="84842"/>
                  <a:pt x="1698172" y="75910"/>
                </a:cubicBezTo>
                <a:cubicBezTo>
                  <a:pt x="1705973" y="72010"/>
                  <a:pt x="1712686" y="66234"/>
                  <a:pt x="1719943" y="61396"/>
                </a:cubicBezTo>
                <a:cubicBezTo>
                  <a:pt x="1710267" y="58977"/>
                  <a:pt x="1700505" y="56879"/>
                  <a:pt x="1690915" y="54139"/>
                </a:cubicBezTo>
                <a:cubicBezTo>
                  <a:pt x="1683559" y="52037"/>
                  <a:pt x="1676644" y="48382"/>
                  <a:pt x="1669143" y="46882"/>
                </a:cubicBezTo>
                <a:cubicBezTo>
                  <a:pt x="1652370" y="43527"/>
                  <a:pt x="1635276" y="42044"/>
                  <a:pt x="1618343" y="39625"/>
                </a:cubicBezTo>
                <a:cubicBezTo>
                  <a:pt x="1603829" y="34787"/>
                  <a:pt x="1587919" y="32982"/>
                  <a:pt x="1574800" y="25110"/>
                </a:cubicBezTo>
                <a:cubicBezTo>
                  <a:pt x="1562705" y="17853"/>
                  <a:pt x="1525899" y="9647"/>
                  <a:pt x="1538515" y="3339"/>
                </a:cubicBezTo>
                <a:cubicBezTo>
                  <a:pt x="1558108" y="-6457"/>
                  <a:pt x="1582058" y="8177"/>
                  <a:pt x="1603829" y="10596"/>
                </a:cubicBezTo>
                <a:cubicBezTo>
                  <a:pt x="1656526" y="28162"/>
                  <a:pt x="1588723" y="3011"/>
                  <a:pt x="1654629" y="39625"/>
                </a:cubicBezTo>
                <a:cubicBezTo>
                  <a:pt x="1750890" y="93103"/>
                  <a:pt x="1647510" y="28808"/>
                  <a:pt x="1712686" y="61396"/>
                </a:cubicBezTo>
                <a:cubicBezTo>
                  <a:pt x="1720487" y="65297"/>
                  <a:pt x="1727200" y="71072"/>
                  <a:pt x="1734457" y="75910"/>
                </a:cubicBezTo>
                <a:cubicBezTo>
                  <a:pt x="1732038" y="90424"/>
                  <a:pt x="1735362" y="107210"/>
                  <a:pt x="1727200" y="119453"/>
                </a:cubicBezTo>
                <a:cubicBezTo>
                  <a:pt x="1719376" y="131189"/>
                  <a:pt x="1702049" y="132565"/>
                  <a:pt x="1690915" y="141225"/>
                </a:cubicBezTo>
                <a:cubicBezTo>
                  <a:pt x="1680113" y="149626"/>
                  <a:pt x="1672184" y="161242"/>
                  <a:pt x="1661886" y="170253"/>
                </a:cubicBezTo>
                <a:cubicBezTo>
                  <a:pt x="1640802" y="188701"/>
                  <a:pt x="1632160" y="191486"/>
                  <a:pt x="1611086" y="206539"/>
                </a:cubicBezTo>
                <a:cubicBezTo>
                  <a:pt x="1601244" y="213569"/>
                  <a:pt x="1592875" y="222901"/>
                  <a:pt x="1582057" y="228310"/>
                </a:cubicBezTo>
                <a:cubicBezTo>
                  <a:pt x="1573136" y="232770"/>
                  <a:pt x="1562705" y="233148"/>
                  <a:pt x="1553029" y="235567"/>
                </a:cubicBezTo>
                <a:cubicBezTo>
                  <a:pt x="1536804" y="251793"/>
                  <a:pt x="1545357" y="250082"/>
                  <a:pt x="1531257" y="25008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4C3E0C-33BA-6321-E540-ADF7FF689818}"/>
              </a:ext>
            </a:extLst>
          </p:cNvPr>
          <p:cNvSpPr txBox="1"/>
          <p:nvPr/>
        </p:nvSpPr>
        <p:spPr>
          <a:xfrm>
            <a:off x="9005193" y="3219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BFC307-2221-6242-56B7-3EC601D4D518}"/>
              </a:ext>
            </a:extLst>
          </p:cNvPr>
          <p:cNvSpPr txBox="1"/>
          <p:nvPr/>
        </p:nvSpPr>
        <p:spPr>
          <a:xfrm>
            <a:off x="8749735" y="4942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DC1D16-501B-47F2-6D0B-F3138B3809E2}"/>
              </a:ext>
            </a:extLst>
          </p:cNvPr>
          <p:cNvSpPr txBox="1"/>
          <p:nvPr/>
        </p:nvSpPr>
        <p:spPr>
          <a:xfrm>
            <a:off x="290287" y="1059816"/>
            <a:ext cx="4361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</a:t>
            </a:r>
            <a:r>
              <a:rPr lang="ja-JP" altLang="en-US" dirty="0">
                <a:hlinkClick r:id="rId3"/>
              </a:rPr>
              <a:t>星のカービィ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初代式ノーダメすっぴん縛りでクラッコ系全撃破</a:t>
            </a:r>
            <a:r>
              <a:rPr lang="en-US" altLang="ja-JP" dirty="0">
                <a:hlinkClick r:id="rId3"/>
              </a:rPr>
              <a:t>/All </a:t>
            </a:r>
            <a:r>
              <a:rPr lang="en-US" altLang="ja-JP" dirty="0" err="1">
                <a:hlinkClick r:id="rId3"/>
              </a:rPr>
              <a:t>Kracko</a:t>
            </a:r>
            <a:r>
              <a:rPr lang="en-US" altLang="ja-JP" dirty="0">
                <a:hlinkClick r:id="rId3"/>
              </a:rPr>
              <a:t> Boss No </a:t>
            </a:r>
            <a:r>
              <a:rPr lang="en-US" altLang="ja-JP" dirty="0" err="1">
                <a:hlinkClick r:id="rId3"/>
              </a:rPr>
              <a:t>Damege&amp;Abilities</a:t>
            </a:r>
            <a:r>
              <a:rPr lang="en-US" altLang="ja-JP" dirty="0">
                <a:hlinkClick r:id="rId3"/>
              </a:rPr>
              <a:t>+α - YouTube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FA2A08-DAA6-5813-7605-AA2266F1C74F}"/>
              </a:ext>
            </a:extLst>
          </p:cNvPr>
          <p:cNvSpPr txBox="1"/>
          <p:nvPr/>
        </p:nvSpPr>
        <p:spPr>
          <a:xfrm>
            <a:off x="551543" y="2329543"/>
            <a:ext cx="470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動画の</a:t>
            </a:r>
            <a:r>
              <a:rPr kumimoji="1" lang="en-US" altLang="ja-JP" dirty="0"/>
              <a:t>15</a:t>
            </a:r>
            <a:r>
              <a:rPr kumimoji="1" lang="ja-JP" altLang="en-US" dirty="0"/>
              <a:t>分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秒あたりがパクリ元。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この動画のクラッコの動きをいくつかパクるといいかも。</a:t>
            </a:r>
            <a:endParaRPr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5A4C403-A2DD-25CC-1A3E-0E2701BEAED1}"/>
              </a:ext>
            </a:extLst>
          </p:cNvPr>
          <p:cNvSpPr txBox="1"/>
          <p:nvPr/>
        </p:nvSpPr>
        <p:spPr>
          <a:xfrm>
            <a:off x="290287" y="4151422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ここでも移動方向とは逆にひげを傾ける</a:t>
            </a:r>
            <a:endParaRPr lang="en-US" altLang="ja-JP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2B315B81-A8FD-A862-B800-605AB11F9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36" t="29169" r="14603" b="527"/>
          <a:stretch/>
        </p:blipFill>
        <p:spPr>
          <a:xfrm>
            <a:off x="584201" y="4605057"/>
            <a:ext cx="2090057" cy="176348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9619EDE-B53E-BF68-29EB-CCB6F7DF6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958" y="4888529"/>
            <a:ext cx="464734" cy="7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0DA9784B-8A38-8B23-BEED-25C93856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35" y="4519162"/>
            <a:ext cx="1270252" cy="12936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75F5CC-E2D5-5E35-A838-F34AC08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5" y="156413"/>
            <a:ext cx="10515600" cy="63461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行動</a:t>
            </a:r>
            <a:r>
              <a:rPr kumimoji="1" lang="en-US" altLang="ja-JP" sz="2800" dirty="0"/>
              <a:t>3.</a:t>
            </a:r>
            <a:r>
              <a:rPr lang="ja-JP" altLang="en-US" sz="2800" dirty="0"/>
              <a:t>仲間を呼ぶ</a:t>
            </a:r>
            <a:r>
              <a:rPr lang="en-US" altLang="ja-JP" sz="2800" dirty="0"/>
              <a:t>	</a:t>
            </a:r>
            <a:r>
              <a:rPr lang="ja-JP" altLang="en-US" sz="2800" dirty="0"/>
              <a:t>モーション：</a:t>
            </a:r>
            <a:r>
              <a:rPr lang="en-US" altLang="ja-JP" sz="2800" dirty="0" err="1"/>
              <a:t>Gaaa,Tojiru</a:t>
            </a:r>
            <a:endParaRPr kumimoji="1"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B5BF79-E095-FB4B-E76A-94BD0F2FD992}"/>
              </a:ext>
            </a:extLst>
          </p:cNvPr>
          <p:cNvSpPr/>
          <p:nvPr/>
        </p:nvSpPr>
        <p:spPr>
          <a:xfrm>
            <a:off x="6095999" y="2808514"/>
            <a:ext cx="5511799" cy="3287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009164-78E7-6FCB-C3E6-5855D042CA69}"/>
              </a:ext>
            </a:extLst>
          </p:cNvPr>
          <p:cNvSpPr/>
          <p:nvPr/>
        </p:nvSpPr>
        <p:spPr>
          <a:xfrm>
            <a:off x="6095999" y="5653777"/>
            <a:ext cx="5511800" cy="4422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390C32-112A-E2F0-664C-DF9228E617C2}"/>
              </a:ext>
            </a:extLst>
          </p:cNvPr>
          <p:cNvSpPr/>
          <p:nvPr/>
        </p:nvSpPr>
        <p:spPr>
          <a:xfrm>
            <a:off x="6604000" y="4567282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145C29-DA2E-D696-6B33-81832757E792}"/>
              </a:ext>
            </a:extLst>
          </p:cNvPr>
          <p:cNvSpPr/>
          <p:nvPr/>
        </p:nvSpPr>
        <p:spPr>
          <a:xfrm>
            <a:off x="10326913" y="4605057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7FB1F7-E5EF-ADFA-CAE4-19794CD4CDF0}"/>
              </a:ext>
            </a:extLst>
          </p:cNvPr>
          <p:cNvSpPr/>
          <p:nvPr/>
        </p:nvSpPr>
        <p:spPr>
          <a:xfrm>
            <a:off x="8432523" y="4117420"/>
            <a:ext cx="769258" cy="699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9DBD53-1D2A-DEFB-3B34-DC7E0ACC12EF}"/>
              </a:ext>
            </a:extLst>
          </p:cNvPr>
          <p:cNvSpPr txBox="1"/>
          <p:nvPr/>
        </p:nvSpPr>
        <p:spPr>
          <a:xfrm>
            <a:off x="6095998" y="1198316"/>
            <a:ext cx="56242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画面右下もしくは左下に移動し、口を大きく開ける</a:t>
            </a:r>
            <a:endParaRPr lang="en-US" altLang="ja-JP" dirty="0"/>
          </a:p>
          <a:p>
            <a:r>
              <a:rPr lang="ja-JP" altLang="en-US" dirty="0"/>
              <a:t>口から雑魚敵が出てくる。</a:t>
            </a:r>
            <a:endParaRPr lang="en-US" altLang="ja-JP" dirty="0"/>
          </a:p>
          <a:p>
            <a:r>
              <a:rPr lang="ja-JP" altLang="en-US" dirty="0"/>
              <a:t>見習い雲、サラリーマンクッキー、いちごちゃん、雪だるま、クッキーとか。</a:t>
            </a:r>
            <a:endParaRPr lang="en-US" altLang="ja-JP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DEC80D9-DB4E-4A25-9A2A-E08B0D83E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87914" y="5076606"/>
            <a:ext cx="477997" cy="38909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2A7B1B3-79A6-9347-0CC8-0EED7604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58376" y="4797917"/>
            <a:ext cx="477997" cy="38909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7F52142-1B22-CE47-3E4D-AF6B2EE69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27" y="5216119"/>
            <a:ext cx="380101" cy="44222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92DF5C1-E84F-C93B-8820-13601910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958" y="4888529"/>
            <a:ext cx="464734" cy="765248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B23AAA-E196-A04C-8CAD-A88DCBFB5A9F}"/>
              </a:ext>
            </a:extLst>
          </p:cNvPr>
          <p:cNvSpPr txBox="1"/>
          <p:nvPr/>
        </p:nvSpPr>
        <p:spPr>
          <a:xfrm>
            <a:off x="2278744" y="972066"/>
            <a:ext cx="4920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モーション</a:t>
            </a:r>
            <a:r>
              <a:rPr lang="ja-JP" altLang="en-US" dirty="0"/>
              <a:t>「</a:t>
            </a:r>
            <a:r>
              <a:rPr lang="en-US" altLang="ja-JP" dirty="0" err="1"/>
              <a:t>Gaaa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ja-JP" altLang="en-US" dirty="0"/>
              <a:t>顎を</a:t>
            </a:r>
            <a:r>
              <a:rPr kumimoji="1" lang="en-US" altLang="ja-JP" dirty="0"/>
              <a:t>y</a:t>
            </a:r>
            <a:r>
              <a:rPr kumimoji="1" lang="ja-JP" altLang="en-US" dirty="0"/>
              <a:t>方向に</a:t>
            </a:r>
            <a:r>
              <a:rPr kumimoji="1" lang="en-US" altLang="ja-JP" dirty="0"/>
              <a:t>(78:akeru)</a:t>
            </a:r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r>
              <a:rPr kumimoji="1" lang="ja-JP" altLang="en-US" dirty="0"/>
              <a:t>移動する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608E976-0C24-D416-66DF-F83A3F1AC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3" t="36746" r="23047" b="1009"/>
          <a:stretch/>
        </p:blipFill>
        <p:spPr>
          <a:xfrm>
            <a:off x="584202" y="953814"/>
            <a:ext cx="1585684" cy="15063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0BEA98B6-22E2-D78B-1FB7-2E137960F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38" y="3303240"/>
            <a:ext cx="1898748" cy="1301817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B95719-6CA3-7ECA-F121-64CF7B8C576A}"/>
              </a:ext>
            </a:extLst>
          </p:cNvPr>
          <p:cNvSpPr txBox="1"/>
          <p:nvPr/>
        </p:nvSpPr>
        <p:spPr>
          <a:xfrm>
            <a:off x="2387601" y="3429000"/>
            <a:ext cx="49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モーション</a:t>
            </a:r>
            <a:r>
              <a:rPr lang="ja-JP" altLang="en-US" dirty="0"/>
              <a:t>「</a:t>
            </a:r>
            <a:r>
              <a:rPr lang="en-US" altLang="ja-JP" dirty="0" err="1"/>
              <a:t>Tojiru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ja-JP" altLang="en-US" dirty="0"/>
              <a:t>顎を</a:t>
            </a:r>
            <a:r>
              <a:rPr kumimoji="1" lang="en-US" altLang="ja-JP" dirty="0"/>
              <a:t>(1:time)</a:t>
            </a:r>
            <a:r>
              <a:rPr kumimoji="1" lang="ja-JP" altLang="en-US" dirty="0"/>
              <a:t>秒かけて閉じる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61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0DA9784B-8A38-8B23-BEED-25C93856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816" y="2937500"/>
            <a:ext cx="1270252" cy="12936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75F5CC-E2D5-5E35-A838-F34AC08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5" y="156413"/>
            <a:ext cx="10515600" cy="63461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行動</a:t>
            </a:r>
            <a:r>
              <a:rPr lang="en-US" altLang="ja-JP" sz="2800" dirty="0"/>
              <a:t>4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金平糖を大量に吐き出す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B5BF79-E095-FB4B-E76A-94BD0F2FD992}"/>
              </a:ext>
            </a:extLst>
          </p:cNvPr>
          <p:cNvSpPr/>
          <p:nvPr/>
        </p:nvSpPr>
        <p:spPr>
          <a:xfrm>
            <a:off x="6095999" y="2808514"/>
            <a:ext cx="5511799" cy="3287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009164-78E7-6FCB-C3E6-5855D042CA69}"/>
              </a:ext>
            </a:extLst>
          </p:cNvPr>
          <p:cNvSpPr/>
          <p:nvPr/>
        </p:nvSpPr>
        <p:spPr>
          <a:xfrm>
            <a:off x="6095999" y="5653777"/>
            <a:ext cx="5511800" cy="4422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390C32-112A-E2F0-664C-DF9228E617C2}"/>
              </a:ext>
            </a:extLst>
          </p:cNvPr>
          <p:cNvSpPr/>
          <p:nvPr/>
        </p:nvSpPr>
        <p:spPr>
          <a:xfrm>
            <a:off x="6604000" y="4567282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145C29-DA2E-D696-6B33-81832757E792}"/>
              </a:ext>
            </a:extLst>
          </p:cNvPr>
          <p:cNvSpPr/>
          <p:nvPr/>
        </p:nvSpPr>
        <p:spPr>
          <a:xfrm>
            <a:off x="10326913" y="4605057"/>
            <a:ext cx="821513" cy="780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7FB1F7-E5EF-ADFA-CAE4-19794CD4CDF0}"/>
              </a:ext>
            </a:extLst>
          </p:cNvPr>
          <p:cNvSpPr/>
          <p:nvPr/>
        </p:nvSpPr>
        <p:spPr>
          <a:xfrm>
            <a:off x="8432523" y="4117420"/>
            <a:ext cx="769258" cy="699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9DBD53-1D2A-DEFB-3B34-DC7E0ACC12EF}"/>
              </a:ext>
            </a:extLst>
          </p:cNvPr>
          <p:cNvSpPr txBox="1"/>
          <p:nvPr/>
        </p:nvSpPr>
        <p:spPr>
          <a:xfrm>
            <a:off x="309405" y="1394983"/>
            <a:ext cx="5624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①プレイヤーの真上に移動</a:t>
            </a:r>
            <a:endParaRPr lang="en-US" altLang="ja-JP" dirty="0"/>
          </a:p>
          <a:p>
            <a:r>
              <a:rPr lang="ja-JP" altLang="en-US" dirty="0"/>
              <a:t>②上空で口を大きく開ける。</a:t>
            </a:r>
            <a:r>
              <a:rPr lang="en-US" altLang="ja-JP" dirty="0"/>
              <a:t>(1</a:t>
            </a:r>
            <a:r>
              <a:rPr lang="ja-JP" altLang="en-US" dirty="0"/>
              <a:t>秒くらいかける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③口から金平糖を発生させる。</a:t>
            </a:r>
            <a:endParaRPr lang="en-US" altLang="ja-JP" dirty="0"/>
          </a:p>
          <a:p>
            <a:r>
              <a:rPr lang="ja-JP" altLang="en-US" dirty="0"/>
              <a:t>大量の金平糖を降らせる。マリオのハンマーブロスみたいな感じ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②、③では船長の移動速度が遅くなる。プレイヤーをゆっくり追従する</a:t>
            </a:r>
            <a:r>
              <a:rPr lang="en-US" altLang="ja-JP" dirty="0"/>
              <a:t>(</a:t>
            </a:r>
            <a:r>
              <a:rPr lang="ja-JP" altLang="en-US" dirty="0"/>
              <a:t>水平方向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金平糖の発生速度は</a:t>
            </a:r>
            <a:r>
              <a:rPr lang="en-US" altLang="ja-JP" dirty="0"/>
              <a:t>1</a:t>
            </a:r>
            <a:r>
              <a:rPr lang="ja-JP" altLang="en-US" dirty="0"/>
              <a:t>秒に</a:t>
            </a:r>
            <a:r>
              <a:rPr lang="en-US" altLang="ja-JP" dirty="0"/>
              <a:t>2</a:t>
            </a:r>
            <a:r>
              <a:rPr lang="ja-JP" altLang="en-US" dirty="0"/>
              <a:t>個くらい？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2~3</a:t>
            </a:r>
            <a:r>
              <a:rPr lang="ja-JP" altLang="en-US" dirty="0"/>
              <a:t>秒間くらい金平糖を降らせる</a:t>
            </a:r>
            <a:endParaRPr lang="en-US" altLang="ja-JP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92DF5C1-E84F-C93B-8820-1360191048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668479" y="4912880"/>
            <a:ext cx="464734" cy="765248"/>
          </a:xfrm>
          <a:prstGeom prst="rect">
            <a:avLst/>
          </a:prstGeom>
        </p:spPr>
      </p:pic>
      <p:pic>
        <p:nvPicPr>
          <p:cNvPr id="6" name="図 5" descr="食品, 光 が含まれている画像&#10;&#10;自動的に生成された説明">
            <a:extLst>
              <a:ext uri="{FF2B5EF4-FFF2-40B4-BE49-F238E27FC236}">
                <a16:creationId xmlns:a16="http://schemas.microsoft.com/office/drawing/2014/main" id="{1A5683F6-4B9A-35F4-E6DF-7F3CDFDE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33" y="3697126"/>
            <a:ext cx="354552" cy="354552"/>
          </a:xfrm>
          <a:prstGeom prst="rect">
            <a:avLst/>
          </a:prstGeom>
        </p:spPr>
      </p:pic>
      <p:pic>
        <p:nvPicPr>
          <p:cNvPr id="10" name="図 9" descr="食品, 光 が含まれている画像&#10;&#10;自動的に生成された説明">
            <a:extLst>
              <a:ext uri="{FF2B5EF4-FFF2-40B4-BE49-F238E27FC236}">
                <a16:creationId xmlns:a16="http://schemas.microsoft.com/office/drawing/2014/main" id="{87E1C90C-3F11-8FC1-27BF-D2D7038E6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7" y="4167987"/>
            <a:ext cx="334422" cy="334422"/>
          </a:xfrm>
          <a:prstGeom prst="rect">
            <a:avLst/>
          </a:prstGeom>
        </p:spPr>
      </p:pic>
      <p:pic>
        <p:nvPicPr>
          <p:cNvPr id="15" name="図 14" descr="食品, 光 が含まれている画像&#10;&#10;自動的に生成された説明">
            <a:extLst>
              <a:ext uri="{FF2B5EF4-FFF2-40B4-BE49-F238E27FC236}">
                <a16:creationId xmlns:a16="http://schemas.microsoft.com/office/drawing/2014/main" id="{28E945B3-DBCF-E8FE-7B55-24FCAB116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254" y="4270465"/>
            <a:ext cx="334592" cy="334592"/>
          </a:xfrm>
          <a:prstGeom prst="rect">
            <a:avLst/>
          </a:prstGeom>
        </p:spPr>
      </p:pic>
      <p:pic>
        <p:nvPicPr>
          <p:cNvPr id="18" name="図 17" descr="食品, 光 が含まれている画像&#10;&#10;自動的に生成された説明">
            <a:extLst>
              <a:ext uri="{FF2B5EF4-FFF2-40B4-BE49-F238E27FC236}">
                <a16:creationId xmlns:a16="http://schemas.microsoft.com/office/drawing/2014/main" id="{CE9C67E9-C9B2-F74E-4815-A3EB0B6E8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46" y="3873695"/>
            <a:ext cx="354552" cy="354552"/>
          </a:xfrm>
          <a:prstGeom prst="rect">
            <a:avLst/>
          </a:prstGeom>
        </p:spPr>
      </p:pic>
      <p:pic>
        <p:nvPicPr>
          <p:cNvPr id="21" name="図 20" descr="食品, 光 が含まれている画像&#10;&#10;自動的に生成された説明">
            <a:extLst>
              <a:ext uri="{FF2B5EF4-FFF2-40B4-BE49-F238E27FC236}">
                <a16:creationId xmlns:a16="http://schemas.microsoft.com/office/drawing/2014/main" id="{14F64FAE-5904-80E9-7864-40A2CBBF3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122" y="5222473"/>
            <a:ext cx="306993" cy="354552"/>
          </a:xfrm>
          <a:prstGeom prst="rect">
            <a:avLst/>
          </a:prstGeom>
        </p:spPr>
      </p:pic>
      <p:pic>
        <p:nvPicPr>
          <p:cNvPr id="22" name="図 21" descr="食品, 光 が含まれている画像&#10;&#10;自動的に生成された説明">
            <a:extLst>
              <a:ext uri="{FF2B5EF4-FFF2-40B4-BE49-F238E27FC236}">
                <a16:creationId xmlns:a16="http://schemas.microsoft.com/office/drawing/2014/main" id="{CBA564F8-E1CD-4328-22F0-121471EB6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16" y="4955791"/>
            <a:ext cx="306993" cy="354552"/>
          </a:xfrm>
          <a:prstGeom prst="rect">
            <a:avLst/>
          </a:prstGeom>
        </p:spPr>
      </p:pic>
      <p:pic>
        <p:nvPicPr>
          <p:cNvPr id="23" name="図 22" descr="食品, 光 が含まれている画像&#10;&#10;自動的に生成された説明">
            <a:extLst>
              <a:ext uri="{FF2B5EF4-FFF2-40B4-BE49-F238E27FC236}">
                <a16:creationId xmlns:a16="http://schemas.microsoft.com/office/drawing/2014/main" id="{4F74B47A-6473-D217-E112-F3CABA288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88" y="4653463"/>
            <a:ext cx="334592" cy="315681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F832C67-6EC2-1B2C-9454-36D532121653}"/>
              </a:ext>
            </a:extLst>
          </p:cNvPr>
          <p:cNvCxnSpPr>
            <a:cxnSpLocks/>
          </p:cNvCxnSpPr>
          <p:nvPr/>
        </p:nvCxnSpPr>
        <p:spPr>
          <a:xfrm flipH="1">
            <a:off x="8453268" y="3636292"/>
            <a:ext cx="747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8D4BA-E7C5-5CEE-B838-FB2B7F6D5DF1}"/>
              </a:ext>
            </a:extLst>
          </p:cNvPr>
          <p:cNvSpPr txBox="1"/>
          <p:nvPr/>
        </p:nvSpPr>
        <p:spPr>
          <a:xfrm>
            <a:off x="8034956" y="32336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ゆっくり追う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F5D0EAC-73D1-CCE1-4C3B-FCC4D12ECCB2}"/>
              </a:ext>
            </a:extLst>
          </p:cNvPr>
          <p:cNvCxnSpPr>
            <a:cxnSpLocks/>
          </p:cNvCxnSpPr>
          <p:nvPr/>
        </p:nvCxnSpPr>
        <p:spPr>
          <a:xfrm flipH="1">
            <a:off x="7498905" y="5295504"/>
            <a:ext cx="2254604" cy="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E116C30-13D5-83FC-9F4B-EFA0368EAE31}"/>
              </a:ext>
            </a:extLst>
          </p:cNvPr>
          <p:cNvSpPr txBox="1"/>
          <p:nvPr/>
        </p:nvSpPr>
        <p:spPr>
          <a:xfrm>
            <a:off x="8193894" y="48809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逃げる</a:t>
            </a:r>
            <a:endParaRPr kumimoji="1" lang="ja-JP" altLang="en-US" sz="1400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B97F75F8-3A88-B461-A9E7-42614B1C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01723" y="4880919"/>
            <a:ext cx="475219" cy="7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4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5F5CC-E2D5-5E35-A838-F34AC08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5" y="59044"/>
            <a:ext cx="10515600" cy="63461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行動</a:t>
            </a:r>
            <a:r>
              <a:rPr kumimoji="1" lang="en-US" altLang="ja-JP" sz="2800" dirty="0"/>
              <a:t>5.</a:t>
            </a:r>
            <a:r>
              <a:rPr kumimoji="1" lang="ja-JP" altLang="en-US" sz="2800" dirty="0"/>
              <a:t>アゴ</a:t>
            </a:r>
            <a:r>
              <a:rPr lang="ja-JP" altLang="en-US" sz="2800" dirty="0"/>
              <a:t>クラッシャー</a:t>
            </a:r>
            <a:r>
              <a:rPr lang="en-US" altLang="ja-JP" sz="2800" dirty="0"/>
              <a:t>	</a:t>
            </a:r>
            <a:r>
              <a:rPr lang="ja-JP" altLang="en-US" sz="2800" dirty="0"/>
              <a:t>モーション：</a:t>
            </a:r>
            <a:r>
              <a:rPr lang="en-US" altLang="ja-JP" sz="2800" dirty="0"/>
              <a:t>Crusher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9DBD53-1D2A-DEFB-3B34-DC7E0ACC12EF}"/>
              </a:ext>
            </a:extLst>
          </p:cNvPr>
          <p:cNvSpPr txBox="1"/>
          <p:nvPr/>
        </p:nvSpPr>
        <p:spPr>
          <a:xfrm>
            <a:off x="300698" y="696731"/>
            <a:ext cx="58767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①プレイヤーの真上に移動する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(3</a:t>
            </a:r>
            <a:r>
              <a:rPr lang="ja-JP" altLang="en-US" dirty="0"/>
              <a:t>秒間</a:t>
            </a:r>
            <a:r>
              <a:rPr lang="en-US" altLang="ja-JP" dirty="0"/>
              <a:t>:</a:t>
            </a:r>
            <a:r>
              <a:rPr lang="en-US" altLang="ja-JP" dirty="0" err="1"/>
              <a:t>wait_time</a:t>
            </a:r>
            <a:r>
              <a:rPr lang="en-US" altLang="ja-JP" dirty="0"/>
              <a:t>)</a:t>
            </a:r>
            <a:r>
              <a:rPr lang="ja-JP" altLang="en-US" dirty="0"/>
              <a:t>プレイヤーを追従する</a:t>
            </a:r>
            <a:r>
              <a:rPr lang="en-US" altLang="ja-JP" dirty="0"/>
              <a:t>(</a:t>
            </a:r>
            <a:r>
              <a:rPr lang="ja-JP" altLang="en-US" dirty="0"/>
              <a:t>水平方向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③その場に止まりながら口を大きく開く</a:t>
            </a:r>
            <a:r>
              <a:rPr lang="en-US" altLang="ja-JP" dirty="0"/>
              <a:t>(0.5</a:t>
            </a:r>
            <a:r>
              <a:rPr lang="ja-JP" altLang="en-US" dirty="0"/>
              <a:t>秒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④</a:t>
            </a:r>
            <a:r>
              <a:rPr lang="en-US" altLang="ja-JP" dirty="0"/>
              <a:t>0.5</a:t>
            </a:r>
            <a:r>
              <a:rPr lang="ja-JP" altLang="en-US" dirty="0"/>
              <a:t>秒待つ</a:t>
            </a:r>
            <a:endParaRPr lang="en-US" altLang="ja-JP" dirty="0"/>
          </a:p>
          <a:p>
            <a:r>
              <a:rPr lang="ja-JP" altLang="en-US" dirty="0"/>
              <a:t>④落下し、地面に顎を突き立てる</a:t>
            </a:r>
            <a:endParaRPr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1~2</a:t>
            </a:r>
            <a:r>
              <a:rPr lang="ja-JP" altLang="en-US" dirty="0"/>
              <a:t>秒硬直（ひるんでいる？）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5539B9C-C7A3-ABAD-287C-0D2B13E1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3" y="2809532"/>
            <a:ext cx="1619332" cy="14478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4DAAA76-EC72-99AF-CB2D-908E6577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411" y="5640436"/>
            <a:ext cx="644435" cy="106115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D62772-A519-15DB-98E1-332EA56A61EA}"/>
              </a:ext>
            </a:extLst>
          </p:cNvPr>
          <p:cNvSpPr txBox="1"/>
          <p:nvPr/>
        </p:nvSpPr>
        <p:spPr>
          <a:xfrm>
            <a:off x="4456259" y="2454128"/>
            <a:ext cx="781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③④</a:t>
            </a:r>
            <a:endParaRPr lang="en-US" altLang="ja-JP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3B1EFC1-49A4-2A8A-BF04-2C2E6A93BC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84" y="5640436"/>
            <a:ext cx="644435" cy="106115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0E3918-019A-9A4B-11C0-055DC9A30CCB}"/>
              </a:ext>
            </a:extLst>
          </p:cNvPr>
          <p:cNvSpPr txBox="1"/>
          <p:nvPr/>
        </p:nvSpPr>
        <p:spPr>
          <a:xfrm>
            <a:off x="1484809" y="2499241"/>
            <a:ext cx="97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①②</a:t>
            </a:r>
            <a:endParaRPr lang="en-US" altLang="ja-JP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AAF1491E-8D92-709E-D0D8-035DE1A80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91"/>
          <a:stretch/>
        </p:blipFill>
        <p:spPr>
          <a:xfrm>
            <a:off x="3949716" y="2851640"/>
            <a:ext cx="1794297" cy="1900960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DFB4468-20F0-4019-A457-C19E8EB74F9F}"/>
              </a:ext>
            </a:extLst>
          </p:cNvPr>
          <p:cNvCxnSpPr>
            <a:cxnSpLocks/>
          </p:cNvCxnSpPr>
          <p:nvPr/>
        </p:nvCxnSpPr>
        <p:spPr>
          <a:xfrm>
            <a:off x="604276" y="6171011"/>
            <a:ext cx="6444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CA48807-0DBB-3F9C-9FBA-FE7A67373B4C}"/>
              </a:ext>
            </a:extLst>
          </p:cNvPr>
          <p:cNvCxnSpPr>
            <a:cxnSpLocks/>
          </p:cNvCxnSpPr>
          <p:nvPr/>
        </p:nvCxnSpPr>
        <p:spPr>
          <a:xfrm>
            <a:off x="173202" y="3548675"/>
            <a:ext cx="6444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DCB491F-DBEE-706C-1E2F-C7A6518E24E2}"/>
              </a:ext>
            </a:extLst>
          </p:cNvPr>
          <p:cNvSpPr/>
          <p:nvPr/>
        </p:nvSpPr>
        <p:spPr>
          <a:xfrm>
            <a:off x="112484" y="6701587"/>
            <a:ext cx="12079515" cy="4422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7B54A94-CB88-476A-B2EB-3668CE65E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91"/>
          <a:stretch/>
        </p:blipFill>
        <p:spPr>
          <a:xfrm>
            <a:off x="8081224" y="5470779"/>
            <a:ext cx="1794297" cy="190096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3536DDA-9681-D5B5-1113-079B1497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82085" y="5635094"/>
            <a:ext cx="647679" cy="1066493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59F3AE3-8CBB-2A0C-C798-110B0D946AAF}"/>
              </a:ext>
            </a:extLst>
          </p:cNvPr>
          <p:cNvSpPr txBox="1"/>
          <p:nvPr/>
        </p:nvSpPr>
        <p:spPr>
          <a:xfrm>
            <a:off x="8583582" y="5020826"/>
            <a:ext cx="78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④⑤</a:t>
            </a:r>
            <a:endParaRPr lang="en-US" altLang="ja-JP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28149B3-BB61-8AD8-4FC5-BAF8FBDF75DA}"/>
              </a:ext>
            </a:extLst>
          </p:cNvPr>
          <p:cNvCxnSpPr>
            <a:cxnSpLocks/>
          </p:cNvCxnSpPr>
          <p:nvPr/>
        </p:nvCxnSpPr>
        <p:spPr>
          <a:xfrm>
            <a:off x="4846865" y="6236326"/>
            <a:ext cx="1060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05C9018-C871-5227-D2D6-E59B2B90B5E0}"/>
              </a:ext>
            </a:extLst>
          </p:cNvPr>
          <p:cNvSpPr txBox="1"/>
          <p:nvPr/>
        </p:nvSpPr>
        <p:spPr>
          <a:xfrm>
            <a:off x="10155687" y="4437613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硬直してる間に</a:t>
            </a:r>
            <a:endParaRPr lang="en-US" altLang="ja-JP" dirty="0"/>
          </a:p>
          <a:p>
            <a:r>
              <a:rPr lang="ja-JP" altLang="en-US" dirty="0"/>
              <a:t>攻撃！</a:t>
            </a:r>
            <a:endParaRPr lang="en-US" altLang="ja-JP" dirty="0"/>
          </a:p>
          <a:p>
            <a:r>
              <a:rPr lang="ja-JP" altLang="en-US" dirty="0"/>
              <a:t>突進も入る。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DE9DD93-BA56-D64A-C3ED-D57AD91360EC}"/>
              </a:ext>
            </a:extLst>
          </p:cNvPr>
          <p:cNvSpPr txBox="1"/>
          <p:nvPr/>
        </p:nvSpPr>
        <p:spPr>
          <a:xfrm>
            <a:off x="6246641" y="28438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ピタッと止まる</a:t>
            </a:r>
            <a:endParaRPr kumimoji="1" lang="en-US" altLang="ja-JP" dirty="0"/>
          </a:p>
          <a:p>
            <a:r>
              <a:rPr lang="ja-JP" altLang="en-US" dirty="0"/>
              <a:t>口を開ける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F7632F1-A7A1-43DD-4791-3C641C9AA49F}"/>
              </a:ext>
            </a:extLst>
          </p:cNvPr>
          <p:cNvSpPr txBox="1"/>
          <p:nvPr/>
        </p:nvSpPr>
        <p:spPr>
          <a:xfrm>
            <a:off x="366485" y="5506954"/>
            <a:ext cx="101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動き回ろう！</a:t>
            </a:r>
            <a:endParaRPr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2E355F-97D1-BACD-6A76-749338392CAD}"/>
              </a:ext>
            </a:extLst>
          </p:cNvPr>
          <p:cNvSpPr txBox="1"/>
          <p:nvPr/>
        </p:nvSpPr>
        <p:spPr>
          <a:xfrm>
            <a:off x="96255" y="2853331"/>
            <a:ext cx="101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完全な追従</a:t>
            </a:r>
            <a:endParaRPr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1F0B24B-3ACC-CEAC-65CD-1CF67F424FC7}"/>
              </a:ext>
            </a:extLst>
          </p:cNvPr>
          <p:cNvCxnSpPr>
            <a:cxnSpLocks/>
          </p:cNvCxnSpPr>
          <p:nvPr/>
        </p:nvCxnSpPr>
        <p:spPr>
          <a:xfrm flipH="1">
            <a:off x="5924984" y="3339341"/>
            <a:ext cx="322217" cy="11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ED95FF0E-53AC-00F2-F9A2-FA0E010DDCCC}"/>
              </a:ext>
            </a:extLst>
          </p:cNvPr>
          <p:cNvSpPr/>
          <p:nvPr/>
        </p:nvSpPr>
        <p:spPr>
          <a:xfrm>
            <a:off x="3538937" y="3469136"/>
            <a:ext cx="268774" cy="816678"/>
          </a:xfrm>
          <a:custGeom>
            <a:avLst/>
            <a:gdLst>
              <a:gd name="connsiteX0" fmla="*/ 258266 w 268774"/>
              <a:gd name="connsiteY0" fmla="*/ 0 h 816678"/>
              <a:gd name="connsiteX1" fmla="*/ 265246 w 268774"/>
              <a:gd name="connsiteY1" fmla="*/ 34901 h 816678"/>
              <a:gd name="connsiteX2" fmla="*/ 0 w 268774"/>
              <a:gd name="connsiteY2" fmla="*/ 76782 h 816678"/>
              <a:gd name="connsiteX3" fmla="*/ 27921 w 268774"/>
              <a:gd name="connsiteY3" fmla="*/ 118662 h 816678"/>
              <a:gd name="connsiteX4" fmla="*/ 97723 w 268774"/>
              <a:gd name="connsiteY4" fmla="*/ 181484 h 816678"/>
              <a:gd name="connsiteX5" fmla="*/ 76782 w 268774"/>
              <a:gd name="connsiteY5" fmla="*/ 307127 h 816678"/>
              <a:gd name="connsiteX6" fmla="*/ 48861 w 268774"/>
              <a:gd name="connsiteY6" fmla="*/ 328067 h 816678"/>
              <a:gd name="connsiteX7" fmla="*/ 27921 w 268774"/>
              <a:gd name="connsiteY7" fmla="*/ 349008 h 816678"/>
              <a:gd name="connsiteX8" fmla="*/ 97723 w 268774"/>
              <a:gd name="connsiteY8" fmla="*/ 418809 h 816678"/>
              <a:gd name="connsiteX9" fmla="*/ 104703 w 268774"/>
              <a:gd name="connsiteY9" fmla="*/ 453710 h 816678"/>
              <a:gd name="connsiteX10" fmla="*/ 90742 w 268774"/>
              <a:gd name="connsiteY10" fmla="*/ 579353 h 816678"/>
              <a:gd name="connsiteX11" fmla="*/ 69802 w 268774"/>
              <a:gd name="connsiteY11" fmla="*/ 593313 h 816678"/>
              <a:gd name="connsiteX12" fmla="*/ 48861 w 268774"/>
              <a:gd name="connsiteY12" fmla="*/ 621233 h 816678"/>
              <a:gd name="connsiteX13" fmla="*/ 34901 w 268774"/>
              <a:gd name="connsiteY13" fmla="*/ 635194 h 816678"/>
              <a:gd name="connsiteX14" fmla="*/ 48861 w 268774"/>
              <a:gd name="connsiteY14" fmla="*/ 656134 h 816678"/>
              <a:gd name="connsiteX15" fmla="*/ 104703 w 268774"/>
              <a:gd name="connsiteY15" fmla="*/ 684055 h 816678"/>
              <a:gd name="connsiteX16" fmla="*/ 132623 w 268774"/>
              <a:gd name="connsiteY16" fmla="*/ 704995 h 816678"/>
              <a:gd name="connsiteX17" fmla="*/ 118663 w 268774"/>
              <a:gd name="connsiteY17" fmla="*/ 802717 h 816678"/>
              <a:gd name="connsiteX18" fmla="*/ 90742 w 268774"/>
              <a:gd name="connsiteY18" fmla="*/ 809698 h 816678"/>
              <a:gd name="connsiteX19" fmla="*/ 76782 w 268774"/>
              <a:gd name="connsiteY19" fmla="*/ 816678 h 81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8774" h="816678">
                <a:moveTo>
                  <a:pt x="258266" y="0"/>
                </a:moveTo>
                <a:cubicBezTo>
                  <a:pt x="260593" y="11634"/>
                  <a:pt x="275419" y="28797"/>
                  <a:pt x="265246" y="34901"/>
                </a:cubicBezTo>
                <a:cubicBezTo>
                  <a:pt x="214765" y="65190"/>
                  <a:pt x="43012" y="72872"/>
                  <a:pt x="0" y="76782"/>
                </a:cubicBezTo>
                <a:cubicBezTo>
                  <a:pt x="9307" y="90742"/>
                  <a:pt x="17180" y="105773"/>
                  <a:pt x="27921" y="118662"/>
                </a:cubicBezTo>
                <a:cubicBezTo>
                  <a:pt x="55759" y="152067"/>
                  <a:pt x="67130" y="158539"/>
                  <a:pt x="97723" y="181484"/>
                </a:cubicBezTo>
                <a:cubicBezTo>
                  <a:pt x="106238" y="241093"/>
                  <a:pt x="114159" y="241718"/>
                  <a:pt x="76782" y="307127"/>
                </a:cubicBezTo>
                <a:cubicBezTo>
                  <a:pt x="71010" y="317228"/>
                  <a:pt x="57694" y="320496"/>
                  <a:pt x="48861" y="328067"/>
                </a:cubicBezTo>
                <a:cubicBezTo>
                  <a:pt x="41366" y="334491"/>
                  <a:pt x="34901" y="342028"/>
                  <a:pt x="27921" y="349008"/>
                </a:cubicBezTo>
                <a:cubicBezTo>
                  <a:pt x="50453" y="367784"/>
                  <a:pt x="83697" y="390757"/>
                  <a:pt x="97723" y="418809"/>
                </a:cubicBezTo>
                <a:cubicBezTo>
                  <a:pt x="103029" y="429421"/>
                  <a:pt x="102376" y="442076"/>
                  <a:pt x="104703" y="453710"/>
                </a:cubicBezTo>
                <a:cubicBezTo>
                  <a:pt x="100049" y="495591"/>
                  <a:pt x="100962" y="538472"/>
                  <a:pt x="90742" y="579353"/>
                </a:cubicBezTo>
                <a:cubicBezTo>
                  <a:pt x="88707" y="587491"/>
                  <a:pt x="75734" y="587381"/>
                  <a:pt x="69802" y="593313"/>
                </a:cubicBezTo>
                <a:cubicBezTo>
                  <a:pt x="61576" y="601539"/>
                  <a:pt x="56309" y="612296"/>
                  <a:pt x="48861" y="621233"/>
                </a:cubicBezTo>
                <a:cubicBezTo>
                  <a:pt x="44648" y="626289"/>
                  <a:pt x="39554" y="630540"/>
                  <a:pt x="34901" y="635194"/>
                </a:cubicBezTo>
                <a:cubicBezTo>
                  <a:pt x="39554" y="642174"/>
                  <a:pt x="41989" y="651323"/>
                  <a:pt x="48861" y="656134"/>
                </a:cubicBezTo>
                <a:cubicBezTo>
                  <a:pt x="65910" y="668068"/>
                  <a:pt x="86727" y="673569"/>
                  <a:pt x="104703" y="684055"/>
                </a:cubicBezTo>
                <a:cubicBezTo>
                  <a:pt x="114752" y="689917"/>
                  <a:pt x="123316" y="698015"/>
                  <a:pt x="132623" y="704995"/>
                </a:cubicBezTo>
                <a:cubicBezTo>
                  <a:pt x="142535" y="744644"/>
                  <a:pt x="149853" y="753703"/>
                  <a:pt x="118663" y="802717"/>
                </a:cubicBezTo>
                <a:cubicBezTo>
                  <a:pt x="113513" y="810811"/>
                  <a:pt x="99843" y="806664"/>
                  <a:pt x="90742" y="809698"/>
                </a:cubicBezTo>
                <a:cubicBezTo>
                  <a:pt x="85806" y="811343"/>
                  <a:pt x="81435" y="814351"/>
                  <a:pt x="76782" y="81667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C9B36F79-3C20-56D0-60EE-E33BF0126180}"/>
              </a:ext>
            </a:extLst>
          </p:cNvPr>
          <p:cNvSpPr/>
          <p:nvPr/>
        </p:nvSpPr>
        <p:spPr>
          <a:xfrm>
            <a:off x="5867788" y="3650620"/>
            <a:ext cx="198260" cy="963261"/>
          </a:xfrm>
          <a:custGeom>
            <a:avLst/>
            <a:gdLst>
              <a:gd name="connsiteX0" fmla="*/ 30441 w 198260"/>
              <a:gd name="connsiteY0" fmla="*/ 0 h 963261"/>
              <a:gd name="connsiteX1" fmla="*/ 37421 w 198260"/>
              <a:gd name="connsiteY1" fmla="*/ 41881 h 963261"/>
              <a:gd name="connsiteX2" fmla="*/ 121183 w 198260"/>
              <a:gd name="connsiteY2" fmla="*/ 104702 h 963261"/>
              <a:gd name="connsiteX3" fmla="*/ 156084 w 198260"/>
              <a:gd name="connsiteY3" fmla="*/ 111682 h 963261"/>
              <a:gd name="connsiteX4" fmla="*/ 177024 w 198260"/>
              <a:gd name="connsiteY4" fmla="*/ 118662 h 963261"/>
              <a:gd name="connsiteX5" fmla="*/ 197965 w 198260"/>
              <a:gd name="connsiteY5" fmla="*/ 139603 h 963261"/>
              <a:gd name="connsiteX6" fmla="*/ 135143 w 198260"/>
              <a:gd name="connsiteY6" fmla="*/ 265246 h 963261"/>
              <a:gd name="connsiteX7" fmla="*/ 149104 w 198260"/>
              <a:gd name="connsiteY7" fmla="*/ 376928 h 963261"/>
              <a:gd name="connsiteX8" fmla="*/ 163064 w 198260"/>
              <a:gd name="connsiteY8" fmla="*/ 397869 h 963261"/>
              <a:gd name="connsiteX9" fmla="*/ 170044 w 198260"/>
              <a:gd name="connsiteY9" fmla="*/ 418809 h 963261"/>
              <a:gd name="connsiteX10" fmla="*/ 135143 w 198260"/>
              <a:gd name="connsiteY10" fmla="*/ 439749 h 963261"/>
              <a:gd name="connsiteX11" fmla="*/ 114203 w 198260"/>
              <a:gd name="connsiteY11" fmla="*/ 453710 h 963261"/>
              <a:gd name="connsiteX12" fmla="*/ 93262 w 198260"/>
              <a:gd name="connsiteY12" fmla="*/ 488611 h 963261"/>
              <a:gd name="connsiteX13" fmla="*/ 100243 w 198260"/>
              <a:gd name="connsiteY13" fmla="*/ 614253 h 963261"/>
              <a:gd name="connsiteX14" fmla="*/ 107223 w 198260"/>
              <a:gd name="connsiteY14" fmla="*/ 642174 h 963261"/>
              <a:gd name="connsiteX15" fmla="*/ 93262 w 198260"/>
              <a:gd name="connsiteY15" fmla="*/ 677075 h 963261"/>
              <a:gd name="connsiteX16" fmla="*/ 51381 w 198260"/>
              <a:gd name="connsiteY16" fmla="*/ 725936 h 963261"/>
              <a:gd name="connsiteX17" fmla="*/ 37421 w 198260"/>
              <a:gd name="connsiteY17" fmla="*/ 774797 h 963261"/>
              <a:gd name="connsiteX18" fmla="*/ 44401 w 198260"/>
              <a:gd name="connsiteY18" fmla="*/ 865539 h 963261"/>
              <a:gd name="connsiteX19" fmla="*/ 30441 w 198260"/>
              <a:gd name="connsiteY19" fmla="*/ 900440 h 963261"/>
              <a:gd name="connsiteX20" fmla="*/ 2520 w 198260"/>
              <a:gd name="connsiteY20" fmla="*/ 921380 h 963261"/>
              <a:gd name="connsiteX21" fmla="*/ 2520 w 198260"/>
              <a:gd name="connsiteY21" fmla="*/ 963261 h 96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8260" h="963261">
                <a:moveTo>
                  <a:pt x="30441" y="0"/>
                </a:moveTo>
                <a:cubicBezTo>
                  <a:pt x="32768" y="13960"/>
                  <a:pt x="29570" y="30105"/>
                  <a:pt x="37421" y="41881"/>
                </a:cubicBezTo>
                <a:cubicBezTo>
                  <a:pt x="46687" y="55781"/>
                  <a:pt x="99444" y="96007"/>
                  <a:pt x="121183" y="104702"/>
                </a:cubicBezTo>
                <a:cubicBezTo>
                  <a:pt x="132199" y="109108"/>
                  <a:pt x="144574" y="108805"/>
                  <a:pt x="156084" y="111682"/>
                </a:cubicBezTo>
                <a:cubicBezTo>
                  <a:pt x="163222" y="113466"/>
                  <a:pt x="170044" y="116335"/>
                  <a:pt x="177024" y="118662"/>
                </a:cubicBezTo>
                <a:cubicBezTo>
                  <a:pt x="184004" y="125642"/>
                  <a:pt x="200677" y="130111"/>
                  <a:pt x="197965" y="139603"/>
                </a:cubicBezTo>
                <a:cubicBezTo>
                  <a:pt x="185101" y="184626"/>
                  <a:pt x="135143" y="265246"/>
                  <a:pt x="135143" y="265246"/>
                </a:cubicBezTo>
                <a:cubicBezTo>
                  <a:pt x="139797" y="302473"/>
                  <a:pt x="141375" y="340216"/>
                  <a:pt x="149104" y="376928"/>
                </a:cubicBezTo>
                <a:cubicBezTo>
                  <a:pt x="150832" y="385137"/>
                  <a:pt x="159312" y="390365"/>
                  <a:pt x="163064" y="397869"/>
                </a:cubicBezTo>
                <a:cubicBezTo>
                  <a:pt x="166354" y="404450"/>
                  <a:pt x="167717" y="411829"/>
                  <a:pt x="170044" y="418809"/>
                </a:cubicBezTo>
                <a:cubicBezTo>
                  <a:pt x="158410" y="425789"/>
                  <a:pt x="146648" y="432558"/>
                  <a:pt x="135143" y="439749"/>
                </a:cubicBezTo>
                <a:cubicBezTo>
                  <a:pt x="128029" y="444195"/>
                  <a:pt x="119663" y="447340"/>
                  <a:pt x="114203" y="453710"/>
                </a:cubicBezTo>
                <a:cubicBezTo>
                  <a:pt x="105374" y="464011"/>
                  <a:pt x="100242" y="476977"/>
                  <a:pt x="93262" y="488611"/>
                </a:cubicBezTo>
                <a:cubicBezTo>
                  <a:pt x="95589" y="530492"/>
                  <a:pt x="96445" y="572480"/>
                  <a:pt x="100243" y="614253"/>
                </a:cubicBezTo>
                <a:cubicBezTo>
                  <a:pt x="101112" y="623807"/>
                  <a:pt x="108283" y="632639"/>
                  <a:pt x="107223" y="642174"/>
                </a:cubicBezTo>
                <a:cubicBezTo>
                  <a:pt x="105839" y="654627"/>
                  <a:pt x="98866" y="665868"/>
                  <a:pt x="93262" y="677075"/>
                </a:cubicBezTo>
                <a:cubicBezTo>
                  <a:pt x="82631" y="698336"/>
                  <a:pt x="68555" y="708762"/>
                  <a:pt x="51381" y="725936"/>
                </a:cubicBezTo>
                <a:cubicBezTo>
                  <a:pt x="48089" y="735812"/>
                  <a:pt x="37421" y="766031"/>
                  <a:pt x="37421" y="774797"/>
                </a:cubicBezTo>
                <a:cubicBezTo>
                  <a:pt x="37421" y="805134"/>
                  <a:pt x="42074" y="835292"/>
                  <a:pt x="44401" y="865539"/>
                </a:cubicBezTo>
                <a:cubicBezTo>
                  <a:pt x="39748" y="877173"/>
                  <a:pt x="37959" y="890416"/>
                  <a:pt x="30441" y="900440"/>
                </a:cubicBezTo>
                <a:cubicBezTo>
                  <a:pt x="23461" y="909747"/>
                  <a:pt x="7245" y="910749"/>
                  <a:pt x="2520" y="921380"/>
                </a:cubicBezTo>
                <a:cubicBezTo>
                  <a:pt x="-3150" y="934137"/>
                  <a:pt x="2520" y="949301"/>
                  <a:pt x="2520" y="96326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D3374E-FB92-0681-9658-7F4E74F911A1}"/>
              </a:ext>
            </a:extLst>
          </p:cNvPr>
          <p:cNvCxnSpPr/>
          <p:nvPr/>
        </p:nvCxnSpPr>
        <p:spPr>
          <a:xfrm>
            <a:off x="8473905" y="3469136"/>
            <a:ext cx="0" cy="1479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5CD82C5-AE1C-A374-BB56-F45168A6F463}"/>
              </a:ext>
            </a:extLst>
          </p:cNvPr>
          <p:cNvCxnSpPr/>
          <p:nvPr/>
        </p:nvCxnSpPr>
        <p:spPr>
          <a:xfrm>
            <a:off x="8703087" y="3459016"/>
            <a:ext cx="0" cy="1479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83E3A55-9A3F-06BF-FDE4-4994BD14B9C0}"/>
              </a:ext>
            </a:extLst>
          </p:cNvPr>
          <p:cNvCxnSpPr/>
          <p:nvPr/>
        </p:nvCxnSpPr>
        <p:spPr>
          <a:xfrm>
            <a:off x="8978372" y="3459016"/>
            <a:ext cx="0" cy="1479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A112FC-4885-2825-E574-751557DC0694}"/>
              </a:ext>
            </a:extLst>
          </p:cNvPr>
          <p:cNvSpPr txBox="1"/>
          <p:nvPr/>
        </p:nvSpPr>
        <p:spPr>
          <a:xfrm>
            <a:off x="4489923" y="565186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この時に</a:t>
            </a:r>
            <a:endParaRPr kumimoji="1" lang="en-US" altLang="ja-JP" dirty="0"/>
          </a:p>
          <a:p>
            <a:r>
              <a:rPr kumimoji="1" lang="ja-JP" altLang="en-US" dirty="0"/>
              <a:t>下から逃れる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A79B410-E442-A4B7-03D6-1D36FE592BD1}"/>
              </a:ext>
            </a:extLst>
          </p:cNvPr>
          <p:cNvSpPr txBox="1"/>
          <p:nvPr/>
        </p:nvSpPr>
        <p:spPr>
          <a:xfrm>
            <a:off x="9047770" y="30512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地面に顎を突き立てる</a:t>
            </a:r>
          </a:p>
        </p:txBody>
      </p:sp>
    </p:spTree>
    <p:extLst>
      <p:ext uri="{BB962C8B-B14F-4D97-AF65-F5344CB8AC3E}">
        <p14:creationId xmlns:p14="http://schemas.microsoft.com/office/powerpoint/2010/main" val="337469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766</Words>
  <Application>Microsoft Office PowerPoint</Application>
  <PresentationFormat>ワイド画面</PresentationFormat>
  <Paragraphs>104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港の管理者　船長</vt:lpstr>
      <vt:lpstr>PowerPoint プレゼンテーション</vt:lpstr>
      <vt:lpstr>ボスステージ構成</vt:lpstr>
      <vt:lpstr>行動１.空中を漂う モーション:Yureru,HuwaHuwa</vt:lpstr>
      <vt:lpstr>行動2.画面下を移動 カービィのクラッコのオマージュ</vt:lpstr>
      <vt:lpstr>行動3.仲間を呼ぶ モーション：Gaaa,Tojiru</vt:lpstr>
      <vt:lpstr>行動4.金平糖を大量に吐き出す</vt:lpstr>
      <vt:lpstr>行動5.アゴクラッシャー モーション：Crusher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港の管理者　船長</dc:title>
  <dc:creator>g2222075</dc:creator>
  <cp:lastModifiedBy>g2222075</cp:lastModifiedBy>
  <cp:revision>1</cp:revision>
  <dcterms:created xsi:type="dcterms:W3CDTF">2023-12-25T07:18:13Z</dcterms:created>
  <dcterms:modified xsi:type="dcterms:W3CDTF">2023-12-25T10:39:30Z</dcterms:modified>
</cp:coreProperties>
</file>