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924756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924756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9247564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924756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924756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924756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19247564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19247564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9247564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19247564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upervised_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0625" y="602050"/>
            <a:ext cx="60639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Infrastructure walkthrough on Machine Learning project.</a:t>
            </a:r>
            <a:endParaRPr b="1"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9225" y="2680450"/>
            <a:ext cx="48927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Credit Card Fraud </a:t>
            </a:r>
            <a:r>
              <a:rPr b="1" lang="en" sz="1600"/>
              <a:t>detection</a:t>
            </a:r>
            <a:r>
              <a:rPr b="1" lang="en" sz="1600"/>
              <a:t>/Prediction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WebApp Using Machine Learning</a:t>
            </a:r>
            <a:endParaRPr b="1" sz="16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440725" y="4542750"/>
            <a:ext cx="24408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Pius Odhiambo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Summary: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71450" y="146223"/>
            <a:ext cx="7038900" cy="4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project is going to be about using different technologies and Tensorflow Linear classifier as the backend solution for detecting fraud in a credit card transaction.Preambles: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Forbes: </a:t>
            </a:r>
            <a:r>
              <a:rPr lang="en"/>
              <a:t>Approximately 3.7 percent of individuals—or 8.3 million Americans—were victims of some sort of identity fraud within the past year. The average amount stolen is somewhere in the neighborhood of $1,882 per victim, not including time and money spent trying to remedy the identity fraud. In other words, identity thieves are stealing more than $15.5 billion each year.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project will be focusing on credit card fraud detection using Machine Learning  algorithm. The project will use different </a:t>
            </a:r>
            <a:r>
              <a:rPr lang="en"/>
              <a:t>infrastructure</a:t>
            </a:r>
            <a:r>
              <a:rPr lang="en"/>
              <a:t> within the context of technologies that has been learned.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the Project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58100"/>
            <a:ext cx="75813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</a:t>
            </a:r>
            <a:r>
              <a:rPr lang="en"/>
              <a:t>its</a:t>
            </a:r>
            <a:r>
              <a:rPr lang="en"/>
              <a:t> importance can never be </a:t>
            </a:r>
            <a:r>
              <a:rPr lang="en"/>
              <a:t>referred</a:t>
            </a:r>
            <a:r>
              <a:rPr lang="en"/>
              <a:t> to as being overrated. In this project, our target is to look into the </a:t>
            </a:r>
            <a:r>
              <a:rPr lang="en"/>
              <a:t>past trends in our dataset</a:t>
            </a:r>
            <a:r>
              <a:rPr lang="en"/>
              <a:t> and ensure that we train our data based on this to be able to help us detect/predict a fraudulent transaction when fed with another dataset. I will be studying the data, model it by using the  Logistic Regression and Random Forest Algorithm. Since the Data set is highly unbalanced from the source (kaggle.com), I have done some data exploratory analysis to keep balanced and to improve model prediction accuracy level. Hence, the web application is more efficient in solving the problem.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In this project, I have tried to exemplify the moulding of the dataset making use of a machine learning classification, and </a:t>
            </a:r>
            <a:r>
              <a:rPr lang="en"/>
              <a:t>my focus being </a:t>
            </a:r>
            <a:r>
              <a:rPr lang="en"/>
              <a:t>the fraud detection in credit card transactions.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Classification   is considered to be an instance of </a:t>
            </a:r>
            <a:r>
              <a:rPr lang="en">
                <a:uFill>
                  <a:noFill/>
                </a:uFill>
                <a:hlinkClick r:id="rId3"/>
              </a:rPr>
              <a:t>supervised learning</a:t>
            </a:r>
            <a:r>
              <a:rPr lang="en"/>
              <a:t>, i.e. learning where a training set of correctly identified observations is available.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The outcome of our training is then used to classify other dataset fed into the WebApp..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Dataset: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90875" y="39726"/>
            <a:ext cx="8523000" cy="47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The Dataset is sourced from Kaggle.com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 Context: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It is important that credit card companies are able to recognize fraudulent credit card transactions so that customers are not charged for items that they did not purchase.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Content: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datasets contains transactions made by credit cards in September 2013 by european cardholders.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dataset presents transactions that occurred in two days, where we have 492 frauds out of 284,807 transactions. The dataset is highly unbalanced, the positive class (frauds) account for 0.172% of all transactions.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this project, I have balanced the data before training the dataset.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264100"/>
            <a:ext cx="7038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roject </a:t>
            </a:r>
            <a:r>
              <a:rPr b="1" lang="en"/>
              <a:t>Infrastructures/ Technologies: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88325" y="905625"/>
            <a:ext cx="43878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Data Storage: 		</a:t>
            </a:r>
            <a:endParaRPr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MySQL Database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User Interface (UI) Design</a:t>
            </a:r>
            <a:endParaRPr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HTML | CSS | Bootstrap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Javascript libraries (d3.js)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Web Framework</a:t>
            </a:r>
            <a:endParaRPr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Flask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Machine Learning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Tensorflow (CNN)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Logistic Regression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Random Forest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Scikit Learn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459250" y="863200"/>
            <a:ext cx="43878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Other Python Libraries</a:t>
            </a:r>
            <a:r>
              <a:rPr lang="en" sz="1200" u="sng"/>
              <a:t>: 		</a:t>
            </a:r>
            <a:endParaRPr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Pandas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Numpy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Matplotlib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Cloud Hosting: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AWS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934750" y="2247750"/>
            <a:ext cx="3274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