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d9bd6a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d9bd6a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d9bd6ab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d9bd6ab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d9bd6ab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d9bd6ab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d9bd6ab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d9bd6ab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3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GW Data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93250" y="4140650"/>
            <a:ext cx="1961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Pius Odhiambo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Project Summary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/>
              <a:t>This project is about tracking down the disbursement of SBA loans from 2012 – 2020 within the United States of America.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Technologies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Power BI Desktop | Services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HTML 5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CSS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Technologies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SQL Server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Python (Pandas Library, Shutil Library, OS Library)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SQL Server Integration Services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SQL Server Management Studio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Google Cloud SQL Instance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Github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275523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google account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Provision Cloud SQL Instance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 Database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Connection btw the Database and SSMS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Load Data into the Database using SISS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 your Data to Power BI</a:t>
            </a:r>
          </a:p>
          <a:p>
            <a:pPr marL="628650" indent="-171450">
              <a:lnSpc>
                <a:spcPct val="150000"/>
              </a:lnSpc>
            </a:pPr>
            <a:endParaRPr lang="en-US" sz="11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6648-326C-4CB6-9E52-357FECB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continues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0FFF-0599-48FA-BD9D-5A17F73B1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E9B2A-2827-40CB-92FC-66DB0094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53" y="1974015"/>
            <a:ext cx="681149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97D-5340-4B2B-B5E6-6C343318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CF8C-5099-460F-A706-3496A22EA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33831555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112</Words>
  <Application>Microsoft Office PowerPoint</Application>
  <PresentationFormat>On-screen Show 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Arial</vt:lpstr>
      <vt:lpstr>Montserrat</vt:lpstr>
      <vt:lpstr>Lato</vt:lpstr>
      <vt:lpstr>Focus</vt:lpstr>
      <vt:lpstr>GW Data Project</vt:lpstr>
      <vt:lpstr>Project Summary</vt:lpstr>
      <vt:lpstr>Front End Technologies</vt:lpstr>
      <vt:lpstr>Back End Technologies</vt:lpstr>
      <vt:lpstr>Process   </vt:lpstr>
      <vt:lpstr>STEPS continues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 Data Project</dc:title>
  <dc:creator>Pius Odhiambo</dc:creator>
  <cp:lastModifiedBy>Pius Odhiambo</cp:lastModifiedBy>
  <cp:revision>3</cp:revision>
  <dcterms:modified xsi:type="dcterms:W3CDTF">2020-08-08T09:09:53Z</dcterms:modified>
</cp:coreProperties>
</file>