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97" r:id="rId4"/>
    <p:sldId id="258" r:id="rId5"/>
    <p:sldId id="298" r:id="rId6"/>
    <p:sldId id="259" r:id="rId7"/>
    <p:sldId id="299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d37415b4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d37415b4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d37415b4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d37415b4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d37415b4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d37415b4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295835" y="1586752"/>
            <a:ext cx="8316790" cy="18019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GWU-Data Analytics &amp; Visualization Boot Camp Project  Alone Ranger</a:t>
            </a:r>
            <a:br>
              <a:rPr lang="en-US" sz="5400" dirty="0"/>
            </a:br>
            <a:r>
              <a:rPr lang="en-US" sz="5400" dirty="0"/>
              <a:t> by Pius Odhiambo</a:t>
            </a:r>
            <a:endParaRPr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</a:rPr>
              <a:t>PTR / SAR Methodology</a:t>
            </a:r>
          </a:p>
          <a:p>
            <a:pPr marL="342900" algn="just"/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</a:rPr>
              <a:t>P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</a:rPr>
              <a:t>roblem – Understand Your Data ?</a:t>
            </a:r>
          </a:p>
          <a:p>
            <a:pPr marL="342900" algn="just"/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</a:rPr>
              <a:t>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</a:rPr>
              <a:t>ools – Which tools can I use to create a story ?</a:t>
            </a:r>
          </a:p>
          <a:p>
            <a:pPr marL="342900" algn="just"/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</a:rPr>
              <a:t>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</a:rPr>
              <a:t>esults –What will be the results ?</a:t>
            </a:r>
          </a:p>
          <a:p>
            <a:pPr marL="342900" algn="just"/>
            <a:endParaRPr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F5F0-8F7A-410D-B3FD-049A0B9C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B00C1-A690-4D83-B349-7865EC3DA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MicroSoft</a:t>
            </a:r>
            <a:r>
              <a:rPr lang="en-US" dirty="0"/>
              <a:t> SQL server</a:t>
            </a:r>
          </a:p>
          <a:p>
            <a:r>
              <a:rPr lang="en-US" dirty="0"/>
              <a:t>Python Libraries ( Pandas, </a:t>
            </a:r>
            <a:r>
              <a:rPr lang="en-US" dirty="0" err="1">
                <a:solidFill>
                  <a:srgbClr val="FF0000"/>
                </a:solidFill>
              </a:rPr>
              <a:t>Shutil</a:t>
            </a:r>
            <a:r>
              <a:rPr lang="en-US" dirty="0"/>
              <a:t> &amp; OS)</a:t>
            </a:r>
          </a:p>
          <a:p>
            <a:r>
              <a:rPr lang="en-US" dirty="0"/>
              <a:t>SQL Server Integration Services (SSIS)</a:t>
            </a:r>
          </a:p>
          <a:p>
            <a:r>
              <a:rPr lang="en-US" dirty="0"/>
              <a:t>SQL Server Management Studio (SSMS)</a:t>
            </a:r>
          </a:p>
          <a:p>
            <a:r>
              <a:rPr lang="en-US" dirty="0"/>
              <a:t>Google Cloud SQL Instance</a:t>
            </a:r>
          </a:p>
          <a:p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7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452282"/>
            <a:ext cx="8222100" cy="3176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sz="1900" dirty="0">
                <a:solidFill>
                  <a:srgbClr val="000000"/>
                </a:solidFill>
                <a:highlight>
                  <a:srgbClr val="FFFFFF"/>
                </a:highlight>
              </a:rPr>
              <a:t>Create a google account</a:t>
            </a:r>
          </a:p>
          <a:p>
            <a:pPr marL="514350" lvl="0" indent="-51435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sz="1900" dirty="0">
                <a:solidFill>
                  <a:srgbClr val="000000"/>
                </a:solidFill>
                <a:highlight>
                  <a:srgbClr val="FFFFFF"/>
                </a:highlight>
              </a:rPr>
              <a:t>Provision Cloud SQL Instance</a:t>
            </a:r>
          </a:p>
          <a:p>
            <a:pPr lvl="0" indent="-457200" algn="l" rtl="0">
              <a:spcBef>
                <a:spcPts val="0"/>
              </a:spcBef>
              <a:spcAft>
                <a:spcPts val="1600"/>
              </a:spcAft>
              <a:buAutoNum type="arabicPeriod" startAt="3"/>
            </a:pPr>
            <a:r>
              <a:rPr lang="en" sz="1900" dirty="0">
                <a:solidFill>
                  <a:srgbClr val="000000"/>
                </a:solidFill>
                <a:highlight>
                  <a:srgbClr val="FFFFFF"/>
                </a:highlight>
              </a:rPr>
              <a:t>Create  Database</a:t>
            </a:r>
          </a:p>
          <a:p>
            <a:pPr marL="514350" lvl="0" indent="-514350" algn="l" rtl="0">
              <a:spcBef>
                <a:spcPts val="0"/>
              </a:spcBef>
              <a:spcAft>
                <a:spcPts val="1600"/>
              </a:spcAft>
              <a:buAutoNum type="arabicPeriod" startAt="3"/>
            </a:pPr>
            <a:r>
              <a:rPr lang="en" sz="1900" dirty="0">
                <a:solidFill>
                  <a:srgbClr val="000000"/>
                </a:solidFill>
                <a:highlight>
                  <a:srgbClr val="FFFFFF"/>
                </a:highlight>
              </a:rPr>
              <a:t>Create Connection btw the Database and SSMS</a:t>
            </a:r>
          </a:p>
          <a:p>
            <a:pPr marL="514350" lvl="0" indent="-514350" algn="l" rtl="0">
              <a:spcBef>
                <a:spcPts val="0"/>
              </a:spcBef>
              <a:spcAft>
                <a:spcPts val="1600"/>
              </a:spcAft>
              <a:buAutoNum type="arabicPeriod" startAt="3"/>
            </a:pPr>
            <a:r>
              <a:rPr lang="en" sz="1900" dirty="0">
                <a:solidFill>
                  <a:srgbClr val="000000"/>
                </a:solidFill>
                <a:highlight>
                  <a:srgbClr val="FFFFFF"/>
                </a:highlight>
              </a:rPr>
              <a:t>Load Data into the Database using SISS</a:t>
            </a:r>
          </a:p>
          <a:p>
            <a:pPr marL="514350" lvl="0" indent="-514350" algn="l" rtl="0">
              <a:spcBef>
                <a:spcPts val="0"/>
              </a:spcBef>
              <a:spcAft>
                <a:spcPts val="1600"/>
              </a:spcAft>
              <a:buAutoNum type="arabicPeriod" startAt="3"/>
            </a:pPr>
            <a:r>
              <a:rPr lang="en" sz="1900" dirty="0">
                <a:solidFill>
                  <a:srgbClr val="000000"/>
                </a:solidFill>
                <a:highlight>
                  <a:srgbClr val="FFFFFF"/>
                </a:highlight>
              </a:rPr>
              <a:t>Connect your Data to Power BI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sz="19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514350" lvl="0" indent="-514350" algn="l" rtl="0">
              <a:spcBef>
                <a:spcPts val="0"/>
              </a:spcBef>
              <a:spcAft>
                <a:spcPts val="1600"/>
              </a:spcAft>
              <a:buAutoNum type="arabicPeriod" startAt="3"/>
            </a:pPr>
            <a:endParaRPr sz="2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97B5-CA60-406E-B52D-35E0DFFA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CONTINUES….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F801-0985-4DAF-9343-AE7DF80C7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7. Create a data driven story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8. Publish your story using power BI Service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9. Generate an embedded link from the Power Bi Service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10. Display your power BI report on website using HTML / CSS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11.Publish your work on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0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 End Technologies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8222100" cy="3029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Bef>
                <a:spcPts val="3600"/>
              </a:spcBef>
              <a:spcAft>
                <a:spcPts val="1600"/>
              </a:spcAft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</a:rPr>
              <a:t>Power BI Desktop Services</a:t>
            </a:r>
          </a:p>
          <a:p>
            <a:pPr marL="342900">
              <a:spcBef>
                <a:spcPts val="3600"/>
              </a:spcBef>
              <a:spcAft>
                <a:spcPts val="1600"/>
              </a:spcAft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</a:rPr>
              <a:t>HTML.5</a:t>
            </a:r>
          </a:p>
          <a:p>
            <a:pPr marL="342900">
              <a:spcBef>
                <a:spcPts val="3600"/>
              </a:spcBef>
              <a:spcAft>
                <a:spcPts val="1600"/>
              </a:spcAft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</a:rPr>
              <a:t>CSS</a:t>
            </a:r>
            <a:endParaRPr sz="19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1214-1FF8-4408-83A6-02B50C24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5095F-5046-43DE-9D47-37EE47748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899" y="1919075"/>
            <a:ext cx="8571247" cy="2710200"/>
          </a:xfrm>
        </p:spPr>
        <p:txBody>
          <a:bodyPr/>
          <a:lstStyle/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60762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173</Words>
  <Application>Microsoft Office PowerPoint</Application>
  <PresentationFormat>On-screen Show (16:9)</PresentationFormat>
  <Paragraphs>35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Material</vt:lpstr>
      <vt:lpstr>GWU-Data Analytics &amp; Visualization Boot Camp Project  Alone Ranger  by Pius Odhiambo</vt:lpstr>
      <vt:lpstr>METHODOLOGY</vt:lpstr>
      <vt:lpstr>Backend Technologies</vt:lpstr>
      <vt:lpstr>STEPS</vt:lpstr>
      <vt:lpstr>STEPS CONTINUES….</vt:lpstr>
      <vt:lpstr>Front End Technologies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Pius Odhiambo</dc:creator>
  <cp:lastModifiedBy>Pius Odhiambo</cp:lastModifiedBy>
  <cp:revision>11</cp:revision>
  <dcterms:modified xsi:type="dcterms:W3CDTF">2020-08-08T08:30:16Z</dcterms:modified>
</cp:coreProperties>
</file>