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d9bd6a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d9bd6a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d9bd6ab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d9bd6ab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d9bd6ab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d9bd6ab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d9bd6ab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d9bd6ab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6271" y="1578400"/>
            <a:ext cx="5448379" cy="13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GWU Data Project 2</a:t>
            </a:r>
            <a:br>
              <a:rPr lang="en" dirty="0"/>
            </a:br>
            <a:r>
              <a:rPr lang="en" dirty="0">
                <a:solidFill>
                  <a:srgbClr val="FF0000"/>
                </a:solidFill>
              </a:rPr>
              <a:t>ARG team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593250" y="4140650"/>
            <a:ext cx="1961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By Pius Odhiambo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Project Summary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153977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/>
              <a:t>This project is about tracking down the disbursement of SBA loans from 2012 – 2020 within the United States of America.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/>
              <a:t>I am using same data source as team J2P2 but Gemini Removed P = </a:t>
            </a:r>
            <a:r>
              <a:rPr lang="en-US" sz="3200" dirty="0">
                <a:solidFill>
                  <a:srgbClr val="FF0000"/>
                </a:solidFill>
              </a:rPr>
              <a:t>J2P</a:t>
            </a:r>
            <a:endParaRPr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2087-97BC-43C7-B5DE-B89EFB6E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– 20 minutes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5641-78BA-4BA6-B20E-93D74448D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Power Point Slides – 4  minutes</a:t>
            </a:r>
          </a:p>
          <a:p>
            <a:endParaRPr lang="en-US" sz="2000" dirty="0"/>
          </a:p>
          <a:p>
            <a:r>
              <a:rPr lang="en-US" sz="2000" dirty="0"/>
              <a:t>Data Story –  7  minutes</a:t>
            </a:r>
          </a:p>
          <a:p>
            <a:endParaRPr lang="en-US" sz="2000" dirty="0"/>
          </a:p>
          <a:p>
            <a:r>
              <a:rPr lang="en-US" sz="2000" dirty="0"/>
              <a:t>Tools -   4  ( Power BI /  Tableau ) minutes</a:t>
            </a:r>
          </a:p>
          <a:p>
            <a:endParaRPr lang="en-US" sz="2000" dirty="0"/>
          </a:p>
          <a:p>
            <a:r>
              <a:rPr lang="en-US" sz="2000" dirty="0"/>
              <a:t>Q &amp; A – 4  minutes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9735-136B-473D-9E20-7DA4ACE4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393749"/>
            <a:ext cx="7140529" cy="1253515"/>
          </a:xfrm>
        </p:spPr>
        <p:txBody>
          <a:bodyPr/>
          <a:lstStyle/>
          <a:p>
            <a:r>
              <a:rPr lang="en-US" sz="3200" b="1" dirty="0"/>
              <a:t>4 Facts about Mr. Pius</a:t>
            </a:r>
            <a:br>
              <a:rPr lang="en-US" sz="3200" b="1" dirty="0"/>
            </a:br>
            <a:r>
              <a:rPr lang="en-US" sz="3200" b="1" dirty="0"/>
              <a:t>2 True Facts / 2 False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EDD4-9397-40AC-8544-5826C379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182202"/>
          </a:xfrm>
        </p:spPr>
        <p:txBody>
          <a:bodyPr/>
          <a:lstStyle/>
          <a:p>
            <a:r>
              <a:rPr lang="en-US" sz="2400" dirty="0"/>
              <a:t>A good team player -True</a:t>
            </a:r>
          </a:p>
          <a:p>
            <a:r>
              <a:rPr lang="en-US" sz="2400" dirty="0"/>
              <a:t>Spoke English for the first time when he relocated to the United States -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</a:p>
          <a:p>
            <a:r>
              <a:rPr lang="en-US" sz="2400" dirty="0"/>
              <a:t>A victim of COVID-19 pandemic –Indirectly True (</a:t>
            </a:r>
            <a:r>
              <a:rPr lang="en-US" sz="2400" dirty="0">
                <a:solidFill>
                  <a:srgbClr val="FF0000"/>
                </a:solidFill>
              </a:rPr>
              <a:t>False)</a:t>
            </a:r>
            <a:r>
              <a:rPr lang="en-US" sz="2400" dirty="0"/>
              <a:t> </a:t>
            </a:r>
          </a:p>
          <a:p>
            <a:r>
              <a:rPr lang="en-US" sz="2400" dirty="0"/>
              <a:t>Got a 6  figure job courtesy of GWU DataViz </a:t>
            </a:r>
            <a:r>
              <a:rPr lang="en-US" sz="2400" dirty="0" err="1"/>
              <a:t>BootCamp</a:t>
            </a:r>
            <a:r>
              <a:rPr lang="en-US" sz="2400" dirty="0"/>
              <a:t> -True</a:t>
            </a:r>
          </a:p>
          <a:p>
            <a:pPr marL="14605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Prize – “The Magic Box”</a:t>
            </a:r>
          </a:p>
        </p:txBody>
      </p:sp>
    </p:spTree>
    <p:extLst>
      <p:ext uri="{BB962C8B-B14F-4D97-AF65-F5344CB8AC3E}">
        <p14:creationId xmlns:p14="http://schemas.microsoft.com/office/powerpoint/2010/main" val="342171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Technologies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Power BI Desktop | Services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HTML 5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Char char="●"/>
            </a:pPr>
            <a:r>
              <a:rPr lang="en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CSS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Technologies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Merriweather"/>
                <a:ea typeface="Merriweather"/>
                <a:cs typeface="Merriweather"/>
                <a:sym typeface="Merriweather"/>
              </a:rPr>
              <a:t>SQL Server</a:t>
            </a: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Merriweather"/>
                <a:ea typeface="Merriweather"/>
                <a:cs typeface="Merriweather"/>
                <a:sym typeface="Merriweather"/>
              </a:rPr>
              <a:t>Python (Pandas Library, </a:t>
            </a:r>
            <a:r>
              <a:rPr lang="en" sz="11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Shutil Library</a:t>
            </a:r>
            <a:r>
              <a:rPr lang="en" sz="1100" dirty="0">
                <a:latin typeface="Merriweather"/>
                <a:ea typeface="Merriweather"/>
                <a:cs typeface="Merriweather"/>
                <a:sym typeface="Merriweather"/>
              </a:rPr>
              <a:t>, OS Library)</a:t>
            </a: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Merriweather"/>
                <a:ea typeface="Merriweather"/>
                <a:cs typeface="Merriweather"/>
                <a:sym typeface="Merriweather"/>
              </a:rPr>
              <a:t>SQL Server Integration Services</a:t>
            </a: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Merriweather"/>
                <a:ea typeface="Merriweather"/>
                <a:cs typeface="Merriweather"/>
                <a:sym typeface="Merriweather"/>
              </a:rPr>
              <a:t>SQL Server Management Studio</a:t>
            </a: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Merriweather"/>
                <a:ea typeface="Merriweather"/>
                <a:cs typeface="Merriweather"/>
                <a:sym typeface="Merriweather"/>
              </a:rPr>
              <a:t>Google Cloud SQL Instance</a:t>
            </a: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 dirty="0">
                <a:latin typeface="Merriweather"/>
                <a:ea typeface="Merriweather"/>
                <a:cs typeface="Merriweather"/>
                <a:sym typeface="Merriweather"/>
              </a:rPr>
              <a:t>Github</a:t>
            </a: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24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Shutil</a:t>
            </a:r>
            <a:r>
              <a:rPr lang="en" sz="2400" dirty="0">
                <a:latin typeface="Merriweather"/>
                <a:ea typeface="Merriweather"/>
                <a:cs typeface="Merriweather"/>
                <a:sym typeface="Merriweather"/>
              </a:rPr>
              <a:t> is an ET</a:t>
            </a:r>
            <a:r>
              <a:rPr lang="en" sz="24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lang="en" sz="2400" dirty="0">
                <a:latin typeface="Merriweather"/>
                <a:ea typeface="Merriweather"/>
                <a:cs typeface="Merriweather"/>
                <a:sym typeface="Merriweather"/>
              </a:rPr>
              <a:t> library in Python</a:t>
            </a: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275523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google account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Provision Cloud SQL Instance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 Database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Connection btw the Database and SSMS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Load Data into the Database using SISS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 your Data to Power BI</a:t>
            </a:r>
          </a:p>
          <a:p>
            <a:pPr marL="628650" indent="-171450">
              <a:lnSpc>
                <a:spcPct val="150000"/>
              </a:lnSpc>
            </a:pPr>
            <a:endParaRPr lang="en-US" sz="11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6648-326C-4CB6-9E52-357FECB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continues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0FFF-0599-48FA-BD9D-5A17F73B1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E9B2A-2827-40CB-92FC-66DB0094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53" y="1974015"/>
            <a:ext cx="6811493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6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97D-5340-4B2B-B5E6-6C343318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CF8C-5099-460F-A706-3496A22EA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en-US" sz="36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33831555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233</Words>
  <Application>Microsoft Office PowerPoint</Application>
  <PresentationFormat>On-screen Show (16:9)</PresentationFormat>
  <Paragraphs>44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Merriweather</vt:lpstr>
      <vt:lpstr>Arial</vt:lpstr>
      <vt:lpstr>Montserrat</vt:lpstr>
      <vt:lpstr>Lato</vt:lpstr>
      <vt:lpstr>Focus</vt:lpstr>
      <vt:lpstr>GWU Data Project 2 ARG team</vt:lpstr>
      <vt:lpstr>Project Summary</vt:lpstr>
      <vt:lpstr>Presentation – 20 minutes</vt:lpstr>
      <vt:lpstr>4 Facts about Mr. Pius 2 True Facts / 2 False</vt:lpstr>
      <vt:lpstr>Front End Technologies</vt:lpstr>
      <vt:lpstr>Back End Technologies</vt:lpstr>
      <vt:lpstr>Process   </vt:lpstr>
      <vt:lpstr>STEPS continues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 Data Project</dc:title>
  <dc:creator>Pius Odhiambo</dc:creator>
  <cp:lastModifiedBy>Pius Odhiambo</cp:lastModifiedBy>
  <cp:revision>12</cp:revision>
  <dcterms:modified xsi:type="dcterms:W3CDTF">2020-08-08T16:58:44Z</dcterms:modified>
</cp:coreProperties>
</file>