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notesSlides/notesSlide2.xml" ContentType="application/vnd.openxmlformats-officedocument.presentationml.notesSlide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FD1F5-C91E-4BCA-80CA-3FBC3FE30480}" v="2" dt="2021-08-10T04:28:16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h !" userId="812f7e103784fc30" providerId="LiveId" clId="{5E1FD1F5-C91E-4BCA-80CA-3FBC3FE30480}"/>
    <pc:docChg chg="addSld modSld">
      <pc:chgData name="Pooh !" userId="812f7e103784fc30" providerId="LiveId" clId="{5E1FD1F5-C91E-4BCA-80CA-3FBC3FE30480}" dt="2021-08-10T04:28:16.229" v="1"/>
      <pc:docMkLst>
        <pc:docMk/>
      </pc:docMkLst>
      <pc:sldChg chg="add">
        <pc:chgData name="Pooh !" userId="812f7e103784fc30" providerId="LiveId" clId="{5E1FD1F5-C91E-4BCA-80CA-3FBC3FE30480}" dt="2021-08-10T04:27:57.903" v="0"/>
        <pc:sldMkLst>
          <pc:docMk/>
          <pc:sldMk cId="0" sldId="256"/>
        </pc:sldMkLst>
      </pc:sldChg>
      <pc:sldChg chg="add">
        <pc:chgData name="Pooh !" userId="812f7e103784fc30" providerId="LiveId" clId="{5E1FD1F5-C91E-4BCA-80CA-3FBC3FE30480}" dt="2021-08-10T04:28:16.229" v="1"/>
        <pc:sldMkLst>
          <pc:docMk/>
          <pc:sldMk cId="2491470924" sldId="25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0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102 149 896,'0'0'3559,"0"-29"2361,2-6-4609,-1 22-398,-1-2-1,0 1 0,-3-18 0,-2 21-458,1 22-561,-1 21-72,-26 216 185,6-51 14,-2 207-1,26-283-24,-2-38-30,11 110 1,-8-189 9,0 0 1,1 0 0,-1-1 0,2 1-1,-2 0 1,1-1 0,0 1 0,1-2-1,-1 2 1,2-1 0,2 6 0,-4-7-5,2-1 1,-2 0 0,2 1-1,-2-1 1,2 0 0,0 1 0,-2-1-1,2-1 1,-1 1 0,0-1-1,0 2 1,1-2 0,0 0 0,-1 1-1,1-1 1,-2 0 0,6-1-1,-6 1 33,2-2 0,-2 2 0,1-1 0,0 1 0,0-1 0,-1-1 0,0 1 0,1 0 0,0 1-1,0-2 1,-1 1 0,0 0 0,-1-2 0,2 2 0,-1-1 0,0 1 0,1 0 0,-2-2 0,1 2 0,-1-1-1,1 1 1,1-6 0,14-47 100,-14 47-100,6-40 112,-2 1 0,-2-1-1,-3-1 1,-4-55 0,2 6 1,1 56-54,-4-115 301,1 132-303,-1 1 0,0 0-1,-1 1 1,-14-37 0,14 46-48,2 3 15,-1 1 0,0 0 0,0-1 0,-1 2 0,1-1-1,-11-11 1,15 20-33,0 1-467,0-1 457,0 0-1,0 2 0,0-2 1,2 0-1,-2 1 0,0-1 1,0 0-1,0 0 0,1 1 0,-1-1 1,0 0-1,0 0 0,1 2 1,-1-2-1,0 0 0,2 0 1,-2 0-1,0 0 0,0 0 1,1 1-1,-1-1 0,0 0 1,1 0-1,-1 0 0,0 0 1,2 0-1,-2 0 0,0 0 0,1 0 1,18 1-2,-18-1-11,24 0-22,-14 0 4,-2 2 0,2-4 0,0 2 0,-2-1 0,14-3 0,-19 3 37,-2-1-1,2 1 0,0-2 1,-1 2-1,1 0 0,-1-2 1,1 0-1,-2 1 1,1-1-1,0 0 0,-1 1 1,1-1-1,0 0 0,-1-1 1,1 2-1,-2-2 1,3-4-1,3-4 50,-2 0-1,-1 0 1,0 0 0,0-2-1,-1 2 1,0-1 0,-2 1 0,2-20-1,-31 31-84,26 1 23,1 0-1,0 0 1,-1 0 0,0 0 0,0 0-1,1 1 1,0-1 0,-1 0-1,1 0 1,-2 1 0,2-1 0,0 2-1,-1-2 1,1 1 0,0-1-1,-1 1 1,1 1 0,0-1 0,-1-1-1,1 1 1,0 1 0,-1 0-1,1 1-61,0 0 0,-1-1-1,1 2 1,1-1 0,-1 0-1,1 1 1,0-2-1,-2 1 1,2 1 0,0 4-1,2-8 86,-2 1 0,0-1-1,0 2 1,1-2-1,-1 0 1,0 1 0,0-1-1,1 0 1,-1 1-1,0-1 1,2 0 0,-2 2-1,1-2 1,-1 0-1,0 0 1,1 0 0,-1 1-1,2-1 1,-2 0-1,1 0 1,-1 0 0,1 0-1,-1 0 1,0 0-1,2 0 1,-2 0 0,1 0-1,0 0 1,22 1 31,-20-1-36,3 0 6,0 0 1,0 0 0,0 0 0,0 2 0,0-2-1,-1 1 1,8 3 0,-10-3-11,-2 1 1,2-1-1,-2 0 1,1 1 0,0-1-1,0 0 1,-1 1-1,0-1 1,1 2-1,-1-2 1,0 0-1,1 2 1,-1-2-1,0 2 1,-1-2 0,2 2-1,-2-2 1,1 2-1,-1-2 1,1 2-1,-1 0 1,0 3-1,4 36-75,-2 56 0,-1 16 108,-1-112-50,0 1-1,1-2 1,-1 2 0,2 0 0,-2-1-1,1 1 1,0-2 0,-1 2 0,2 0-1,-1-2 1,0 2 0,1-1 0,-1 0-1,2 0 1,1 2 0,13 3-6665,-6-7 2224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1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27 10997,'0'0'5218,"-5"-27"-6210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2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52 7283,'0'0'3423,"0"17"-3313,0 55 90,-2-72-186,2 2 0,0-1 0,0 0 1,0-1-1,0 2 0,0-1 0,0-1 0,0 1 1,2 1-1,-2-2 0,0 1 0,0 0 0,1-1 1,-1 2-1,0-1 0,0-1 0,1 1 1,-1-1-1,2 2 0,-2-1 0,1-1 0,-1 1 1,1-1-1,-1 2 0,2-2 0,-2 0 0,1 1 1,-1-1-1,1 0 0,1 1 0,-2-1 1,1 0-1,0 0 0,-1 2 0,2-2 0,-1 0 1,-1 0-1,1 0 0,1 0 0,-1 0 1,-1 0-1,1 0 0,1 0 0,-2 0 0,1 0 1,0 0-1,-1-2 0,2 2 0,-1 0 0,-1 0 1,1-1-1,1 1 0,-2-1 0,1 1 1,-1 0-1,1-2 0,-1 2 0,2-1 0,-2 1 1,2-3-1,0 1-5,0-2 1,1 0 0,0 0-1,-2 1 1,2-1 0,-2 0-1,0 0 1,1-1 0,-1 1-1,-1 0 1,1 0 0,1-7-1,-1-57 392,-2 43 7,1 23-381,0 2 1,0 0 0,-2-1-1,2 1 1,0 0 0,0 0 0,-1-1-1,1 1 1,0 0 0,0 0 0,-1 0-1,1-2 1,0 2 0,0 0-1,-2 0 1,2 0 0,0 0 0,-1 0-1,1-1 1,0 1 0,-1 0-1,1 0 1,0 0 0,-2 0 0,2 0-1,0 0 1,-1 0 0,1 0 0,0 0-1,-1 0 1,1 0 0,0 1-1,-2-1 1,2 0 0,-1 0 0,-18 8-90,13-1 119,0 0 0,1 1 0,0 0 0,1 0 0,-2 0 0,2 0 0,2 0 0,-2 1 0,-3 16 0,-1 2 425,-5 56 0,13-82-475,-2 7 78,2 1-1,-1 1 1,1-2 0,0 1-1,1 0 1,2 14 0,-2-20-63,-1-2 1,2 2-1,-1-2 1,0 2-1,1-2 0,-1 0 1,0 2-1,1-2 1,-1 1-1,0-1 1,1 0-1,0 2 1,0-2-1,-1-1 1,2 2-1,-2-1 1,2 0-1,-2 1 1,2-2-1,-2 1 1,2-1-1,-2 1 1,2-1-1,-1 0 1,0 2-1,0-2 1,1 0-1,-2 0 1,2 0-1,2-2 1,9 4 27,0-4 0,0 2 0,0-1 1,0-2-1,0 1 0,20-8 1,-28 8-41,1-2 0,0 1 0,-2-1 0,2 0 1,-2 0-1,0 0 0,1-1 0,-1 1 0,0-2 0,-1 1 1,2 0-1,-2-2 0,0 2 0,0-1 0,2-7 0,-2 2-9,0-1-1,-1 2 1,0-2-1,-1 1 0,0-1 1,-1 0-1,0 1 0,-1-1 1,-1-16-1,1 3-132,-3 16 105,3 5-116,3 8-1007,36 32 1029,123 125 495,-156-157-339,-2 1 0,0 1 0,0-1 0,-2 0 0,2 1 0,-1 0 0,0 0 0,2 8 0,-4-12-27,-1 0-1,2 0 1,-2 0-1,0 0 1,0 0 0,0 1-1,1-2 1,-1 2-1,-1-2 1,1 2-1,0-2 1,0 2-1,-2-2 1,2 2 0,0-2-1,-1 2 1,0-2-1,1 2 1,-2-2-1,1 1 1,0 0-1,1 0 1,-2-1 0,1 0-1,0 1 1,-2 0-1,2 0 1,-1-1-1,-2 2 1,-4 1 22,0 0-1,-1 0 1,1-2 0,0 1 0,-1 0 0,1-1 0,-2 0-1,-7 0 1,-76 2-346,91-4 186,1 0 0,-2 0-1,2 0 1,0 0 0,-1 0 0,0 0 0,0 0 0,1-1-1,0 1 1,-1 0 0,0-1 0,0 1 0,1-2 0,0 2 0,-1-1-1,1 1 1,0-1 0,-1-1 0,1 1 0,0 1 0,-1-1-1,1-1 1,1 1 0,-1 0 0,-1-1 0,1 1 0,0-3 0,-7-19-6220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35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237 126 4066,'3'-1'13342,"-3"-3"-13609,-1-1 271,1-1-1,-3 1 1,2 1-1,-1-1 0,0 1 1,0-2-1,0 2 1,-1-1-1,0 1 1,-1 0-1,2 0 1,-1 0-1,-1 0 1,-5-4-1,3 3-17,1 1-1,0-2 1,-1 2-1,1 0 1,-2 0 0,1 0-1,0 2 1,0-2-1,-1 1 1,-8-2-1,11 5 1,0-2 0,2 2 0,-2-1 0,0 1 0,0 0 0,0 0 0,1 0 0,-1 0 0,0 1 0,0-1 0,1 2 0,-1-1 0,0-1 0,0 1 0,2 1 0,-2 0 0,1 0-1,-1-1 1,1 2 0,1-1 0,-1 0 0,-1 0 0,-1 4 0,1 0 8,0 1-1,0-2 0,1 2 1,-1 0-1,1-1 1,1 1-1,0 0 1,0 1-1,0-2 0,1 1 1,0 8-1,-3 14 43,2 0 1,1 46-1,1-68-24,0-1 0,1 1-1,-1-2 1,2 2 0,-1 0 0,2-1 0,-2 0 0,2 0-1,-1 0 1,1 0 0,0 0 0,-1-1 0,2 0 0,0 1-1,0-1 1,0 0 0,0-1 0,7 7 0,-7-10 0,-1 2 0,1-2 0,-2 1 1,2-1-1,0 0 0,-1 1 0,1-1 0,0-1 1,0 1-1,0-1 0,-1 0 0,1 0 0,0 0 1,0 0-1,0 0 0,0 0 0,-2-1 0,2 0 1,0 1-1,0-2 0,-1 1 0,1 0 0,-1-2 0,1 2 1,-2-1-1,2 0 0,-1-1 0,0 2 0,1-2 1,-2 0-1,1 1 0,0-1 0,-2 0 0,4-5 1,-3 6-10,4-6-26,1-2 1,-2 1-1,1 0 0,-1-1 0,-1 0 1,0 0-1,-1 0 0,1-1 0,-2 0 1,0 1-1,2-17 0,-3 34-34,0-1-1,2 0 1,0 0-1,-1 1 0,1-2 1,0 1-1,6 7 1,-4-2 13,-2-6 13,1 0 0,-1 1 0,1-1 0,0 0 0,0-1 1,0 2-1,1-2 0,-1 0 0,1 0 0,-1 0 0,2 0 0,-1-2 0,0 2 0,2-1 0,-2 0 1,1-2-1,0 2 0,0-2 0,0 2 0,0-2 0,0-1 0,1 1 0,-2-1 0,2 2 1,0-2-1,-2-2 0,2 2 0,-1-1 0,0 0 0,10-3 0,22-18-3739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3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6227,'0'0'7590,"0"9"-7134,3 23-118,2-1-1,0 1 1,17 49 0,8 54 341,-23-72-417,-4 83-1,-3-118 769,1-49-395,2 5-652,1 0 1,1 0-1,0 1 0,2 1 0,0-1 1,1 0-1,0 1 0,1 0 1,0 1-1,14-15 0,-18 21-29,1 1 1,-1 0-1,0 0 0,2 0 0,-2 1 1,2 1-1,0-1 0,-1 1 0,1 0 1,1 0-1,-1 0 0,1 1 0,-2 0 0,2 1 1,0-1-1,0 2 0,0-1 0,0 1 1,8 0-1,-12 2 40,-1-1 0,0 1-1,-1 1 1,1-2 0,0 1 0,-1 0-1,1 1 1,0 0 0,-1 0 0,1-1 0,0 2-1,-1-2 1,0 2 0,0-2 0,0 2 0,0-1-1,0 1 1,-1 0 0,0-1 0,2 1-1,-2 0 1,-1-1 0,4 6 0,0 4 18,0-1 0,0 1 0,-1 0 1,2 20-1,-2-5-13,-2 1-1,-1-2 1,-2 30 0,-9-36 221,3-10-1399,8-10 1050,0 0-1,0 0 1,-1 0 0,1 0-1,0 0 1,0 0-1,0 0 1,-2 0-1,2 0 1,0 0 0,0 0-1,0 0 1,-1 0-1,1 0 1,0 0 0,0 0-1,0-2 1,0 2-1,-1 0 1,1 0 0,0 0-1,0 0 1,0 0-1,0 0 1,-2-1-648,2 1 648,0-1 0,0 1-1,-1 0 1,1 0-1,0 0 1,-3-18-7597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3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4 144 6531,'0'0'7726,"6"19"-7200,25 53-321,-31-71-189,0 2-1,1-2 1,-1 0-1,0 1 1,2-1 0,-1 0-1,-1 2 1,1-2-1,1 1 1,-2-1-1,1 0 1,0 1-1,1-2 1,-1 1 0,0 0-1,1 1 1,-1-1-1,0-1 1,1 1-1,-1-1 1,2 2-1,-2-2 1,0 1 0,1-1-1,-1 1 1,2-1-1,-2 0 1,0 0-1,1 0 1,0 0 0,0 0-1,-1 0 1,2 0-1,-2 0 1,0 0-1,3-1 1,10 0 59,-13-1-82,2 2 0,-2 0 0,0-1 0,2 0 0,-2 1 0,1-2 0,-1 1 0,0 0 0,1 1 1,-1-2-1,0 1 0,1 0 0,-1-1 0,0 1 0,1 0 0,-1-2 0,-1 2 0,1-1 0,1 1 0,-2 0 0,1-2 0,-1 2 0,1-1 0,-1 0 0,2-2 0,8-52-714,-8 41 435,-1 0-1,0 1 1,-1-2-1,0 1 1,-5-21-1,5 33 281,0 1 1,-1-2-1,-1 1 0,1 0 0,1 1 1,-1-1-1,-2 0 0,2 1 1,-1-1-1,1 0 0,-2 1 1,2-1-1,-2 0 0,2 2 0,-2-2 1,1 2-1,-1-2 0,0 2 1,1 0-1,-1-1 0,0 1 1,1 0-1,-1-1 0,0 1 0,1 0 1,-2 1-1,1-2 0,0 2 1,1-1-1,-2 1 0,1 0 1,-4 0-1,5 0 30,-1 0 0,2 0-1,-2 1 1,2-1 0,-2 0 0,2 2 0,-2-2 0,2 1 0,-2-1-1,2 1 1,-2 1 0,2-1 0,-1 0 0,0 1 0,0-2-1,1 2 1,0 0 0,-1-1 0,-2 3 0,2 1 67,-2-1-1,1 2 1,2-1 0,-2-1 0,2 1-1,-2 1 1,0 8 0,-1 6 384,2 2 0,-1 40 0,3-59-446,0 14 226,0 1 1,1-2-1,1 1 0,0 0 1,9 27-1,-10-40-211,1 0 1,-1 0-1,2 2 1,-2-2-1,2 0 1,-1-2-1,1 2 0,0 0 1,-1-1-1,1 1 1,1-1-1,-1 1 1,1-2-1,0 1 1,0 0-1,-2-1 0,2 0 1,0 0-1,2 0 1,-2-1-1,0 2 1,0-2-1,0-1 1,1 1-1,-1 1 1,7-2-1,2 1 17,0 0 0,2-1 1,17-1-1,-29 0-256,1 1 0,0-2 0,0 1 0,0 1-1,-2-1 1,2-2 0,0 2 0,-1-1 0,1 0 0,-1 0 0,-1 0 0,2-1 0,-1 0 0,0 2 0,5-8 0,17-29-6792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3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244 189 2785,'0'0'7868,"-2"-4"-6545,-14-37 78,11 23-1225,-2 2-1,1-1 1,-2 1 0,-15-23-1,22 37-150,-2-1 0,2 0-1,-2 1 1,2-1 0,-2 0-1,0 1 1,1 0 0,-1 0-1,0 0 1,1 0 0,-1 0 0,-1 1-1,1 0 1,1-1 0,-2 1-1,1 0 1,-1-1 0,1 2-1,-1-1 1,2 1 0,-2 0 0,1 0-1,-1 0 1,1 0 0,-1 0-1,0 0 1,2 1 0,-2-1-1,-4 3 1,4 0-15,0-2 1,0 2-1,1-1 0,-1 1 0,1 0 0,-1-1 0,2 2 1,-2-1-1,1 0 0,0 1 0,1 0 0,0-2 0,0 2 1,-1 0-1,2 0 0,-3 7 0,-3 4 33,2 2 0,-7 31 0,8-19 50,1-1 0,3 43 1,0-46-41,0-21-37,0-1 0,0 1 0,0 0 0,0-1 0,1 1-1,-1-2 1,2 2 0,-2-1 0,1 1 0,0-1 0,1 1 0,-1-2-1,2 1 1,-2 1 0,0-1 0,2-1 0,0 1 0,-2 0 0,2-1 0,-1 1-1,1 0 1,0-2 0,-1 2 0,1-2 0,1 2 0,-1-2 0,-1 0 0,2 1-1,-1-1 1,1 0 0,-1 1 0,1-2 0,-2 1 0,2-1 0,0 1 0,-1-1-1,1 0 1,4 0 0,-3 0-14,-1 0 1,0 0-1,2-1 0,-2 1 1,0-1-1,1 1 0,-1-2 1,0 1-1,0 0 0,8-5 0,-7 1-23,1 1-1,-1 0 0,0-1 0,1-1 0,-2 1 0,5-7 0,-4 5-56,1-1 0,-1 2 0,-1-2 0,0 1 0,0-1 0,-1 0 0,-1 0 0,5-13 0,-3 17 114,0 10-13,7 22-90,15 38 122,-23-62-50,-2-2 0,2 2 0,-2-1 0,2 1 0,0-1 0,-1-1-1,1 1 1,0 0 0,-1-1 0,2 1 0,-1 0 0,0-1 0,1 0 0,-2-1 0,6 3 0,-6-4-229,0 1 0,0-1 1,-1 0-1,2 0 0,-2 2 1,2-2-1,-2 0 1,0 0-1,2-2 0,-2 2 1,1 0-1,0 0 0,0-1 1,-1 1-1,2-1 0,-2 1 1,0-2-1,1 2 0,0-1 1,0 0-1,-1-1 0,0 2 1,1-1-1,-1 0 0,0-1 1,1 1-1,-1 0 0,0-1 1,2-3-1,18-30-7988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3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5891,'0'0'9300,"8"209"-8660,4-121 353,-1-8-609,-1-9-80,0-12-64,-5-18-160,0-12-160,-5-7-48,0-14-848,0-2-1377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3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1 343 9364,'0'0'3653,"23"4"-2613,79 13-386,-92-16-657,-1 1 0,0-1 0,1-1 0,0 0 0,0-1 0,-1 1 0,0-2 0,1 1 0,-2-2 1,1 1-1,0-1 0,1-1 0,-2 1 0,1-1 0,-1-1 0,0 1 0,9-8 0,-11 7-93,0-2 0,0 2-1,-1-2 1,0 0 0,1 1 0,-2-1 0,0-1-1,0 1 1,0-1 0,-2 2 0,2-2-1,-1 0 1,-2 0 0,2 0 0,-2 0-1,1-2 1,-1-11 0,0-2-90,1 2 340,-2 1 0,-2-29 0,2 45-87,-1 1 1,1 0 0,0-1-1,-1 2 1,1-1-1,-2-1 1,1 1-1,0 1 1,-1-2 0,1 1-1,0 0 1,-1 1-1,0-1 1,0 0 0,0 1-1,0-1 1,0 2-1,-1-2 1,2 0-1,-2 2 1,0-2 0,-3-1-1,4 4-54,2 0 1,-1 0-1,1 0 0,-1 0 0,1-1 0,-2 1 1,2 0-1,-1 0 0,1 0 0,-1 0 0,-1 0 1,2 0-1,-1 1 0,1-1 0,-1 0 0,1 0 1,-2 0-1,2 0 0,-1 2 0,1-2 1,-1 0-1,1 0 0,0 1 0,-2-1 0,2 0 1,-1 1-1,1-1 0,0 0 0,-1 2 0,1-2 1,0 1-1,-2-1 0,2 1 0,0-1 0,0 2 1,-1-2-1,1 1 0,0-1 0,0 1 1,0-1-1,0 2 0,0-2 0,-1 1 0,1-1 1,0 1-1,1 1 0,-2 43-86,2-32 131,20 555 1897,-22-616-2072,4 2-1,7-61 1,9 42-1268,-18 61 1271,1 0 1,-1 0-1,2 0 0,-2 0 0,2 0 1,-1 1-1,1-1 0,0 0 0,-1 1 1,1 1-1,0-1 0,1-1 0,4-1 1,-8 3 101,1 2-1,0 0 1,-1 0 0,2 0 0,-2-1 0,1 1-1,0 0 1,-1 0 0,2 0 0,-2 0 0,1 0-1,0 0 1,-1 0 0,2 0 0,-2 0 0,1 0 0,0 0-1,-1 1 1,2-1 0,-2 0 0,1 0 0,0 2-1,-1-2 1,2 0 0,-2 1 0,1-1 0,-1 0-1,1 1 1,-1-1 0,0 2 0,2-2 0,-2 1 0,1-1-1,-1 1 1,0-1 0,1 2 0,-1-2 0,0 1-1,0-1 1,0 1 0,2 1 0,-2-2 0,0 2-1,9 41 497,-9-38-389,4 34 404,-4 57-1,0-49-462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38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65 7828,'0'0'6944,"4"30"-5695,15 92-452,-18-116-753,-1-1-1,1 0 0,1 1 1,-1-1-1,0 0 1,2 1-1,-2-1 0,2 0 1,0-1-1,-1 2 0,1-1 1,1-1-1,-1 0 0,5 4 1,-6-5-6,1-2 1,0 0-1,1 1 1,-2-1 0,1 0-1,0-1 1,1 2-1,-2-2 1,2 1-1,-1-1 1,0 0 0,1 0-1,-2 0 1,2 0-1,-1 0 1,1-1-1,3-1 1,-3 1-58,0 0 0,0-2 0,-2 2-1,2-2 1,-1 2 0,1-2 0,-1 0 0,-1 1 0,1-1 0,0 0-1,-1-1 1,1 2 0,0-1 0,-2-1 0,2 1 0,-2-1 0,0 0-1,3-2 1,0-5-113,2 0 0,-2 1-1,-2-2 1,1 1-1,2-16 1,-2 1 164,-2-2 0,-1 0 0,-4-35 0,4 62 4,0-1 0,0 1 0,0 0-1,0-1 1,-1 2 0,1-1 0,0 0 0,0-1-1,-1 1 1,1 1 0,-2-1 0,2-1-1,-1 1 1,1 1 0,-1-1 0,1-1 0,-2 2-1,2-1 1,-1 0 0,0 1 0,-1-2 0,2 2-1,-2-1 1,2 9 50,2 13-51,1 2 0,1-2 0,1 1 0,2-1 1,0-1-1,11 25 0,2 5 201,7 27 653,30 139 0,-49-173-801,-1 1 1,-3 0-1,-3 0 1,-5 84-1,2-111-94,-1 0-1,-1 1 1,0-2 0,-1 1-1,-2-1 1,0 1-1,-1-1 1,0-1-1,-1 1 1,-11 15 0,15-25-2,-2 2 1,2-1 0,-2 0 0,0-1 0,-1 1 0,2 0-1,-2-2 1,0 0 0,0 1 0,0-2 0,0 0-1,-2 0 1,2 0 0,-1-2 0,0 1 0,-1 0 0,1-2-1,0 0 1,-1 1 0,-10-1 0,16-1 8,0-1 0,0 1 0,0-2 0,0 1 1,0 0-1,0-1 0,0 1 0,0 0 0,2-1 0,-2 0 1,0-1-1,1 2 0,-1-2 0,1 0 0,1 1 0,-1-1 1,-1-1-1,1 1 0,2 1 0,-2-2 0,1 1 0,-4-8 1,-2-6 12,2 1 0,-1-1 0,-6-33-1,13 50-13,-10-44-50,5 2-1,0-2 0,2 1 1,3-1-1,5-52 0,-5 85-162,2-1 1,-1 0-1,2 0 0,-1 2 0,1-2 0,1 1 0,0-1 0,1 1 0,1 1 1,-1-1-1,2 2 0,-2-2 0,3 2 0,-1-1 0,1 1 0,0 1 1,0 0-1,16-12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2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92 544,'7'0'11074,"26"-3"-11268,-24 3 58,14-3-439,-23 2 598,1 0 0,-1-1 1,2 2-1,-2-1 1,1 0-1,-1-1 0,0 1 1,1 0-1,-1-1 0,0 1 1,0 0-1,0-1 0,0 1 1,2 0-1,-2-1 0,0 1 1,-2-2-1,2-6 155,0-24 30,0 31-174,0 2-1,0-1 1,0 1-1,0-1 1,0-1-1,-1 2 1,1-1-1,0 1 1,0-1 0,0 1-1,-1-2 1,1 2-1,0-1 1,-2 0-1,2 1 1,0 0-1,-1-2 1,1 2-1,0-1 1,-1 1-1,1-1 1,-2 1 0,2 0-1,-1-2 1,1 2-1,-1 0 1,1 0-1,-2-1 1,1 1-1,1 0 1,-3 0-1,-3 19-9,-17 78-170,-28 96 130,43-169 34,-1-1 0,0 0-1,-3-1 1,1 0 0,-29 36-1,37-52 5,-1-2 0,0 0-1,0 0 1,-1 0 0,1 0-1,0 0 1,-1-2 0,-1 2-1,1-1 1,1 0 0,-1-1-1,-10 4 1,2-4 316,1 1 0,0-2 0,-2 1 0,-19-2 0,32 0-333,-1 0 0,1-2 0,-2 2 0,2 0 0,0 0 0,-1-1 0,1 1 0,-2-1 0,2 1 0,0-2 0,-1 2-1,1-1 1,0 0 0,-1-1 0,1 2 0,0-1 0,-1 0 0,1-1 0,-2-2 0,1 0-28,-1 0 0,0-1-1,1 1 1,0-1 0,0-1 0,-2-6-1,1-2-200,0-1-1,1 0 0,-1-27 0,3 40 210,0 0 0,0 0 0,0 0-1,0 0 1,0 0 0,0 0 0,0 0 0,1 0 0,-1 0 0,2 0-1,-2 1 1,1-2 0,-1 2 0,1 0 0,1-2 0,0-1 0,0 3-8,0 1 0,0-2 0,-1 2 0,0-1 1,2 1-1,-2-1 0,1 1 0,0 0 0,0 0 1,-1 0-1,2 0 0,-2 0 0,0 0 0,2 0 0,-2 0 1,1 0-1,0 1 0,0-1 0,-1 0 0,3 3 1,3-1-26,1 1 1,-2 0 0,1 1 0,0 0-1,-1 0 1,0 0 0,8 8 0,44 42 29,-30-24-13,-14-17-362,1 2 666,0-1 0,33 22-1,-43-32-453,2-1-1,-2 1 1,2-1-1,-1-1 1,8 2-1,-9-2-396,-1-2-1,1 1 0,1-1 1,-1 0-1,0 0 0,-1 0 0,11-1 1,0-5-4854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28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4978,'0'0'6785,"1"12"-6628,6 25 56,1 1 0,12 38 1,-15-63-196,-1 0 1,2 1-1,0-2 1,1 0-1,0 1 1,1-2-1,0 1 1,0-2-1,1 1 1,11 10-1,-17-18-20,-1-2-1,1 2 0,0-2 1,-1 1-1,1-1 1,0 0-1,-1 1 1,1-1-1,1 0 1,-1-1-1,-1 2 0,2-2 1,-1 1-1,0-1 1,1 0-1,-2 0 1,1 0-1,1 0 0,-1 0 1,-1-1-1,2 1 1,-1-2-1,4 0 1,-2 0-7,-1 0 1,0-1 0,0 2 0,0-2 0,0-1 0,0 1-1,0 1 1,0-2 0,-1 1 0,-1-1 0,2 0 0,-1 0-1,0 0 1,2-4 0,2-7-60,-1 1 1,0-1-1,-2 0 0,1 1 1,-2-1-1,3-25 0,-3 5-90,-4-62 0,-6 74 205,7 23-42,0-1-1,0 1 0,0 0 0,0 0 0,0-1 0,0 1 0,0 0 0,0-2 1,0 2-1,0 0 0,0 0 0,0 0 0,0-1 0,0 1 0,-1 0 0,1 0 1,0-1-1,0 1 0,0 0 0,0 0 0,-2 0 0,2-2 0,0 2 0,0 0 1,0 0-1,-1 0 0,1 0 0,0 0 0,0 0 0,-1-1 0,1 1 0,0 0 1,0 0-1,-2 0 0,2 0 0,0 0 0,0 0 0,-1 0 0,1 0 0,0 0 1,0 0-1,-1 0 0,1 0 0,0 0 0,0 0 0,-2 1 0,2-1 0,0 0 1,0 0-1,-1 0 0,1 0 0,0 0 0,0 0 0,-1 2 0,1-2 0,0 0 0,0 0 1,0 0-1,0 1 0,-2-1 0,2 0 0,0 1 0,-1 6 23,0 0 1,-1-1-1,1 1 0,1 0 0,-1 1 0,1-2 0,1 1 1,-1 0-1,3 9 0,-2-4 136,0-3-59,1 2 1,0-2-1,1 0 1,0 2-1,-1-2 0,2 1 1,0-2-1,2 1 1,-1 0-1,0-1 0,1 0 1,-1 0-1,2 0 0,-1-1 1,13 12-1,-15-18-94,-1 0 0,-1 1 0,1-1-1,1-1 1,-1 1 0,1 1 0,-2-2 0,2 0-1,4 1 1,-6-1-204,-1 0 0,0 0 1,1 0-1,-1 0 0,0 0 0,1 0 0,-1-1 0,0 1 0,1 0 0,-1 0 1,0-2-1,1 2 0,-2-1 0,1 1 0,2-1 0,6-17-4120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1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7363,'145'-70'2175,"-115"55"1995,-30 15-4119,1 0 0,-1 1 0,0-1-1,1 0 1,-1 0 0,2 2 0,-2-2 0,0 0 0,1 1 0,-1-1 0,0 1 0,1-1 0,-1 0 0,0 2 0,0-2 0,2 1 0,-2-1 0,0 1 0,0-1 0,0 2 0,0-2 0,1 1 0,-1-1 0,0 1 0,0-1 0,0 2 0,0-2 0,0 1 0,29 163 577,13 217 0,-41-371-284,0-4-1912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2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60 96,'0'0'10952,"-8"-10"-10037,-20-30-163,27 40-732,1-1 0,-2 1-1,1-1 1,1-1 0,-1 2 0,1-1-1,-2 1 1,1 0 0,0-1 0,1 1-1,-2-2 1,1 2 0,0 0 0,1 0-1,-2-1 1,1 1 0,0 0 0,-1 0-1,2 0 1,-1 0 0,0 0 0,-1 0 0,1 0-1,0 0 1,1 0 0,-2 1 0,1-1-1,0 0 1,-1 0 0,2 2 0,-1-2-1,0 0 1,1 1 0,-2-1 0,1 1-1,1-1 1,-1 2 0,-1-2 0,2 1-1,-1 0 1,1-1 0,-1 2 0,1-2-1,-2 1 1,2 0 0,-1 1 0,1 0-1,-1-2 10,-5 10 74,1-1 0,0 2 0,1-2 1,-2 0-1,4 2 0,-2 0 0,1-1 1,0 1-1,2 0 0,-2 14 0,2 10 518,4 66 0,-3-97-590,0-1 1,1-1 0,-1 1 0,0 0-1,1-1 1,-1 2 0,2-1 0,-1 0-1,0-1 1,1 1 0,-1 0-1,0-1 1,1 0 0,0 0 0,0 1-1,-1 0 1,2-2 0,-1 2 0,0-2-1,0 2 1,1-2 0,0 0-1,-2 1 1,2-1 0,-1 0 0,6 2-1,2 0-5,0-1 0,1 1 0,0-2 0,1-1 0,17 0 0,-29 0-27,1 0-120,1 0 1,0 0-1,0 0 0,-1-1 1,0 1-1,1 0 1,-1-1-1,0 1 0,2-2 1,-2 1-1,1 1 0,-1-1 1,0-1-1,-1 2 1,2-1-1,-1 0 0,0-1 1,1 1-1,-1 0 1,-1-1-1,1 1 0,1 0 1,-2-1-1,1 0 1,-1 2 85,15-24-4983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2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129 247 2625,'0'0'8674,"6"-19"-8250,16-60-291,-20 73-88,-1 0-1,0 0 1,1-1-1,-1 0 1,-1 1 0,0-1-1,0 0 1,0 1-1,-1-1 1,1 0 0,-2 2-1,1-2 1,-2 1-1,2-1 1,-6-8 0,6 13 4,-2-1-1,2 0 1,-2 1 0,1-1 0,-1 0 0,0 2 0,2-2 0,-2 1-1,-1 0 1,2 1 0,-1-2 0,0 2 0,1 0 0,-2-1 0,1 1 0,-1 1-1,1-1 1,-1-1 0,2 2 0,-2 0 0,1 0 0,-1-1 0,1 1-1,-1 1 1,2-1 0,-8 2 0,6-1-46,2 0 0,-1 1 1,-1-1-1,1 0 0,1 1 0,-1 0 0,0 0 1,1 0-1,-1 0 0,0 0 0,2 1 0,-2 0 0,2-1 1,-2 1-1,2 0 0,-2-1 0,2 1 0,0 0 1,-1-1-1,1 2 0,0-1 0,1 0 0,-2 1 0,1 5 1,-3 8 39,1-1 1,2 2-1,0 24 0,-1-7 171,1-16-127,1-1 0,1 0 1,2 19-1,-2-32-75,1-1 0,-1 2-1,0-1 1,1-1 0,-1 0 0,2 1 0,-2-1-1,2 0 1,-1 0 0,1 2 0,0-4 0,1 2-1,-2 0 1,2 0 0,-1-1 0,6 4-1,-7-6 2,-1 0 0,0 1 0,1-1 0,-1-1-1,0 1 1,1 1 0,0-2 0,0 1-1,-1-1 1,0 0 0,2 1 0,-2-1-1,1 0 1,0 0 0,0 0 0,-1 0 0,2 0-1,-2 0 1,2 0 0,-2 0 0,0 0-1,2-1 1,-2 1 0,5-1 0,-4-2 2,1 2 1,0-2 0,-1 0 0,0 2 0,0-2-1,1 1 1,-2-1 0,2 0 0,-2 1-1,1-1 1,0-1 0,1-3 0,2-6-35,-1 0 0,0-1 0,0 1 0,-1 0 0,1-18 0,-3 10-97,-1 22 107,4 36-71,-1-26 73,0-2 0,-1 2 0,2-2 0,2 2-1,-2-2 1,1 1 0,10 11 0,-13-17 34,1-1-1,0 1 0,-1 0 0,2-2 1,-1 1-1,1 1 0,0-1 1,0-1-1,-1 1 0,2-2 1,-1 2-1,0-2 0,0 2 1,0-2-1,1 1 0,-1-1 1,0 0-1,2-1 0,4 2 0,-6-2 16,-1 0-1,0 0 0,-1-2 0,2 2 0,-1-1 1,0 1-1,-1-1 0,1-1 0,0 1 0,1 0 0,-2-1 1,0 1-1,0 0 0,1-1 0,0 0 0,-1 0 1,0 0-1,0 0 0,2-3 0,0 0-11,0-2-1,0 2 1,-1-2-1,1 2 1,-1-2 0,-2 0-1,2 1 1,1-9-1,0-10-48,0-2 0,-2-1 0,0-33 0,-1 34-128,-1 16 52,1 1 1,-1 0 0,-1 0-1,0-1 1,-3-14 0,4 23 53,-2 0 1,2-1-1,-1 2 1,0-2 0,1 2-1,-2-1 1,1 0-1,0 0 1,-1 0 0,1 0-1,0 1 1,-1 0-1,0-1 1,0 1 0,1 0-1,-2-1 1,2 1-1,0 0 1,-2-1-1,2 1 1,-2 1 0,2-1-1,-2 1 1,0-2-1,2 2 1,-2 0 0,1-1-1,0 1 1,0 0-1,-4 0 1,5 1 3,0-1 0,-1 0-1,1 0 1,0 2 0,-1-2-1,1 1 1,1-1 0,-1 1 0,-1-1-1,1 2 1,0-2 0,1 1 0,-2 0-1,1-1 1,1 2 0,-1-1 0,1 0-1,-2-1 1,2 2 0,-1-1 0,1 0-1,-1 1 1,1-1 0,0 0-1,-2 1 1,2-2 0,0 1 0,0 0-1,0 1 1,0-1 0,0 0 0,0 1-1,0-1 1,0 2 0,0 1 12,0 0 1,0 0-1,2 0 1,-2 0-1,0 0 1,1 0-1,0 0 1,1 0-1,-1 0 1,0 0-1,5 4 1,4 6 112,4 0 0,-2-2 0,1 1-1,2-2 1,17 13 0,-20-16 48,0 0-1,0 0 0,-2 1 1,1 0-1,-2 2 1,2 0-1,-2-1 1,-1 2-1,2-1 0,6 18 1,-14-25-96,0 0 0,-1 0 0,0 0 0,1 0 0,-1 2 0,0-2 0,-1 0 0,0 1 0,2-1 0,-2 0 1,-2 1-1,2-1 0,0 0 0,-2 8 0,0-9-28,1 0 0,0-1 0,-1 1 0,1-2 0,0 2 1,-2-2-1,2 2 0,-1-2 0,0 2 0,0-2 0,0 1 0,-1 0 1,2 0-1,-2-1 0,0 0 0,1 1 0,-1-1 0,0-1 0,2 1 1,-2-1-1,1 2 0,-1-2 0,0 1 0,-3-1 0,4 0-19,-26 1-99,27-2 36,1 1 0,-1 0 0,-1 0 0,2-1 0,-1 1 0,1 0-1,-1-2 1,-1 2 0,2-1 0,-1 1 0,1 0 0,-1-1 0,1 1 0,-2-2 0,2 1 0,-1 1 0,1-1 0,0 1-1,-1-2 1,1 1 0,0 1 0,0-1 0,-2-1 0,2 2 0,0-1 0,0 0 0,0-1 0,-1-28-4250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30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30 2113,'0'0'7948,"-2"-24"-3442,-1 23-4468,0 1-1,1-1 1,0 1 0,0-2 0,-1 2 0,0-1 0,1 1 0,-1 0-1,0 0 1,1 0 0,-1 0 0,0 0 0,2 0 0,-2 1 0,1-1 0,-1 2-1,0-2 1,1 1 0,0 0 0,0-1 0,-1 2 0,0-1 0,2 0-1,-2 1 1,2 0 0,-2 0 0,2-1 0,0 2 0,-2-2 0,-1 4 0,-1 5-12,-1-1 0,1 2 0,1-1 0,0 1 1,0 0-1,1-1 0,1 1 0,-1 1 1,2-1-1,-1 1 0,1-2 0,1 2 1,0-1-1,1 1 0,1-1 0,-1 1 1,7 18-1,-5-20-6,1-1 1,0 0 0,0-1 0,1 2-1,-1-2 1,3 0 0,-2 0 0,0-2-1,2 2 1,0-1 0,1 0 0,-2-1-1,2 1 1,0-2 0,0 1 0,0-1-1,0-1 1,2 0 0,-1 0-1,-1 0 1,15 3 0,-11-5-733,0 1 1,0-2-1,16 2 1,-24-3 377,-2 0-1,2 0 1,0 0 0,-1 0-1,1 0 1,-1-1 0,1 1 0,0-2-1,-2 1 1,2 0 0,-1-1-1,0 1 1,1 0 0,-2-1-1,1 0 1,4-2 0,13-23-5933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3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 6307,'0'0'7403,"-4"-8"-7304,2 17-111,0 1-1,2-1 1,-1 0 0,1-1-1,0 2 1,3 12 0,-2 8 170,0-8 8,2 1-1,5 26 1,-7-39-133,2-1 0,0-1-1,-1 1 1,2-1 0,-1 0 0,1 2 0,1-2 0,7 10-1,-9-15-59,1 0-1,-1-2 0,-1 2 1,1-2-1,1 2 0,-1-2 0,1 0 1,-2 1-1,2-1 0,-1-1 1,1 1-1,-1 1 0,1-2 0,0 0 1,0 0-1,-2 1 0,2-2 1,0 1-1,-1 0 0,1 0 0,0-2 1,-1 1-1,1 1 0,-2-1 1,2-1-1,-1 1 0,1-2 0,-1 2 1,1 0-1,1-5 0,2-2-249,-1-1-1,0 0 1,-1-1-1,0 0 1,-1 0-1,2 0 1,-4 0-1,2 0 1,-1-1-1,-2 0 1,3-11-1,0-21 175,-1-64-1,-3 82 592,0 38 350,1 1 0,1-1-1,4 16 1,1-3-619,1-1 0,0-1-1,3 0 1,-1-1 0,22 34-1,-29-52-196,1-1 1,0 2-1,0-2 0,0 0 0,0 0 0,1 0 0,-1 0 0,2 0 0,-1-2 0,0 1 0,1 0 0,-1-1 0,0 1 0,1-2 0,-1 2 1,2-2-1,-2 1 0,0-1 0,2-1 0,-2 1 0,13-1 0,-17-1-35,0 1 0,2-1 1,-2 1-1,1-2 0,0 1 0,0 0 1,-1-1-1,0 1 0,1 0 0,-1-1 1,0 1-1,1 0 0,-1-1 0,0 1 1,1 0-1,-1-2 0,-1 2 0,1-1 1,1 0-1,-2 0 0,1 1 0,-1-2 1,1 2-1,-1-2 0,0 2 0,0-4 1,10-59-3673,-9 58 2826,2-40-6950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3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4914,'0'0'5613,"-7"13"-4783,-21 49-232,27-61-564,1 0 0,-1 2 0,1-2 0,-2 2 0,2-2 0,-1 2 0,1-2 0,0 2 0,0-2 0,0 2 0,0-2 0,0 2 0,0-2 1,0 2-1,1-2 0,-1 2 0,0-2 0,2 2 0,-2-2 0,1 2 0,0-2 0,-1 1 0,2 0 0,-1 0 0,0-1 0,1 2 0,-1-2 0,3 3 0,1 0 101,1-1-1,-1 1 0,0-2 1,2 1-1,-2 0 1,13 3-1,-1 1 286,-5-3-339,0 1 0,-1 2 0,1-2 0,-2 3 0,1-1 0,8 9 0,-17-13-55,1-1 0,0 0-1,-1 0 1,1 1 0,-2 0 0,2 1-1,-2-2 1,1 1 0,0 1 0,0-1-1,-1-1 1,0 2 0,-1-1 0,2 1-1,-1 0 1,-1-1 0,0 1 0,1-2-1,-1 2 1,0 0 0,0-1 0,-1 1-1,1 0 1,-1-1 0,1 1 0,-2-2-1,0 6 1,0-5-12,0 1 1,-1-1-1,0 1 0,1-2 0,-1 1 0,0 1 0,1-1 1,-2-1-1,1 1 0,-1-2 0,0 2 0,1 0 1,-1-2-1,0 0 0,0 1 0,0-1 0,0 0 1,0 1-1,-5-1 0,-40 6-1238,9-9-3409,29-3-599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3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3410,'0'0'8966,"0"-5"-7498,1-10-1000,3 16-47,7 33 149,-4-13-485,14 50-879,-1 1 0,-4 0 0,-4 1 1,7 146-1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3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4258,'0'0'6616,"28"-11"-5797,180-75 1377,-207 86-2168,1-2 1,-1 2-1,2-1 0,-2 1 1,0-1-1,1 1 0,0-2 0,0 2 1,-1 0-1,2 0 0,-2 0 1,0 0-1,2 0 0,-2 0 1,1 0-1,0 0 0,0 2 0,-1-2 1,2 0-1,-2 1 0,0-1 1,1 1-1,0-1 0,1 3 1,1 1-21,-1-1 0,-1 1 0,0 0 0,0 0 1,1 0-1,-2 0 0,1 0 0,2 6 0,-2-3 41,24 77 88,-21-63-116,0 2-1,2-2 1,1 1-1,21 36 1,-26-54-14,0-1 0,1 1 0,-2-1 1,2-1-1,-1 1 0,1 0 0,0-1 0,0 1 1,0-2-1,0 2 0,0-2 0,0 1 0,1-1 1,-1 0-1,6 2 0,-8-3-9,2 1 0,-1-1 0,0 2 0,-1-2 0,2 0 1,-1 0-1,0 0 0,1 0 0,-2-2 0,1 2 0,1-1 0,-1 1 0,-1-1 0,1-1 0,0 1 0,-1 0 1,1-1-1,0 1 0,-1 0 0,1-1 0,0 0 0,-1 0 0,4-3 0,-2-3-14,1-1-1,-1-1 0,0 1 1,0 0-1,0-1 0,-1 1 0,-2-2 1,2 2-1,-2-2 0,0 2 1,-1-2-1,0-15 0,0 16 7,0 2 0,-1-1 0,0 1-1,-1 0 1,1-1 0,-2 1-1,1 0 1,-1 0 0,0 0-1,-1 0 1,0 0 0,0 1 0,-1-1-1,1 1 1,-8-6 0,8 9-46,-1 0 0,-1 0 1,2 0-1,-1 1 0,0 1 0,-1-1 1,0 0-1,0 2 0,1-2 0,-2 2 1,2 0-1,-2-1 0,2 1 0,-2 1 1,-10 0-1,13 0-13,0 0 0,0 0 0,1 1 0,-1-1 0,0 2 0,2-1 0,-2 0 0,0 1 0,1-1 0,-1 0-1,1 2 1,1-2 0,-2 2 0,1 0 0,0-2 0,1 2 0,-1-1 0,0 1 0,1 0 0,-1 1 0,2-2 0,-2 1 0,2 1 0,-1-1 0,0 1 0,-1 2 0,0 5-884,1 0 0,0-1 0,1 1 0,0 1 0,1 13 0,0 9-3827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3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8500,'0'0'6227,"13"25"-5888,81 185 440,-88-188-541,4 8-133,-8-28 215,0-14 377,-4-24-740,-8-49 0,4 48-443,0-51-1,4 77 375,2 8 68,0-1 0,0 0 0,0 2 0,0-2 0,2 1 0,-2-1 0,1 0 0,2-4-1,-3 7 36,1 1-1,-1-2 0,1 1 0,1 0 0,-1 1 0,-1-2 0,1 1 1,1 1-1,-1-1 0,0-1 0,1 2 0,-1 0 0,0-1 0,1 1 1,-1-1-1,0 1 0,1 0 0,-1 0 0,0 0 0,1-2 0,-1 2 1,0 0-1,1 0 0,2 2 0,0-2 9,-2-2-1,2 4 1,-1-2-1,1 0 1,-1 0 0,1 1-1,-2-1 1,2 1-1,-1 1 1,1-1-1,-1 0 1,-1 1 0,2-1-1,-1 0 1,0 2-1,-1-2 1,1 2-1,0 0 1,-1-2 0,0 2-1,0-1 1,1 1-1,-2 0 1,2-1-1,-2 1 1,1 1 0,-1-1-1,0-1 1,2 5-1,6 13 375,1-1 1,-2 1-1,-2 0 0,0 1 0,-1-1 0,4 36 0,-14-136-283,1 53-461,3 2-1,1-42 1,1 65 342,-1-1 0,1 0 0,1 1 1,-2-1-1,1 2 0,0-2 0,1 0 1,-1 1-1,0 0 0,2 0 0,-2-1 1,1 2-1,0-1 0,0 0 0,0 0 1,0 1-1,0 0 0,1-2 0,-2 2 1,2-1-1,0 2 0,-1-1 0,1 0 1,0 1-1,-2-2 0,2 2 0,-1-1 0,1 1 1,0 0-1,-1 0 0,1 0 0,0 0 1,-1 0-1,1 0 0,0 0 0,-1 1 1,1-1-1,0 2 0,-1-1 0,1-1 1,0 1-1,-1 1 0,0-1 0,0 0 1,1 1-1,-2 0 0,2 0 0,-2-1 1,5 4-1,14 23 135,0 0 1,-2 2 0,20 42-1,-25-48 39,-13-22-172,3 2-56,-1 0 0,1 0 0,-2 2 0,1-2 0,-1 0 0,0 1 0,1-1 0,0 9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3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9668,'0'0'6051,"59"153"-5234,-46-115-417,-2-5-288,-3-16 16,-2-2-128,-3-15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3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10117,'0'0'8131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1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7764,'0'0'4121,"15"4"-3739,17 4-238,0-3 0,62 4 0,-72-9-99,-9 2-30,2-2-1,-2-2 1,0 1-1,1 0 1,15-5-1,-25 5-52,0 0 0,0-1 0,-1 0 0,1 0 0,0 0 0,0-1 0,-2 2 0,2-2 0,-1 0 0,1-1 0,-1 2 0,-1-1 0,1-1 0,0 1 0,-1-1-1,1 2 1,-2-2 0,2 0 0,-2 0 0,3-8 0,0 0 134,-1 0 0,0 0 0,-1 0-1,0 0 1,-1 0 0,-1-2 0,0 2 0,-1 0-1,-1 0 1,1-1 0,-2 1 0,1 0-1,-1 0 1,-1 0 0,0 1 0,-1-1 0,-1 2-1,1-1 1,-2 0 0,-10-14 0,0 9 582,17 16-668,0 0 0,0 0 0,0 0 0,0 0 1,-2 0-1,2 0 0,0 0 0,0 0 0,0 0 0,0 0 0,-1 0 0,1 0 0,0 0 0,0 0 0,0 0 1,-1 0-1,1 0 0,0 0 0,0 0 0,0 0 0,0 0 0,-2 0 0,2 0 0,0 0 0,0 0 0,0 0 1,-1 0-1,1 0 0,0 0 0,0 1 0,0-1 0,0 0 0,0 0 0,-1 0 0,1 0 0,0 0 1,0 2-1,-3 32 99,3-22-186,19 260 778,-5 38 60,-14-320-623,6-10-115,-1-1 0,2 1 0,-1 0 0,4 1 0,8-21 0,-11 28-59,1 0 1,-1 0-1,1 2 0,1-1 0,0 0 1,1 2-1,-1 0 0,23-18 0,-28 26 23,-1-2 1,1 0-1,1 2 0,-1 0 0,0-2 0,0 2 0,0-1 1,1 2-1,-1-1 0,0 1 0,2-1 0,3 1 0,-6 0 12,-2 0-1,2 1 0,-2-1 0,2 0 0,-2 1 1,2-1-1,-2 2 0,2-2 0,-2 1 0,2 0 0,-2 1 1,0-2-1,2 1 0,-2 0 0,1 1 0,-1-1 0,0 0 1,1 2-1,-1-2 0,0 1 0,1-1 0,-1 2 0,0-2 1,-1 0-1,2 2 0,-1 2 0,7 25 74,-3-1 0,-1 2-1,-1-1 1,0 0 0,-6 55 0,2-16 284,-14-69-3411,-1-2-3412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3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53 3794,'0'0'8796,"3"-8"-7284,8-36-308,-42 44-1386,26 3 161,1-2 0,-2 0-1,2 2 1,-1 0 0,1-2-1,0 2 1,-1 1 0,1-2 0,0 1-1,0 1 1,-3 4 0,0-3-14,2 2 1,0 0 0,-1-1-1,1 1 1,1 0-1,-5 10 1,9-17 24,0 1 0,-2 1 0,2-1 0,0 0 0,0 1 0,0-1 0,0 0 0,-1 1 0,2-1 0,-1 0 0,0 1 0,0-1 0,0 0 0,0 1 0,2-1 0,-2 0 0,0 1 0,1-1 0,-1 0 0,1-1 0,-1 2 0,2-1 0,-2 0 0,1 1 0,-1-2 0,1 1 0,1 0 0,-1-1 0,-1 2 0,1-1 0,1-1 0,-1 1 0,2 1 0,45 18 195,-36-16-158,28 8 67,-26-8-85,1 0 1,0 1-1,-1 0 0,0 2 0,0 0 1,0 1-1,12 9 0,-23-14-8,0-1 0,-2 0 0,2 0 0,-1 1 0,0 1 0,-1-1 1,2-1-1,-2 1 0,0 1 0,1-1 0,-1-1 0,-1 2 0,1-1 0,-1 1 0,2-1 0,-2 1 0,0-2 0,0 2 0,0 0 0,0-1 0,0 1 1,0-1-1,-2 1 0,2-2 0,-4 8 0,3-5 6,0-1 0,-2 0 1,0 0-1,2 0 0,-2 0 0,1 0 1,-1 0-1,-1 0 0,1-1 0,-1 1 1,2-2-1,-2 1 0,0 0 0,1-1 0,-1 1 1,0 0-1,-1-1 0,-3 1 0,-3 1-61,0-3 0,1 2-1,-1-2 1,0-1 0,1 2-1,0-2 1,-12-2 0,20 2-18,1 0 1,1 0-1,-1 0 1,-1-1 0,2 1-1,-1 0 1,1 0 0,-1 0-1,-1-1 1,2 1 0,-1 0-1,0 0 1,1-2-1,-2 2 1,2-1 0,-1 1-1,1 0 1,-1-1 0,1 1-1,-2-2 1,2 2-1,0-1 1,-1 0 0,1 1-1,-1-3 1,-2-22-3935,3 22 3614,0-21-4760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3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3265,'0'0'6668,"12"3"-6154,0 1-458,1 1 136,1-1-1,-1-1 1,0 0 0,26 2-1,-38-6-182,2 1-1,-2 0 0,1-2 1,-1 2-1,0-1 0,2 1 0,-2-1 1,1 1-1,-1-2 0,0 1 1,1 0-1,-1-1 0,0 2 1,1-1-1,-1 0 0,-1-1 1,1 1-1,1 0 0,-1-1 1,-1 0-1,1 0 0,-1 1 0,2 0 1,-2-1-1,1 0 0,-1 0 1,0 1-1,0 0 0,1-2 1,-1-1-1,3-64-158,-3 57 40,0 9 123,0-1 1,0-1 0,0 1 0,-1 1 0,1-2 0,-2 1 0,2 0 0,-1-1 0,0 2-1,-1-1 1,1 0 0,0 1 0,-2-1 0,2 0 0,-1 1 0,0-1 0,0 2 0,0-2-1,-1 0 1,0 2 0,2-2 0,-2 2 0,1 0 0,-1-2 0,-1 2 0,1-1 0,1 1-1,-1 1 1,0-1 0,-1-1 0,2 2 0,-1-1 0,-1 1 0,1 0 0,1 0-1,-2 0 1,1 0 0,-6 0 0,6 1 30,2 1-1,-2-1 0,0 0 1,1 1-1,0-1 1,0 0-1,0 1 1,0-1-1,0 0 1,1 2-1,-2-2 0,2 2 1,0-2-1,-1 2 1,1-2-1,0 2 1,-1 0-1,1-2 1,1 2-1,-1-1 0,-1 1 1,2 0-1,0-2 1,-1 2-1,1-1 1,0 4-1,-3 12 224,1 0 0,-1 22 0,3-39-251,-1 15 195,1 0-1,1 0 0,0 0 0,1 0 0,6 23 0,-8-35-181,1 0 0,0-2-1,2 2 1,-2 0 0,1-1 0,0 1-1,0-1 1,0 1 0,1-2 0,0 1-1,-1 0 1,1-1 0,0 1 0,-1 0-1,2-1 1,-1 1 0,1-2 0,-1 2-1,1-2 1,0 1 0,-2-1-1,2 0 1,0 1 0,0-1 0,0-1-1,-1 1 1,1-1 0,4 0 0,4 2-112,37-2-392,-45 0 22,-1 0 0,0-2 0,-1 2-1,1-1 1,0 0 0,-1 1-1,2-2 1,3-2 0,17-20-6465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34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5 4882,'0'0'8545,"-12"-2"-8416,3 0-133,0 2 1,1-1 0,-2 1 0,1 1 0,1-1 0,-12 3 0,17-3 1,1 1 0,0-1 0,0 2 0,-1-1 1,0-1-1,1 1 0,-1 1 0,0-1 0,2 0 0,-2 1 1,1-1-1,0 0 0,0 2 0,0-2 0,1 2 0,-2-2 0,2 2 1,0-2-1,-1 2 0,1 0 0,0-2 0,-1 2 0,1-1 0,0 1 1,1 0-1,-2-1 0,2 1 0,-1 0 0,1-1 0,0 1 1,0 0-1,0 2 0,0-4 5,0 1 1,0-1-1,1 0 1,-1 1-1,0-1 1,2 0-1,-2 1 1,1-1-1,-1 0 1,1 1-1,-1-2 1,2 1-1,-1 0 1,0 1-1,-1-1 1,2-1-1,-1 1 1,0 1 0,1-2-1,-1 1 1,0-1-1,-1 1 1,2-1-1,2 2 1,38 11 391,-32-10-289,35 5 157,27 6-159,-68-14-103,0 2-1,0 0 1,0 0 0,0-1 0,0 2-1,0-2 1,0 2 0,-1-1-1,1 1 1,-2 0 0,2-1-1,-1 2 1,4 4 0,-5-5 50,0 0 0,-1 1-1,0-2 1,1 1 0,-1 1 0,0-1 0,1 1 0,-1 0 0,-1-2 0,1 2 0,-1-1 0,0 1 0,0 0 0,0-1 0,0 1 0,0 0 0,-1-2 0,1 2 0,-1-1 0,-1 1 0,2 0 0,-1-1 0,0-1 0,-2 2 0,2-1-1,-1 0 1,0 1 0,0-2 0,0 1 0,-1 0 0,0-1 0,2 1 0,-2-2 0,-1 2 0,2 0 0,-1-2 0,0 2 0,1-2 0,-6 2 0,-2-1 63,0 1 1,-1-2-1,0 1 1,1-1-1,-18-1 0,25 0-112,2-15-3022,1-6-3457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4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272 431 4338,'0'0'5813,"0"-6"-4263,-3 0-1416,0-2 0,1 0 0,-1 1 0,-1 0 0,1-1-1,-1 2 1,-1-1 0,1 2 0,-1-2 0,-1 0 0,-6-5-1,3 3-49,0 1 0,-1 0 0,1 0 0,-2 1 0,1 1 0,-18-10-1,24 14-78,1 1-1,0 1 1,1-1-1,-2-1 1,1 2-1,0-1 1,-1 1-1,2 0 1,-2 0-1,1 0 1,0 0-1,-1 0 1,2 0-1,-1 1 1,-1-1-1,1 2 1,1-1-1,-2 0 1,1 1-1,0-1 1,1 0-1,-1 1 1,0-1-1,1 2 1,-1-2-1,0 2 1,1-2-1,0 2 1,0-1-1,-1 1 1,2 0-1,-1-2 1,0 3-1,-2 3 1,0 3 11,-2 1 0,2 0 0,0-1 0,0 2 0,2-1 0,0 1 0,0-1 0,-1 18 0,3-17 38,0 1 0,0-1 0,1 0-1,1 0 1,-1 0 0,2 0 0,7 23 0,-8-31-50,0 0 0,0 0-1,0 0 1,1-1 0,-2 1 0,2-2 0,0 2-1,-1-1 1,2 0 0,-1 1 0,1-2 0,-1 1-1,1-2 1,-2 2 0,2 0 0,0-2-1,0 2 1,0-2 0,0 0 0,0 1 0,0-1-1,0-1 1,0 1 0,0-1 0,0 2 0,8-2-1,-4 0-43,-1 0 1,0 0-1,1-2 0,-2 1 0,2 0 0,-1-1 0,0 1 0,13-7 0,-15 5-40,-1 1 0,1-2 0,-1 0 0,0 1 1,2-1-1,-2 0 0,-2-1 0,2 1 0,0 0 0,-1-2 0,5-8 0,-4 6 13,0-2-1,0 2 1,-1-1-1,-1 0 0,0-1 1,-1 1-1,2-16 0,-3-73-115,-2 46-16,1 23 288,0 0-1,-3-1 0,0 1 1,-3 1-1,0-1 0,-1 1 1,-1 0-1,-20-40 0,27 65 457,4 46-608,2-1 0,1 1 1,16 61-1,47 120 42,-64-208-4,0-3 30,0-1 0,2 0-1,6 15 1,-11-26-15,0 2 0,1 0 0,-1-2 1,0 2-1,1-2 0,-1 2 0,0-2 0,2 0 0,-2 1 1,2 0-1,-2 0 0,2-1 0,-2 0 0,2 1 0,-2-1 0,2-1 1,0 1-1,-1 1 0,0-2 0,0 1 0,1-1 0,4 1 0,-5-1-34,2 0 0,-1 0 0,0 0 0,-1-1 0,2 1 0,-1-1 0,0 1 0,-1-2 0,1 1 0,0 1 0,-1-1 0,1-1 0,0 0 0,-1 0 0,4-2 0,-2 0-210,0 0-1,0-1 1,0 1-1,-2-1 1,2-1-1,-1 1 1,2-6 0,11-33-2993,-6-2-1337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41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8 148 5218,'0'0'4162,"23"149"-3762,-10-89-127,-1-16-225,-1-2 256,-1-22-304,-4-3 144,-1-10-288,-2-7 128</inkml:trace>
  <inkml:trace contextRef="#ctx0" brushRef="#br0" timeOffset="1">0 0 10165,'0'0'5538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4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24 5811,'0'0'9817,"-2"-3"-9374,1 2-444,1 0-1,-1-1 0,1 1 0,0 0 0,-2-1 0,1 2 1,1-1-1,-1 0 0,-1-1 0,2 2 0,-1-1 1,0 0-1,-1 1 0,2-2 0,-1 2 0,0-1 1,-1 1-1,1-1 0,0 1 0,-1-2 0,1 2 0,0 0 1,-1 0-1,1 0 0,0-1 0,-1 1 0,1 0 1,0 0-1,-1 0 0,1 0 0,0 1 0,-1-1 1,1 0-1,0 0 0,-1 2 0,1-2 0,0 0 0,1 1 1,-2-1-1,1 1 0,0-1 0,-1 2 0,1-2 1,0 1-1,-1 2 0,-3-1-21,0 4 0,-1-2 0,1 0 0,1 1 0,-1-1 0,1 1 0,0 1 0,-7 10 0,7-10 7,1 0 0,1 0 0,-1 0 0,0 0 0,1 1 0,0 0 0,0-1 0,0 1-1,2 0 1,-1-1 0,1 2 0,0 6 0,0-12 8,1 0 0,1 0 0,-1 1-1,-1-2 1,1 2 0,1-2-1,-1 1 1,2 0 0,-2 0 0,0-1-1,1 2 1,0-2 0,0 0-1,0 1 1,0-1 0,3 2 0,44 22 39,-30-16 9,-2 1-52,-7-6 26,-1 0 0,-1 1 0,15 11 0,-21-15-25,0 2 1,0-2-1,0 1 1,0 0-1,0 1 1,-1-2 0,0 2-1,1 0 1,-1-2-1,0 2 1,1-1-1,-1 1 1,-1 0 0,1-1-1,-1 1 1,2 0-1,-2-1 1,0 5-1,0 0-6,0-2 0,-2 2-1,1-2 1,0 0 0,-1 2-1,1-2 1,-2 1 0,2-1-1,-2 0 1,1 1 0,-1-1-1,-1 0 1,1 1 0,-1-2-1,0 1 1,0-1 0,0 0-1,0 0 1,-1 0 0,1 0-1,-1-1 1,-1 1 0,-6 1-1,6-1 30,-1 0 0,0-1 0,1-1-1,-1 1 1,-1-2 0,1 2 0,-1-2-1,2 1 1,-2-2 0,0 1 0,-8-1 0,14-1-62,1 1 0,1 0 1,-1-2-1,1 2 0,-2-1 1,2 0-1,-1 1 0,1-2 1,-1 2-1,1-1 0,-2 0 1,2 1-1,0-2 0,-1 1 0,1 1 1,0-1-1,-1-1 0,1 1 1,0 1-1,0-1 0,0-1 1,0 1-1,0 1 0,0-1 1,0-1-1,0 1 0,0 0 1,1-2-1,3-34-4752,15 5-2941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4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7972,'0'0'4519,"5"23"-4039,50 158 1110,-24-81-433,27 152-1,-56-247-1116,-1-3 347,-1-6-192,-1-39 74,-1 18-437,2 1 0,4-35 0,-4 55 130,2 1-1,-1 1 1,0 0-1,1 0 1,-1-1-1,2 0 1,-2 1-1,0 0 1,2 0-1,-2-1 1,2 2-1,0-2 1,-2 2-1,2-1 1,-1 1-1,1-2 1,0 2-1,-1 1 1,1-1-1,0-1 1,-1 1-1,1 1 1,0-1-1,-1 1 1,1-2-1,1 2 1,-1 0-1,-1 0 1,1 0-1,0 0 1,1 2-1,-2-2 1,1 0-1,0 1 1,-1 0-1,1-1 1,0 2-1,-1-1 1,1 0-1,0 1 1,3 2-1,4 6 131,0 2-1,0-1 0,-2 1 1,1 0-1,-2 1 0,1 1 0,-2-2 1,0 2-1,-1 0 0,0-1 1,-1 2-1,0-1 0,2 24 0,-5-36-440,-1 8 985,0 6-5028,0-28-2934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43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44 3554,'0'0'8601,"-3"-7"-7585,2 3-960,1 3-17,0 0-1,0-1 1,0 1 0,0 0-1,-1-2 1,1 2-1,0-1 1,-2 1-1,2 0 1,-1-1 0,1 1-1,-1 0 1,-1-1-1,2 2 1,-1-1 0,0 0-1,-1-1 1,2 1-1,-1 1 1,0-1-1,-1-1 1,1 2 0,0-1-1,-1 1 1,1-1-1,0 1 1,-1-2-1,1 2 1,0 0 0,-1-1-1,0 1 1,0 0-1,1 0 1,0 0 0,-1 0-1,-2 0 1,-1 1-59,1-1 0,-1 2 0,1-1 0,0 0 0,-2 1 0,2-1 0,0 2 0,0-1 0,0 0 0,0 0 0,0 1 0,0 0 0,0 1 0,2-2 0,-2 1 0,1 1 0,-1 0 0,-4 7 0,1-2-1,1 2-1,0-1 1,1 1 0,0 0 0,-1-1 0,-2 18-1,6-20 20,-1 2-1,2-2 0,-1 0 0,1 1 0,1-1 1,0 1-1,0 1 0,1-2 0,-1 0 0,2 1 0,0-1 1,0 1-1,6 14 0,-4-18 25,-2 2 1,2-2-1,0 1 0,0-1 0,0 0 1,0-1-1,2 2 0,-2-2 1,1 0-1,0 0 0,1 0 1,-1 0-1,2 0 0,-2-2 0,2 1 1,-2 0-1,2-1 0,6 2 1,-4-2 4,-1-1 1,0 0-1,2-1 1,-2 0-1,13-1 1,0 1-28,-19-1 13,-2 1 0,0 0 0,1-2 0,-1 2-1,0-1 1,0 1 0,1-1 0,-1 1 0,0-2 0,0 2 0,0-1 0,0 1-1,0-1 1,2 1 0,-2-2 0,0 2 0,0-1 0,0 1 0,0-1 0,-2-1-1,2 2 1,0-1 0,0 1 0,0-1 0,0 1 0,0-2 0,-1 2-1,1-1 1,0 1 0,0 0 0,-1-1 0,1 1 0,0-2 0,-2 2 0,2-1-1,-1 1 1,1 0 0,0-1 0,-3 1 0,1-2-15,-1 1 0,-1 0 1,1 1-1,-1 0 0,2-2 0,-2 2 0,1 0 1,0 0-1,-1 0 0,2 0 0,-2 2 0,1-2 1,-1 1-1,1-1 0,-1 1 0,2 1 1,-1-1-1,0 0 0,-1 1 0,2-1 0,-1 2 1,0-2-1,1 2 0,-1-2 0,0 2 0,2-1 1,-2 1-1,1-2 0,0 2 0,1 0 1,-2 1-1,2-2 0,0 1 0,-3 5 0,0 4 35,1 1 0,0-1 0,1 2 0,0-1 0,1 0-1,1 1 1,1 18 0,-1-28-25,0 0 0,2 0 0,-1 0 0,0-2 0,1 2 0,-1 0 0,0-1 0,2 1 0,-2 0 0,2-1 0,-2-1 0,2 2 0,0-1 0,-1 0 0,1-1 0,0 1 0,1 0 0,-2-2 0,1 2 0,1-1 0,-1 0 0,1-1 0,0 2 0,-2-2 0,8 2 0,-6-2-44,0 0 0,1 1 0,-1-1 0,1-1 0,-1 1 0,2-1 0,-2 2 0,1-2 0,-1 0-1,1-2 1,-1 2 0,2-1 0,-1 1 0,-1-1 0,0-1 0,1 1 0,-1-2 0,0 2 0,2-2 0,3-2-1,-2 0-418,-1-2 0,1 2 0,-2-2 0,11-14 0,-9 2 2202,5 118-1459,-5-51-118,1 61-1,-8-32-554,0-26-5635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4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6019,'0'0'4260,"0"20"-3811,0-12-376,0 22 276,1 1-1,1 0 0,2-1 1,10 44-1,-11-64-248,0 0 1,1-1-1,0 0 1,0-1-1,1 2 1,0-2-1,1 1 1,10 11-1,-11-15-58,-1-1-1,1 0 1,1 0-1,-1 0 1,0 0-1,1-1 1,0 0 0,0 1-1,-1-3 1,2 2-1,-1-1 1,0 0-1,0-1 1,14 2-1,-14-2-114,-1-1 0,2 0-1,-2 0 1,2-1 0,-2 1-1,2-2 1,-2 1 0,0 0 0,2-1-1,-2 0 1,1 0 0,-1 0-1,0-1 1,1 0 0,-1 1-1,-1-2 1,1 0 0,-1 1-1,2-1 1,-2-1 0,0 1-1,0 0 1,0-2 0,-2 2-1,2-1 1,-1 0 0,0-1-1,-1 1 1,1 0 0,0-1-1,-2 1 1,2-8 0,-1 1-9,1 0 1,-2 0 0,1-2-1,-1 2 1,-1 0 0,-1-1-1,-1 1 1,1 0 0,0 0-1,-3-1 1,1 1 0,-1 0-1,0 1 1,-1-1 0,1 0 0,-3 1-1,2 1 1,-2-1 0,-1 0-1,0 2 1,0 0 0,0-1-1,-1 1 1,1 1 0,-3 0-1,-13-9 1,21 14 172,-1 0 1,0 2-1,0-2 0,0 2 1,0 0-1,0-2 0,0 2 1,0 1-1,0-2 0,0 1 1,-1 1-1,1 0 1,0 0-1,0 0 0,-1 0 1,1 0-1,0 0 0,0 1 1,0 1-1,-2-1 0,2 0 1,0 1-1,0-1 0,0 0 1,0 2-1,2-2 0,-2 2 1,0 0-1,1-1 0,-1 1 1,1 0-1,1 1 1,-2-2-1,1 1 0,0 1 1,1 0-1,0-1 0,0 1 1,0 0-1,0 0 0,0 0 1,1 0-1,0 0 0,-1 0 1,1 1-1,1-1 0,-1 0 1,1 0-1,0 9 0,0 2 40,0-2 0,1 2-1,0 0 1,2-1 0,0 1-1,7 21 1,-7-31-119,0 2 0,-1-2 0,2 2 0,0-2 0,-1 1 0,1-1 0,1 0 0,-1 1 0,0-2 0,2 1 0,-1-1 0,0 0 0,1 0 0,-1 0 1,2-1-1,-2-1 0,7 5 0,-3-4-30,1-1-1,-1 1 1,2-2 0,-2 1 0,0-1 0,1-1 0,0 0 0,0 0 0,-1-1 0,2-1 0,-2 1 0,0 0 0,1-2-1,-1 0 1,0-1 0,1 2 0,12-10 0,-10 4-14,-1 0 0,0-2 0,-2 2 0,2-2 0,-2 0 0,0 0 0,-1-1 0,0-1 0,0 1 0,-1-1 0,0 0 0,-2-1 0,0 1 0,1-1 0,-2-1 0,0 1 0,-2 0 0,1-1 0,0 1 0,-2-23 0,-1 36 20,0-1 0,0-1 0,0 1 1,-1 0-1,1 1 0,0-2 0,-2 1 0,2 0 1,-1 1-1,1-2 0,-1 1 0,1 1 0,-2-1 1,2-1-1,-1 2 0,0-1 0,1 1 0,-2-1 1,1 1-1,0-2 0,1 2 0,-2 0 1,1-1-1,0 1 0,-1 0 0,2-1 0,-1 1 1,0 0-1,-1 0 0,1 0 0,0 0 0,1 0 1,-2 0-1,1 0 0,0 0 0,-2 1 0,-2-1-83,-1 0 0,2 0 0,-1 1-1,0 1 1,-1-1 0,2 0-1,-1 1 1,-4 2 0,3 0 29,1 0-1,0 0 1,-1 0-1,2 0 1,-1 1 0,1-1-1,0 1 1,-4 6 0,7-10 53,-1 2 1,1-2-1,0 1 1,-1-1 0,2 0-1,-1 2 1,0-2-1,1 1 1,-2 0-1,2 0 1,0-1-1,-1 2 1,1-2 0,0 0-1,0 2 1,0-2-1,0 2 1,0-2-1,0 2 1,0-2 0,1 1-1,-1 0 1,0 0-1,2-1 1,-2 2-1,1-2 1,-1 0-1,1 2 1,1-2 0,-1 1-1,-1-1 1,1 0-1,1 1 1,0 2-1,89 50 168,-79-44-126,-1 0 1,-1 1-1,1 0 1,-2 1-1,1 0 0,-1 0 1,-1 1-1,-1-1 0,-1 1 1,8 17-1,-8-9 98,1-1 0,-3 1 0,1 1 0,-2-1 0,0 2-1,-2 29 1,-1-38-181,3 38-94,-3-50-48,0 0 0,0 1 0,1-2 0,-1 2 0,1-2 0,1 2 0,-2-2 0,1 1 0,0 0 0,1 0 0,-1-1 0,0 2 0,1-2-1,-1 0 1,0 1 0,1-1 0,-1 0 0,0 1 0,2-1 0,1 2 0,15-1-2949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4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198 598 4930,'0'0'6697,"2"-14"-5825,-2 2-711,2-6 146,-2 2 0,0-1 0,0 0 0,-5-29 0,5 44-298,0-2-1,-1 1 0,1-1 0,-2 1 0,1-1 0,0 2 0,-1-2 0,1 1 0,0 0 0,-2 1 0,2-2 0,-2 1 0,2 0 0,-2 1 0,0 0 0,1 0 0,-1-1 0,0 0 0,1 2 0,-1-2 0,0 2 0,1 0 0,-2-1 0,1 1 0,0 0 0,-1-1 0,2 1 0,-2 0 0,1 1 0,-1-2 0,0 2 0,-4 0 0,4 0-22,0 0-1,0 0 1,0 0 0,0 0-1,-1 2 1,1-2 0,0 1-1,0 0 1,0 1-1,0-1 1,0 2 0,0-2-1,-4 4 1,4-2 10,0 2-1,0-1 1,1 0-1,-1 0 1,1 2-1,1-2 1,-1 1-1,0 0 1,-3 10 0,0 1 103,2-1 0,2-1 0,-1 2 0,0 0 1,2-1-1,1 1 0,1 19 0,-1-11 12,0-20-117,0 0 0,2 0 0,-2 0 0,1 0 0,-1 0 1,1 0-1,1-2 0,0 2 0,0 0 0,-1 0 0,2-1 0,-2 1 0,2-1 0,-1 1 0,1-2 1,0 1-1,-1 1 0,1-1 0,0-1 0,1 0 0,-2 0 0,2 1 0,-1-2 0,1 2 1,0-2-1,0 1 0,0-1 0,-1 0 0,1 1 0,0-1 0,0-1 0,0 1 0,0-1 0,0 0 1,0 0-1,0 0 0,0 0 0,0-1 0,0 1 0,0-1 0,0 1 0,0-2 0,0 1 0,0-2 1,0 2-1,-2 0 0,2-2 0,-1 2 0,1-2 0,-1 0 0,1 1 0,-2-1 0,1 0 0,0 1 1,-1-1-1,4-5 0,2-3-299,-2 1 1,0-2-1,-1 0 1,0 0 0,1 0-1,-2 0 1,0 0-1,-2-2 1,2-14 0,0-14 11,-1-64 0,-3 69 393,0 4 214,-3 1-1,1 0 1,-2-2 0,-2 2-1,-2 2 1,0-2 0,-1 1-1,-22-44 1,29 70-117,2 4-156,0-1 0,-2 2 0,2-1 0,0 0 0,0 1 0,-1-2 0,1 1 0,-1 1 0,1-1 0,0 1 0,-2-2 0,2 2 0,-1-1 0,1 1 0,-1-1 1,1 1-1,-2 0 0,2-2 0,-1 2 0,0 0 0,1-1 0,-2 1 0,1 0 0,-2 5-9,1 45 34,2-1-1,2-1 1,2 1 0,2-1 0,3 0 0,2 0 0,1 0 0,2-1 0,22 46 0,-33-87-47,0-2 1,-1 1-1,2-1 1,-1 0-1,1 0 1,0 0-1,-1 0 1,10 5-1,-12-7-114,1-1 1,-1 0-1,0-1 1,1 2-1,-1-2 1,0 1-1,1-1 0,-1 0 1,2 1-1,-2-1 1,0 0-1,1 0 1,0 0-1,2 0 0,-2 0-130,-1 0-1,0-1 0,-1 1 1,2 0-1,-1-1 1,0 1-1,1-2 0,-1 2 1,0-1-1,1 1 0,-1-1 1,-1-1-1,1 1 1,1 1-1,-2-1 0,1-1 1,0 1-1,-1 0 0,2-1 1,-1 1-1,10-28-5211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02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334 124 2401,'0'0'5213,"0"-15"1253,0 3-6057,8-84 2099,-9 116-2529,0-1 0,-2 1 0,-1-2 0,0 1-1,-8 21 1,-40 93 59,21-58-26,14-32-25,-72 170 26,73-182-18,0-1-1,-2 0 1,-2-2 0,-37 44-1,57-67 7,11-1 12,17-1 15,-26-2-27,298 3-61,-172-5 8,-126 1-92,-22 0-6841,4 0 3309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45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43 188 6771,'0'0'4906,"9"25"-4180,27 78-198,-35-99-468,1 1-1,0-1 0,0 0 1,0 0-1,1 1 1,0-1-1,3 6 1,-4-10-49,-2 1 1,0-1-1,0 0 1,1 0 0,-1 1-1,0-1 1,1 0-1,-1 0 1,0 0 0,2 2-1,-2-2 1,0 0-1,1 0 1,-1 0 0,0 0-1,1 0 1,-1 0 0,2 1-1,-2-1 1,0 0-1,1 0 1,-1 0 0,0 0-1,1-1 1,-1 1-1,2 0 1,-2 0 0,0 0-1,1 0 1,-1 0-1,0 0 1,1-2 0,-1 2-1,2 0 1,0-2-32,0-1-1,0 0 1,0-1 0,-1 2 0,0-1-1,1-1 1,-1 1 0,0 1 0,1-2-1,0-6 1,1-12-445,0 0 0,-2-2-1,-1 2 1,-3-28 0,3 46 479,0 2-1,0-1 1,0 0 0,-1 1 0,1-1-1,-1-1 1,-1 1 0,1 1-1,1-1 1,-1 0 0,-2 1 0,2-1-1,-1 2 1,1-2 0,-2 0 0,2 1-1,-2 0 1,2 0 0,-2 0 0,1 0-1,0 0 1,0 1 0,-1 0 0,0-1-1,1 1 1,-1 0 0,0-1 0,1 1-1,-1 1 1,-1-1 0,1 1-1,1-2 1,-1 2 0,0 0 0,-1 0-1,2 0 1,-1 0 0,0 0 0,-5 2-1,6-1 26,0 0 0,0 1 0,-1-2 0,2 1 0,-2 0 0,2 1-1,-2 0 1,2 0 0,-2-1 0,2 0 0,-1 2 0,0-2 0,0 2 0,1-2-1,0 2 1,-1 0 0,1-2 0,1 2 0,-3 2 0,-14 51 1016,13-36-751,1 0-1,1 1 0,0-1 0,1 2 1,1-1-1,1-1 0,2 1 0,5 31 0,-4-45-265,-1 1 0,1-1 0,0-1 0,0 1 0,0 0 0,0-1 0,1 1-1,0-2 1,1 1 0,-1 0 0,2-2 0,-1 2 0,0-1 0,0-1-1,1 0 1,1 0 0,-1-1 0,-1 1 0,2-2 0,0 1 0,-1 0 0,1-2-1,0 0 1,0 1 0,11-1 0,-15 0-63,0-1-1,0 0 1,0 0 0,0 0-1,0 0 1,-2-1 0,2 1 0,0-1-1,0-1 1,0 1 0,-1 0-1,1-1 1,0 1 0,-1 0-1,1-2 1,-2 2 0,2-2 0,-1 0-1,0 1 1,-1-1 0,1 0-1,0 1 1,-1-1 0,1 0-1,0-1 1,-2 2 0,2-2-1,-2 1 1,0-1 0,3-4 0,6-17-161,-2 1 1,0-2 0,-3 0 0,0 0 0,-1 0 0,-1-1 0,0 2-1,-3-2 1,-6-50 0,6 70 197,-1-1 0,0 1 0,-1-1 0,-3-12-1,5 19-9,-1 0-1,1-1 1,-2 1-1,2 0 0,-1-1 1,0 1-1,1 0 1,-2-1-1,1 1 0,0 0 1,-1-1-1,1 1 1,0 0-1,-1 1 1,1-2-1,0 1 0,-1 1 1,1-1-1,0 1 1,-1-2-1,1 2 0,0 0 1,-2-1-1,2 1 1,-1 0-1,1 0 0,-3 0 1,3 0-11,-1 0-1,0 0 1,0 0 0,1 0-1,-2 1 1,2-1 0,0 0 0,-2 2-1,2-2 1,-1 1 0,1 0-1,0-1 1,-1 2 0,1-1 0,0 0-1,-1 1 1,1-1 0,0 0-1,-1 1 1,1-1 0,0 0-1,-1 1 1,2-1 0,-1 0 0,1 1-1,-1 0 1,1 0 0,-2-1-1,2 0 1,-1 2 0,1 1 0,-3 8-91,2-1 1,1 1 0,0 22-1,0-16 72,0-18 29,0 0 1,1 1 0,-1-1 0,0 0-1,0 1 1,2-1 0,-2 0-1,0 2 1,1-2 0,-1 0-1,0 0 1,1 1 0,-1-1-1,0 0 1,2 0 0,-2 1-1,0-1 1,1 0 0,-1 0-1,1 0 1,-1 0 0,0 0 0,2 0-1,-2 0 1,1 0 0,-1 0-1,0 0 1,3 0 0,22 0 77,-17 0-18,-4 0-50,1-1 0,-1 1 0,0-1 0,2-1-1,-2 1 1,0 0 0,0-1 0,0 1 0,0-2-1,0 2 1,0-2 0,0 1 0,4-4 0,42-43 134,-38 36-2,-12 13-123,0 0-1,0 0 1,0 0-1,0-2 1,0 2-1,2 0 1,-2 0-1,0 0 1,0 0-1,0 0 1,0 0-1,0 0 1,1 0-1,-1 0 0,0 0 1,0 0-1,0 0 1,0 0-1,0 0 1,1 0-1,-1 0 1,0 0-1,0 0 1,0 0-1,0 0 1,2 0-1,-2 0 1,0 0-1,0 0 1,0 0-1,0 0 1,0 0-1,0 0 0,1 2 1,-1-2-1,0 0 1,0 0-1,0 0 1,0 0-1,0 0 1,0 0-1,0 0 1,0 1-1,0-1 1,1 0-1,-1 0 1,0 0-1,0 0 1,0 0-1,0 1 0,0-1 1,0 0-1,0 0 1,0 0-1,0 0 1,0 0-1,0 2 1,0-2-1,0 0 1,0 0-1,0 0 1,0 0-1,0 0 1,0 1-1,-1-1 1,1 0-1,21 75 134,-11-41 0,12 37 0,-18-60-112,2-1-1,-1 0 0,0 0 1,2 0-1,0 0 0,-1 0 0,14 11 1,-18-18-35,0-1 1,1 0-1,-2 0 0,2 0 1,0 0-1,-1 0 1,1-1-1,0 0 1,1 1-1,-2-1 1,1 0-1,0 1 0,1-2 1,-2 1-1,1-1 1,1 1-1,-1-1 1,-1 0-1,2 0 1,-1 0-1,1 0 0,-1 0 1,-1-1-1,2 1 1,-1-1-1,0-1 1,1 2-1,-2-1 0,1 0 1,0-1-1,-1 0 1,1 0-1,0 1 1,2-3-1,3-3-4,0-1 0,-1 2-1,-1-2 1,1 0 0,0 0 0,-2 0-1,0-2 1,1 2 0,4-16-1,-2 4-66,-1 0-1,-2 0 0,-1 0 0,4-36 1,-2-84-660,-6 138 678,0 0 0,0 0 1,-2-1-1,2 0 0,-1 2 0,1-2 1,-1 1-1,1 0 0,-2 0 0,1-1 1,0 2-1,-1-2 0,1 2 1,0-2-1,-1 2 0,1-1 0,0 0 1,-2 0-1,2 1 0,-1 0 1,0-1-1,0 1 0,0 0 0,-1-1 1,2 1-1,-2 1 0,0-1 1,2-1-1,-2 2 0,1 0 0,0-1 1,0 1-1,-1 0 0,0 0 1,1 0-1,0 0 0,0 0 0,-1 0 1,0 0-1,1 1 0,0-1 1,0 2-1,-1-2 0,-1 2 0,4-2 14,-1 0 1,1 2-1,-2-2 0,2 0 0,-1 1 0,1-1 0,0 1 0,-1-1 0,1 0 1,0 2-1,0-2 0,-2 1 0,2-1 0,0 1 0,0-1 0,-1 2 0,1-2 1,0 1-1,0-1 0,0 1 0,0-1 0,0 2 0,0-1 0,0-1 0,0 1 1,0-1-1,0 2 0,0-2 0,0 1 0,1-1 0,-1 1 0,0-1 0,0 2 1,0-2-1,2 1 0,-2-1 0,1 1 0,-1 2 80,1-2 0,1 2 0,-1-2 0,0 1 0,1 0 0,-1 0 0,0-1 0,1 0 0,-1 1 0,2 0 0,1 1 0,34 14 528,1 2 0,-2 1 0,-1 1 0,0 3 0,-1 2 0,33 30 1,-65-54-540,-1 2 0,1-1 0,0 1 0,-1-1 0,1 1-1,0 0 1,-2 0 0,2-2 0,-2 2 0,0 0 0,1 0 0,-1 2 0,0-2 0,-1 0 0,2 0 0,-2 0 0,0 6 0,0-7-25,0 0 0,-2-1 0,2 2 0,-1-1 0,0 0 0,1-1 0,-2 1 0,1 0 0,0-1 0,-1 1 0,0-2 0,0 2 0,1 0 0,-2-1 0,2 0 0,-2 0 0,2 0 0,-2 0 0,1 0 0,-1-1 0,0 0 0,2 1 0,-2-1 0,1 0 0,-5 2 0,-5 1 10,0 0 0,0-1 0,0-1 0,0 1 0,-15 0 0,25-3-150,-1 1 1,0-1 0,-1 0-1,2 0 1,-1 0 0,0-1 0,-1 1-1,2 0 1,-1-2 0,0 1 0,1 1-1,-1-1 1,-1-1 0,1 1 0,1 0-1,-1-1 1,2 1 0,-2-2 0,0 2-1,1-2 1,0 2 0,0-2 0,0 1-1,0 0 1,-2-4 0,-10-38-6851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5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204 260 4882,'0'0'6665,"0"-4"-6279,0 4-380,0-2 0,0 2 0,0-1-1,0 1 1,0-1 0,0 1 0,0-2-1,0 2 1,0-1 0,0 1 0,1 0-1,-1-1 1,0 1 0,0-2-1,0 2 1,2 0 0,-2-1 0,0 1-1,0-1 1,1 1 0,-1 0 0,0-2-1,1 2 1,-1 0 0,0 0 0,2-1-1,-1 1 1,20-3 59,-14 3-66,18 2 112,-18-2-179,1 1-1,0-1 1,0-1 0,0 1 0,7-3-1,-13 3 41,0-1 0,0 1-1,0-2 1,0 1 0,1 0 0,-2-1-1,1 2 1,0-1 0,0 0-1,-1-2 1,2 2 0,-2-1 0,0 1-1,1-2 1,-1 2 0,0 0 0,1-2-1,-1 2 1,0-2 0,-1 2-1,3-5 1,2-11 66,-1-2 0,-1 1 0,1-1-1,-3 0 1,1 1 0,-4-36 0,1 17 1343,-2 70-1395,-1 1 1,-1 0-1,-3 0 0,-12 34 0,16-51 6,-9 24-135,-1-1 1,-2 0-1,-29 51 1,32-68 53,-1-1 0,0-2 0,-2 2 0,-2-2 0,1-2 0,-36 32 0,13-25-27,37-24 155,2-1 0,-2 2 0,0-1 0,2-1 0,-2 1 0,1-1 0,0 0 0,0 0 0,-1 0 0,0 2 0,2-4 0,-2 2 0,1 0 0,0 0 0,0 0 0,-1-1 0,2 1 0,-5-3 0,1-9 689,2-8-550,2 0 0,1 0 0,1 0-1,1 0 1,6-29 0,-7 42-197,0 1 1,2-1-1,0 0 0,-1 2 0,1-2 0,0 2 1,1 0-1,-2-2 0,9-5 0,-8 9-1,-1 1-1,1-1 1,0 0 0,-1 2-1,2-2 1,-1 2-1,1-2 1,-1 2 0,1 0-1,-2-1 1,2 1 0,0 0-1,0 1 1,-1-2-1,1 2 1,0-1 0,7 1-1,-9 0-16,2 1 1,-1-1-1,1 2 0,-1-1 1,1 0-1,-2 1 0,2-1 1,-1 0-1,0 1 0,1 0 1,-2 0-1,1 0 0,0 0 1,-1 0-1,1 1 0,-2 0 1,2-1-1,0 1 0,-2 0 1,4 5-1,6 9-67,-2 2 0,11 25 0,-6-14 71,-5-10 29,-1-2-65,0-1 1,1 0-1,1-1 1,18 23-1,-26-36 19,1-1 1,0 2-1,-1-1 0,1 0 1,1-1-1,-1 1 0,1 0 1,0-2-1,0 2 0,-2-2 1,2 0-1,0 2 0,0-2 1,0-1-1,0 2 1,0-1-1,0-1 0,2 1 1,-2-1-1,0 0 0,0 0 1,0 0-1,0-1 0,1 1 1,6-3-1,-9 2 45,1 0 1,0-1-1,-1 1 1,1 0-1,0-1 1,-2 0-1,2 0 1,-1 1-1,1-2 1,-2 1-1,2 0 1,-2 0-1,1-1 1,-1 0-1,2 1 1,-1-5-1,20-49 43,-16 36-71,2-3 160,0 5 210,-1-4 1,0 2 0,-3 0-1,1-1 1,0-23 1019,-5 53-1410,2-1 0,-1 0 0,0 0 0,1 0 0,-1 0 0,2 0 0,-1 0 0,2 0 0,-1 0 0,1-1 0,7 12 0,-9-15 21,2 0-1,-1 0 0,0 0 0,1-2 0,0 2 0,0 0 0,-2-1 0,2 0 1,2-1-1,-2 1 0,0 0 0,0-1 0,1 0 0,-1-1 0,1 2 0,-1-2 1,2 0-1,-1-1 0,-1 2 0,8-1 0,-5-1-13,-2 0 0,0 0-1,1 0 1,-1-1 0,0 1 0,1-2-1,-1 1 1,10-4 0,-13 3 51,1 0-1,0 0 1,-1 0 0,1-1 0,0 0 0,-1 1-1,1-1 1,-2 0 0,2 1 0,-2-2 0,1 1-1,0-1 1,0 1 0,0-5 0,2-4 157,-1-1-1,0 0 1,-2-1 0,0 1 0,1 0 0,-4-26-1,2 15 294,0 23-308,0 3-256,0 28-164,-1-13 236,1 0 0,0 1-1,1-1 1,2 0-1,4 22 1,-6-35 11,-1-1-1,1 1 1,1 0 0,0-2-1,0 2 1,-1-1 0,2 0-1,-2 1 1,2-2 0,-1 1-1,1 0 1,0-1 0,-1 1-1,1 0 1,0-1 0,-1 0-1,2 0 1,-1 0 0,1 0 0,-1 0-1,1-1 1,-2 0 0,2 1-1,0-1 1,0-1 0,-1 1-1,1-1 1,0 0 0,0 2-1,4-2 1,4 0-181,-9 0 98,-1 0 1,1 0-1,0 0 0,1 0 1,-2 0-1,1 0 1,0-2-1,-1 2 1,1-1-1,0 1 1,5-4-1,17-23-3164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5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 6051,'0'0'8625,"-8"0"-8110,-4 0-373,8-1-111,-1 1 0,1 0-1,-1 0 1,-1 0 0,2 0-1,-1 1 1,0-1-1,1 2 1,-2-1 0,2 0-1,-1 1 1,1 0 0,-1 0-1,1 0 1,0 1-1,0-2 1,-8 9 0,8-5 4,-2 2 1,2-1-1,0 1 1,0 0 0,0 1-1,2-2 1,-2 2-1,1-1 1,2 1 0,-5 15-1,4 2 120,-1 0 1,3 27-1,0-37-84,0-11-60,0 0 0,0 1 0,0-1 0,0 0 0,1 2 0,1-2 0,-1 0 0,-1 0-1,3 0 1,-2 1 0,0-1 0,2 0 0,-2-1 0,2 1 0,0 0 0,-1 0 0,1-2 0,0 2 0,1-1 0,-2 0 0,8 5 0,-4-4 1,0-2 0,0 1 0,1 0 0,0-2-1,-1 2 1,0-2 0,0 0 0,1 1 0,1-2 0,-1 0 0,-1 0 0,1 0 0,10-2 0,-11 1-235,-1 0 0,-1-1 0,1 0 0,-1 0 0,0 0 0,2-1 0,-2 0 0,0 1 0,0-1 0,0-1 0,-2 1 0,2-1 0,0 0 0,-1 0 0,0 0 0,-1 0 0,5-5 0,-4 5-466,17-25-5842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51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167 244 3394,'0'0'8123,"5"-20"-7333,19-65-350,-21 75-370,-1 0-1,0 0 1,-1 0-1,0-1 0,-1 0 1,0 2-1,-1-18 1,-2 10 169,3 16-224,0-1-1,-1 1 1,1 0 0,-1-1-1,1 1 1,-2 0-1,2 1 1,-1-2 0,0 1-1,1 0 1,-2-1-1,1 2 1,0-1 0,-1 0-1,1 1 1,1-2-1,-1 1 1,-1 1 0,1-1-1,0 1 1,-1 0-1,1-2 1,0 2 0,-1 0-1,1 0 1,0-1-1,-2 1 1,2 0 0,-1 0-1,0 0 1,-4 0-22,2 0 1,-1 0 0,0 0-1,1 1 1,-2-1-1,2 2 1,-1-1-1,-7 2 1,5 1 50,1 1 1,-1-1-1,0 1 1,2 1-1,-2-1 0,2 0 1,0 2-1,-1-2 0,2 2 1,-1 0-1,1-1 0,-7 16 1,5-8 52,0 1 0,0 0-1,2-1 1,0 2 0,-4 26 0,5 55 183,3-64-179,0-30-91,1 0-1,-1-1 0,0 1 1,0-2-1,2 2 0,-2 0 1,1-2-1,-1 2 0,1-1 1,1 0-1,-1 0 1,-1 0-1,1 0 0,1 0 1,-1 0-1,2 0 0,-2-1 1,0 2-1,1-2 0,0 0 1,0 1-1,0-1 0,0 0 1,0 1-1,0-1 0,0-1 1,0 1-1,0 1 0,1-2 1,-2 1-1,2-1 0,0 0 1,-1 0-1,0 1 0,6-1 1,-4 0-15,0 0 1,1 0 0,-1-1-1,0 1 1,1-1 0,-1 1-1,0-2 1,0 1-1,2 0 1,-2-2 0,0 2-1,0-1 1,0 0 0,0-1-1,-2 0 1,2 1 0,0-1-1,4-5 1,-1-3-64,0 1 1,-2-2-1,0 0 1,1 0-1,-1 0 0,-2 0 1,1 0-1,1-18 1,-5 33 54,0 6 11,0 1-1,0 0 1,1 0-1,1-1 1,-1 0-1,4 14 1,-3-22 32,-1 2 0,0 0 0,1-1 0,-1 1 0,0-2 0,2 2 0,-2-2 0,1 2 0,0-2 0,0 2 0,0-2 0,1 1 0,-2-1 0,2 0 0,0 1 0,-1-1 0,1 0 0,0 1 0,-1-1 0,0-1 0,0 1 0,1-1 1,1 0-1,-1 2 0,-1-2 0,1 0 0,5 0 0,-4-2 1,1 2 1,1-1 0,-1 0 0,0-1 0,-1 1-1,2-2 1,-2 2 0,1-2 0,-1 1 0,1-1 0,-1 0-1,0-1 1,0 2 0,0-2 0,0 1 0,-1-1-1,1 0 1,-1 0 0,1 0 0,-2 0 0,1-1-1,0 1 1,2-10 0,2 1-29,-2 0-1,0-2 1,-1 0 0,0 2-1,-1-2 1,0 1-1,-1-20 1,0 17-42,-1 12-28,-1-2 1,1 2-1,-1-2 0,0 2 0,0-2 0,0 2 1,-1-1-1,0 0 0,-1 0 0,1 1 1,0-2-1,-2 2 0,2 0 0,-2-1 1,-5-8-1,72 67-2280,-48-42 2598,-1 1-1,1 0 1,-3 0 0,0 1-1,1 0 1,-2 2 0,18 26-1,-27-37-224,-2 0 0,1 0 1,0 0-1,0 0 0,-1 0 0,-1 0 0,1 2 0,-1-2 0,2 0 0,-2 0 0,0 1 0,0-1 0,-2 0 0,2 0 0,0 1 0,-1-1 1,0 0-1,-1 0 0,1 0 0,-4 8 0,2-9-17,2 1 1,-2-1-1,0-1 0,1 2 1,-1-1-1,0 0 0,1-2 1,-2 2-1,1-1 1,-1 1-1,1-2 0,-1 1 1,2 0-1,-2 0 0,0-1 1,0 0-1,0-1 0,0 2 1,1-2-1,-1 1 1,0-1-1,-5 0 0,6-4-1409,3-16-1834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5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275 208 656,'0'0'9775,"-2"-20"-8427,-4-64-516,6 80-745,-2 0 0,2 0 0,-1 0 0,0 1 0,1-1 0,-2 0 0,0 0 0,0 1 0,1-1-1,-2 2 1,2-2 0,-2 1 0,1 0 0,-1-1 0,0 2 0,1-1 0,-1 0 0,0 1 0,1 0 0,-2 0 0,1-1 0,-1 2 0,1-1 0,-7-3-1,0 4-52,2-2 0,-1 2-1,0 1 1,1-2-1,-2 2 1,1 0 0,1 0-1,-12 3 1,15-2-26,1 1-1,-2-1 1,1 0 0,1 1 0,-1 0-1,1 0 1,-2 0 0,2 1 0,-1 0-1,1 1 1,0-2 0,0 1 0,0 1-1,1 0 1,-1 0 0,2 0 0,-2 0-1,1 0 1,0 0 0,1 1 0,-1-1-1,2 2 1,-2-2 0,-1 9 0,-1 6 76,1-1 1,0 1 0,1 0-1,2-1 1,-1 29 0,1-36-47,2-1 1,-1 1 0,2 0 0,-1-1 0,6 18 0,-6-25-44,-1 0 0,1-1 1,1 1-1,-1 0 0,0-1 0,2 1 0,-2-2 0,1 2 0,0 0 0,0-2 0,0 2 1,0-1-1,0 0 0,1-1 0,0 2 0,-1-2 0,1 0 0,0 1 0,-1-1 1,1 0-1,0-1 0,-1 2 0,1-1 0,0-1 0,3 1 0,1-1-28,-2 2 0,1-2-1,-1 0 1,2 0 0,-2 0-1,0-2 1,1 1 0,0 1-1,0-1 1,-1-2 0,0 2-1,1-2 1,-1 2 0,0-2-1,-1 0 1,2-1 0,-1 2-1,4-6 1,-2 1 12,0-1 0,-1 0-1,1-1 1,0 1 0,-2-2 0,-1 2-1,1-1 1,-1-2 0,4-9 0,-5 14 23,0-1 0,-2-1 0,0 1 0,1 1 0,-1-2 0,0 1 0,-1-9 0,12 39-69,14 59 624,23 136 0,-42-170-394,-2 0 1,-2 0-1,-2 1 1,-8 68-1,5-102-137,-1-2 0,0 1-1,-1-1 1,-1 0-1,0-1 1,-1 2-1,1-2 1,-14 18-1,17-26-11,-1 0-1,0 0 0,1 0 0,-1-1 1,-1 1-1,1-1 0,-1 1 0,0-2 0,2 1 1,-2 0-1,0-1 0,0 1 0,0-2 1,-2 2-1,2-2 0,0 1 0,-1 0 1,1-2-1,-1 2 0,1-1 0,-2-1 0,2 1 1,-1-1-1,1 0 0,-1-1 0,1 1 1,-2 0-1,-6-3 0,8 1 11,0 0-1,0 0 1,2 0 0,-2 0-1,0-1 1,1 0 0,0 1-1,-1-1 1,2 0 0,-1-1-1,0 2 1,1-2 0,-1 1-1,2-1 1,-2 0-1,2 0 1,-2 0 0,0-5-1,-3-7 8,2-2-1,0 2 1,-3-21-1,2 9-75,2 0 0,0-1 1,3 1-1,0-2 0,2 2 0,2 0 0,0-1 1,1 1-1,2 1 0,1-1 0,0 2 1,2-1-1,17-30 0,94-150-494,13-21 435,-118 371 227,-15-135-87,16 110 202,-14-103-234,1-2 1,0 2 0,1-2-1,1 1 1,-1-1 0,10 14 0,-14-25-38,2 1 0,-2 0 0,2-2 1,-2 2-1,2-2 0,-1 2 0,0-2 1,0 0-1,1 2 0,0-2 1,-1 1-1,1-1 0,0 0 0,1-1 1,-2 2-1,1-1 0,0-1 1,-1 0-1,2 1 0,-1-1 0,0 0 1,-1 0-1,2 0 0,-1 0 0,0-1 1,-1 1-1,2-1 0,-1 1 1,0-2-1,-1 1 0,1 0 0,0-1 1,-1 1-1,1 0 0,0-1 0,-1 1 1,1-2-1,0 2 0,-2-2 1,2 1-1,-2 0 0,2 0 0,-2-1 1,4-4-1,-1-3-53,0-1 0,-1-1 1,1 1-1,-3-1 0,2 2 1,-2-2-1,1 0 0,-2 1 1,0-1-1,0 0 0,-2 1 0,1-1 1,-2 0-1,1 2 0,-1-1 1,-1-1-1,0 1 0,0 1 0,-1-1 1,-1 2-1,1-2 0,-2 2 1,-11-15-1,14 20 90,0 0 0,0 0 0,-2 0-1,2 1 1,-1 0 0,0-1 0,-1 2 0,1 0 0,0 0-1,-1-1 1,1 2 0,-2-1 0,2 1 0,0 0 0,-2 1 0,2-2-1,-13 2 1,16 0-53,0 2-1,0-2 0,0 0 1,0 0-1,-1 1 1,2-1-1,-2 0 0,2 1 1,-2 1-1,2-2 0,-2 1 1,2 0-1,-2 1 1,2-1-1,-1 0 0,1 1 1,-2-1-1,2 0 0,0 1 1,-1 0-1,1 0 1,0-1-1,-2 4 0,-1 2-469,1 0-1,1 1 0,-1-2 1,2 2-1,-3 11 1,0 25-2920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5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7523,'0'0'5630,"7"24"-5414,22 74-139,-28-96-74,-1 0-1,2 0 1,-2 1-1,1-2 1,0 2-1,1-2 1,-1 2-1,0-2 1,1 2-1,-1-2 1,0 2-1,1-2 1,-1 1-1,3 2 1,-3-4-9,1 0 1,-2 0-1,1 0 1,-1 1-1,1-1 1,1 0-1,-2 0 1,1 0-1,-1 0 0,1 0 1,1 0-1,-2 0 1,1 0-1,-1 0 1,1 0-1,1-1 1,-2 1-1,1 0 1,-1 0-1,1 0 1,1-2-1,-2 2 1,1 0-1,0-1 1,2-2-26,0 1 1,-1-1 0,1-1-1,0 1 1,-1 1 0,0-1-1,0-1 1,2-5 0,2-9-91,-2 0 1,0 0-1,-2 0 1,0 0-1,-1 0 1,-2-29-1,1 15 596,0 32-461,0-1-1,0 1 1,0 0-1,0-2 1,0 2-1,0 0 0,0-1 1,0 1-1,0 0 1,0-1-1,-2 1 1,2 0-1,0 0 0,0-2 1,0 2-1,0 0 1,0-1-1,-1 1 0,1 0 1,0 0-1,0-1 1,-1 1-1,1 0 1,0 0-1,0 0 0,-2-2 1,2 2-1,0 0 1,-1 0-1,1 0 0,0 0 1,-1-1-1,-18 5 81,15-3-88,0 1 0,1-1 0,-1 2 0,0-1 0,2 0 0,-2 0 0,-4 6 0,2 0 80,1-1-1,1 1 1,0 0 0,0 0 0,0 0 0,1 1 0,1-1-1,-1 2 1,0-2 0,1 10 0,-1 14 613,0 47 1,3-72-610,0-3-54,0 0 0,0 0 0,0-2 0,0 2 1,0 0-1,2 0 0,-1-1 0,-1 1 0,1 0 0,1-1 1,-1 1-1,0-2 0,2 2 0,-2-1 0,1 1 0,0-1 1,1-1-1,-2 1 0,2 0 0,0-1 0,-1 1 0,1 0 0,1-1 1,-1 0-1,-1 0 0,2 0 0,-1 0 0,1 0 0,-1-1 1,1 0-1,-2 1 0,2-2 0,0 1 0,0 0 0,-1-1 1,1 0-1,7 0 0,42-1-2966,-18-10-2416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5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15 1425,'0'0'14766,"-8"-3"-14552,-28-9-332,35 12 114,-2 0 0,2 0-1,0 0 1,-2 1-1,2-1 1,-1 0-1,1 0 1,-2 2-1,2-2 1,0 1-1,-1-1 1,1 1-1,0-1 1,-2 2-1,2-1 1,-1 0-1,1-1 1,0 2-1,-1-1 1,2 0-1,-1 1 1,0-1-1,-1 0 1,2 1-1,-1-1 1,0 0 0,1 2-1,-2 0 1,1-2 23,0 2 0,1-2 1,-2 2-1,2-2 0,-1 2 1,1-2-1,-1 2 0,1-2 1,0 2-1,0-2 0,0 2 1,0-2-1,0 2 0,0-2 1,0 2-1,1-2 0,-1 2 1,0-2-1,1 2 0,-1-2 1,2 0-1,-1 3 0,8 4 71,-1 0 0,0-1 0,2 0 0,19 10 0,24 20-1,-50-34-84,0 0 0,-1-2 0,1 2 0,0-1 0,-2 1 0,2 0 0,-2-1 0,2 2 0,-2-1 0,0 0 0,1 1 1,-1-2-1,0 1 0,1 1 0,-1-1 0,-1 1 0,1 0 0,-1-2 0,0 9 0,0-8 15,-1-1 0,1 1 0,-1-2 0,-1 2 0,1 0 0,0-1 0,-1 0 0,1 0 0,0 1 0,-2-2 0,2 2 0,-1-2 0,0 1 0,0 0 0,0 0 0,-1-1 0,2 0 0,-2 1 1,0-1-1,1 0 0,0-1 0,0 2 0,-1-1 0,0-1 0,-3 1 0,-14 3-38,0-1 0,0 0 0,-38-2 0,58-1 18,0 0-87,0 0 1,-1 0 0,1 0-1,0 0 1,-1 0-1,1 0 1,0 0 0,-2 0-1,2 0 1,-1 0-1,1 0 1,0 0 0,-1-1-1,1 1 1,0 0 0,-2 0-1,2 0 1,0 0-1,0-2 1,-1 2 0,1 0-1,0 0 1,0 0-1,-1-1 1,1 1 0,0 0-1,0 0 1,-2-1-1,2 1 1,0 0 0,0-2-1,0 2 1,0 0 0,-1-1-1,1 1 1,0 0-1,0-1 1,0 1 0,0 0-1,0-2 1,0 2-1,0 0 1,0-1 0,0 1-1,0 0 1,0-1-1,0 1 1,0 0 0,1-2-1,-1 1 1,0 0-436,0-23-10848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5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5378,'0'0'11366,"-1"-9"-10113,2 5-137,21 105-1083,11 158-1,-28-103-4032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54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7363,'0'0'7975,"24"-9"-7436,3 0-426,171-58 435,-184 63-532,-1 1-1,0 2 1,1-2-1,15 2 1,-28 1-24,-1 0 1,2 1 0,-2-1-1,1 0 1,-1 2 0,1-2-1,-1 0 1,2 1 0,-2-1 0,0 0-1,1 1 1,-1-1 0,0 2-1,1-2 1,-1 0 0,0 1-1,0-1 1,2 1 0,-2-1 0,0 2-1,0-2 1,0 1 0,0-1-1,0 1 1,0 1 0,0-2-1,0 1 1,0 0 0,1 27-13,-1-21-5,-1 50 49,1 38 61,1-87-77,0-1 0,-1-1 0,3 2 0,-2-1-1,2 0 1,-2-1 0,2 1 0,1 0 0,-1-1-1,5 9 1,-4-12 1,-2-1-1,1 1 0,1-2 0,-1 2 1,1 0-1,-2-2 0,2 0 0,0 2 1,-1-2-1,1 1 0,0-1 0,0-1 1,0 1-1,0-1 0,0 2 0,0-2 1,0 0-1,0 0 0,0 0 0,7-3 1,3 3 7,-11 0-17,-2 0-1,2 0 1,-2 0 0,2 0 0,-2-1 0,2 1-1,-2-2 1,2 2 0,-2-1 0,2 1 0,-2-1 0,1-1-1,0 1 1,0 1 0,-1-1 0,0-1 0,1 1 0,2-4-1,-2 2 14,1-1-1,0 0 0,-2 0 0,2 1 1,-2-1-1,0 0 0,1-1 0,0-6 0,2-7 94,-2-1-1,0 0 1,-2-23-1,0 28-19,0 8-64,-1-2-1,1 0 1,-1 1 0,-1-1-1,1 1 1,0-1-1,-2 2 1,0-2-1,1 1 1,-1 0 0,-1 1-1,0-1 1,0 0-1,0 2 1,-7-8-1,7 9-54,0 0-1,-1 0 0,1 0 0,-1 0 1,-1 1-1,1 0 0,0 1 1,-1-1-1,1 0 0,0 1 0,-1 0 1,0 1-1,0 0 0,0-1 0,0 1 1,0 1-1,0 0 0,0 0 1,-8 0-1,12 1-74,-2-1-1,1 0 1,0 2 0,1-2 0,-1 1 0,0 0-1,1 1 1,-1-1 0,0 0 0,1 1 0,-1-1 0,0 0-1,2 2 1,-2-2 0,1 1 0,0 0 0,0 1-1,0-2 1,-2 6 0,0-2-313,2 1 1,-1-1-1,0 0 0,2 2 1,-2-2-1,2 2 0,0 0 1,-2 5-1,2 34-3996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5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11397,'0'0'4562,"31"160"-4546,-14-87 112,-4-9-96,-2-4 176,-3-10-208,-5-9-64,-3-14 64,0-6-528,0-4-496,-8-11-1393,-8-6-2770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0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63 1201,'0'0'7368,"5"-16"-1338,-2-30-4520,-3 45-1094,0 17-640,-9 152-49,3-101 301,5 111 1,2-176-31,-1-1 0,0 0 1,2 1-1,-2 0 1,1 0-1,-1-1 0,1 0 1,-1 1-1,2-1 0,-1 0 1,-1 1-1,1-2 1,1 1-1,-1 0 0,0 1 1,1-1-1,-1-1 0,0 1 1,1-1-1,-1 2 1,0-2-1,1 1 0,-1-1 1,0 1-1,1-1 1,-1 0-1,2 0 0,-2 2 1,3-2-1,0 0-3,0 0 1,-1 1-1,1-1 0,0 0 1,0-1-1,0 1 0,-2 0 1,2-2-1,0 1 0,-1 0 1,1-1-1,4 0 0,-1-4 11,-1 1-1,1 0 1,0-2-1,-2 0 0,2 1 1,-2-1-1,-1 0 1,8-10-1,-3-2 10,2 1 0,9-29 0,28-109-102,-20 60 48,-31 124-60,3-1 1,2 33-1,0 6 11,-2 100 64,0-165-25,2-1-1,-1 1 1,-1-1-1,1 2 0,1-2 1,-1 1-1,-1-1 1,1 0-1,1 1 1,-1-1-1,0 0 1,-1 0-1,2 0 1,-1 2-1,0-2 1,1 0-1,-1 0 1,0 0-1,-1 0 0,2-2 1,-1 2-1,0 0 1,1 0-1,-1 0 1,-1-1-1,1 1 1,1 0-1,-1-1 1,2-1-1,10-15-2847,3-7-2780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5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7203,'0'0'3909,"23"7"-3112,79 20-460,-86-23-305,0-2 1,0 1 0,2-2-1,-2 1 1,0-2 0,1-2-1,28-3 1,-38 4-52,0-1 0,-2 1 0,2-2 0,-2 2 0,2-2 0,-2 1 0,0-1 0,1-1 0,-1 1 0,0-1 0,1 0 0,-2 0 0,1 0 0,-1 0-1,0-1 1,0 1 0,0-1 0,0-1 0,-1 1 0,1 0 0,-2-1 0,1 1 0,0-2 0,-2 2 0,4-12 0,-1-5 196,0 0 1,-1 0-1,-2 0 1,1-1-1,-4-22 0,2 18 1220,0 566-791,0-538-473,0-22 892,2 6-1075,0 2 0,1-1 0,1 1 0,0 0 1,1-1-1,1 1 0,0 0 0,0 1 0,2 0 0,-2 0 0,2 0 1,2 1-1,-1 0 0,0 1 0,1 0 0,0 1 0,1 0 1,13-9-1,-23 17 35,1 1 0,-1-1 0,0-1 0,2 2 0,-2-1 1,1 0-1,0 1 0,0 0 0,0-2 0,0 2 0,-1 0 0,2-1 0,-2 1 1,2 0-1,-2 0 0,4 1 0,-3-1 1,-1 0-1,0 2 1,-1-2 0,2 1-1,-1-1 1,-1 1 0,1-1-1,1 2 1,-2-1 0,1-1-1,0 1 1,-1 1 0,2-2 0,-2 1-1,1 0 1,-1 1 0,1-2-1,-1 1 1,0 0 0,2 2-1,-1 5-59,0 1 0,1 1 0,-1-1 0,-1 0 0,0 14 0,0-10 50,-1 37 131,-1-22 103,5 50 1,-3-78-187,1 2-1,-1-1 1,0-1-1,2 1 1,-2-1 0,1 2-1,-1-2 1,1 1-1,-1-1 1,2 0-1,-2 1 1,1-1 0,0 0-1,-1 2 1,2-2-1,-2 0 1,1 0 0,0 1-1,-1-1 1,2 0-1,-1 0 1,-1 0-1,1 0 1,1 0 0,-2 0-1,1 0 1,2 0-1,30-3 583,-30 3-591,3-1 3,1 0 1,0-2 0,-1 0-1,0 1 1,0-1-1,1-1 1,-2 1 0,1-1-1,0 0 1,0 0-1,-1-1 1,-1 1 0,1-1-1,5-6 1,0-1-81,1-1-1,-2-1 1,1 0 0,12-29 0,-15 24-85,-2 2 0,-1 0 0,0-2 1,-1 0-1,0 1 0,-2 0 1,-1-26-1,0 43 158,0 0-1,0 1 1,0-2 0,-1 1 0,1 0 0,0-1 0,0 2-1,-2-1 1,2 0 0,0-1 0,-1 2 0,1-1 0,-1 0-1,1 1 1,-2-2 0,2 1 0,-1 1 0,1-1-1,-1 1 1,-1-2 0,2 2 0,-1-1 0,0 1 0,1-1-1,-2 1 1,1 0 0,0-2 0,1 2 0,-2 0 0,1-1-1,0 1 1,-1 0 0,2 0 0,-1 0 0,0 0 0,-1 0-1,1 0 1,0 0 0,-3 0 20,1 1 0,0-1 0,1 0 1,-1 2-1,0-2 0,1 1 0,-1-1 0,0 1 0,1 1 0,-1-1 1,0 0-1,1 1 0,-1-1 0,2 2 0,-5 1 0,4 0-3,-2 1-1,1-1 0,0 1 1,1 1-1,-1-1 0,0 0 1,2 1-1,-2 0 0,2 0 1,0-1-1,-1 0 0,1 9 1,0 72 540,1-78-478,0-2-47,1-2 1,-1 0-1,0 1 1,1-1-1,1 1 0,-1-1 1,0 0-1,1 0 0,-1 2 1,2-2-1,-2 0 1,2 0-1,-1 0 0,1-2 1,0 2-1,-1 0 0,1-1 1,1 1-1,-1-1 1,1-1-1,0 1 0,-2 0 1,2-1-1,0 1 1,8 2-1,0-1-101,2 0 0,-2 0 0,1-1 0,0 0 0,1-2 0,-1 0 0,19-1 0,-9-2-3629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5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8148,'0'0'7601,"3"15"-7425,49 174-111,-34-128 15,0 1-1,-4-1 1,9 80 0,-18-74-128,-7 102 0,2-166 42,0-2 1,0 1-1,0-1 1,0 0-1,0 1 1,0-1-1,-2 0 1,2 1 0,0-1-1,-1 0 1,1 1-1,-1-1 1,1 0-1,-2 1 1,1-1-1,0 2 1,-6-6 162,0-14 195,-14-74-254,5 0 0,4-1 0,3 0 1,5-125-1,4 204-105,1-2 0,0 2 0,2-1-1,0 0 1,-1 0 0,2 1 0,0 0 0,2 1 0,7-16 0,-10 21-4,1 2 1,0-1 0,0 1-1,0 0 1,0-1 0,0 2-1,1-1 1,0 1 0,1 0-1,-1 0 1,0 0 0,1 1-1,-1-1 1,2 2 0,-2-1-1,2 2 1,-1-2-1,0 2 1,0-2 0,1 2-1,8-1 1,-9 1-10,1 1 0,0 0 0,-1 0 0,1 0 0,0 1 0,-1-1 0,13 4 0,-16-2 15,-1-1-1,0 0 1,0 1 0,1-1-1,-2 0 1,2 1 0,-2 0-1,2 0 1,-2-1 0,1 2-1,0-2 1,0 2 0,-1-1-1,0 0 1,1 0 0,-1 1-1,0-2 1,1 2 0,-2 0-1,1-1 1,-1 1 0,1 4-1,2 2-33,-2-1-1,1 1 1,-1 1 0,-1-1-1,0-1 1,0 1-1,-1 1 1,-3 12-1,2-18 21,1 2 0,0-2-1,-1 0 1,0 1-1,-1-1 1,0 0-1,1 0 1,-1 0 0,0 0-1,1-1 1,-2 1-1,1-2 1,-1 2 0,0-1-1,0 0 1,0-1-1,-7 5 1,1-2-29,-1-1 0,0 0 0,1 0 1,-14 3-1,-6-3-2560,30-31-10379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5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10341,'0'0'6227,"41"215"-5859,-27-139 288,-2-8-352,-4-15 16,2-12-240,-4-9-48,0-13-32,2-4 0,-2-10-416,-1 0-496,0-5-2258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5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143 147 6979,'0'0'8788,"2"-11"-8345,2-16-182,0 1-1,2-38 1,-6 62-257,-2 2 0,2-1 0,-1 0 0,1-1 0,-1 1 0,1 1 0,-2-1-1,2-1 1,-1 1 0,0 1 0,1-1 0,-2 1 0,1-2 0,1 1 0,-1 1 0,-1 0 0,1-1 0,0 1 0,-1-2 0,2 2 0,-1 0 0,0 0 0,-1-1 0,1 1 0,0 0 0,-1 0 0,1 0 0,0 0 0,-1 0 0,1 0 0,-2 1 0,-43 3-91,42-2 93,0-1 0,-2 2 0,2-2 0,0 2 0,2-1 0,-2 1 0,0 0 0,0-1 0,1 1 0,-1 1 0,1-1 0,1 1 0,-1 0 0,0-2 0,1 2 0,-1 0 0,2 0 0,-2 0 1,2 2-1,-1-2 0,1 0 0,0 0 0,-2 9 0,0 7 85,1 0 0,0 0 0,1 0 0,2 21 0,-1-38-89,0 0 0,0-2 0,0 2 0,2-1 0,-2 0-1,0 0 1,1 1 0,-1-2 0,1 2 0,-1-2 0,2 2 0,-1-2 0,0 2 0,1-2 0,-1 2-1,0-2 1,1 1 0,-1-1 0,0 2 0,1-2 0,-1 0 0,2 1 0,-2-1 0,4 2-1,1-2-38,-1 2-1,2-2 1,-2 0-1,2-1 0,-2 2 1,2-2-1,9 0 1,-14 0 28,2-2 0,-1 2 1,0-1-1,-1 0 1,2-1-1,-1 1 1,0 0-1,-1-1 0,1 1 1,0-2-1,-1 2 1,0-2-1,0 2 1,1-2-1,-2 1 0,2-1 1,-2 0-1,1 1 1,0 0-1,0-2 0,2-2 1,-3 2-1,2-2 1,-1 2-1,1 0 0,1 2 1,-1-2-1,1 0 1,-2 1-1,2-1 0,4-3 1,-5 7-20,-2 0 0,1 0 0,-1 0 0,0 0 0,2 0 0,-2 0 0,1 0 0,-1 0 0,2 0 0,-2 0 0,0 0 0,1 2 0,-1-2 1,0 1-1,1-1 0,0 1 0,0-1 0,-1 2 0,0-2 0,1 1 0,0 2 0,20 7-624,19-8-3086,-14-2-790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5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11 4130,'0'0'9311,"-3"-3"-8439,2 3-857,1-1-1,-1 1 0,1-2 1,-2 2-1,2-1 1,-1 1-1,0-1 1,1 1-1,-2 0 0,2-2 1,-1 2-1,0 0 1,-1 0-1,2-1 1,-1 1-1,0 0 0,1 0 1,-2 0-1,1 0 1,1 0-1,-1 0 0,-1 0 1,1 0-1,1 0 1,-1 1-1,-1-1 1,2 0-1,-1 0 0,0 0 1,1 2-1,-3-1 1,2 0-1,-2 2 1,0-2 0,2 2-1,0-2 1,-2 2 0,2 0 0,-1-1-1,1 1 1,0 0 0,-2 3-1,-4 10 194,2 0 0,-4 32-1,5-14 194,1-1 1,3 40-1,0-38-287,0-32-117,0-1 1,0 1-1,1 0 1,-1-1-1,2 1 0,-2-2 1,1 2-1,0 0 0,-1-1 1,2 0-1,-1 0 1,0 1-1,1-2 0,-1 2 1,2-2-1,-2 1 1,0 0-1,2 0 0,-2-1 1,2 0-1,-2 1 0,2-1 1,0 0-1,-2 1 1,2-1-1,-1 0 0,0-1 1,0 2-1,1-2 0,0 1 1,-1-1-1,5 1 1,2 1-252,2-2 0,-2 0 1,1 0-1,0 0 0,0-2 1,-1 2-1,16-6 0,-15 2-470,-1 0-1,0-2 0,1 2 0,-2-2 0,1 0 0,-1 0 0,0-1 1,-1 0-1,10-11 0,26-28-3779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5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70 3057,'0'0'10370,"0"11"-9852,0 74 61,28-85-320,-26 0-238,1-1 1,0 0 0,-1-1-1,1 1 1,0 0 0,-1-2-1,0 2 1,0-1 0,1 0-1,-2 0 1,2 0 0,-2-1-1,2 2 1,-2-2 0,1 0-1,-1 1 1,2-1 0,-2 0-1,-1 1 1,1-1 0,1 0-1,-1 1 1,-1-1 0,1-4-1,2-7 287,0-1-1,-2 0 1,0-21-1,-1 35-289,0 0-1,0-1 1,0 1-1,0 1 1,0-1-1,-1-1 1,1 1-1,0 0 1,0 1-1,-1-2 1,1 1-1,-2 0 1,2 1-1,0-2 1,-1 1-1,1 1 1,-1-1-1,1 1 1,-2-2-1,1 1 1,1 1-1,-1-1 1,-1 1-1,2 0 1,-2-2-1,-1 1-13,0 0-1,1 1 0,-1-2 0,-1 2 0,1-1 0,1 1 1,-1 0-1,0 0 0,-6 0 0,5 1-9,-1-1-1,-1 2 1,1-1-1,1 0 1,-1 1-1,-1-1 1,2 2-1,-1-2 1,1 2-1,0-1 1,-1 1 0,-5 4-1,4 2 41,-1 0 0,0 1-1,1 0 1,0 0 0,1 0 0,1 1 0,0 0-1,0 1 1,1-2 0,1 1 0,-4 22 0,4-2 186,-1 0 0,3 1 0,4 36 0,-4-62-173,0 0-1,1-1 1,1 2 0,-1-2 0,0 0-1,2 1 1,-2-1 0,2 0 0,0 1-1,-1-1 1,2 0 0,-1 1 0,1-2-1,-1 0 1,1 1 0,0-1 0,0 0-1,1 0 1,-1 0 0,1-1 0,-1 1-1,2-2 1,8 5 0,-2-2 8,2-1 0,-1-1 0,0 1 0,1-1 0,-1-2 0,0 0 0,1-1 1,-1 0-1,15-1 0,-24 1-127,-1 0 0,-1 0 0,2-1 0,-1 1 0,0-2 0,1 1 0,-2 1 0,1-1 0,0-1 0,-1 1 0,2 0 1,-1-2-1,0 2 0,-2-2 0,2 2 0,-1-2 0,1 2 0,2-6 0,-2 3-448,-2 1 0,1-1 0,0 2 0,0-2 1,-1 1-1,0-1 0,-1 0 0,2 0 0,-1-7 0,0-29-10845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5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4290,'0'0'8471,"0"4"-8367,1 19 292,2-1 1,1 1-1,9 29 1,3 21 271,-6-11-437,-2 95 0,-8-64-3511,0-91 3155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59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7443,'0'0'4317,"25"-5"-3503,9-1-536,122-28 703,-128 27-811,-10 0-3,2 2 0,0 1 0,0 0 1,24-1-1,-44 6-171,2-1 1,-1 0-1,-1 0 1,1 1-1,-1-1 1,2 2-1,-2-2 1,1 0-1,0 1 1,-1-1-1,0 1 1,2-1-1,-2 2 1,1-2-1,-1 1 1,1-1-1,-1 1 1,0 1-1,0-2 1,2 1-1,-2 0 1,0-1-1,0 2 1,0-1-1,1-1 1,-1 1-1,0 2 1,3 30 27,-3-26-25,2 106 19,-3-83-16,1 0-1,1 0 1,2-1 0,9 44 0,-11-70 18,-1 1 0,2-1 0,-1-1 0,0 1 0,1 0 0,-1-1 0,0 1 0,1 0 0,-1-1 0,2 1-1,-2 0 1,2-1 0,-2 0 0,2 0 0,-1 1 0,1-2 0,0 1 0,2 2 0,-1-3 18,-1 0 0,1 1 0,0-2 0,0 1-1,0-1 1,0 0 0,0 0 0,-2 0 0,2 0 0,0 0 0,0 0-1,0-1 1,0-1 0,4 1 0,-5 0 4,0-1-1,1 0 1,-2 0 0,1 0-1,0 0 1,-1 0 0,1 0-1,-2 0 1,2-1 0,0 0-1,-2 1 1,2-1 0,-2 0 0,2 1-1,-2-2 1,0 1 0,1 0-1,-1-1 1,2-4 0,-1-2 23,2-2 0,-1 0 1,-2 0-1,3-15 0,-2 6-26,-2-1-1,0 1 0,-2 0 0,1-1 1,-2 1-1,-10-36 0,10 50-45,1 0 0,-1 1 0,0-1 0,-1 0 1,0 1-1,0 0 0,0 0 0,0 0 0,-1 1 0,1 0 0,-1-1 0,-1 2 0,1-1 0,-2 1 0,2 0 0,-2 0 0,2 0 0,-2 1 0,1 1 1,-1-1-1,0 0 0,1 1 0,-14-2 0,17 4-41,0-2-1,1 2 1,-1-1 0,0 1 0,1 0 0,-1 0 0,0 0-1,1 0 1,-1 0 0,0 0 0,1 1 0,-1-1 0,0 2 0,1-2-1,-1 1 1,0 0 0,2 1 0,-2-1 0,1 0 0,-1 1-1,2-1 1,-2 0 0,2 1 0,-2 0 0,2 0 0,-2 0-1,2 0 1,-1 0 0,1 0 0,0 0 0,-1 1 0,-2 4-1,2 3-373,-1 1 0,0 0-1,2-1 1,0 1-1,-1 0 1,2 18 0,0-29 422,0 11-864,0-1 0,2 0 1,2 19-1,0-17-781,0 0 1,13 23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0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48 8996,'0'0'7916,"1"12"-7668,26 108-236,23 142 397,-38 189-641,-13-444 198,2-3 4,-1 0-1,0 0 1,0 0-1,0-2 1,-1 2-1,1 0 1,-1 0-1,1 0 0,-2-1 1,1 1-1,0 0 1,-1-1-1,-3 6 1,4-9 32,1 0 0,0 0 0,-2 0 0,2 0 0,0 0 0,-1 0 0,1 0 0,0 0 0,-1 0 0,1 0 0,0 0 0,-2-1 0,2 1 0,0 0 0,-1 0 0,1 0 0,0-2 0,0 2 0,-1 0 0,1 0 0,0-1 0,0 1 0,0 0 0,-2 0 0,2-1 0,0 1 0,0 0 0,0-2 0,0 2 0,0 0 0,0-1 0,-1 1 0,1 0 0,0-1 0,0 1 0,-44-156 192,19 60-204,10 46 24,3 0-1,1-2 1,3 0 0,3 0-1,1 0 1,7-82 0,-2 121-23,0 0 0,2 1 0,1 0 0,-1-2 0,2 2 0,-1 0 0,1 0 0,1 2 0,0-2-1,1 1 1,1 0 0,-1 1 0,11-12 0,-10 14-3,-1 2-1,1-1 0,0 0 1,0 1-1,1 0 0,-1 1 1,2 0-1,-1 1 1,0 0-1,1 0 0,0 0 1,0 1-1,-1 0 0,2 2 1,-1 0-1,18-2 0,-26 3 2,0 0-1,0 1 0,0-1 0,0 0 0,0 2 0,0-2 0,0 1 0,0-1 0,0 1 1,0 1-1,-1-1 0,2 0 0,-2 1 0,0-1 0,1 0 0,-1 1 0,0-1 0,1 0 1,-1 1-1,0-1 0,1 2 0,-1-2 0,0 2 0,-1-2 0,2 0 0,-1 2 1,-1-2-1,1 2 0,-1-2 0,2 6 0,-1 8-39,2-2 0,-2 2 1,-1 21-1,0-26 30,0 8-22,0-2 0,-1 1 0,-7 31-1,6-41 21,0-1 0,-1 1-1,0 0 1,1-1-1,-2 0 1,1 0 0,-1 0-1,0-1 1,-1 2-1,1-2 1,-12 10 0,8-9-22,0 1 1,-2-2-1,1 2 1,1-2-1,-3-1 1,-17 8-1,-9-5-3523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00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9636,'0'0'5843,"47"176"-5747,-42-140 48,0-4-144,-1-8 0,2-16-64,-6-1-496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0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37 3121,'0'0'7190,"-35"-27"-3657,31 25-3490,-1 0 1,-1 1-1,2 0 1,-1-1-1,0 2 1,-1-1-1,1 1 1,1 0-1,-1 0 1,-1 0-1,1 0 1,0 1-1,-1 1 1,2-2-1,-1 1 1,0 2 0,1-2-1,-2 0 1,2 2-1,-1 0 1,1-1-1,0 1 1,0 0-1,0 1 1,0-2-1,0 2 1,0-1-1,1 1 1,-1 0-1,2 0 1,-5 7-1,-4 6 23,2 3 1,0-1-1,2 1 0,-1-2 0,3 2 0,-1 2 0,-4 31 0,6-6 27,1-1 1,4 64-1,-1-102-54,2 1 0,-1 0 0,0 1 0,2-1 0,0-1 0,-1 1 0,2-1 1,0 2-1,0-2 0,0 0 0,10 13 0,-10-17-22,-2 0 1,2 1-1,0-1 0,2 0 1,-2-1-1,0 1 0,1 0 1,0-1-1,-1-1 0,2 1 1,-1 0-1,0-1 1,1 0-1,-1-1 0,2 2 1,-2-3-1,0 1 0,2 0 1,6-1-1,-3 2 8,-1-2-1,-1-2 1,1 2 0,-1-1-1,2-2 1,10-2-1,-15 4-58,0-2-1,-1 0 0,2 1 0,-2-2 0,0 1 0,1-1 1,-1 0-1,0 1 0,-1-1 0,1-1 0,4-6 1,16-23-1746,-7-5-2987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0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11365,'0'0'6083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01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20 4066,'0'0'8719,"-11"-4"-7884,5 0-709,4 3-89,1-1 1,-2 1-1,2 0 0,-2 1 0,1-2 0,0 1 0,0 1 0,0-1 1,0 1-1,-1-2 0,0 2 0,2 0 0,-2-1 0,1 1 0,-1 0 1,2 0-1,-2 1 0,0-1 0,1 0 0,0 0 0,0 2 0,-1-2 1,2 1-1,-2 0 0,2-1 0,-2 2 0,0-1 0,2 0 0,0 1 1,-2-1-1,-1 3 0,-4 5 136,1 1-1,1 0 1,-1 0 0,2 0 0,-1 1 0,1 0 0,1 1-1,0-2 1,0 2 0,-1 12 0,1 8 65,0 0 0,1 50-1,3-80-219,0 2-1,1-1 0,-1 1 0,2-1 1,-2 1-1,1-2 0,0 2 0,1-1 1,-1 0-1,0-1 0,1 2 0,0-1 1,0 0-1,0-1 0,0 1 0,0 0 1,1-1-1,0 0 0,-1 0 0,1 1 1,0-2-1,-1 1 0,1 0 0,0 0 1,1-1-1,-2 0 0,2 1 1,-1-1-1,0-1 0,1 1 0,-2-1 1,8 2-1,0-1-25,1 0 0,0-1-1,-1 0 1,2 0 0,-1-1 0,0 0 0,-2-1 0,2 0 0,17-6 0,-23 5-396,0 0-1,1 1 1,-2-1 0,1-1 0,0 1 0,-1-1 0,0 0 0,2 0 0,-2 0 0,0 0 0,-2-1 0,6-4 0,12-29-7547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01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5314,'0'0'9047,"7"33"-8575,22 110-125,-21-94-49,-3 2 0,2 85-1,-6-37-61,2-95-243,1-11-35,9-26-117,15-30-188,-12 40 274,3 2 1,0-2-1,1 3 0,41-33 1,-57 49 115,0-4 1807,-4 13-1766,-3 62 191,1-44-143,0-1-1,2 2 0,2-1 0,3 29 0,-5-49-110,1-1 0,-1 1 0,2 0 0,-1-1 0,0 1 0,1 0-1,-1-1 1,0 1 0,2 0 0,-2-1 0,2 0 0,-2 0 0,2 0 0,-2 0 0,2 0 0,0-1 0,-1 2 0,1-2-1,-2 0 1,2 1 0,0-1 0,-1 0 0,2-1 0,3 3 0,6 0 36,-1-2 1,2 0-1,-2 1 0,20-4 1,-14 2-172,-15 0-121,0 0-1,-1 0 1,1 0-1,0 0 1,-1 0 0,1 0-1,0-1 1,-1 1-1,1-1 1,0 1-1,-1-2 1,0 1-1,0 0 1,1-1-1,0 1 1,-2 0-1,2-1 1,1-2-1,9-16-7914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0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10373,'0'0'6931,"33"112"-6803,-22-76-96,-3-4-32,0-8 48,-5-9-96,-1-3-96,-2-10-656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0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9764,'0'0'8116,"-8"0"-8788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0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0 400,'0'0'14604,"9"11"-13814,-1-2-699,0 0 0,0 1 0,0 0 0,-1 1 0,-2 0 0,2-1 0,-2 1 0,7 20 0,3 30 91,-3 0 1,-3 1-1,-2 0 1,-3 65-1,-4-120-188,0-3-3,0 1 0,0 0 0,0 1 0,1-2 1,-1 1-1,2 0 0,-1 1 0,0-2 0,1 1 0,-1-1 0,2 1 0,-1-1 1,4 8-1,-5-12-296,-1 0 0,1 0 1,-1 0-1,2 0 1,-2 2-1,0-2 0,1 0 1,-1 0-1,1 0 1,-1 0-1,2 0 0,-2 0 1,1 0-1,-1 0 1,0-2-1,1 2 0,-1 0 1,2 0-1,-2 0 1,1 0-1,-1-1 0,1 1 1,5-9-5107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0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9989,'0'0'9076,"123"0"-9060,-69 0-16,-2 0-192,-8-15-1521,2 10-3746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04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8820,'0'0'8937,"0"5"-8600,0 29-325,1-1 1,11 56-1,-9-75-14,0-2-1,1 0 1,0 0-1,1 0 1,0 0-1,1 0 1,-1-2 0,2 2-1,1-1 1,12 14-1,-18-22-10,1 0 0,1-1 0,-1 1 0,1-2 0,-2 2-1,2-2 1,0 2 0,-1-2 0,1 1 0,0-1 0,0 0 0,0-1-1,0 2 1,0-2 0,0 1 0,0-1 0,0 0 0,0 0 0,0 0-1,0-1 1,0 1 0,0-2 0,7 0 0,-3-1-48,0 0 1,-2 1 0,2-2-1,-1 0 1,1 0 0,-1 0-1,-1-2 1,1 1 0,0 0 0,7-9-1,-8 8-109,-2 0 0,1 0 0,-1-1 0,0 0 0,0-1 0,-1 2 0,1-2 0,-2 1 0,5-16 0,-4 3-27,-1 2 0,0-1-1,-2-21 1,0 40 240,-3 19-646,-1 14 189,0 63 1,4-95 364,0 1-1,0-2 1,1 1 0,-1-1 0,0 1 0,0 1 0,0-2-1,2 1 1,-2-1 0,0 1 0,1 1 0,-1-2-1,0 1 1,1-1 0,-1 1 0,2-1 0,-2 2 0,1-2-1,-1 0 1,1 1 0,-1-1 0,2 0 0,-1 1 0,-1-1-1,1 0 1,-1 0 0,2 2 0,-1-2 0,-1 0 0,1 0-1,1 0 1,-2 0 0,1 0 0,0 0 0,-1 0-1,2 0 1,-2 0 0,2 0 0,1 0 21,0-2 1,-1 2 0,0 0-1,0-1 1,1 1-1,0-1 1,-1 1-1,0-2 1,0 1-1,1 0 1,-2-1-1,2 1 1,2-2-1,3-9 336,0 2 0,0-2-1,-1 0 1,0 0 0,-1-2 0,0 2-1,-2-1 1,1 0 0,-2-1-1,1 1 1,-2-2 0,0 2-1,-1-2 1,0-23 0,7 64-76,64 414 1126,-54-312-1145,3 246 1,-22-404-250,-3 1 1,-8-42 0,1 2 42,-6-60-287,2-242 0,15 354 236,3-1 1,-2 1 0,3 0 0,0-1-1,0 1 1,1 1 0,2-1 0,12-25-1,-15 36 34,0-1 0,0-1 0,0 3 0,1-2-1,0 0 1,1 2 0,-1 0 0,0-1 0,2 1-1,0 0 1,-1 1 0,1-2 0,0 2 0,-1 2 0,1-2-1,1 1 1,-1 0 0,1 1 0,0-1 0,0 2-1,9-2 1,-14 2 6,1 1 1,0 0-1,0 0 1,0 0-1,-2 0 0,2 0 1,0 0-1,0 1 0,-1-1 1,1 1-1,0 1 0,-1-1 1,1 0-1,-2 1 0,2-1 1,-1 2-1,1-2 0,3 4 1,-3 1 17,-2-2 0,1 1 1,0-1-1,-1 1 1,1 1-1,-2-1 0,2-1 1,-2 1-1,1 1 0,-1 0 1,0 0-1,1 7 1,0 10 12,0-2 1,-1 38 0,-2-54-28,1 2 1,0-2-1,-2 2 1,1-2-1,0 2 1,-2-2-1,2 2 1,-2-2-1,0 0 1,1 1-1,-1-1 1,0 0-1,-1 1 1,-5 4-1,1-2-55,-1 0 1,-1 0-1,1-1 0,-2 0 0,2-2 1,-2 2-1,1-2 0,-1-1 0,-1 0 1,1 0-1,-1 0 0,2-1 0,-2-2 0,0 2 1,0-2-1,-15-1 0,23-1-2362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0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16103,'0'0'11141,"3"-12"-10964,-3 5-177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1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329 189 672,'0'0'8591,"17"-6"-7599,21 8-741,-29 0-320,0-1 0,1-1 0,-1 0 0,0 0 0,1-1-1,8-2 1,-14 2 49,-1 1 0,0-2-1,-1 1 1,1 0 0,-2-1-1,2 1 1,0 0 0,-1-2-1,1 2 1,-2-2 0,2 2-1,-2-2 1,2 2-1,-2-2 1,1 0 0,0 1-1,0-1 1,-1 2 0,0-2-1,-1 0 1,2 1 0,-1-1-1,0-1 1,1-3 0,-1-7 50,0-1 0,1 0 0,-2-1 0,-2-14 0,1-6 1148,1 34-1156,0 2 1,0 0-1,0 0 0,-1 0 0,1 0 0,0 0 0,0 0 0,0 0 1,0 0-1,0-1 0,-2 1 0,2 0 0,0 0 0,0 0 0,0 0 1,0 0-1,-1 0 0,1 0 0,0 0 0,0 0 0,0 0 0,0 0 1,-1 0-1,1 0 0,0 0 0,0 0 0,0 0 0,0 0 0,-2 1 1,2-1-1,0 0 0,0 0 0,0 0 0,0 0 0,0 0 0,0 0 1,-1 0-1,1 0 0,0 2 0,0-2 0,0 0 0,0 0 0,0 0 1,0 0-1,0 0 0,0 0 0,-1 1 0,1-1 0,0 0 0,0 0 1,-11 13-166,-52 113 76,42-81 127,0 0 0,-5-2 0,-36 54 0,54-86-90,-2 0 0,1-1 0,-2 1 1,1-2-1,-1 1 0,0-2 0,-1 0 1,0 0-1,0-2 0,0 1 0,-1 0 1,0-2-1,-1-1 0,1 1 0,0-2 1,-21 4-1,30-6-3,-1-1 0,0 1 0,-1-1-1,1 0 1,1 0 0,-1-1 0,-10-2 0,14 3 33,-1-1 0,1 1 0,0-1 0,-1 1 0,0-2 0,2 1 0,-2 0-1,1 1 1,0-2 0,-1 1 0,1 0 0,0-1 0,1 1 0,-2 0 0,1-1 0,1 1 0,-1 0 0,1-1 0,-2 1 0,2-2 0,0 2-1,-1 0 1,1-1 0,0 1 0,0-2 0,0-1 0,-1-5 26,-2-63-43,3 67 25,0 1 0,0 0 0,1-2 1,-1 2-1,2 0 0,-1 0 0,-1-1 0,3 1 0,-2 0 0,0 0 0,2 0 1,-2 0-1,5-4 0,-5 8-1,-1-1 1,1-1 0,1 2-1,-2-1 1,1 1-1,0-1 1,-1 1-1,2-2 1,-1 2 0,0 0-1,-1-1 1,2 1-1,-1 0 1,0 0 0,1 0-1,-1 0 1,-1-1-1,1 1 1,1 0-1,-1 0 1,0 0 0,1 1-1,-1-1 1,-1 0-1,1 0 1,1 0-1,-1 1 1,0-1 0,-1 0-1,2 2 1,-1-2-1,0 1 1,-1-1 0,2 1-1,-1-1 1,0 3-1,30 33-12,-27-32 77,12 20-63,3 0 0,-1-1 0,4-2 0,-2 0 0,2-1 0,1-1 0,41 26 0,-59-43-629,1 0 1,-1 1-1,0-2 0,1 1 1,0-1-1,0 0 1,-1-1-1,2 2 1,-2-2-1,2 0 1,-2 0-1,12-3 0,5-2-3096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0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282 245 3169,'0'0'6065,"-4"-10"-4966,-8-25-196,8 18-463,-1-1-1,-2 2 1,1-1-1,-1 1 1,-2 0 0,-14-21-1,22 35-402,-2 0 1,0-1-1,1 2 0,-1-2 1,0 2-1,1-2 0,-1 2 0,0-1 1,1 1-1,-2 0 0,1-1 1,0 1-1,-1 1 0,2-1 0,-2 1 1,1 0-1,-1-2 0,1 2 0,1 0 1,-2 0-1,1 2 0,-1-2 1,1 0-1,-1 1 0,2-1 0,-5 3 1,2-1-28,-1 1 1,1 0-1,0-1 0,1 1 1,-2 1-1,1-1 1,1 1-1,0 0 1,0 0-1,0 0 0,0 1 1,0-1-1,-4 8 1,0 3 0,0 1 0,1 1 0,2-1 0,0 1 0,-1 1 0,2-1 0,-1 24 0,1 1 59,4 82 1,0-122-68,0 0-1,0 0 1,0 0-1,1-1 1,-1 2-1,2-2 1,-2 0-1,0 2 1,1-2-1,0 1 1,-1-1-1,2 2 1,-1-2-1,0 0 1,1 1-1,-1-1 1,-1 0-1,3 1 1,-2-1-1,0 0 1,3 2-1,-1-2 3,1 1 0,-1-1-1,1 0 1,0 1 0,-2-1 0,2-1 0,0 1 0,-1-1-1,1 0 1,7 0 0,-5 0-5,0-1 1,0 1-1,0-1 0,-1-1 0,2 1 1,-2-2-1,0 2 0,1-2 1,0 1-1,0-1 0,-2 0 1,1 1-1,8-9 0,-5 2-17,-1-1-1,0 0 1,-1 0-1,1 0 1,-2-1-1,-1 0 1,7-17-1,-2-6 13,7-42 0,-6 25 17,-8 188 198,-2-118-207,-1-3 8,1 1 1,0 1-1,1-1 1,2 0 0,0 1-1,-1-1 1,2-1-1,10 23 1,-14-38-3,1 0 0,0 1-1,1-1 1,-1 0 0,0 1 0,2-1-1,-2 0 1,1-1 0,-1 2 0,0-1-1,2 0 1,-2-1 0,1 2 0,0-2 0,0 1-1,-1-1 1,2 0 0,-2 0 0,2 1-1,-2-1 1,2 0 0,-2 0 0,0 0-1,2 0 1,1-1 0,1 1 13,-1-1 1,2-1-1,-1 1 1,-1 0-1,1-1 0,-1 1 1,2-2-1,6-3 1,0-4-15,0 0 1,-2-1-1,1 0 1,-2-1 0,1 0-1,-1-1 1,-1 1-1,0-1 1,8-19 0,5-20 0,21-63 0,-36 92 31,0-2 0,-1 1 1,-1 0-1,-1-1 1,-2-33-1,-1 58-36,0-1 0,0 0 0,0-1 0,-1 1-1,1 0 1,0-1 0,0 2 0,-2-1 0,2 0-1,-1-1 1,1 2 0,-1-1 0,1 0 0,-2-1-1,2 2 1,-1-1 0,0 1 0,1-1 0,-2-1-1,1 2 1,1-1 0,-1 1 0,-1 0 0,1-1-1,0 1 1,1 0 0,-2-2 0,1 2 0,0 0-1,-1 0 1,1 0 0,-2-1 0,-47 1-121,32 1 7,17-1 91,0 0-1,-1 0 1,1 2 0,0-2 0,-1 1-1,1-1 1,0 1 0,-1-1-1,1 2 1,0-2 0,1 1 0,-2 0-1,1-1 1,0 2 0,1-1-1,-2 0 1,2 1 0,-1-1-1,0-1 1,1 1 0,0 1 0,-2-1-1,2 0 1,-1 1 0,1-1-1,0 0 1,0 1 0,0-1 0,0 0-1,0 1 1,0-1 0,0 3-1,-1 3-16,1-1-1,0 1 0,1 0 0,-1-1 1,1 1-1,2 6 0,1-3 28,0-2 0,0 0-1,0-2 1,0 2 0,1 0 0,1-1-1,6 8 1,49 47 36,-22-23 23,-30-30-46,0 1 0,-1 0-1,0 1 1,0 1 0,-1-1 0,0 1 0,-2 0 0,0 0 0,1 1-1,-2-1 1,0 1 0,-2 1 0,1-1 0,0-1 0,-2 1 0,-1 1-1,0 26 1,0-36 33,-1-2-1,1 1 0,0 0 0,-2-1 1,2 1-1,-1 0 0,0-1 0,-1 1 1,1 0-1,0-1 0,-1 1 0,1 0 1,0-1-1,-2 1 0,2-2 0,-1 2 1,0-2-1,-1 2 0,2-2 0,-2 2 1,0-2-1,1 1 0,-1-1 0,0 0 1,1 1-1,-1-1 0,0 0 0,1-1 1,-5 2-1,-8 2 204,1-3 0,-1 2 0,-1-2 0,-20-1 0,21-1-15,14 1-225,1 0 0,-1 0 0,1 0 0,0 0 0,-2-2 0,2 2-1,-1 0 1,1 0 0,0-1 0,-1 1 0,1 0 0,-2-1 0,2 1 0,0-2-1,0 2 1,-1 0 0,1-1 0,0 1 0,0-1 0,-1 1 0,1-2-1,0 2 1,0 0 0,0-1 0,0 1 0,0-1 0,0 1 0,0-2 0,0 2-1,0-1 1,0 1 0,0-1 0,0-1 0,1-27-973,0 28 825,6-33-2528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1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5811,'0'0'6872,"1"5"-6597,1 15-122,-1 2-65,0-1 0,2 0 0,1 1 0,9 27 1,-11-45-96,-1 0 1,0 0-1,1 0 1,0 0 0,0 0-1,0 0 1,1 0-1,0 0 1,-1-1 0,1 1-1,0-2 1,-1 1-1,2 1 1,-1-1 0,1-1-1,0 1 1,0-2-1,0 2 1,-1-2 0,1 2-1,1-2 1,-1 1-1,0-1 1,0 0 0,0 1-1,1-2 1,-1 1 0,6-1-1,4 0-52,-10 1 40,0-1 0,2 0 0,-2 0 1,0 0-1,0 0 0,0 0 0,0 0 0,0-1 0,0 0 0,0-1 0,0 1 0,0 0 0,0-1 0,0 1 0,-2-2 1,2 2-1,0-2 0,-1 1 0,1-1 0,4-5 0,3-4 47,-1-3 0,0 2 0,-1-2 0,0 1 0,-1-1-1,-1-1 1,0 0 0,-2 0 0,0 0 0,-1-1 0,0 1 0,-1-2 0,0 2 0,-1-28 0,-2 43 284,-1 1-315,0 0-1,-1 1 1,1-1 0,0 2 0,-1-2-1,1 1 1,0 0 0,-1-1 0,1 2-1,1-1 1,-1-1 0,-1 1 0,1 1-1,1-1 1,-1 0 0,1 1-1,-2-1 1,2 0 0,-1 1 0,1-1-1,-1 3 1,-14 35-70,14-35 98,-6 22 92,0 2 1,2-1-1,2 1 0,1 0 1,0 43-1,2-70-123,0-1-1,0 1 0,2 1 1,-2-2-1,0 1 0,0 0 1,0-1-1,1 2 1,-1-1-1,0-1 0,1 1 1,-1-1-1,2 2 0,-2-2 1,1 1-1,-1-1 0,1 1 1,-1-1-1,2 2 1,-2-2-1,1 0 0,0 1 1,-1-1-1,2 0 0,-1 1 1,-1-1-1,1 0 1,1 0-1,-2 0 0,1 0 1,0 0-1,2 2 0,36-2-37,-26-2-42,-8 2-14,-1 2-126,2-2-1,-2 0 1,1 0 0,-1-2 0,0 2 0,1-1 0,-1 0-1,0-1 1,2 1 0,3-3 0,16-19-4531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1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 5811,'0'0'6355,"-7"-4"-5040,3 1-1209,0 1-1,0-1 1,-1 0 0,1 2 0,0 0 0,-1-2-1,1 2 1,-2-1 0,1 2 0,-7-1-1,8 1-56,1 0 0,1 0 0,-1 0-1,0 0 1,1 1 0,-1-1 0,0 2-1,1-2 1,-1 1 0,2 0 0,-2 1-1,0-1 1,1 0 0,0 1 0,0-1 0,-1 2-1,2-2 1,-2 0 0,2 2 0,-1 0-1,0-2 1,0 2 0,1-2 0,-3 6-1,-3 9 92,1 0-1,0 0 1,2 0-1,0 0 1,0 1-1,2-1 1,0 1 0,1-1-1,1 30 1,0-44-133,0 1 1,0 0-1,0-1 1,0 1-1,1 0 1,-1-1-1,0 1 1,2 0-1,-1-1 1,-1 1 0,1 0-1,1-1 1,-1 0-1,0 0 1,1 1-1,-1-2 1,2 2-1,-2 0 1,0-2-1,2 0 1,-2 2 0,2-2-1,0 1 1,-2-1-1,2 0 1,-1 1-1,5 2 1,2-2-3,1 1 0,-1-2 1,0 1-1,1-1 0,-1 0 0,16-1 1,-21 0-115,-1 0 1,1-1 0,-1 1-1,1-1 1,-2 1 0,1-2-1,1 1 1,-1 0 0,-1-1-1,2 1 1,-1 0 0,0-1-1,-1 0 1,1 0-1,0 0 1,-1 0 0,5-6-1,25-22-4050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1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194 197 2385,'0'0'10119,"6"-16"-9276,14-54-160,-19 63-537,2 0 0,-2 1 0,-1-1-1,1-1 1,-1 1 0,0 1 0,0-12-1,-1-3 570,0 21-694,1-1 1,0 1-1,-2 0 0,2-2 0,0 2 0,-1 0 0,1-1 0,0 1 1,-1 0-1,1-1 0,-2 1 0,2 0 0,-1 0 0,1 0 0,0-2 0,-1 2 1,1 0-1,-2 0 0,2 0 0,-1 0 0,1 0 0,-1 0 0,1 0 1,-2 0-1,2 0 0,-2 0 0,-26 0-106,20 2 122,1-2-37,0 1-1,1-1 1,0 1-1,0 2 1,-1-2-1,2 2 1,-1 0-1,0-1 1,0 1-1,1 0 1,0 1-1,-1 0 1,1 0-1,0 0 1,1 0-1,-2 0 1,2 1 0,0-1-1,0 1 1,-5 11-1,2-5 30,1 1 1,-1 0-1,2 0 0,-1 0 1,2 0-1,0 1 0,2-1 0,-1 2 1,-1 15-1,3-13-1,-1-7-22,1 2 0,1-2-1,1 18 1,-1-26-6,0 1 0,0-1 0,0 0 0,2 2-1,-2-2 1,0 1 0,1-1 0,-1 0 0,1 1-1,-1-1 1,2 0 0,-2 1 0,1-1 0,0 0-1,1 1 1,-2-1 0,1 0 0,0-1 0,1 2-1,-1-1 1,0-1 0,1 1 0,-1 1 0,0-2-1,1 1 1,-1-1 0,0 1 0,1-1 0,2 2-1,1-2 5,-1 1 0,1-1 0,1 0 0,-1 0-1,-1 0 1,1 0 0,1-1 0,-1-1 0,-1 2 0,1-1-1,1 0 1,-2-2 0,1 2 0,-1-2 0,0 0 0,1 2-1,-1-2 1,4-3 0,0-2 5,-1 0-1,0 1 1,-1-2-1,1 1 1,-2 0 0,1-2-1,7-16 1,12-52 375,-25 189-539,2-110 154,-2 1 0,0 0 0,0 0 0,1-1 0,-1 0 0,1 1 0,-1 0 0,2 0 0,-1-1 0,-1 0 0,1 1 0,1-1 0,-1 0 0,0 1 1,1-1-1,-1 0 0,0-1 0,1 2 0,-1-1 0,0-1 0,1 1 0,-1 1 0,0-2 0,1 1 0,0-1 0,0 0 0,-1 1 0,0-1 0,2 0 0,-2 0 0,1 0 0,-1 0 0,4 0 0,3 0 17,0 2 0,-1-4 0,1 2 1,0-1-1,0 1 0,9-4 0,-9 0-10,0 0-1,0 0 0,0 0 1,0 0-1,-1-1 0,1-1 1,-1 1-1,-1-2 0,0 1 1,0 0-1,0 0 1,-1-2-1,8-11 0,-6 8-6,-2 2 0,1 0 0,-2-2-1,0 0 1,0 1 0,0-1 0,-2 0-1,0 1 1,0-1 0,1-17 0,-3 15-75,-3-27 106,3 38-56,0 2-1,-1-1 1,1 0-1,0-1 0,-1 2 1,1-1-1,-2 0 1,2 1-1,-1-2 0,1 1 1,-1 1-1,-1-1 1,2 1-1,-1-2 0,0 2 1,1-1-1,-2 1 1,1-1-1,1 1 0,-1 0 1,-1-2-1,1 2 1,0 0-1,1 0 0,-2-1 1,1 1-1,0 0 1,-1 0-1,1 0 0,-2 0 1,5 3-579,-1-1 530,0 1 1,1 0-1,-1-2 1,0 2 0,1-1-1,0 0 1,0 0 0,0 0-1,0 0 1,0 0 0,1-1-1,-2 0 1,5 3 0,4 3 39,-4-2 58,83 81 327,-80-78-219,-1 2 0,0 0 0,-1 0-1,0 0 1,-1 0 0,1 2 0,6 19-1,-11-27-104,-1 0-1,-1 0 0,1 0 0,1 0 0,-2 0 0,0 0 0,0 0 1,0 0-1,0 0 0,-2 4 0,2-5-3,-1-2 1,1 2-1,-1-2 0,1 2 0,-2-2 1,1 2-1,0-2 0,-1 0 0,1 2 1,0-2-1,-1 1 0,1-1 1,0 0-1,-1 1 0,-2 0 0,-1 1 10,0 0-1,-1-1 0,0 1 1,0-2-1,0 2 0,0-2 0,0-1 1,-1 2-1,2-2 0,-2 1 1,-8-2-1,13 1-51,2 1-5,0-1-1,-2 0 0,2 0 0,-1 0 0,1 0 1,-1 0-1,1 0 0,-2 0 0,2 0 0,-1 0 1,1 0-1,-1 0 0,1 0 0,-2-1 0,2 1 0,-1 0 1,1 0-1,-1 0 0,1-2 0,0 2 0,-2 0 1,2-1-1,-1 1 0,1 0 0,0-1 0,-1 1 1,1 0-1,0-2 0,0 2 0,-2-1 0,2 1 1,0 0-1,0-1 0,0 1 0,-1-2 0,1 2 0,0-1 1,0 1-1,0-1 0,0 1 0,0-2 0,0 2 1,0-1-1,0 1 0,0-1 0,0 1 0,0-2 1,0 2-1,1-1 0,-2-39-4083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1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74 4338,'0'0'7964,"1"-12"-6774,3-1-823,1-35 2584,-5 61-2881,0 14-111,-5 233-62,1-204 104,-3 0 1,-21 88 0,26-136-4,-14 39-25,13-73 678,3 17-664,1 0-1,-1-1 1,3 1 0,-2 0 0,2-1 0,0 2 0,1-1 0,-2 1 0,2-1 0,2 1 0,-2 0 0,1 0 0,0 1 0,1-1-1,0 1 1,1 1 0,0-1 0,9-8 0,-7 7-25,2 2 0,-2-1-1,2 0 1,-1 2 0,2 0-1,-1-1 1,1 2 0,-1 0 0,1 0-1,0 2 1,0-1 0,0 2 0,18-2-1,-27 3 29,0 0-1,-1 0 1,1 0-1,0 0 1,1 0-1,-2 0 1,1 1-1,0-1 1,-1 2-1,1-2 1,0 1-1,-1 0 1,1 1 0,0-1-1,-1 0 1,0 1-1,0-1 1,5 4-1,-4 1-4,-1-2 0,0 1 0,0 0 0,0-1 0,0 2 0,0-1 0,-1 0 0,-1 1 0,1 7 0,5 22-10,-4 1 0,0 0 1,-5 53-1,2-85-247,1-1 1,0-1-1,0 2 0,-2-1 1,2 1-1,-1-1 1,0-1-1,-1 1 0,1 1 1,-2 1-1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1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253 181 3057,'0'0'7807,"0"-19"-7228,0-91 658,0 108-1168,0 1-1,0 0 1,0 1-1,0-2 0,-1 1 1,1 0-1,0 1 1,0-2-1,-1 1 0,1 1 1,0-1-1,-2-1 1,2 2-1,0-1 0,-1 0 1,1 1-1,-1-2 1,1 2-1,-2-1 0,2 1 1,-1-1-1,0 1 0,1-2 1,-2 2-1,1 0 1,1-1-1,-3 1 0,-1-1-20,0-1-1,2 2 1,-2-1-1,0 1 1,0 0-1,1 0 0,-1 0 1,-4 0-1,0 1-43,-1 1-1,1-1 1,0 2-1,0-2 1,1 2-1,-16 7 1,13-2 79,-1 0-1,2 2 1,-1-1 0,1 0-1,0 2 1,1-2 0,0 2 0,1 1-1,0-1 1,-10 23 0,13-23-57,0 1 1,0-1-1,1-1 1,1 2-1,-1 0 0,2-1 1,-1 1-1,1 0 1,1 0-1,0 0 1,1-1-1,3 19 1,-2-28-27,-2-1-1,1 0 1,-1 1 0,1-1 0,-1 0 0,2-1 0,-1 2-1,-1-1 1,1-1 0,1 1 0,-2 1 0,1-2-1,0 1 1,1-1 0,-1 1 0,0-1 0,-1 2-1,2-2 1,-1 1 0,0-1 0,1 0 0,-1 0 0,0 0-1,1 1 1,2-1 0,38 0-27,-28 0-11,-9-1 23,0 0 0,2 1 0,-2-3 0,1 2-1,-1-1 1,0 0 0,-1-1 0,2 0 0,-1 1-1,-1-1 1,1 0 0,-1-1 0,2 0 0,-2 0-1,0 0 1,0 0 0,-2 0 0,2 0-1,-1-1 1,1 1 0,1-7 0,9-13-3,-2 2 0,-2-2 1,10-30-1,-9 26 42,-11 43 29,-1 18-29,1-23-46,0 0 0,0 1 0,1-2-1,0 2 1,7 18 0,-8-26 16,2-2 0,-1 2 1,0 0-1,1-1 0,-1 1 1,0-2-1,1 2 0,-1 0 1,2-2-1,-2 0 0,0 2 0,2-2 1,-2 1-1,2 0 0,0 0 1,-2-1-1,2 0 0,-1 1 1,1-1-1,0-1 0,-1 1 0,1-1 1,0 2-1,-1-2 0,1 1 1,0-1-1,-1 0 0,5 0 0,0-1 5,-1 1-1,1-2 0,-2 0 1,2 0-1,0 0 0,-1-1 0,1 0 1,-2 1-1,2-1 0,-2-1 1,1 0-1,-1 0 0,0 0 0,1 0 1,-1-1-1,-1-1 0,5-4 1,1-1 112,-1-1 1,-1 0-1,0 0 1,-1-1-1,-1 1 1,1-2 0,4-15-1,-11 28 100,4 75-265,14 89 0,4 45 293,-21-155-219,2-1-69,-9 102 0,-2-132-4,2-18 132,0-18 296,-2-62-293,6 0 1,6-96 0,-2 134-171,4 1 1,0 0 0,2-1 0,3 2-1,0 0 1,2 0 0,2 2 0,1-1-1,34-53 1,-42 77 34,0 1 1,0-1-1,2 0 0,-2 2 0,2 1 0,21-17 0,-26 22 30,1-1 0,0 1 0,0-1 0,0 2-1,1 0 1,0 0 0,-2 0 0,2 0-1,-1 0 1,1 2 0,0-1 0,1 1-1,-2 0 1,1 0 0,6 1 0,-10-1 21,-2 2 0,2-2 0,-2 0 0,1 1 0,0 0 0,0-1 0,-1 2 1,2-1-1,-2 0 0,0 1 0,1-1 0,-1 0 0,0 1 0,1-1 0,-1 0 1,0 1-1,1-1 0,-1 0 0,0 2 0,1-2 0,-2 1 0,1 0 0,-1 0 1,1 0-1,-1 0 0,2 2 0,-1 6 6,0 0-1,1 0 1,-1 18 0,-1-16 8,1 6 35,-2 0 1,-4 36-1,3-46-43,1-2 1,-2 1-1,1 0 1,-1 1-1,0-2 1,1 0-1,-2 0 0,0 1 1,-10 10-1,4-2-39,-4-2 0,2-1 1,-2 0-1,0 0 0,0-1 0,-1 0 0,-1-2 0,1 0 0,-2-1 0,1 0 0,-19 6 0,19-13-487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60 8100,'0'0'7139,"0"9"-6998,1 75 400,-5 0 0,-16 98-1,4-92-464,-52 153 1,68-243-76,0 0 0,0 0 0,0 0 0,0 0 1,0 0-1,0 0 0,0 0 0,0 0 1,0 0-1,0-1 0,0 1 0,0 0 1,0 0-1,0 0 0,0 0 0,0 0 0,-1 0 1,1 0-1,0 0 0,0 0 0,0 0 1,0 0-1,0 0 0,0 0 0,0 0 1,0-2-1,0 2 0,0 0 0,0 0 0,0 0 1,0 0-1,0 0 0,0 0 0,0 0 1,-2 0-1,2 0 0,0 0 0,0 0 1,0 0-1,0 0 0,0 0 0,0 0 0,0 0 1,0 0-1,0 0 0,0 0 0,0 0 1,0 0-1,-1 0 0,1 0 0,0 0 1,0 0-1,0 0 0,0 0 0,0 0 0,0 0 1,0 0-1,0 2 0,0-2 0,-3-12 136,-1-60-97,3 0-1,14-127 0,-9 174-38,0 1-1,2-2 0,0 1 0,2 1 0,2 0 0,-1 1 1,2-1-1,1 2 0,1 0 0,0 1 0,25-30 0,-32 43-8,2 2 1,0-2-1,0 1 0,0 0 0,0 2 0,2-2 0,-1 2 0,0 0 0,1 1 1,-1 0-1,2 0 0,-2 0 0,2 1 0,-2 0 0,2 2 0,-1 0 0,1-1 1,0 2-1,-1-1 0,12 2 0,-21 1 4,2-2 0,-2 1 0,0-1-1,2 1 1,-2 1 0,1-2 0,-1 1 0,0 0 0,1 1 0,-1-1 0,0 0-1,1 1 1,-1-1 0,0 0 0,1 1 0,-1-1 0,-1 0 0,1 2 0,1-2-1,-2 1 1,1-1 0,-1 2 0,0-2 0,1 0 0,-1 2 0,0-2 0,0 1-1,0 3 1,2 58 67,-2-51-51,-2-4-3,1 0 1,0 0-1,-1-2 1,0 2-1,-1 0 1,0 0-1,-1-1 1,2 1-1,-2-1 1,0-1-1,-2 1 1,2 0-1,-1-1 1,0 0-1,-1 0 1,-12 9-1,6-4-308,0-2-1,-2-1 1,1 0 0,0 0-1,-1-1 1,0-1 0,-30 10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1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1905,'0'0'14441,"-2"8"-14123,-7 75-309,-27 97 0,27-162-1626,-6-12-5295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2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8116,'0'0'9956,"0"-17"-10148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2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9124,'0'0'6753,"0"8"-6612,0 0-71,1 75 631,-3-2 1,-21 120-1,-13-49-2139,36-149 200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2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84 7059,'0'0'10472,"0"0"-10458,0 0-1,0 0 1,0 0 0,0 0 0,0 0 0,0 0 0,0 1 0,0-1 0,0 0 0,0 0 0,0 0-1,0 0 1,0 0 0,0 0 0,0 0 0,1 0 0,-1 0 0,0 0 0,0 0 0,0 0 0,0 0-1,0 0 1,0 0 0,0 0 0,0 0 0,0 0 0,0 0 0,2 0 0,-2 0 0,0 0 0,0 0-1,0 0 1,0 0 0,0 0 0,0 0 0,0 0 0,0 0 0,0 0 0,1 0 0,-1 0 0,0 0-1,0 0 1,0 0 0,0 0 0,0 0 0,0 0 0,0 0 0,0 0 0,0 0 0,0 0-1,0 0 1,0-1 0,1 1 0,-1 0 0,0 0 0,0 0 0,0 0 0,0 0 0,0 0 0,0 0-1,0 0 1,0 5-12,0 2 0,0-2 0,2 2 0,-1-2 0,0 0 0,1 2 0,-1-2 0,0 1 0,2 0 0,0 0-1,-1-1 1,8 10 0,-8-13-15,1 2 0,1-1 0,-1 0-1,1 1 1,-2-2 0,2 1 0,0 0-1,0-2 1,0 2 0,0-2 0,0 2-1,0-2 1,0 0 0,0 1 0,0-1-1,2-1 1,-2 1 0,6-1 0,0 2-141,-1-2 0,0 0 1,1 0-1,-2 0 0,12-4 0,-18 4 128,1-2-1,0 1 1,1 0-1,-2-1 1,1 1-1,0-2 0,-1 2 1,1 0-1,0-2 1,-2 0-1,2 2 0,-1-2 1,0 1-1,0-1 1,0 0-1,-1 1 1,3-4-1,3-7 122,-2 0 0,0-1 0,-1 1 0,0 0 0,0-2 0,-1 2 0,-2-2 0,2 0 0,-3-25 0,0 40-90,0 0 0,0 0 0,1 0 0,-1 0 0,0 0 0,0 0 0,0-1 0,0 1 0,0 0 0,0 0 0,0 0 0,0 0 0,0 0-1,0 0 1,2 0 0,-2 0 0,0 0 0,0 0 0,0 0 0,0 0 0,0 0 0,0 0 0,0 0 0,1 0 0,-1 0 0,0 0 0,0 0 0,0 0 0,0 0 0,0 0 0,0 0 0,0 0 0,1 0 0,-1 0 0,0 0 0,0 0 0,0 0 0,0 0 0,0 0 0,0 0 0,0 1 0,0-1 0,0 0 0,2 0 0,-2 0 0,0 0 0,0 0 0,0 0 0,0 0 0,0 0 0,0 2 0,0-2 0,0 0 0,0 0 0,0 0 0,0 0 0,0 0 0,0 0 0,0 1 0,5 11-5,-1 1 1,0 1-1,0-1 1,-1 0-1,-2 1 1,2 15-1,2 8 13,3 15 24,-3 2 0,-2-1 1,-2 0-1,-7 71 0,3-109-74,-1 0 0,1-2 0,-2 2 0,1-2 0,-3 0 0,2 1 0,-2-1 0,-1 0 0,0-1 0,0 0 0,-18 19 0,19-23 21,-1 0 0,1-1-1,-1 1 1,-1-3 0,1 2 0,-1-2-1,-1 0 1,1 1 0,0-2 0,-2 1-1,2-2 1,-2 1 0,2-2 0,-2 1 0,0-2-1,-18 2 1,26-3 46,2 1 0,0-1 0,-1 0 0,1 0 0,-2 0 0,2-1 0,0 1 0,-1 0 0,1 0 0,-2-1 0,2 1 0,0-2 0,-1 2 1,1-1-1,0 1 0,-1-1 0,1 1 0,0-2 0,-1 1 0,1 0 0,0-1 0,-1 2 0,1-1 0,0-3 0,-1 0 26,1 0 0,0 1 0,-1-1 1,2 0-1,0 0 0,-1 0 0,1 0 0,1-6 1,-1 7-41,0-9 26,2 1 0,-1 1 1,2-1-1,-1 0 0,1 2 1,1-2-1,0 1 1,0 0-1,1 1 0,1-2 1,-1 2-1,2 1 0,7-12 1,12-8 39,-1 0 1,44-35-1,258-181 235,-326 243-337,2 0-87,-2-1 0,2 2 0,-2-1 0,2 0 0,-2-1 0,2 1-1,-2-2 1,1 2 0,-1 0 0,0-1 0,1 0 0,-1 0 0,0 0-1,1 0 1,-1 0 0,0 0 0,-1 0 0,2 0 0,-1 0 0,-1-1 0,1-1-1,1-21-5147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1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0 177 384,'0'0'8804,"0"-35"-4722,0 14-2524,0 14-663,0 13-376,1 11-570,1 0 0,0 1-1,1-1 1,1 0 0,1-1-1,7 18 1,48 102 61,-36-90-58,-24-44 128,2-12 5,-1 1 0,0 0 0,-1-2 0,-1-12 0,1-23-142,0 44 59,13-66-48,-11 64 38,-1 0 0,0 0 0,1 0 0,-1 2 0,2-2 0,-2 0-1,2 1 1,-1-1 0,0 1 0,0-1 0,1 2 0,0-1 0,1 0 0,2-3-1,-4 4 0,-1 2 0,2-1 0,-2 1 0,0-1 0,2-1 0,-2 2 0,2 0 0,-2-1 0,1 1-1,0 0 1,0 0 0,0 0 0,0 0 0,0 0 0,0 0 0,0 0 0,0 1 0,-1-1 0,2 0 0,-2 2-1,2-2 1,-2 1 0,0-1 0,2 1 0,-2 1 0,1-1 0,-1-1 0,0 1 0,1 1 0,2 2 0,2 2-73,1 2-1,0 2 1,-1-2 0,8 14 0,0 0 14,-12-20 68,10 14 24,1 2 1,23 22-1,-32-36-20,0-2 1,1 2 0,-1-1-1,0 1 1,2-1-1,-1-1 1,-1 1 0,1-2-1,1 2 1,-1-2 0,0 1-1,1-1 1,-1 0 0,0 1-1,7-1 1,-10-2 4,-1 1 1,-1 0-1,1-2 0,1 2 1,-1-1-1,0 1 0,1-1 1,-1 1-1,-1-2 0,1 2 1,1-1-1,-1 0 1,-1 1-1,1-2 0,-1 1 1,2 0-1,-1 1 0,-1-2 1,0 1-1,1 0 0,-1-1 1,2 1-1,-2 0 1,0-1-1,0 1 0,1 0 1,-1-1-1,0 1 0,0-2 1,4-45 83,-4 43-88,1-22 31,1 1 0,-4-1 1,1 0-1,-3 2 0,0-2 1,-1 2-1,-14-38 0,-14-9 98,33 71-348,0 28-9486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2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17 140 6835,'0'0'2633,"6"2"-2208,0 2-282,0-1 0,0 0 0,1-2 0,0 2 1,-1-2-1,1 2 0,0-3 0,-1 1 1,1 0-1,13-1 0,-17 0-114,-1-1 1,1 1-1,1 0 0,-1-1 0,-1 1 0,1-2 1,0 1-1,-1 0 0,1-1 0,0 1 0,-1 0 1,1-1-1,0 1 0,-1 0 0,0-2 0,0 2 1,1-2-1,-2 0 0,1 2 0,0-2 0,0 1 1,-1-1-1,0 0 0,1 1 0,-1-1 0,0 0 1,1 1-1,-1-1 0,0-5 0,2-9 120,-2-1-1,-1-28 1,0 24 793,-40 21-153,36 1-785,-1 1-1,1 1 1,-1-1-1,1 0 0,0 1 1,0-1-1,-2 2 1,2-2-1,0 2 1,0-1-1,2 1 0,-2 0 1,0 1-1,1-2 1,-1 2-1,1-1 1,1 1-1,-2 0 0,1 0 1,2-1-1,-5 6 1,-2 6 109,0 1 1,2-2-1,-1 2 1,-6 28-1,9-20 68,0-1 0,2 1-1,1 43 1,1-41-114,0-20-57,0 0 0,1 0 1,-1 0-1,2 0 0,-1-1 0,0 2 1,2-2-1,-2 0 0,2 1 0,0-1 1,-1 0-1,6 9 0,-5-12-9,0 1 0,-1 1 0,1-1 0,0-1 0,-1 1-1,1-2 1,1 2 0,-1 0 0,1-2 0,0 2 0,-2-2 0,2 0 0,0 1 0,0-1 0,0 0 0,-1-1-1,1 2 1,0-2 0,0 0 0,5 1 0,1-1-6,-1 0 1,2 0-1,-2-1 1,0-1-1,1 1 0,0 0 1,0-2-1,-1 0 0,0-1 1,-1 2-1,2-2 1,-1-2-1,-1 2 0,13-10 1,-1-2-3,0-2 1,-1 1-1,16-20 1,-27 27 23,-2 2-1,1-1 1,0 0 0,-2-2 0,0 2 0,1-2-1,-2 0 1,6-21 0,-7 135-252,-4-86 238,-1 2 0,0-2-1,-1 1 1,-9 27 0,11-49 1119,1-3-1082,0 2 1,0 0-1,0-2 1,0 2 0,1-1-1,2-7 1,7-12-214,4 1 1,-1 0-1,2 0 1,-1 1 0,4 2-1,-1-1 1,35-32-1,-45 47 108,1 0-1,-2 1 0,2 0 0,0 0 0,0 0 0,2 2 1,-2-1-1,1 1 0,-1 0 0,1 1 0,1-1 1,-1 2-1,0 0 0,19-2 0,-28 4 66,0 0 0,0 0 0,0 0 0,0 0 0,0 0 1,2 0-1,-2 0 0,0 0 0,0 0 0,0 0 0,0 0 0,0 0 0,1 0 0,-1 0 0,0 0 0,0 0 0,0 0 0,0 2 0,0-2 0,0 0 0,0 0 0,0 0 0,1 0 1,-1 0-1,0 0 0,0 0 0,0 0 0,0 1 0,0-1 0,0 0 0,0 0 0,0 0 0,0 0 0,0 0 0,0 0 0,0 1 0,0-1 0,0 0 0,0 0 0,0 0 0,0 0 0,0 0 1,0 2-1,0-2 0,0 0 0,0 0 0,0 0 0,0 0 0,3 25 15,-3 0 0,1 2 0,-2-2 1,-2 1-1,1-1 0,-2 0 0,-2-1 1,0 2-1,-10 22 0,14-47-583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2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212 122 7347,'0'0'9479,"1"2"-9193,8 34-232,5 40 1,-2-15 12,-2-16 50,-2 2 1,-1 0-1,-3-1 0,-1 2 1,-7 80-1,1-118-136,0-1-1,1 0 0,-2 1 1,0-1-1,0 0 0,0-1 1,-2 2-1,1-2 0,-2 0 1,2 0-1,-2 0 0,1-2 1,-1 2-1,-1-1 0,0 0 1,0-2-1,0 0 0,0 1 1,-1-1-1,1-1 1,-2 1-1,1-2 0,0 1 1,-1-1-1,1-1 0,-2 1 1,2-2-1,0 1 0,-19-1 1,26-1 22,1 0 0,-2 0 1,2 0-1,0 0 1,-2-1-1,2 1 0,-1 0 1,0-2-1,0 2 0,1-1 1,0 1-1,-1-1 1,0-1-1,0 2 0,1-1 1,0 0-1,-1-1 1,1 1-1,0 0 0,-1-1 1,1 1-1,1 0 0,-1-1 1,-1 1-1,2 0 1,-1-2-1,0 2 0,1-1 1,-2 1-1,2-2 1,-1 1-1,0-9 47,-1 2 0,1-2 0,1 2-1,0-18 1,1 8 33,1 5-97,-1 0 1,2 0-1,-1 0 1,2 0-1,0 0 0,0 1 1,2 0-1,0-1 1,0 2-1,2-1 0,-2 1 1,2 1-1,19-21 1,4-2-150,1 2-1,2 1 1,38-28 0,27-14-66,100-82 439,-197 153-177,1-1 0,1 0 0,-1 1 0,-1-1 1,1 0-1,-2 1 0,2-2 0,0 1 0,-2-1 0,2 1 0,-2-1 0,0 0 0,1 0 0,0-2 0,-3 38-81,-3 0-1,-9 46 1,5-44-398,2-2 0,0 49 0,6-80 377,0-1 0,1 2 0,-1-2 0,0 1 1,1-1-1,-1 1 0,2-1 0,-2 2 0,0-2 0,1 0 0,-1 1 0,1-1 1,-1 0-1,2 1 0,-2-1 0,1 0 0,-1 0 0,1 2 0,1-2 0,-2 0 1,1 0-1,-1 0 0,1 0 0,-1 0 0,2 0 0,-1 0 0,-1 0 0,1 0 1,-1 0-1,2 0 0,-2 0 0,1 0 0,0 0 0,-1 0 0,2-2 0,-2 2 0,1 0 1,0-1-1,34-12-1415,-30 6 1292,1 2 1,-1-2-1,0 0 0,1 1 0,-2-1 1,0-1-1,0 1 0,-2-1 0,2 2 1,-1-2-1,0 0 0,-1 0 0,2-16 1,0-8 648,-2 0 1,-2-40 0,0 38 592,0 30-951,0 0 0,0 0 0,0 0 0,0 0 0,-2 0 0,2 0 0,-1 0 0,0 0 0,-1 0 0,1 2 1,0-2-1,-2 0 0,-2-6 0,2 9-71,2-2 0,-2 2 0,0-2 1,2 2-1,-2 0 0,1-1 0,-1 1 1,0 0-1,1-1 0,-1 1 0,0 0 1,-1 1-1,2-2 0,-1 2 0,0-1 0,1 1 1,-2 0-1,-4 0 0,0 0-41,0 0-1,1 0 1,-1 1 0,0-1-1,1 2 1,-1 0 0,-6 2-1,10-2-26,1-1 0,0 2 0,1-2 0,-2 2 0,1-1 0,0 0 0,1 0 0,0 1 0,0 0 0,-1-1 0,2 1 0,-2 1 0,2-1 0,-2-1 0,2 2 0,-1-1 0,0 4 0,-1 3-558,0 1 0,1 0 1,0-1-1,1 1 0,0 1 0,1-1 0,0 10 0,0-9-800,0 3-3399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105 122 8036,'0'0'8630,"1"12"-8523,-1 94 137,3 76 11,-3-182-272,0 2-1,0-1 1,1 0-1,-1 1 1,0-1 0,2 0-1,-2-1 1,0 2-1,1-1 1,-1 0-1,1-1 1,1 2 0,-2-1-1,1-1 1,0 1-1,-1 1 1,2-2 0,-1 1-1,-1-1 1,1 1-1,1-1 1,-1 2 0,0-2-1,1 0 1,-2 0-1,1 1 1,0-1 0,1 0-1,-1 0 1,0 0-1,1 0 1,-1 0 0,2 0-1,-1 0-45,1 0 1,0 0-1,-1 0 0,1 0 0,0-1 0,-2 1 1,2-2-1,-1 2 0,1-1 0,-2 0 0,2-1 1,0 1-1,-2 0 0,2-1 0,-1 1 0,2-3 0,3-4-50,-2 0-1,1 0 0,-1 0 1,-1 0-1,1-1 0,-1-1 1,-1 1-1,0 0 0,3-13 1,0-10 73,2-48 0,-6 50 514,9-45-1,-11 75-461,0 0-1,1 0 1,-1 0 0,0 0-1,0 0 1,0 0 0,0 0 0,0 1-1,0-1 1,0 0 0,2 0-1,-2 0 1,0 0 0,0 0-1,0 0 1,0 0 0,0 0-1,1 0 1,-1 0 0,0 0 0,0 0-1,0 0 1,0 0 0,1 0-1,-1 0 1,0 0 0,0 0-1,0 0 1,0 0 0,0 0-1,2 0 1,-2 0 0,0 0-1,0 0 1,0 0 0,0 0 0,0-1-1,1 1 1,-1 0 0,0 0-1,0 0 1,0 0 0,0 0-1,0 0 1,0 0 0,0-1-1,0 1 1,0 0 0,1 0 0,-1 0-1,0 0 1,0 0 0,0-2-1,0 2 1,31 187-18,-19-110 156,-5-25-68,-2 0 0,-4 95-1,-2-138-91,0 2 0,-1-2 0,1 1 0,-2-1 0,-1 0 0,2 1 0,-2-1 0,0 0-1,0 1 1,-2-2 0,1 0 0,0 0 0,-2 0 0,2 0 0,-2 0 0,-14 10-1,11-10 15,0-1-1,0 0 0,0-1 0,0 0 0,0-1 0,-2-1 0,1 1 1,0-2-1,-1 1 0,2-1 0,-2-1 0,0 0 0,-22 0 0,20-2 224,-20-2 354,33 2-555,1-2-1,-1 2 1,-1-1-1,1 1 0,1-1 1,-1 1-1,-1-2 1,1 1-1,1 1 1,-1-1-1,1-1 0,-2 1 1,2 1-1,-1-1 1,1-1-1,-1 1 0,1 0 1,0 1-1,0-2 1,-2 1-1,2 0 1,0-1-1,0 1 0,0-2 1,-1-5 32,1 2 0,0-2 0,0 0 0,0 1 0,1-1 1,1 0-1,-1 1 0,2-1 0,-2 2 0,2-1 0,1-1 0,-2 1 1,2 1-1,-1-1 0,1 0 0,1 2 0,7-11 0,8-5-79,2-1 0,0 2-1,29-20 1,-31 24 4,36-26-317,19-16-22,81-80 1,-136 118 363,-2 0 1,1-3-1,-2 2 1,-1-3-1,-1 0 1,-2 0 0,1-2-1,14-39 1,-26 56-10,1 1 1,-2-2-1,1 1 1,-1 1 0,0-16-1,-1 24-9,0-1 0,0 1 0,0-2-1,-1 2 1,1-1 0,0 1 0,0-1 0,-1 1-1,1-2 1,0 2 0,-2 0 0,2-1 0,0 1-1,-1 0 1,1-1 0,0 1 0,-1 0 0,1-2 0,-2 2-1,2 0 1,-1 0 0,1-1 0,-1 1 0,1 0-1,-2 0 1,2 0 0,-1 0 0,1 0 0,-1 0-1,1 0 1,-2 0 0,2 0 0,-1 0 0,-30 0-305,23 1 232,6-1 63,-2 0 0,0 2 0,1-1 0,-1-1 0,1 1 0,-1 1 0,2-1 0,-2 2 0,1-2 0,-1 0 0,1 2 0,1 0 0,-1-2 0,0 2 0,1-1 1,-1 1-1,0 0 0,2-1 0,-2 1 0,2 0 0,-2 1 0,2-2 0,0 2 0,-1-1 0,1 1 0,0-1 0,-1 1 0,2-2 0,-1 9 0,-2-3 37,2 0-1,1 1 1,-1-1-1,1 0 1,0 2-1,1-2 1,0 1-1,1-1 1,-1 0-1,2 0 1,-2 1-1,7 9 1,1 3 104,6 7 45,17 52 0,-28-69-120,-1-1 0,-2 1 0,2 1 0,-2-1 0,0-1 0,-1 2 0,0-1 0,-2 20 0,0-30-27,2 2 1,-1-1-1,1 1 0,-1-2 1,-1 2-1,2-2 1,-1 2-1,0-2 1,-1 2-1,1-2 1,0 2-1,-2-2 0,2 1 1,-1-1-1,1 2 1,-2-2-1,-1 2 1,-1-1 49,0 1 0,-1 0 0,1-1 0,0 1 0,-2-2 0,-9 3 0,7-1-516,-1-2 1,0 1-1,0-2 1,1 1-1,-2-2 1,2 1-1,0-2 1,-18-2-1,-14-18-7351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2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 1281,'4'-2'18109,"-5"1"-17396,-10 1-5257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25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95 3185,'0'0'8652,"0"-15"-7432,-3-65 2904,3 104-3980,-5 75-284,-27 154 0,26-220-28,6-33 1,0 2 1,0-2-1,0 1 1,0-1-1,-1 1 1,1-1-1,0 2 1,0-2-1,-1 1 0,1-1 1,0 1-1,-2-1 1,2 2-1,-1-2 1,1 0-1,0 1 0,-1-1 1,1 0-1,-2 1 1,2-1-1,-1 0 1,1 0-1,-1 2 0,1-2 1,-2 0-1,2 0 1,-1 0-1,0 0 1,1 0-1,-2 0 1,2 0-1,-1 0 0,1 0 1,-1 0-1,1 0 1,-2 0-1,1 0 1,0-2-1,-5 2-2104,-11 0-4686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2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7475,'0'0'3797,"23"1"-3317,15 2-423,14 1-204,2-3 0,-2-1 0,68-10 0,-112 8 132,0 1-1,-2-2 1,2 1-1,-1-1 1,0-1-1,-1 1 1,1-1-1,0 0 1,-1-1-1,1 1 1,-2-1-1,2-1 1,-2 1-1,1 0 1,-2-1-1,1 0 1,-1-1-1,0 0 1,0 1-1,0-1 1,0 0-1,-1 1 1,-1-2-1,1 1 1,-2-1-1,2 1 1,-2-1-1,-1 0 1,2 0-1,-2-6 1,1-6 351,0 13-83,-1 0 0,0 1 0,0-1 0,0 0 1,-1-1-1,1 2 0,-4-9 0,1 15 956,1 8-1346,-22 105 317,5 2 0,-8 213 1096,27-340-73,2 1-1207,-1-1-1,2 2 1,-2-1 0,3-1-1,-1 1 1,1 1 0,0 0-1,1 0 1,0-1 0,1 2 0,7-11-1,0 1-198,2 2-1,0-1 0,-1 2 1,30-25-1,-34 34 135,-2 2-1,1-2 1,0 2-1,1 0 1,-1 1-1,2 0 0,-2 0 1,2 0-1,-1 1 1,1 0-1,-2 2 1,2 0-1,16-1 1,-26 2 59,0 0 0,-1 0 0,2 2 0,-2-2 0,1 0 0,0 1 0,-1-1 1,2 1-1,-2-1 0,1 2 0,-1-2 0,1 1 0,-1-1 0,2 1 0,-2 1 1,0-2-1,1 1 0,-1-1 0,0 1 0,1 1 0,-1-2 0,0 1 1,0 0-1,0 1 0,0-2 0,0 1 0,0 0 0,0 1 0,3 35 33,-3-30-21,1 183 99,-2-182-1419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26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97 7363,'0'0'2884,"4"18"-2446,12 51-113,-16-68-266,0 1-1,0-1 1,0 0-1,1 1 0,-1-1 1,0 0-1,2 1 0,-2-1 1,0-1-1,1 1 1,-1 1-1,1-1 0,1 0 1,-2-1-1,1 2 1,-1-1-1,1 0 0,1-1 1,-1 2-1,-1-2 0,1 1 1,1-1-1,-1 1 1,0-1-1,1 2 0,-1-2 1,0 0-1,-1 1 1,2-1-1,-1 0 0,0 0 1,1 0-1,-1 0 0,0 0 1,1 0-1,-1 0 1,0 0-1,1 0 0,-1 0 1,3-1-1,-1-1 24,-1 1 0,1 0-1,1-1 1,-1 1 0,-1 0 0,1-2-1,-2 2 1,2-2 0,0 2 0,-1-2-1,2-2 1,2-6-119,-1-2 1,-1 1-1,0 0 0,0 0 0,-1-2 0,-1 1 0,1 1 0,-2-1 0,-1-1 1,-1-23-1,1 37 46,0-1 0,0-1 0,0 1 0,-1 0 0,1-1 1,0 1-1,-2 1 0,2-1 0,-1-1 0,1 1 0,-1 1 0,1-1 1,-2-1-1,1 2 0,1-1 0,-1 0 0,-1 1 0,2-2 0,-1 2 0,0-1 1,-1 1-1,2-1 0,-1 1 0,0 0 0,-1-2 0,1 2 0,0 0 1,-1 0-1,1 0 0,1-1 0,-1 1 0,-1 0 0,1 0 0,-2 1 0,-2-1-14,1 0-1,0 0 0,0 0 0,0 0 0,-1 2 1,1-1-1,0-1 0,0 1 0,-7 5 0,6-2 38,-1 0 1,1 0-1,0 0 0,1 0 0,-2 1 0,2 0 0,0 1 1,0-1-1,0 0 0,2 1 0,-1-1 0,-1 2 1,1-2-1,2 2 0,-2-2 0,-1 11 0,0 5 260,0 1-1,2-1 1,-1 39-1,3-57-257,0-1 1,0 0-1,1 0 1,-1 1-1,2 0 1,-2-1-1,1 0 1,-1 0-1,1 1 1,1 0-1,-1-2 1,0 2-1,1-2 1,-1 2-1,0-2 1,1 2-1,-1-2 1,2 0-1,-2 2 1,0-2-1,2 1 1,-2-1-1,2 0 1,0 1-1,-2-1 1,2-1-1,-1 1 1,0 1-1,0-2 1,1 1-1,0-1 1,2 1-1,10 1-26,1 0-1,0 0 0,0-2 0,17-2 0,-2 1-399,19 1-1727,6 0-1165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2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9828,'0'0'5993,"0"8"-5935,0 284 2271,-1-319-2442,1 1 0,1-1 0,2 2-1,1-2 1,0 0 0,1 2 0,3 0-1,16-43 1,-20 61 1,-1 2 0,1-2 0,0 2 0,1-1 0,-1 1 0,2 0 0,-1 1 0,-1-2 0,3 2 0,6-5 0,-9 6 77,-1 1 1,1 0-1,0 1 0,0 0 0,-2-1 0,2 1 0,0 0 0,0-1 0,0 2 0,0-1 0,0 1 0,0 0 0,0 0 0,0 0 0,0 0 0,0 1 0,0-1 0,0 2 0,6 0 0,-8 0 30,0-1 1,0 2-1,0-2 0,0 0 1,0 2-1,-1-2 1,0 2-1,2 0 0,-2-2 1,1 2-1,-1-1 1,-1 1-1,1 0 1,1-1-1,-2 1 0,1 0 1,0 2-1,1 3 21,6 21 235,-2 2 0,-2 0 1,0-1-1,-1 0 0,-3 36 963,0-84-691,1 4-584,1 1-1,-1 0 0,2-1 1,-1 2-1,1-1 0,1 0 1,1 1-1,-1 0 1,3 0-1,9-19 0,-12 26 19,-1-1-1,1 2 0,0-1 1,0 0-1,0 1 1,0 0-1,0 0 1,1 0-1,0 0 0,-1 0 1,2 1-1,-1-1 1,2 1-1,-2 1 0,0-1 1,1 2-1,0-1 1,0 0-1,0 0 0,0 2 1,0-1-1,1 1 1,-2-1-1,2 1 0,8 1 1,-13 0 52,1 1 0,0-1 0,-2 0 1,2 1-1,-1-1 0,0 0 0,0 2 0,0-2 1,0 1-1,0 0 0,-1 1 0,0-2 0,2 2 1,-2 0-1,1-2 0,-1 2 0,-1-1 0,1 1 1,1 0-1,-2-1 0,1 1 0,0 2 0,14 67 133,-14-61-119,2 21-16,-2 65 1,-1-50-4606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28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80 7027,'0'0'3415,"3"20"-2849,6 61-3,-9-81-526,0 2-1,0-1 1,0-1 0,0 1 0,0 1 0,0-2 0,0 1 0,0 0 0,0-1 0,1 2 0,-1-2 0,0 1 0,0 0 0,2-1-1,-2 2 1,0-2 0,1 1 0,-1-1 0,0 1 0,1-1 0,-1 2 0,2-2 0,-2 1 0,1-1 0,-1 1 0,1-1-1,-1 0 1,2 2 0,-1-2 0,-1 0 0,1 0 0,-1 1 0,2-1 0,-1 0 0,-1 0 0,1 0 0,1 0 0,-2 0 0,1 0-1,0 0 1,-1 0 0,2 0 0,-1 0 0,-1 0 0,1 0 0,1-1 0,-2 1 0,1 0 0,-1 0 0,3-2 0,-1 1 73,2 0-87,-1-1 1,1 1 0,0-2 0,-1 2 0,1-2-1,-2 1 1,1-1 0,1 0 0,-1 1 0,-1-1-1,1 0 1,0 1 0,-1-2 0,0 1 0,0-1-1,2-3 1,0-1-33,0 0-1,0 0 1,0 0 0,-1-1-1,0 1 1,2-13-1,-4 15 0,-1 0-1,2 0 1,-2 0-1,0 0 1,0 0-1,0-1 1,-3-8-1,3 14 27,-1 0-1,1-1 1,-2 1 0,2 0-1,-1-1 1,0 1-1,-1 0 1,1-1 0,0 1-1,1 0 1,-2-1 0,1 1-1,0 0 1,-2 1-1,2-2 1,-1 1 0,1 1-1,0-1 1,-1 1 0,1-2-1,-2 2 1,2 0 0,0 0-1,-1-1 1,0 1-1,0 0 1,1 0 0,-2 0-1,2 0 1,-3 1 0,1-1-3,-1 0 1,0 0 0,2 0 0,-2 2-1,0-2 1,1 1 0,-1 0 0,1 1 0,-1-1-1,2 0 1,-2 1 0,1-1 0,0 2 0,1-2-1,-2 2 1,1-1 0,-4 4 0,3-1 81,0 0 1,0 1 0,2-1-1,-2 2 1,1-2 0,0 2-1,1-2 1,0 2 0,-2 6-1,-1 12 315,1 2 1,1 0-1,2 45 0,1-62-403,0-7 14,0 1 0,0-1 0,0-1 0,0 2 0,0-1 0,1 0 1,-1-1-1,2 2 0,-2-1 0,1 0 0,0-1 0,1 1 0,-1 1 1,0-1-1,1-1 0,-1 1 0,2-2 0,-2 2 0,2 0 0,-2-1 1,2 0-1,-1 0 0,1 0 0,-2 0 0,2 0 0,0-1 0,-1 0 1,1 1-1,1-1 0,-1 0 0,-1 1 0,1-1 0,0-1 0,1 1 1,-2-1-1,1 0 0,1 2 0,-1-2 0,5-2 0,1 2 5,62-2-1274,-25-10-3669,-2-6-3582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28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173 626 6835,'0'0'5299,"4"-9"-4627,1-3-379,1 0 1,-2 0-1,0 0 1,-2-1-1,1 1 1,0-2-1,-1-20 1,-3-108-300,1 140 16,0 0-1,0 0 1,0 0-1,-1 1 1,1-2 0,-2 2-1,2-2 1,-1 2-1,1 0 1,-1-1-1,-1 0 1,1 0-1,1 1 1,-1 0 0,-1-1-1,1 1 1,0 0-1,-1-1 1,0 1-1,0 0 1,1 1-1,0-2 1,-1 1 0,0 1-1,0-1 1,1-1-1,-3 2 1,1-1-14,-1 0 1,2 1-1,-2 0 1,1-2-1,0 2 0,-1 0 1,2 0-1,-2 0 1,1 2-1,-1-2 1,1 1-1,1-1 1,-2 1-1,1 1 1,-5 0-1,1 4 3,1-2 0,0 1-1,1 0 1,-2 1 0,2-1 0,1 2-1,-1-2 1,1 2 0,0-1 0,0 1-1,-6 10 1,2 3 99,-1 0 0,2 0-1,-5 24 1,8-26-46,0 0 1,2 0-1,0 0 0,1 1 0,1-2 0,1 23 1,-1-40-51,2 2 1,-2-1-1,1-1 1,-1 1-1,0 1 1,1-2-1,-1 1 1,2 0-1,-1-1 0,-1 2 1,1-2-1,-1 1 1,2-1-1,-1 0 1,-1 1-1,1-1 1,1 2-1,-1-2 1,-1 0-1,1 0 1,1 1-1,-1-1 1,-1 0-1,1 0 1,1 0-1,-1 0 1,0 0-1,1 0 1,34-1 375,-34-1-327,4 1-31,-2 0 0,1-2-1,0 2 1,-1-2 0,2 0-1,-2 1 1,1-2-1,-1 1 1,0-1 0,0 1-1,0-1 1,0 0 0,-1 0-1,6-8 1,2-4 9,-1-1 0,17-31 0,-28 55-34,1-1 1,0 1 0,0 0-1,0-1 1,0 1 0,1-2-1,2 13 1,15 55-28,-18-70 33,2-2 0,-2 0 0,0 1 0,1 0-1,0 0 1,-1-1 0,2 0 0,-1 1 0,0-1 0,1 0 0,-2 1 0,1-1-1,0 0 1,1 1 0,-1-2 0,2 1 0,-2 0 0,0 1 0,1-2-1,-1 1 1,0-1 0,2 1 0,-2-1 0,1 0 0,-1 2 0,2-2 0,-2 0-1,0 0 1,2 0 0,-2 0 0,1 0 0,0 0 0,0 0 0,-1 0 0,2-2-1,1 1 1,1 0 10,0-2 1,1 0-1,-1 1 0,0-1 0,1 0 0,-1-1 1,-1 0-1,1 2 0,7-10 0,8-12-9,2-2 0,-4 1 0,0-2 0,-1 1 0,-2-2 0,-1-2 0,0 2 0,-4-2 0,1 0 0,-2 0 0,-1-2 0,-2 1 0,-1-1 0,2-57-1,-6 74-18,0-2 22,-1-1 1,0 2-1,-1-1 0,-4-23 1,5 39-9,0-2 0,0 2-1,0-2 1,-2 2 0,2-2 0,-1 2-1,1-1 1,-1 0 0,1 0 0,-2 0 0,1 0-1,0 1 1,-1 0 0,1-2 0,0 2-1,-1-1 1,1 1 0,0 0 0,-1-1 0,1 1-1,-2 0 1,2 1 0,0-2 0,-2 1-1,2 0 1,-1 1 0,0-2 0,0 2 0,0 0-1,0-1 1,0 1 0,0 0 0,0 0-1,0 0 1,0 0 0,0 0 0,0 0 0,0 0-1,0 1 1,0-1 0,0 0 0,0 2-1,0-2 1,0 1 0,-2 2 0,0-2-7,2 2-1,-1-1 1,0 1 0,1 0 0,-1-1 0,2 1 0,-2 0 0,0-1 0,2 2-1,-2-1 1,2 1 0,0-1 0,-1 1 0,1 0 0,0-2 0,1 2 0,-2 0-1,2 0 1,-1 6 0,0-6 10,-5 40 124,2 1 0,2 79 0,2-79-16,1-19-10,-1-1 1,3 0-1,1 1 0,0-1 1,10 30-1,-11-45-21,1 1 0,0 0 0,1-2 1,1 2-1,-1-2 0,2 0 0,-1 1 0,1-1 1,0 0-1,1-1 0,0 0 0,0 0 0,1-1 1,11 8-1,-16-13-78,1 1 0,1 0 1,-1-2-1,0 2 0,1-2 0,0 0 1,10 2-1,-13-3-414,1 0 0,-1 1 0,-1-2 1,1 1-1,0 0 0,1 0 0,-2-1 0,1 1 1,0-2-1,-1 1 0,4 0 0,14-17-9768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1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54 5106,'0'0'3148,"7"16"-2950,22 51-57,-27-66-123,-2 1 1,1-1-1,0 0 0,1 1 0,-1-1 1,0 0-1,1 1 0,-1-1 0,0-1 1,1 1-1,-1 1 0,0-2 0,1 1 0,-1 0 1,0-1-1,2 0 0,-2 2 0,1-2 1,-1 0-1,2 0 0,-2 1 0,0-1 1,1 0-1,0 0 0,0 0 0,-1-1 1,0 1-1,2 0 0,-2 0 0,1-2 0,-1 2 1,2-1-1,-2 1 0,0-1 0,1 1 1,-1-2-1,0 1 0,1 1 0,-1-1 1,0-1-1,2 0 0,0-5-47,-1 0-1,1 1 1,-2-1 0,1-1-1,-1 1 1,0 1 0,-1-2-1,0 1 1,0 0 0,-1-13-1,1-2 217,-1 19-136,1 2 0,0-1 0,0 1 0,-2 0 0,2-1-1,-1 1 1,1 0 0,-1-1 0,1 1 0,-2 0 0,1-1 0,1 1 0,-1 0 0,-1-1 0,1 2 0,0-1 0,-1 0 0,2 1 0,-1-2-1,0 1 1,-1 1 0,1-1 0,0 1 0,-2-2 0,2 2 0,-1 0 0,1-1 0,0 1 0,-1 0 0,1 0 0,0 0 0,-2 0 0,2 0 0,-2 0-1,0 0-19,-1 0-1,2 0 1,-1 0-1,-1 0 1,1 1-1,-1-1 0,2 0 1,-1 2-1,0-1 1,-1 0-1,2 1 1,-1-1-1,0 0 0,1 1 1,-1-1-1,-4 4 1,1 3 33,0 0 0,1 2 0,0-1 0,1-1 0,-2 1 0,4 1 0,-2 0 0,1 0 0,0-1 0,1 2 0,-1 10 0,0 7 169,2 0 0,2 51 0,1-75-197,-2-2 0,0 2 1,1-1-1,0 1 0,-1-1 0,2 1 1,-1-2-1,0 1 0,1 1 1,0-1-1,0-1 0,-1 1 0,2 0 1,-1-1-1,0 1 0,0 0 0,1-2 1,0 2-1,-1-1 0,1 0 0,0-1 1,-1 2-1,1-2 0,1 0 0,-1 1 1,-1-1-1,2 0 0,4 1 0,4 0 8,0 0-1,-1-1 0,1 0 1,0-1-1,0 0 0,-1-1 1,14-2-1,-24 3-175,1-1-1,-1 1 1,0 0 0,2-1-1,-2 1 1,1-2-1,-1 1 1,0 1 0,1-1-1,-1-1 1,0 1 0,1 1-1,-1-1 1,0-1 0,1 1-1,-1 0 1,0-1 0,-1 1-1,2-2 1,-1 2 0,-1 0-1,1-3 1,9-22-3721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2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13782,'0'0'10949,"51"-53"-9700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4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381 304 2977,'0'0'4130,"15"5"-3858,50 14 67,-60-18-204,1 1 1,0-2-1,0 1 0,-1-1 0,0 0 0,2 0 1,-2-1-1,1 1 0,0-2 0,0 1 0,-1 0 1,0-2-1,1 2 0,-1-2 0,0 0 0,1 1 1,-1-1-1,-1 0 0,1-1 0,-1 2 0,7-8 1,-3 2 8,0-1 1,0 0 0,0-1-1,-1 0 1,-1 0 0,1 0-1,-2-1 1,7-13 0,-5 3 131,-2-1 0,-1 1 0,0 0 0,-1-1 0,-2 1-1,-1-42 1,0 62 258,-10 5-531,3 8-84,0-1 0,2 1 0,0 0 0,-5 17 1,-8 20-37,-6 1-33,-2-2 0,-2-2 0,-2 1-1,-2-3 1,-47 52 0,50-64 97,-3-1 0,-2-2 1,1-1-1,-3-1 1,0-2-1,-79 40 0,111-63 82,-34 12-43,38-14 23,-2 2 0,2-2 0,-1 0 0,0 0 0,1 0 0,-2 0 0,1 0 0,1 0 0,-1 0 0,1 0 0,-2 0 0,1 0 0,1 0 0,-1 0 0,-1 0 0,2 0 0,-1-2 0,1 2 0,-1 0 0,-1 0 0,2-1 0,-1 1 0,1 0 0,-1-1 0,1 1-1,-2-2 1,2 2 0,-1 0 0,1-1 0,0 1 0,-1-1 0,1-1 0,0 2 0,-2-1 0,2 1 0,0-1 0,-1 1 0,1-2 0,0 0 0,-5-33 2,1 0-1,1-1 1,3 2 0,7-66-1,-7 96-6,1 0 0,0 0 0,1 0-1,-1 0 1,0 0 0,2 0-1,-2 1 1,2-1 0,-2 0 0,7-5-1,-6 7-10,-1 1 1,0 0-1,1-1 0,-1 2 0,0-1 0,1 0 0,0-1 0,0 2 0,-1-1 0,0 1 0,2-1 0,-2 1 0,1 0 0,-1-2 0,2 2 0,-2 0 0,0 0 1,2 0-1,-2 0 0,2 0 0,-2 0 0,1 0 0,0 0 0,0 2 0,-1-2 0,0 0 0,2 1 0,1 0 0,3 3-24,-2 0-1,2 0 0,-2 0 1,0 0-1,1 2 0,-2-2 1,1 1-1,6 8 0,31 51-54,-22-32 84,34 52-25,-24-34-337,2-2-1,70 77 0,-96-118 129,1-1 0,-2 0-1,3-1 1,-1 0 0,0 1-1,10 2 1,-14-6-5,1 0 1,0-1-1,0 0 0,0 1 0,0-1 0,1-1 0,-1 1 1,0-1-1,0 0 0,0 0 0,0 0 0,0 0 0,1-1 1,6-2-1,22-11-2817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48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77 976,'4'-4'13272,"-3"0"-13743,-1-64 3142,0 85-2904,-1 51 49,-2-24 147,6 63 1,-2-95-5,1-1 0,0-1 0,1 2 1,0-1-1,-1 0 0,2-1 0,2 1 0,-2-2 0,1 2 0,11 14 0,-12-22-3,-1 0 0,-1-1 0,2 1 0,-1-2 0,1 2 0,-1-2-1,1 1 1,-2-1 0,2 0 0,0 1 0,0-1 0,0-1 0,0 1-1,-1-1 1,1 0 0,0 2 0,0-2 0,0-2 0,0 2 0,0 0-1,0-1 1,0 1 0,-1-1 0,1-1 0,0 1 0,0 0 0,-2-2-1,2 2 1,-1-1 0,1 0 0,-1-1 0,3-2 0,2-5 6,-1 1 1,0-2-1,-1 1 1,0-1-1,-1 0 1,0 1-1,-1-1 0,0-1 1,0 0-1,2-15 1,-1-5 138,-2-1 0,-1-50 0,-6 74-64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49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38 4002,'0'0'6307,"0"-4"-5531,0 3-707,-1 0 0,1-2 0,0 2 0,-2-1 0,2 1 0,-1 0 0,1-1 0,-1 1 0,1-2 0,-2 2 0,1 0 0,1-1 0,-1 2 0,-1-1 0,1 0 0,0-1 0,-1 1 0,1 0 0,0 1 0,-1-2 0,1 1 0,0 1 0,-1-1 1,1 1-1,0-2 0,-2 2 0,2 0 0,-1-1 0,1 1 0,0 0 0,-2 0 0,2 0 0,-1 0 0,1 0 0,-2 0 0,2 0 0,-2 1 0,-2-1-24,0 2 1,1-1-1,-2 0 1,1 1 0,1-1-1,-1 2 1,1-2-1,0 2 1,0-1-1,-2 1 1,2 0-1,-4 3 1,0 4 33,0 0 0,0 1 0,2 0 0,-2 1 0,2-2 0,1 2 1,0 0-1,-1 0 0,2 2 0,0-2 0,2 1 0,-1-1 0,2 1 0,-1 1 0,1-1 1,1-1-1,0 1 0,1 1 0,3 14 0,-2-24-67,-1 1 0,-1-1 0,3 1-1,-2-1 1,0 0 0,2 0 0,0 2 0,-2-2 0,2 0 0,-1 0-1,2-2 1,-1 2 0,0 0 0,1-1 0,0 1 0,-2-1-1,2-1 1,0 1 0,0 0 0,0-1 0,2 0 0,-2 0 0,0 0-1,1-1 1,4 2 0,11 1-151,0 0 0,0-2 0,0 0 0,32-1 0,-44-1-10,-4 0-62,-2 0-72,-1 0 1,2 0-1,-2 0 0,0 0 0,2 0 0,-2 0 1,1 0-1,-1-1 0,2 1 0,-2 0 0,0-2 0,1 2 1,0-1-1,0 1 0,-1-1 0,0-1 0,1 2 1,-1-1-1,2-2 0,6-13-6091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5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252 177 784,'0'0'2959,"-22"-4"1534,13-29-3411,-11-34 163,17 62-1201,2 1 1,-2 0 0,1 0-1,-1 0 1,0 0 0,1 0-1,-1 0 1,-1 1 0,1-1 0,-1 2-1,0-1 1,-4-4 0,4 6-33,2 0 1,-1-1-1,-1 1 0,1 0 1,-1 1-1,2-2 0,-2 2 1,1-1-1,-1 1 1,1 0-1,-1 0 0,0 0 1,2 1-1,-2-1 0,1 0 1,-1 2-1,1-1 1,-1 0-1,2-1 0,-1 2 1,-1 0-1,1 0 0,1-1 1,-1 2-1,0-2 1,1 2-1,-1-2 0,0 2 1,1-1-1,-1 1 0,2 0 1,-2-1-1,2 1 1,-1 0-1,-2 3 0,-2 6 58,-1 0-1,2 0 1,-1 0-1,2 2 1,-1-2-1,2 1 1,-3 18-1,2 2 132,1 59 0,3-91-207,0 1 0,0-1 0,1 2 1,-1-2-1,0 0 0,2 1 0,-2-1 0,1 0 0,-1 1 0,1-1 0,-1 2 0,2-2 1,-1 0-1,-1 1 0,1-2 0,1 1 0,-1 0 0,0 1 0,1-1 0,-1-1 1,0 1-1,1 1 0,-1-2 0,0 1 0,1-1 0,-1 1 0,4 1 0,-1-1-4,-1-1-1,1 1 1,0-1-1,-1 2 1,1-2-1,0 0 1,-2 0-1,2 0 1,0 0-1,-1-2 1,1 2-1,4-2 1,-7 0 7,2 1 1,-2 0 0,1-1-1,-1 1 1,0 0 0,2-1 0,-2 1-1,1-2 1,-2 2 0,1 0-1,0-2 1,1 2 0,-1-2 0,-1 2-1,3-6 1,9-38-69,-8 31 45,0-3 2,14-40 8,-16 54-8,0-1-1,0 1 1,-1-1 0,2 2-1,-1-1 1,1 0-1,-2 1 1,2-1-1,1 0 1,-1 1 0,-1-1-1,8-2 1,-10 3-83,0 0 14,14 47 290,0 11 118,-9-27-161,2 1 0,1-2 0,13 30 0,-20-56-110,1 0 0,0 0 1,0-1-1,-1 0 0,2 1 0,-2-1 0,2 0 1,-2 1-1,2-1 0,-1 0 0,0 1 0,0-2 0,1 1 1,0-1-1,-2 1 0,2-1 0,-1 0 0,1 2 1,0-2-1,-2 0 0,2 0 0,-1-2 0,1 2 0,0 0 1,-2-1-1,2 1 0,-1-1 0,1 1 0,-2-2 0,2 1 1,0 1-1,-2-1 0,4-3 0,2-4 8,-2-2-1,1 1 0,-1 0 1,-1-1-1,1 1 0,3-15 1,16-68-1,-16 60-22,3-8 12,-4 19-18,-2 1 1,0-2-1,-2 1 0,2-35 1,-6 56-39,0 0 0,-1 0 0,1 0 0,0 0 0,-1 0 0,1 0 0,0 1 0,-1-1 1,1 0-1,0 0 0,-1 2 0,1-2 0,0 1 0,-1-1 0,1 1 0,-2 1 0,2 0-45,-2 1-1,3 0 0,-1 1 0,0-2 0,-1 1 1,2 0-1,-1 1 0,1-2 0,-1 1 1,1 0-1,0 1 0,0-2 0,0 1 0,0 1 1,1-1-1,-1-1 0,1 2 0,1 4 1,0-1 21,1 0 0,0 1 1,-1-2-1,2 1 1,-1 0-1,9 10 1,87 90 43,-6-7 590,-89-95-578,0-1 1,-1 1-1,-1 1 0,1-2 1,0 1-1,-1 0 0,0 2 1,0-2-1,0 1 0,-1-1 1,0 2-1,-1-2 0,2 0 1,-2 2-1,0 9 0,0-13 0,-2-2 0,2 2 0,0-2 0,0 0 0,-1 2 0,1-2 0,-1 1 0,1-1-1,-2 2 1,1-2 0,0 0 0,1 1 0,-2-1 0,1 0 0,0 1 0,-1-1 0,1 0-1,0 1 1,-1-1 0,1 0 0,0-1 0,-2 2 0,2-1 0,-1-1 0,1 1 0,-2-1-1,2 2 1,0-2 0,-2 0 0,-1 1 0,-8 2 126,0-2 0,0 0 0,-17-1 0,23 0-25,6-14-523,10-13-1756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5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85 4402,'0'0'8953,"0"-4"-7989,-3-8-272,-3 24-84,-6 31-300,4 9-139,4 1-1,1 71 0,3-108-134,0-11-27,0 1 0,0-1-1,0 0 1,1 1 0,1-1-1,-2 0 1,2 1 0,0-1-1,-1 0 1,2-1 0,-2 2-1,2-1 1,-1-1 0,2 1-1,-1-1 1,1 0 0,4 7-1,-3-7-15,1-1-1,-1 1 0,0-2 1,1 2-1,-1-1 0,0-2 1,2 2-1,-2 0 0,2-2 1,-2 0-1,2 1 0,-2-2 1,2 1-1,0-1 0,5 0 1,-8 0-20,0 0 0,-2 0 1,2 0-1,0-1 1,-1 1-1,1-2 1,0 1-1,-1 0 1,1-1-1,-2 1 0,2 0 1,-1-1-1,0 0 1,1 0-1,-2 0 1,1-1-1,2-2 1,-1 1 3,0-2 0,0 1 0,-1 0 1,1-1-1,-1 1 0,-1 0 0,1-1 1,-2 0-1,3-8 0,2-11-14,-2-2 0,-2 2 0,0-48-1,-2 65 30,0-16-9,0 0 1,-3 1-1,-6-38 0,7 54 28,1 0-1,-2 1 1,1-1 0,-1 0-1,0 1 1,1 0-1,-2 0 1,0 0 0,0 0-1,0 0 1,0 1-1,-2 0 1,2-1 0,-1 2-1,0-1 1,-1 1 0,-6-4-1,10 7-11,-1-1 1,0 1-1,1 0 0,-1-1 1,0 1-1,1 0 0,-1 1 1,0-2-1,1 2 0,-1-1 0,-1 1 1,1 0-1,1 0 0,-1 0 1,0 0-1,1 0 0,-2 0 1,1 1-1,0-1 0,1 2 1,-1-2-1,-4 4 0,5-3-4,-1 0-1,0 2 0,2 0 1,-2-2-1,2 2 1,-2-1-1,2 1 1,0 0-1,-2-1 0,2 1 1,-1 0-1,1-1 1,0 1-1,1 0 1,-2 1-1,2-2 0,-1 1 1,1 0-1,-1 6 1,-1 7-13,1 0 0,1 1 0,0-1 0,1 0 0,1 2 0,4 20 0,-4-34 23,0 2 0,0-1 0,0 0 0,0 1-1,0-2 1,1 1 0,1-1 0,-1 1 0,1-1 0,-2 0 0,2 0 0,0 0 0,0-1 0,0 1 0,0 0 0,2-1 0,-2-1 0,1 1 0,-1 0 0,1-1 0,1 0 0,8 3 0,-6-4-74,0 2 0,-1-2 0,1 1 0,0-1 0,0-1 0,0 0 0,0 0 0,-1 0 0,1-1 0,0 1 1,12-6-1,-15 5 4,0-2 0,1 1 0,-2-1 0,1 0 0,-1 1 0,0-1 0,0-1 0,0 0 0,0 1 0,0-1 0,0 0 0,-1-1 0,1 1 0,-2 0 0,1-1 0,0 1 0,2-10 0,0 1 169,1-2 0,-2 1 1,0-1-1,-2 0 1,4-22-1,-6-7 3077,13 147-3102,39 133 0,9 61 351,-49-174-465,-5 137-1,-7-259 108,0-4 60,-1-22-14,-2 0-1,-1-1 0,-9-31 0,-3-24-146,1-47-68,7-2 1,8-132-1,1 239 48,1 0 1,0 1-1,2 0 0,2 0 1,8-29-1,-11 42 28,1-2 1,0 2-1,1-1 1,1 1-1,-1 1 1,0-1-1,2 1 1,0 0-1,-1 0 1,1 1-1,1-1 1,0 1-1,17-10 1,-21 14 14,-1 2 0,1-2 0,0 2 0,0 0-1,1-1 1,-1 1 0,0 0 0,0-1 0,0 2 0,2 0 0,-2-1 0,0 1 0,9 1 0,-10-1 3,-1 2 1,1-1 0,0-1 0,-1 1-1,0 1 1,0-1 0,1 0 0,0 1-1,-2-1 1,2 0 0,-1 1 0,0 0-1,0 0 1,0-1 0,-1 2 0,2-1 0,-2 0-1,0 0 1,1 1 0,-1-2 0,0 2-1,2 4 1,2 11-34,-1 2 0,0-1 0,-1 1 0,-2-1 0,1 1 0,-2 0 0,-3 22 0,2-32 28,-1-2 1,1 1-1,-2 0 0,1 1 0,-1-2 1,-1 1-1,0-1 0,0 0 0,-1 0 1,1 0-1,-2 0 0,-10 11 0,8-10-135,0 0 0,-1-1-1,-2 0 1,2 0-1,-2 0 1,2-1 0,-3 0-1,-19 7 1,31-14 77,0 0 1,0 0-1,-1 0 1,1 0-1,0 0 1,0 0-1,0 0 1,-1 0-1,1 0 1,0 0 0,0 0-1,0 0 1,-2 0-1,2 0 1,0 0-1,0 0 1,0 0-1,-1 0 1,1-1-1,0 1 1,0 0-1,0 0 1,0 0-1,-1 0 1,1 0 0,0 0-1,0-1 1,0 1-1,0 0 1,0 0-1,0 0 1,0-2-1,-2 2 1,2 0-1,0 0 1,0 0-1,0 0 1,0-1-1,0 1 1,0 0 0,0 0-1,0-1 1,0 1-1,0 0 1,0 0-1,0 0 1,0-2-1,0 2 1,0 0-1,0 0 1,0 0-1,2-1 1,-2 1-1,0 0 1,4-19-2388,16-25-4732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54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70 203 7940,'0'0'2964,"7"22"-2623,21 68-23,-15-68-94,-11-22-217,-2 0-1,0 2 1,0-2 0,1 0-1,-1 0 1,0 0-1,1 0 1,-1 1-1,0-1 1,2 0-1,-2 0 1,0 0-1,1 0 1,-1 0-1,0 0 1,1 0 0,-1 0-1,2 0 1,-2 0-1,0 0 1,1 0-1,-1 0 1,0 0-1,1 0 1,-1-1-1,2 1 12,-1-2 0,0 1 0,1 0 0,-1-1 0,0 1 0,1 0-1,-1-1 1,-1 1 0,1 0 0,1-1 0,-2 1 0,2-3 0,4-12-10,-2 0 0,0 0 0,0 0 0,-2 0 0,1-27 0,-6-83-155,3 123 218,-1-1 0,1 1-1,-1-1 1,1 2 0,-2-2 0,1 1 0,0-1 0,-1 1-1,0 1 1,0-2 0,1 1 0,-2 0 0,2 1 0,-2-1 0,1 0-1,-1 1 1,0-1 0,1 2 0,-1-2 0,-5-1 0,7 3-46,-2-1 1,0 1 0,1 1-1,-1-1 1,0-1 0,1 2 0,0 0-1,0-1 1,-1 1 0,0 0 0,1 0-1,-1 0 1,0 1 0,1-1 0,-1 0-1,0 2 1,1-2 0,-1 1 0,0-1-1,2 1 1,-2 1 0,1-1-1,-1 0 1,2 1 0,-2-1 0,2 0-1,-2 2 1,2-2 0,-3 3 0,-2 2 30,1 0 0,1 1 1,0 0-1,0 1 0,0-2 1,1 2-1,-1-1 0,2 1 1,-1 0-1,2 0 0,-1 0 1,0 9-1,-2 18 374,2 52 1,2-70-296,-1 11 44,1 7 56,1-1-1,10 66 1,-10-90-223,2-1 0,-2-1-1,3 1 1,-1-1 0,1 2 0,0-2 0,0 0-1,0 0 1,1 0 0,1 0 0,-1-2 0,2 1-1,-2 1 1,2-3 0,-1 2 0,10 5 0,-12-9-22,0-2 0,0 2 0,0-2 1,0 2-1,0-2 0,2 0 0,-2-1 1,0 2-1,1-1 0,-1-1 0,1 0 1,-1 0-1,8 0 0,-9 0 0,0 0-1,1-1 0,-2 1 1,1-2-1,1 1 0,-1 1 1,-1-1-1,1-1 0,0 1 1,-1 0-1,2-2 0,-2 2 1,0-1-1,1 0 0,0 0 1,-1 0-1,0-1 0,3-2 1,2-6-4,-2-1 0,0 1 0,1-1-1,-2 0 1,0 0 0,-2 0 0,1 0 0,1-17 0,-1-12 58,-2-49 0,-2 44 61,1 44-30,0 6-14,2 30-82,2-1-1,2-1 1,11 41-1,-9-43 536,-1-1 1,-2 2 0,2 34-1,-10-134 138,2 21-738,3-68 0,0 105 15,-1-1-1,2 0 1,-1 1 0,1-1 0,0 2 0,1-1 0,1 0 0,-1 1 0,3-1 0,-2 0 0,10-10 0,-14 18 55,2 1 0,-1-1 0,0 0 0,0 2 1,1-2-1,0 2 0,-1-2 0,2 2 0,-1-2 1,0 2-1,-1 0 0,2-1 0,-1 1 0,1 1 1,-1-1-1,1-1 0,4 2 0,-7 0 13,2 0-1,-1 0 1,1 0-1,-2 0 1,2 2-1,0-2 1,-2 1-1,2 0 1,-1-1 0,0 2-1,0-1 1,0 0-1,0 1 1,0-1-1,-1 0 1,2 1-1,-2-1 1,0 2-1,1-2 1,0 0 0,0 2-1,-1-2 1,0 2-1,1 1 1,6 13-3,0-1 1,-2 2 0,0-2-1,-1 1 1,-1 2 0,3 26-1,-1 112-1312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54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0 9492,'0'0'4586,"-18"5"-4535,-58 18 10,74-22-17,-2 2-1,1-2 1,-1 1-1,1 0 0,1 0 1,-1 0-1,0 1 0,1 0 1,-1-1-1,0 1 0,1 0 1,-1-1-1,2 1 1,-2 1-1,2-1 0,-1 1 1,-2 5-1,3-8-16,0 2-1,1 0 1,-2-2-1,2 2 1,0-1 0,0 0-1,0 0 1,0 1 0,0-2-1,0 2 1,0 0-1,0-1 1,0 0 0,2 0-1,-2 1 1,1-2 0,-1 2-1,1-2 1,1 2-1,-1-2 1,0 2 0,-1-2-1,2 2 1,2 1-1,14 11 251,1-2 0,36 20-1,25 19-106,-72-46-169,-2-1 1,1 2-1,0-1 0,-1 1 0,0 1 1,-1-1-1,0 1 0,6 8 1,-8-12 9,-2 0 0,2 1 0,-2-1 0,2 0 0,-2 1 0,0-1 0,-1 2 0,2-2 0,-1 1 0,-1 0 0,0-1 0,0 2 0,0-2 1,0 1-1,-1 0 0,1-1 0,-2 2 0,-2 7 0,2-8 16,-1 1 0,-1-2 1,1 1-1,-1 0 0,0-1 0,0 0 1,0 0-1,0 0 0,0 0 0,-1 0 1,0-1-1,1 0 0,-11 5 1,-1-2 36,0 1 1,0-2-1,-1 1 1,-1-2 0,1 0-1,0-2 1,-1 0-1,1-1 1,-24-1 0,41 0-66,-2 0 1,1 0-1,1-1 1,-1 1-1,1 0 1,-2 0-1,1 0 1,1 0-1,-1-2 1,1 2-1,-2 0 1,2 0-1,-1-1 1,1 1-1,-1-1 1,1 1-1,-2 0 1,2-2 0,-1 2-1,1-1 1,0 1-1,-1-1 1,1 1-1,0-2 1,-2 2-1,2-1 1,0 1-1,0-1 1,0-1-1,-1 2 1,1-1-1,0 1 1,0-3-1,4-30-1298,7-3-2145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5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3586,'0'0'9772,"0"-14"-8507,0-41 508,0 51-809,0 8-174,0 39-500,-1 73-471,10 268-505,-7-376 375,-1 4-4207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5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1 336 9172,'0'0'6414,"15"0"-6238,17-3-136,-2 0-1,2-1 1,-1-1-1,0-2 1,-1-2 0,44-16-1,-62 19-65,0 0 0,0-1 0,-2 0 0,16-11 0,-22 15 25,-2 0 1,2-1-1,-1 0 1,0 2-1,1-2 1,-2 0-1,0 0 1,0 0-1,1 0 1,-2 0-1,1-2 1,0 2 0,0 0-1,-2-1 1,1 1-1,0-5 1,3-75 395,-4 76-264,-1 0 0,0 0-1,-1 0 1,1 0-1,0 0 1,-2 0 0,0 0-1,-3-7 1,4 31 78,2 0 0,2 1-1,2 21 1,34 126-222,-23-108 38,-2 0-1,-2 1 1,6 110-1,-17-166-21,7 12-270,-7-13 297,0 2 0,0-2 0,0 0 1,0 0-1,0 1 0,0-1 0,0 0 0,0 0 0,0 1 1,0-1-1,0 0 0,0 0 0,0 2 0,0-2 0,1 0 0,-1 0 1,0 1-1,0-1 0,0 0 0,0 0 0,2 0 0,-2 1 0,0-1 1,0 0-1,1 0 0,-1 0 0,0 0 0,0 0 0,0 0 0,1 2 1,-1-2-1,0 0 0,0 0 0,2 0 0,-2 0 0,1 0 0,38-114 156,17-38-1066,-48 135 710,1 0 0,0-1 0,2 1 1,1 1-1,0 0 0,15-15 0,-23 27 147,0 0 0,0 0 0,0 2 0,0-1 0,0-1 0,6-1 0,-10 5 16,2-2 0,-1 2 0,-1 0 0,1 0 0,1 0 0,-1-1 0,-1 1 0,1 0 0,1 0 0,-2 0-1,1 0 1,0 0 0,1 0 0,-2 1 0,1-1 0,0 0 0,-1 0 0,2 0 0,-1 2 0,-1-2 0,1 0 0,1 1-1,-2-1 1,1 0 0,-1 1 0,1-1 0,1 2 0,-2-2 0,1 1 0,-1-1 0,0 1 0,1 1 0,-1-2 0,2 1 0,-2-1-1,0 1 1,1 1 0,-1-2 0,0 1 0,0 2 0,9 27 65,-1 1 0,-1 0 0,-2-1 0,3 60 0,7 47 111,-15-137-257,0 0 0,1 0 0,-1 1 0,0-1 0,0 0-1,0 0 1,0 0 0,0 2 0,0-2 0,0 0 0,0 0 0,0 0 0,0 1 0,2-1 0,-2 0 0,0 0 0,0 0-1,0 0 1,0 1 0,1-1 0,-1 0 0,0 0 0,0 0 0,0 0 0,1 0 0,-1 0 0,0 0 0,0 2 0,0-2 0,2 0-1,-2 0 1,0 0 0,0 0 0,1 0 0,-1 0 0,0 0 0,0 0 0,0 0 0,1 0 0,-1 0 0,0 0 0,0-2-1,2 2 1,-2 0 0,0 0 0,0 0 0,0 0 0,1 0 0,-1 0 0,0 0 0,0-1 0,0 1 0,0 0 0,1 0-1,-1 0 1,0 0 0,0-1 0,0 1 0,0 0 0,0 0 0,0 0 0,2-2 0,-2 2 0,0 0 0,0-1 0,5-26-5752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18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7603,'0'0'7412,"0"1"-7337,4 98 158,4-2 0,27 125 0,-33-196-88,0-19 318,-2-19-172,-2-24-246,1 21-66,1 1 1,0-1-1,4-28 0,-3 39-19,1 2 0,-1-1-1,2-1 1,-2 1 0,2 1-1,-1-1 1,1 0 0,-2 1 0,2-1-1,0 0 1,1 2 0,-2-2-1,1 2 1,0-2 0,1 2-1,-2 0 1,2-1 0,-1 1-1,1 0 1,-1-1 0,1 1-1,6 0 1,-4-1-5,-1 1-1,0 1 1,2-1-1,-2 1 1,1 0 0,0 0-1,0 0 1,-1 1-1,2-1 1,-2 1-1,0 1 1,1 0-1,-1 0 1,8 3 0,-9-2 26,0 1 0,0 0 0,0 0 0,-1 0 0,1 0 1,-1 0-1,1 0 0,-2 1 0,1-1 0,-2 1 1,2 1-1,-2-2 0,2 1 0,0 6 0,-2-7 18,-1 0 0,1-2-1,-1 2 1,2 0 0,-2 0 0,0-1-1,0 1 1,0 0 0,0-1-1,-2 1 1,2 0 0,-1 0-1,0-2 1,-1 2 0,2-1 0,-2 1-1,0-1 1,1 1 0,0-2-1,-2 1 1,0 1 0,-1 1-1,-6 5 21,-1-2-1,0-2 1,-1 2-1,2-1 0,-2-2 1,0 2-1,0-3 1,-18 7-1,10-6 92,0-1 0,0 0 0,-1 0 0,-34-1-1,54-3-5,17-15-6976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5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44 103 7075,'0'0'4677,"5"26"-3834,13 77-275,-18-102-474,0 2-1,1 0 0,-1-2 1,1 2-1,-1-2 1,2 2-1,-2-2 0,1 2 1,0-2-1,1 2 0,-1-2 1,3 3-1,-4-3-60,1-1-1,-1 2 1,2-2 0,-2 0-1,1 1 1,0-1 0,-1 0-1,2 0 1,-2 1-1,1-1 1,0 0 0,-1 0-1,2 0 1,-1 0 0,-1 0-1,1 0 1,1 0 0,-1 0-1,0 0 1,2 0 25,-2-1 0,2 1 0,-2-1 1,2 1-1,-2-2 0,2 1 0,-2 0 0,2-1 0,-2 1 0,1 0 1,0-1-1,1 0 0,1-5-24,0 0 1,0 1-1,0-2 1,-1 1-1,-1-1 0,1 1 1,-2-1-1,2 2 1,-2-2-1,1-11 0,2-82 201,-6 74-130,4 26-77,-2-1 0,0 1 0,0 0 1,0-1-1,0 1 0,0 0 1,-2-1-1,2 2 0,0-1 1,0 0-1,0-1 0,-1 1 0,1 0 1,-1-1-1,1 2 0,0-1 1,-2 0-1,2-1 0,-1 2 1,0-1-1,1 0 0,-2 1 0,0-3 1,-29-1 269,26 4-355,1 0 56,0 1 0,1-1 0,-1 2 0,0-1 0,1 0 0,-1 1 0,2-1-1,-2 0 1,1 1 0,0 0 0,-1 0 0,2 0 0,-1 0 0,0 0 0,1 1 0,-1 0 0,0-1 0,2 1 0,-2 0 0,1 1 0,0-2 0,1 1-1,0 1 1,-3 3 0,-3 7 71,2 1 0,-1 1 0,2-1 0,-2 22 0,-1 8 297,4 1 1,2 50 0,1-60-145,0-30-196,0 1 0,0 0 0,1-1 1,-1 1-1,2 0 0,-1-1 0,2 1 0,-2-2 0,2 2 1,-1 0-1,1-2 0,0 2 0,1-2 0,0 2 1,0-2-1,0 0 0,0 1 0,0-2 0,1 1 1,0-1-1,-1 1 0,2-1 0,0-1 0,0 1 1,-1 0-1,2-1 0,-2-1 0,2 1 0,-1 0 1,8 1-1,8 1 75,1 0 1,0-1-1,-1-1 0,1-2 1,1 1-1,-1-4 0,34-2 1,-54 4-194,-2 0 0,2-1-1,-1 1 1,1 0 0,-2-1 0,2 1 0,0-2 0,-2 1-1,2 0 1,-2 1 0,2-2 0,-2 1 0,2 0 0,-2-1 0,0 1-1,2-2 1,-2 2 0,1 0 0,-1-2 0,0 2 0,1-1-1,-1 0 1,0 0 0,1 0 0,-1-1 0,-1 2 0,1-2 0,-1 2-1,2-6 1,0-37-3727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5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345 249 2017,'11'-1'12814,"-11"-13"-12773,0 2-1,-2-1 1,0 1 0,0 0 0,0 0-1,-2 0 1,0 0 0,0 0 0,0 0-1,-2 0 1,0 1 0,0 1 0,-2-1-1,2 0 1,-2 2 0,0 0 0,-15-15-1,18 20-37,-2 1 0,2-1-1,-2 1 1,0 1 0,1-1-1,-1 2 1,0-2 0,1 2-1,-1-1 1,0 1 0,-1 1-1,2 0 1,-1 0 0,0 0-1,-1 0 1,2 1 0,-1 1-1,0-1 1,1 0 0,-1 2-1,0 0 1,1-1 0,-1 1-1,2 0 1,-2 1 0,2 0-1,-2 0 1,2 0 0,-1 0-1,1 1 1,-8 10 0,6-6 46,2 2 1,-1-1 0,1 2-1,1-1 1,0 1-1,0-1 1,1 1 0,1 0-1,-2 22 1,1 9 134,4 57 1,1-92-167,-2 3-14,1-1 0,0 2 1,2-1-1,0 0 0,1-1 0,0 1 1,9 20-1,-12-27-4,2 0 0,-2 0 1,2 0-1,0-2 0,-1 2 0,1-1 1,0 1-1,1-1 0,-2-1 0,1 1 1,1 0-1,0-1 0,-1 1 0,1 0 1,0-2-1,0 2 0,0-2 0,0 0 1,0 1-1,1-1 0,-1-1 0,0 1 1,5 1-1,-6-2 2,0 0 1,-1 0-1,1 0 1,0-2-1,-1 2 1,2 0-1,-1-1 1,-2 1-1,2-1 1,0-1-1,-1 1 1,1 0-1,0-1 1,3-2-1,-2 0-1,-1 0 0,1 0-1,-1 0 1,-1 0 0,1 0-1,0-1 1,2-7 0,3-7 139,-1-1 1,-1 0 0,0 0 0,-2 0 0,0 0-1,-2-1 1,0 0 0,-1-23 0,-1 45-152,-1 20-82,2 1 0,0-2 1,6 28-1,-6-42 91,1 0-1,-1-1 0,2 0 0,-2 1 0,2-1 0,-1 0 0,1-1 0,0 2 0,-1-1 0,2-1 0,0 0 0,-1 1 0,1-1 0,0 0 0,1-1 0,-1 1 0,11 5 0,-11-7-20,0 0 1,0 0-1,0-1 0,0 0 1,1-1-1,-1 2 1,0-2-1,0 1 0,2-1 1,-2 0-1,0-1 0,1 1 1,-1 0-1,0-2 1,1 1-1,-1 0 0,0-1 1,0 1-1,0 0 0,0-2 1,0 2-1,0-2 1,0 0-1,0 1 0,-1-1 1,6-5-1,-1-5 93,-1-2 1,0 0-1,-1 1 1,0-1-1,-2-1 0,0 1 1,0-1-1,-2 0 1,0 0-1,-1 0 0,0 0 1,-2-16-1,1 31 173,0 4-152,1 29-182,3 1 0,0-1-1,18 57 1,-4-13 186,9 52 116,-7 3 0,8 238-1,-28-197-290,0-172 86,0 0-1,0 0 0,0 0 1,0 0-1,0 0 0,-1 0 0,1 0 1,0 0-1,0 0 0,0 0 1,0 0-1,0 0 0,0 0 0,0 0 1,0 0-1,-2 0 0,2 0 1,0 0-1,0 0 0,0 0 0,0 0 1,0 0-1,0 0 0,0 0 1,-1 0-1,1 0 0,0 0 1,0 0-1,0 0 0,0 0 0,0 0 1,0 0-1,0 0 0,0 0 1,0 0-1,0-1 0,-1 1 0,1 0 1,0 0-1,0 0 0,0 0 1,0 0-1,0 0 0,0 0 0,0 0 1,0 0-1,0-1 0,0 1 1,0 0-1,0 0 0,0 0 0,0 0 1,0 0-1,0 0 0,0 0 1,0-2-1,-10-26 115,4-1 1,-1-2-1,-4-54 1,6 46-96,-26-591-249,31 612 200,2 1 0,-1 0 0,2 1 0,-1-2 0,2 2 1,0-1-1,2 1 0,-1 0 0,12-21 0,-14 31 7,1 1 0,-1 0 0,1-1-1,0 1 1,0 1 0,0-1 0,0 1-1,1 0 1,-1 0 0,1 0 0,1 0 0,-1 1-1,0-1 1,1 1 0,0 1 0,0 0 0,-1 0-1,2 0 1,-2 0 0,2 0 0,-2 2-1,2-1 1,-1 1 0,0-1 0,0 2 0,1-1-1,-2 0 1,2 1 0,5 2 0,-4-2 3,-3 2 1,2 0-1,0-1 1,-1 1-1,0 1 1,0 0-1,0-1 1,-1 2-1,2-1 1,-2 0-1,-1 1 1,1 1-1,-1-1 1,2 0-1,-2 1 1,0-1-1,-2 2 1,2-2-1,-1 2 1,0-1-1,3 14 1,0-5-1,-2 0 1,0 1-1,-2-2 1,1 2-1,-2 0 1,-1 0-1,0 0 0,-2 30 1,-1-37 5,0-1-1,1 1 1,-2-1 0,0 0-1,0 0 1,0 0 0,-2 0 0,1 0-1,0-1 1,-2 1 0,2-1 0,-2-1-1,0 1 1,-1-2 0,-13 11 0,9-8-135,1-1 0,-1 0 0,0-2 1,0 2-1,0-3 0,-1 1 1,0-1-1,1-1 0,-2 1 0,-19 0 1,22-4-267,7 1 138,2-1-1,-1 1 0,-1-1 0,1 0 1,-1 0-1,2 0 0,-1-1 0,-1 1 1,1 0-1,1-1 0,-2-1 1,1 2-1,-4-4 0,-7-22-5429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5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26 3298,'0'0'5261,"8"-25"3292,-8 49-8710,1-4 48,-1 0 0,-1 0 0,-1 0 0,0 0-1,-1 0 1,-1 0 0,-11 31 0,-34 62-4128,29-56-629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4:59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2 192 1105,'0'0'6461,"0"-5"-5906,0 2-428,-1-41 7173,1 31-3788,3 25-3286,27 153-411,1-13 117,0 203-233,-18-146 121,-13-200 215,1-65 252,-3-1 1,-18-103-1,2 76-370,6 0-1,4-1 1,2-130-1,7 200 58,0 2-1,1 0 1,0-1-1,2 1 0,-1 0 1,2-1-1,-1 2 0,2-1 1,0 1-1,1 0 0,0 0 1,-1 0-1,2 1 1,11-10-1,-11 12-17,0 1 1,0 1 0,1-1-1,1 1 1,-1 1-1,0 0 1,1 1-1,0 0 1,1-1-1,-2 2 1,3 0-1,-1 2 1,0-1-1,-1 0 1,2 1-1,-1 0 1,16 1 0,-23 1 31,1 1 0,0-1 0,1 0 0,-1 2 1,0-1-1,1 0 0,-1 1 0,-1 0 1,1 0-1,-1 0 0,2 1 0,-2 0 1,1-1-1,-1 1 0,5 5 0,-3-3-4,0 2 1,-2-2-1,2 2 0,-2 0 0,1-1 0,-1 1 0,-1 1 0,1-1 1,2 11-1,-2-2-27,0 0 0,0 0 1,-1 0-1,-2 0 0,1 2 1,-2-2-1,0 1 0,-2-1 1,-3 24-1,2-29 30,-1-1 0,0 1 0,0-2 0,-1 2 0,0-2 0,-1 1 0,0-2-1,-1 1 1,0-1 0,-1 1 0,0-2 0,0 1 0,0-1 0,0 1 0,-12 5 0,7-5-66,1 0 0,-1-1 0,1-1 1,-2 0-1,0-1 0,0 0 0,1-1 0,-2-1 0,1 1 0,-1-3 1,-14 2-1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1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13 4482,'0'0'10157,"-3"-3"-8986,3 2-1131,0 1-1,0 0 1,-1-1 0,1 1 0,0 0 0,0-2-1,0 2 1,0 0 0,0-1 0,0 1-1,-2 0 1,2 0 0,0-1 0,0 1 0,-1 0-1,1 0 1,0 0 0,0-2 0,-1 2-1,1 0 1,0 0 0,0 0 0,-2 0 0,2-1-1,0 1 1,-1 0 0,1 0 0,0 0-1,-1 0 1,1 0 0,0 0 0,-2 0 0,2 0-1,0 0 1,0 0 0,-1 0 0,-2 29 219,22 645-64,-15-358-129,-4-240 340,-3-118-267,-1 2 0,-2-1 0,-17-54-1,-4-29-271,17 59-5,3-2 0,3 1 0,8-128 0,-3 178 111,2 2 1,1-1 0,0-1 0,1 1-1,1 1 1,-1 0 0,2 0 0,-1 0-1,2 1 1,19-24 0,-22 29 6,2 0 0,1 0 1,-1 1-1,1 0 0,0 1 0,0-1 1,1 0-1,-1 2 0,1 0 0,1 1 1,-1 0-1,0 0 0,1 0 1,0 1-1,0 0 0,20-2 0,-27 5 14,0-1 0,1 1-1,-2 0 1,2 1 0,-1-1-1,0 0 1,1 1-1,-2-1 1,1 2 0,0-1-1,-1 0 1,2 1 0,-1-1-1,0 0 1,-1 1-1,1-1 1,0 2 0,-2-2-1,2 2 1,-1-2 0,1 2-1,-2-1 1,2 1 0,-2 0-1,1-2 1,0 2-1,0 1 1,-1-2 0,0 1-1,-1 0 1,2-1 0,-1 1-1,0 5 1,2 9-22,0 1 0,-2-2 0,0 1 0,-2 32 0,1-45 19,-1 6-3,-1-1 0,1-1 1,-2 1-1,2-1 0,-3 2 1,1-2-1,-1 1 0,2-1 0,-4 0 1,2 0-1,-1-1 0,0 1 1,-1-2-1,1 1 0,-2 0 0,-9 7 1,6-4-52,-2-1 1,0-1 0,0 0 0,0 0-1,-2-1 1,1-2 0,0 0 0,-1 1-1,-23 4 1,24-8-407,10-2-489,27-2-5152,21-6-602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1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238 320 6163,'0'0'4346,"0"1"-4221,0-1 0,2 2 1253,-2-2-1253,0 1 1,0-1-1,1 0 0,-1 0 0,0 0 1,0 0-1,0 0 0,0 0 0,1 0 1,-1 0-1,0 0 0,0 0 0,0 0 1,2 0-1,-2 0 0,0 0 1,0 0-1,0 0 0,0 0 0,1 0 1,-1 0-1,0 0 0,0 0 0,0 0 1,0 0-1,1 0 0,-1-33 549,0 1-377,0 0-1,-6-40 1,3 61-292,2 0-1,-2 1 1,-1 0-1,0 0 1,0 0-1,0 1 1,-1-2 0,-1 2-1,1 1 1,-14-17-1,17 22 5,-2 0 1,1 1-1,-1-1 0,0 0 0,1 1 0,-1-1 1,0 2-1,0-1 0,0 0 0,0 0 1,0 1-1,0 0 0,0 1 0,0-2 0,-1 2 1,-6-1-1,9 1-19,-2 0 1,1 0-1,-1 1 1,1-1-1,-1 0 1,2 2-1,-2-1 0,1-1 1,-1 1-1,1 1 1,1-1-1,-1 0 1,-1 2-1,1-2 1,1 2-1,-1-2 1,0 2-1,1-2 0,0 2 1,0 0-1,-4 3 1,1 5 11,-2 1 1,2 0-1,1 0 1,0 0-1,0 1 0,1-1 1,1 2-1,-2 18 1,2-2 37,1 2 1,5 44 0,-4-72-40,0 0 0,0-1 0,1 1-1,-1 0 1,2-1 0,-1 1 0,0 0 0,1-2 0,-1 2 0,0-1 0,2 1 0,-2-1 0,2-1-1,-2 1 1,2 1 0,0-1 0,-1-1 0,1 1 0,0-2 0,-1 2 0,1 0 0,1-2-1,5 4 1,-1-2 5,0 0-1,2-2 0,-2 2 1,0-2-1,1-1 0,-1 1 1,1-1-1,-1 0 0,11-2 1,-14 2-29,1-2 0,-1 0 0,0 0 0,1 0 0,-1 0 1,0 0-1,-1-1 0,2-1 0,-2 1 0,1 1 0,-1-2 1,0 0-1,0 0 0,0 0 0,-1 0 0,1 0 0,-2-2 0,2 2 1,-1-1-1,0 0 0,-1 1 0,2-7 0,2-2-1,-1-1 0,-1 0 0,0 0 0,0 1 0,-1-2 0,-1 1 0,1-20 0,-3 32 293,0 6-373,0 1 91,0 0 1,0 1-1,0-2 0,1 1 0,1 0 0,-1 1 0,0-1 0,1 0 0,0-1 1,0 2-1,0-2 0,1 1 0,0-1 0,-1 1 0,2-1 0,-1 0 0,1 0 0,-1 0 1,1-1-1,0 1 0,0-1 0,1 1 0,-1-2 0,0 1 0,1 0 0,-1-1 1,2 0-1,-1 0 0,-1 0 0,1-1 0,1 0 0,-1 1 0,0-2 0,9 1 0,22-1-3951,-18 0-1452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1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242 137 3314,'0'0'10044,"0"-13"-9302,0-47 141,2 57-826,-2 0 0,0 2 1,0-2-1,0 1 0,-2-1 1,2 2-1,0-2 0,0 0 1,-1 1-1,1 0 0,-1 0 1,-1 0-1,2 0 0,-1-1 0,0 2 1,-1-1-1,1 0 0,0 0 1,-1 0-1,1 0 0,-2 1 1,2 0-1,0-1 0,-2 1 1,2 0-1,-5-3 0,0 2-42,0 1-1,0 0 0,0-1 1,0 1-1,0 1 1,0 0-1,-10 0 1,0 1-11,13-1-1,-1 0 0,1 0 0,-1 2 0,0-2 1,2 1-1,-2-1 0,1 1 0,0 1 0,-1-1 0,2 0 0,-1 2 0,-1-2 0,1 1 0,1 0 0,-1 0 0,-4 6 0,2-3 21,1 0 1,-1 1-1,1 0 1,1 1-1,-1 0 0,1-2 1,-5 14-1,3-1 12,0 2-1,1-1 0,1 0 1,0 1-1,2 24 0,1-32-28,-1-3-1,1 0 1,1 1 0,-1-1 0,1 0-1,5 18 1,-5-24-8,0-1 0,1 1 0,-1 0-1,0-2 1,1 2 0,-1-1 0,0 0 0,1 0-1,0 0 1,0 0 0,0 0 0,0-1 0,0 0-1,1 2 1,-2-2 0,2 1 0,0-1 0,-1-1 0,0 1-1,0 1 1,1-2 0,0 1 0,-1-1 0,1 1-1,4-1 1,-2 2-58,0-2-1,1 1 1,-1-1-1,0 0 0,1 0 1,-1-1-1,0 1 1,1-2-1,-2 1 1,1 0-1,0-1 1,1 0-1,-2 0 0,1 0 1,-1-1-1,1 0 1,5-2-1,-8 1 55,2 0 0,-1 0 0,1 0 0,-1 0 0,-1 0 1,1 0-1,-2-1 0,2 1 0,-2-2 0,2 2 0,-2-1 0,1 0 0,-2 1 0,1-2 0,0 1 0,-1 0 0,0 1 0,0-7 0,0-89 1908,0 104-1876,0 0 1,2 0 0,-2 0 0,1 0 0,0 0 0,1 0 0,0 4 0,6 13-75,60 183 480,2 4 579,-60-166-924,0-1 0,-2 0 0,1 51 1,-8-66-73,-1 0-1,-1 0 1,0-1 0,-3 0 0,0 1-1,-2-1 1,-11 31 0,13-44-7,-1 0 1,-1-1-1,1 1 0,-2-2 1,-1 1-1,2 0 0,-2-1 1,0 0-1,-2-1 1,1 0-1,0 1 0,-1-2 1,0 0-1,-1-2 0,0 1 1,-15 8-1,18-11 17,-2-2 0,0 1 1,0 0-1,1-1 0,-19 2 0,23-4 9,1 0 0,-2 0 0,1 0 0,1 0 0,-1 0 0,-1-1-1,2 0 1,-1-1 0,0 1 0,1 0 0,-2-1 0,2 0 0,-6-4 0,4 2 0,1-1 1,1 0-1,-1-1 0,1 1 1,0-2-1,0 2 1,0-2-1,0 1 0,1 0 1,0 0-1,1-1 1,-4-10-1,1-3-23,1-2 1,0 2-1,-1-26 0,3 22-144,1 0-1,1 0 0,0-2 0,3 2 0,-1 0 0,2 0 0,2 0 1,-1 0-1,20-45 0,83-134-4704,-46 103-1966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1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37 117 10501,'0'0'3391,"4"11"-3253,-1 5-99,-2-10-15,2 1 0,-2 0 1,2-1-1,-2 0 0,2 0 0,6 10 1,-9-14-15,0-2 0,1 1 0,-1 0-1,0-1 1,2 2 0,-2-2 0,0 1 0,1-1 0,-1 1 0,1-1 0,-1 2 0,2-2 0,-2 1 0,1-1 0,-1 0 0,1 1 0,-1-1 0,2 0 0,-1 2 0,-1-2 0,1 0 0,1 0 0,-2 0 0,1 0 0,-1 1 0,1-1 0,1 0 0,-2 0 0,1 0 0,2-1 0,-2 1 19,2-2 0,-2 1 1,0 1-1,1-1 0,0-1 0,0 1 0,-1 0 0,0-1 0,1 1 0,-1-2 0,0 2 0,2-3 0,4-8 134,-1 0 0,9-24 0,-14 35-160,3-14 213,0 2 0,-1-1 0,0 0 0,-1-1 0,-2 2 0,2-21 0,-2 34-198,0 0-1,0-1 0,0 1 0,0-1 0,0 1 0,0-2 0,0 2 0,0 0 0,-2-1 1,2 1-1,0-1 0,0 1 0,0 0 0,0-2 0,-1 2 0,1 0 0,0-1 1,0 1-1,-1 0 0,1-1 0,0 1 0,-2 0 0,2-2 0,0 2 0,-1 0 0,1 0 1,0 0-1,-1-1 0,1 1 0,-2 0 0,2 0 0,-1 0 0,-23 3 32,19-2-58,1 0 0,-2 2 0,2-2 0,0 2 1,-1 0-1,1-1 0,0 1 0,-5 5 0,1 3 54,0 1 0,1-2 1,-1 2-1,3 0 0,-1 0 0,1 2 0,0-2 1,1 1-1,1 0 0,-4 22 0,2 13 343,1 79 0,4-117-319,0-6-41,0 0 1,0 0-1,0 0 1,1-1-1,-1 1 1,2 0-1,-2 0 1,1-1-1,0 1 1,1 0-1,0-2 1,0 2-1,-1-1 1,2 1-1,-1-1 1,0-1-1,0 1 1,1 0-1,0-1 1,-1 1-1,1 0 1,1-1-1,-1 1 1,-1-2-1,2 1 1,-1 0-1,1 0 1,-1-1-1,5 2 1,4-1-236,0 1 1,-2 0 0,2-2-1,0-1 1,0 1-1,0-1 1,0-1-1,12-2 1,-1-2-2774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1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95 4930,'0'0'7134,"-1"-12"-5859,1-7-787,0 10 10,0-1 1,0 2-1,-2-1 1,-3-16-1,5 25-469,0 0-1,0 0 1,0 0-1,0 0 1,0 0-1,0 0 1,0-2-1,0 2 0,0 0 1,0 0-1,0 0 1,0 0-1,0 0 1,0 0-1,0 0 1,0 0-1,0 0 0,0 0 1,0 0-1,0 0 1,0 0-1,0 0 1,-1 0-1,1 0 1,0-1-1,0 1 0,0 0 1,0 0-1,0 0 1,0 0-1,0 0 1,0 0-1,0 0 1,0 0-1,0 0 0,0 0 1,-2 0-1,2 0 1,0 0-1,0 0 1,0 0-1,0 0 1,0 0-1,0 0 0,0 0 1,0 0-1,0 0 1,0 1-1,0-1 1,0 0-1,0 0 0,-1 0 1,1 0-1,0 0 1,0 0-1,0 0 1,0 0-1,0 0 1,0 0-1,0 0 0,0 0 1,0 0-1,0 0 1,0 0-1,0 2 1,0-2-1,0 0 1,0 0-1,-4 10-35,4 217-308,0-215 308,0 0 1,0 1-1,1-1 0,2 0 0,0-1 0,5 17 0,-8-24 5,1-1 1,0-1-1,1 1 0,0 1 1,0-1-1,-1-1 0,2 1 0,-2 0 1,2-2-1,-1 2 0,0-1 1,0 0-1,1 0 0,0 0 0,-1 0 1,1 0-1,1-1 0,-1 0 1,-1 1-1,1-1 0,1 0 0,-1 1 1,-1-2-1,2 1 0,-1-1 1,1 0-1,4 0 0,-3 1 6,-1-1 0,2 0-1,-1 0 1,0-1 0,-1 1 0,2-1-1,-1-1 1,-1 1 0,1 0 0,-1-2-1,2 2 1,-2-2 0,0 2-1,0-2 1,1 0 0,-1-1 0,0 2-1,-1-1 1,1-1 0,0 0 0,-2 1-1,1-1 1,1 0 0,1-5 0,6-7-7,-2 0 1,1-1 0,-2-1-1,0 1 1,-2 0 0,0-2 0,-1 0-1,-1 1 1,0-1 0,-1 0-1,-1 1 1,-2-1 0,-1-33 0,1 51-8,0 1 1,0-2 0,0 1 0,0 0-1,-1 1 1,1-2 0,0 2 0,-2-1-1,2 0 1,0 1 0,-1-2 0,1 2 0,-1-1-1,1 1 1,-2-1 0,2 1 0,-1-2-1,1 2 1,-1-1 0,-1 1 0,2 0-1,-1-1 1,1 1 0,-1 0 0,-1 0 0,2-2-1,-1 2 1,0 0 0,-1 0 0,1 0-1,-34-1-618,23 2 22,11 9-477,2-6 1055,1 1 1,-1-1-1,0 1 1,2 1-1,-2-2 1,2 0-1,0 1 1,-1-1-1,1 0 1,5 5-1,40 45 597,-28-33-366,17 15 159,-23-23-219,0 1-1,-2-1 1,2 3-1,-2-1 0,17 30 1,-28-44-132,1 2 0,-2-2 0,1 1 0,0 0 0,-1 0 0,2 0 0,-2 0 0,0 0 0,1 0 0,-1 0 0,0 0 0,0 0 0,0 0 0,0 0 0,0 1 0,0-2 0,0 2 0,-1-2 0,1 2 0,0-2 0,-2 2 0,2-2 0,-1 2 0,0-2 0,1 1 0,-2 0 0,1 0 0,0-1 0,-1 0 0,1 2 0,0-2 0,-1 1 0,1-1 0,-2 0 0,2 1 0,0-1 0,-2-1 0,2 1 0,-1 1 0,0-1 0,0-1 0,0 1 0,0-1 0,-2 2 0,-4-1-187,0 0 0,0 1-1,2-1 1,-2-1 0,0 1 0,0-1-1,0-1 1,0 1 0,0-1 0,-15-5-1,18 4-324,-1-1-1,1 0 0,0 1 0,1-1 0,-2-1 0,-4-4 0,-32-31-6507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1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14439,'0'0'7459,"0"-9"-7235,-3 9-224,0 0-400,-6 0-4242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09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3073,'0'0'11259,"0"-4"-10053,0 14-398,0 20-787,0 0 1,3 0-1,10 56 1,-12-85-50,-1 0 1,2 1 0,-2-1 0,1 0 0,0 1 0,-1-1 0,2 0 0,-1 1 0,0-1 0,1-1 0,-2 1 0,1 1 0,0-1 0,1-1 0,-1 1 0,0-1 0,2 2-1,-2-2 1,1 0 0,-1 1 0,0-1 0,1 0 0,-1 0 0,0 1 0,2-1 0,-2 0 0,1 0 0,-1 0 0,0-1 0,1 1 0,0 0 0,0 0 0,-1-1-1,0 1 1,1 0 0,-1-2 0,0 2 0,1-1 0,-1 0 0,0 1 0,1-2 0,-1 1 0,0 1 0,1-1 0,-2-1 0,1 1 0,0 0 0,2-2 0,4-9 30,1 1 1,-2-1-1,0 0 1,-1-1 0,0 1-1,5-15 1,14-83 34,-10 42 3,-16 81-32,2 0-1,-2 1 1,5 18 0,-2 8-26,-1-10 20,2 61-14,-1-83 26,0 0-1,1 0 1,-1 0-1,2 0 1,-2 0-1,3-1 1,-1 1-1,6 10 1,-8-15-19,1-2-1,-1 2 1,0-2 0,2 2 0,-2-2-1,1 1 1,-1-1 0,2 0-1,-2 1 1,2-1 0,-2 0-1,2 1 1,-2-1 0,2 0-1,-1-1 1,1 2 0,-2-1 0,2-1-1,0 0 1,-1 1 0,0-1-1,0 0 1,1 0 0,0 0-1,-1 0 1,0 0 0,0-1 0,1 1-1,0 0 1,-2-1 0,2 1-1,3-3 1,0 0-6,-1-1 0,0 2 0,1-2 0,-1 1 1,0-1-1,1 0 0,-1-1 0,-1 1 0,0-2 0,7-7 0,-1-4 5,1-2 0,-3 0-1,0 1 1,0-2 0,-3 1-1,6-22 1,17-122 69,-25 88-51,-3 75-21,0-1-1,-2 1 1,2-1 0,0 1-1,-1-2 1,1 2-1,-1-1 1,1 1-1,-2 0 1,2-1-1,-1 1 1,1 0 0,-1 0-1,-1-2 1,2 2-1,-1 0 1,1 0-1,-1 0 1,1-1 0,-2 1-1,1 0 1,1 0-1,-1 0 1,-1 0-1,2 0 1,-1 0-1,-2 1 1,-25 1-175,27-1 137,-2 0 0,1-1 0,-1 2-1,2-1 1,-2 0 0,0 1 0,2-1-1,-2 2 1,2-2 0,0 0 0,-2 2-1,2-2 1,-1 1 0,1 0 0,-2 1 0,2-2-1,1 2 1,-1 0 0,-1-2 0,1 2-1,1-1 1,-1 1 0,1 0 0,-2-1-1,2 1 1,0-2 0,0 2 0,-1 0-1,2-1 1,-1 1 0,0 0 0,0-1-1,2 1 1,-2 0 0,0-1 0,1 0-1,0 0 1,1 1 0,-2 0 0,1-2-1,3 4 1,3 2 59,-1 0 0,2-2-1,0 0 1,0 1 0,0-1-1,0-1 1,2 0 0,15 7 0,-17-9-6,0 1 0,0 0 0,0 1 0,0 0 0,0 0 0,-1 1 0,-1-1 0,2 1 0,-1 1 0,-2 0 0,2 0 0,9 12 0,-13-14 32,-1-1 1,0 1-1,0 0 1,1 0-1,-2 0 1,1 0-1,-1 1 1,0-1-1,1 0 1,-1 0-1,0 2 1,-1-2 0,0 0-1,0 1 1,0-1-1,0 1 1,0-1-1,-1 0 1,1 2-1,-1-2 1,-1 0-1,1 0 1,0 1-1,-1-1 1,0 0-1,0 0 1,0 0 0,-1-1-1,0 1 1,1 0-1,-1-2 1,0 2-1,-1-1 1,2 1-1,-2-1 1,0-1-1,1 1 1,-1-2-1,0 2 1,0 0-1,0-2 1,0 0 0,-7 3-1,2-1-31,1 0 1,-1-1-1,-1 0 1,1-1-1,0 0 0,-15-1 1,22 0-35,2 0 0,0 2 0,0-2 1,0 0-1,-1 0 0,1 0 0,0-2 1,0 2-1,0 0 0,-1 0 0,1 0 1,0 0-1,0 0 0,0 0 0,0 0 1,-2 0-1,2 0 0,0 0 0,0 0 0,0-1 1,0 1-1,-1 0 0,1 0 0,0 0 1,0 0-1,0 0 0,0-1 0,0 1 1,0 0-1,0 0 0,-1 0 0,1 0 1,0-2-1,0 2 0,0 0 0,0 0 1,0 0-1,0-1 0,0 1 0,0 0 0,0 0 1,0 0-1,0-1 0,0 1 0,0 0 1,0 0-1,0 0 0,0-2 0,0 2 1,1 0-1,-1 0 0,0-2-390,0-22-3103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1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8 8132,'0'0'5554,"-15"-3"-5450,-43-1-130,55 3 23,0 1 1,1 0-1,0 0 1,0 0 0,-1 0-1,0 1 1,1-1 0,0 0-1,0 2 1,-1-2-1,0 1 1,2 0 0,-2-1-1,1 2 1,0-1 0,0 0-1,0 1 1,0-1-1,0 0 1,0 2 0,0-2-1,1 1 1,0 0 0,-2 0-1,2 0 1,-2 2-1,2 2 6,-1-1-1,1-1 0,0 1 0,-1 1 0,2-1 1,-1-1-1,1 1 0,0 1 0,0-1 0,1 6 1,1-10 8,-2 0 1,0 1-1,1-1 1,-1 0 0,1 1-1,-1 0 1,2 0-1,-1-1 1,0-1 0,-1 1-1,2 1 1,-1-1-1,0 0 1,1 1 0,-1-2-1,0 1 1,1 0-1,-1-1 1,0 2 0,1-2-1,-1 1 1,2 0-1,42 13 351,-29-10-345,-3-2 10,1 2-6,-2 0-1,1 0 0,23 11 1,-33-12-30,-1-2 0,1 0 1,0 1-1,-1 0 1,1 0-1,-2 0 1,2 1-1,0 0 1,-2-2-1,2 2 0,-2-1 1,0 1-1,2 0 1,-2-1-1,1 2 1,-1-1-1,-1 0 0,1-1 1,1 2-1,-2-1 1,1 6-1,0-6-1,-1 1 0,0 0-1,0 0 1,0 0 0,0-1 0,-1 1-1,1 0 1,-1 0 0,1-2 0,-2 2-1,1 0 1,0-1 0,-1 1-1,1-1 1,-2 1 0,2-2 0,-2 1-1,-1 4 1,-1-3 64,1-2 0,-1 2 0,-1-1 1,1 0-1,0-1 0,-1 1 0,1 0 0,0-2 0,-1 0 0,-11 3 0,-2-1 96,1 0 0,-1-2 0,-24-1-1,21 0-99,22-1-159,0 1 0,0 0 0,-2-2 0,2 2 0,0-1 1,0 1-1,-1 0 0,1-1 0,0 1 0,0-2 0,0 2 1,0-1-1,-1 1 0,1 0 0,0-1 0,0 1 0,0-2 1,0 2-1,0-1 0,0 1 0,0-1 0,0 1 0,1 0 1,-1-3-1,0 0-1177,0-11-4635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11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20 149 2993,'0'-4'13562,"-3"-20"-13403,2 15-27,1 0 24,0-1-1,-2 1 0,1 0 1,-2-1-1,1 1 0,-5-12 652,7 41-1200,3 32 271,2 1-1,16 64 0,1 6 128,-2 37-7,18 123-652,-34-289 649,2-10 88,-2-13-40,34-175 61,-31 177-135,1 1 1,1 0-1,1 1 0,2 0 0,21-37 0,-33 61 28,1 0 0,-1-1-1,2 1 1,-1 0 0,-1 1-1,1-2 1,1 1 0,-2 0 0,1 1-1,0-2 1,1 1 0,-2 1-1,1-1 1,0 1 0,1-2-1,-1 2 1,0 0 0,1-1 0,-1 1-1,0 0 1,1-1 0,-1 1-1,0 0 1,1 0 0,-1 0 0,0 0-1,1 0 1,-1 0 0,0 0-1,1 1 1,-1-1 0,0 0-1,1 0 1,-1 1 0,0-1 0,1 2-1,-1-2 1,-1 1 0,1-1-1,1 1 1,-1-1 0,0 2 0,-1-1-1,2-1 1,0 3 0,6 6-29,0 0 0,0 2-1,0-2 1,7 15 0,-3-5 59,40 61 24,-24-36-105,44 52 1,-53-79-27,-19-17 80,1 2 1,-1-2 0,0 0-1,1 0 1,-1 1 0,0-1 0,2 0-1,-2 0 1,0 1 0,1-1-1,-1 0 1,1 0 0,-1 0-1,0 0 1,2 0 0,-2 0 0,1 0-1,-1 0 1,0 0 0,1 0-1,-1 0 1,2 0 0,-2 0-1,0 0 1,1 0 0,-1 0-1,1 0 1,-1 0 0,0 0 0,2-1-1,-2 1 1,0 0 0,1 0-1,-1 0 1,0-1 0,1 1-1,-1 0 1,0-2 0,2 2 0,-2 0-1,0-1 1,0 1 0,1 0-1,-1-1 1,0-1 0,7-15 153,-2-2 1,-1 1 0,0-2 0,3-34 0,-6-84 229,-1 83-238,-1 10-121,-2-1 0,-2 1 0,-2 0-1,-2 1 1,-2-2 0,-20-47 0,22 73-637,8 39-4454,1 14-2083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12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13 160 4690,'0'0'3999,"7"4"-3332,3 2-686,30 18 1711,-37-22-1601,0-1 0,-1 0 0,0-1-1,0 2 1,1-2 0,0 1 0,-1-1 0,1 0 0,0 1 0,-1-1 0,1 0 0,0 0-1,-1-1 1,1 1 0,4-1 0,-6-1-28,0 1-1,1 0 1,-1-1-1,0 1 1,1 0 0,-1-1-1,0 1 1,-1-2-1,2 2 1,-1 0 0,-1-2-1,1 2 1,-1-1-1,2 0 1,-2 0 0,0 0-1,1 0 1,-1-3-1,4-43 269,-4 44-290,0-84 167,0 88-201,0-1 0,-1-1 0,1 1 0,0 0 0,0-1 0,-2 1 0,2 0 0,-1 1-1,1-2 1,-1 1 0,1 0 0,-2 1 0,2-2 0,-1 1 0,0 0 0,1 1 0,-2-2 0,1 2 0,1-1 0,-1 1 0,-1-1 0,1 1 0,0-2 0,-1 2 0,2 0 0,-1-1 0,0 1 0,-1 0 0,1 0 0,0 0-1,-1 0 1,1 0 0,0 0 0,-1 0 0,1 0 0,1 0 0,-1 0 0,-1 0 0,1 1 0,-2-1 0,-1 2-10,2-2 0,-2 1 0,1-1 0,-1 1 0,1 1 0,-1-1 0,2 2 0,-1-2 0,-1 0 0,1 2 0,1-2 0,-1 2 0,-5 4 0,1 3 1,2 2 0,0-1 0,-1 1 1,1-1-1,1 1 0,0 0 1,1 1-1,1-1 0,-1 0 0,2 13 1,-2 23 192,4 59 0,1-103-186,-2 4 19,1 1 0,0 1 1,1-1-1,0-1 0,1 1 1,0-1-1,-1 2 0,2-2 1,8 13-1,-9-17-15,-2 0 0,2 0-1,1-1 1,-1 1 0,-1-2-1,1 2 1,1-1 0,0 0-1,-1-1 1,1 1 0,0 0 0,0-2-1,0 2 1,0-2 0,0 0-1,0 1 1,0-1 0,1 0 0,-1 1-1,0-2 1,8 1 0,-5-1 11,-5 0-183,2 0-1,-1 1 1,0-1 0,-1 0-1,1 0 1,0 0-1,-1-1 1,2 1 0,-1-1-1,0 1 1,-1-2 0,1 1-1,0 1 1,-1-1 0,1-1-1,0 1 1,-2 0 0,2-2-1,-1 2 1,1-1 0,-2 0-1,2 0 1,-2 0 0,3-4-1,19-32-5259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12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2081,'0'0'14625,"-1"8"-14478,2 33 140,1-1 0,12 66 0,0-6 135,16 253 88,-26-330-147,-1-19-1275,-2-15-4011,-1-20-776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1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44 2209,'0'-4'12416,"0"-16"-11108,-3 17-1309,0 2 0,1-1 1,-1 0-1,0 0 1,1 1-1,-1 0 0,0-1 1,-1 1-1,2 0 0,-1 1 1,-1-2-1,1 2 1,-1-1-1,2 1 0,-1 0 1,-1 0-1,1 0 0,-1 0 1,-2 1-1,0-1 0,1 2-1,0-1 1,-2-1-1,2 1 1,-1 2-1,1-2 0,1 2 1,-1-2-1,-1 2 1,-6 5-1,4-1 44,2 1 0,0 0 0,0-2-1,0 4 1,1-2 0,1 0 0,-1 1-1,1 0 1,1-1 0,-1 2 0,1-1 0,1 2-1,0-2 1,-2 12 0,2 9 67,0-1-1,1 0 1,6 46 0,-3-67-104,-1 1 0,0-1-1,2 0 1,0 0 0,-1 2 0,2-2-1,0 0 1,0-2 0,0 2 0,0-1-1,2 1 1,-1-1 0,0-1 0,2 1-1,0-2 1,-2 2 0,2-2 0,1 1-1,-2-1 1,1-1 0,1 0 0,0 0-1,0 0 1,0 0 0,0-1 0,0-1-1,1 0 1,-1 0 0,2 0 0,-2-1-1,17 0 1,-18-1-208,-2 0 0,2 0 0,-1-1 0,1 1 0,0-1-1,-1-1 1,0 1 0,0 0 0,1-2 0,6-2 0,-9 2 21,-1-1 0,1 1 0,0 1 0,-1-2 0,-1 0 0,2 0 0,-1 1 0,0-1 0,-1-1 0,0 1 0,0 0 0,0 0 0,-1 0 0,2-2 0,-2-3 0,22-74-897,-17 26 5613,-6 80-4358,0-11-155,0 5 123,2 2 0,-1-2-1,2 2 1,1-2 0,0 0 0,1 1 0,2-2-1,-1 1 1,1-1 0,17 28 0,-19-36-118,1 0 0,-1 0 1,0-1-1,2 1 1,0-2-1,1 1 1,-2 0-1,2-2 1,0 2-1,0-2 1,0-1-1,0 1 1,2-1-1,-2 0 1,1 0-1,0-1 0,1 0 1,-1-1-1,0 0 1,1-1-1,15 2 1,-22-3-32,-1 0-1,2-2 1,-1 2 0,0 0 0,-1-1-1,2 1 1,-1-1 0,0-1-1,-1 1 1,1 0 0,0-1 0,-1 1-1,1 0 1,0-1 0,-1 0 0,1 0-1,2-3 1,-2 1-11,1 0 1,-1-1-1,-1 1 0,1-2 0,0 2 1,-1-1-1,0 0 0,0-1 1,1-4-1,1-13-48,0 2 1,-3-2-1,1-38 0,-2 51 59,0-8-13,0-1 1,-2 0 0,0 1-1,-2-1 1,0 0 0,0 2-1,-14-30 1,16 41 15,-1-1-1,-1 0 1,0 1-1,1 0 1,-2 0-1,1 0 1,-1 1-1,1 0 1,-2-1 0,1 1-1,0 1 1,-2 0-1,2 0 1,-2 0-1,0 0 1,2 1-1,-2-1 1,1 2 0,-2-1-1,1 2 1,0-2-1,-11 0 1,6 2-14,-2 0 0,2 1 1,0 0-1,-18 2 0,24-2 5,2 2 0,-1-1-1,1 0 1,-1 1 0,1 0-1,0 0 1,-2 0 0,2 1-1,0 0 1,0-1 0,0 1 0,2 0-1,-2 1 1,-3 2 0,-1 4-106,1 0 0,1 1 0,0 0 1,1-1-1,0 1 0,1 0 0,0 1 1,0 0-1,1-2 0,-2 16 0,3-20-190,1 1 0,1-2-1,-1 2 1,1 0-1,0-1 1,0 1 0,1 0-1,-1-1 1,1 1-1,1 0 1,0-2 0,0 2-1,0-1 1,1 0 0,0 0-1,-1 0 1,2-1-1,-1 0 1,1 1 0,4 4-1,39 20-5422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1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5 157 12406,'0'0'5130,"-1"16"-5045,-2 13 10,2 2 0,2 0 0,6 42-1,-2 36 1454,-6-171-1304,-2 27-318,3 0 1,2-1-1,4-37 1,-4 65 33,-1 0 0,2-1 0,-1 1 0,1 0 0,0 0 0,-1 0 0,2 0 0,0 1 0,0-1 0,2 1 1,-1 1-1,0-1 0,1 0 0,-1 1 0,2 0 0,-1 0 0,1 0 0,6-3 0,-10 6 29,1 2 1,-1 0-1,1-2 0,-2 2 0,2-1 0,-1 2 1,1-1-1,0 0 0,0 1 0,-1 0 0,1-2 0,0 2 1,-2 0-1,2 0 0,0 0 0,0 2 0,-1-2 1,1 1-1,0 0 0,-1-1 0,1 2 0,-2-1 0,2 2 1,-1-2-1,1 0 0,-1 2 0,-1-2 0,2 2 1,-1 0-1,0-1 0,-1 1 0,0 0 0,0-1 0,1 1 1,-2 0-1,5 3 0,16 37 163,0 1 0,-2 0 0,-2 1 0,17 69 0,-28-89 452,-9-41 445,0-19-954,-1-10-71,-8-182-726,11 222 651,2 0-1,-2-1 0,1 1 0,0 0 1,1-1-1,-1 1 0,0 0 0,2-1 1,-2 2-1,6-8 0,-6 11 33,-1-2 0,2 2 0,-1 0 0,0-1-1,1 1 1,-1 0 0,0-1 0,1 2 0,-1-1 0,0 0-1,1-1 1,-1 2 0,0-1 0,2 0 0,-2 1 0,1-2 0,0 2-1,0 0 1,-1-1 0,0 1 0,2 0 0,-2 0 0,1 0-1,0 0 1,0 0 0,-1 0 0,2 0 0,-2 0 0,0 1-1,2-1 1,-2 0 0,1 2 0,0-2 0,0 1 0,-1 0-1,2 1 1,1 0-12,-2 1-1,1 1 1,1-1-1,-1-1 1,-1 2-1,0 0 0,0-1 1,1 1-1,-2 0 1,2 0-1,-2 0 1,1 0-1,-1 0 1,2 8-1,-1-1-2,13 37-96,-3 0-1,-3 0 0,-2 1 1,-2 0-1,1 54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1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94 4818,'0'0'4013,"0"26"-2202,0 78-255,0-96-1398,0 1 0,1-1 1,0 0-1,1 0 0,-1 1 0,3 7 1,-3-14-116,-1-2 0,0 1 0,0 0 0,2-1 0,-2 2 0,0-2 0,1 1 0,-1 0 0,0-1 0,1 2 0,-1-2 0,2 1 0,-2-1 0,1 1 0,-1-1 0,1 0 0,1 2 0,-2-2 0,1 0 0,-1 1 0,1-1 0,1 0 0,-2 0 0,1 1 0,0-1 0,-1 0 0,2 0 0,-1 0 0,-1 0 0,1 0 0,1 0 0,-1 0 0,-1 0 0,1 0 0,1 0 0,-2-1 0,1 1 0,0 0 0,-1 0 0,2-1 0,-2 1 0,1 0 0,0-2 0,-1 2 0,2-1 0,2-2 4,-2 1 0,1-1 0,0-1 0,-1 1 0,1-1 0,-2 2 0,2-2 0,-2 1 0,2-1 0,-2 0-1,1 0 1,-1 0 0,0 0 0,1-4 0,10-61-116,-10-87 357,-2 154-265,0 2 0,0-1-1,0 0 1,0 1 0,-1-2-1,1 2 1,0-1-1,0 0 1,-1 1 0,1-2-1,0 2 1,-2-1-1,2 1 1,-1-1 0,1 1-1,0-2 1,-1 2 0,1-1-1,-2 1 1,1 0-1,1-1 1,-1 1 0,1 0-1,-2 0 1,2-2 0,-1 2-1,0 0 1,1 0-1,-2 0 1,1 0 0,0-1-1,-1 1-15,0 0-1,0 0 0,1 0 1,0 0-1,-2 0 0,2 0 1,-1 0-1,0 1 0,0-1 1,1 0-1,0 2 0,-1-2 1,0 1-1,0-1 0,1 1 0,0-1 1,-3 3-1,-2 4 17,1 1-1,-2-2 0,3 2 1,-1 0-1,1 0 0,0 0 1,0 0-1,0 0 0,1 2 1,1-2-1,-2 13 1,-3 10 221,-4 61 1,10-66-124,-2-4 57,3-1 0,-1 0 0,2 2 0,5 26 0,-5-43-141,0-1 1,1-1-1,-1 1 0,0-1 0,1 2 1,0-2-1,1 1 0,-2-1 0,2 0 1,0 0-1,1 0 0,-2 0 0,2 0 0,-1-1 1,1 1-1,0-2 0,0 2 0,0-1 1,0 0-1,0-1 0,0 0 0,1 0 1,-1 0-1,7 2 0,2 0 82,1-2-1,-1 1 1,0-2 0,1 1-1,-1-2 1,0 0 0,19-2-1,-25 1-305,-2 1 0,2-1 0,-2-1-1,2 0 1,-2 0 0,2 0-1,-2-1 1,1 0 0,-1 1 0,0-1-1,1-1 1,-1 1 0,-1-1-1,1 0 1,-1-1 0,0 1-1,0 0 1,6-7 0,10-29-5328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1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61 112 3410,'0'0'9468,"0"-4"-8308,-4-23 1068,4 27-2195,0 0-1,0 0 1,-1 0 0,1-1-1,0 1 1,0 0 0,0 0-1,0 0 1,0 0-1,0 0 1,0 0 0,0 0-1,0 0 1,-2 0 0,2 0-1,0 0 1,0 0-1,0 0 1,0 0 0,0 0-1,0 0 1,0 0 0,-1 0-1,1 0 1,0 0-1,0 0 1,0 0 0,0 0-1,0 0 1,0 0 0,0 0-1,-1 0 1,1 0 0,0 0-1,0 0 1,0 0-1,0 0 1,0 0 0,0 0-1,0 1 1,0-1 0,0 0-1,0 0 1,0 0-1,-2 0 1,2 0 0,0 0-1,0 0 1,0 0 0,0 0-1,0 2 1,0-2-1,0 0 1,0 0 0,0 0-1,0 0 1,0 0 0,0 0-1,0 0 1,0 1 0,0-1-1,0 0 1,0 0-1,0 0 1,-2 109-136,-1 47-87,3-152 173,1-1 1,-1 1 0,0 0 0,0-1 0,2 1 0,-1-2-1,-1 2 1,1-1 0,1 0 0,-1 1 0,2-2-1,-2 1 1,0 0 0,2 1 0,-2-2 0,2 1-1,0-2 1,-2 2 0,2 0 0,-1-1 0,1 0 0,0 0-1,1 0 1,-2-1 0,1 2 0,0-2 0,1 0-1,-2 1 1,2-2 0,-1 1 0,1 0 0,-1-1 0,6 2-1,-2-2-18,-2 0 0,2 0 0,-1 0 0,0-2 0,0 2 0,0-1 0,0 0 0,0-2 0,-1 2 0,2-2 0,-2 2 0,0-3-1,1 1 1,-1 0 0,0-1 0,-1 2 0,2-2 0,4-7 0,-2 3 41,-1-1 1,0-1-1,-2 1 0,0 0 0,1-1 0,-1 0 1,-1-1-1,0 2 0,3-15 0,-3 2 24,0 0-1,-2 0 0,1-38 0,-3 55-32,0-2 1,0 1 0,-1-1-1,-1 2 1,1-2 0,0 0-1,-1 2 1,1-2 0,-2 2-1,1 0 1,-1-2-1,0 2 1,-1-1 0,2 1-1,-2 0 1,0 1 0,0-2-1,-2 2 1,2-1 0,-1 1-1,1 0 1,-1 0-1,-1 1 1,1-1 0,0 2-1,-1-1 1,0 0 0,0 1-1,0-1 1,0 2 0,0-1-1,0 1 1,0 0-1,-12-1 1,13 2-90,0-1 0,-2 1 0,2 0 0,-1 1 0,0-1 0,0 2 0,1-2 0,-2 1 0,2 2 1,0-2-1,-1 0 0,1 2 0,0 0 0,-1-1 0,1 1 0,1 1 0,-1-1 0,1 1 0,-2 0 0,2 0 0,0 0 0,0 0 0,0 1 0,2-1 0,-2 1 0,1 1 0,0-2 0,1 1 0,-1 0 0,0 1 0,-1 7 0,0 0-716,2 2 0,-1 0-1,0-1 1,2 2 0,1 22-1,0 8-2832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19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20 104 13510,'0'0'3794,"4"28"-3711,-2-9-50,30 167 307,-20-103-219,-2-2 1,-5 2-1,-6 98 1,1-79-136,0-81-9,1-14 3,-1-1 1,0 1-1,0 0 1,-1-1 0,1 1-1,-2-2 1,-3 14 0,-6-40 736,-6-42-437,4 0 0,1 1-1,-3-84 1,7-195-1220,8 340 937,0-14-39,0 2-1,1-2 1,1 0 0,0 2-1,1 0 1,0-2-1,9-18 1,-8 25 13,0 0 1,0 1 0,0 0-1,1-1 1,0 2 0,1 0-1,-1 0 1,2-1 0,-2 2-1,2-1 1,-1 1 0,1 1-1,16-9 1,-13 9-4,1-2 0,1 2 0,0 2 0,-1-1 0,1 0 1,0 1-1,0 0 0,0 2 0,0-1 0,0 2 0,17 2 0,-24-3 24,1 0-1,-1 1 0,0 1 1,2-1-1,-2 0 1,1 1-1,-1 0 1,-1 1-1,1-2 1,1 2-1,-2 1 1,1-1-1,-1 1 0,1-2 1,-1 2-1,0 0 1,0 0-1,0 0 1,-1 0-1,1 2 1,-1-2-1,-1 1 1,1 0-1,0-1 0,-1 2 1,2 4-1,-2-2-1,-1 0-1,0-1 1,1 1-1,-2 0 1,0 0-1,0 0 1,0-1-1,-2 1 1,1 0-1,0-2 1,-1 2-1,0 0 1,-1-1-1,0 0 1,1 1-1,-2-2 1,0 1-1,0 0 1,0-1-1,0 0 1,-2 0-1,-6 8 1,0-4-37,2 0 1,-4-1 0,2 0-1,-1-1 1,0 0-1,-1-1 1,1 0-1,-2-1 1,1 0-1,-22 3 1,25-6-172,0-1 0,-1 0 0,-17-1 0,29-1 167,-1 0 1,1 0 0,-2 0-1,2 0 1,-1 0 0,1 0-1,-1 0 1,1-1 0,-2 1-1,2 0 1,-1 0-1,1 0 1,-1 0 0,1-2-1,-2 2 1,2 0 0,0-1-1,-1 1 1,1 0 0,0-1-1,-1 1 1,1 0 0,0-2-1,-2 2 1,2-1 0,0 1-1,0-1 1,-1 1 0,1-2-1,0 2 1,0 0 0,0-1-1,0 1 1,-1-1 0,1 1-1,0-2 1,0 1 0,0-2-243,0 2 0,1-2 0,-1 2 0,0-2 0,1 2 0,-1 0 0,0-2 0,2 2 1,-1-2-1,-1 2 0,1-1 0,1 0 0,0-2 0,33-24-4352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2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45 149 6771,'0'0'5461,"1"20"-5069,6 63-296,-7-82-80,0 0-1,0-1 1,0 2-1,1-1 0,-1 0 1,0-1-1,0 2 0,0-1 1,2 0-1,-2-1 1,1 2-1,-1-1 0,0-1 1,1 1-1,-1-1 0,2 2 1,-2-1-1,1-1 1,0 1-1,-1-1 0,2 0 1,-2 2-1,1-2 0,0 1 1,-1-1-1,2 0 1,-1 1-1,0-1 0,-1 0 1,2 0-1,-1 0 0,0 0 1,-1 2-1,2-2 1,-1 0-1,0 0 0,2-2 1,-2 2 15,2 0 1,0 0-1,-1-1 1,0 1-1,0-1 1,0 1-1,0-2 1,1 1 0,-2 0-1,5-2 1,-1-2-52,-1-2 0,0 0 0,0 2 0,-1-2 0,1 1 0,-2-2 0,1 1 0,-2 0 0,2-1 0,-2 2 0,2-14 0,0-12-52,-1-44 0,-2 58 103,0 17 3,0 0 0,0-1 0,0 0 0,0 0 0,0 1 0,0-2-1,-1 2 1,1 0 0,0-1 0,-1 0 0,1 0 0,-2 1 0,2 0-1,-1-1 1,1 1 0,-1 0 0,-1-2 0,1 2 0,0-1 0,1 2-1,-2-1 1,1 0 0,0-1 0,-1 1 0,-2-2 0,-1 2 2,1 0-1,0-1 1,0 2 0,-1-1 0,1 1-1,0 0 1,-2 0 0,2 0 0,-5 1-1,6-1-7,1 2-1,-1-2 1,0 1 0,1 0-1,-1 1 1,0-2-1,1 2 1,-1 0 0,0-1-1,1 0 1,0 1-1,0 0 1,0 0 0,0 0-1,0 1 1,0-2-1,0 2 1,1 0-1,0-1 1,-1 0 0,1 0-1,0 1 1,-2 4-1,-1 6 187,0 0 0,0 1 0,-3 22 0,2 4-1,2 0 0,2-2 0,5 58-1,-4-92-206,0 0-1,1-1 0,-1 1 0,2 0 1,-1 0-1,0-1 0,1 1 0,-1 0 1,0-2-1,1 2 0,0-1 0,1 1 1,-2-1-1,2-1 0,0 1 0,-1 1 1,1-1-1,0-2 0,-1 2 0,2-1 1,-1 1-1,0-2 0,1 1 0,4 2 1,1-2-41,0 2 0,1-2 0,-1 0 0,0 0 0,2-2-1,-2 1 1,1-1 0,11-1 0,-17 1 20,-1-2-1,-1 2 1,1-1-1,0 1 0,-1-1 1,1-1-1,0 1 1,-2 0-1,2-1 0,-1 1 1,1-2-1,-2 2 1,2-2-1,-2 2 1,2-2-1,-2 2 0,2-2 1,-2 1-1,1 0 1,-1 0-1,0-1 0,1 0 1,-1 1-1,0-1 1,-1 0-1,2 1 1,-2-1-1,1 0 0,-1-5 1,3-12-7,-1 2 0,0-2 0,-2-24 0,-2 24 44,2-39 223,0 58-125,0 7-197,0 30-118,-1 3 375,2 1 0,1 0 0,2 0 0,1-1 0,11 39 1,-3-252 1633,-7 148-2014,0 1-1,14-36 1,-16 50 80,0 2 1,0-1 0,2 1-1,-1 1 1,0-1-1,2 1 1,0 0-1,-1 0 1,10-8-1,-13 13 80,0 2 0,-1-2-1,1 2 1,0-2 0,1 2-1,-2-1 1,1 1 0,1 0-1,-1-1 1,1 2 0,-2-1 0,2 0-1,0 1 1,-1 0 0,1 0-1,-1 0 1,1 0 0,0 0-1,-2 0 1,2 1 0,-1-1-1,8 3 1,-7-1 29,0 0 0,1 0 0,-1 1 0,0 0 0,0-1 1,0 1-1,-1 1 0,1-1 0,0 1 0,-2-2 0,2 2 0,-1 0 0,0 0 0,3 8 0,1 6 19,0-1 0,-2 2 0,0-2 0,-1 2 0,-1-1 0,0 1 0,-2 0 0,-1-1 0,-1 26 0,1-29 19,0-8-17,-2-1 1,2 1-1,-1 0 1,0-1-1,-2 1 1,2-2-1,-6 11 1,-12 12-1338,18-26 950,0-1 1,-2 0 0,2 1-1,-1-1 1,1-1-1,-2 1 1,2 1 0,0-1-1,-2-1 1,2 1-1,-2-1 1,-1 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2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112 125 7908,'0'0'4057,"-1"25"-3750,-3 75-35,6-73 358,-2-27-611,2 0 0,-2 0 0,0 1 0,0-1 0,0 0-1,0 0 1,0 0 0,1 0 0,-1 2 0,0-2 0,0 0 0,0 0 0,1 0 0,-1 0 0,0 0 0,0 1 0,0-1 0,2 0 0,-2 0-1,0 0 1,0 0 0,0 0 0,1 0 0,-1 0 0,0 0 0,0 0 0,1 0 0,-1 0 0,0 0 0,0 0 0,2 0 0,-2 0 0,0 0-1,0-1 1,16-13 818,-11 1-832,-1-2 0,0 1 0,0-1 0,-3 0 0,2 1 0,-2-1 0,-1 0 0,-1-26 0,1 16-63,0 21 70,0 0-1,0-2 1,0 2 0,0 0-1,-1 0 1,1-1 0,-2 1-1,1 0 1,0 0 0,-1 0-1,0 0 1,-4-7-1,4 9-2,0 0-1,0 0 1,0 0 0,0 1-1,-1-2 1,0 2-1,2 0 1,-2-1-1,1 1 1,-1 1-1,0-1 1,1-1-1,-1 2 1,0-1-1,-1 1 1,2 0-1,-1 0 1,0 0-1,1 0 1,-1 0-1,-4 1 1,5-1-1,-2 2 1,1-2-1,0 1 0,-1 0 1,2 1-1,-1-1 0,0 0 1,1 2-1,-1-2 0,0 1 1,1 0-1,-1 1 0,0-2 1,1 2-1,0 0 0,0-1 1,0 1-1,0 0 1,0-1-1,1 1 0,0 1 1,-1-1-1,1-1 0,-2 8 1,-2 4 67,1 1 0,1-2 0,1 2 0,-2 20 0,2-18 55,1 2-1,1-2 0,1 2 1,1-2-1,-1 2 0,7 21 1,-7-35-96,2 0 0,-2 1 1,2-2-1,-2 1 0,2-1 1,0 1-1,1-1 0,-2 0 0,2 0 1,-1 0-1,1 0 0,0 0 1,0 0-1,0-1 0,0 0 1,0 1-1,1-2 0,-1 1 1,2-2-1,-1 2 0,-1-2 0,1 2 1,1-2-1,-1 1 0,10-1 1,2 2-64,0-1 0,1-2 0,20 0 0,-31-1-392,0 1 0,1-1 0,-2-1 0,1 0 0,0 0 0,9-4 0,25-22-5847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19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9620,'0'0'5360,"3"11"-5160,42 215 763,-44-219-889,-1-24-8704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21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217 724 4706,'0'0'7115,"0"11"-3897,2-85-2444,0 29-729,-6-74 0,4 113-30,-1-1 1,0 0-1,-2 1 0,2-1 0,-2 0 0,0 2 1,1-2-1,-1 1 0,-1 0 0,-4-6 0,5 10 15,2-1 0,-2 0 0,1-1 0,-2 3-1,1-2 1,0 1 0,1-1 0,-2 2 0,1-2-1,-1 2 1,1-1 0,-1 0 0,0 0 0,0 2-1,2-1 1,-2 0 0,0 1 0,0-2 0,-6 2-1,6 0-23,0 0 0,-1 0 0,1 0 0,0 0 0,0 2-1,0-2 1,0 1 0,0 0 0,0 1 0,0-1 0,0 2 0,1-2 0,-1 2-1,0-2 1,-5 6 0,5-2 5,1-1 1,-1 0-1,2 1 0,-2 1 1,1-1-1,0 0 0,1 1 1,0-1-1,0 0 0,0 1 0,0 7 1,-4 10 9,2 2 1,2-1 0,0 0-1,1 0 1,1 0 0,1 1-1,2-1 1,6 26-1,-7-42-25,2 0 0,-2 0 0,2 0 0,0 0 0,0 0 0,2-2 0,-2 2 0,1-1 0,0 0 0,2-1 0,-2 0 0,10 7 0,-12-12 0,-1 2-1,1-2 1,0 2-1,-1-2 1,1 1-1,0-1 0,1 0 1,-2 1-1,1-1 1,1 0-1,-1-1 0,1 2 1,-2-2-1,1 0 1,1 0-1,-1 0 0,1 0 1,-2 0-1,2 0 1,-1 0-1,1-2 0,-1 1 1,1 1-1,-2-1 1,1-1-1,1 1 1,-1 0-1,-1-1 0,1 0 1,0 0-1,-1 1 1,1-2-1,4-3 0,7-10-111,-2 0 0,2 0 0,-4-2-1,1 1 1,0-2 0,-2 1 0,-1-1 0,0-1-1,-1 0 1,-2 1 0,0-2 0,3-27-1,3-31 193,-3-145-1,-8 220-70,0-21 50,0-7 82,-4-43 1,3 66-68,-2 1 0,2-1-1,-2 1 1,0-2 0,1 2-1,-2 0 1,0-1 0,0 1 0,-7-11-1,-1 7 297,12 12-364,0 0 0,0 0 0,0 0 1,-1 0-1,1-1 0,0 1 0,0 0 0,0 0 1,0 0-1,0 0 0,0 0 0,0 0 1,-2 0-1,2 0 0,0 0 0,0 0 0,0 0 1,0 0-1,0 0 0,-1 0 0,1 0 0,0 0 1,0 0-1,0 0 0,0 0 0,0 0 1,0 0-1,0 0 0,-1 1 0,1-1 0,0 0 1,0 0-1,0 0 0,0 0 0,0 0 0,0 0 1,0 0-1,0 0 0,0 0 0,-2 0 1,2 2-1,0-2 0,0 0 0,0 0 0,0 0 1,0 0-1,0 0 0,0 0 0,0 1 0,0-1 1,0 0-1,0 0 0,0 0 0,0 0 1,0 0-1,0 0 0,0 1 0,0-1 0,-2 11 1,0 0-1,1-1 1,0 2-1,1-1 1,1 16-1,-1 2 5,7 178 239,-3-174-126,0 0 0,2 1 0,2-2 0,15 40 0,-19-63-92,37 87 561,-37-88-556,0 0 0,2 0 1,-1-1-1,0 1 1,2-2-1,-2 1 0,2 0 1,13 10-1,-17-16-106,-1 2-1,2-2 0,-1 1 1,1-1-1,-1 0 0,1 1 1,-2-2-1,2 1 0,0-1 0,-1 1 1,5-1-1,23-1-3316,-6-4-4512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2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12054,'0'0'10692,"0"11"-10099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3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314 219 3490,'0'0'7326,"0"-18"-6241,2-3-753,-1 10-153,-1-1 1,0 2-1,0-1 1,-1 0 0,-3-15-1,1 19-66,2 2 0,-2-2 0,0 2 0,1-2 1,-1 2-1,0-1 0,-1 1 0,2 0 0,-2-1 0,0 1 0,-2 1 0,2-1 0,-1 1 0,1 0 0,-1 0 1,-1 0-1,-10-6 0,12 10-114,2 0 0,-2-1 1,1 1-1,0 0 0,-1 0 1,2 0-1,-2 1 0,1-1 1,-1 2-1,1-2 0,1 1 1,-2 0-1,1 1 0,0-1 1,1 0-1,-1 1 0,0-1 1,1 2-1,-1-2 0,0 2 1,1-2-1,-1 2 0,2-1 1,-2 0-1,-2 6 0,-5 5 17,1 2 0,1-2 0,-12 28 0,17-35 10,-6 16-14,0 1 1,-1 0 0,4 1 0,-1-2-1,2 2 1,1 2 0,0-2 0,1 25-1,3-48-11,0-1-1,1 2 0,-1-2 1,0 0-1,2 1 0,-2-1 0,0 1 1,1-1-1,-1 0 0,1 2 0,-1-2 1,2 0-1,-2 1 0,0-1 0,1 0 1,-1 0-1,1 1 0,1-1 1,-2 0-1,1 0 0,-1 0 0,1 0 1,-1 0-1,2 0 0,-2 0 0,1 0 1,-1 0-1,3 0 0,29 0 4,-24 0-5,12 0 1,-4 2-44,0-4 1,30-2-1,-40 3 38,-1 0-1,0-1 1,1 1 0,-2-2-1,1 1 1,0 0 0,-1 0-1,2-2 1,-2 1 0,1 0-1,-1-1 1,5-5 0,-5 5 56,0 1 0,0-1 1,-1 0-1,1 0 0,-1 0 1,-1-1-1,1 1 0,0 0 1,-2-1-1,2 1 0,-2-2 1,0 1-1,1 1 0,0-7 1,1 2-2,0 0 0,-1 1 0,1-2 0,1 2 0,0 0 0,1 0 0,-1 0 0,8-9 0,16-30 446,-25 37-446,4-8 130,-6 16 67,0 11 171,-27 390-557,0-31 72,26-266 121,2-38-30,-14 118 1,8-161-33,0-1-1,0 0 1,-3 0-1,0 0 1,-1-1-1,0-1 1,-1 1-1,0 0 1,-25 30-1,21-32-47,-2 1-1,-30 27 0,40-41 47,-1 1-1,1-1 1,-2-1-1,2 1 1,-2 0-1,2-1 1,-2-1 0,1 1-1,-1 0 1,0-2-1,1 0 1,-1 1-1,-13 0 1,17-2 19,1 0-1,0-1 1,0 1 0,-1-1 0,0 1-1,2-2 1,-2 1 0,1 0-1,0-1 1,0 2 0,0-1-1,0-2 1,0 2 0,0 0 0,0-1-1,1 0 1,0 0 0,-2 1-1,2-2 1,-1 2 0,1-2 0,1 1-1,-1 0 1,-1 0 0,1-1-1,1 2 1,-1-2 0,1 0 0,-2-2-1,-2-12 35,2 1 0,0-2 0,0-19 0,2 25 5,-3-40-20,6-77 1,-2 110-60,2 0 0,1 1-1,0-1 1,1 2 0,0-2-1,2 2 1,13-27 0,-5 20-41,1 0-1,1 0 1,0 1 0,2 2 0,26-25-1,115-82-1371,-101 84-504,-26 18-2432,-7-1-1693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3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30 113 7828,'0'0'8870,"4"-7"-8688,-2 7-181,-2-1 1,0 0 0,1 1-1,-1-2 1,1 1 0,-1 1-1,2-1 1,-2-1 0,1 2-1,0-1 1,-1 1 0,2-1 0,-1 1-1,-1 0 1,1-2 0,1 2-1,-1 0 1,2-1 0,-3 1-1,0 0 0,1 1 1,-1-1-1,0 0 1,1 0-1,-1 2 0,0-2 1,2 0-1,-2 1 1,0-1-1,0 0 0,1 1 1,-1-1-1,0 2 1,0-2-1,0 0 0,1 1 1,-1-1-1,0 1 1,0-1-1,0 0 0,0 2 1,0-2-1,0 1 1,0 0-1,0 67 56,-1-33-52,0 29 24,1 133 228,0-193-259,0-1 0,0 1 0,0 0 0,0-1 1,1 1-1,-1-2 0,1 2 0,1-1 0,-1 1 0,0-1 0,1 1 1,-1-2-1,0 1 0,2 0 0,-2 1 0,2-2 0,-2 1 0,2 0 1,0-1-1,-1 0 0,1 0 0,0 1 0,-1-2 0,1 2 0,0-2 1,-1 1-1,2-1 0,-1 0 0,1 1 0,-1-1 0,1 0 0,-2-1 1,2 2-1,-1-2 0,1 1 0,0-1 0,-1 0 0,1 0 0,-2 0 0,2-1 1,0 1-1,3-3 0,-2 2 4,-1-1 0,2 0 0,-2 0 1,0 0-1,0-1 0,1 0 0,-1 1 0,-1-1 0,1-1 1,0 1-1,-2-1 0,2 0 0,-1 0 0,0 0 1,-1 0-1,1 0 0,0 0 0,-1 0 0,0-1 0,0 1 1,1-8-1,4-5 13,-2-1 0,-1 1 0,0-2 0,1-26 0,-5 44-17,3-34 23,-2 2 0,-1-2 0,-1 2 0,-8-45 0,6 70-16,2-1 1,-2 0-1,-1 1 1,1 0-1,-1-2 1,0 2-1,0 0 1,-1 2-1,-7-10 1,8 10-13,0 2 1,-1 0 0,1 0-1,-2 0 1,1 0-1,1 2 1,-1-2 0,-1 1-1,0 0 1,0 1 0,1 0-1,-2 0 1,2 0-1,-2 1 1,-5 0 0,8-1-30,0 2 1,0-1-1,0 1 0,0 0 1,0 0-1,0 0 1,0 0-1,0 1 1,0-1-1,2 2 1,-2-1-1,0 0 1,0 1-1,0-1 0,1 0 1,-1 1-1,0 0 1,1 1-1,-1-2 1,-2 6-1,2-3-110,0 1 0,1 1 0,0-2-1,1 1 1,-1 0 0,0 1 0,1-1 0,0 2-1,1-2 1,0 0 0,-1 2 0,1-2 0,0 9-1,1-13 96,-2 8-435,1-1 1,1 2-1,0-2 0,0 1 0,0-1 1,1 1-1,1-1 0,-1 2 0,0-2 1,5 9-1,-2-12-89,-2-1 1,2 0-1,0 0 0,0 0 1,0 0-1,2-1 1,3 5-1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3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72 6835,'0'0'4266,"-4"21"-3807,-8 69-78,12-88-356,0 0 0,0 0-1,0 0 1,0-1 0,0 2-1,0-2 1,0 2 0,0-2-1,0 2 1,0-2 0,1 0-1,-1 2 1,1-2-1,-1 1 1,2 0 0,-1 0-1,-1-1 1,1 2 0,1-2-1,-1 0 1,0 1 0,1-1-1,-1 0 1,0 1 0,1-1-1,-1 0 1,0 1 0,1-2-1,3 2 1,0 0 65,-1-1 0,2 0 0,-1-1-1,0 2 1,1-2 0,-2 0 0,12-2 0,-4 2 58,-11 0-132,2 0 0,-1 0 1,1-1-1,-2 1 0,2 0 0,-2-1 1,2 1-1,0-2 0,-2 1 1,2 1-1,-2-1 0,2-1 1,-2 1-1,2 0 0,-2-1 1,0 1-1,1 0 0,0-2 1,1 0-1,0-2 12,1 1 1,-2-1-1,1-1 1,0 2-1,-2-1 0,2 0 1,1-10-1,-2-5 99,2 1-1,-2-1 0,-1-28 1,0 34-76,-1 11 38,0-1 1,0 1-1,0 1 0,0-1 0,0-1 1,0 1-1,-1 1 0,0-6 0,-1 6-73,1 1 0,1 1 0,-1-1 0,1-1 0,-2 2 0,1-1 0,0 0 0,1 1 0,-2-2 0,1 2 0,0-1 0,-1 1 0,2-1 0,-1 1 0,0 0 0,-1 0 0,1-2 0,0 2 0,-1 0 0,1 0 0,0 0 0,-1 0 0,1 0 0,0 0 0,-2 0 0,-1 0-8,0-1 1,0 1 0,0 0-1,0 0 1,0 0-1,0 1 1,0-1 0,0 2-1,0-2 1,0 1 0,0 0-1,0 1 1,1 0 0,-1 0-1,0-1 1,2 2 0,-2-1-1,1 0 1,-1 0-1,1 1 1,1 0 0,-1 1-1,0-2 1,-5 8 0,-2 7 79,-1 2 0,0-2 0,2 2 0,1 1 0,0-2 1,1 2-1,-7 39 0,8-20 13,1-1 0,2 2 0,2 50 1,1-86-95,0 0 1,0 0 0,1-2-1,-1 2 1,2 0 0,-1 0 0,-1 0-1,1-1 1,2 1 0,-2 0 0,1-1-1,0 1 1,0-2 0,0 1-1,1 1 1,-2-1 0,2-1 0,0 1-1,1 0 1,-2-1 0,1 1 0,0-2-1,1 2 1,-2-2 0,2 2 0,0-2-1,3 2 1,4 0-121,-1-1-1,1 1 1,0-2 0,-1 1 0,1-1-1,0-1 1,-1 0 0,18-3 0,-26 3-153,0 0 1,0 0-1,0-1 1,0 1-1,0-1 1,0 1-1,0-2 1,0 2-1,0-1 1,0 0-1,2-2 1,20-25-6802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3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9893,'0'0'5074,"-23"4"-4709,-70 16-39,89-17-307,0-2 0,1 0 0,-1 2 0,0 0 1,1-2-1,-1 2 0,2-1 0,-1 2 0,0-1 0,1 0 0,-1-1 1,0 2-1,1-1 0,0 1 0,0 0 0,0 0 0,0-1 0,0 1 1,1 0-1,0 0 0,1 0 0,-2 0 0,1 0 0,1 0 0,0 0 1,0 0-1,0 0 0,0 1 0,0-1 0,1 0 0,-1 0 0,2 0 1,-1 0-1,0 0 0,1 0 0,-1-1 0,2 1 0,-2 0 0,6 5 1,2-1 7,0 0 0,2 0 0,0-1-1,-1-1 1,1 0 0,1 0 0,15 5 0,-14-6 0,0 1-1,-1 0 0,2 1 1,-2 0-1,17 14 0,-28-20-13,2 1 1,-2 0-1,2 0 0,-2-1 0,1 2 1,-1-2-1,2 2 0,-2-2 0,0 2 1,-1-1-1,2 0 0,-1 0 0,0 1 0,-1 0 1,2-2-1,-2 2 0,1-1 0,-1 1 1,0 0-1,0-1 0,0 1 0,0 0 1,0-2-1,0 2 0,0-1 0,-1 1 1,1 0-1,-2-1 0,2 1 0,-1-2 1,0 2-1,-1 0 0,2-2 0,-1 2 1,0-1-1,-2 0 0,2 0 0,-1 0 1,1-1-1,-2 2 0,2-2 0,-2 0 1,-1 3-1,-5 3 65,1-2 0,-1 2 0,-1-2 0,1-1 1,0 2-1,-1-2 0,0 0 0,-21 4 0,-10-4 157,39-4-614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36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2849,'0'0'13084,"4"-9"-11791,-4 9-1285,0 0 0,0 0 0,0 0-1,0 0 1,0 0 0,0 0 0,0-1-1,1 1 1,-1 0 0,0 0 0,0 0-1,0 0 1,0 0 0,0 0 0,0 0 0,0 0-1,0-2 1,0 2 0,0 0 0,0 0-1,0 0 1,0 0 0,0 0 0,2 0-1,-2 0 1,0 0 0,0 0 0,0 0-1,0 0 1,0 0 0,0-1 0,0 1-1,0 0 1,1 0 0,-1 0 0,0 0-1,0 0 1,0 0 0,0 0 0,0 0 0,0 0-1,0 0 1,1 0 0,-1 0 0,0 0-1,0 0 1,0 1 0,0-1 0,0 0-1,0 0 1,0 0 0,2 0 0,-2 0-1,0 0 1,0 0 0,0 0 0,0 0-1,0 0 1,0 0 0,0 0 0,0 2 0,0-2-1,0 0 1,0 0 0,24 145-276,-6 2 0,-3 239 1,-15-386 160,0 2 1,0-2-1,0 1 1,0-1-1,0 1 1,0-1-1,0 0 1,0 2-1,0-2 1,0 1-1,-1-1 1,1 1 0,0-1-1,0 0 1,0 2-1,-2-2 1,2 1-1,0-1 1,-1 0-1,1 1 1,0-1-1,-1 0 1,1 0-1,0 2 1,-2-2-1,2 0 1,0 0-1,-1 1 1,1-1-1,-1 0 1,1 0-1,-2 0 1,2 0-1,0 0 1,-1 0 0,1 0-1,-1 0 1,1 0-1,-2 0 1,2 0-1,-1 0 1,1 0-1,-1 0 1,-1 0-1,-23 0-4986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3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9284,'0'0'4568,"32"2"-3664,112 10-352,-96-8-425,0-2 0,52-6 0,-85 2-109,-2 0 0,2-1 0,-2-1 0,2 0 0,-2-1 0,0-1 0,1 1 0,-2-2 0,21-13 0,-28 16-24,-1 0 0,0 2 1,0-2-1,0 0 0,0 0 1,0-2-1,-1 2 1,1-1-1,-1 1 0,-1-1 1,1-1-1,0 1 0,-2 0 1,2-1-1,-1-4 1,1-5-5,0 0 1,-2 1 0,-1-1 0,-1-24 0,1 35 50,0 2 1,0-2 0,-2 1 0,1-1-1,1 1 1,-1-1 0,-1 2-1,1-2 1,0 1 0,-1 0 0,0 1-1,0-2 1,0 1 0,0 0 0,0 1-1,-5-5 537,7 14-586,-9 497 562,10-331 13,-1-196-140,1 11-422,1 0 0,-1 0-1,2 0 1,-1 0 0,2 2 0,0-2 0,0 1 0,8-13 0,2-4-159,2 3 1,20-27 0,-32 45 83,1 0 0,-1 2 0,1 0 0,1-1 0,-1 1 1,2 0-1,-2 1 0,2-2 0,-1 2 0,1 0 1,0 2-1,-1-2 0,1 1 0,0 0 0,1 1 0,-2 0 1,2 0-1,-1 0 0,1 2 0,0-1 0,-1 1 0,10 0 1,-17 0 55,1 0 1,1 0 0,-2 1 0,1-1-1,-1 0 1,1 0 0,-1 2 0,2-2-1,-2 0 1,1 1 0,-1-1 0,1 1-1,-1-1 1,0 2 0,2-2 0,-2 1-1,1-1 1,-1 1 0,0-1 0,0 2-1,1-2 1,-1 1 0,0-1 0,0 1-1,0 1 1,2-2 0,-2 1 0,0-1-1,0 3 1,1 29-100,0-26 87,-1 257 32,0-262 5,0 1 0,0-2 0,0 1 1,0 0-1,0-1 0,0 2 0,2-1 0,-2 0 1,0-1-1,1 2 0,-1-1 0,0-1 1,1 1-1,-1 1 0,0-2 0,2 1 0,-2-1 1,1 1-1,-1-1 0,1 2 0,1-2 1,-2 1-1,1-1 0,-1 1 0,1-1 0,1 0 1,-2 0-1,1 2 0,0-2 0,1 0 1,-2 0-1,1 1 0,0-1 0,1 0 0,-2 0 1,1 0-1,0 0 0,-1 0 0,2 0 1,-1-1-1,0 1 0,2 0 25,1 0 1,-1-2-1,-1 2 0,1-1 1,-2 1-1,2-1 0,0-1 1,-1 1-1,1 0 0,0-1 1,-2 1-1,2 0 0,-1-1 1,2-3-1,6-7-12,-2 0 0,0-1 0,-2-1 1,1 1-1,-2 0 0,1-2 0,-1 2 0,-1-2 0,3-18 0,-2-7-63,-1 0-1,0-50 1,-5 90 24,1-1 1,0 1-1,0 0 0,0 0 1,-2-1-1,2 1 0,0 0 1,0 0-1,-1-2 0,1 2 1,0 0-1,-1 0 1,1 0-1,0-1 0,-2 1 1,2 0-1,0 0 0,-1 0 1,1 0-1,0 0 0,-1 0 1,1 0-1,0 0 1,-2 0-1,2 0 0,0 0 1,-1 0-1,1 0 0,-1 0 1,1 0-1,0 0 0,-2 0 1,2 0-1,-1 1 1,1-1-25,-1 0 1,-1 0-1,2 0 0,-1 0 1,0 2-1,1-2 1,-2 0-1,2 0 1,-1 1-1,1-1 1,-1 0-1,-1 1 1,2-1-1,-1 2 1,1-2-1,0 1 1,-1-1-1,1 1 1,-2-1-1,2 2 1,0-2-1,-1 1 1,1-1-1,-1 3 0,1 3-121,-2 0 0,1 0 0,1 1-1,0 0 1,0-1 0,0 1-1,3 9 1,-3-15 162,1 2 0,-1-2 0,1 1 0,-1-1 0,2 2 0,-2-2 1,1 0-1,0 1 0,1-1 0,-1 0 0,-1 1 0,1-1 0,1 0 0,-1 1 0,0-1 0,1-1 0,0 1 0,0 1 0,-1-2 0,0 1 0,1-1 0,0 1 0,0-1 0,-1 2 1,0-2-1,2 0 0,-2 0 0,1 0 0,0 0 0,0 0 0,2 0 0,1 1 28,-1-1 0,1 0 1,-1 0-1,2 0 0,-1-1 0,-1 1 0,1-2 0,-1 1 1,2 0-1,-2-1 0,1 1 0,-1-2 0,0 2 1,1-2-1,-1 1 0,0-1 0,0 0 0,0 1 1,-1-2-1,1 1 0,4-6 0,25-29 664,-29 61 189,-18 165-619,0 8 160,14-196-424,2 1 1,-2 1-1,1-2 0,-1 1 0,1-1 0,-1 1 0,2 1 0,-2-2 0,1 1 1,0-1-1,-1 0 0,2 1 0,-1-1 0,-1 2 0,1-2 0,1 0 1,-1 0-1,-1 1 0,1-1 0,1 0 0,-1 0 0,-1 0 0,1 0 0,1 0 1,-1 0-1,0 0 0,-1 0 0,2 0 0,0-1 0,1 1 5,1 0 0,0 0-1,-1 0 1,1 0 0,0-2-1,-2 1 1,2 1 0,-1-1-1,5-2 1,-4-1 20,0-1 0,0 1 0,0 0 0,0-2 0,0 2-1,-1-1 1,-1 0 0,1-1 0,5-10 0,16-56 195,-23 71-203,9-47 155,-9 40-163,0 36-193,-1-23 149,-1 22-52,1-3 64,0 0 0,5 39 0,-3-58 25,-2 0 1,1 1-1,0-2 0,1 1 1,0 0-1,0 1 0,0-2 0,1 1 1,0-1-1,-1 1 0,1-1 1,1 0-1,-1 0 0,1 0 1,0 0-1,0 0 0,6 4 0,-7-5-1,1-2-1,-1 1 1,1 0-1,0 0 1,-2-1-1,2-1 1,0 1-1,0 1 1,0-2-1,0 0 1,0 1-1,-1-1 0,1 0 1,0-1-1,0 1 1,0 0-1,0-2 1,0 1-1,0 1 1,-1-1-1,5-3 1,-3 1 11,0 0 1,-1 1 0,2-2 0,-2 1 0,1-1-1,-1 0 1,0 0 0,0 0 0,0-1 0,0 1-1,-1-2 1,1 2 0,1-8 0,0 0 84,1-1 0,-2 0 1,-2-2-1,1 2 0,0-1 1,-2 1-1,0-2 0,-1 2 1,-1-20-1,0 2 40,1 22-153,0 1 1,-2-2-1,1 1 1,0 1-1,-2-1 0,0 1 1,1-2-1,-1 2 1,-1 0-1,0 0 1,0 0-1,-1 0 1,1 2-1,-2-2 1,1 1-1,-2 0 1,1 1-1,0 0 0,0 0 1,-2 0-1,1 1 1,-1 0-1,1 1 1,-1 0-1,0 0 1,0 0-1,-1 0 1,1 1-1,0 0 1,-1 2-1,1-2 1,-2 2-1,-10 0 0,18 1-68,-2 0 0,1 1 0,-1-1 0,1 1-1,-1-1 1,2 2 0,-2-1 0,1 0 0,0 1 0,-1-1-1,2 0 1,-1 2 0,0-2 0,1 2 0,-1-2-1,0 2 1,1 0 0,-1-1 0,2 1 0,-2 0-1,0-1 1,2 1 0,0 0 0,-1-1 0,0 2-1,0-1 1,2 0 0,-2 5 0,-2 2-796,1 2 1,2-1 0,-2 1-1,2 0 1,1-1 0,0 1-1,1 14 1,3 2-4315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3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9044,'0'0'7884,"0"16"-7706,0 263 545,0-279-737,0 1-1,0-1 0,0 1 1,0-1-1,0 2 0,0-2 0,0 1 1,1-1-1,-1 1 0,0-1 0,0 0 1,2 2-1,-2-2 0,0 1 0,0-1 1,1 0-1,-1 1 0,0-1 1,1 0-1,-1 2 0,2-2 0,-2 0 1,0 1-1,1-1 0,-1 0 0,1 0 1,1 1-1,24 1-324,-22-2 296,2 0 1,-2-2-1,1 2 1,-1-1-1,1 0 1,-1-2-1,0 2 1,2-1-1,3-3 1,0-4 36,-2 1 1,1 0-1,-1-2 1,1 1-1,-3-2 1,2 2-1,-2-2 1,0 1-1,-1 0 1,6-20-1,-1 2 125,-2-2 0,6-58 0,-10 68 154,-5 35-36,2 17-331,0-8 57,3 87 17,-2-99 23,1-2 1,0 2-1,1-1 1,1 1-1,-1-1 1,1-1-1,8 16 1,-11-24-10,2 1 0,-1 1 0,0-1 0,0-1 0,1 1 0,0 0 1,1-1-1,-2 1 0,1-2 0,0 2 0,1 0 0,-2-2 0,2 0 0,0 1 0,-1-1 0,1 0 0,0 1 1,5 0-1,25-3-2977,-14-7-3062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3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489 174 4130,'0'0'7595,"0"-16"-4532,0-96-280,0 110-2772,0 0 0,0 1-1,-1-2 1,1 2 0,0-2 0,-2 2 0,2 0 0,-1-2 0,0 2 0,1-1 0,-2 0 0,1 0 0,0 1 0,1 0 0,-2-1 0,1 1-1,0 0 1,-1-1 0,0 1 0,0 0 0,1-1 0,0 2 0,-1-1 0,0 0 0,0 1 0,1-2 0,-3 1 0,1 0-25,1 1 0,-2-2 1,1 2-1,0-1 1,1 1-1,-2 0 0,1 0 1,0 0-1,-1 0 1,2 0-1,-1 1 0,0-1 1,-1 2-1,2-2 1,-1 1-1,-5 2 0,4 1 13,0 0 1,0-2-1,0 2 0,0 0 0,1 0 0,-1 0 0,2 2 0,-1-2 0,0 1 0,1-1 0,-1 1 0,2 1 0,-2-2 0,0 10 0,-2 4 35,1-1 1,1 2-1,-1 18 0,4-32-29,-1 5-2,0-1 1,1 0 0,0 1-1,0-1 1,1 2 0,3 11-1,-3-19-8,1 0 0,-1-2 0,-1 2 0,1-2 0,1 2 0,0-2 0,0 2-1,-1-2 1,0 2 0,2-2 0,-2 0 0,1 1 0,0-1 0,0 0 0,0 1 0,1-1 0,-2 0 0,2 1-1,0-2 1,-2 1 0,2 0 0,-1-1 0,1 0 0,-2 2 0,2-2 0,0 0 0,-1 0 0,1 0-1,2-2 1,-1 4-8,-1-2 0,1 0 0,-1 0-1,1-2 1,-2 2 0,1 0 0,1-1-1,-1 0 1,-1 1 0,2-2 0,-1 1 0,0 0-1,-1-1 1,6-3 0,-5 1 33,0 1-1,-1-1 1,1 0 0,0 2 0,-1-2-1,0 0 1,0-2 0,0 2 0,-1 0-1,2-5 1,1 0 113,-2 3 54,0 0-1,0-1 0,0 0 1,-1 1-1,0-8 0,11 60-276,46 255 106,-53-250 71,-1-1 0,-1 1 0,-5 0 0,-6 57-1,4-87-91,-1 0 0,0-1 0,-2 2-1,-1-2 1,0-2 0,-1 2 0,-2-1-1,0 0 1,-1-1 0,0 0 0,-1-2-1,-2 1 1,-15 14 0,16-18 5,0 0 1,-2-1-1,0 0 0,0-1 0,-2 0 1,1-2-1,0-1 0,-1 0 0,0-1 1,-1-1-1,0 0 0,1-2 1,-2 0-1,-26 1 0,42-4 34,-1-1-1,0 0 1,-1 0-1,2-1 1,-1 1-1,0-1 1,1 1-1,-2-2 1,1 1-1,1-2 1,-1 2 0,1-2-1,0 2 1,-2-2-1,2 1 1,-6-6-1,6 4 24,0-2-1,1 2 1,-1-1-1,1 0 1,1-1-1,-1 1 1,0 0-1,1-1 0,-1 1 1,2 0-1,-1-2 1,1 2-1,0-9 1,-3-7 15,2 1 0,1-1 0,1-1 0,0 2 0,3-1 0,-1 0 0,1 1 0,1 0 0,1-2 0,2 2 0,0 2 0,17-36 0,-6 21-291,4 1 0,-1 0 1,3 1-1,0 2 0,1 1 0,33-28 1,7-1-697,-24 21-1434,39-43 0,-38 28-3622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1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10341,'0'0'6291,"0"-24"-7188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3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10885,'0'0'6328,"5"23"-6258,13 55 284,6 113 1,-23-168-341,4 71 86,-9 114 0,3-198 29,1-18 162,3-20 201,3 8-545,1 1 0,0-1 0,2 1 0,0 2-1,1-2 1,2 2 0,-2 1 0,2 0 0,2 0 0,-1 0 0,23-17-1,-33 30 29,-1 2-1,1-2 0,0 2 0,-1-1 1,1 1-1,0 0 0,-1-1 1,1 1-1,1 0 0,-1-1 0,-1 2 1,2-1-1,-1 1 0,0 0 0,1 0 1,-2 0-1,1 0 0,1 0 0,-1 0 1,1 0-1,-2 1 0,1-1 0,1 2 1,-1-1-1,-1 0 0,1 1 0,0-1 1,-1 0-1,1 1 0,0 0 0,-1 0 1,1-1-1,0 2 0,-1-1 1,0 0-1,3 4 0,2 8 29,-1-1 0,0 2-1,-1-1 1,0 1 0,-1 0 0,-1-1 0,4 32-1,-5 118 252,-3-106-188,2-58-172,-1 2 1,0-2-1,0 1 1,0-1 0,0 1-1,0-1 1,0 2 0,-1-2-1,1 1 1,0-1 0,0 1-1,0-1 1,0 2 0,-1-2-1,1 1 1,0-1 0,0 1-1,-2-1 1,2 0 0,0 2-1,-1-2 1,1 0 0,0 1-1,-1-1 1,1 0 0,-2 1-1,2-1 1,-1 0 0,1 2-1,-1-2 1,1 0 0,-2 0-1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3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4482,'0'0'12224,"4"-3"-11346,-4 2-867,0 1 1,1-2-1,-1 2 1,0-1-1,2 1 1,-2 0-1,1-1 1,-1 1-1,1 0 1,-1-2-1,2 2 0,-2 0 1,1 0-1,-1-1 1,1 1-1,-1 0 1,2 0-1,-1 0 1,-1 0-1,1 0 0,-1 0 1,2 0-1,-2 0 1,1 0-1,0 0 1,-1 0-1,2 0 1,-2 0-1,1 0 0,-1 1 1,1-1-1,-1 0 1,2 0-1,-2 2 1,1-2-1,-1 0 1,1 1-1,-1-1 0,2 0 1,-2 1-1,1-1 1,-1 2-1,0-2 1,1 0-1,-1 1 1,0-1-1,2 1 1,-2 1-1,0-2 0,0 1 1,0-1-1,1 1 1,-1 1-1,19 58 57,-13-36 86,12 36-199,-2 1 0,-3 0 1,-2 1-1,-5 0 0,0 1 0,-5 72 0,-1-131-121,0 0 0,-1 0 0,1 0 0,-2 0 0,1 0 0,0 0 0,-1 0 1,1 0-1,0 0 0,-5 5 0,5-8-140,0 1-1,-1-1 1,1 0 0,0 1-1,-1-1 1,1 0 0,-2 1-1,2-1 1,0-1 0,-2 1-1,2 1 1,-1-2 0,0 1 0,0-1-1,-3 1 1,-19 1-5828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4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1 318 9652,'0'0'5400,"29"7"-4527,97 18-276,-106-21-495,1-1-1,-1-2 0,0 1 1,21-4-1,-1 1-80,-33 1-27,-2 0-1,2 0 1,0-1-1,-1-1 1,1 1-1,0 0 0,-2-1 1,2 0-1,-1-1 1,0 0-1,0 1 1,0-2-1,-1 1 0,0-1 1,1 0-1,-1 0 1,0 0-1,-1-1 1,2 1-1,-2-2 0,0 1 1,6-11-1,-4 4 21,0 0-1,0-1 1,-2-1-1,0 1 1,0 1-1,-2-3 1,1 2-1,-2 0 1,1-1-1,-2-15 1,0-88 1122,0 114-511,0 31-711,0 553-146,0-581 208,0 24-131,-6 155 129,6-179 666,0-3-349,3-22-357,0 1 0,1-1 0,1 1 0,2 0 0,-1 0 0,2 0 0,2 1 0,0 0 0,2 1 0,0 0 1,2 1-1,-1 0 0,28-30 0,-37 47-9,-1 0 0,1 0 1,-1 1-1,1-1 0,0 2 1,0-1-1,0 0 0,0 1 0,0-1 1,8-2-1,-11 15-291,-2 56 141,-2-34 216,3 1 0,0-1 0,8 43 0,-7-71 25,1 0 0,-1-2 0,0 1 0,2 1-1,-2-1 1,2-1 0,0 1 0,-2 0 0,2-1 0,-1 1 0,1 0 0,0-1-1,1 1 1,-2-2 0,1 1 0,1 0 0,-1 0 0,-1-1 0,2 0 0,0 1-1,-1-1 1,1 0 0,0-1 0,-1 2 0,1-2 0,0 0 0,-2 0 0,2 0-1,0 0 1,0 0 0,-1-2 0,1 2 0,0-1 0,-1 0 0,1-1 0,-2 2-1,2-2 1,-1 0 0,1 1 0,4-4 0,-1-2 8,-2 0-1,0 1 1,-1-2-1,2 1 1,-2-1-1,0 1 1,-2-1-1,6-10 1,16-70 104,-21 82-124,1-11 108,-1 0 0,1-1-1,-3 1 1,0-2 0,-1 2-1,-1-28 1,0 43-122,-1 2 1,1-1-1,0 0 1,1 1-1,-2-2 1,1 2-1,0 0 1,-1-1-1,1 1 1,0 0-1,-1-1 1,1 1-1,0 0 1,-1 0-1,1 0 1,0 0-1,-1 0 1,1 0-1,0 0 1,-1 0-1,1 0 1,0 0-1,-1 1 1,1-1-1,1 0 1,-1 1-1,-1-1 1,1 2-1,0-2 1,-1 1-1,0 0 1,-2 10-27,0 1 0,0 0 0,0-1 0,1 1 1,2 0-1,-2 0 0,3 0 0,-1 20 0,1-20 28,-2 5 8,1-2 7,1 1 0,0 0 0,0-2 0,5 25 0,-3-34 8,-1-1 1,0 0 0,1 0 0,-1 2-1,2-2 1,-1 0 0,0 0 0,0 0-1,1 0 1,1-2 0,-1 2 0,-1-1-1,2 1 1,-1-1 0,1-1-1,0 1 1,0 0 0,0-1 0,5 4-1,-2-4-32,0 2 0,1-1 0,0-2 0,-2 2 0,2-2 0,0 1 0,0-1 0,0 0 0,8-1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2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280 234 960,'0'0'5584,"0"0"-5418,0-5 1635,0 10-1946,0-1 137,0-1-1,0 1 0,1 0 0,-1 0 1,2 0-1,-2-1 0,1 1 0,0 0 1,1 0-1,-1-2 0,0 2 0,2-1 0,-2 1 1,2-1-1,0-1 0,-2 2 0,2-1 1,-1 0-1,5 2 0,-3-2 23,1 1-1,-1-2 1,2 1 0,-1-2-1,-1 2 1,1-2 0,1 1-1,-1 0 1,0-2 0,1 2-1,-1-1 1,0-1 0,9 0 0,-2 0 53,1 0 0,-1-1 0,1-1 1,-1 1-1,2-2 0,-2 1 0,20-10 1,-27 9-2,0 0 1,2 1-1,-2-2 0,1 0 1,-1 0-1,-1 0 1,1 0-1,-1-2 1,2 2-1,-2-1 0,0 0 1,-2-1-1,2 1 1,-1 0-1,1-2 1,3-10-1,-3 2 122,0 0 0,-2-1 0,0 2 0,-1-1 0,0-1 0,-1 1 1,-1-1-1,0 2 0,-6-25 0,-9 7 834,16 31-1016,0 1 0,0-2 0,0 2 0,0-1 0,-1 1 0,1-1 0,0 1 0,0 0 0,-2-2 0,2 2 0,0-1 0,-1 1 0,1 0 0,0-1 0,-1 1 0,1 0 0,0 0 0,-2-2 0,2 2 0,-1 0 0,1 0 0,-1 0 0,1-1 0,-2 1 0,2 0 0,0 0 0,-1 0 0,1 0 0,-1 0 0,1 0 0,-2 0 0,2 0 0,-1 0 0,1 0 0,-1 0 0,1 0 0,-2 0 0,2 1 0,-1-1 0,1 0 0,-1 0 0,1 0 0,0 2 0,-2-2 0,2 0 0,-1 0 0,1 1 0,0-1 0,-1 0 0,1 1 0,-2 1 0,-2 6-33,0 0-1,2 1 1,-2-1 0,1 1 0,-2 17 0,-1-2 3,-8 33 21,-20 83 34,-56 143 1,75-245-32,-2 1 1,-1-2-1,-3 1 1,0-2-1,-2 0 1,-2-3-1,-1 0 1,-40 39-1,56-64 13,1-1 1,0 1-1,-1-1 0,-16 9 1,20-14 23,2 0 1,-1 0-1,1 0 1,-1-1-1,-1 0 1,2 1 0,-1-2-1,0 1 1,-1-1-1,1 0 1,1 0-1,-12-1 1,15 1 5,1-2 0,-2 2 0,1-1 0,0 1 0,1-1 0,-2-1 0,1 2 0,1-1 1,-1 0-1,-1-1 0,2 2 0,-1-1 0,1 0 0,-1-1 0,1 1 0,0 0 0,-2-1 0,2 2 0,0-1 0,0 0 0,-1-1 0,1 1 0,0 0 0,0-1 1,0 1-1,0 0 0,0-1 0,0 1 0,1 0 0,-1-2 0,0-5 175,-1-27-22,1 2 0,1-2 1,7-33-1,-5 58-234,-2-1-1,3 0 1,-1 1-1,1-1 0,0 2 1,0-2-1,1 2 1,1-1-1,0 1 0,0 0 1,0 1-1,2-2 1,12-10-1,-17 18 11,-2-1 0,2 2 0,0-2 1,-1 2-1,1-1 0,0 1 0,-1 0 0,1-1 0,0 1 0,-1 0 0,2-1 0,-1 2 1,0-1-1,-1 1 0,2-1 0,-1 1 0,0 0 0,1 0 0,-2 0 0,1 0 0,1 1 0,4 0 1,-4 1-5,0-1 0,-1 2 0,1-1 0,-2 0 0,2 0 0,-1 1 0,1 0 0,-1-1 0,-1 1 0,1 1 0,0-1 0,-1 1 0,1-2 0,-2 2 0,2-1 0,0 5 1,51 125-201,-3-6-278,-50-123 477,1-1 0,-1-1 0,2 2 0,-2-1 0,2 0 0,-2-1 0,2 1 0,-1 0 0,1-1-1,0 1 1,-1-2 0,1 2 0,0-2 0,1 2 0,-2-2 0,1 1 0,1-1 0,-1 0 0,1 1 0,-2-1 0,2 0 0,0-1 0,-1 2 0,1-2 0,0 0 0,-1 0 0,1 0 0,0 0 0,-2 0 0,2-2 0,0 2 0,-1-1 0,1 0-1,-1 1 1,1-2 0,-2 1 0,2-2 0,6-2 0,-2-2 101,1-1-1,0-1 0,-1 1 1,0-1-1,-1-1 0,0 1 1,-1-2-1,1 1 1,6-18-1,6-16 150,13-46-1,-21 49 133,-6 20 1297,-4 50-1221,-1 230-585,2-254 163,-2 0 0,0-1 0,1 2-1,0-1 1,1-1 0,-1 1 0,0-1 0,1 2 0,0-2-1,1 1 1,-2-1 0,2 0 0,5 7 0,-7-10-5,2 0 1,-2 2-1,2-2 1,-2 1-1,2-1 1,-2 0-1,2 1 0,-2-2 1,2 1-1,0 0 1,-2-1-1,2 2 1,-1-2-1,1 1 1,-2-1-1,2 0 1,0 0-1,-1 0 1,1 0-1,0 0 1,-2 0-1,2 0 0,-1-1 1,1 1-1,-2 0 1,2-2-1,0 1 1,-1 1-1,0-1 1,3-2-1,2-2-15,-1 1 0,1-2 0,-2 1 1,2 0-1,-2-1 0,1 0 0,-1 0 0,0 0 0,-1-1 0,7-12 0,2-5-181,18-48 1,-20 38 159,-2-1 1,-1-1 0,-1 1-1,-3-1 1,1-58-1,-12 184 26,5-60 12,0-1 1,1 0-1,5 51 1,-3-77-40,-1-2-1,2 2 1,-2 0 0,1-2 0,-1 2-1,1-1 1,1 0 0,-1 0 0,0 0 0,1 0-1,-1 0 1,0 0 0,1 0 0,-1-1 0,0 0-1,2 2 1,-2-2 0,2 1 0,-2-1 0,2 0-1,-2-1 1,2 2 0,-2-1 0,2 0-1,2 1 1,5-1-491,-1 2 1,0-2-1,1-1 0,16 0 0,-22 0 304,16 0-3515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2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63 3025,'0'0'6617,"0"-7"-5788,1-20 530,-1 26-1229,0 0 1,0-1-1,2 1 1,-2 0-1,0-1 1,0 1-1,-2 0 0,2-1 1,0 1-1,0 0 1,0-1-1,-1 1 1,1 0-1,0-1 1,-1 2-1,1-1 1,-2 0-1,2-1 1,-1 1-1,0 0 1,-1-1-1,-3 1-118,1 2 0,-1-1 0,1 0 0,0 2 0,-2-2 0,2 1 0,-1 0 0,1 1-1,0 0 1,0 0 0,0 0 0,0 0 0,0 0 0,0 1 0,-7 5 0,6-1 14,-2-1-1,2 2 0,0-1 1,-1 1-1,1 0 1,1 0-1,-4 12 1,0 0 84,0 0 0,3 0 0,-1 1 0,2-1 0,-2 28 0,0 104 332,6-149-430,-1 0 1,1-1 0,0 0-1,0 0 1,0 1 0,0 0-1,0-2 1,1 2 0,-1-1-1,0 0 1,2 0 0,-1 1-1,-1-2 1,1 2 0,1 0-1,-1-2 1,-1 2 0,1-2-1,1 0 1,0 2 0,0-2-1,-1 1 1,0 0 0,2 0-1,-2-1 1,1 0-1,0 1 1,0-1 0,0-1-1,0 1 1,0 1 0,1-1-1,-2-1 1,2 1 0,0-1-1,-2 0 1,2 2 0,-1-2-1,1 0 1,-2 0 0,2 0-1,4-2 1,3 4 23,0-2 0,0 0 0,1-2 1,-2 1-1,2 0 0,-2-1 0,2 0 0,8-4 0,-13 2-302,1 2 0,-2-2 0,2 0 0,-2 0-1,1 0 1,0 0 0,-2-2 0,2 1 0,-1 0 0,-1-1 0,0 1-1,5-8 1,15-26-5464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2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241 260 3522,'0'0'7147,"7"-8"-3497,-5-7-3486,1 1 0,-2-2 1,-1 1-1,0 0 1,-2-17-1,0-10-54,2 38-101,-1-2 0,1 2 0,0-1 0,-1 1 0,-1-1 0,1 1 0,0 0 1,-1-2-1,1 2 0,-2 0 0,2 0 0,-2 0 0,1 0 0,-1 0 0,0 0 0,1 0 0,-1 2 0,-5-6 0,5 6-2,-1 0-1,2-1 0,-2 2 1,1-1-1,-1 1 1,0-2-1,1 3 1,-1-1-1,0 0 1,0-1-1,0 2 0,0 0 1,0-1-1,2 1 1,-2 0-1,0 0 1,0 1-1,0-1 0,0 2 1,0-2-1,1 1 1,-8 3-1,5-1 10,0 1 0,1-2 1,0 2-1,1 0 0,-2 0 0,1 2 0,1-2 0,0 1 0,0-1 1,0 1-1,0 1 0,1-1 0,1 0 0,-2 2 0,-2 5 0,-3 11 109,1 1 0,-8 37-1,9-21-84,2 0-1,2 1 1,2 42-1,1-80-47,0-2-1,0 0 1,0 1-1,0 0 1,0 0 0,0-1-1,0 2 1,1-2-1,-1 0 1,0 1 0,2 0-1,-2 0 1,1-1-1,0 0 1,-1 1 0,2-1-1,-1 2 1,0-2-1,-1 0 1,2 1 0,-1-2-1,0 1 1,1 0-1,-1 1 1,0-1 0,3 0-1,0 1-15,0-1-1,0 0 1,2-1-1,-2 2 0,0-2 1,0 0-1,1 0 1,-1 0-1,8-2 1,-7 1-22,1-2 0,-2 2 0,1-2 0,-1 2 0,1-2 0,-1 1 0,0-1 0,0-1 0,0 1 0,0-1 0,0 2 0,0-2 0,-1 0 0,1 0 0,-1 0 0,-1 0 0,1-2 0,0 2 0,-1-1 0,2-4 0,3-6-2,0 0 1,-2 1-1,-1-2 1,0 1-1,4-22 0,-5 7 39,-2 2 110,0 24 239,-1 11 322,-1 38-849,-2 41 206,5-77 1,-2-1 0,1 1 0,0-1 0,1 0 0,0 0 0,0 2 0,4 6 0,-4-14-9,-1 1 1,0 0-1,1-1 0,-1 1 0,0 0 1,2-1-1,-2 0 0,2 0 0,-2 0 0,2 0 1,0 0-1,-2 0 0,2 0 0,-1-1 1,1 0-1,0 1 0,-1-1 0,1 0 0,0 1 1,-1-2-1,1 1 0,0-1 0,1 1 0,-2-1 1,1 0-1,0 0 0,-1 0 0,1 0 1,1 0-1,-1 0 0,-1-1 0,1 1 0,0-1 1,-1 1-1,4-3 0,3-1 17,-1 0 0,0 0 0,0 0 0,0-1 0,0-1 0,-1 1-1,-1 0 1,2-2 0,8-10 0,-4 1 7,0-2 0,-1 1 0,-2 0 0,1-2 0,-1 0 0,-2 1 0,1-2 0,-3 1 0,0-1 0,-1 0 0,0 0 0,-2 0 0,0-1 0,-2 1 0,0 0 0,-4-27 0,4 43-48,-6-8-97,4 11-28,4 7 57,-1 1 0,0-2 0,2 2 0,0 0 0,-1-2 0,1 0 0,0 2 0,-1-2 0,9 10 0,2 6 66,-1 3 2,48 103 237,-54-111-151,-1-1 1,0 1-1,-1 0 0,-1 1 0,0-1 0,-1 23 0,-2-35-49,-1 0 0,0-2 0,1 2 0,-2 0 0,1-1 0,0 1 0,-1-1-1,1 1 1,-2-2 0,2 1 0,-2 0 0,1 1 0,0-2 0,0 1 0,-1 0 0,0-2-1,1 2 1,-1-1 0,-1 0 0,1 0 0,1 0 0,-2 0 0,1 0 0,-5 0 0,-1 2 6,-2 0 0,0-1 0,2 1 0,-2-3 0,1 2 0,-1-2 0,-14 1 0,42-21-4589,27-18-7225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4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2593,'0'0'6483,"0"-12"515,0 249-6083,0-262-966,0-1 0,3 1-1,7-46 1,-7 63-6,0 0 0,-1-1 0,1 1 0,1 0 0,0 0 0,0 0 0,1 1 0,-1-1 1,2 2-1,-1-1 0,2 0 0,-2 1 0,2-1 0,13-9 0,-18 15 34,2-2 0,-1 2 0,1-2 0,-1 2 0,1-1 0,0 1 0,0 0 0,0-1-1,-2 1 1,2 1 0,0-1 0,0 1 0,0 0 0,0 0 0,0 0 0,0 0 0,0 1 0,0-1 0,0 1 0,-1-1 0,1 2 0,0-1 0,0 0 0,-1 2 0,1-2 0,0 1 0,-2 0-1,1 0 1,1 0 0,-1 1 0,-1 0 0,1-1 0,0 1 0,-1 1 0,1-1 0,0-1 0,-2 2 0,4 4 0,6 12 42,0-1-1,-1 2 1,-2-1 0,0 2-1,-1-1 1,0 0 0,-3 1-1,5 40 1423,-9-75-729,-1-58-535,3-97-391,-2 166 185,0-1 0,2 0-1,-1-1 1,-1 2 0,1-1 0,1 0 0,-1 1 0,2-1 0,-2 0-1,0 1 1,1-1 0,0 0 0,0 2 0,0-2 0,1 1 0,0 0-1,-2 0 1,2 0 0,-1 1 0,1 0 0,2-3 0,-2 2-6,0 2 1,-1-1 0,1 0 0,-2 1-1,2-2 1,0 2 0,-1-1 0,1 1-1,0 0 1,-1 0 0,1 0 0,0 0-1,-1 0 1,0 0 0,0 1 0,1-1-1,0 2 1,-1-2 0,1 1 0,0 0-1,-2 1 1,2-2 0,-1 1 0,0 0-1,0 2 1,4 1 0,0 4-2,1 0 0,-2 0 0,2 1 1,-2-1-1,1 2 0,-2-1 0,0 0 1,4 14-1,21 84-21,-24-77-432,-1 1 0,-1 0 0,-3 39 0,0-50-1653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4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6835,'0'0'3362,"11"27"-3050,31 79-77,-40-103-196,-1 0 0,-1-1 0,1 1 1,1-2-1,-1 2 0,2 0 0,-2-2 1,0 2-1,1-2 0,0 2 0,0-2 1,0 0-1,0 1 0,3 2 1,-4-4-6,1 1 1,0-1 0,0 0 0,-1 0-1,0 0 1,1 0 0,-1 0 0,0 0 0,1 0-1,-1 0 1,2 0 0,-2 0 0,3-1-1,5-1 131,-6 2-128,0 0 0,-1 2-1,2-2 1,-1 0 0,0-2-1,-1 2 1,1 0 0,0-1-1,-1 1 1,1-1 0,0 1 0,-1-2-1,1 1 1,0 0 0,-1-1-1,1 1 1,0 0 0,-1-2-1,0 2 1,0-1 0,0 0 0,0 0-1,0 0 1,0-1 0,0 2-1,-1-2 1,0 0 0,1 1-1,-1-1 1,0 0 0,1 1 0,-1-1-1,-1 0 1,1 1 0,-1-1-1,2-4 1,2-10 143,0 0 0,-2 1 0,0-2 0,-1 1 1,-1-2-1,0 2 0,-4-22 0,4 38-167,0-2 1,-1 2-1,1 0 1,-2-2-1,2 2 0,-1-1 1,1 1-1,-1 0 1,-1-1-1,2 1 1,-1 0-1,0-1 0,-1 1 1,1 0-1,0-1 1,-1 1-1,1 0 1,0-1-1,-1 2 0,1-1 1,-2 1-1,2-1 1,0 1-1,-1-2 1,1 2-1,-2-1 0,2 1 1,0 0-1,-2 0 1,2 0-1,-1 0 1,0 0-1,0 0 0,1 0 1,0 0-1,-2 0 1,2 1-1,-1-1 1,0 0-1,0 2 1,1-2-1,0 1 0,-1-1 1,0 1-1,0 1 1,1-1-1,0-1 1,-1 1-1,1 1 0,0-1 1,1 0-1,-2 1 1,1-1-1,0 0 1,-1 1-1,1 2 0,-4 9 38,-1-1 0,2 1-1,0-1 1,0 2-1,2-1 1,-2 22-1,0 83 209,4-84-215,0-29-37,0-1 0,0 1 1,1 1-1,-1-2 0,1 1 0,-1-1 1,2 1-1,-1-1 0,2 2 0,-2-2 1,2 0-1,-2 1 0,2-1 0,-1 0 1,1 0-1,0 0 0,-1 0 0,2-1 1,-1 1-1,1-2 0,0 2 1,0-1-1,0 0 0,0-1 0,0 1 1,0-2-1,0 2 0,1-2 0,-1 2 1,2-2-1,-2 1 0,1-1 0,-1-1 1,1 1-1,9-1 0,-13 0-2,15 2-28,-1-2 1,-1 0-1,1 0 1,25-6-1,-35 5 10,-1-2 0,2 2 0,-1-2-1,-1 2 1,1-2 0,-1 1-1,0-1 1,2-1 0,-2 1 0,0-1-1,0 2 1,-2-2 0,2 0 0,0 0-1,-1 0 1,5-10 0,-1 1 74,-3 0-1,1-1 1,-1 1 0,0 0 0,-1-1 0,-1 1 0,0-2-1,-1 2 1,-1-26 0,5 350 1545,-5-327-659,0-23-795,-1-1-269,2 2-1,9-65 1,-8 91-30,1 1 0,0-1 0,1 0-1,0 2 1,1-2 0,0 1 0,1 0 0,0 1 0,1 0 0,0 0-1,-1 0 1,20-16 0,-22 23 47,0-1 1,0 1-1,0 1 0,0-1 0,0 0 1,0 1-1,1 0 0,-1 1 0,1-2 1,7 1-1,-9 0 85,-2 2 1,1 0-1,-1 0 1,0 0-1,2 0 0,-2 0 1,1 0-1,-1 0 1,0 2-1,1-2 1,0 0-1,0 1 0,-1-1 1,0 0-1,1 1 1,-1 1-1,0-2 1,1 1-1,-1 0 0,0-1 1,1 2-1,-1-1 1,0 0-1,-1 1 0,2-1 1,-1-1-1,-1 1 1,1 1-1,1 0 1,-2 0-1,1-1 0,-1 0 1,0 1-1,1-1 1,-1 3-1,7 32-6,-2 1 0,-2-1 0,0 2 0,-6 55 0,0-10 6,3-82-1,0-1 0,0 0 0,0 1-1,0-1 1,0 0 0,2 2 0,-2-2 0,0 0 0,0 1-1,0-1 1,0 0 0,0 1 0,1-1 0,-1 0 0,0 0-1,0 2 1,1-2 0,-1 0 0,0 0 0,0 1-1,2-1 1,-2 0 0,0 0 0,1 0 0,-1 1 0,0-1-1,1 0 1,-1 0 0,0 0 0,2 0 0,-2 0 0,1 0-1,23-1-171,-19 1 171,1-1 1,-1-1-1,0 0 0,1 0 0,-2 0 0,10-5 0,-4-2 17,-1-1-1,0 0 1,-1-1 0,0 0 0,0 1 0,-1-2 0,0 0 0,-1 0-1,0 0 1,4-19 0,0-2 576,-2 1 0,-2-2 0,4-32 0,-13 103-253,3 47 0,1-65-263,1-2 0,-1 2 0,2-2-1,1 0 1,1 2 0,7 18 0,-9-33-70,-1 0 0,1 0 0,0-1 0,-1 1 1,1-1-1,0 1 0,1-2 0,-2 1 1,2 0-1,0-1 0,-1 1 0,1-2 0,0 2 1,5 1-1,-7-4 5,-1 1 0,2 1 1,-2-2-1,2 0 0,-1 1 0,0-1 1,0 0-1,0 1 0,0-1 0,1 0 1,-2 0-1,2 0 0,-2-1 1,2 1-1,0 0 0,-2 0 0,2-1 1,-2 1-1,2-2 0,-2 1 0,2 1 1,-2-1-1,0-1 0,2 1 0,-2 0 1,1-1-1,0 1 0,0 0 1,-1-1-1,3-3 0,3-8 15,1-1-1,-3 0 1,2 0-1,-2 0 1,-1-1-1,0-1 1,-1 1-1,2-23 1,2-110 65,-7 134-70,0 66-207,-2-9 60,5 46 0,-2-85 47,-1-1 1,0 1-1,2 0 0,-2 0 1,1-1-1,0 1 0,1 0 1,-1-2-1,0 2 0,2-1 1,-2 0-1,2 1 0,-2-2 1,2 1-1,0 0 0,-1-1 1,1 1-1,0 0 0,-1-1 1,1 1-1,1-2 0,-1 2 0,-1-2 1,2 1-1,0-1 0,-1 0 1,1 1-1,-1-1 0,1 0 1,0-1-1,0 2 0,-2-2 1,2 0-1,6 0 0,8 0-4755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4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14215,'0'0'7043,"0"17"-7556,0-14-751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6:15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354 448 2545,'-1'-1'9229,"-6"-15"-9326,-2 6 138,1 2-1,-1 0 1,-1 0-1,0 0 1,0 2-1,0-1 1,-1 2-1,-1-2 1,1 3-1,-1-1 0,2 1 1,-2 0-1,0 1 1,0 0-1,0 2 1,0-2-1,-16 2 1,24 1-38,0 0 0,0 0 0,0 0-1,0 0 1,0 0 0,0 0 0,0 1 0,0 1 0,0-2 0,0 1 0,0 0 0,0 2 0,0-2 0,0 1 0,1 0 0,-1 1 0,1-2 0,-1 2 0,2 0 0,-1-1 0,-1 1 0,1 1 0,1-1 0,0 1 0,0-2-1,-1 2 1,-1 4 0,-3 3 55,3 0 0,-1-1 0,1 1-1,0 0 1,1-1 0,1 2 0,-1-1-1,2 1 1,-1-1 0,1 1 0,1 0-1,0-2 1,3 22 0,-2-29-63,-1 0 1,0-1-1,1 1 1,1-2-1,-2 2 0,1 0 1,0-2-1,1 2 1,-1-2-1,0 2 1,1-2-1,-1 2 0,0-2 1,1 2-1,0-2 1,0 0-1,-1 1 1,2-1-1,-2 0 1,2 1-1,-2-1 0,2 0 1,-1 1-1,4-1 1,3 2-84,-1-2-1,1 0 1,1 1 0,-2-1 0,12-1 0,-19-1 80,0 1 1,1 0 0,-1 0-1,0 0 1,1-2 0,-1 2-1,-1 0 1,1-1 0,1 1-1,-1-1 1,0 1 0,1-2-1,-2 1 1,1 1 0,0-1-1,-1-1 1,2 2 0,-1-1-1,-1 0 1,1-1 0,1 0-1,14-33-61,0 2 70,17 11-159,-29 20 160,1-1 1,1 0-1,-2 1 1,0-1-1,1 0 1,-1-1-1,4-4 1,-7 7 6,-1 0 0,2-1 0,-2 2 0,1-1 0,0 1 0,-1-1 0,2-1 0,-1 2 0,-1-1 0,1 1 0,1-1 0,-1 1 0,-1 0 0,1-2 0,2 2 0,8 6-144,-2 24-134,-8-24 377,5 32 273,7 30-107,-12-65-270,-1 0 0,2-1 1,-1 1-1,0 0 0,1-2 1,-1 2-1,0-1 0,1 1 1,-1-2-1,0 2 0,2 0 1,-2-2-1,2 2 0,0-2 1,-2 0-1,2 2 0,-1-2 1,1 1-1,1 0 0,5 0 50,-1-1 0,0 0-1,2-1 1,-2 2 0,1-4 0,12 1-1,7 0 73,-21-1-103,0 2 1,-1-1-1,1 0 0,-2-1 1,2 0-1,-2-1 1,2 0-1,-2 1 1,2-1-1,-2 0 0,1-1 1,-1 0-1,0 0 1,-1 0-1,2 0 1,-2-1-1,1 1 0,-1-1 1,5-10-1,1 2 5,-2-1 0,-2 1 0,2 0 0,-2-2-1,0 2 1,-2-2 0,7-24 0,-6-7-163,-1-1 0,-5-89 0,1 131 140,0-10-2,-3 2 0,2-1 0,-2 1 0,1 1 0,-2-1 0,0-1 0,-2 2 0,1 0 0,0-1 0,-2 2 0,0-1 0,-1 0 0,0 2 0,0-1 0,-13-12 0,20 22-13,-1 0 1,1-1-1,0 1 1,-1 0 0,1-1-1,0 1 1,-1 0 0,1-1-1,-2 2 1,2-1 0,0 1-1,-1-1 1,0 1-1,0-2 1,1 2 0,0 0-1,-2-1 1,2 1 0,-2 0-1,2 0 1,-1 0-1,0 0 1,0 0 0,-3 1-1,2 1 9,2-1-1,-2 0 1,2 1-1,0-1 0,-2 2 1,2-2-1,-1 0 1,1 2-1,-2-2 0,2 2 1,0-2-1,1 2 1,-2 0-1,1-2 0,-2 6 1,-1 10 82,-1-1 0,2 1 0,-3 33 0,2 3 180,1 0 1,8 99-1,-1-133-239,2 0 1,-1-1-1,0 0 1,2-1-1,1 0 0,0 1 1,1-2-1,1 0 1,0 0-1,1 0 1,1-2-1,1 0 0,-1 0 1,18 12-1,-26-24-14,-2 1 0,2 0 0,-1-1 0,1 1 0,0-2 0,0 1 0,0 0 0,-1 0 0,1-1 0,1 0 0,-1-1 0,0 2 0,0-2 0,0 1 0,0-1 0,0 0 0,0 0 0,8-1 0,-7-1-34,1 0-1,-1 0 1,-1 0-1,1-1 0,1 0 1,-2 1-1,1-1 0,-1 0 1,1-1-1,-1 0 0,0 0 1,6-5-1,0-4-82,0-2 0,-1 2 1,-1-2-1,0 0 0,0-1 0,-1 2 0,-2-2 0,6-19 0,-6 4 224,0 2-1,-2-2 0,0 1 1,-3-1-1,0 2 0,-8-47 1,5 60-3,0 1 0,-1-1 0,0 1 0,-1-1 0,-14-25 0,17 74 299,6 35-426,4 2 0,2-2 0,29 100 0,-35-154 5,-3-8-6,1 6-66,0-2-1,2 2 1,-1-1 0,2 0-1,-1 1 1,2-2 0,-1 0-1,10 15 1,-9-22-993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1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3105,'61'15'1986,"-1"-1"26,-2 1 2979,-57 6-4527,28 381 3415,-21-330-3736,0 48-145,-8-119-275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4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387 245 1905,'0'0'1542,"17"7"-1187,52 22 88,-67-28-358,-1-1 1,2 2 0,-2-2 0,2 1 0,-2-1 0,0 0 0,2 0 0,-2 0-1,2 0 1,-2 0 0,2 0 0,-2 0 0,2 0 0,-2-1 0,1 1-1,0 0 1,0-2 0,0 2 0,0-1 0,-1 0 0,2 1 0,-2-2-1,0 1 1,1 0 0,-1-1 0,0 1 0,1 0 0,-1-1 0,0 1 0,1 0-1,-1-1 1,2-3 0,1-2 81,0 1 0,-2-1 0,1 0 0,0-1 0,2-12 0,-5 18-57,5-24 78,-1 1-1,-2 0 0,0-1 0,-2 1 0,-4-39 1,4 63-167,0 1 31,0 0-1,0-2 1,0 2-1,-1-1 1,1 1-1,0-1 1,0 1-1,0 0 1,0-2-1,0 2 1,0-1-1,-1 1 1,1 0 0,0-1-1,0 1 1,0 0-1,-2-2 1,2 2-1,0 0 1,-1-1-1,0 1 1,1 0-43,-2 1 0,2-1 1,-1 2-1,1-1 0,-1-1 1,1 1-1,0 1 0,-2-2 1,2 1-1,0 0 0,-1-1 1,1 2-1,0-1 0,0 0 1,0-1-1,-1 2 0,1-1 1,0 0-1,0 1 0,0-2 1,1 2-1,-1 0 2,-8 70-99,-19 85-1,19-124-25,-2-1 0,-1 0 0,-1 0 0,-32 56 0,29-62 37,-1-2 0,0 0 0,-2-2 0,-1 1 0,0-2 1,-2-1-1,0 0 0,-1-1 0,-2-2 0,-26 17 0,39-29 84,2-1 0,-2 0 0,-14 4 0,21-7 22,1 1 0,0-2 1,1 1-1,-1-1 1,-1 0-1,1 0 1,1 0-1,-2 0 1,1 0-1,0 0 1,1 0-1,-2-1 0,1 1 1,0-2-1,1 1 1,-1 0-1,-4-2 1,2-2 67,0-1 0,1 1 0,-2-2 0,2 2 0,0-2 0,2 1 0,-2 0 0,1 0 0,-4-13 0,1-1-13,-1-1 0,-2-22 0,6 12 57,-1-55 0,4 76-82,0 10-61,0 0-1,0-1 1,0 1-1,1-1 1,-1 1 0,0 0-1,0-2 1,0 2-1,0 0 1,0-1-1,0 1 1,0 0 0,2 0-1,-2-1 1,0 1-1,0 0 1,0-2-1,1 2 1,-1 0 0,0 0-1,0 0 1,1-1-1,-1 1 1,0 0 0,2 0-1,-2 0 1,0-1-1,1 1 1,-1 0-1,0 0 1,1 0 0,-1 0-1,2 0 1,20 2-73,-16 0 60,0-1 0,0 2 1,-1-1-1,2 1 0,6 5 1,10 13-27,-1 2 1,0 0-1,27 39 1,-24-28 75,37 36 0,-53-60-35,2-1 0,-1 0 0,1-1 0,1 0 1,0 0-1,0-1 0,21 9 0,-23-13-99,-1-1 0,2 1 0,-2 0 0,0-2 0,1 0 0,0-1 0,0 2 0,-1-4 0,2 2 0,-2-1 0,0 0 0,19-6 0,-13 3-202,0-1 1,-1-2-1,0 0 0,-1 1 1,0-2-1,1-2 0,14-11 1,9-14-1955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49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1569,'0'0'13563,"0"4"-13416,-1 60-135,-2-17-18,7 62 1,-3-97-15,1 0 1,-1-1-1,2 1 1,1-2 0,-2 2-1,2-1 1,0 0-1,2-1 1,-1 1-1,12 16 1,-15-25-11,-1 1 0,2-2 1,-2 2-1,0-2 1,2 1-1,0 0 1,-2 0-1,2-1 1,-2 0-1,2 1 1,-1-1-1,1 0 0,0 1 1,-1-2-1,1 1 1,0 0-1,-1-1 1,1 0-1,4 2 1,-3-2 0,0-2 1,0 2 0,0-1 0,-2 0 0,2-1 0,0 1-1,-1 0 1,1-1 0,0 1 0,-1-2 0,-1 2-1,6-6 1,2-1-55,-1 0-1,-1-1 0,1 0 0,-1-1 0,-1 1 1,0-2-1,9-15 0,-10 8 56,0 1 0,-1 0 0,-1-2 0,-1 0 0,-1 2 0,1-2 1,-3 1-1,-1-32 0,1 32 39,-3-13-31,3 31 72,0-1 1,0-1 0,0 2 0,0-1 0,-1 0 0,1 1-1,0-2 1,-2 2 0,2-1 0,0 0 0,-1 1-1,1-2 1,-1 2 0,1-1 0,0 1 0,-2-1-1,2 1 1,-1 0 0,0-2 0,1 2 0,-2-1-1,2 1 1,-1 0 0,0 0 0,1-1 0,-2 1 0,1 0-1,1 0 1,-1 0 0,-1 0 0,0 26-128,0 14-27,1-20 80,0 2 0,3 24-1,0-40 7,-2-2 0,1 1 0,0 0 0,1-1 1,-1 2-1,0-2 0,2 1 0,-2-1 0,2 0 0,0 0 0,-1 0 0,1 0 0,0 0 0,6 7 0,-5-9-160,1 0 0,-1 0 0,2 0 0,-1 0-1,-1 0 1,1-1 0,1-1 0,-1 1 0,0-1 0,1 2 0,-1-2 0,-1 0 0,1-2 0,1 2 0,-1-1 0,0 1 0,6-4-1,9-11-3221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4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32 3298,'0'0'8075,"-3"-4"-6549,0 1-1465,1 1 1,-1-1-1,0 0 0,1 2 0,-1-2 0,-1 2 0,1-2 1,1 2-1,-2 0 0,1-1 0,-1 1 0,1 0 0,-1 1 1,2-2-1,-2 2 0,0-1 0,1 1 0,-1 0 0,0 0 1,1 0-1,-1 0 0,2 1 0,-2-1 0,0 2 0,1-1 1,-4 0-1,2 3-23,1-1 0,0 1-1,0 0 1,0 0 0,1 0 0,-1 0 0,2 0 0,-2 0 0,1 1 0,0-1 0,2 2 0,-2-1 0,-1 7 0,-1 3 114,0-1 1,2 1 0,-5 24 0,5-14-55,2 2 0,1-2 0,3 28 0,-3-49-88,1-1 0,0 0 0,1 1 0,-1-2 0,0 1 0,1 1 0,0-1 1,0-1-1,0 1 0,0 0 0,0-2 0,1 2 0,0-1 0,-1 1 0,1-2 1,0 2-1,-1-2 0,1 1 0,0-1 0,1 0 0,-2 1 0,1-1 0,1 0 0,-1 1 1,1-2-1,-2 1 0,6-1 0,2 1 5,-1 1-1,0-1 1,1-1-1,-2 0 1,1 0 0,0-1-1,1-1 1,-1 1 0,10-4-1,-13 3-405,0 0-1,0-1 0,0 0 0,-1-1 1,2 2-1,-2-2 0,0 0 1,-1 0-1,2-2 0,6-4 1,-3-9-4692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5:50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259 150 2657,'0'0'9052,"0"-2"-7974,0-8-842,0 1 0,-2 1 0,1-1 0,0-1 0,-1 1 0,0 1 0,-1-1 0,-8-17 1,10 22-210,0 2 1,-2-2 0,0 1-1,1 0 1,-1-1 0,0 2 0,1-1-1,-1 0 1,0 1 0,-1-1-1,2 2 1,-1-2 0,-1 2 0,0-2-1,1 2 1,-1-1 0,0 1-1,0 0 1,0-1 0,2 2 0,-2-1-1,0 1 1,0 0 0,-6 0-1,5 0-32,1 0-1,-1 0 1,1 1-1,-2-1 1,2 2-1,-1-1 1,1 0-1,0 1 1,-1 0-1,1 0 1,0 0-1,0 1 1,0 0-1,0-1 1,-6 5-1,5 0 13,0-2-1,-1 2 0,1-1 0,1 1 1,0 0-1,0 1 0,0-2 1,-4 12-1,1 4 35,1 1 0,0 0-1,2-1 1,0 1 0,2 36 0,0-46-32,2-1 1,-1-1 1,2 1-1,-1 0 0,2-2 1,3 20-1,-5-28-9,1 0 0,1 0 0,-2 1 0,1 0 0,0-1 0,1 0 0,-1 0 0,0 0 0,2 0 1,-2 1-1,1-2 0,0 1 0,0 0 0,0 0 0,0-1 0,0 0 0,1 1 0,-2-1 0,2 0 0,0 1 0,-1-1 0,0-1 0,0 1 0,1-1 1,0 2-1,-1-2 0,1 0 0,0 0 0,-1 0 0,4 0 0,-2 1-8,0-1 1,0 0-1,0 0 1,0 0-1,0-1 1,0 1-1,-2-2 1,2 1-1,0 1 1,0-1-1,-1-1 0,1 0 1,0 0-1,-1 1 1,1-2-1,-2 2 1,1-2-1,0 1 1,1-1-1,-2 0 1,1 1-1,0-1 1,-2 0-1,2-1 0,-1 2 1,0-2-1,0 1 1,0-1-1,-1 1 1,2-6-1,6-15 76,-1-1 0,-1 1 0,-1-2 0,-2 0 0,0 0 0,-1 1 0,-2-32 0,-1 55 286,0 16-208,0 8-178,-1 5 9,1 0 1,3-1 0,3 30 0,-4-49 24,0 0 1,0-1-1,-1 1 1,2 0-1,-1-1 1,2 1-1,-1-2 1,1 2-1,-1-2 1,1 2-1,1-2 1,-1 1-1,1-2 1,-1 1-1,2 0 1,-1-1-1,10 6 1,-14-9 5,0 0 0,2 1 0,-2-1 0,1-1 1,0 1-1,0-1 0,0 2 0,0-2 0,0 0 0,0 1 1,0-1-1,0 0 0,0 0 0,0 0 0,0 0 1,0 0-1,0-1 0,1 1 0,-2 0 0,1-2 0,0 2 1,0-1-1,0 1 0,0-1 0,0-1 0,0 2 1,-1-1-1,0 0 0,2-1 0,-2 1 0,1 0 0,-1-1 1,0 1-1,1-2 0,0-1 0,5-5 25,-2 0-1,1-2 1,-1 0-1,-1 1 1,4-12-1,-3 9-9,6-18 14,0 1 0,-3-1 0,-2-1 0,1 0 0,-3 0 0,1-53 0,-6 85-78,1 0 0,-1 0 0,-1 0 0,2 0-1,-1-2 1,0 2 0,-1 0 0,2 0-1,-1 0 1,0 2 0,1-2 0,-2 0 0,1 0-1,1 0 1,-1 0 0,-1 1 0,2-1 0,-1 0-1,1 0 1,-1 1 0,-1-1 0,2 2 0,-1-2-1,1 0 1,-1 1 0,1-1 0,-2 3 0,1 1-23,1 1 0,-1-1 0,1 1 0,0 1 0,0-1 0,1-1 0,-1 1 0,1-1 0,1 2 0,-1-1 0,0-1 0,1 1 0,-1-1 1,2 0-1,-1 2 0,0-2 0,0 0 0,1 0 0,1 0 0,3 4 0,9 8 210,0 0-1,1-2 1,24 17 0,3 4 113,-32-25-107,0 1 1,-1 1-1,16 19 1,-25-27-151,1-2 1,-2 1-1,2 0 1,-2 1-1,1-2 1,0 2-1,0 0 1,-1-1-1,0 1 1,-1 0-1,2-1 1,-2 1-1,1 0 1,-1 0-1,0 0 1,0-2-1,0 2 1,0 0-1,-1 0 1,1 0-1,-3 4 1,2-5 3,1-2 0,-2 1 0,1-1 0,0 2 0,-1-2 0,1 0 0,0 1 0,-2-1 0,2-1 0,-1 1 0,1 1 0,-2-1 0,2 0 0,0-1 1,-2 2-1,2-2 0,-2 1 0,2-1 0,-2 0 0,2 1 0,-5-1 0,-46 2 124,36-4-180,15 2-407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6:0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73 2769,'0'0'9877,"-10"-26"-8962,6 20-821,-1 2 1,1-1-1,-1 1 1,-1-1-1,1 1 1,-2 0 0,-5-3-1,7 4-75,1 2 0,0 1-1,-1-1 1,1-1 0,-2 2 0,2-1 0,0 1-1,-1 0 1,1 1 0,-1-1 0,1 0 0,-7 3-1,7-2-79,-1 1 0,1 0 0,-2 0 0,2 0 0,0 1 0,0 0 0,0-1 0,0 2 0,0-1 0,0 0 0,2 1 0,-2 0 0,1 0 0,0 0 0,-1 0 0,2 0 0,0 0 0,0 1 0,-1-1 0,2 0 0,-1 1 0,1-1 0,-3 10 0,8-12 60,1 0 0,-1 0 1,0 0-1,0-1 0,0 0 0,10 2 1,-2 1 15,4 1-22,0 2 0,-2 0 0,2-1 0,-1 4 0,17 10 0,-24-14 2,1 1 0,-2 0 0,1-1 0,-1 1-1,1 1 1,-3 0 0,2 0 0,-2 1 0,10 17 0,-13-22-4,0 0 0,0 1-1,0-1 1,-1 1 0,0-1 0,-1 2 0,2-1-1,-2-1 1,1 1 0,-1 1 0,0-2 0,-1 1-1,1 0 1,-2-1 0,2 2 0,-1-2 0,0 1-1,-1-1 1,0 1 0,0-1 0,0 2 0,-1-2 0,0 0-1,1 0 1,-1 0 0,0 0 0,-1 0 0,2-2-1,-6 6 1,0-2-39,0-1 0,0 0-1,0 1 1,0-2 0,-2 1-1,2-2 1,-1 1 0,0-2-1,-1 1 1,1 0 0,0-2-1,-1 0 1,-16 1 0,6-1 30,13-1 44,2 1 0,-2-1 0,0 0 0,1-1 0,-12-2 0,17 3-20,0 0-1,-1-1 1,1 1 0,1-1 0,-1 1 0,-1-2 0,1 2 0,0-1 0,1 1-1,-2-1 1,1-1 0,1 2 0,-1-1 0,1 0 0,-2-1 0,2 2 0,-1-1 0,1 0-1,-1-1 1,1 1 0,0 0 0,-2 1 0,2-2 0,0 1 0,0 0 0,-1-1 0,1 1-1,0 0 1,0-1 0,0 1 0,0 0 0,1-1 0,-1 1 0,0-2 0,2 2-103,-2 1 0,0-1 0,0 1 0,1-2 0,-1 2 0,0-1 0,1 0-1,-1 1 1,0-2 0,2 2 0,-2 0 0,1-1 0,-1 1 0,1-1 0,-1 1 0,2 0 0,-2-2 0,1 2 0,0 0 0,-1-1 0,2 1 0,-2 0 0,1 0 0,0 0 0,-1 0 0,2 0 0,-1-1 0,0 1 0,5 0-715,18-7-3294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6:0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9 148 6707,'0'0'518,"4"7"-404,15 21-36,-19-28-61,1 1 0,-1-1 0,0 1 0,1-1 0,-1 2 1,2-2-1,-2 1 0,1-1 0,-1 0 0,1 1 0,1-1 0,-2 2 1,1-2-1,-1 0 0,1 0 0,1 1 0,-2-1 0,1 0 0,0 0 1,-1 0-1,2 0 0,-1 0 0,-1 0 0,1 0 0,1 0 1,-2 0-1,1 0 0,0 0 0,-1 0 0,2-1 0,-1 1 0,-1 0 1,1 0-1,1-2 0,-2 2 0,1 0 0,-1-1 0,1 1 0,-1-1 1,2 1-1,-1-2 0,20-26 767,-21 27-770,4-7 53,-1-1 0,1-1 1,-3 2-1,2-1 1,-2 0-1,1-1 0,-1 1 1,-1 0-1,0-1 0,-1-14 1,1-4 655,-2 28-651,2-1-1,0 0 0,0 1 0,-1-2 0,1 2 0,0-1 0,-1 1 0,1-1 0,-2 1 0,2-2 1,0 2-1,-1-1 0,1 1 0,-1 0 0,-1-1 0,2 1 0,-1 0 0,1-2 0,-1 2 0,1 0 1,-2 0-1,1 0 0,1-1 0,-1 1 0,-1 0 0,2 0 0,-1 0 0,1 0 0,-1 0 0,-1 0 1,2 0-1,-1 0 0,0 0 0,1 1 0,-2-1 0,2 0 0,-1 0 0,0 2 0,-1-2 0,0 1-69,-1-1-1,0 0 0,1 1 0,-1 1 0,0-1 0,1-1 0,-1 1 1,0 1-1,2 0 0,-2 0 0,1-1 0,0 0 0,-3 5 0,1 2 47,-1 0-1,1 0 0,0 1 0,1-1 0,0 1 0,1 1 0,-1-1 0,-1 15 1,0 79 429,4-91-482,0-8 11,0 0 1,0 0-1,0 0 1,0 0-1,0 0 0,1-2 1,1 2-1,-2 0 1,1 0-1,0-1 1,1 1-1,0 0 0,0-1 1,-1 1-1,2-2 1,-1 1-1,0 1 1,0-1-1,1-1 1,0 1-1,6 4 0,-4-3 20,2-2 0,0 1-1,-1 0 1,1-2 0,1 2 0,-1-2-1,-1 0 1,1-1 0,1 2-1,13-2 1,-15 0-60,0 0 0,0 0-1,0-2 1,0 1 0,0 1 0,12-5 0,-16 3-515,2 1 1,-1-2 0,1 2 0,-1-2 0,-1 2-1,1-2 1,0 1 0,2-4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6:0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321 190 4194,'0'0'4831,"-2"-6"-4492,-4-9 173,0 2 1,-1-2-1,0 2 0,-1-1 0,-1 1 0,-20-23 0,23 29-434,1 2 0,0 0 0,-1-1 0,0 2 0,0-1 0,0 1 0,-1 0 0,0 0 1,1 1-1,-2 1 0,1-2 0,0 2 0,-1 0 0,0 0 0,2 0 0,-17 0 0,19 1-61,1 1 1,-1 0-1,0 0 0,0 0 1,0 0-1,2 0 0,-2 1 1,0-1-1,1 2 0,-1-1 1,0 0-1,1 1 0,-1-1 1,2 0-1,-2 1 0,1 0 1,0 0-1,1 0 0,-2 1 1,1 0-1,0-1 0,1 1 1,0 0-1,0-1 0,-1 1 1,2 0-1,-2 1 0,2-2 1,-1 2-1,1-1 0,-3 8 1,-3 11 31,2 1 1,1 1-1,0-1 0,3 1 1,-1 0-1,1 0 0,6 44 1,-5-64-46,0 0-1,2 0 1,-2 1 0,1-1 0,-1 0 0,1 0 0,1 0 0,-1 0 0,2 0 0,-2 0-1,2 0 1,-2-1 0,2 1 0,-1 0 0,1-2 0,0 1 0,-1 1 0,2-1 0,-1-1-1,0 1 1,1 0 0,0-1 0,-2 0 0,2 0 0,0 0 0,0 0 0,0 0-1,0-1 1,0 0 0,0 1 0,0-2 0,0 1 0,2-1 0,3 0 0,-5 1-19,0-1 1,-1 0 0,1 0 0,0-1-1,0 1 1,-2 0 0,2-1-1,0-1 1,0 1 0,-1 0-1,1-1 1,-1 1 0,1 0 0,-2-2-1,2 2 1,-1-2 0,0 2-1,-1-2 1,1 0 0,0 1 0,-1-1-1,1 0 1,0-1 0,-2 2-1,2-1 1,-2-1 0,3-3 0,1-2-86,1-2 0,-1 1 0,0-1 1,-1 0-1,0 1 0,-1-2 1,0 1-1,1-16 0,0-9-238,-3-48 0,-1 62 343,-1 10 850,-1 18 168,1 22-764,5-9-247,0-2 0,1 1-1,1-1 1,0 0 0,2 1 0,0-2 0,2 0 0,-1 0 0,2 0 0,-1-2 0,1 1 0,28 24 0,-37-37-47,1 0 0,0 0 0,-1 0 0,2-1 0,-1 0 0,0 1 0,1-1 1,-2 0-1,2-1 0,-1 2 0,1-2 0,-1 1 0,1-1 0,-2 0 0,2 0 1,6-1-1,-4 1-34,-6 0 68,2 0 0,-1 0 0,-1 0 0,1-2 0,1 2 0,-2 0 0,1-1 0,0 1 0,-1-1 0,2 1 0,-2 0 0,1-2 0,-1 2 0,1-1 0,-1 0 0,2 1 0,-2-2 0,1 2 0,-1-1 0,0 0 0,1 1 0,-1-2 0,0 1 0,0 1 0,2-1-1,-2-2 1,6-29-11,-4 27 1,3-50-361,-2-97 0,-3 95 812,0 57-441,-2 0 0,2 0 0,0 0 0,-1 0 0,1 0 0,0 0 0,-1 0 0,1 0 1,0 0-1,-2 0 0,2 0 0,0 0 0,-1 0 0,1 0 0,0 1 0,0-1 0,-1 0 0,1 0 0,0 0 0,0 0 0,-2 1 0,2-1 0,0 0 0,0 0 0,0 2 0,-1-2 0,1 0 1,0 0-1,0 1 0,0-1 0,-4 12-91,3-1-1,-2-1 1,2 2 0,1-1 0,0 0 0,0 1-1,0-2 1,4 20 0,-3-28 82,0 0 0,1-1 1,-1 0-1,2 1 0,-2-1 0,0 0 0,1 1 1,-1-1-1,2-1 0,-2 1 0,0 1 0,2-2 1,-2 1-1,2-1 0,-2 1 0,2-1 0,-2 0 1,2 2-1,-2-2 0,2 0 0,-2 0 0,2 0 1,1-2-1,1 4 20,1-4 0,-1 2 0,0 0 0,1-1 0,-1 1 1,0-1-1,1-1 0,4-2 0,-8 3 0,-1 0 1,0 1-1,1-2 0,-1 2 1,0-1-1,1 1 0,0-1 1,0 1-1,-1 0 1,0 0-1,2-2 0,-2 2 1,1 0-1,-1 0 0,2 0 1,-2 0-1,0 0 0,2 2 1,-2-2-1,1 0 1,-1 1-1,0-1 0,2 1 1,-2-1-1,1 2 0,-1-2 1,0 1-1,1 0 1,-1 1-1,0-2 0,1 1 1,-1 0-1,0 1 0,1-1 1,-2 0-1,1 1 0,2 2 1,2 6-22,0 1 1,1 0-1,-2-1 1,5 20-1,-5-17 70,3 8 18,-1 2 1,0-2-1,-2 2 1,1 41-1,-5-64-164,0 0 0,0 0 0,0 1 0,0-1 1,1 0-1,-1 0 0,0 2 0,0-2 0,0 0 0,0 0 0,0 1 0,2-1 1,-2 0-1,0 0 0,0 0 0,0 1 0,1-1 0,-1 0 0,0 0 0,0 0 1,1 0-1,-1 0 0,0 2 0,0-2 0,2 0 0,-2 0 0,0 0 0,1 0 1,-1 0-1,0 0 0,0 0 0,1 0 0,-1 0 0,0 0 0,2 0 0,-2 0 1,0 0-1,0 0 0,1-2 0,2 2-896,7 0-4001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6:03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105 388 3506,'0'0'8537,"0"-7"-7321,2-3-888,-2 7-226,1 0 0,-1-1 0,0 2 0,0-1-1,0-1 1,0 1 0,0-1 0,-1 2 0,1-1 0,-3-6 0,2 9-36,1-2 0,-2 1-1,1 1 1,0-1 0,-1-1-1,2 2 1,-1-1 0,0 1 0,-1 0-1,1-1 1,0 1 0,-1 0 0,1-2-1,0 2 1,-1 0 0,1 0 0,0 0-1,-1 0 1,1 0 0,0 0 0,-1 0-1,1 0 1,-3 2 0,0-2-58,0 1 1,0-1-1,1 1 1,-1-1 0,0 2-1,2-1 1,-8 3-1,6 0 31,2-1 0,-2 1 1,1 0-1,0 0 0,1 0 0,-1 0 0,2 0 1,-2 0-1,2 0 0,-1 1 0,1-1 0,0 0 0,-1 1 1,1-1-1,0 10 0,-1 7 45,1 2 0,4 22 1,-2-22 52,-1-17-122,0 1 0,1 0 0,1-1 0,-1 1 0,0-2 0,2 2 0,-2 0 0,2-1-1,1 0 1,-1 0 0,-1 0 0,2-1 0,0 0 0,0 1 0,0-1 0,2 0 0,-2-1 0,1 2 0,0-2 0,1 0 0,-1 0 0,0 0 0,2-2 0,-2 2 0,2-1 0,-2 0 0,2-2 0,0 2 0,-1-2 0,1 0 0,0 1 0,-1-1 0,12-1 0,-12 1-60,1-1 0,0-1 0,1 1 0,-2-1 0,1-1 0,0 1 0,7-3 0,-11 3 14,1-2-1,-1 2 1,1-2-1,-2 2 1,1-2-1,0 0 1,1 1-1,-2-1 1,0 0-1,0-1 1,1 2-1,0-1 1,-2-1-1,4-5 1,2-7-29,-2 1-1,1-1 1,-1 0 0,-1 0 0,-1 0 0,2-29 0,-2-105-118,-5 89 113,2 33 47,0 0 0,-1 1 0,-2-1 1,-2 2-1,0-1 0,-1 0 1,-15-38-1,16 57 271,2 13-182,3 18-182,0-20 88,0 18-10,3 2 1,-1-2 0,2 0 0,8 25 0,34 90 481,-21-63-201,-17-52-221,57 195 122,-65-216-126,0 0 0,0 0 1,0 0-1,0 0 0,0 0 1,0 0-1,0 0 0,0 0 0,0 0 1,0 0-1,0 0 0,0 0 1,0 0-1,0 0 0,0 0 1,0 0-1,0 0 0,0 0 0,0 0 1,0 0-1,2 0 0,-2 0 1,0 0-1,0 0 0,0 0 0,0 0 1,0 0-1,0 0 0,0 0 1,0 0-1,0 0 0,0 0 0,0 0 1,0 0-1,0 0 0,0 0 1,0 0-1,0 0 0,0 0 1,0 0-1,2-13 315,0-19-201,-4-7-12,2 21-241,-1 0 1,1 0-1,1 0 1,2 0-1,6-30 0,-9 44 72,3 0-1,-2 0 0,1 0 0,0 0 0,0 1 1,0-1-1,1 0 0,0 1 0,-1 1 0,1-2 0,0 1 1,1 0-1,-2 1 0,1-1 0,1 0 0,0 1 1,-1 0-1,1 0 0,0 0 0,0 1 0,0 0 0,0-1 1,0 1-1,0 0 0,0 1 0,1-2 0,-1 2 1,0 0-1,8 0 0,-9 2 35,-1-2 1,1 1-1,0-1 1,-1 1-1,1 1 1,0-1-1,-1 0 1,1 1-1,0-1 1,-1 0-1,1 2 1,-2-2-1,2 1 1,0 0-1,-2 1 1,0-2-1,2 2 1,-2 0-1,1-1 1,2 5-1,5 9-32,-1 0 0,8 21 1,-9-21 32,2 11 10,-1 0 0,0-1 0,3 33 0,-10-58 1,6 7 81,-1-12-3771,2-16-1340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6:04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36 102 6627,'0'0'5165,"5"22"-4946,18 59 56,-23-80-249,0 1 0,0-1-1,0 0 1,1 1 0,-1-2 0,0 1 0,0 0 0,1 1 0,-1-2 0,2 1 0,-2 0 0,1-1 0,-1 2 0,1-1 0,-1-1 0,2 1 0,-1-1 0,-1 2 0,1-1 0,1-1 0,-2 0 0,1 1 0,0-1-1,1 2 1,-2-2 0,1 0 0,0 0 0,1 1 0,-1-1 0,-1 0 0,1 0 0,1 0 0,-1 0 0,0 0 0,1 0 0,-2 0 0,1 0 0,0 0 0,1-1 0,-1 1 0,-1 0 0,1 0 0,1-2-1,-1 2 1,-1-1 0,1 1 0,1 0 0,-1-1 0,-1-1 0,1 2 0,-1-1 0,2 1 0,-1-1 0,0-2 0,3-10-138,-1-1 1,0 0-1,-1 0 0,0 1 1,-1-2-1,-1 1 0,-3-24 1,3 1-821,0 34 966,0 2 0,0 0 0,0-2 1,0 2-1,0-1 0,-1 0 0,1 0 0,0 1 0,-1 0 0,1-2 0,-2 2 0,2-1 0,-1 1 1,1 0-1,-1-2 0,-1 2 0,1-1 0,1 1 0,-1 0 0,-1-1 0,1 1 0,0 1 0,-3-3 1,1 2 77,0 0 0,1-1 0,-1 2 0,0 0 0,1-1 0,-1 1 0,0 0 0,1 0 0,-1 0 0,0 0 1,1 0-1,-1 0 0,0 1 0,-5 1 0,6-1-54,-1 0 1,2 1-1,-2-1 1,0 0-1,1 1 0,0 0 1,0 0-1,0-1 1,0 2-1,0-1 0,0 0 1,0 0-1,1 1 1,0-2-1,-1 2 0,1 0 1,0-1-1,-1 1 1,2 0-1,-2 3 0,-12 60 514,12-46-428,0 1 0,1-1 0,1 1 0,0-1 0,1 2 0,7 28 0,-6-44-122,-1-1 0,0 0 1,2 1-1,-2-1 0,2 0 0,0 1 0,-1-2 1,1 1-1,0-1 0,1 1 0,0-1 0,-2 0 0,2 0 1,0 0-1,2 0 0,-2 0 0,0-1 0,1 0 1,-1 1-1,1-2 0,1 1 0,-1-2 0,0 2 1,1-2-1,-1 1 0,0-1 0,1 0 0,8 1 0,-2-1 4,0 0 0,-1-1 0,1 0-1,0-1 1,0 0 0,16-3-1,-21 1-18,-1 0-1,1 1 0,-2-1 1,2-1-1,0 1 0,-2-1 1,0 0-1,2 0 1,-2-1-1,-1 0 0,11-10 1,-8 6-22,-1-1 0,1 0 0,-2 0 0,2 0 0,-3-1 1,1-1-1,-1 1 0,-1-1 0,1 2 0,-1-2 0,-2 0 1,0 1-1,1-1 0,-2 0 0,0-13 0,0 23-12,0 1 0,0-2 0,0 2 0,0 0 0,0-2-1,0 2 1,-2-2 0,2 2 0,-1-1 0,1 0 0,-1 0 0,1 1 0,-2 0-1,2-1 1,-1 0 0,0 0 0,-1 1 0,1 0 0,0-1 0,-1 1 0,1 0-1,0-1 1,-1 1 0,1 1 0,0-1 0,-1-1 0,1 2 0,-2-1 0,2 1-1,0-1 1,-2 1 0,2-2 0,-1 2 0,0 0 0,0 0 0,1-1 0,-2 1-1,2 0 1,0 0 0,-2 1 0,-1-1 0,3 0-165,3 2-742,36 19 1149,-2 2 0,0 2 0,-2 0 0,36 37 0,-62-54-157,-2 1-1,1-1 1,0 1-1,-1 2 1,0-2-1,-1 2 0,-1-2 1,0 2-1,0 0 1,0-1-1,-1 2 1,-1-1-1,2 22 1,-4-29-39,0 0 0,0 2 1,0-2-1,0 0 0,0 0 1,-1 0-1,1 0 0,-1 0 0,-1 0 1,1 0-1,0 0 0,-1 0 1,0 0-1,0-2 0,0 2 1,-1 0-1,0-1 0,1 1 1,-1-1-1,0-1 0,1 1 0,-1 0 1,-1-1-1,1 1 0,-1 0 1,0-2-1,2 2 0,-2-2 1,0 2-1,0-2 0,0 0 1,0 1-1,0-2 0,0 1 0,0-1 1,0 1-1,0-1 0,0 0 1,-8-1-1,9 2-48,2-1 0,-1 0 0,1 0 0,0-1 1,-1 1-1,1 0 0,0 0 0,-1 0 0,1-1 0,0 1 0,-1 0 0,1-2 0,0 2 0,-1-1 0,1 0 1,0 1-1,-1-2 0,1 1 0,0 1 0,1-1 0,-2-1 0,1 1 0,1 0 0,-1 1 0,-1-2 1,2 1-1,-1 0 0,1-1 0,-1 1 0,1 0 0,0-1 0,-2 1 0,2 0 0,0-2 0,0 0 1,-8-51-3025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6:0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17 127 1825,'0'0'5538,"4"4"-4972,-1-2-887,20 13 3080,-13-19-445,-6-16-1690,-4 16-561,0-8-32,0 0 1,-1 1-1,0-1 1,-5-17-1,6 26-28,-1 2 0,1-2 0,-1 1 0,1 0 0,-2 0 0,1 0 0,0 0 0,-1 0 0,1 0 0,0 0 0,-1 0 0,1 0 0,0 1 0,-1 0 0,0-2-1,0 2 1,0-1 0,0 1 0,1 1 0,-2-1 0,1-1 0,0 1 0,0 1 0,0-1 0,0 1 0,-1-2 0,2 2 0,-2 0 0,0-1 0,-2 1 480,8 33-230,-3 58-1,0 10 214,32 199 790,-3-45-879,-13-20-233,12 111-16,-25-340-110,-2-12 17,3-16-29,-5-298-2629,-2 294 2577,-2 1 0,-1 1 0,0-1 0,-1 1 0,-14-30 0,-15-47 832,33 90-664,2 1 1,-2-1 0,2 0-1,1-15 1,-2 22-135,2 1 0,2-1 0,-2 0 0,0 0 0,1 0 0,0 0 0,-1 0 0,2 0-1,-1 1 1,2-1 0,-2 0 0,0 2 0,2-2 0,4-6 0,-2 5 4,7-6-26,0 1-1,-1-1 1,-1-1-1,0 0 1,-1-1 0,-1 1-1,1-2 1,-2 0-1,12-26 1,-14 21 544,-1-1 0,0 1 0,-1 1 0,1-29 0,-4 63-572,1 1 0,2 1-1,-1-2 1,1 0-1,9 24 1,-9-31 58,1-1 1,-2 1-1,2-1 0,2 2 0,-2-2 1,1 0-1,2 0 0,-2-2 1,2 2-1,-1-1 0,10 8 1,-14-14-58,0 2 1,1-2 0,-2 2 0,2-2 0,0 0 0,-1 1-1,1-1 1,0 0 0,-1-1 0,1 2 0,1-1 0,-1-1-1,-1 0 1,1 1 0,0-1 0,1 0 0,-2 0 0,1 0-1,0 0 1,-1-1 0,6 0 0,-5-1 34,0 1 1,-2 0-1,2-2 0,-2 2 1,2-1-1,-2 0 0,2 0 1,-2 0-1,0-1 0,1 2 1,-1-2-1,0 0 0,1 1 1,-1-1-1,0 0 0,1 1 1,-2-1-1,1 0 0,-1 1 1,0-1-1,1 0 0,-1 1 1,0-4-1,2-15-45,-1 0 0,-1-1 1,-1 1-1,-7-42 0,5 55 80,2-1-1,-2 1 1,0 0 0,-1-1-1,0 1 1,0 0 0,0 1-1,-1-1 1,0 0 0,-1 1-1,1 1 1,0-1 0,-2 0-1,-10-7 1,13 11 28,0 0 0,-2 1-1,2 0 1,0 0 0,-1 0 0,0 1 0,1 0 0,-2-1 0,1 1 0,1 1 0,-1 0-1,-1-1 1,1 1 0,-6 1 0,9-1-40,-1 0 0,0 0 1,1 1-1,-1-1 0,0 0 0,1 2 0,-1-1 1,0-1-1,1 1 0,0 1 0,0-1 0,-1 0 1,0 1-1,2 0 0,-2 0 0,1-1 0,0 2 1,0-2-1,0 2 0,1-2 0,0 2 0,-2-1 0,2 1 1,-1-2-1,0 7 0,0-2 8,1 0 0,0 0 0,-1 0 0,1 0 0,1 0 0,-1 0 1,1 0-1,1 0 0,-1 0 0,1 1 0,-1-2 0,2 2 0,0-2 0,0 1 0,0 0 0,0 0 0,0-1 0,1 0 0,1 1 0,-1-1 1,7 8-1,-6-7 7,3-1 1,-2-1 0,1 1-1,0-1 1,0 0-1,0 0 1,1 0 0,0-1-1,-1 0 1,1-1 0,0 1-1,1 0 1,-2-2-1,1 0 1,1 1 0,-1-1-1,11-1 1,-8 0-9,0 0 1,0 0-1,-1-1 1,0-1-1,1 1 1,16-7-1,-22 5-9,2 1 1,-2-1-1,1 0 0,-1 1 0,0-2 1,1 1-1,-1-1 0,0 0 1,-1 0-1,1 0 0,-1 0 1,1-1-1,2-6 0,-3 4 37,1 1 0,-1-1 0,-2 0 0,2 1 0,-1-1 0,0 0 0,-1 1 0,-1-1 0,1-1 0,-1 1 0,0-9 0,0 16-51,0 0-1,0 0 1,-1 0 0,1-1-1,0 1 1,0 0-1,0 0 1,0 0-1,-1-1 1,1 1-1,0 0 1,0 0-1,0 0 1,-2 0-1,2 0 1,0-2-1,0 2 1,-1 0-1,1 0 1,0 0 0,0 0-1,-1 0 1,1 0-1,0 0 1,-2 0-1,2 0 1,0 0-1,0 0 1,-1 0-1,1 0 1,0 0-1,0 0 1,-1 0-1,1 2 1,0-2-1,0 0 1,0 0 0,-2 0-1,2 0 1,0 0-1,0 0 1,-1 1-1,1-1 1,0 0-1,0 0 1,0 1-1,0 7 0,1 0-1,2 0 0,-2 0 0,2 0 0,0 0 1,-1-1-1,2 1 0,0 0 0,0-1 0,8 11 1,-6-10 59,0 2 1,-2-2 0,2 1-1,-2 0 1,0 1-1,-2-1 1,2 0 0,2 14-1,-6 57 534,-2-60-335,2 0-1,3 31 1,-3-51-232,0 1-1,1-1 0,-1 1 1,0-1-1,0 2 0,2-2 1,-2 1-1,0-1 0,1 1 1,-1-1-1,0 2 0,1-2 1,-1 0-1,2 1 0,-2-1 1,1 0-1,-1 1 0,1-1 1,-1 0-1,2 0 0,-2 0 1,1 2-1,-1-2 0,1 0 1,1 0-1,-2 0 0,1 0 1,0 0-1,27 1 87,-20-2-91,59 1-1295,-35 0-2064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2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10085,'0'0'5018,"24"-2"-4903,164-14-558,-144 14-1766,-15 0 3609,-29 5-1403,0 0-1,2-2 0,-2 2 1,1-2-1,0 0 0,-1 2 1,2-2-1,-1 2 0,0-2 1,1 1-1,-1-1 0,0 2 1,1-2-1,-1 0 0,0 1 1,1-1-1,0 0 0,0 1 1,-1-2-1,2 1 0,-2 0 1,0 1-1,5-1 0,-5-1-13,0 1 1,2 1-1,-2-2 0,1 1 0,-1-1 0,2 0 1,-2 1-1,2-1 0,-2 0 0,0 0 1,2 0-1,-2 0 0,2 0 0,-2 0 0,1 0 1,0-1-1,0 1 0,-1-1 0,2 1 0,-2 0 1,0-2-1,2 1 0,-2 1 0,1-1 0,-1-1 1,3 0-1,-1-2-176,-1-2 1,2 1 0,-1 0 0,-2-1-1,2 1 1,-2 0 0,1-1-1,0 1 1,-2-2 0,2 2-1,-1-7 1,0-71-1899,-2 54 2018,2 28 104,-1-2 0,0 0 0,0 1 0,-1-1 0,1 0 0,0 1 0,-1-1 0,1 0 0,-2 1 0,1-1 0,1 0 0,-1 2 0,-1-2 0,1 1 0,0-1 0,-5-2 0,5 3 45,-2 1 1,2 0-1,-2-1 1,2 2 0,-2-1-1,2 0 1,-2 1-1,1-2 1,0 2-1,0 0 1,-1 0 0,2-1-1,-2 1 1,0 0-1,2 0 1,-2 0-1,1 1 1,0-1 0,0 0-1,-5 3 1,6-3-45,-2 1-1,2 1 1,-1-1 0,0 0 0,0 1 0,0-1 0,0 0 0,1 2-1,0-2 1,-1 1 0,1 0 0,0 0 0,-1 0 0,1 0-1,0 0 1,1 0 0,-2 0 0,1 0 0,1 0 0,-1 2-1,-10 50 576,7 74 1332,5-86-1504,-1-36-402,0 0-1,0 1 0,2-2 0,-1 2 1,0 0-1,1-2 0,-1 2 0,2-2 1,-1 2-1,1-2 0,0 0 0,-1 1 1,2-1-1,0 0 0,0 1 0,0-2 0,0 1 1,0-1-1,2 0 0,-2 0 0,1 0 1,0 0-1,1 0 0,-1-1 0,0-1 1,2 1-1,-2 0 0,1-1 0,0 0 1,0-1-1,0 0 0,1 1 0,-2-1 0,2-1 1,10 0-1,-6 0-19,49-4 70,-57 4-80,1-1 1,0-1-1,0 1 1,0 0-1,0-2 1,-2 2-1,2-2 1,-1 2-1,1-2 1,-1 0-1,-1 1 1,6-6-1,2-2-6,-2 0 0,-2-1 0,1 0 0,0 1-1,-1-1 1,0-1 0,-1 0 0,-1 0 0,5-21-1,-3 5-4,-2 0 0,-2 0 0,0-38 0,-2 66 2,0-1 0,0 1 0,0-1 0,0 1 0,0-2 0,0 1 0,0 1 0,-2-1 0,2 1 0,0-2 0,0 2 1,0-1-1,-1 1 0,1-1 0,0 1 0,-1-2 0,1 2 0,0-1 0,-2 1 0,2 0 0,-1-1 0,1 1 0,0-2 0,-1 2 0,1 0 0,-2 0 0,2-1 0,-1 1 0,1 0 0,-1 0 0,-2-1 0,-25 1-344,16 0 224,11 1 108,-1 0 0,2 1 0,-1-2 1,0 1-1,-1 0 0,2 1 0,-1-1 0,0 0 0,1 1 0,-2-1 0,2 0 0,-1 1 0,1-1 0,0 0 0,-1 1 0,1-1 0,0 0 0,0 1 0,0-1 0,0 0 0,-2 1 0,4-1 0,-2 0 0,0 5 0,2 38-101,1-40 121,0 1 0,-1-1 1,2 0-1,-1 0 0,1 0 0,0 0 0,-1-1 0,1 1 0,0-2 1,1 1-1,-1 0 0,0-1 0,7 4 0,22 16 37,-20-10 41,1 2 0,-1 0 0,-1 0 0,19 31 0,-26-37 22,0 1-1,1 1 0,-2-1 0,0 2 0,-2-2 0,1 2 1,0-2-1,-1 2 0,0-2 0,0 16 0,-3-25-84,1 2-1,0-1 1,0-1 0,-1 1-1,1 1 1,0-2-1,-2 1 1,2-1 0,-1 1-1,1-1 1,0 2 0,-1-1-1,1-1 1,-2 0-1,1 1 1,1-1 0,-1 2-1,1-2 1,-2 0 0,1 1-1,1-1 1,-1 0-1,-1 0 1,2 1 0,-1-1-1,0 0 1,1 0 0,-2 0-1,1 0 1,0 0-1,-38 2 378,34-2-297,-10 1-100,10-1 142,-1 0 1,1 0-1,0 0 0,-1 0 1,-8-3-1,12 3-184,1 0 1,0-1-1,1 1 1,-2 0-1,1-1 1,0 1-1,-1-2 1,2 2-1,-1-1 1,0 1-1,-1-1 1,2-1-1,-1 2 1,1-1-1,-1 0 1,-1-1-1,2 2 1,-1-1-1,1 0 1,0-1-1,-1 1 1,1 0-1,0-1 1,-2 2-1,2-1 1,0 0-1,0-1 1,0 1-1,0 0 1,0-3-1,0-18-2457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6:0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2497,'0'0'5195,"0"-4"-4414,0-21 1697,1 41-1332,2 59-1045,16 174-179,-21-230 77,2-14-1,0 2 0,0-1 0,0 1 0,0 0 1,2-2-1,-1 2 0,3 10 0,-4-17 89,1 0 1,-1-1-1,0 1 0,2 0 1,-2 0-1,1 0 0,-1-2 0,0 2 1,1 0-1,-1 0 0,0-1 1,2 1-1,-2 0 0,0-1 0,1 1 1,-1 0-1,0-2 0,0 2 1,1 0-1,-1-1 0,0 1 0,0-1 1,0 1-1,0 0 0,0-2 1,2 2-1,-2-1 0,9-20-92,0-1-140,1 1 1,0 0 0,2 1-1,0 0 1,2 1 0,-1 0-1,2 1 1,1 0 0,0 2 0,30-24-1,-46 40 144,2 0-1,-2 0 1,1 0-1,0 0 1,-1 0-1,2 2 1,-2-2-1,1 0 0,0 0 1,-1 0-1,2 1 1,-2-1-1,1 0 1,-1 0-1,1 1 1,-1-1-1,2 2 1,-2-2-1,0 0 1,1 1-1,-1-1 0,1 1 1,-1-1-1,0 2 1,2-2-1,-2 1 1,0-1-1,0 1 1,1-1-1,-1 2 1,0-1-1,0-1 1,0 1-1,0 1 1,3 2-10,13 32 9,-2 1 1,0 0-1,-4 2 0,1 0 0,5 50 1,-9-77-1256,5-8-4599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6:0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4530,'0'0'2791,"8"16"-2415,31 48 80,-38-62-401,0 0-1,-1-1 1,2 0 0,-1 1-1,0-2 1,1 1-1,-1 0 1,0 1 0,-1-1-1,3-1 1,-2 1 0,1 1-1,-1-2 1,0 1 0,1-1-1,-1 1 1,0-1-1,1 0 1,0 2 0,0-2-1,-1 0 1,0 0 0,2 0-1,-2 0 1,1 0 0,-1 0-1,2 0 1,-2 0-1,0-2 1,3 2 0,6-1 492,-10 1-513,1-1-1,0 1 1,1 0-1,-1 0 1,-1 0-1,1 0 1,1-2-1,-1 2 1,-1 0 0,1-1-1,1 1 1,-1-1-1,-1 1 1,1-2-1,1 2 1,-2-1-1,1 1 1,-1-1-1,1-1 1,-1 2 0,2-1-1,-1-2 1,10-27 306,-6-37-73,-5 64-265,0 2 0,1-2-1,-1 2 1,-1-2-1,1 2 1,0-2 0,0 2-1,0 0 1,-1-2-1,1 2 1,-2-2 0,2 2-1,-1-1 1,0 0-1,1 0 1,-2 1 0,1 0-1,0-1 1,-2-2-1,0 3-21,1 0-1,-2-1 1,1 1-1,0 0 1,1 1-1,-1-2 1,-1 2-1,1-1 1,1 1-1,-2 0 1,1 0-1,-5 0 1,7 0 3,-2 0 0,2 1 0,-2-1 0,2 0 0,-2 0 0,0 2 0,2-2 0,-2 1 0,2-1 0,0 1 0,-2 1 0,2-1 0,-2-1 0,2 1 0,-1 1 0,1-1 0,-2 0 0,-1 5 0,2-2 18,-1-2 0,2 2 0,-2 0 0,0 2 1,2-2-1,0 0 0,-1 0 0,0 6 0,-2 10 148,1-1-1,2 1 1,1 24 0,0-32-29,0-8-90,0 0 0,0 1 0,0-1 0,0 0 0,1 2 0,-1-2 0,1 0 0,1 0 0,-1 1 0,0-1 0,1 0 0,0 0 0,0 0 0,0 0-1,1 0 1,0-1 0,2 3 0,-1-2 35,0-1 1,0 0-1,1-2 0,-1 2 0,0-1 0,2 0 1,-2-1-1,1 0 0,-1 1 0,1-1 1,1 0-1,-2-1 0,1 0 0,0 0 0,6 0 1,24 0 59,61-8 1,-82 6-1515,1-1 0,-2-1 1,27-11-1,3-6-5310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6:4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0 365 48,'0'0'14313,"21"0"-14622,238 0-1079,-256-1 1379,1 1-1,0-1 0,-2-1 0,2 1 0,-1 0 1,1-2-1,-1 2 0,1-2 0,-2 2 0,1-2 0,5-4 1,-4 3-69,0 2 1,0-2 0,1 1-1,-1 0 1,11-3 0,-14 4 68,1 2 0,0-1-1,0 1 1,-1-1 0,0 1 0,2-2 0,-2 1 0,1 0 0,-1-1-1,0 1 1,1 0 0,-1-1 0,0 1 0,1 0 0,-1-1-1,0 1 1,-1 0 0,2-2 0,-1 2 0,0-3 0,1 1 11,-2-1 0,1 0-1,-1 0 1,1 0 0,-1 0 0,0 1 0,0-1 0,0 0 0,-1-5 0,-2-3-81,-1 1 1,2-1 0,-2 2 0,0-1-1,-12-18 1,-4-6 155,-2 2 1,0 1-1,-29-31 0,47 66-20,1 9-100,5 12-72,0 0 223,2-2-1,2 2 1,0-1-1,1 0 1,16 30 0,2 14 60,6 19 18,29 94 68,-59-174-228,-1-5-22,0 0 0,0 1 0,0-1 0,1 0 0,-1 1 0,0-1 0,0 0 0,2-1 0,-2 2 0,1-1 0,-1 0 0,1 1 0,-1-1 0,2-1 0,-2 1 0,1 1-1,0-1 1,-1-1 0,2 1 0,0 1 0,14 27 175,-16-94 1235,0 46-1771,2 0 1,-1 1-1,7-34 0,-7 46 288,1 0 0,-1 0 0,2 1 0,-1 0 0,1-1 0,0 1 0,-1 0 0,2-1-1,-1 2 1,1-1 0,0 1 0,0 0 0,0-1 0,0 2 0,1-1 0,7-4 0,-10 7 67,-2-1 0,1 2 0,0-1-1,1 1 1,-1-1 0,0 1 0,1-2 0,-1 2 0,0 0 0,1-1 0,-1 1 0,0 0 0,1 0-1,-1 0 1,0 0 0,1 0 0,-1 0 0,0 0 0,1 0 0,-1 0 0,0 0 0,1 0 0,-1 1 0,0-1-1,1 0 1,-1 2 0,-1-2 0,1 1 0,1-1 0,-1 1 0,0-1 0,1 2 0,-2-1 0,1 0-1,0-1 1,1 2 0,-2-1 0,1 0 0,0 2 0,3 4 20,-1-1 0,0 1 0,-1 1 0,1-1 0,1 14 0,-1-6-34,2 6 42,24 79 308,-25-88-299,0-1-1,2 1 1,-1-2 0,2 1-1,-1 0 1,10 11 0,-13-20-11,-2 0 0,2 0 0,-2 0 0,2 0 0,0-1 0,-1 0 0,1 2 0,0-2 0,-1-1 1,1 2-1,0-1 0,-1 0 0,1-1 0,0 2 0,-1-2 0,2 0 0,-1 0 0,0 0 0,-1 0 0,1 0 0,0 0 0,1 0 0,-2-2 1,1 2-1,0-1 0,-1 1 0,1-1 0,0-1 0,-1 1 0,1 0 0,0-1 0,-1 1 0,1-2 0,-2 2 0,2 0 0,0-2 0,-2 2 1,2-2-1,-2 0 0,0 1 0,2 0 0,0-4 0,2-12-88,-1 1 0,-1-2-1,-1 2 1,0-2 0,-1 2 0,-2-28 0,-1 9 83,2 32 50,0 1-1,-1-1 0,1 0 1,-1 0-1,-1 1 1,1-1-1,0 0 0,-2-2 1,-4 0 730,5 22-744,2-8-67,0 0 1,0 0-1,1 0 0,0-1 0,1 1 0,-1 0 0,2-1 0,-1 1 0,1-2 0,0 1 0,1 1 0,0-1 0,0-1 0,0 1 0,0-2 1,12 13-1,-16-17-3,1 0 1,0 1-1,1-2 1,-1 1-1,0 0 1,1-1-1,-1 2 0,0-2 1,1 1-1,-1-1 1,0 1-1,1-1 1,-1 0-1,0 2 1,1-2-1,0 0 1,0 0-1,-1 0 1,0 0-1,1 0 1,-1 0-1,0 0 1,1-2-1,0 2 1,0 0-1,-1 0 1,0-1-1,1 1 1,2-3-1,-3 3 18,2-1-1,-2 0 1,2-1-1,-2 0 1,2 0-1,-2 1 1,0 0-1,2-2 1,-2 2 0,1-1-1,-1 0 1,0-1-1,1 2 1,-1-2-1,2-4 1,-1-13-89,1 0 1,0-32 0,-3 4 794,2 76-589,1 0 0,2 0-1,1-1 1,0 1 0,2-1 0,2-1-1,14 30 1,78 242 753,-88-248-805,-4 1 0,-2 1 0,4 103 0,-12-123-72,2-16 8,-2 0 1,0 0-1,-2 0 1,-3 24-1,4-38 2,1 2-1,-2-1 0,1 0 0,0 1 1,-1-2-1,1 1 0,0 1 0,-2-1 1,2-1-1,-2 1 0,2 0 0,-2-1 0,0 1 1,1-2-1,-1 2 0,0 0 0,1-2 1,-1 2-1,0-2 0,1 0 0,-2 1 1,1-1-1,0 0 0,-1 1 0,2-1 0,-6 0 1,-2 1-8,0-2 1,0 1 0,1-1 0,-2-1-1,2 1 1,0-2 0,-1 0-1,0 0 1,0 0 0,1-1 0,0-1-1,1 0 1,-2 0 0,1 0 0,1-1-1,0-1 1,0 1 0,0 0-1,0-2 1,1 0 0,-11-13 0,11 12 13,0-1 0,1 1 1,-1-1-1,2-2 1,-1 2-1,1-2 1,0 2-1,1-2 0,1 0 1,-1-1-1,1 2 1,2-1-1,-2 0 1,3-1-1,-1 2 1,1-2-1,0 1 0,3-20 1,-1 23 6,1-1 0,0 1 1,1-1-1,0 1 0,0 0 1,0 0-1,1 0 0,0 1 1,1-1-1,0 1 0,0 1 1,0-1-1,1 0 0,0 2 1,1 0-1,8-7 0,2 1-360,0 2 0,0-1 0,1 1 0,1 2 0,-1-1-1,21-2 1,4-2-5219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6:45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2561,'0'0'7417,"0"-4"-5862,0-16 2877,1 23-4168,5 7-318,10 28 31,1-4 0,3 1 0,40 57-1,-53-84 43,1 1 0,-2-1 0,2-1-1,0 1 1,0-1 0,2-1 0,-1 1 0,0-2-1,1 1 1,-1-1 0,0-1 0,2 0 0,0 0-1,-1-1 1,0-1 0,0 1 0,2-2 0,-1 1-1,10-1 1,-15 0-19,-1-1 0,0 0 0,-1-1 0,2 1 0,-1 0 0,0-1 0,1-1 0,-2 1 0,8-3 0,-11 3 5,2-2-1,-2 2 0,0-1 0,2 1 1,-2-2-1,1 2 0,-1-2 1,0 2-1,1-2 0,-1 2 0,0-2 1,-1 1-1,2-1 0,-2 2 1,1-2-1,-1 0 0,1 1 0,-1 0 1,0 0-1,0-1 0,0 0 1,0-2-1,0-6 2,2-1 1,-4 0-1,2 0 1,-1 0-1,-2 2 1,2-2-1,-3 1 1,1-1-1,-10-20 1,9 23-26,-1 1-1,-1 0 1,0 0-1,-1 0 1,0 0 0,1 1-1,-1 0 1,-1 1 0,0-1-1,0 2 1,0-1 0,-11-4-1,13 6-24,-2 0 0,0 0-1,-2 1 1,2 0 0,0 1-1,-1 0 1,1 0 0,-1 0 0,1 2-1,-2-1 1,-10 1 0,16 0-55,0 1 0,-1-1 1,1 2-1,0-1 0,0 0 1,-1 1-1,1-1 0,0 2 1,0-2-1,0 2 0,0-1 0,1 1 1,-1 0-1,0-1 0,1 1 1,-1 0-1,2 1 0,-1-2 1,0 2-1,1 0 0,-1 0 1,-2 7-1,-1 2-447,1 2 0,1 0 0,1-1-1,1 1 1,0 0 0,1-1 0,0 1 0,1 0 0,2 22 0,4 11-3144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6:46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3810,'0'0'10661,"1"0"-10353,7 9-248,15 33 336,-2 2 1,25 70-1,-38-90-321,36 102 218,-7 2 0,36 220-1,-70-323-197,-6-36 198,-10-27-241,4 15-54,-119-314-362,113 286 202,2-1 0,2 0 0,3 0 0,-4-99 0,12 145 146,0-1 0,1 0 0,-1 1 0,2-1-1,-1 0 1,0 1 0,2-1 0,0 2 0,-1-2 0,1 0 0,0 2 0,-1-2 0,8-5 0,-4 4-1,1 2-1,0-1 1,-1 0 0,1 2 0,1 0-1,0-1 1,0 1 0,0 0 0,9-3-1,-10 5 24,0-1 0,-1 1-1,1 2 1,0-2 0,1 2 0,-2 0-1,2-1 1,-1 1 0,1 1-1,-1 0 1,1 0 0,-2 0-1,2 1 1,-1-1 0,13 6 0,-15-4-3,-1 0 1,2 0 0,-2 1 0,0 0 0,1-1-1,-1 2 1,0-1 0,0 1 0,-1 0 0,1-1-1,-2 1 1,2 1 0,-1-1 0,0 0 0,-1 0-1,1 1 1,0-1 0,-2 2 0,0-1 0,2-1-1,-2 1 1,1 9 0,0-4-18,1 1 1,-2-2-1,-1 2 1,2 0-1,-2-1 1,0 0-1,-2 0 1,1 1-1,0 0 0,-2-2 1,0 2-1,1-2 1,-2 2-1,0-2 1,0 0-1,0 1 0,-2-1 1,1-1-1,-2 1 1,1-1-1,-1 0 1,0 0-1,-15 12 1,-37 20-443,12-9-1199,45-30 596,7-13-4621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6:4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11253,'0'0'5565,"0"12"-5170,3 41-345,3-1-1,21 90 0,-14-86-557,-2 1 0,6 107 0,-17-161-164,0 9-944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6:47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7507,'0'0'7719,"17"-15"-7490,59-52 75,-65 59-233,0 0 0,-1 2 0,2-1 0,0 0-1,16-5 1,-21 10-52,-2 0-1,2 0 0,-2 0 1,2 2-1,0-1 0,-1 1 1,0 0-1,0 0 0,1 0 1,9 3-1,-12-2-19,-1 0 1,1 1-1,-2-1 0,1 2 0,1-2 0,-1 2 0,-1-2 1,1 2-1,0-1 0,-1 1 0,1 0 0,0-1 0,-2 1 1,2 1-1,-2-1 0,2-1 0,-1 6 0,28 63-26,-28-63 26,8 21-40,-2 1 0,-2-1-1,0 2 1,-2-1 0,0 50-1,-4-94-9090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6:4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60 12806,'0'0'4818,"-3"-59"-4994,3 76-9492,0 10 2480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6:4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80 7123,'0'0'8367,"2"6"-8215,0-3-132,16 45 644,49 87 1,-58-122-604,1 0 0,-1 1 0,0-1 1,3-1-1,-1 0 0,1 0 0,0-1 0,1-1 1,1 0-1,23 14 0,-34-23-63,-1 0 0,2 1 0,-1 0 0,1-2 0,-1 2 0,1-1 0,-2 0 0,2-1 0,-1 0 0,1 2 0,-1-2 0,1 0 0,0 0 0,-2 0 0,2-2 0,4 1 0,-5 0-4,0-1 0,-2 1 0,2 0 0,-2-1 0,0 1 0,2 0 0,-2-1 1,1 0-1,0 0 0,0 1 0,-1-2 0,0 2 0,1-2 0,-1 1 0,-1 0 0,1 0 0,1-1 0,-2 2 1,1-2-1,-1 0 0,1 1 0,-1 0 0,0-3 0,3-16-41,0 1-1,-2-2 1,-1 1-1,0 1 1,-1-1-1,-2 1 1,-5-23 0,5 31 30,1 0 0,-2 1 0,-2-1 1,2 2-1,-1-1 0,-2 0 0,1 1 1,-1 0-1,0 1 0,-1-2 1,0 3-1,0-1 0,-14-10 0,16 15-2,1 0 0,0 0 1,-1 2-1,0-2 0,0 1 0,0 0 0,-1 2 0,0-2 0,2 2 0,-2 0 0,1-1 0,-1 2 0,0-1 0,1 1 0,-1 0 0,0 0 0,1 1 0,-1-1 0,0 2 0,1-1 0,-1 2 0,-9 2 1,8-1-81,1-1 1,-1 1 0,2 0 0,-1 1-1,0-1 1,1 1 0,-1 1 0,2-1 0,-2 2-1,2-2 1,-1 2 0,2-1 0,-1 1 0,1 0-1,0 1 1,0-2 0,-4 16 0,4-6-542,1 0 0,1 0 0,0 0 1,1 30-1,1 2-3357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6:4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11509,'0'0'4789,"11"27"-4367,85 182 338,-92-199-736,0-1 1,0-1-1,-2 1 1,2 2-1,-2-2 0,3 19 1,-5-26 300,-3-8-69,-29-60-22,22 46-255,-1 0 0,3 0 0,-1-2-1,2 1 1,0 0 0,-5-34 0,12 44-17,-4-13-182,3-1 1,1-42-1,0 61 180,1-1 1,1 0 0,-1 2 0,0-2-1,1 2 1,0-2 0,0 2-1,0-2 1,1 2 0,1 0-1,-1-1 1,1 1 0,0 0-1,-2-1 1,10-6 0,-9 11 18,0-2-1,-2 2 1,2 0 0,-1-1 0,0 1 0,0 0 0,1-1 0,0 1 0,-1 0-1,1 1 1,0-2 0,-1 2 0,1 0 0,0-1 0,-1 1 0,1 0-1,0 0 1,-1 0 0,1 0 0,0 1 0,-1-1 0,1 0 0,0 2-1,5 0 1,-4 1 5,1 0-1,-1-1 1,0 1 0,1 0-1,-1-1 1,0 2-1,0 0 1,-1-1-1,1 1 1,-1 0 0,6 8-1,2 8 31,-1 0 0,0 0 0,-1 1 0,-2 1 0,6 23-1,16 112 109,-27-145-121,-1-6 5,-1-5-30,0 0 0,0-1 0,-1 2 0,1-1 0,1 0 0,-1 1 1,0-1-1,0-1 0,0 1 0,0 1 0,1-1 0,-1 0 0,0-1 1,2 2-1,-2-1 0,0 0 0,1-1 0,-1 2 0,1-1 0,-1-1 1,2 1-1,-1 1 0,-1-2 0,1 1 0,-1-1 0,2 1 0,-1-1 1,0 2-1,2-1 0,2-8-2476,3-22-2582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21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12 144 4210,'0'0'8825,"0"-8"-6453,0 5-2097,0 6 448,0 0-733,-6 33-64,2-2-1,3 2 1,1 0 0,4 46-1,-3-80 82,1 1 1,-2 1-1,1-1 0,0-1 0,1 1 0,-1 0 0,2-1 0,-2 1 0,0 0 0,2-1 0,0 1 0,-2 0 0,2-2 1,-1 2-1,1-2 0,0 2 0,-1-2 0,1 0 0,0 2 0,-1-2 0,1 1 0,0-2 0,1 1 0,-2 0 0,1-1 1,1 2-1,-1-2 0,5 1 0,-3-1 5,2 0 1,-1 0-1,0 0 0,0 0 1,0-1-1,0 1 0,0-2 1,0 1-1,0-2 1,0 2-1,0-2 0,-1 1 1,11-6-1,-5-2-26,-1 0 0,0 0-1,-1 0 1,0-1 0,-1-1 0,0 0 0,0 0-1,-1 0 1,0-1 0,-2 1 0,0-2-1,-1 1 1,0 0 0,4-23 0,-9 48 37,1 0 0,0 1-1,1-1 1,1 0 0,-1 0 0,2 0 0,7 23 0,-8-27-29,0 0 1,1-2-1,1 2 0,-1-1 1,1 0-1,0-1 0,0 1 1,1 0-1,-1-1 1,1 0-1,1-1 0,0 0 1,0 1-1,8 6 0,-10-10 3,-1 0 0,0-1 1,1 2-1,-2-2 0,2 0 0,0 1 0,-1-2 0,1 1 0,0 0 0,-1-1 0,1 0 0,0 0 0,-2 2 0,2-4 0,0 2 0,0 0 0,-1 0 0,1-1 0,0 0 0,-1 1 0,1-2 0,0 1 0,-2 0 0,2-2 0,-1 2 0,0-1 0,1 0 0,-2 0 0,1 0 0,0-1 0,-1 0 0,1 1 0,0-1 0,-2 0 0,2 1 0,-1-1 0,0-1 0,-1 1 0,3-6 0,3-6 62,-2 1 1,0-1-1,-1 0 0,0 1 0,-1-1 0,0-1 1,-1 1-1,0-19 0,-2 32-56,0-20 90,-2 0 1,1 0-1,-6-30 0,5 45-92,0 0 0,1 1 0,-2-1 0,1 2 0,-1-2 0,-1 2 0,1-2 0,-1 2 0,0-1 0,0 1 0,0 0 0,-1-1 0,0 2 0,1-1 0,-11-6 0,12 9-25,1 0 1,-2 1-1,1 0 0,0-1 1,1 1-1,-2 0 0,1 1 0,-6-2 1,9 1-63,-2 1-1,2 0 1,-1 0 0,1 0 0,-1 0 0,-1 0 0,2 0 0,-1 0-1,1 0 1,-1 1 0,1-1 0,-2 0 0,2 0 0,-1 0 0,1 2 0,-1-2-1,1 0 1,0 0 0,-2 1 0,2-1 0,-1 0 0,1 1 0,0-1-1,-1 0 1,1 2 0,0-2 0,-2 1 0,2-1 0,0 1 0,-1-1 0,1 2-1,0-2 1,0 1 0,0-1 0,0 1 0,-1-1 0,1 2 0,0-2-1,0 1 1,0-1 0,0 3 0,0 17-3505,0-2-493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6:48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68 10661,'0'0'7190,"-4"-11"-6806,-9-32-309,12 42-79,-1 0 0,1-1 0,1 2 0,-1-1 0,-1 0 1,1-1-1,0 2 0,-1-1 0,1 1 0,0-1 0,-1 1 1,1-2-1,0 2 0,-1 0 0,1-1 0,-2 1 0,2 0 0,0 0 1,-1 0-1,1 0 0,0 0 0,-1 0 0,0 0 0,-2 1 1,-34 10-64,32-7 37,-1 0-1,0 0 1,2 0 0,-2 1-1,2 1 1,0-1 0,-1 0-1,1 1 1,0 0 0,1 0-1,0 0 1,0 1-1,0 0 1,1-1 0,-1 2-1,1-1 1,2 0 0,-2 1-1,2-2 1,0 2 0,-1 0-1,1-1 1,1 13 0,0-19 27,0 2 0,0-2 1,1 2-1,-1-2 0,2 2 1,-2-2-1,1 2 0,-1-2 1,1 2-1,1-2 0,-1 1 1,0 0-1,1 0 0,-1-1 1,0 0-1,1 1 0,-1-1 1,0 0-1,1 1 0,0-1 1,0 0-1,-1 1 0,2-2 1,1 2-1,50 16 274,-48-17-198,23 4-2,-6 1 21,-1-1 1,1 2-1,0-1 1,26 16-1,-44-20-81,1 1 1,-2 0-1,1-1 1,-1 2-1,1-1 1,-1 1-1,0 0 1,0 0-1,0 0 1,0 0-1,-1 1 1,0-1-1,1 2 1,-2-1-1,1-1 1,-2 1-1,2 1 1,-2-1-1,2 0 1,-2 1-1,1 0 1,-2 0-1,1 6 0,0-7-4,-1-1-1,0 1 0,0-1 0,0 2 0,0-2 0,-1 1 0,1-1 0,-1 1 0,-1-1 1,1 2-1,0-2 0,-1 0 0,0 0 0,0 1 0,0-1 0,-1 0 0,0-1 0,1 1 1,-1 0-1,-1 0 0,1-2 0,-1 2 0,0-1 0,2 0 0,-2-1 0,0 1 0,0 0 1,0-2-1,0 2 0,-7 1 0,-8 2 36,1 0 0,-1-2 0,0 0-1,-1 0 1,2-3 0,-1 0 0,-1 1 0,0-4 0,-27-2 0,21-2 263,26 6-271,-2 0 0,1-2 0,1 2 0,-1 0 0,-1-1 0,2 1 0,-1 0 1,0-1-1,1 1 0,-2-2 0,2 2 0,-1-1 0,1 1 0,-1-1 0,1 1 1,-2-2-1,2 1 0,0 1 0,-1-1 0,1-1 0,0 2 0,-1-1 0,1 0 1,0-2-1,0 3-29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0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325 301 2993,'11'-5'13591,"-11"5"-13322,0 0 1,0-2-1,1-19-136,-2 1 1,0 0-1,-2-1 1,-1 1-1,-5-20 0,6 30-136,-1 1 0,1 0 0,-2-1 0,1 2 0,-1 0 0,-1 0 0,1 0 0,0 0 0,-2 0 0,0 2-1,1-1 1,-16-10 0,16 13 10,0-2 0,0 4 0,-1-2 0,0 0-1,1 1 1,-2 0 0,1 1 0,0 0 0,-1 1 0,2 0-1,-16-2 1,17 3-9,1 0-1,0 0 1,0 0-1,0 1 1,0-1-1,0 2 1,0-1-1,0 0 1,0 1-1,0-1 1,0 2-1,0-2 1,0 2-1,1-1 1,-1 0-1,2 0 1,-2 1-1,1 1 1,0-1-1,1-1 0,-5 6 1,-1 4-11,1 2 1,1-1-1,0 0 1,1 2-1,0-2 1,1 2-1,1 0 0,-1-1 1,1 18-1,-1 7-4,3 0-1,5 49 0,-4-82 14,1 0 0,-1-1 0,2 2-1,-1-2 1,0 0 0,2 2 0,-2-2 0,2 1-1,0-1 1,-1 0 0,1 1 0,1-2 0,-1 1-1,1 0 1,5 5 0,-6-8 3,1 1 0,0 0 0,0-1 0,0 1 0,0 0 1,0-2-1,1 2 0,-1-2 0,0 0 0,1 1 0,-1-1 0,2-1 0,-2 1 0,1-1 0,-1 0 0,1 0 1,-1 0-1,2 0 0,6-2 0,-7 0 6,0 0 0,-1-1 0,2 2 0,-1-2 0,0-1 0,-1 1 0,0 1 0,2-2 0,-2 0 0,0 0 0,0 0 0,0 0 0,-2 0 0,2-2 0,-1 2 0,0-1 0,-1 0 0,4-6 0,2-5 8,0-1 1,-2-1-1,1 0 1,2-21 0,-5 12-16,-1 6-5,-2 33-302,-2 1 279,2-1 0,-1 2 0,3-2 0,-2 1 0,2-1 0,0 0 0,10 24 0,-12-32 33,2 0-1,0 1 0,-1-1 0,1 0 0,0-1 1,-1 1-1,2 0 0,-1 0 0,1-1 1,0-1-1,0 2 0,0-1 0,0 0 1,0-2-1,0 2 0,1-1 0,-1 0 0,0-1 1,2 0-1,-2 1 0,1-1 0,0 0 1,-1-1-1,10 2 0,-4-2-151,9 1 315,0-1 0,-1 0 0,36-7 0,-50 7-314,0-1 1,0 1-1,0-1 0,-2-1 0,2 1 0,0 0 0,0-2 0,-1 2 0,1-2 0,-1 2 0,1-2 0,-2 0 0,1 1 0,0-1 1,-1 0-1,1 1 0,0-2 0,-1 1 0,1 0 0,-2-1 0,2 0 0,-2 2 0,1-2 0,2-7 0,-3-4-5489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6:5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272 520 2545,'0'0'4602,"0"-1"-4543,3-3 13,-3 4-24,-28-7 1788,29 7-1791,-1-1 0,1 1 0,1-2 0,-2 2 0,1 0 0,-1-1 0,1 1 0,1 0 0,-2 0 0,1-1 0,0 1 0,1 0 0,-2 0 0,1 0 0,0 0 0,-1 0 1,3 0-1,10-2-27,-1 1 0,0 0 1,0-2-1,2 0 1,-2 1-1,-2-2 1,2 0-1,0-2 0,-1 1 1,0-2-1,1 2 1,-3-2-1,2-1 1,-2 0-1,0 0 0,1 0 1,11-16-1,-10 12 37,-2 0 1,0-1-1,-1 0 0,0-1 0,0 1 0,-1-2 1,0 1-1,-2-1 0,-1 0 0,0 1 0,0-2 1,-1 1-1,1-25 0,-3-99 97,-1 137-101,0 0 0,0 1 0,-1-2 0,1 2-1,0 0 1,0-1 0,-2 0 0,2 0 0,0 1 0,-1 0 0,1-2 0,-1 2-1,-1-1 1,2 1 0,-1 0 0,0-1 0,-1 1 0,1 0 0,0-1-1,-1 1 1,0-2 0,0 3-35,2 0 1,-1-1-1,0 1 0,1 0 1,-2 0-1,1 0 0,1 0 1,-1 0-1,-1 0 0,2 0 0,-1 0 1,0 1-1,1-1 0,-2 0 1,1 0-1,1 0 0,-1 2 0,1-2 1,-2 0-1,1 1 0,1-1 1,-1 1-1,1-1 0,-2 0 1,2 2-1,-1-2 0,1 1 0,-1-1 1,1 1-1,0 1 0,-2-2 1,2 1-1,0-1 0,-1 1 1,1 1-1,0-2 0,0 1 0,0 0 1,0-1-1,0 2 0,-1 0 1,-11 41-32,-15 84 0,0 3 10,3-43 30,-37 86 0,41-126-8,-3 0 1,-1-3-1,-38 57 1,52-89-7,1 1 0,-2-1 0,1 0 0,-25 19 0,30-28 13,1 1 0,-2-2 0,1 2 0,1-1 0,-1-2 0,-2 2 0,2 0-1,-1-2 1,1 0 0,0 1 0,-2-1 0,2-1 0,-1 1 0,0-1 0,0 0 0,-7-1 0,10 1-5,1-1 1,-1-1-1,0 1 1,1-2 0,-1 2-1,0 0 1,1-1 0,-1 0-1,2-1 1,-2 2-1,0-2 1,2 0 0,0 2-1,-2-2 1,2 1 0,-1-1-1,1 0 1,0 1-1,-1-2 1,1 1 0,0 0-1,1 1 1,-2-6 0,-2-8-64,0 0 1,-2-31 0,4 27-32,-2-49-164,4 65 227,-1 1 0,2-1 0,-1 1 0,0-1 0,0 2 0,2-1 0,-1-1 0,-1 1 0,1-1 0,1 2-1,-1-1 1,0 0 0,1 1 0,0-2 0,4-3 0,-5 6 4,0-1 1,2 1-1,-2 0 0,2-1 0,-2 1 0,2 0 1,0-1-1,-2 2 0,2-1 0,-1 1 0,0-1 1,0 1-1,1 0 0,0-2 0,-1 2 1,0 0-1,0 0 0,1 0 0,0 0 0,-2 2 1,2-2-1,-1 0 0,1 1 0,-2 0 0,2-1 1,0 2-1,-2-1 0,2 0 0,-2-1 1,2 2-1,1 2 0,6 4 0,0 1-1,0-1 1,-2 3 0,14 14-1,-6-6 41,-10-11-19,2 1-1,-1-1 1,2 0-1,-1-1 0,0 1 1,2-2-1,-1 1 1,0-2-1,2 1 0,-2-1 1,2 0-1,0-1 1,-1 0-1,1-1 0,0 0 1,-1-1-1,2 0 1,-1-1-1,22 0 0,-19-1-51,-1 0 0,0 0 0,1-1 0,-1-2 0,0 1 0,21-8 0,-28 8 23,1-1 0,0-1 0,-1 0 0,0 0 0,-1 0 0,2-1 1,-2 1-1,0-2 0,-1 1 0,2 0 0,-2-2 0,1 2 0,6-13 0,-5 4 100,1-1 0,0 2-1,-2-3 1,0 1 0,-1-1 0,4-21-1,-4-22 3547,-4 86-3740,-5 157 65,5-183 39,1 2 0,-1-2 0,2 2 0,-2-2 0,1 2 0,-1-2 1,1 0-1,1 2 0,-1-2 0,0 1 0,1-1 0,-1 2 0,0-2 0,1 0 1,-1 1-1,0-1 0,1 0 0,0-1 0,0 2 0,-1-1 0,2 0 0,-2-1 1,2 2-1,-2-2 0,2 1 0,-2-1 0,2 0 0,-2 1 0,2-1 0,-2 0 0,2 0 1,-2 0-1,2 0 0,-2 0 0,2-1 0,-2 1 0,2 0 0,-2-1 0,2 1 1,-2-2-1,2 1 0,-2 1 0,0-1 0,2-1 0,-2 1 0,1 0 0,-1-1 0,3 0 1,4-9-14,-1 0 1,-1 1-1,0-2 1,0 0 0,-2 0-1,2 0 1,-2 0-1,-2 0 1,5-16 0,-2-8-74,5-71-1,-9 51 120,-4 303-262,3-245 240,0 2 1,0-1-1,2 0 0,-2-1 0,1 2 0,-1-1 0,1 0 0,1-1 0,-1 1 0,0 1 0,1-1 0,-1-1 0,0 1 0,1-2 0,0 2 1,0 0-1,0-1 0,0 0 0,0 0 0,1 0 0,0 0 0,-1 0 0,1-1 0,0 2 0,-1-2 0,1 0 0,0-1 0,-1 2 0,5 0 1,6 1-328,-1-2 1,0 1-1,2-1 1,-2-1-1,21-1 1,-10-5-3692,-6-14-4924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6:5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67 3666,'0'0'6584,"2"-4"-4933,1 0-1338,-2-2-1,2 2 1,-2-1-1,1 1 0,-1-1 1,0 1-1,1-2 1,-2 1-1,1-7 1,-2 12-250,-1-1-1,1-1 1,0 2 0,-1-1 0,2 1 0,-1-1 0,0 1 0,-1 0 0,1-2 0,0 2 0,-1 0 0,1 0 0,0 0 0,-1 0 0,1-1 0,0 1 0,-1 0 0,1 1 0,0-1 0,-3 0 0,-34 6 10,32-2-48,-1 0 0,0 0 1,1 0-1,0 0 0,0 1 1,0 0-1,1 1 0,0-1 1,1 0-1,-2 2 0,2-2 1,0 2-1,0 0 0,2-1 1,-2 1-1,1 0 0,-2 11 0,-2 1 73,3 1 0,0 0 0,0 0 0,1 0 0,2 28 0,1-43-73,0 1-1,0-1 1,0 0 0,1 1-1,-1-1 1,2 0 0,-1 1-1,2-1 1,-2-1 0,0 1 0,2 1-1,0-2 1,-1 1 0,6 6-1,-5-7-6,1-2 0,0 2 1,0-1-1,0 0 0,0-1 0,0 1 0,1 0 0,-1-2 0,0 0 0,2 2 0,-2-2 0,1 1 0,0-1 0,-1-1 0,2 1 1,4-1-1,-2 2 29,2-2 0,-2 0 0,1 0 0,0 0 1,-1-2-1,2 1 0,-2 0 0,16-6 0,-20 6-211,0-2 0,0 2 0,0-2 0,0 0 0,0 1 0,-2-1 0,8-5 0,-6 4-522,-2 0-1,2-1 1,-1 1 0,0 0-1,-1-2 1,1 1-1,2-6 1,2-14-10853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6:5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230 324 7155,'0'0'8754,"6"-8"-8344,-1-4-376,0 1-1,-1 1 1,0-2-1,0 0 0,-1 0 1,0 0-1,-1 0 0,0 0 1,-1-23-1,-1 19-22,-1 0-1,-1 1 1,-6-27-1,7 36-5,0 1 1,-1-2-1,0 2 0,0 0 0,0-1 0,-1 1 0,-1 1 1,1-1-1,1 1 0,-2-2 0,0 2 0,0 0 0,-7-6 1,7 8 14,-1 0 1,-1 0 0,1 1 0,0 0 0,-1-1-1,1 2 1,0 0 0,-1-1 0,1 1-1,0 0 1,-1 1 0,1-1 0,0 2 0,1-1-1,-2 0 1,1 1 0,0-1 0,-9 6 0,6-2-13,0 2 1,2-1 0,-1 2-1,0-1 1,1 1 0,-1 0-1,2 0 1,-1 0 0,2 0-1,-1 1 1,1 1 0,0-1-1,1 0 1,-1 1 0,0 11-1,-2 10 12,0 1 0,4 0 0,-1 46 0,3-74-17,0 0 0,0 0-1,0-1 1,0 1 0,1 0 0,-1 0-1,2 0 1,-1-1 0,0 1 0,1 0-1,-1-2 1,0 2 0,1-1 0,0 1-1,0-1 1,0-1 0,1 2 0,0-1-1,-1 0 1,1-1 0,0 1-1,-1 0 1,1-2 0,1 2 0,-1-2-1,1 2 1,-2-2 0,2 0 0,-1 1-1,1-1 1,0 0 0,0 1 0,-1-2-1,1 1 1,0-1 0,0 0 0,0 0-1,2 0 1,0 0-4,-2 0 0,0 0 0,0 0 1,1-1-1,-1 1 0,0-2 0,0 1 0,0 0 0,0-1 1,0 1-1,0 0 0,7-6 0,-6 3-12,0-1 0,1-1 0,-2 1 0,1 0 0,-1-2 1,7-10-1,-1-1-4,0 1 0,-2-2 1,0 2-1,-2-2 0,0-1 1,-1 2-1,-1-2 0,-1 1 1,-1-1-1,0 0 0,-1-28 1,-1 47 232,0 3-120,-1 53-228,-1-20 116,2-2 0,7 54-1,-6-77 24,2 0 0,0-1 0,-1 2-1,1-2 1,1 0 0,0 1 0,1-1 0,-1-1-1,2 1 1,0-1 0,0 0 0,0 0 0,9 7-1,-12-11 4,-1-1 0,1-1-1,1 1 1,-1 0-1,1-2 1,-2 2 0,2-2-1,0 2 1,-1-2-1,1 0 1,0 1 0,0-1-1,0 0 1,0-1-1,0 2 1,0-2 0,0 1-1,0-1 1,0 0-1,0-1 1,0 1 0,0 0-1,0-2 1,0 1-1,0 1 1,0-1 0,0-1-1,5-3 1,-2 1-6,1-1 1,-1 1 0,-1-2-1,1 0 1,0 0 0,-2 0-1,0-1 1,1 0 0,-1 1-1,0-1 1,-1-1-1,6-8 1,-2-4-2,-2 1-1,1 1 0,-2-2 1,1 0-1,-4 0 1,1 0-1,0-2 1,-2 2-1,-1 0 1,-1 0-1,-5-32 0,5 47-21,0 0-1,-1-1 0,1 1 0,0 0 0,-2-1 0,-2-3 0,5 8 9,-2-2-1,1 2 0,0-1 1,1 1-1,-2 0 1,1-1-1,0 1 1,-1 0-1,1-1 0,0 1 1,-1 1-1,1-1 1,-2-1-1,2 1 1,0 1-1,-1-1 0,0 1 1,0-2-1,1 2 1,-2 0-1,2-1 1,-4 1-1,9 9-447,16 18 357,2-2-1,38 37 1,-36-40 242,-1 1 1,38 53 0,-54-67-99,-2 1-1,1-1 0,-2 2 1,1-2-1,-1 2 1,-1-1-1,1 1 1,-2 0-1,0 1 0,-1-2 1,0 1-1,1 21 1,-2-29-11,-2-1 0,2 1 0,0-2 0,0 2 0,-1 0 0,1-1 1,-1 1-1,1 0 0,-2-2 0,1 2 0,0-1 0,-1 0 0,1 0 0,0 1 0,-1-2 1,1 2-1,-2-2 0,2 1 0,-2 0 0,2 0 0,-2-1 0,2 0 0,-2 1 0,-2 0 1,-2 1 57,2 0 0,-2-2 0,1 0 0,-1 1 0,0-1 0,1 0 0,-1-1 0,-6 0 0,11 0-97,2 0 0,-1 0 0,1-1-1,-1 1 1,1 0 0,-2 0 0,2-1 0,0 1 0,-1 0-1,1-2 1,-1 2 0,1 0 0,0-1 0,-2 1-1,2 0 1,0-1 0,0 1 0,-1-2 0,1 2 0,0-1-1,0 1 1,0-1 0,-1 1 0,1-2 0,0 2-1,0-1 1,0 1 0,0-1 0,0 1 0,0-2 0,0 2-1,0-1 1,0 0 0,2-30-1413,-2 26 876,7-41-4227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6:5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21 227 1297,'0'0'8217,"0"-8"-6625,0-22-420,0 8 3376,0 23-4542,-1-1-1,1 0 0,0 0 0,-2 0 1,2 0-1,0 0 0,0 0 0,-1 0 1,1 1-1,0-1 0,-1 0 0,1 0 1,0 0-1,0 2 0,-2-2 0,2 0 1,0 0-1,0 1 0,0-1 0,-1 0 1,1 0-1,0 1 0,0-1 1,0 0-1,0 2 0,0-2 0,0 0 1,0 1-1,0-1 0,-1 0 0,1 1 1,0 1-1,-6 40-25,2 2 0,3 2 0,6 76 0,-5-115 20,0-2 1,2 2 0,-1-2 0,0 1-1,1 0 1,0 0 0,0-1 0,0 0-1,1 1 1,0-1 0,-1 0-1,2 1 1,0-2 0,-1 1 0,1-1-1,0 1 1,1-1 0,-1 0 0,0-1-1,2 1 1,-1 0 0,0-1 0,1-1-1,-1 1 1,0 0 0,1-2-1,-1 2 1,0-2 0,2 0 0,-2 1-1,1-1 1,10 0 0,-4-1-101,-2 0 0,2-1-1,-1 0 1,14-3 0,-21 2 47,0 1 0,2 0 0,-2-2-1,0 2 1,0-2 0,0 0 0,-2 1-1,2-1 1,0 0 0,-1 1 0,1-2-1,-1 1 1,3-5 0,2-4-42,0-1 1,-1 1-1,0-2 0,-1 1 1,0-2-1,-2 2 0,1-2 1,-2 1-1,-1 0 0,1 0 1,0-1-1,-3 0 0,1-1 1,-2 2-1,1-1 0,-7-28 1,4 29 106,1 0 0,-2 0 0,0-1 1,-2 2-1,1-1 0,0 1 1,-2 0-1,-1-1 0,0 2 0,0 0 1,-1 0-1,-1 0 0,1 2 0,-2-1 1,1 2-1,-22-17 0,25 22 66,-1 0 1,1 2-1,1-1 0,-2 0 1,0 1-1,1 0 0,-1 0 0,0 0 1,0 2-1,0-1 0,0 1 0,1 0 1,-1 1-1,-10 1 0,15-1-73,2 0 1,-1 1-1,1-1 0,0 0 0,-1 1 0,1-1 1,0 0-1,1 1 0,-2-1 0,1 2 1,0-2-1,1 0 0,-2 1 0,2 0 0,-1 0 1,1-1-1,0 2 0,-1-2 0,1 2 1,0-2-1,0 0 0,0 2 0,0-2 0,0 2 1,0 1-1,4 52 46,-2-47-47,1 2 0,1 0 1,0-2-1,0 0 0,1 2 1,1-2-1,-1-1 0,0 2 0,2-2 1,0 1-1,9 7 0,-11-9-1,2-2-1,-1 2 1,1-2-1,0 0 0,-1 1 1,2-2-1,0 1 1,0-1-1,0 0 0,0-1 1,0-1-1,0 1 1,19 4-1,-18-7-11,10 1-40,0 0-1,27-2 0,-42 1 47,0 0 1,0-1-1,0 1 0,0-2 0,0 1 1,0 0-1,0-1 0,0 1 0,-1-2 0,1 2 1,0-2-1,-1 2 0,1-2 0,-2 1 0,1-1 1,1 0-1,1-3 0,1-2 9,-2 0-1,1 0 1,-1-2 0,0 2 0,-1-1-1,-1 1 1,1-1 0,0-1-1,-2 1 1,0 0 0,1-1-1,-2 1 1,0 0 0,0-11-1,0 18-9,0 1-1,0-2 0,-2 2 1,2-2-1,0 2 0,0 0 0,-1-2 1,1 2-1,0-1 0,-1 0 0,1 0 1,-2 1-1,1 0 0,1-1 0,-1 0 1,-1 0-1,1 1 0,0 0 1,-1-1-1,1 1 0,0 0 0,-1-1 1,1 2-1,0-1 0,-1 0 0,0-1 1,0 2-1,1-1 0,-2 1 0,1-1 1,0 1-106,5-2-216,0 2 301,-1 0 0,1 0 0,0 0 0,-1 0 0,1 2 0,0-2 1,-1 0-1,1 1 0,0 0 0,-1-1 0,1 2 0,0-1 0,2 2 0,3 1 4,8 2 34,1 1 1,-1 1-1,-1 1 0,1 1 0,21 16 1,-30-20-8,-2-1 1,1 2 0,-1-2 0,0 2 0,1-1 0,-2 1 0,0 0 0,0-1 0,0 1 0,-2 1 0,2-1 0,-1 1 0,-2 0 0,5 13 0,-4 3 100,0 0 0,-4 29 0,1-30-5,1 0 0,3 33 0,-2-55-95,-1 2-1,0-2 1,1 0-1,-1 2 1,2-2 0,-2 1-1,1-1 1,0 2-1,-1-2 1,2 0-1,-1 1 1,0-1 0,1 0-1,-1 1 1,0-1-1,1 0 1,-1 1-1,0-2 1,1 1 0,-1 0-1,0-1 1,2 2-1,-2-1 1,1-1 0,3 1-1,3 1-577,0-1 0,0 0 0,0-1 0,12 2 0,-15-2-429,18 0-4248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0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264 659 7251,'0'0'6379,"-1"-10"-5578,1-3-556,-3 0 1,0-1-1,1 1 0,-1 0 1,-10-23-1,11 32-199,1 0-1,-2 0 1,2 0 0,-2 0-1,1 0 1,0 1-1,0-1 1,-1 0-1,-1 1 1,1-1-1,1 2 1,-2-1 0,1 0-1,-1 1 1,0-1-1,0 0 1,0 2-1,0-2 1,0 2-1,0 0 1,0-1 0,0 1-1,0 0 1,-1-1-1,-5 1 1,6 1-41,-1 0 0,1 0 0,0 1 0,-1-1 0,1 2-1,0-2 1,-2 1 0,2 0 0,0 2 0,0-2 0,0 1 0,0 0 0,-5 4 0,4-1 12,-1-1 0,2 1 0,-1 2 0,0-2 0,1 1 0,0 0 0,-6 13 0,2-3-3,2 1-1,-1 1 0,2-1 1,1 0-1,0 2 0,1-2 1,0 2-1,2 0 0,2 34 1,-1-48-16,0-1 1,0 0-1,2 0 1,-2 0-1,1 0 1,0 2-1,1-2 1,-1 0-1,0 0 1,1-2-1,0 2 1,0 0-1,0 0 1,1-1-1,0 1 1,3 5-1,0-6 1,-2 1 0,0 0-1,1-1 1,0-1 0,-1 1-1,2 0 1,-1-1 0,0 0-1,1 0 1,-1 0 0,2-1-1,6 2 1,-1-2-42,1 0 0,1 1 0,-2-1 0,1-2 0,16-1 0,-25 1 14,2 0 0,-2-1-1,0 1 1,0 0-1,0-1 1,1 1 0,-1-2-1,-1 1 1,1-1-1,0 2 1,0-2-1,-2-1 1,2 1 0,-1 1-1,0-2 1,1 1-1,-2-1 1,4-5 0,0-3 12,1-2 1,-2 2 0,-1-1 0,0 0-1,0-1 1,-1 1 0,0 0 0,1-17-1,-3-115 131,-2 82-57,1 10 5,-3 0 1,-2-1 0,-3 1 0,-2 1 0,-2 0 0,-24-67 0,35 117-48,-11-26 161,12 26-157,0 2 1,-1-1 0,1 1-1,0-1 1,0 1-1,0-2 1,-2 2-1,2-1 1,0 1 0,-1-1-1,1 1 1,0-2-1,-1 2 1,1-1-1,-2 1 1,2 0 0,0-1-1,-1 1 1,1 0-1,-1 0 1,1-2-1,-2 2 1,2 0 0,-1 0-1,1 0 1,-1-1-1,-2 1 1,-2 13-12,1 29-98,1-2 0,3 62 0,1-31 66,1-3-14,14 109-1,-11-143 52,2-2 0,1 0 0,2 0 0,1-2 0,21 44-1,-29-69-10,1 2 0,0-2 0,0 0 0,0 1-1,0-1 1,1 0 0,-1-1 0,1 0 0,1 2 0,-1-2-1,0-2 1,13 8 0,-16-9-8,1 0-1,0 1 1,-1-1-1,1-1 1,1 1 0,-1-1-1,-1 0 1,2 2-1,-1-2 1,0 0 0,-1 0-1,2-2 1,-1 2 0,0 0-1,1-1 1,-2 1-1,1-1 1,0-1 0,-1 1-1,1 0 1,0-1-1,-1 1 1,1 0 0,0-2-1,-1 2 1,1-1-1,-2 0 1,2-1 0,2-2-1,7-11-278,-1 0 0,-2-2 1,10-18-1,-4 6-382,-14 30 654,-1 0-1,1 0 1,-1 0 0,0 0 0,2 0-1,-2 0 1,0 0 0,1 0-1,-1 0 1,0 1 0,1-1-1,-1 0 1,0 0 0,2 0-1,-2 0 1,0 0 0,1 1-1,-1-1 1,0 0 0,1 0-1,-1 0 1,0 2 0,0-2 0,2 0-1,-2 1 1,0-1 0,0 0-1,1 0 1,-1 1 0,0-1-1,0 0 1,0 2 0,19 20-44,-14-14 76,-2-5-41,-2 0 1,2-1 0,-1 1 0,1-2 0,0 2 0,-1-2 0,1 2-1,0-2 1,-1 1 0,2-1 0,-1 0 0,0 1 0,1-1 0,-2 0-1,2-1 1,-1 2 0,1-2 0,-1 0 0,1 0 0,-2 0 0,2 0-1,-1 0 1,1 0 0,-1-2 0,1 2 0,5-2 0,-8 0 13,1 1 0,-2 0 0,1 1 0,0-2 0,1 1 0,-1 0 0,-1-1 0,1 1 0,-1 0 0,2-2 0,-2 2 0,1-1 0,-1 1 0,1 0 0,-1-1 0,0 0 0,0-2 0,3-32-89,-3 28 79,1-6-19,1-4 19,-2-2-1,0 1 1,-6-32 0,5 46 69,0 1 0,-1-1 0,1 1 0,0-2 0,-1 2 0,0 0 0,-1 0 0,2-1 0,-2 1 0,-1 0 0,1 0 0,1 1 0,-2-1 0,1 0 0,-1 2 0,0-2 0,1 1 0,-1 0 0,-6-3 0,7 4-25,0 1 0,1 0 1,0 1-1,0-2 1,-1 1-1,0 1 1,1-1-1,0 1 1,0-2-1,-1 2 0,0 0 1,1 0-1,-1 0 1,0 0-1,1 0 1,-1 2-1,0-2 1,1 0-1,-5 2 0,4 0-18,2-1 0,-2 0-1,2 2 1,-2-2 0,2 2-1,0-2 1,-2 2 0,2-2 0,-1 2-1,1-2 1,0 2 0,-1 0-1,1-1 1,1 1 0,-1-2-1,-1 6 1,-2 10 57,2 1 1,0-1-1,1 0 1,2 30-1,-1-27 232,0-3-233,2 2 0,-1-2 0,0 1 0,3-1 0,0 0 0,0 1 0,2-1 0,8 19 0,-11-28-48,1-1 0,0-1 0,0 1 0,1 0 0,1-1 0,-2 1 0,2-2 0,0 1 0,-1-1 0,2 0 0,-1 1 0,1-2 0,0 0 0,-1 0 0,1 0 0,1 0 0,-1-2 0,1 1 0,0 0 0,12 1 0,-14-2-26,2-2-1,-1 2 1,0-1 0,1-1-1,-2 0 1,1-1-1,1 1 1,-1-2 0,11-2-1,-14 3 5,0-2 1,-1 2-1,1-2 0,0 2 0,-1-2 1,1 1-1,-2-1 0,2 0 0,-1-1 0,0 2 1,-1-1-1,1-1 0,0 0 0,-2 1 0,2-1 1,-2 0-1,4-5 0,2-10-3,0 1-1,-2-1 0,-1 0 1,0-1-1,1-24 0,-1-101-28,-4 106 57,-2 27 91,2 12-113,0 0 0,0-1 0,-2 1 0,2 0 0,0 0 0,0-1 0,0 1 0,0 0 0,0-2 0,-1 2 0,1 0 0,0 0 0,0-1 0,0 1 0,0 0 0,0-1 0,0 1 0,0 0 0,0-2 0,0 2 0,0 0 0,0-1 0,0 1-1,0 0 1,0-1 0,1 1 0,-1 0 0,0 0 0,0-2 0,0 2 0,0 0 0,0-1 0,2 1 0,-2 0 0,0 0 0,0 0 0,1-1 0,-1 1 0,0 0 0,0 0 0,1 0 0,-1-2 0,0 2 0,0 0 0,2 0 0,-2 0 0,1 0 0,7 0-1,0 0 1,0 2-1,-1-1 0,1 2 1,0-2-1,0 2 0,-2-1 1,2 1-1,-1 1 0,0 0 0,-1 0 1,1 0-1,0 0 0,-1 1 1,0 1-1,0-1 0,0 0 1,-1 1-1,0 0 0,-1 1 1,0-2-1,2 2 0,-2 1 0,-2-1 1,6 9-1,-2 2 87,-1 1 0,0 0 0,-1 1-1,2 34 1,-4-30 87,2 0-1,8 36 0,-9-53-151,0 0 1,-1-1-1,1 1 0,0-2 1,1 2-1,0 0 1,0-2-1,0 0 0,0 1 1,1-1-1,0 0 0,11 9 1,-12-10-1,2-3 1,0 2 0,0-1-1,-1 0 1,0-1 0,2 0-1,-2 1 1,1-1 0,0-1-1,0 1 1,0-1 0,0 0-1,0-1 1,0 1 0,-1-1-1,2-1 1,-2 1 0,0 0-1,2-2 1,-2 2 0,1-2-1,-1 0 1,0 1 0,-1-2-1,2 1 1,-1-1 0,6-5 0,2-9 0,-1 0 0,0-1 0,-1 0 0,-1-1 0,0 0 0,-2 0 0,-2 0 1,10-36-1,-9 23-50,-2-2 0,-1-1 1,-2 2-1,-4-57 0,2 88 27,0 2-1,0-2 1,0 2-1,0-2 0,0 2 1,-1-2-1,1 2 1,0-2-1,-1 2 1,1 0-1,-2-2 1,1 2-1,0-2 1,1 2-1,-2-1 0,1 1 1,0 0-1,-1-2 1,1 2-1,0-1 1,-2 1-1,2 1 1,-1-1-1,1-1 1,-4 0-1,-1 0-29,1 1-1,-2 0 1,2-1 0,0 2-1,-2-1 1,2 1-1,-7 1 1,-2-1-58,13 0 79,-2 0 1,2 0 0,-2 0-1,2 2 1,-2-2-1,2 1 1,-2-1 0,2 1-1,0-1 1,-2 2 0,2-1-1,-1 0 1,0 1 0,0-1-1,1 0 1,0 1-1,-1-1 1,1 0 0,0 1-1,-1-1 1,1 0 0,0 2-1,-1-2 1,2 1 0,-1 0-1,0 0 1,1 0-1,-2 0 1,2 0 0,0 0-1,-1 0 1,1 0 0,0 0-1,0 0 1,0 0-1,0 0 1,0 0 0,0 0-1,1 0 1,-1 0 0,0 0-1,2 0 1,-2 0 0,1 0-1,0-1 1,-1 2-1,2-2 1,-1 0 0,0 2-1,1-2 1,0 3 0,50 43-41,-1-3 90,-31-24 37,-3 1 0,1 1 0,19 34 0,-32-48-28,-1 1 1,0-1 0,0 0 0,-1 1-1,1 1 1,-1-1 0,-2-1-1,2 1 1,-2 1 0,-1-1-1,1 0 1,-1 2 0,-1 14-1,0-22-23,-1 0 0,1-1 0,0 1-1,-1-2 1,1 2 0,-2 0-1,2-1 1,0 0 0,-2 0 0,0 0-1,2 0 1,-2 0 0,1-1 0,0 0-1,0 1 1,-1-1 0,0 0-1,1 1 1,-1-1 0,0 0 0,1-1-1,-1 2 1,0-2 0,1 0-1,-2 1 1,1-1 0,0 0 0,-3 0-1,6-1-48,-2 1-1,2 0 0,-1 0 1,1 0-1,-1 0 0,1-2 1,-2 2-1,2 0 0,0 0 1,-1-1-1,1 1 0,0 0 1,-1-1-1,1 1 0,0-2 1,-2 2-1,2 0 0,0-1 1,-1 1-1,1-1 0,0 1 1,0-2-1,0 2 0,-1-1 1,1 1-1,0-1 0,0 1 1,0-2-1,0 2 0,0-1 1,0 1-1,0-1 1,0 1-1,0-2 0,0 2 1,0 0-1,0-1 0,1 1 1,-1-1-1,0-1 0,1-6-611,-1-36-3532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0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3105,'0'0'7182,"13"-36"-2772,-13 36-4394,0 0 0,0 0 0,0 0-1,0 0 1,0-1 0,0 1 0,0 0-1,0 0 1,0 0 0,0 0-1,0 0 1,0 0 0,0-1 0,0 1-1,0 0 1,0 0 0,0 0 0,0 0-1,0 0 1,0 0 0,0-2 0,0 2-1,0 0 1,2 0 0,-2 0 0,0 0-1,0 0 1,0 0 0,0 0-1,0 0 1,0 0 0,0 0 0,0-1-1,1 1 1,-1 0 0,0 0 0,0 0-1,0 0 1,0 0 0,0 0 0,0 0-1,1 0 1,-1 0 0,0 0 0,0 0-1,0 0 1,0 0 0,0 0-1,0 0 1,2 0 0,-2 0 0,0 0-1,0 0 1,0 1 0,0-1 0,0 0-1,0 0 1,1 0 0,-1 0 0,0 0-1,0 0 1,0 0 0,0 0 0,0 0-1,0 0 1,0 2 0,0-2-1,11 18 72,7 33-256,1 22 142,-3 2 0,-3 1 0,-3-1 1,-1 141-1,-9-207 8,4-8 325,-3-7 15,1-21-398,0 0 0,2 1 0,2 0 0,0 0 0,1 0 0,2 1 0,1 0 0,19-37 0,-22 50 9,1 0 0,0 2 1,0-1-1,10-12 0,-15 21 56,0-1 0,1 0 0,-2 1-1,1-1 1,1 0 0,0 1 0,-1 0-1,1 0 1,0 0 0,0 1 0,0 0-1,0-1 1,0 1 0,0 0 0,0 1 0,0-2-1,0 2 1,5 0 0,-6 0 0,-2 2 1,2-2-1,-2 1 1,2-1-1,-2 1 0,0 1 1,2-1-1,-2 0 1,1 1-1,0-1 1,0 0-1,-1 1 1,0-1-1,1 0 0,-1 1 1,0 0-1,1 0 1,-1-1-1,-1 2 1,1-2-1,1 2 1,-2-2-1,1 2 0,0 1 1,3 6-20,16 38 42,-1 2 0,-3-1 1,17 95-1,-33-143-354,4 13 1288,-1-12-2310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0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2305,'0'0'3844,"7"28"-3595,19 81-17,-26-106-194,0-2-1,2 2 1,-2 0 0,1-2 0,0 2 0,-1-2 0,2 2 0,-1-2 0,0 2 0,1-2-1,-1 2 1,0-2 0,1 0 0,-1 1 0,0 0 0,2 0 0,-2-1 0,1 0 0,0 1-1,0-1 1,0-1 0,0 1 0,0 1 0,0-2 0,0 1 0,1-1 0,-2 1 0,2-1-1,0 0 1,-2 0 0,2 2 0,-1-2 0,0 0 0,0-2 0,1 2 0,-2 0 0,2 0-1,0-1 1,1 0 0,9-1 453,-10 2-453,1 0 1,-2-1-1,1 1 0,0-1 1,1 1-1,-2-2 0,1 1 1,0 1-1,-1-1 0,1-1 1,0 0-1,-1 0 0,1 1 0,0 0 1,-1-2-1,0 2 0,0-2 1,1 0-1,-2 2 0,1-2 1,0 1-1,0-1 0,-1 0 1,0 1-1,1-1 0,-1 0 1,0 1-1,1-2 0,-2 1 1,1-4-1,3-9 49,-1-1 1,-2 1-1,0 0 1,-1-21-1,0 29 14,0 6-82,0 0 1,0-1-1,-1 0 0,1 1 1,-1-1-1,1 0 0,-2 2 1,1-2-1,0 1 1,-1-1-1,1 2 0,0-2 1,-1 2-1,1-2 0,-2 2 1,2-2-1,0 2 0,-2-1 1,2 1-1,-2 0 0,0-1 1,2 1-1,-2 0 0,1-1 1,0 1-1,0 0 0,-1 1 1,-4-2-1,3 1-6,0 0-1,0-1 1,-1 2-1,1 0 1,0 0-1,0-1 1,-1 2 0,1-1-1,0 0 1,0 2-1,-2-2 1,2 1-1,0 0 1,0 1-1,0 0 1,0 0 0,-5 3-1,4-1-4,1 1 0,-2-1 0,2 2 0,0-1 0,0 0 0,0 2 0,2-2-1,-2 1 1,1 0 0,0 1 0,1-2 0,0 2 0,0 0 0,0-1 0,1 1 0,0 9 0,-2 7 195,2-1 0,1 2 0,4 32 0,-4-50-156,1-1 1,0 0-1,1-1 0,-1 2 1,0-2-1,2 1 0,-2-1 0,2 1 1,0-1-1,-1 0 0,1 0 1,1 0-1,-1 0 0,1 0 0,-2 0 1,2-1-1,0 1 0,0-1 1,0-1-1,0 1 0,2 0 0,-2-1 1,0 1-1,1-2 0,-1 1 1,1-1-1,6 2 0,13 2 85,0-1-1,0-1 0,0-1 1,33-2-1,-38 0-218,30-1-1575,-6-4-2998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04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373 589 4130,'0'0'6803,"0"-8"-4199,-2 0-2465,-1 0 0,-1 2 1,0-2-1,1 1 0,-2 0 0,1 1 1,-1-1-1,1 0 0,-2 1 0,-8-9 1,-69-54-185,75 62 89,1 2-51,1 1 0,-2 0-1,1 0 1,0 0 0,-1 0-1,0 1 1,2 0 0,-2 1-1,0-1 1,0 2 0,0-1-1,0 1 1,-2 1 0,2 0-1,-10 0 1,15 0-1,0 0 1,1 1-1,-1-1 1,2 0-1,-2 2 1,0-2-1,1 1 1,-1 0-1,0 1 0,2-1 1,-2-1-1,1 1 1,0 2-1,0-2 1,0 1-1,0-1 1,-2 4-1,0 1-2,0-1 0,0 0-1,0 2 1,1-2 0,0 2 0,-5 10 0,4-1-6,-1 2 0,1-1 1,1 0-1,-1 29 0,4-38 6,-1 1-1,2-1 1,-1 1-1,2-1 1,-2 0-1,2 2 1,0-2-1,0 0 1,4 9-1,-4-13 17,1 0 0,0 0-1,1 0 1,-2 0-1,1-1 1,1 1-1,0 0 1,-1-2-1,1 1 1,0 0-1,0-1 1,1 1 0,-1 0-1,0-2 1,1 2-1,7 1 1,-5-2-13,0 0 1,-1-1 0,1 0 0,0 1-1,-1-1 1,1-1 0,0 0 0,1 0-1,-2 0 1,1-1 0,9-2 0,-13 3-13,-1-1 0,2-1 1,-1 1-1,0 0 1,-1-1-1,1 1 1,0-2-1,-1 2 1,1 0-1,0-2 0,-1 0 1,1 2-1,-2-2 1,2 1-1,-2-1 1,2 0-1,-2 1 1,1-1-1,-1 0 1,0-1-1,1 2 0,-1-1 1,0 0-1,1-6 1,0-6-109,0 2 0,-2-2 0,-2-18 1,2 2-149,0 29 422,0 12-64,0 2-86,2-1 1,-1 1 0,0 0 0,2-1 0,0 1-1,1-2 1,-2 1 0,4 0 0,-2-1 0,1 1-1,0 0 1,2-2 0,0 0 0,-1 1 0,2-1-1,0-1 1,0 1 0,0-1 0,2-1 0,-2 1-1,2-1 1,0-1 0,-1 0 0,2-1 0,-1 0-1,1-1 1,0 0 0,-1 0 0,2-1 0,-1 0-1,1-1 1,-1 0 0,17 0 0,-23-2 14,0 0 0,1 0 0,-1 0-1,-1 0 1,1-1 0,1 0 0,-1 1 0,0-2 0,-1 0 0,2 0 0,-2 1 0,1-2 0,-1 1 0,1-1 0,-1 0-1,0 1 1,0-1 0,0-1 0,0 0 0,0 1 0,-1-1 0,1 0 0,-1 0 0,-1 0 0,1-1 0,0 1-1,2-7 1,6-10 53,-2-3-1,0 1 1,-2-1-1,0 0 1,-2 0-1,0 0 1,2-45-1,-10-175 738,2 225-724,0 1-1,-3 0 0,1 0 1,-2 0-1,1 1 0,-3 0 1,0-1-1,-1 1 1,0 1-1,0 0 0,-2 0 1,0 1-1,-16-18 0,10 16 321,16 17-394,0 0 1,-2 0-1,2 0 1,0 0-1,0-2 1,0 2-1,0 0 1,-1 0-1,1 0 0,0 0 1,0 0-1,-1 0 1,1 0-1,0-1 1,0 1-1,-2 0 1,2 0-1,0 0 0,0 0 1,-1 0-1,1 0 1,0 0-1,0 0 1,0 0-1,-1 0 1,1 1-1,0-1 0,0 0 1,-2 0-1,2 0 1,0 0-1,0 0 1,-1 0-1,1 0 1,0 2-1,0-2 0,0 0 1,0 0-1,-1 0 1,1 0-1,0 1 1,0-1-1,0 0 1,0 0-1,0 0 1,-2 1-1,2-1 0,0 0 1,0 0-1,0 2 1,0-2-1,0 0 1,0 0-1,0 1 1,0-1-1,0 0 0,0 0 1,0 1-1,0-1 1,0 0-1,0 0 1,0 0-1,0 2 1,0-2-1,0 0 0,2 1 1,-2 0 14,-6 53-13,5-1-1,1 0 1,1 1-1,5-2 1,20 98-1,-18-118 12,2-1 0,-1 0 1,3-1-1,1 0 0,2-1 0,0-1 0,2-1 0,0 1 0,3-3 0,0 0 0,28 27 0,-42-46-64,-2-1 0,1-1 0,0 0 0,-1 0 0,3 0 0,-2 0 0,1 0 0,-1-1 0,2-1 0,-1 1 0,0 0 0,0-1 0,1 0 0,0-1 0,10 3 0,-16-5-15,1 1 1,-1 0 0,-1 0-1,1-2 1,1 2 0,-2-1-1,1 1 1,0 0 0,-1-1-1,2-1 1,-2 2 0,1-1-1,-1 1 1,1-1 0,-1 1-1,2-2 1,-2 1 0,1 1 0,-1-1-1,0-1 1,1 1 0,-1 1-1,0-1 1,0-1 0,0 1-1,0 1 1,2-1 0,-2-1-1,0 1 1,0-2 0,1-39-2882,-1 34 1936,0-71-4476,0 26 8381,17 54 479,-5 11-2964,14 12 1771,-25-24-2128,-1 1 0,1-1 0,-1 0-1,2 2 1,-2-2 0,1 0 0,0 0-1,-1 1 1,2-1 0,-2 0 0,1 0-1,0 0 1,-1 0 0,2 0 0,-1 0 0,-1 0-1,1 0 1,1 0 0,-2 0 0,1 0-1,-1-1 1,1 1 0,1 0 0,-2 0-1,1 0 1,-1-2 0,1 2 0,-1 0-1,2-1 1,-2 1 0,1-1 0,-1 1-1,1 0 1,1-3 0,2-4-39,0 2 0,0-2-1,-2-1 1,2 2 0,-1-1 0,0-1-1,-2 1 1,2-1 0,-2 2 0,2-14 0,1-86-127,-4 89 78,0-20-20,1 1 2,-5-44 0,1 69 79,2-1 0,-2 1 0,1 1 0,-1-2 0,-1 1 0,0 0 0,-1 2 0,-6-12 0,-1 7 336,7 18 2,2 28-189,3-29-218,0 20 8,11 257 48,-7-243-54,2-1-1,1 1 1,2-1 0,2 0 0,24 55-1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2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1953,'0'0'10618,"4"15"-10047,39 198 1443,-38-192-1597,-2-9-5078,-3-32-632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0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8436,'0'0'4546,"27"0"-3887,17 2-418,97-4 161,-129 1-384,0 0 0,0-2 0,0 0 0,0 1 1,0-1-1,0-1 0,-1-1 0,17-9 0,-23 12 1,-1-1 0,1-1-1,-1 1 1,0-1 0,0 2 0,0-2-1,0 0 1,0 0 0,-1 0 0,1-2 0,-1 2-1,-1-1 1,1 1 0,0-1 0,-1-1-1,0 2 1,0-1 0,0 0 0,-1-1 0,-1 1-1,3-8 1,-2 1 61,-1 0 0,1 1 0,-1-1 0,-1 0-1,0 1 1,-1-1 0,0 2 0,-1-2 0,0 1 0,-1-1-1,0 1 1,0 1 0,-12-20 0,-4 6 487,20 24-561,0 0 1,0 0-1,0 0 1,0 0-1,0 0 1,0 0 0,-1-1-1,1 1 1,0 0-1,0 0 1,0 0-1,0 0 1,0 0 0,-1 0-1,1 0 1,0 0-1,0 0 1,0 0-1,0 0 1,-2 0 0,2 0-1,0 0 1,0 0-1,0 0 1,0 0-1,-1 0 1,1 0 0,0 0-1,0 0 1,0 0-1,0 0 1,0 0-1,-1 0 1,1 0 0,0 1-1,0-1 1,0 0-1,0 0 1,0 0-1,0 0 1,0 0 0,-2 0-1,2 2 1,0-2-1,0 0 1,0 0-1,0 0 1,0 0 0,0 0-1,0 1 1,-1 6-7,1-1 0,0 1 0,0 0 0,0 1 0,3 8 0,11 66-19,38 122 0,-17-78 107,-32-109-64,-3-14-15,0-1 0,0 1 0,1 0 0,-1-1 0,0 1 1,1 0-1,1-1 0,-2 1 0,4 4 0,-3-6 34,-1-1 130,0-11 201,0-2-299,0-11-66,0 0-1,1 0 1,2 0 0,6-24-1,-7 43-34,-1-1 1,0 1-1,2-2 0,-2 2 0,2 0 1,0-1-1,-1 1 0,2 1 0,-1-1 1,1 1-1,0-2 0,0 2 0,0 0 1,0 0-1,1 0 0,-1 0 0,2 2 1,-1-2-1,0 1 0,1 0 0,10-3 1,-15 4 12,0 2 0,1-1 0,-1 1 0,2 0 0,-2 0 0,0-1 0,2 1 0,-2 0 0,1 0 0,-1 0 0,2 0 0,-2 0 0,0 0 0,2 1 0,-2-1 1,1 0-1,-1 1 0,2-1 0,-2 2 0,0-2 0,1 1 0,-1 0 0,0-1 0,1 2 0,-1-1 0,0 0 0,3 2 0,-1 2-11,1 1 1,-1-1-1,-1 0 0,1 1 0,0-1 0,1 10 0,2 3 7,52 161 73,-57-176-53,0-1 1,1 0 0,-1 0 0,2 0-1,-2-1 1,0 2 0,2-2-1,-2 0 1,2 1 0,-2-1 0,2 0-1,-2 1 1,2-1 0,0 0 0,-2 1-1,2-2 1,-1 1 0,1 0 0,-2-1-1,2 0 1,0 2 0,-1-2-1,1 0 1,0 0 0,-1 0 0,5-2-1,-3 2 5,1 0 0,1-1 1,-2 0-1,1 1 0,-1-2 0,1 1 0,-1-2 0,0 2 0,2-2 0,-2 2 0,0-2 0,8-5 0,-6 0-16,1 0-1,0 0 1,-2 0-1,0 0 1,1-1 0,-1 0-1,-1 1 1,0-2-1,0 0 1,-1 0 0,-1 1-1,4-12 1,-2-11 643,0 0 0,-2-50 0,0 93-624,-1 0 0,2-2 1,-1 2-1,2-1 1,-1 0-1,2 0 0,-1 0 1,2-1-1,6 11 0,-8-13 17,2 3-18,1 2 0,0-1 0,1 0 0,1-1-1,-1 0 1,16 14 0,-17-20 13,-2 0-1,2 0 1,-2-2-1,2 2 1,-1-1-1,1 0 1,0-1-1,-1 1 1,1-2-1,0 1 1,-1-1-1,1 0 1,14 1-1,-18-2-18,-2 0 0,1 0 0,0 0 0,0 0 0,-1 0 0,0 0 0,2-2 0,-2 2 0,1 0 0,0-1 0,0 1 0,-1-1 0,0 1 0,1-2 0,-1 1 0,2 0 0,-2 1 0,0-2 0,1 1 0,-1 0 0,0-1 0,-1 1 0,2 0 0,-1-1 0,2-2 0,-2-1 3,0 0 0,2-1 1,-3 1-1,1 0 1,1-1-1,-2 1 0,0-8 1,-2-214 56,2 222-78,2 6-30,6 15-86,9 19 0,58 83 120,-23-38 423,76 160 1,-107-190-350,-2 0-1,-3 1 1,-2 0 0,-3 1 0,0 1-1,-5 0 1,0-1 0,-4 2 0,-4 64-1,0-102-77,0 0 0,-1 0 0,-1-1-1,0 1 1,0-1 0,-3-1 0,-7 21-1,10-28 10,0-1-1,0 1 0,-2 0 1,2-2-1,-1 2 0,0-2 1,-1 0-1,1 1 0,-2-2 1,2 1-1,-2-1 0,1 0 1,-1 0-1,0-1 0,-1 1 1,2-2-1,-9 2 0,4 0 27,-1-1 0,2-2 0,-1 1-1,-1-1 1,1-1 0,-1 1-1,2-2 1,-2 1 0,1-1 0,0-2-1,-1 0 1,2 1 0,-1-1 0,0-1-1,1 0 1,-1-1 0,2-1 0,-2 1-1,2 0 1,-1-2 0,-14-13 0,11 5-4,0 1 0,1-2 1,0 0-1,1 0 0,0-2 1,2 1-1,0-2 1,1 2-1,1-2 0,-5-21 1,4 8-10,1-1 0,2 0 0,1-1 0,1 1 0,3-39 1,0 60-40,2 0 0,-2 0 0,2 0 0,0 1 0,0-1 0,1 0 0,1 0 0,0 2 0,1-1 0,-1-1 0,2 1 0,0 2 0,1-2 0,0 2 0,-1-2 0,2 2 0,0 1 0,0-1 0,2 1 0,-1 0 0,0 1 0,13-8 0,22-10-827,49-22 0,-61 31-19,56-25-2749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07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76 2497,'0'0'9308,"-8"-4"-4663,11 32-4706,1 0 1,1-2-1,14 45 0,-14-52 207,-1-1 0,5 36 0,-17-170-168,4 81-254,3 0 1,1-62 0,1 96 263,-1 1 0,2-2 0,-2 1 0,1 1 0,-1-1 0,1 1 0,-1-2 0,2 2 1,-2-1-1,1 1 0,0-1 0,-1 1 0,2-2 0,-1 2 0,-1 0 0,1-1 0,1 1 0,-1 0 1,-1 0-1,1 0 0,1-1 0,-1 1 0,-1 0 0,1 0 0,1 0 0,-1 0 0,0 0 1,-1 1-1,2-1 0,-1 0 0,2 0 0,1 1-22,0-1 0,1 2 0,-1-1-1,0-1 1,0 1 0,1 2 0,3 1 0,3 3 23,-2 1 1,-1 0-1,2 1 0,-2-1 1,0 1-1,-2 2 1,10 13-1,40 79 109,-42-53 121,-9-32 875,-4-44-379,-1 18-706,0-24-19,7-60 1,-6 83-70,1 0 1,0 1 0,1-2 0,0 2 0,1-1 0,0 1 0,0 0 0,0 0 0,1 0 0,-1 0 0,11-9 0,-14 15 60,0 0 1,1 0 0,-1 1-1,0 0 1,1-1 0,-1 1-1,0 1 1,2-1 0,-2-1-1,1 1 1,0 1-1,0-1 1,-1 1 0,2-2-1,-2 2 1,2 0 0,-2-1-1,0 1 1,2 0 0,-2 0-1,2 0 1,-2 0-1,2 0 1,-2 0 0,2 1-1,-2-1 1,2 0 0,-2 2-1,1-2 1,0 1 0,0-1-1,-1 1 1,2 1-1,-2-1 1,0 0 0,1-1-1,2 4 1,4 4-9,0 0-1,-2 0 1,2 2 0,-2-2-1,7 13 1,-9-16 35,5 9-8,-1-1 0,0 2 0,0-1 0,-1 1 0,0 0 0,-2 1 0,0-2 0,-1 2 0,-1 0 0,2 18 0,-3-16-372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07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72 148 7908,'0'0'1830,"9"16"-1102,27 52-261,-34-67-416,-2 2 1,1-2-1,-1 0 0,1 1 1,-1-1-1,2 0 1,-1 1-1,0-1 0,1-1 1,-2 1-1,1 1 0,0-1 1,1 0-1,-1-1 1,0 2-1,1-1 0,-1-1 1,2 1-1,-2-1 0,0 0 1,1 2-1,-1-2 0,0 0 1,2 1-1,-2-1 1,1 0-1,-1 0 0,0 0 1,2 0-1,-2 0 0,1-1 1,-1 1-1,0 0 1,2 0-1,-2-2 0,1 2 1,-1-1-1,0 1 0,1-1 1,-1 1-1,0-2 0,1 1 1,-1 0-1,0 1 1,1-2-1,-1 1 0,0 0 1,-1-1-1,2 1 0,-1 0 1,-1-1-1,1 1 1,1 0-1,-1-3 0,3-11-79,0 0 1,-1-1-1,-1 0 0,1 2 0,-2-2 0,-1 0 0,0 0 0,-5-30 1,5 44 46,0-1 0,-1 0 0,-1-1 0,2 2 0,-1-1 0,0 0-1,-1 1 1,1-1 0,0 0 0,-1 1 0,0-1 0,0 0 0,0 2 0,0-2 0,0 2 0,-1-2 0,2 2 0,-2-2 0,0 2 0,1 0 0,-1-1 0,0 1 0,1 0 0,-1-1 0,0 1 0,-6-2 0,5 3-8,0-1 0,0 1-1,1 0 1,-1 0 0,0 0-1,0 0 1,0 0 0,0 1-1,0-1 1,0 2-1,0-1 1,2 0 0,-2 1-1,0-1 1,0 0 0,1 2-1,-1-2 1,1 2 0,1 0-1,-8 3 1,5 1-9,-2 1 0,2-1 1,0 1-1,1 0 0,-2 0 0,2 0 0,2 0 1,-2 0-1,1 1 0,0-1 0,-2 19 0,1 5 172,1 0-1,2 33 1,1-49-81,0-11-53,0 1-1,0-1 1,1 0-1,-1 1 0,2-2 1,-1 1-1,0 0 1,2 1-1,-2-2 1,2 1-1,-2 0 1,2-1-1,0 0 1,-1 2-1,2-2 0,-1 0 1,8 6-1,-6-6 17,2 2 0,-1-2 0,0 0-1,0-2 1,1 2 0,1-1 0,-1 0 0,-1-1-1,2 0 1,-1 0 0,0 0 0,10-1-1,10 2-26,-2-1-1,2-2 0,-2 0 1,40-6-1,-62 6-188,0-2 0,-2 2 0,2-1 1,-1 0-1,1-1 0,0 1 0,-1 0 0,0-1 1,0 1-1,4-3 0,6-15-4165,-8-6-4580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08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261 540 5410,'0'0'7503,"4"-8"-5102,-3 1-2359,1-1 0,-1 2-1,-1-2 1,1 1 0,-1-1 0,-1 0 0,1 1 0,-1-1 0,-1 2 0,1-1 0,-2-1 0,1 1 0,-1 1 0,0-2 0,1 1-1,-2 2 1,0-2 0,0 0 0,0 2 0,-10-11 0,9 9-18,-2 1 1,1 0-1,-1 1 1,0-2-1,1 3 0,-1-1 1,-1 1-1,-12-5 1,17 7-25,-1 1 1,2 0-1,-2-1 0,1 2 1,-1-1-1,1 1 1,-1-1-1,2 1 1,-2 0-1,0 0 1,1 1-1,-1-1 1,1 0-1,-1 1 1,2 1-1,-2-2 1,1 1-1,-1 0 1,1 1-1,1-1 1,-2 2-1,1-2 1,0 0-1,1 2 1,-4 2-1,0 1-9,0 0-1,1 1 1,1 0 0,-1-1-1,1 1 1,0 1-1,1-1 1,-1 1-1,1 0 1,1 0 0,-1 0-1,2 0 1,-2 8-1,-1 16 33,0 65 0,4-92-22,0-1 1,0 0-1,0 0 1,0 0 0,0 0 0,1 0 0,-1-1-1,2 1 1,-1 0 0,0 0 0,1 0 0,-1-1-1,0 1 1,2-2 0,-2 2 0,2-1 0,-2 1-1,2-1 1,0-1 0,-1 1 0,1 0 0,0-1-1,1 1 1,-2 0 0,1-1 0,1 0 0,-1 0-1,1 0 1,0-1 0,-2 0 0,2 1 0,0-1-1,0 0 1,0-1 0,0 2 0,0-2 0,6 0 0,-4 0 1,0 0 1,0 0-1,0 0 1,-1-2-1,2 2 1,-2-1-1,0-2 1,1 2 0,-1 0-1,0-2 1,1 0-1,-1 1 1,0-1-1,1 0 1,-2-1-1,1 0 1,-1 2 0,0-2-1,0-2 1,0 2-1,0 0 1,0-1-1,-1 1 1,1-1-1,-2-1 1,4-6 0,2-1-29,-2 0 0,1-1 0,0 0 0,-2-1 0,-1 0 0,0 1 0,0-1 0,1-30 0,-3 55 18,-2 2 0,1-1-1,2 1 1,-1-1 0,1-1-1,1 2 1,0-1 0,0 0-1,0-2 1,1 2 0,2-2-1,-2 2 1,2-2-1,13 14 1,-13-15 31,-1-2 0,2 2 0,0-2 0,0 0 0,0 0 0,0 0-1,2-2 1,-1 2 0,0-2 0,1 0 0,-1 0 0,0-2 0,1 1 0,0 0 0,0-2 0,0 0 0,10 1 0,-10-2 19,-1 0 1,0 0-1,1-2 1,-1 1-1,16-4 1,-21 3-37,0 1-1,0-2 1,0 2 0,0-2 0,-1 1 0,1-1-1,0 0 1,-1-1 0,-1 2 0,2-2-1,-1 1 1,0-1 0,-1 0 0,4-4-1,4-11-2,0-1-1,-1 0 0,-1-1 0,0 1 0,-1-1 0,-2-2 1,6-40-1,-6-7 20,-1-80 0,-4 118-36,-1 18 6,1-1 0,-2 0 0,0 1 0,-1 0 0,0 0 0,-10-25 0,13 36 6,-1 1 0,-1-1 0,1-1 0,0 1 0,-1 1 0,1-1 0,0 0 0,-2 2 0,2-2 0,-2 1 0,2-1 0,-2 2 0,0-2 0,1 2 0,-1-2 0,2 2 0,-2-1 0,0 1 0,-1 0 0,2-1 0,-1 1 0,0 0 1,1 1-1,-1-2 0,-1 2 0,1-1 0,1 1 0,-2 0 0,1 0 0,0 0 0,-1 0 0,2 1 0,-1-1 0,0 0 0,-1 2 0,2-1 0,-1-1 0,0 1 0,-3 2 0,4-2 0,0 1-1,-1-1 1,2 0-1,-2 2 1,2-2 0,-2 1-1,2-1 1,-2 2-1,2-2 1,-1 2 0,1-1-1,0 0 1,-1 0-1,1 1 1,0-2 0,-2 7-1,-8 43-14,7-26 47,2 2-1,0-2 1,1 2 0,2 0 0,1-2-1,0 2 1,4-2 0,-2 0 0,10 29-1,-8-41 36,-1 0-1,2 1 0,-1-2 1,1 1-1,1-1 1,0 0-1,0-1 1,1 1-1,1-2 0,0 0 1,1 0-1,0 0 1,1-2-1,-2 1 0,2-1 1,2-1-1,-2-1 1,17 8-1,-16-10-160,1 0 0,-1 0 1,0-2-1,1 0 0,0 0 0,0-2 0,-1 2 0,26-5 0,-9-1-2687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0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65 4098,'0'0'6528,"-2"-9"-5487,-2-3-627,2 7-81,1 1-1,0 0 0,-1 0 1,1-2-1,1 2 0,-1-1 1,1-7 2045,-3 12-2047,3 0-333,0 0-1,0 0 1,0 1-1,-1-1 1,1 0-1,0 0 1,0 0 0,0 0-1,0 2 1,-2-2-1,2 0 1,0 0-1,0 0 1,0 1-1,0-1 1,0 0-1,0 0 1,-1 0 0,1 1-1,0-1 1,0 0-1,0 0 1,0 2-1,0-2 1,0 0-1,0 0 1,0 1-1,0-1 1,0 0 0,0 0-1,0 1 1,0-1-1,0 0 1,1 0-1,-1 2 1,0-2-1,0 6-18,0 1016-142,-1-957 167,4 80 43,-2-127-31,0 0 0,3 0 0,0-1 0,0 0 0,12 30 0,-13-43-10,-2 0 0,2 0 0,-2 0 0,2 0-1,0-1 1,-1 1 0,1-2 0,1 1 0,-1 1 0,1-1 0,-2-1 0,2 1-1,0-2 1,-1 2 0,1 0 0,0-2 0,0 0 0,0 1 0,0-1 0,0 0-1,1 1 1,-1-1 0,0-1 0,0 0 0,2 0 0,3 0 0,-2 0 1,-1 0 1,1-1 0,0-1 0,-1 1 0,1 0-1,0-2 1,-1 0 0,1 1 0,-2-1-1,2 0 1,-2-1 0,2 0 0,-2 0-1,1 0 1,4-5 0,1-2-76,-3 1-1,1-1 1,-1-1 0,0 0-1,-1 0 1,0 0 0,-1-1-1,0-1 1,-2 1 0,6-26-1,-3 7-217,-3-1 0,-1 0-1,-3-50 1,-2 56 230,0 2-1,-2 0 1,0-1 0,-3 2-1,0-1 1,-1 1 0,-1 0-1,-2 0 1,-25-41 0,20 39 131,-1 1 0,0 1 1,-3 0-1,0 1 0,-2 2 1,0 1-1,-1 0 0,-29-19 1,21 25 279,27 10-81,4 4-276,0 0-1,0-2 0,0 2 0,0 0 0,2-1 0,-2 1 0,0-1 1,0 1-1,0 0 0,0-2 0,0 2 0,0 0 0,1-1 0,-1 1 1,0 0-1,0-1 0,0 1 0,1 0 0,-1 0 0,0-2 0,2 2 1,-2 0-1,0 0 0,0-1 0,1 1 0,-1 0 0,0 0 0,1 0 1,-1 0-1,2-1 0,-2 1 0,1 0 0,23-8-219,-16 5 197,13-6-207,-1-1 0,2 0 0,-4-2 0,33-23 0,-40 24 386,1 2 0,-2-2 0,0 1 0,0-1 0,-2-1 0,2 0 0,-2 0 1,9-19-1,-17 30 478,1 20-568,5 10-116,0-1 0,1 1 1,17 38-1,-21-58 59,1 1 0,0-1 0,1-1 1,-1 1-1,1-1 0,2 0 0,-2 0 1,2-1-1,0 1 0,-1-1 0,2-1 1,-1 1-1,1-2 0,12 9 0,-17-13-38,1 0-1,0 1 0,0-1 1,0 0-1,-2 1 0,2-1 1,0-1-1,0 0 0,0 1 1,0-1-1,0 0 1,0-1-1,0 1 0,6-1 1,-8-1 13,1 2 0,-2-1 0,2 0 0,-2-1 0,2 1 0,-2 0 0,2-1 0,-2 1 0,2 0 1,-2-1-1,1 0 0,-1 0 0,2 1 0,-2-2 0,0 2 0,1-2 0,-2 1 0,1 0 0,0 0 0,1-1 1,-2 2-1,1-2 0,0-2 0,3-27-70,-1 0 1,0-2-1,-6-55 1,2 65 13,-1 9 66,1 1 0,-2-1 0,1 2 0,-1-2 0,-1 2 0,-1-1 0,1 1 0,-3 0 0,0-1 0,-13-20 0,16 28 14,0 1 1,0 0 0,-1-1 0,1 1 0,-1 1 0,-1-1-1,1 1 1,0 0 0,-1 0 0,1 0 0,-2 1 0,2 0-1,-2 1 1,1-1 0,-1 0 0,0 2 0,1 0 0,-1-1-1,0 1 1,1 0 0,-1 1 0,0 0 0,1 0 0,-12 1-1,16 0-14,-2 1 0,1-1 0,0 0 0,1 1 0,-1-1-1,0 0 1,2 1 0,-2-1 0,1 2 0,-1-2 0,2 2 0,-2-1-1,2 0 1,-2 0 0,2 1 0,-1 0 0,1-1 0,0 1 0,-1 0-1,1-1 1,0 1 0,-1 0 0,2-1 0,-1 1 0,1 1 0,0-1-1,-1-1 1,1 1 0,0 5 0,0-3 3,0 1-1,0 0 1,0 0 0,0-1 0,1 0 0,0 1-1,1-1 1,-1 0 0,0 1 0,1-1-1,0 0 1,1 1 0,0-1 0,-1-1-1,6 8 1,-2-7 15,0 1-1,1-1 1,1 0-1,-1-1 1,-1 0-1,2 0 1,0 0-1,0-1 1,0 0-1,0-1 1,15 4-1,-10-4-108,2 0 1,0-1-1,-2-1 1,2 0-1,-1-1 1,18-3-1,-28 4 80,0-2-1,2 1 1,-4 1 0,2-1-1,0-1 1,0 0 0,0 0 0,0 1-1,-1-2 1,1 1 0,-1-1-1,1 2 1,-2-3 0,1 1-1,1 0 1,-1 1 0,-1-2-1,0 1 1,0-1 0,4-4 0,-4 0 38,2-1 1,-1 1-1,-2 0 1,2-2-1,-2 2 1,1-1-1,-2 0 1,0-13 0,0 21-82,4 6-805,4 10 942,-2 1 0,0 0-1,-1 1 1,-1-1 0,0 2 0,1 26 0,1 110 698,-6-112-717,-2-38-114,2 1 0,2-1 1,-2 1-1,0-1 0,1 0 1,0 2-1,1-2 0,-1 0 1,0 1-1,1-1 0,0 0 1,0 0-1,0 0 0,1 0 1,0 0-1,-1 0 0,1-1 1,0 1-1,1-2 0,-2 2 1,2-1-1,0 0 1,0-1-1,0 1 0,0 0 1,0-2-1,0 2 0,0-2 1,0 0-1,7 3 0,34 3-4829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1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 3570,'0'0'12475,"-1"-8"-12056,-2 24-440,3 1 1,-1-1 0,2 2 0,3 28-1,0-14-16,24 490 85,-28-504-27,-1-10-16,1 0-1,0 0 1,1 0-1,-1-1 1,2 1-1,-1 0 0,2 0 1,2 9-1,-5-17 2,0 0 0,0-1 0,0 1 0,0 0 0,0 0-1,0 0 1,0 0 0,0 0 0,0-1 0,0 1 0,0 0 0,0 0-1,0 0 1,0 0 0,0 0 0,0-2 0,1 2 0,-1 0 0,0 0-1,0 0 1,0 0 0,0 0 0,0 0 0,0 0 0,0-1 0,2 1-1,-2 0 1,0 0 0,0 0 0,0 0 0,0 0 0,0 0 0,1 0 0,-1 0-1,0 0 1,0 0 0,0 0 0,0 0 0,0 0 0,1 0 0,-1 0-1,0 0 1,0 0 0,0 0 0,0 0 0,2 0 0,-2 0 0,0 0-1,0 0 1,0 0 0,0 0 0,0 0 0,1 1 0,-1-1 0,0 0 0,0 0-1,0 0 1,0 0 0,0 0 0,0 2 0,3-25 163,-2 20-176,3-43-115,17-85 0,-15 112-107,-1 1 1,0-1-1,3 0 1,-1 2-1,2 0 1,1-1-1,12-19 0,-16 32 185,-2 1 1,0-2-1,1 2 0,0 0 0,1 0 0,-1 0 0,0 0 0,1 2 0,-1-1 0,2 0 0,6-2 0,-9 4 35,-1-1 0,1 1 1,0 1-1,0-1 1,-2 1-1,2 0 0,0-2 1,0 2-1,-1 2 1,1-2-1,0 0 0,0 1 1,-1-1-1,1 1 1,0 1-1,-2-1 0,2 0 1,-1 1-1,1-1 1,-1 2-1,1-2 0,1 4 1,4 5 47,1 0 1,-2 0 0,0 0-1,0 2 1,-2-1 0,1 1-1,8 20 1,-5-5 158,0-1-1,10 49 1,-18-54-212,1 2 1,-3 33-1,0-45-60,0-10-4,1 0 0,-1-1 0,0 2 0,-1-1 1,1-1-1,0 1 0,0 1 0,0-2 0,0 1 0,0 0 0,-1-1 1,1 2-1,0-2 0,0 1 0,-2 0 0,2-1 0,-1 2 0,1-2 1,0 1-1,-1-1 0,1 1 0,-3 1 0,-10 0-3896,5-2-1226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11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67 348 10325,'0'0'6851,"2"189"-6739,4-148 48,2-9-160,-6-12 0,1-8 0,0-5 0</inkml:trace>
  <inkml:trace contextRef="#ctx0" brushRef="#br0" timeOffset="1">0 1 11429,'0'0'5347,"0"17"-9413,0 18-976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1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10069,'0'0'5554,"7"26"-5052,58 222 330,-25-100-509,-39-254 376,-11 28-993,2 25-705,-2-71 0,10 40-439,0 83 1424,0-1-1,0 1 0,0 0 1,0 1-1,0-2 1,2 1-1,-2 0 0,0-1 1,1 1-1,-1 0 1,0 1-1,1-2 1,-1 1-1,2 0 0,-2-1 1,1 2-1,0-1 1,-1 0-1,2 1 0,-1-2 1,-1 2-1,1-1 1,1 1-1,-1-1 0,0 1 1,1-2-1,-2 2 1,1 0-1,0-1 0,1 1 1,-1 0-1,0 0 1,1 0-1,-1 0 0,0 0 1,1 0-1,-2 0 1,1 0-1,0 0 1,1 0-1,-1 0 0,0 0 1,1 1-1,0 1 1,2-2 0,0 1 1,0 0 0,0 1-1,0-1 1,0 0 0,0 2-1,0-2 1,0 2 0,-1 0-1,1-2 1,-1 2 0,5 5-1,10 24 316,1 1 0,-3 0 0,25 71-1,-27-66-64,-8-21-101,-3-10-40,1 1-1,-1 0 0,-1 0 1,0 0-1,-1 0 0,0 1 1,2 10 869,-3-34-104,0-197-1317,0 207 342,0-1 0,0 2 0,1-1 0,1 0 0,-2 1 0,1-2 0,3-4 0,-4 10 101,1-2 0,-1 1 1,0 1-1,2-1 0,-2 1 1,0-2-1,1 2 1,-1-1-1,0 1 0,1-1 1,-1 1-1,2-2 0,-2 2 1,1-1-1,-1 1 1,1 0-1,1-1 0,-2 1 1,1 0-1,-1 0 0,1-2 1,1 2-1,-2 0 1,1 0-1,0 0 0,-1 0 1,2 0-1,-1 0 0,-1 0 1,1 0-1,1 0 0,-2 0 1,1 0-1,0 0 1,-1 0-1,2 0 0,-2 2 1,1-2-1,0 0 0,-1 1 1,2-1-1,-2 0 1,1 1-1,-1-1 0,1 0 1,-1 2-1,2-2 0,-1 2 1,8 8 54,-1-1 0,0 2 0,-1-1 0,1 1 0,7 17 0,1 0 133,61 92 417,-74-107-477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1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16 7395,'0'0'7457,"-4"-3"-6710,1 2-753,1-2 0,-1 2 0,0-1 0,1 1 0,-2 1 0,1-1 0,0-1 0,1 2 0,-2-1 0,1 1 0,-1 0 0,1 0 0,1 0 0,-2 0 0,1 0 0,0 0 0,-1 1 0,2-1 0,-1 2 0,-1-1 0,1 0 0,1-1 0,-1 2 0,-5 3 0,5-4-10,-1 1 0,2-1-1,-2 2 1,1-1 0,0 0-1,-1 0 1,2 1 0,-1 0-1,0-1 1,2 1 0,-2 0-1,1 1 1,0-2 0,0 1-1,0 1 1,1-1 0,0 1-1,-1 0 1,1-2 0,0 2-1,-1 0 1,1 6 0,1-8 13,0 0 0,1-1 0,-1 2 1,0-2-1,2 0 0,-2 1 0,1 0 1,-1 0-1,1-1 0,-1 0 1,2 1-1,-1-1 0,0 2 0,-1-2 1,2 0-1,-1 1 0,0-2 1,1 1-1,-1 0 0,0 1 0,1-1 1,3 2-1,43 15 331,-21-8-12,-9-2-198,0 0 0,-2 1 0,1 0 0,-1 2 0,17 13 0,-29-19-105,2-1 0,-1 2 0,-1-2-1,0 1 1,0 0 0,0 1 0,0 0 0,-1 0 0,1-1 0,-2 2-1,1-1 1,-2 0 0,2 0 0,-2 1 0,1 0 0,-1-1-1,0 14 1,-1-17-9,0 0 0,0-2 0,-1 2 0,1-1 0,-1 1 0,1-2 0,-2 2 0,2 0 0,-1-1 0,0 0 0,-1 0 0,1 0-1,0 0 1,-1 0 0,1-1 0,-2 2 0,2-2 0,0 0 0,-2 1 0,2 0 0,-2 0 0,2-2 0,-2 1 0,0 0 0,-2 2 0,-3 0-47,0-1 0,1 1 0,-1-2 0,0 1 1,0-1-1,0 0 0,-9-1 0,16 0 12,-1 0 1,2 0-1,-1 0 1,0 0-1,-1 0 0,2 0 1,-1 0-1,0-1 0,1 1 1,-2 0-1,1 0 0,1-1 1,-1 1-1,-1-2 0,2 2 1,-1 0-1,1-1 0,-1 1 1,-1-1-1,2 1 0,-1-2 1,1 1-1,0 1 1,-1-1-1,1 1 0,-2-2 1,2 1-1,0 1 0,0-1 1,-1-1-1,1 1 0,-1-35-1960,1 25 1063,0-30-3971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1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1 433 6547,'0'0'6568,"0"22"-5869,0 68-290,0-87-373,0 0 0,0-1 0,0 1 0,0 0 1,2-2-1,-2 2 0,1-1 0,-1 1 1,1 0-1,-1-1 0,3 2 0,-3-4-15,0 2 0,1-2 0,-1 0 0,0 0 0,0 0 0,2 1 0,-2-1 0,0 0 0,0 0-1,1 0 1,-1 0 0,0 0 0,0 0 0,1 1 0,-1-1 0,0 0 0,2 0 0,-2 0 0,0 0 0,0 0-1,1 0 1,-1 0 0,0 0 0,1 0 0,-1 0 0,0-1 0,2 1 0,-2 0 0,0 0 0,0 0 0,1 0-1,-1 0 1,0 0 0,0-1 0,1 1 0,2-2 45,0 0 1,-2-1-1,2 2 0,-2-2 1,2 0-1,-2 1 1,2-1-1,1-5 0,1-9-442,-1-2-1,0-1 1,-1 1 0,-1 1-1,0-2 1,-4-30-1,2 30 43,0 16 393,0 0 0,0 0 0,-1 0 0,1-1 0,-1 1-1,-1 0 1,1 0 0,-2-4 0,2 7-41,1 1 0,0-2-1,-1 1 1,1 1 0,0-1 0,-2-1-1,2 2 1,-1-1 0,1 1-1,-1-1 1,-1 1 0,2-2 0,-1 2-1,1-1 1,-1 1 0,-1 0-1,2-1 1,-1 1 0,0 0 0,1-2-1,-2 2 1,1 0 0,0 0-1,1 0 1,-2 0 0,1 0 0,0 0-1,1 0 1,-2 0 0,1 0-1,0 0 1,1 0 0,-2 0 0,1 0-1,0 2 1,1-2 0,-2 0-1,1 0 1,1 1 0,-3 0 0,2 1-9,0-1 0,-1 0 0,1 1 0,0-1 0,-1 2 1,2-2-1,-1 0 0,0 2 0,1-2 0,-2 1 1,2 0-1,-1 0 0,1 0 0,0 0 0,-1 0 1,1 0-1,0 0 0,0 0 0,0 4 0,0 1 74,-3 118 1250,4-69-1006,-1-37-202,2 1 0,0 0 0,1-1 0,1 1 1,8 26-1,-9-38-95,-1-1 0,1 1 0,1-1 0,-1-1 0,1 1 0,0 0 0,0-1 0,1 1 0,0-2 0,1 2 0,-1-2 0,0 1 0,1-1 1,0-1-1,1 1 0,10 6 0,-13-10-6,0 1 0,-1-1 1,1 0-1,0 1 1,-1-1-1,1-1 0,0 1 1,0-1-1,-2 0 1,2 0-1,0 0 0,0 0 1,0-1-1,-1 1 1,1-1-1,0 1 1,7-4-1,-7 1-13,1 0-1,-1 1 1,0-2 0,0 1-1,1-1 1,-1 1 0,-1-1 0,1 0-1,0-1 1,-1 1 0,3-5-1,5-13-96,0 1 0,-2-2-1,0 1 1,7-34-1,-13 48 34,9-48-228,-3-2-1,-2 1 0,-2-2 0,-5-79 0,0 118 227,0 1 10,0 0 0,-5-25 1,5 40 51,-1 0 1,1 0-1,-2 0 1,1 0-1,0 0 0,-1 0 1,0 0-1,0 2 1,1-2-1,-2 1 1,1-1-1,-1 1 1,0-1-1,1 2 0,-1-1 1,0 0-1,-3-2 1,4 4 0,1 1-1,1-2 1,-1 2 0,-1-1 0,2 1 0,-1 0 0,0 0 0,-1-1-1,2 1 1,-1 0 0,0 0 0,-1 0 0,2 0 0,-1-2 0,0 2-1,-1 2 1,2-2 0,-1 0 0,0 0 0,-1 0 0,1 0 0,1 0 0,-1 1-1,-1-1 1,2 0 0,-1 1 0,0-1 0,-1 0 0,2 2 0,-1-2-1,1 1 1,-1-1 0,-1 1 0,2-1 0,-1 2 0,0 0 0,-2 1-7,2 1 1,-2 0-1,2 0 1,-1 0-1,1 0 1,-2 9-1,-2 18 109,1 0 1,1 1-1,5 53 0,-1-25 143,-1-13 32,3-1 1,15 84-1,-11-102-219,1 1-1,1-1 0,1 0 1,2-1-1,21 39 0,-29-59-58,1 1-1,1-1 1,-1-1-1,0 1 1,1-2-1,0 2 0,1-2 1,0 1-1,-1-1 1,2-1-1,8 7 1,-13-10-16,1-1 0,-1 1 0,-1 1 0,1-1 0,0-1 0,-1 1 0,2-1 0,-1 0 0,0 0 0,1 0 0,-2 0 0,1 0 0,0 0 0,1 0 0,-2-1 0,1 1 0,0-1 0,-1-1 0,1 2 0,1-1 0,-1 0 0,-1-2 0,1 2 0,-2-1 0,2 1 0,0-2 0,-1 2 0,0-2 0,0 2 0,0-2 0,0 1 0,0-1 0,0 0 0,1-2 0,13-22-126,-3-1 0,1 0 0,-4-1 0,1 1 0,-3-3 0,0 2 0,-1-2 0,2-31 0,3-256 230,-12 258-53,0 43 115,0 1 0,-1-1-1,-1 1 1,0-2 0,-1 2 0,-1-1-1,-5-16 1,7 30 59,2 10-245,3 1961 1435,6-1998-1043,3-14-349,-1 0 1,-4-1 0,-1 0 0,1-50 0,-7 67-230,-1-1 0,-2-1 1,0 1-1,-2 1 0,0-1 1,-3 1-1,-16-43 0,8 35-249,-2 1-1,-42-61 1,50 80 339,-2 2 0,0-1 0,-2 2 0,1-1 0,0 1 0,-2 1 0,-30-19 0,25 22 30,9 5 150,14 3 999,57 2-804,70-2 288,-116 1-609,0-2 0,1 0 0,-2-1 0,2-1 0,-2 0 0,23-9 0,-14-3-3318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22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4690,'0'0'10159,"-9"0"-9757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2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252 484 5891,'0'0'4391,"1"1"-4385,1 2 0,0 0 0,0-2 0,-1 2 0,2-2 0,-2 0 0,2 2 1,-1-2-1,0 1 0,3 0 0,8 1 102,1-2 0,0 1 0,0-2 1,-1 0-1,2 0 0,25-6 0,-36 5-129,1-2 0,-1 2-1,0-2 1,0 1 0,1 0 0,-1-2-1,0 2 1,-1-1 0,1 0-1,0-1 1,-1 0 0,1 2-1,-2-2 1,1 0 0,0 0-1,-1-2 1,1 2 0,0 0-1,-2-1 1,0 1 0,2 0-1,-2-1 1,2-9 0,1-10-104,0 0 0,-1 0 0,-1-33 0,-2-191 157,0 248-23,-2-24 340,2 23-290,0 1-1,0 0 1,0-2 0,0 2-1,0 0 1,0-1 0,0 1-1,0 0 1,0 0-1,-2-1 1,2 1 0,0 0-1,0-2 1,0 2 0,0 0-1,0 0 1,-1-1-1,1 1 1,0 0 0,0 0-1,0-1 1,-1 1 0,1 0-1,0 0 1,0 0-1,-2-2 1,2 2 0,0 0-1,-1 0 1,1 0 0,0 0-1,-1 0 1,1 0-1,0-1 1,0 1 0,-2 0-1,2 0 1,0 0 0,-1 0-1,1 0 1,0 0 0,-1 0-1,1 0 1,0 1-1,-2-1 1,-2 11-3,-14 182-408,11-106 415,-20 94-1,18-137-5,-3-1-1,-3 0 1,-19 46-1,22-64-17,-2-1-1,0 0 0,-1-1 0,-1 0 0,-1-2 1,-25 26-1,36-41-20,-1 0 0,0 0 0,1 0-1,-2-1 1,1-1 0,-1 1 0,0-1 0,0 0 0,0-1 0,0 1 0,-1-1 0,1-1-1,-2 0 1,2-1 0,-1 0 0,-10 1 0,17-2-6,-1 0 1,0-2-1,1 2 0,-1-1 1,0 1-1,1-1 0,-1-1 1,0 1-1,2 0 0,-2-1 0,1 1 1,0-2-1,0 2 0,-1 0 1,2-2-1,-2 2 0,2-2 1,-1 0-1,1 2 0,0-2 1,-2 1-1,2-1 0,1 2 1,-2-2-1,1 0 0,0 1 1,-1-5-1,-2-6-10,2-2 1,-2 0-1,2 1 1,0-14-1,0 6-45,1 2 0,1 0-1,1-1 1,2 1-1,5-27 1,-7 38 27,2 1 0,1-1 1,-1 1-1,1 0 0,0 0 1,0 0-1,1 0 0,0 0 1,1 1-1,-1 0 0,2 1 0,-1-1 1,1 0-1,9-6 0,-13 10 6,-1 2-1,1-2 1,0 2 0,1-2-1,-2 2 1,2 0 0,-1-1-1,1 1 1,-1 0-1,1-1 1,0 2 0,-2-1-1,2 1 1,0 0-1,0-1 1,-1 1 0,1 1-1,0-1 1,-1 0-1,1 1 1,0-1 0,-2 2-1,2-1 1,0 0-1,-1 1 1,1-1 0,-1 0-1,-1 1 1,2 0 0,-1 0-1,0 0 1,-1 1-1,1 0 1,0-1 0,-1 1-1,1 0 1,1 2-1,13 24-39,-1 2 0,22 52 0,12 29 186,-43-100-126,1 1 0,0-1-1,1 0 1,1 0-1,-1-1 1,12 10 0,-17-18-13,2 1 0,-2-2 0,1 1 0,0-2 1,-1 2-1,2-2 0,-1 2 0,0-2 0,1 1 0,-1-2 1,0 1-1,1-1 0,0 1 0,0-1 0,-1-1 0,0 1 1,1 0-1,-1-1 0,0-1 0,1 1 0,-1 0 1,0-2-1,1 2 0,-2-2 0,1 0 0,0 1 0,-1-1 1,2 0-1,-2-1 0,0 0 0,0 2 0,6-9 0,0-1-52,-1-1-1,-1 1 1,0-2-1,0 1 1,-1-2-1,-1 2 1,0-2-1,6-21 1,-7 10 376,0-2 1,-2 1 0,1-54 450,-7 93-521,-33 153-454,32-140 200,2 2 0,0-2-1,2 2 1,6 45 0,-6-67 0,1 1 0,0-1 0,2 0-1,-2 1 1,2-2 0,0 1 0,-1 0 0,1-1-1,0 0 1,-1 2 0,2-2 0,0 0 0,-1 0-1,1 0 1,5 2 0,-6-3 1,0 0 0,1-2 0,-2 0 0,1 2 0,1-2 1,-1 1-1,1-1 0,0 0 0,-2-1 0,2 2 0,0-2 0,-1 1 0,1-1 0,0 0 1,0 0-1,-1 0 0,1 0 0,0-1 0,-2 1 0,2-2 0,0 2 0,-1-1 0,1 0 0,5-3 1,-2-2-6,0 2 1,-1-1-1,1 0 1,-2-1-1,1 0 1,0 0-1,0 0 1,-2-1-1,1 0 1,-1-1-1,5-8 1,3-9-63,19-55-1,-22 47 42,-1-2-1,-1 2 0,-3-2 0,0 0 0,-3-50 0,-3 174-190,-1-45 175,7 84 0,-3-125 5,-1 1-1,2-1 0,-1 1 1,0 0-1,1-2 1,-1 1-1,0 1 0,1-1 1,0-1-1,0 2 0,0-1 1,1 0-1,0-1 1,-2 1-1,2 0 0,1-2 1,-2 2-1,1-2 0,0 2 1,-1-2-1,2 2 1,-1-2-1,1 0 0,-1 1 1,1-2-1,-2 1 0,2 0 1,0-1-1,-1 2 1,1-2-1,0 0 0,-1 0 1,6-2-1,11 2-3823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21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98 4562,'0'0'5541,"0"-16"-2921,0 14-2561,0-2-1,0 1 0,-1-1 1,1 0-1,-1 1 1,1-1-1,-2 2 1,1-2-1,0 1 0,-1 0 1,1-1-1,-2 2 1,2-1-1,0 0 1,-2 1-1,0-1 0,2 0 1,-2 1-1,1-1 1,-1 0-1,0 2 1,1-2-1,-2 2 0,1-2 1,0 2-1,1 0 1,-2-1-1,1 1 1,-1 0-1,1 1 0,-1-2 1,2 2-1,-2-1 1,0 1-1,1 0 1,-1 0-1,1 0 0,-1 0 1,-2 1-1,2-1-50,0 2 0,1-2-1,-1 1 1,0 0 0,1 1-1,-1-1 1,2 0 0,-2 2-1,1-2 1,0 1 0,1 0-1,-2 1 1,1-2-1,-4 7 1,2-2 35,1 0 0,-1 1 0,1 0 0,0-1 0,0 1 0,-4 10 0,1 2 78,2 0-1,-1-2 1,2 2 0,-2 35-1,4-39-2,1 0-1,1-2 1,0 2-1,1-1 0,5 25 1,-5-35-98,0 0 0,1 0 0,-1 0 0,0-1 1,2 1-1,-2-2 0,2 2 0,0-1 0,-1 1 0,1-1 1,0-1-1,-1 1 0,2 0 0,-1-1 0,0 1 0,1 0 1,0-2-1,-2 2 0,2-2 0,0 0 0,0 1 0,-1-1 1,1 0-1,5 1 0,7 2 48,0-2 1,2 1 0,27-2-1,-40-1-161,1 0 0,-1 0 0,0-1-1,1 1 1,-1-1 0,0-1 0,1 1 0,-1 0 0,-1-2 0,1 2-1,1-2 1,-2 0 0,1 1 0,7-8 0,11-15-3042,-1-2-2804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2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277 257 6355,'0'0'6619,"2"-4"-5245,0-8-1281,2 0 1,-2 0-1,-1 0 0,0-1 1,1 1-1,-2 0 1,-2-17-1,1-6-104,1 28-2,0 1-1,-1-1 1,-1 0-1,1-1 1,0 2-1,-1-1 1,0 0-1,-4-5 0,6 10 16,-1-1 0,0 2 0,-1-2-1,1 0 1,0 2 0,-1-2-1,0 2 1,0-2 0,1 2 0,-2 0-1,2-1 1,-2 0 0,2 0-1,-2 1 1,1 1 0,0-1-1,0-1 1,-1 1 0,0 1 0,1-1-1,0 1 1,0-2 0,-1 2-1,0 0 1,-2-1 0,-2 1-4,2 0-1,-2 0 1,2 1 0,-2-1 0,1 2 0,0-1-1,0 0 1,0 1 0,1 0 0,-2 1-1,2 0 1,0-1 0,-1 1 0,1 0 0,0 1-1,-1 0 1,2 0 0,-1 0 0,1 0-1,0 1 1,0-1 0,0 1 0,-5 9 0,-3 4 72,1 0 0,0 2 1,2-2-1,1 2 0,0 0 1,1 0-1,2 2 1,0-1-1,1 0 0,1 1 1,0-1-1,2 38 1,1-55-56,0-2 1,0 2-1,0 0 0,1 0 1,-1 0-1,2-1 1,-2 1-1,1 0 1,0 0-1,1-1 1,-1 1-1,0-2 1,2 2-1,2 4 0,-3-6-6,0 0 0,1 0 0,0 0-1,-1 0 1,1-1 0,0 0 0,-1 1 0,1-1-1,0 0 1,-1-1 0,1 2 0,1-2-1,-1 1 1,-1-1 0,1 0 0,1 0-1,4 0 1,-1 0-10,-1 0-1,1 0 1,-2-1-1,2-1 1,0 1-1,-1 0 0,0-1 1,0 0-1,0-1 1,0 0-1,0 1 1,-1-1-1,0-1 1,1 1-1,6-7 1,-6 3-30,1 0 0,-2-1 1,2 2-1,-2-2 0,-1 0 0,2 0 1,-2 0-1,0-2 0,4-12 0,0-9 48,-2 0 0,0-1-1,-2 0 1,-2 0-1,-2-32 1,-2 118 278,0-24-144,1 1 0,1 0 0,5 34 0,-3-61-147,-1 1 0,0-1 0,1 2-1,-1-2 1,2 0 0,-2 0 0,2 0 0,-1 0 0,1 0-1,0 0 1,1 0 0,-2-2 0,2 2 0,-1-1 0,1 1-1,0-1 1,0-1 0,0 1 0,5 2 0,-5-3-1,-1-1 1,0 0-1,1-1 1,-2 2-1,2-1 1,-1-1-1,1 0 0,-1 1 1,1-1-1,-2 0 1,2 0-1,-1-1 1,1 1-1,-1 0 1,-1-1-1,2-1 1,-1 2-1,1-1 0,-1 0 1,-1-1-1,1 1 1,1-2-1,-1 2 1,-1 0-1,1-2 1,0 0-1,3-3 0,2-2 0,-1-2 0,0 1 0,-1 0 0,0-2-1,-1 2 1,0-2 0,1 0 0,-2 1 0,-2-1-1,6-20 1,-4 7-38,-1 0-1,-2 0 1,1 0-1,-4-25 1,-6 30-39,7 18-59,5 8-319,48 59 539,-28-35 127,27 41 0,-46-64-175,0 1 1,1 1 0,-2 0 0,0 0-1,-2 0 1,2 0 0,-1 0 0,-2 1-1,3 14 1,-4-21-25,0 0 0,0 0 0,0 0 0,0 0 0,0 0 0,-1 0 0,0 0 0,1 0 0,-2 0 0,1 0-1,0-1 1,-1 1 0,0 0 0,-2 3 0,0-3-5,1-2-1,-1 2 0,0-1 1,0 0-1,0 1 0,0-2 1,0 0-1,0 0 0,-1 1 1,1-2-1,-7 3 0,2-1-150,1 0-1,-2-2 0,1 0 0,0 2 0,-15-2 0,5-5-1645,16-13-2039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2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24 2305,'0'0'13121,"-26"-12"-12070,24 10-1053,-1 1-1,0 0 1,1-1 0,-1 1-1,0 0 1,1 1 0,-1-2-1,0 2 1,-1-1 0,2 1 0,-1 0-1,0 0 1,-1 0 0,2 0-1,-1 0 1,0 1 0,-1-1-1,2 2 1,-1-2 0,0 1-1,1 0 1,-1 1 0,0-1 0,1 0-1,-1 1 1,0-1 0,1 2-1,0-2 1,0 2 0,-1-2-1,2 2 1,-2-1 0,2 0-1,-1 0 1,0 1 0,-2 4 0,-4 13-8,1-2 0,0 2 1,1 0-1,2 0 0,0 0 1,1 0-1,0 0 1,2 2-1,2 31 0,-1-45 9,0 0 0,0 0-1,2 0 1,-1-1 0,0 1-1,2 0 1,0 0-1,-1-2 1,1 2 0,1-1-1,5 12 1,-5-14-3,-1-1 1,1 0 0,0 0-1,0 0 1,0 0 0,1 0-1,-1-1 1,0 1-1,2-2 1,-1 1 0,-1 0-1,1-2 1,1 2 0,-1-2-1,0 2 1,1-2-1,10 2 1,-7-3-9,-1 1 1,0-1-1,1 0 1,-1 0-1,2-1 0,-2-1 1,1 1-1,-1 0 0,0-2 1,0 0-1,0 1 0,0-2 1,15-7-1,-11 3-2,-2 0 0,0-1 0,0 1-1,0-2 1,-1 0 0,-1 0 0,0 0 0,9-16-1,-7 13-2,-2-2 0,-2 2 0,2-2 0,-2 1 0,-1-1 0,0 0 0,-1-1 0,0 2 0,-1-2 1,1-23-1,-3 62 6,1-2 0,-1 2 0,3-1 1,0 0-1,1-1 0,2 2 0,0-3 1,15 33-1,-18-45 4,2 0 1,-2 0 0,1-1-1,2 1 1,-2-2 0,2 1-1,-1 0 1,1-2 0,0 2-1,11 6 1,-12-10 4,0-1-1,1 1 1,0 0-1,-1-1 1,0 0-1,0-1 1,2 0 0,-1 1-1,0-1 1,-1-1-1,1 0 1,0 0-1,-1-1 1,1 1 0,12-4-1,-14 2 8,-1 0 0,1 0 0,1 0 0,-1-1 0,-1 0 0,1 1 0,-1-2 0,0 1 0,0-1 0,0 0 0,0 0 0,0 0 0,0 0 0,-1 0 0,0-1 0,1 1 0,-2-2 0,0 2 0,3-9 0,0 0 74,1-1 0,-2 0 0,0 0 0,0 0 1,-3-1-1,3-18 0,-4 19-50,1 1 1,-2 0 0,1-1 0,-1 1-1,-2 0 1,0-1 0,1 1 0,-8-16-1,8 23-24,-1 1-1,-1-2 0,1 2 1,-1 0-1,0 1 1,0-2-1,0 1 0,0 1 1,-1-1-1,1 1 0,-1 0 1,-1 0-1,1 1 0,0-1 1,-1 1-1,0 1 0,0-1 1,0 0-1,-10-2 1,8 4-35,0-2 1,0 2-1,1 1 1,-1-2 0,0 2-1,0 0 1,0 0-1,0 0 1,0 2 0,1-1-1,-1 0 1,0 1 0,0 0-1,2 1 1,-13 5-1,14-4-50,-1-1 0,1 1 0,0 0 0,-1 1 0,2-1 0,-1 1-1,1-1 1,0 2 0,0-1 0,0 0 0,1 1 0,-1 0 0,2 0-1,-1 0 1,0 0 0,2 0 0,-2 0 0,1 12 0,-1 0-664,2-2 0,-1 1 0,2-1 0,0 1 0,6 26 0,11 6-3196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24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6307,'0'0'8209,"5"27"-7659,2 2-353,8 40 243,25 71 0,-31-109-385,6 12 89,-15-43-143,0 0-1,0 0 0,0 0 0,0 0 1,0 0-1,0 0 0,0-2 1,0 2-1,0 0 0,0 0 1,0 0-1,0 0 0,0 0 1,0 0-1,0 0 0,0 0 1,0 0-1,0 0 0,0 0 1,0-1-1,1 1 0,-1 0 1,0 0-1,0 0 0,0 0 1,0 0-1,0 0 0,0 0 1,0 0-1,0 0 0,0 0 1,0 0-1,0 0 0,0 0 1,0 0-1,1 0 0,-1 0 1,0 0-1,0 0 0,0 0 1,0 0-1,0 0 0,0 0 0,0 0 1,0 0-1,0 0 0,0 0 1,0 0-1,2 0 0,-2 0 1,0 0-1,0 0 0,0 0 1,0 0-1,0 0 0,0 0 1,0 0-1,0 0 0,0 0 1,0 1-1,1-31-64,-16-106-469,9 86 164,-2-60-1,6 103 337,2 0-18,0 1 0,0 0-1,0 0 1,2 0-1,-1 0 1,-1-1 0,5-9-1,-3 15 41,-1-1-1,0 0 0,1 0 1,-1 1-1,0 0 0,1-1 0,-1 1 1,0 0-1,2-1 0,-2 1 1,1 0-1,0-1 0,0 2 1,0-1-1,0 0 0,0 1 1,0-2-1,0 2 0,1 0 1,-2-1-1,2 1 0,-2 0 1,2 0-1,0 0 0,2 1 1,-1-1-23,-1 2 0,1-2 1,0 1-1,-2 0 1,2 1-1,-1-1 1,1 0-1,-1 1 1,1-1-1,-2 2 1,1-1-1,0 0 1,1 0-1,-2 1 1,1 0-1,-2-1 1,2 1-1,0 0 1,-2-1-1,2 2 1,-2-1-1,0 0 1,3 5-1,4 9 68,0 3 0,10 35 0,-14-43-49,45 178 1656,-50-216-876,-1-1 0,5-26 0,-2-9-841,-1 54 30,0 2-1,0-2 0,2 0 1,-1 0-1,0 0 1,1 1-1,0-1 0,0 1 1,6-11-1,-7 15 33,0 0 0,2 1 0,0-1 0,-2 0 1,2 1-1,-1 0 0,1 0 0,0-1 0,-1 2 0,1-2 0,0 2 0,-1-1 0,2 1 0,-1 0 0,0-1 0,1 1 0,-2 0 0,2 1 1,-1-2-1,1 2 0,-1 0 0,1 0 0,5 0 0,-6 0 9,-1 0 1,1 2 0,0-2-1,-1 1 1,1 0-1,0 1 1,-1-1-1,1 0 1,0 1-1,-2-1 1,2 0-1,-1 1 1,0 0-1,0 0 1,0-1-1,-1 2 1,2-1-1,-2 0 1,0 0-1,3 5 1,27 57-93,-26-48 91,2 0-782,-2 1 0,1-1 0,-2 2 1,0-1-1,-2 0 0,0 2 1,-1 17-1,-1-21-3283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2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7203,'0'0'7588,"0"20"-7281,1 28 98,3 1 1,2-1-1,15 64 1,34 48 200,-35-109-506,-3-1 0,18 82 1,-31-58-60,-4-66-18,0-8-17,0 0 0,0 0 0,-2 0 0,2 1 0,0-1 0,-1 0 0,1 0 0,-1 0 0,1 0 0,0 0 0,-2 0 0,2 0 0,0 0 0,-1 0 0,1 0 0,0 0 0,-1 0 0,1 0 0,0 0 0,-2 0 0,2 0 0,0 0 0,-1-1 0,1 1 0,0 0 0,-1 0 0,1 0 0,0-2 0,-2 2 0,2 0 0,-1-1 0,-3-3 7,0 0 0,0-1 0,0 1 0,1-2 0,-1 1 0,2 0 0,-1-1 0,0 1 0,-3-11 0,-16-60 4,17 56-20,-8-48-97,2-1 0,3-1 0,3 1 0,3-2 0,10-94 0,-8 152 65,3 1 1,-2 0 0,2-2-1,1 2 1,-1 0 0,2 0-1,-1 0 1,1 2 0,2-2 0,9-15-1,-12 23 27,0-1 0,0-1-1,0 2 1,1 0 0,-1 0-1,2 0 1,-1 0 0,0 0 0,1 2-1,-1-1 1,2 0 0,-2 1-1,0-1 1,2 2 0,-2-2-1,2 2 1,0-1 0,-2 2 0,2-1-1,-1 1 1,1 0 0,6 1-1,-9-1 0,-1 0-1,0 2 1,-1-2-1,1 1 1,0-1-1,-1 1 1,1 1-1,0-1 1,-1 0-1,1 1 1,0-1-1,-2 2 1,2-2-1,-1 0 1,0 2-1,0-2 0,0 2 1,3 2-1,-1 2 6,-1-2 0,-1 2 0,2 0-1,-1-2 1,-2 2 0,2-1-1,1 13 1,-1 2 21,-1 1 0,0-1 0,-2 2 0,-3 23 0,2-36-12,-1-1 0,0-1 0,0 0 0,0 1 0,-2-1 0,1 0 0,-1 0 0,0 0 0,0 0 0,-1-1 1,-1 1-1,-8 9 0,10-13-26,-2 2 1,2-1 0,-1-1 0,0 0 0,-1 0-1,0 0 1,0-1 0,0 1 0,0-2 0,0 1-1,-1 0 1,2-2 0,-2 2 0,0-2 0,1 0-1,-14 1 1,18-2-25,2 0 0,-1 0 0,0 0 0,-1 0 0,2 0 0,-1 0 0,0-2 0,-1 2 0,2 0 0,-1 0 0,0-1 0,1 1 0,-2-1 0,1 1 0,1 0 0,-1-2 0,-1 2 0,2-1 0,-1 1 0,1-1 0,-1-1 0,1 2 0,-2-1 0,2 1 0,0-1 0,-1-1 0,1 1 0,0 1 0,-1-1 0,1-1 0,0 1 0,-3-35-3080,3 25 1759,0-35-6240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24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12374,'0'0'3697,"47"168"-3072,-30-65-161,2-3-80,-3 2-48,-2-12-160,0-8-16,-1-18-160,-4-22 32,-1-18-80,-5-16-128,0-8-1104,-1-18-609,6-31-3922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2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0 352 7251,'0'0'4453,"12"25"-3823,33 81 287,-43-104-848,-1 0-1,0 0 0,1 1 1,-1 0-1,0-2 0,1 2 1,0-1-1,0 0 0,-1-1 1,2 2-1,-2-2 0,6 3 1,-6-3-47,-1-1 1,1 0-1,1 0 1,-2 0-1,1 2 1,0-2 0,1 0-1,-2 0 1,1 0-1,0 0 1,1 0 0,-2-2-1,1 2 1,0 0-1,-1 0 1,3-1 0,4 0 164,-6 1-178,0 0 0,1-2-1,-2 2 1,1 0 0,0-1 0,-1 1 0,2 0 0,-2-1 0,1 1 0,-1-2 0,1 2-1,1-1 1,-2 1 0,0-1 0,1-1 0,-1 2 0,1-1 0,-1 1 0,0-1 0,2-1-1,-2 2 1,0-1 0,0 0 0,1-1 0,-1 2 0,0-2 0,5-33-34,-5 30 2,4-35-576,-4-43-1,0 39 257,0 40 355,0 0 0,-1 0 0,1 0 1,-1 0-1,1 1 0,-2-1 0,1 0 1,0 0-1,-1 2 0,1-2 0,-2 0 1,2 1-1,-4-5 0,3 7 13,1-1 0,0 1 0,-2 0-1,2-1 1,-1 1 0,1 0 0,0 1 0,-2-2 0,2 1-1,-1 1 1,0-1 0,0 1 0,1-2 0,-2 2 0,2 0-1,-2-1 1,2 1 0,-2 0 0,2 0 0,0 0-1,-2 0 1,2 1 0,-2-1 0,2 0 0,-2 0 0,2 2-1,-1-2 1,0 1 0,0-1 0,1 1 0,-3 2 0,1-2-10,1 1 0,-1 0 0,0 1 0,1-2 0,0 2 0,0 0 0,-1-1 0,2 1 0,-1 0 0,0-1 0,0 1 0,1 0 0,0 1 0,-1-2 0,1 1 0,0 1 0,1-1 0,-2 5 0,-4 61 552,6-69-563,-2 31 309,2-2 1,3 2-1,0-1 1,7 32 0,-7-52-278,0 1 0,-1 0 1,2-2-1,2 2 0,-2-2 1,1 2-1,0-2 0,2-1 1,0 1-1,-1-1 0,1 2 1,1-2-1,0-2 1,15 13-1,-19-16-25,0-1 0,-2 1 0,2 0 0,2-2-1,-2 2 1,0-2 0,0 0 0,0 1 0,1-1 0,-1 0 0,1-1 0,-1 0 0,0 2 0,2-2 0,-2 0 0,1 0-1,-1-2 1,0 2 0,1-1 0,-1 0 0,0-1 0,2 1 0,-2 0 0,0-2 0,0 2 0,0-2 0,0 2 0,0-2-1,0 0 1,-2-1 0,2 2 0,6-8 0,0-7-84,2-3 0,-2 1 0,-1-1-1,-1 0 1,0 0 0,-1-1 0,-2 0 0,-1-1-1,4-28 1,-1-28-130,-6-96 1,-1 106 149,0 54 56,-3-39-4,3 50 20,0 1 0,-1-1 0,1 0 0,-1 1 0,1-1-1,-2 0 1,1 1 0,0-1 0,-1 0 0,1 1 0,0-1 0,-1 2 0,0-2 0,-2-2 0,4 5 10,-4-3 98,1 12-83,3 114-44,4 0 0,23 123 0,-26-228-3,14 176-1024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2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12694,'0'0'1705,"29"16"-1364,97 47-269,-116-59-115,0-2 1,0 2-1,0-1 1,0-2-1,1 2 0,0-2 1,-2-1-1,2 2 0,-1-2 1,18-3-1,10 0-328,-36 5 243,2-4 0,-1 2 0,1 0 0,-1 0 1,1-1-1,-2 1 0,2-1 0,-1-1 0,1 1 1,-1 0-1,-1-1 0,1 1 0,1 0 0,-1-2 1,-1 2-1,1-2 0,0 0 0,-1 2 0,0-2 1,0 1-1,1-1 0,-2 0 0,2 1 0,-2-1 0,1-1 1,-1 1-1,3-3 0,-1-5-26,-1 2 0,1-1 0,-2 0 0,1 0 0,-1 0 0,-1-1 0,0 2 0,0-13 0,-1 21 197,1 0 0,-2-2 0,2 2-1,-1-1 1,1 1 0,-1-2 0,-1 2 0,2 0 0,-1-1 0,0 1 0,-1 0 0,1-1 0,0 1-1,-1 0 1,1-1 0,0 1 0,-1 1 0,0-1 0,0-1 0,1 2 0,0-1 0,-2 1 0,2-1 0,-1 1-1,0 0 1,0-2 0,1 2 0,-4 0 0,3-1 46,0 1 1,0 0-1,0 0 1,0 0-1,0 0 0,0 0 1,0 0-1,0 0 1,0 0-1,0 1 0,0-1 1,0 0-1,1 2 0,-2-2 1,2 1-1,0 0 1,-2-1-1,2 2 0,-1-1 1,1 0-1,-2 1 1,2-1-1,0 0 0,-1 1 1,1-1-1,-2 3 0,-1 12 223,2 0 0,-1-1 0,0 1-1,2 0 1,1 0 0,0 0-1,4 24 1,-3-10-55,1-3-66,2-2 1,10 53-1,-11-66-167,1-2 0,-1 1 0,2 0 0,-1-1 0,1 1 0,1-2 0,0 2 0,1-2 0,9 13 0,-13-20-22,-1 1 0,1 0 0,1-1-1,-1 1 1,-1 0 0,2-2 0,-1 2 0,1-2 0,-1 0 0,1 2 0,0-2 0,-2 1 0,2-2 0,0 1 0,0 0 0,0-1 0,0 0 0,0 2-1,0-2 1,-1 0 0,1-2 0,0 2 0,0 0 0,0-1 0,0 0 0,0 1 0,-1-2 0,1 1 0,0-2 0,-2 2 0,6-3 0,0-3-38,2 2 0,-2-2 1,0-1-1,-2 2 0,1-2 0,1 0 1,-3 0-1,2-2 0,-2 2 1,7-13-1,-5 6-63,0-1-1,-2 0 1,0 0 0,-1 0 0,-1-1 0,4-26-1,-6 6-446,-4-70-1,1 97 394,-1 8-24,3 4 166,0-1-1,0-1 1,0 1 0,0 1-1,0-1 1,0 0-1,0 1 1,0-2-1,0 1 1,0 0-1,0 1 1,0-1-1,1-1 1,-1 1 0,0 1-1,2-1 1,-1 0-1,11 21 343,3-2-1,-2 0 0,27 26 1,-24-30 34,-1 2 0,-2-1 1,0 2-1,22 39 0,-34-56-346,1 0 0,-1 0 0,-1 0-1,1 0 1,-1 0 0,2 0 0,-2 0 0,1 1-1,-1-2 1,0 2 0,0 0 0,1-1-1,-1 0 1,-1 0 0,1 1 0,0-2 0,0 2-1,-1 0 1,1-2 0,-2 2 0,2-1-1,-1 0 1,0 0 0,1 0 0,-2 0 0,1 0-1,0 0 1,-1 0 0,1-1 0,0 0-1,-2 2 1,2-2 0,-1 1 0,0-1 0,0 0-1,1 1 1,-2-1 0,2-1 0,-2 1-1,2 1 1,-6-1 0,-5 3-177,0-1 1,-1-1-1,1 1 0,-1-2 1,-23-1-1,9-2-2697,16-13-3620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26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8996,'0'0'8295,"1"20"-8202,43 243 655,-25-183-1266,-6 2 0,9 133 0,-22-214 389,0-1 0,1 2 0,-1-2 0,0 0-1,0 1 1,0-1 0,0 0 0,-1 1 0,1-1 0,0 2-1,0-2 1,0 0 0,0 1 0,0-1 0,0 0-1,0 1 1,-2-1 0,2 0 0,0 2 0,0-2 0,-1 0-1,1 1 1,0-1 0,0 0 0,-1 0 0,1 1 0,0-1-1,-2 0 1,2 0 0,0 0 0,-1 2 0,1-2 0,0 0-1,-1 0 1,1 0 0,0 0 0,-2 0 0,2 0-1,-1 0 1,1 0 0,0 0 0,-1 0 0,1 0 0,-2 0-1,2 0 1,0 0 0,-1 0 0,0 0 0,-3 0-969,-18 0-6660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2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2721,'0'0'13948,"0"12"-13772,19 448 315,-18-452-896,-2-15-863,-1-13-4180,-7-12-4111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2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0 464 10869,'0'0'3281,"33"0"-2451,114 0-352,-132 0-445,22 0 66,64-7 0,-91 5-89,0 0 0,0 0 0,-1-1 0,0-1 0,-1 0 0,2 0 0,-1 0 0,-1-1 0,0-1 0,9-6 0,-13 10-9,-1-2-1,0 0 1,1 0 0,-2 0-1,1 0 1,0 0 0,-2 0-1,2 0 1,-2-2-1,2 2 1,-2 0 0,0-1-1,1 1 1,-2-1 0,1-6-1,2-10 1,-3-47 0,0 40 43,1-43 240,0 23 228,-5-52 0,4 209 3,0-3-625,10 75 81,3 128 2,-13-278 58,0-63 11,0 12-38,0-16-120,1 0 0,9-41 0,-8 62-25,2-1 1,0 1 0,2 1 0,-1-1 0,0 2 0,2-2 0,14-20-1,-19 33 113,-1-1-1,0 0 1,1 2-1,0-2 0,0 2 1,-1-2-1,2 2 0,-2 0 1,2-2-1,-1 2 1,0-1-1,0 1 0,4-2 1,-5 3 17,-1 0-1,1 0 1,-1 0 0,2 0 0,-2 0 0,1 0 0,-1 0-1,1 0 1,-1 0 0,2 0 0,-1 0 0,-1 2 0,1-2 0,-1 0-1,2 0 1,-2 1 0,0-1 0,1 0 0,-1 1 0,1-1-1,-1 0 1,0 2 0,2-2 0,-2 1 0,1-1 0,-1 0-1,0 1 1,0-1 0,1 3 0,3 5-48,-1 1-1,0 1 1,-1-1 0,0 0 0,0 14-1,-2-23 60,8 67-126,-5-39 146,0 0 0,1 0 0,1-2 0,2 2 1,14 36-1,-20-60 13,1-1-1,-1 1 1,0-1-1,1-1 1,0 1 0,0 1-1,0-1 1,0-1 0,0 1-1,1-2 1,-2 2 0,2 0-1,0-1 1,-1 0 0,2 0-1,-1 0 1,0-1 0,-1 0-1,2 1 1,-1-1 0,1 0-1,-1 1 1,1-2 0,-2 1-1,2-1 1,-1 1-1,1-1 1,-1 0 0,1 0-1,0 0 1,4-1 0,0-2 12,-2 1 1,1-1-1,1 0 0,-1-1 1,-1 0-1,0 0 1,0 0-1,1 0 1,-2-1-1,1 0 0,-1-1 1,0 1-1,7-8 1,-2-2-47,-1 0 1,-1 1 0,0-2 0,-1 1 0,-1-1 0,1-1-1,-3 1 1,1-2 0,-2 2 0,1-1 0,-3 0 0,1-1-1,-1 1 1,-1 0 0,-4-27 0,4 42-8,-1 1 1,1 0-1,0 1 1,0-2-1,0 1 1,-2 0-1,2 1 1,0-2-1,-1 1 1,1 0-1,-1 1 1,1-2-1,-2 1 1,2 1-1,-1-1 0,0 1 1,1-2-1,-2 2 1,2-1-1,-1 1 1,0-1-1,-1 1 1,2 0-1,-1-2 1,0 2-1,-1 0 1,2 0-1,-1-1 1,0 1-1,-1 0 1,1 0-1,1 0 0,-1 0 1,-1 0-1,1 0 1,0 0-1,-1 0 1,2 1-1,-2-1 1,-1 2-6,0-2 0,1 1 1,-1-1-1,0 1 0,1 1 0,-1-1 1,0 0-1,1 1 0,-1-1 0,2 0 1,-2 2-1,2-2 0,-2 1 1,2 0-1,-2 1 0,-1 1 0,0 9 54,-1 1 0,1-1 0,1 0-1,0 1 1,1-1 0,0 2 0,1-2-1,1 2 1,1 17 0,-1-18 26,0-6-32,0 2 0,2-1 0,-1-1-1,0 1 1,1-1 0,0 0 0,1 2-1,0-2 1,1 0 0,-2 0 0,4 0-1,-2 0 1,0-2 0,1 1 0,0 1 0,1-1-1,0-1 1,1 0 0,-2 0 0,2 0-1,1-1 1,-1 0 0,1-1 0,-2 2-1,2-2 1,0-2 0,0 2 0,2-1 0,-2 0-1,0-1 1,14 2 0,46 0-924,-25-9-4190,-12-10-5107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2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 8100,'0'0'7051,"-2"25"-6373,0-5-491,-5 152 1125,6-145-1119,1-8-42,0 1 1,0-2-1,1 2 0,2-1 0,7 30 0,-8-45-137,-1 0-1,0 0 0,2 0 1,-2 0-1,2 0 0,0 0 1,-1 0-1,1-1 0,0 1 0,-1 0 1,2-1-1,-1-1 0,1 1 1,0 0-1,-1-1 0,1 1 0,0 0 1,0-2-1,0 2 0,0-2 1,0 0-1,1 1 0,-1-1 1,0 0-1,1 1 0,-1-2 0,0 0 1,2 0-1,4 0 0,-4 0-28,-2 0-1,0-2 0,1 2 0,-1-1 1,1 0-1,-1-1 0,0 1 1,0 0-1,0-1 0,2 0 0,-2 0 1,-2 0-1,2-1 0,0 0 1,0 1-1,-1-2 0,1 1 0,-1 0 1,-1-1-1,2 0 0,-1 2 0,0-2 1,-2 0-1,2 0 0,-1 0 1,0-2-1,-1 2 0,0 0 0,1 0 1,0-6-1,4-14-107,-2-2-1,-2 2 0,1-1 1,-3-32-1,0 49 98,0-6 20,0 2-1,-1 0 1,-1 0 0,0 2-1,-1-2 1,0 0-1,-1 0 1,0 1-1,-8-18 1,8 23 2,2 1 1,-2 0-1,0-1 0,0 2 0,0-1 1,-2 1-1,2 0 0,-1 0 0,0 0 1,1 0-1,-2 0 0,0 1 1,0 1-1,1-1 0,-2 0 0,2 1 1,-2 0-1,2 0 0,-12-1 0,10 2-39,-1-1 0,0 2 0,1-1 0,-1 1 0,0 0 0,0 1 0,2 1-1,-2-1 1,1 0 0,-9 3 0,13-2-83,-1 0 0,2 0 0,-2-1 0,1 2 0,0-1-1,1 0 1,-1 0 0,0 1 0,1 0 0,-1-1 0,2 1 0,-2 1 0,2-1 0,-2-1-1,2 2 1,-1-1 0,1 1 0,0-1 0,-1 1 0,1-2 0,1 2 0,-1 6-1,-2 38-3506,3-3-1169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2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13782,'0'0'2457,"4"34"-2136,17 108-215,-11-83 22,22 68-1,-20-81-80,-14-178 753,0 86-774,-1 6 3,2 0 1,2 0 0,6-42-1,-7 80-75,1-1 0,-1-1-1,1 1 1,-1 1 0,2-1-1,-1 0 1,0-1 0,1 2-1,-1-1 1,0 0 0,1 1 0,0 0-1,0 0 1,0-1 0,0 0-1,0 2 1,1-2 0,1-1-1,0 3-148,0 0-1,0-1 0,-1 1 0,1 0 1,0-1-1,0 2 0,0-1 0,0 1 1,0 0-1,0 0 0,0 0 0,0 0 1,6 1-1,14 5-4620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2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224 715 7764,'0'0'4604,"4"-12"-4388,4-15-51,-1 2-1,-2-1 0,-1 0 1,1-36-1,-5 42-52,2 14-52,-2-2 0,0 1-1,0-1 1,-2 0 0,1 1-1,-3-13 1,3 18-35,1 0 0,-2 0 0,1 0-1,0 0 1,-1 0 0,1 0 0,0 0 0,-2 1 0,2 0-1,-1-1 1,0 0 0,0 0 0,1 2 0,-2-1 0,2 0 0,-2-1-1,1 1 1,0 1 0,0-1 0,-1 1 0,2-2 0,-2 2-1,0 0 1,2 0 0,-2 0 0,-3 0 0,0-1-6,0 1 1,0 0 0,1 1 0,-2-1-1,2 2 1,0-1 0,-1 0-1,1 1 1,0-1 0,-1 2-1,1-1 1,0 0 0,-1 2 0,-7 4-1,5-2 95,1 2 0,-1-1 0,2 1-1,0 0 1,0 0 0,0 1 0,-6 14 0,4-8-20,2-1 1,-1 2-1,2 0 1,1 0-1,-2 2 0,0 23 1,2 6 53,2 46-1,2-84-135,-1-6-10,1 0 1,0-2-1,0 2 1,0-1-1,0 1 1,0 0-1,1-1 1,-1 0-1,2 0 1,-2 1-1,1 0 1,-1-2-1,1 2 1,1-1-1,-1 0 1,0 0-1,1 1 0,2 1 1,-2-3 3,1 1 0,1-1-1,-1 0 1,1 1 0,-2-1 0,1-1 0,1 1 0,-1-1-1,1 0 1,0 0 0,-2 0 0,6 0 0,-5-1-14,1 1 1,-1-1 0,-1 1 0,1-2-1,0 1 1,1 0 0,-2-1 0,1 1-1,0 0 1,-2-2 0,2 2 0,-1-1-1,1 0 1,-2-1 0,2 2 0,-2-2-1,2 0 1,-2 1 0,1-1 0,2-4-1,6-9-67,-2-2 0,8-18-1,-9 21 12,13-37-74,-1-1 0,-5-1 0,0 0 1,11-100-1,-10-219 2238,-15 400-2158,5 251-119,0-206 234,26 134 1,-22-164-89,-5-22-7,0 2 0,2-2-1,-1 1 1,2-1 0,1-1 0,13 26-1,-8-33-1756,2-9-3346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2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9204,'0'0'1918,"8"20"-1758,28 61-517,-35-79 316,-1-1-1,2 2 0,-1-2 1,0 0-1,1 1 1,-1-1-1,-1 0 1,3 2-1,-2-3 1,0 1-1,1 1 1,2 0-1,-4-2 14,0 0 0,1 2-1,-1-2 1,0 0-1,1 0 1,-1 0 0,0 0-1,2 0 1,-2 0 0,1 0-1,-1 0 1,0 0-1,1 0 1,-1 0 0,0 0-1,2-2 1,-2 2-1,1 0 1,-1 0 0,0 0-1,1 0 1,-1-1-1,0 1 1,0 0 0,2 0-1,-2-1 1,13-25-1427,-8 8 1202,-1-2 1,-1 0-1,1-31 0,-3-22 3060,-1 53-1068,-1 20-1610,0 0 0,-1-2 0,1 2 0,0 0 0,1 0 0,-2-1 0,1 1 0,0 0 0,-1 0 0,1 0 1,0 0-1,-1 0 0,1 0 0,0 1 0,1-1 0,-2 0 0,1 0 0,0 2 0,-1-2 0,0 1 0,-2 3-67,0 0 0,1 1 1,-1-1-1,1 2 0,-1-1 0,2-1 0,-1 1 0,0 1 0,2-1 0,-2 0 0,2 2 0,0-2 0,-2 9 0,-8 76 579,9-43-381,3 62 1,0-106-245,-1 0 1,2 1-1,-2-2 1,1 1-1,0 0 1,1 1 0,-1-2-1,0 1 1,1 0-1,-1-1 1,0 1 0,2 0-1,-2-2 1,2 2-1,-2-1 1,2 0-1,0 0 1,-1 0 0,1 0-1,0 0 1,-1-1-1,1 0 1,0 1 0,-1-1-1,1 0 1,0 1-1,1-2 1,-2 1-1,8 0 1,-1 1 4,0-1 0,1-1 1,-1 0-1,0 0 0,1 0 0,-1-1 1,0-1-1,1 0 0,10-4 0,-12 4-29,0-2-1,-2 0 0,2 0 0,0 0 1,-1 0-1,0-2 0,-1 1 1,1 0-1,-2-2 0,2 2 1,-2-2-1,1 0 0,-1 1 1,0-1-1,-1-1 0,0 1 1,0-1-1,0 0 0,-1 0 1,4-14-1,-1-4-27,-2 1 0,0-2 0,-1 2 0,-2-2 1,-3-38-1,3 58 9,-1 5 22,0 0 0,0 1 0,0-2 0,0 2 0,-1 0 0,1-2 0,0 2 0,0-1 0,-2 0 0,2 0 0,-1 1 0,0 0 0,1-2 0,-3 0 0,3 1 8,1 2-16,2 0 0,-2 0 0,1 0-1,0 1 1,0-1 0,0 0 0,0 0 0,-1 1 0,2-1 0,-2 2 0,2-1-1,-2-1 1,0 1 0,1 1 0,0-2 0,0 1 0,-1 0 0,0 1-1,3 2 1,27 30-9,-28-28 21,9 11 28,0 0 0,-3 2 0,0 0 0,1-1 0,-2 1 0,-2 1 0,1 0 0,-2 0 0,-1 1 0,2 21 0,-5-32-6,2 0 0,-1 0 1,1 0-1,0 0 1,7 16-1,-8-24-17,-1 1 1,0 0-1,1-1 0,0 0 0,0 0 1,0 1-1,0-2 0,0 2 0,0-2 1,0 1-1,1-1 0,0 2 0,-1-2 1,0 0-1,0 1 0,1-2 0,0 1 1,1 0-1,-2-1 0,1 2 0,0-2 1,-1 1-1,1-1 0,4 0 0,34 0-2973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3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41 181 2913,'0'0'9687,"-4"-20"-8419,-3-5-850,-22-111 2571,37 279-1792,12-22-1533,7 179 0,-29-339 488,2 15-210,-1 0 0,2 0 1,2-1-1,6-34 0,-7 53 7,-1 0 0,2 0 0,-1-1 0,1 2-1,0-1 1,-1 0 0,2 0 0,-1 1 0,1 0 0,0-1 0,0 2 0,1-1 0,-1 1 0,2 0-1,-1 0 1,0 0 0,1 0 0,-1 0 0,0 1 0,1 1 0,0-1 0,6-1 0,-4 1 8,0 1 0,0-1 0,0 2 1,0-1-1,0 2 0,2-1 1,-2 1-1,0 0 0,16 4 0,-19-4 31,-1 1 0,0 1-1,1 0 1,-1 0-1,0-1 1,0 2-1,0-1 1,0 1-1,0 0 1,0-1-1,0 1 1,0 1-1,-1-1 1,0 1-1,1-2 1,-2 2-1,1 0 1,2 6-1,2 4-1,-2 0 0,-1 0 0,0 1-1,0 0 1,-1-1 0,0 1 0,-2 0-1,0 1 1,-1-2 0,0 1 0,-5 28 0,4-37 7,-1 0 0,1-1 0,0 2 0,-2-2 0,2 0 0,-2 1 1,0-1-1,1 0 0,-2-1 0,1 2 0,-1-1 0,0-1 1,0 0-1,0 0 0,0 0 0,-1 0 0,1 0 0,-2-1 1,2 1-1,-1-2 0,0 1 0,-1 0 0,1-1 0,0 0 1,-2 0-1,-4 1 0,-14 2 33,-2 1 0,2-4 1,0 1-1,-42-2 0,64-1-4,1 0 0,-1 0 0,0 0 0,2 0 0,-2-1 0,1 1 0,-1 0 0,0-1-1,1-1 1,-1 2 0,0-1 0,2 0 0,-2-1 0,1 1 0,0 0 0,0-1 0,-1 1 0,2-2 0,-5-2 0,-3-20-1231,13-9-4253,4 14-928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31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9861,'0'0'5687,"0"24"-5478,0 12-122,0-4 13,0-1 1,7 38 0,-6-59-87,0-2 0,2 1 0,-2 0 0,3 1 0,6 15 1,-9-22-14,0-2 1,1 2 0,-1-1 0,0 0 0,1 0 0,0 1 0,0-2 0,-1 2 0,2-2 0,-2 1 0,2 0 0,-1 0 0,0-1 0,0 0-1,1 1 1,-2-1 0,2 0 0,0-1 0,-1 2 0,1-2 0,0 1 0,-1-1 0,6 1 0,-1-1-60,0 0 0,1 0 0,-2 0 0,2-1 1,-1 0-1,1-1 0,-1 0 0,11-5 0,-14 4 1,2 1-1,-2-2 0,1 1 0,-1-1 0,0 0 1,0 0-1,0-1 0,0 1 0,-1 0 0,1-2 1,2-7-1,1 2 14,-2-1 1,1 0-1,-2 0 1,0-1 0,0 1-1,-2-1 1,4-15-1,-1-92 365,-5 114-286,0 5 320,0 5-96,0 0-272,0 0 1,0 0 0,1 0 0,1 0-1,-1 0 1,0 0 0,1 0 0,-1 0-1,0 0 1,2 0 0,2 5 0,7 13 6,39 74 96,-10-20 284,49 122-1,-81-172-321,-1-1-1,-1 0 1,-2 1 0,-1 0 0,0 1 0,-1-2 0,-3 2 0,0 0 0,-4 37 0,1-52-48,0 0 0,1-2-1,-2 1 1,0 1 0,-2-1 0,1-1 0,0 0 0,-1 0 0,0 0 0,-1-1 0,-1 0 0,-15 15-1,18-18 10,0-1 0,-2 0 0,0-1 0,1 2 0,-1-2 0,0 0 0,1-2 0,-2 2 0,1-1 0,-1 0 0,0-2 0,1 2 0,-1-2 0,0 0 0,0 1-1,0-2 1,0 0 0,0 0 0,-16-3 0,19 2 47,-2-2-1,1 0 1,-1 1-1,2-2 1,-2 1-1,2-1 1,-1 0-1,0 0 1,0 0-1,2-1 0,-1-1 1,0 2-1,1-1 1,0 0-1,0-2 1,-4-6-1,-3-5 77,2 1-1,1-2 1,0 1-1,-8-28 1,12 30-95,0 0 1,1 0-1,0 0 0,2-1 1,0 1-1,2-17 0,-1 26-69,1-1 0,-1 0-1,2 1 1,0 1-1,0-2 1,0 1-1,1 0 1,0 1 0,1-1-1,-2 0 1,2 1-1,0-1 1,0 2-1,2-2 1,4-5 0,6-1-441,2 1 1,-1 0-1,0 1 1,35-16-1,18-6-2639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32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51 3169,'0'0'8847,"3"-6"-7494,-2 2-1347,0 2 271,-1 0 0,2 0 1,-2 0-1,1 0 0,-1 0 0,0 0 0,1 0 0,-1 0 1,0 0-1,0 0 0,0-5 0,-1 6-231,0 1-1,1-2 1,-2 1-1,1 1 1,0-1-1,1-1 1,-2 2 0,1-1-1,0 1 1,-1-1-1,1 1 1,1 0-1,-1-2 1,-1 2-1,1 0 1,0 0 0,-1-1-1,1 1 1,0 0-1,-1 0 1,1 0-1,0 0 1,-1 0-1,1 0 1,-2 1 0,-5-1-59,2 0 0,-1 2 0,-1-1 0,1 0 0,1 1 0,-1-1 0,0 2 0,1-1 0,-1 1 0,0 1 0,1-1 0,0 1 0,0 0 0,0 0 0,1 0 0,0 1 0,-1-1 0,1 1 0,0 1 0,-6 10 0,4-7 17,2 0 0,0 1 0,1 0 0,-2 1 0,4 0 0,-2-1 0,1 1 0,0 0 0,1-1-1,0 2 1,2-1 0,-1 20 0,2-27 0,-1 0 0,2 0 1,-1 0-1,-1 1 0,1-1 0,2 0 0,-2-1 1,1 1-1,0 0 0,0 0 0,0 0 0,1-2 1,0 2-1,-1-1 0,1 0 0,1 1 0,-1-2 1,1 1-1,-2 0 0,2-2 0,0 2 0,-1-1 1,1 0-1,0-1 0,0 2 0,0-2 0,0 0 1,5 1-1,10 3-253,1-2 0,0 1 0,0-3 0,32 2 0,-36-3-483,-12 0-145,1 1-1,1-1 1,-2 0 0,1-1 0,0 1-1,-1-2 1,10 0 0,7-16-6729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3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9877,'0'0'4233,"7"37"-3496,31 226 207,-7-110-242,-15-83-619,8 80-1,-20-371-162,-4 218 39,0 1 0,1-2 0,-1 1 0,2-1 0,-2 1 0,1-1 0,0 2 0,1-1 0,-1-1 0,0 1 0,1 1 0,-1-1 0,2 0 0,-2 1 0,2-1 0,-2 0 0,2 1 0,-1-1 0,1 2 0,5-6 0,-3 4-4,1 1 0,-1 0 0,2 0 0,-2 0-1,0 1 1,2 0 0,-2-1 0,2 1 0,0 1-1,7 0 1,-11 0 33,0 0 0,-1 0 0,1 0 0,0 1 0,-1-1 0,1 2 0,0-2 0,-1 1 0,0 0 0,0 1 0,1-1 0,0 0 0,-2 1 0,2-1 0,-2 0 0,2 2 0,-2-2 0,3 3 0,0 2-4,0-2 0,-1 1 1,1 0-1,-2 1 1,1 0-1,0 0 0,1 8 1,1 4 34,-2 0 0,1 1 0,-3-2 0,2 26 0,-3 28 39,-6-71-3027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32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8356,'0'0'3524,"11"18"-2998,33 60-115,-43-77-386,-1 0 1,1 1-1,-1-2 1,2 1-1,-2 0 1,1 1-1,0-1 1,1 0-1,-2 1 1,1-2-1,0 1 1,1 0-1,-1-1 1,0 2-1,1-1 1,-1-1 0,0 1-1,1-1 1,-1 0-1,0 2 1,1-2-1,-1 0 1,0 0-1,1 0 1,0 1-1,0-1 1,-1 0-1,0 0 1,1-1-1,-1 1 1,0 0-1,1 0 1,-1-2-1,0 2 1,2 0 0,0-2-1,1 0 6,-2 0 0,2-1 0,-1 0 1,0 1-1,-1-1 0,1 0 0,0-1 0,2-2 0,0-5-53,1 2 1,-1-2-1,0 0 0,-1-1 0,-1 2 1,1-2-1,-1 1 0,-2-1 0,0 1 1,1-1-1,-1 0 0,-2-16 0,1 26 19,0 0-1,0 1 1,0 0-1,0-2 1,0 2 0,0-1-1,0 1 1,-2-2-1,2 2 1,0 0-1,-1-1 1,1 1-1,-1 0 1,1-2-1,-2 2 1,1-1-1,1 1 1,-1 0 0,-1-1-1,1 1 1,0 1-1,-1-1 1,1-1-1,0 1 1,-1 1-1,1-1 1,0-1-1,-1 2 1,1-1 0,0 1-1,-3-1 1,-4-1 20,1 1-1,0 1 1,-1 0 0,2 0 0,-2 0 0,-6 3 0,9-3-25,2 0 17,1 0 0,-1 1 0,0-1 0,1 1 0,-1 1 0,2-2-1,-2 1 1,0 0 0,1 1 0,-1-1 0,2 0 0,-2 1 0,2 0 0,-2 0-1,2-1 1,-2 2 0,0 1 0,-1 1 68,2-1 1,-1 1-1,0 1 1,1-1-1,-1 0 0,2 1 1,-3 8-1,0 8 290,1-1 0,2 0 1,-1 27-1,2-45-326,0 9 106,0 0-1,0 0 1,2 0-1,-1-1 0,2 1 1,5 16-1,-7-23-104,2-1 1,-1 0-1,1 1 0,0-1 0,-1 0 1,1 0-1,1 0 0,-1 0 0,1-1 0,0 1 1,0-1-1,0 1 0,0-2 0,0 1 1,1 0-1,-1-2 0,9 4 0,-2-1-12,1-1 0,-1 0-1,1-1 1,0 0 0,-2-1-1,25 0 1,-27-1-487,0 0 0,0-1-1,0 0 1,0-1 0,0 1 0,0-2 0,0 1 0,0-1 0,-1 0-1,14-7 1,18-26-7736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2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 6723,'0'0'6086,"15"0"-5123,18 1-704,36 3-88,75-8-1,-140 4-210,-1-1 1,1 1-1,-1-1 0,1-1 1,-2 1-1,2 0 0,-1-2 1,0 2-1,1-1 1,-2 0-1,1-1 0,0 2 1,-1-2-1,1 0 0,-2 1 1,2-1-1,0 0 0,-2 1 1,0-2-1,2 1 1,-2 0-1,1-1 0,-1 2 1,0-2-1,1 1 0,-2-1 1,1 1-1,0-6 0,2-12 121,0-2 0,-2 2 0,-2-35 0,-1 25 137,4 12-9,-2 15-64,1-1 1,-1 1-1,0-1 1,0 1-1,0-2 0,0 2 1,0-1-1,-1 1 1,-1 0-1,1-1 0,0 1 1,-1 0-1,1 0 1,-4-6-1,5 9 149,0 6-567,-2 102 17,5 141 598,0-227-250,-1 2 0,2 0 0,11 30 1,1 4 15,-7-122 997,-9 57-1130,2 1 1,-2 1 0,1-1-1,2 0 1,-2 1-1,0-1 1,2 0 0,0 1-1,1-1 1,-2 2-1,2-2 1,-1 2 0,1-2-1,1 2 1,-1-1-1,2 1 1,-2 1 0,1-1-1,0 1 1,1 0-1,0 0 1,0 0 0,0 0-1,0 1 1,0 0-1,1 1 1,0-1 0,-1 2-1,1-2 1,0 2-1,-1-1 1,1 2 0,13-1-1,-17 1 21,-1 1-1,1 1 0,0-1 1,1 0-1,-2 1 1,1-1-1,0 0 0,-1 1 1,1 0-1,-2 0 1,2-1-1,0 2 0,-2-1 1,2 1-1,-2-2 1,2 2-1,-2 0 1,0-1-1,1 1 0,0 0 1,-2-1-1,2 2 1,-1-1-1,0 2 0,5 7 39,-2 0 0,-2 2-1,1-2 1,2 22-1,-5 14 282,0-48-261,2 0-253,-2 2 0,0-2 0,1 0 0,-1 0 1,0 0-1,1 1 0,-1-1 0,0 0 0,2 0 1,-2 0-1,0 0 0,1 1 0,-1-1 0,1 0 1,-1 0-1,0 0 0,2 0 0,-2 0 0,1 0 1,-1 0-1,0 0 0,1 0 0,-1-1 0,2 1 1,-2 0-1,0 0 0,1 0 0,-1 0 1,0 0-1,1-1 0,-1 1 0,2-2 0,26-10-10675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3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113 267 5763,'0'0'8750,"-4"0"-8077,0-2-636,2 1 1,-1 0 0,0 1 0,-1-2-1,2 2 1,-1 0 0,0 0 0,-1-1-1,2 2 1,-2-1 0,1 0 0,0 0-1,1 2 1,-2-2 0,1 1 0,0 0-1,1-1 1,-2 2 0,1-1 0,0 2-1,1-2 1,-1 0 0,0 1 0,2 0-1,-2 0 1,-2 3 0,1 2 57,1-1-1,-1 1 1,2 0 0,-1-1 0,0 2 0,2-1-1,-2 1 1,1 12 0,-1 63 260,3-62-237,0-13-91,1 1 0,-1-1 1,2 2-1,-1-2 0,2 1 1,-2-1-1,2 0 0,1 1 1,-2-1-1,2 0 0,0 0 1,0-1-1,2 1 0,-1-1 1,0-1-1,1 1 1,0 0-1,6 5 0,-2-6-38,-2 1 0,1 0 0,0-2 0,1 0-1,-1-1 1,0 2 0,2-4 0,0 2 0,-2-1 0,2 0-1,-1-1 1,1 0 0,0-1 0,14 0 0,-14-1-38,1 0 0,-2-1 0,1 0 0,1-1 0,-1 1 0,17-7 0,-23 5 21,0 1-1,1-1 0,-1-1 1,0 1-1,1-1 0,-2 0 0,1 0 1,-1 0-1,0-1 0,0 1 1,0-1-1,0-1 0,4-7 1,0-3-70,0 1 1,-1-1 0,-2 0 0,0 0-1,-1-1 1,0 1 0,-1-1 0,1-19-1,-1-143-256,-5 100 370,2 67 6,-4-76-99,3 82 111,0-1 0,1 2-1,-3-2 1,2 2 0,-1-1-1,0 0 1,-1 0 0,0 1-1,1 0 1,-1-1-1,-8-7 1,11 30-21,4 69 37,27 139 0,-23-177-5,8 100 139,-16-148-165,0 0 1,1 0-1,-1 0 1,0 0-1,2 0 1,-2-1-1,1 1 1,-1 0-1,0 0 1,1 0-1,-1 0 1,0-2-1,2 2 1,-2 0-1,0 0 1,0-1-1,1 1 1,-1 0-1,0 0 1,0-1-1,1 1 1,-1 0-1,0-2 1,0 2-1,0 0 1,0-1-1,0 1 1,2-1-1,-2 1 1,0 0-1,0-2 1,30-78 16,-10 28-201,2 0 1,2 2 0,36-57-1,-39 75 147,-44 88 12,15-40 73,3 0-1,-2 1 0,2-1 1,1 2-1,1-2 1,-1 1-1,3 0 1,0 1-1,1 30 0,0-42 1,1 2-1,0 0 1,1-1-1,-1 1 1,2-1-1,-1 1 1,1-2-1,0 1 1,-1 0-1,2-1 1,0 1-1,0 0 1,0-2-1,2 2 1,-1-2-1,0 0 1,1 1-1,-1-1 1,0 0-1,2-1 1,0 0-1,-1 0 1,1 0-1,9 4 1,-8-6-160,-1 0 0,1 0 0,-2-2 0,2 1 0,0-1 0,12 0 0,-8 0-774,2-4-2303,-5-16-4244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3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10149,'0'0'5970,"44"159"-5361,-36-127-225,-3-11-384,1-4 16,-4-9-16,-2-1-96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34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1008,'16'-183'17192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3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7395,'0'0'8196,"3"7"-7436,11 34-706,-2 2-1,0 1 1,7 68-1,-16-55 16,-3-54 363,0-19 75,0 5-428,0-31-5,6-53 0,-4 82-178,0-2 1,2 2-1,0-2 0,0 2 0,2-1 1,-1 1-1,12-20 0,-14 29 54,0 0 0,-1 1-1,1-1 1,1 0 0,-1 1-1,1-1 1,0 2 0,-2-1-1,2 0 1,0 1 0,2-1-1,-2 0 1,0 2-1,0-2 1,5 1 0,-5 0 30,-1 2 1,-1-1-1,1 1 1,1 0 0,-1 0-1,-1 0 1,1 0-1,1 0 1,-1 0 0,-1 1-1,1-1 1,0 2-1,1-1 1,-2-1-1,1 1 1,0 1 0,-1-1-1,1 0 1,0 2-1,-1-2 1,0 1-1,0 0 1,1 0 0,1 3-1,4 4 21,-1-1 0,-1 2 0,0-1 0,-1 2 0,0-2 0,1 2 0,-2-2-1,0 2 1,-2-1 0,2 1 0,0 16 0,2 38-5177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3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211 181 592,'0'0'14239,"10"-7"-13305,38-21-179,-45 24-706,0 2 0,-1-1 0,1-1 0,0 0 0,-1 1 0,0-1 0,0 0 0,0 0 0,-1 0 1,0 0-1,1 0 0,-1 0 0,0 0 0,-1 0 0,2 0 0,-2 0 0,0 0 0,0-1 0,0 1 1,-2 0-1,1-5 0,1-6-81,0 12 28,-1 2-1,1 0 1,0-2-1,-2 2 0,2-1 1,-1 0-1,1 0 1,-1 1-1,-1-2 1,2 2-1,-1 0 1,0-1-1,-1 1 1,1 0-1,0-1 1,-1 1-1,1 0 1,0-1-1,-1 1 1,1 0-1,-2 1 1,2-2-1,0 1 1,-1 1-1,0-1 1,0 1-1,1-2 1,-2 2-1,2 0 1,-2 0-1,2 0 1,0-1-1,-3 2 1,-3-2-10,2 1 1,-1 0 0,1 0 0,-2 0 0,2 1-1,0-1 1,-1 2 0,1-1 0,0 0-1,-10 5 1,8-2 16,2 0-1,0 1 0,-1-1 0,1 1 1,0-1-1,1 2 0,0-1 1,-2 2-1,2-2 0,2 0 1,-2 2-1,1 0 0,-1-2 1,1 2-1,2-1 0,-4 12 1,-1 3 8,2 0 1,2 1 0,0-1 0,1 26 0,1-47-12,0 1 0,0 0-1,0-1 1,0 2 0,0-2 0,0 1 0,1 0 0,-1-1-1,0 2 1,2-2 0,-2 1 0,0-1 0,1 1 0,-1-1-1,0 2 1,1-2 0,-1 1 0,2-1 0,-2 1 0,1-1-1,-1 0 1,1 2 0,-1-2 0,2 0 0,-2 0 0,2 1-1,30 3-10,-29-4 9,1 0 0,0 0 0,-1 0 0,-1-1 1,2 1-1,-1-2 0,1 2 0,-1-1 0,1 0 0,-2-1 0,1 1 0,0 0 0,-1-2 1,2 2-1,-1-1 0,2-3 0,7-8-40,-4 14 1,7 27-16,-12-20 53,18 51 22,15 65 0,-29-98 6,-3 1 0,0 0 1,-2 1-1,0-2 0,-4 33 0,1-48-15,-2-1-1,1 1 1,-1 0 0,-1-2-1,1 2 1,-2-2-1,1 0 1,-1 1 0,-1-1-1,0 0 1,0 1-1,0-2 1,-2 0 0,-14 13-1,13-13 40,-2 1-1,1-1 0,-1-1 0,-1 1 1,1-1-1,-1-2 0,0 0 1,-1 1-1,1-2 0,-1 0 0,-22 4 1,34-8 1,-2 0 1,0 0-1,2 0 0,-2 0 1,1 0-1,0 0 1,0 0-1,0 0 1,0-2-1,-1 2 1,2-1-1,-2 1 1,2-1-1,-1-1 1,0 1-1,0 0 1,0 1-1,0-2 0,1 1 1,0-2-1,-2 2 1,2 0-1,-1-1 1,1 1-1,0-2 1,-1 2-1,2 0 1,-1-2-1,0 2 1,1-2-1,-2 2 1,1-2-1,1 2 0,0-2 1,-1 0-1,1 2 1,0-2-1,0-2 1,-2-10 117,1 1 0,1-1 0,1 2 0,3-23 0,-2 28-192,0 1 1,0-1 0,0 0-1,1 1 1,0-1 0,1 2 0,0-1-1,0 0 1,0 1 0,1-1-1,-1 0 1,1 2 0,1 0 0,-1-1-1,2 1 1,6-6 0,12-6-1888,1 1 1,51-24 0,-65 35 729,41-22-10546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3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24 9444,'0'0'4517,"-4"31"-4077,-17 101 78,18-116-379,2 1 1,0-1-1,1 1 1,0-1-1,1 2 1,0-2-1,5 20 1,-5-32-117,0 0 1,2 0 0,-2 0-1,1 0 1,0 0 0,1 0 0,-2-2-1,2 2 1,0-1 0,-1 1-1,2-1 1,-1-1 0,1 2-1,-1-1 1,1 0 0,-2-2 0,2 2-1,0-1 1,0 0 0,0-1-1,0 2 1,0-2 0,0-1 0,0 1-1,2 1 1,-2-2 0,5 1-1,3 0-35,1 1-1,1-1 1,-2-1-1,1-1 1,0 1-1,1-3 0,14-2 1,-23 3 1,0 0 1,1 0 0,-1 0-1,0-1 1,1 0-1,-2 1 1,1-2-1,-1 0 1,1 1-1,-1-1 1,0 0 0,0 0-1,0-1 1,-1 1-1,1-2 1,-1 2-1,-1-1 1,5-8 0,-2 1 29,-1 0 1,0 0 0,-1 0 0,0-2 0,-2 2 0,0-1 0,1 1 0,-2-1 0,-2-19 0,2 22-3,-1 2 0,0-1 0,-1 1 1,0 0-1,-1 0 0,0 0 0,1 0 0,-2 0 0,0 0 0,0 1 0,-2-1 0,2 2 0,-1-1 1,-11-10-1,7 9-12,-1 1 0,0 2 0,-1-2 0,0 2 0,1 1 1,-1-2-1,-1 2 0,1 2 0,-1-1 0,0 0 0,0 1 1,0 0-1,-17 1 0,20 1-26,1 1 1,-2-1-1,1 2 1,0-1-1,1 2 1,-2-2-1,2 3 0,-12 3 1,16-5-14,-1 1 1,1 0-1,-1-1 1,1 2-1,0-1 1,0 1-1,0 0 0,0 0 1,1 0-1,-1 0 1,1 0-1,-1 0 1,2 1-1,-4 6 0,1 2-257,1-1 0,1 2-1,1-1 1,-1-1 0,2 1-1,-2 21 1,3-24-543,0 0 0,1 0 0,1 0 0,-1-1 0,4 15 0,-1-17-370,-1 1-1,1-2 0,0 1 1,0 0-1,7 7 0,-10-14 1142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3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11637,'0'0'6638,"0"24"-6691,0 148 29,0-164 18,0 1 0,0 0 0,1-1 1,1 2-1,0-2 0,0 0 1,0 1-1,2-1 0,-1 0 0,5 9 1,-5-14-33,-2 0 1,0-1 0,2 1 0,0 0 0,-2-2 0,2 2 0,-1-1 0,1 0-1,0 0 1,-1 0 0,1-1 0,0 2 0,-1-2 0,1 0 0,1-1 0,-1 2-1,-1-1 1,2 0 0,-1-1 0,1 0 0,-1 2 0,-1-2 0,2 0 0,-1 0 0,1 0-1,-1-2 1,1 2 0,-2 0 0,1-1 0,5-2 0,-4 2-16,0-2 1,0 2-1,-1-2 0,1 1 1,-2-1-1,2 0 0,-1-1 1,0 2-1,1-1 0,-2-1 1,1 0-1,-2 1 1,2-1-1,0 0 0,1-5 1,4-8-113,-2-1 0,8-22 0,-8 11 199,1 0 0,-3-2 1,0 2-1,-3-50 352,-1 100-197,-5 38 254,6 105 0,-1-160-442,2 1 0,-2-1-1,1 2 1,-1-2 0,1 0 0,1 1-1,-1-1 1,2 0 0,-2 0 0,2 0-1,-1 0 1,0 0 0,0 0-1,2 0 1,-1 0 0,0-1 0,1 1-1,-2-2 1,2 1 0,0 1 0,-1-1-1,1-2 1,0 2 0,0-1-1,1 0 1,-1 0 0,0 0 0,0-1-1,2 0 1,-2 1 0,1-2 0,6 1-1,-7-1-9,-2 0-1,2 0 0,0 0 1,-1 0-1,1-1 0,0 1 1,-1-2-1,1 1 0,-2 0 1,2-1-1,-1 1 1,1 0-1,-1-1 0,3-3 1,0 1-10,-2-1 1,1-1 0,-1 1 0,0 0-1,-1-1 1,1 0 0,1-6-1,6-10 13,-2 0 0,-1-1 0,0-1-1,-3 1 1,1-1 0,3-38 0,-2-146 826,-7 161-305,1 110-574,2-1-1,23 113 1,-19-142 137,2 2 1,2-3-1,1 1 1,0-1-1,3 0 0,31 50 1,-18-49 62,-28-33-160,2 1 0,-2-1 0,1 2 0,-1-1 0,1-1 0,-1 1 0,2-1 0,-2 0 0,1 2 0,-1-2 0,1 1 0,1-1 0,-2 0 0,1 0 0,0 1 0,-1-1-1,2 0 1,-1 0 0,0 0 0,-1 0 0,2 2 0,-1-2 0,-1 0 0,1 0 0,1-2 0,-1 2 0,-1 0 0,1 0 0,1 0 0,-2 0 0,1-1 0,0 1-1,-1 0 1,2-1 0,-1 1 0,-1 0 0,1-2 0,-1 2 0,2-1 0,-1 1 0,-1-1 0,1-1 0,13-35-2974,-5-16-6070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3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12070,'0'0'7859,"201"36"-7107,-134-36-367,-12 0-385,-17 0-705,-18 0-1728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7:38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15 16824,'0'0'6179,"0"-15"-7780,-5 15-1585,-18 0-5586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0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6755,'0'0'7668,"1"-4"-6628,7-15-298,-6 15-265,-2 35-479,9 151-91,3 117-489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24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9 160 1088,'0'0'9610,"0"-11"-8257,1-10-874,1 6 100,-2 0 1,0 1-1,0-1 1,-2 2-1,1-2 1,-7-25-1,9 72-707,-2-11 91,5 71 1,5-1 1,23 101 0,-21-131 23,-7-33 89,-4-21 287,0-20-79,0-5-269,0 4-19,0-2 0,1 0 0,6-30 0,-6 40-18,1 0 0,0 1 1,1 0-1,-2-1 0,3 1 0,-1 0 1,0-1-1,1 2 0,0-1 1,0 1-1,0 0 0,0 0 1,0 0-1,6-4 0,-2 1-15,2 2 0,-1 1 0,0-1 0,1 1 0,-1 0 0,2 1 0,-2 0-1,2 1 1,-2-1 0,2 2 0,-1 1 0,1-2 0,-2 2 0,18 2 0,-23-2 19,0 1 1,0-1-1,0 1 1,0-1-1,0 2 0,-1-1 1,1 0-1,0 2 1,-2-2-1,2 1 1,-1 0-1,1 0 1,-1 0-1,-1 1 0,2 0 1,-1-1-1,0 1 1,-1 0-1,0 1 1,0-2-1,1 2 1,-2-1-1,2 1 0,-2-1 1,2 6-1,2 2 1,-2 1 1,1 0-1,-1 1 0,-2-1 0,0 0 0,2 24 0,-4-33 16,1-1 0,0 1 0,0 0 1,-2-1-1,2 1 0,-1 0 0,1-1 0,-1 1 0,-1-2 0,1 2 0,0 0 0,-1-1 1,1 0-1,0 0 0,-2 0 0,-1 3 0,-1-1-4,1 0 1,-2 0-1,0 0 1,0 0-1,1-1 0,-10 3 1,-5 2 5,-1-1 1,0-2-1,-25 5 1,-31-2 221,44-8-446,25-2-306,8 0-406,30-18-3227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25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215 120 144,'0'0'10813,"0"-12"-9954,-2-37-304,2 47-505,0 0-1,0-1 1,0 2 0,0-2-1,0 0 1,0 2 0,-1-2-1,1 1 1,-1 0 0,1 0-1,-2 0 1,1 0 0,0 0-1,-1 0 1,2 0 0,-1 0 0,0 0-1,-2 1 1,2 0 0,-1-2-1,1 2 1,0-1 0,-2 1-1,2 0 1,-2-1 0,2 1-1,-2 1 1,-1-3 0,-3 2 23,1 0 0,-1-1 0,-1 2 0,1-1 0,1 1 0,-14 1 0,0 1-96,16-2 31,0 0 1,0 0-1,0 0 1,1 1-1,-1-1 1,0 1-1,1 1 1,-1-1-1,0 0 1,2 1-1,-2-1 0,1 2 1,-1-2-1,1 2 1,1-2-1,-1 2 1,0-1-1,1 1 1,-1 0-1,0-1 1,1 1-1,0 0 1,0 1-1,0-2 0,0 2 1,0-1-1,1 1 1,0-1-1,-1 1 1,0 5-1,-2 11-6,1-1 0,0 1 1,2 0-1,2 32 0,-1-27-51,0-21 53,0 0 1,0-1-1,0 1 1,0-2-1,2 2 0,-2 0 1,1-1-1,-1 1 0,1-1 1,1 1-1,-1-2 1,0 1-1,2 1 0,-2-1 1,1-1-1,0 1 1,1 0-1,-2-1 0,2 1 1,5 5-1,-3-5 4,1-1 1,-1 0-1,0 0 0,1 1 1,-1-2-1,0 1 0,1-1 1,0 0-1,0-1 0,-1 0 1,12 0-1,-13 0-14,-1 0-1,1 0 1,0-1-1,0 0 1,0 1-1,-1-2 1,1 1 0,0 0-1,-2-2 1,2 2-1,-1-1 1,1 0-1,-1-1 1,-1 2-1,1-2 1,0 0 0,-1 1-1,1-1 1,0 0-1,-1-1 1,4-4-1,2-6-47,0-2 0,0 0 0,8-24-1,0-2 17,-16 41 142,4 16-606,-2-6 509,1 0 0,1 2 0,0-2 0,11 18 0,-14-24-4,0-1 1,1 0 0,0 0 0,0 1 0,0 0-1,1-2 1,-2 2 0,2-2 0,0 2-1,-1-2 1,1 0 0,0 1 0,-1-1-1,1 0 1,0 1 0,1-1 0,-2-1-1,1 1 1,0-1 0,1 2 0,4-2-1,8 1-216,-11-1-353,0 0 1,1 0-1,-1 0 1,0 0-1,10-3 0,8-7-4919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2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149 427 5122,'0'0'6846,"8"-11"-4637,-6-4-1918,-1 2 0,0-2 0,-1 1-1,0 0 1,-4-22 0,4 34-284,0-1 0,-1 0 0,1 2 0,-1-2 0,1 1 0,-2 0 0,1 0 0,0-1 0,1 2 1,-2-2-1,1 2 0,0-2 0,-1 2 0,0-1 0,0 0 0,1 0 0,-2 1 0,2 0 0,0-1 0,-2 1 0,2 0 0,-5-2 0,1 0-24,1 2-1,-1 0 1,-1-1-1,2 2 0,-1-1 1,0 1-1,-1-1 1,2 1-1,-10 1 1,11 0 8,0-1 0,1 2 0,0-1 1,0 0-1,-1 1 0,0-1 0,1 0 0,0 2 1,0-2-1,0 2 0,0-2 0,0 2 1,0-2-1,0 2 0,1 0 0,0-1 1,-1 0-1,1 0 0,0 1 0,-1 0 1,0 5-1,-2 4 9,0 1 0,0 0 0,-2 17 1,4 0 50,0 46 1,2-52-41,0-21-15,-1 0 0,2 1 0,-1-2 0,0 1 0,0 0 0,2-1-1,-2 1 1,1 0 0,0 1 0,1-2 0,-2 1 0,1 0 0,2-2 0,-2 2 0,0-1-1,1 1 1,0 0 0,0-2 0,0 2 0,0-2 0,0 2 0,1-2 0,4 3 0,-3-1-17,1-1 1,0 0 0,1-1 0,-1 0-1,0 1 1,1-1 0,-1-1 0,0 1-1,1-1 1,-1 0 0,12-1 0,-13 0-45,0-1 0,0 1-1,0 0 1,-1-2 0,1 2 0,0-1 0,0 0 0,-1-1 0,1 0 0,-2 1 0,1-1 0,1 0-1,-1 1 1,-1-1 0,1-1 0,-2 1 0,2-1 0,0 0 0,-2 2 0,2-2 0,1-7 0,1-4-97,0 1 1,-1-1 0,0-1 0,4-23-1,-4-21 115,-2-74 0,-2 78 203,0 33 137,-6-42 0,5 59-208,1 2 0,-1-1-1,-1 0 1,1 1-1,0-2 1,-1 2-1,0 0 1,-1-1-1,2 1 1,-2 0 0,0 0-1,-1 0 1,2 0-1,-1 0 1,-6-4-1,5 9-119,1 10-119,-1 44 137,3 98 0,2-116 139,-1-27-76,0 0 0,1 1 0,1-2 0,-1 2 0,0 0 0,2-2 0,1 2 0,-1-2 0,1 0 0,0 1 0,1-1 0,-1 0 1,1-1-1,2 2 0,-2-2 0,2 0 0,1 0 0,-1-2 0,1 1 0,-2 0 0,2-1 0,2 1 0,-2-2 0,1 1 0,0-1 0,14 4 0,-4 1-153,30 10-4668,-32-18-2783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26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3378,'0'0'6272,"0"0"-6175,0 0 1,0 0-1,0 0 0,0 0 1,0-1-1,1-3 2631,1 4-2630,-2 0-1,0 0 0,0 0 1,0 0-1,0 0 1,0 0-1,0 0 1,1 0-1,-1 0 0,0 0 1,0 0-1,0 0 1,0 0-1,0 0 0,0 0 1,1 0-1,-1 0 1,0 0-1,0 0 1,0 0-1,0 0 0,0 0 1,0 0-1,2 0 1,-2 1-1,10 38-148,0 1 1,-2 0-1,-3 1 0,0-1 1,-2 54 471,-3-104 518,-3-42-689,2 24-227,1 0-1,0-1 1,7-31 0,-7 53-43,1 1 1,0 0-1,1 0 0,0-1 1,1 2-1,-2-2 0,2 2 0,1-1 1,-1 1-1,1 0 0,-2-1 1,2 1-1,2 0 0,-2 1 0,0-2 1,1 2-1,-1 0 0,1 0 1,9-4-1,-12 6-3,2 0 0,0 1 0,0 0 0,-1-1 0,1 1 0,0 0 0,0-1 1,0 2-1,0-1 0,0 1 0,0 0 0,0 0 0,1 0 0,-1 1 0,0-1 0,0 2 0,4-1 0,-2 2-2,-1-1 0,0 1 0,1 0 0,-1-1 0,0 2 0,-1 0 0,2-1 0,-2 1 0,0 0 0,6 8 0,1 3 3,0 1 0,-2-2 0,0 4 1,-1-2-1,0 1 0,8 27 1,-14-39-92,-1 2 1,0-2 0,-1 2 0,2 0 0,-2 10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2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176 193 5555,'0'0'7662,"1"-5"-7137,3-6-350,-1 1 0,-1-2 0,0 1 0,-1 0-1,0 1 1,-1-2 0,0 1 0,-1-13 0,0 21-169,1-1 0,0 2 0,-2-2 0,2 1 0,-1-1-1,0 1 1,1 1 0,-2-2 0,1 1 0,-2 0 0,2 1 0,0-1 0,-2 0 0,2 1 0,-2-1 0,0 0 0,2 1 0,-2-1 0,1 2 0,-1-2-1,0 2 1,1-2 0,-2 2 0,1-1 0,0 1 0,1 0 0,-2-1 0,1 1 0,-1 1 0,1-1 0,-6-1 0,6 2-16,-1 0 0,2-1 1,-1 1-1,-1 0 0,1 0 0,1 1 1,-2-1-1,1 0 0,0 2 0,-1-2 1,2 1-1,-1 0 0,0 1 1,1-1-1,-1 0 0,0 1 0,1-1 1,-1 0-1,0 2 0,1-2 0,-1 2 1,2 0-1,-2-2 0,0 2 1,2-1-1,0 1 0,-2 0 0,2-1 1,-1 1-1,1 0 0,0-1 0,-1 1 1,1 5-1,-7 12 5,3 1 1,-1 1-1,1-1 1,2 2-1,1-2 1,-1 2-1,3-2 1,0 2-1,4 23 1,-4-43 6,1-2 0,-1 2 0,2-2 0,-2 2 0,1-2 0,0 1 0,1 0 0,-2 0 0,1-1 0,0 0 0,1 1 0,-1 0 0,0 0 0,1-1 0,-1 0 0,2-1 0,-2 2 0,0-1 0,1 0 0,0 1 0,0-2 0,0 1 0,0-1 0,-1 1 0,6 1 0,-3-2-34,0 1 0,0 0 0,1-1 1,-1 0-1,1 0 0,-1 0 0,0 0 0,2-1 0,-2 1 0,9-3 0,-12 2 24,1 0 0,-1-1-1,2 1 1,-2-2 0,0 2 0,1 0 0,-1-1 0,0 0 0,1 0 0,-2 1 0,1-2-1,0 2 1,-1-2 0,2 2 0,-2-2 0,1 2 0,0-4 0,7-41 63,-8 44-47,2-46 113,-2 41-84,0-1 0,0 1 0,0-1 0,0 0 0,1 2 0,0-2 0,1 1 0,0-1 0,5-11 0,-7 18-44,1 0 1,1 1-1,-1-2 1,0 1-1,1 1 0,-1-1 1,0 1-1,1-2 1,-1 2-1,0 0 1,1-1-1,-1 1 0,0 0 1,1 0-1,-1 0 1,0 0-1,1 0 0,-1 0 1,0 0-1,1 0 1,2 1-1,-2-1-14,1 0 0,-2 0-1,2 2 1,0-2 0,-1 1-1,1-1 1,-2 1 0,2 1 0,0-1-1,-2-1 1,2 1 0,2 5-1,68 96 176,-21-26-38,-49-73-115,0 1 0,-1-1-1,1 1 1,0-2 0,-1 1 0,2 0 0,-1-1-1,0 1 1,7 4 0,-8-7 9,-2 1 0,1-1 0,-1 0 0,1 0 0,1 0 1,-2 0-1,1 0 0,-1 0 0,1 0 0,1 0 0,-2 0 0,1 0 0,-1 0 0,1 0 0,1 0 1,-2 0-1,1 0 0,-1 0 0,1-1 0,-1 1 0,2 0 0,-2-2 0,1 2 0,-1 0 0,1-1 1,-1 1-1,2 0 0,-2-1 0,1 1 0,-1-2 0,0 2 0,1-1 0,-1 1 0,0-1 1,2-1-1,12-31 527,-10 25-467,11-31 63,0-1-151,1 0-1,2 2 0,26-42 1,-42 80 12,-2 0 1,0-2 0,0 2 0,0 0-1,0 0 1,0-1 0,1 1 0,-1 0-1,0 0 1,0-1 0,1 1 0,-1 0-1,0 0 1,0 0 0,2-2 0,-2 2-1,0 0 1,0 0 0,1 0 0,-1 0-1,0 0 1,1-1 0,-1 1-1,0 0 1,2 0 0,-2 0 0,0 0-1,1 0 1,-1 0 0,0 0 0,0 0-1,1 0 1,-1 0 0,0 0 0,2 1-1,-2-1 1,0 0 0,1 0 0,-1 0-1,0 0 1,0 0 0,1 2 0,-1-2-1,0 0 1,0 0 0,2 0-1,-2 1 1,0-1 0,0 0 0,1 0-1,-1 1 1,0-1 0,0 0 0,0 2-1,0-2 1,12 25-203,-11-21 209,67 209-25,-62-201 28,-1 0-1,0 0 1,2 0 0,13 20-1,-16-26 35,0-1 0,1 0 0,-1 1 0,2-2 0,-1 1-1,-1-1 1,3 0 0,-2 0 0,0 0 0,2-1 0,5 3-1,-12-6-13,0 0 1,1 0-1,-1 0 0,0 0 0,0 0 0,0 0 0,2 0 0,-2 0 0,0 0 1,0 0-1,1 0 0,-1 0 0,0 0 0,0 0 0,0 0 0,1 0 1,-1-1-1,0 1 0,0 0 0,0 0 0,2 0 0,-2 0 0,0 0 0,0 0 1,0-1-1,0 1 0,1 0 0,-1 0 0,0 0 0,0-2 0,0 2 0,0 0 1,0 0-1,0 0 0,0-1 0,1 1 0,-1 0 0,0 0 0,0-1 0,3-15 239,-3 10-154,11-75 104,-2 12-261,23-90 0,-29 148 70,-1 1 0,0-1 0,2-17 0,-4 28-32,17 7-580,11 27 627,-24-30-38,0 0 0,0 0 0,-1 0 0,1 0 0,-2 0 0,1 2 0,0-2 0,-1 1 0,0-1 0,0 1 0,0 1 0,-1-1 0,0-1 0,2 11-1,1 170 31,-5-121-135,1-64-107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2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8228,'0'0'9620,"0"-47"-8932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2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237 185 2369,'0'0'4586,"6"-17"-1902,-5-10-1164,0 13-1250,-1-1 0,-1 0-1,-2-17 1,3 28-238,-1 2 1,1-2-1,-1 1 0,-1-1 0,1 1 1,0 1-1,-1-2 0,1 1 0,0 0 1,-2 1-1,2-1 0,-2 0 0,2 1 1,-2-1-1,0 0 0,1 1 0,-1 0 1,0 0-1,-2-2 0,0 2-24,1 1 1,0 0-1,-2 1 0,2-2 0,-1 2 1,0-1-1,1 1 0,-2 0 0,2 1 1,-1-1-1,1 0 0,-1 2 0,1-1 1,0 0-1,-2 1 0,2-1 0,0 2 0,-1-2 1,1 2-1,0-1 0,0 1 0,-5 5 1,-1 0-22,2 1 0,0 1 0,0-1 1,2 2-1,-1-1 0,0 1 0,2 0 1,0-1-1,-1 2 0,2-1 1,-4 20-1,3-11 24,2 0-1,1 1 1,0-1 0,1 0 0,2 1-1,2 23 1,-2-40 13,-1-1 0,0 1 0,2-1 0,-1-1 1,-1 2-1,1-1 0,1 0 0,-1-1 0,0 1 0,2 0 0,-2-1 0,1 1 0,0 0 0,1-1 0,-2 1 0,2-2 0,0 2 0,-1 0 0,1-2 0,0 0 0,-1 2 0,1-2 0,0 1 0,-1-1 0,1 0 0,6 2 1,5 0 64,0-1 1,0 0 0,0-1-1,25-1 1,-30 0-105,-3 0 21,-2 0-1,0 0 0,1 0 1,-1-1-1,1-1 0,-1 1 1,0 0-1,2-1 0,-2 1 1,0-2-1,0 2 0,0-2 0,0 1 1,0-1-1,0 0 0,-2 1 1,2-1-1,-1-1 0,1 1 1,-1-1-1,-1 0 0,1 0 0,0 0 1,-1 0-1,0 0 0,0 0 1,0 0-1,-1 0 0,3-9 1,1-10 29,-1 1 0,-1-1 0,0 0 0,-2-38 1,-1 57-30,0 3 79,1 26-274,31 106-113,-18-86 470,12 82 1,-22-97-141,-1 1 0,-2 0 0,-2-1 0,-3 37 0,1-55-21,1 1 0,-1-1 0,-1 2 0,-1-2 0,1 0 0,-2 0 0,0 0 0,-1 0 0,0-2 0,1 1 1,-2 0-1,-11 10 0,12-13-6,-1 0 1,0 0 0,0-1 0,0-1 0,0 1-1,-1 0 1,0-2 0,-1 0 0,1 1-1,0-2 1,-2 0 0,2 0 0,-2-2 0,0 1-1,1 0 1,0-2 0,-16 2 0,23-3 10,0 0 1,1 0-1,-1-2 0,0 2 1,1 0-1,-1-1 1,0 0-1,1 1 1,-1-2-1,0 1 0,1 0 1,-1-1-1,0 1 1,2 0-1,-2-2 1,2 2-1,-2-1 1,-2-4-1,2 2 31,-1-2 0,2 1-1,-2 0 1,1-1 0,0 1 0,2 0 0,-2-2 0,-1-6 0,0-9 125,2 0 0,-1-1 0,0-36 0,3 53-153,0-2 0,0 1 0,0-1 0,2 0 0,-1 1 0,0-1-1,1 2 1,0-2 0,1 1 0,0 0 0,-1 1 0,1-1 0,1 0 0,0 1 0,0-1 0,0 0 0,1 2 0,-1 0 0,2-1 0,-1 1 0,2 0 0,-2 1 0,2-2 0,-2 2 0,8-4 0,67-30-1095,-30 16-2154,-14 2-1611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3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175 420 6563,'0'0'5936,"2"-15"-5373,-2 12-515,6-33 1055,0-45 0,-6 80-1096,-1-1-1,1 1 1,0 0-1,0-1 0,0 1 1,-1 1-1,1-1 1,-2-1-1,2 1 0,0 0 1,-1-1-1,1 2 1,-1-1-1,-1 0 1,2 1-1,-1-2 0,0 1 1,1 1-1,-2-1 1,1 1-1,1-2 0,-1 2 1,-1-1-1,1 1 1,0 0-1,-1-1 1,1 1-1,1 0 0,-1 0 1,-1 0-1,1-2 1,-2 2-1,-49-1-92,38 2 118,11-1-36,0 0 1,1 0 0,-1 2 0,0-2-1,1 1 1,-1-1 0,0 1 0,1 1-1,0-2 1,0 1 0,-1 0 0,0 1-1,1-1 1,0 2 0,0-2 0,-4 4-1,2-1-5,0 2-1,2-1 0,-2-1 0,1 1 0,-1 1 0,1-1 1,-2 8-1,1 2 1,0-2 1,0 2 0,1 0-1,2-1 1,-2 25 0,3-27 3,-1-8-1,1 1 0,0 1 1,1-1-1,-1 0 1,0-1-1,2 2 0,2 7 1,-4-12 5,1 1 0,0-1 0,1 0 0,-1 1 0,-1-1 0,1 0 0,1 1 0,-1-1 0,0 0 0,1-1-1,0 2 1,0-1 0,-1-1 0,0 1 0,1 1 0,0-2 0,0 0 0,-1 1 0,0-1 0,2 0 0,-2 0 0,1 1 0,0-1 0,0 0 0,-1 0 0,3-1 0,0 1-19,0 0-1,0 0 1,1 0-1,-1-1 1,0 1 0,-1-2-1,1 1 1,0 0 0,0-1-1,0 1 1,0 0 0,-1-2-1,1 2 1,-2-2-1,6-2 1,-1-2-57,0 0 0,-2-1 0,0 0 0,1 0 0,6-12 0,-4 6-73,-2-1-1,0 0 1,4-17 0,-8 31 431,-2 12-196,0-7-172,-2 14-37,4 0-1,4 36 0,-6-50 101,2-1-1,-2 1 0,1 0 1,0 0-1,1 0 0,-1-1 1,0 1-1,2-2 1,-2 2-1,2-1 0,-2 1 1,2-1-1,0-1 0,-1 1 1,1 0-1,0-1 1,-1 1-1,2 0 0,-1-1 1,1 0-1,4 3 0,-5-5-25,-1 1-1,1 1 1,1-2-1,-1 1 1,-1-1-1,2 0 1,-1 1-1,0-1 0,1 0 1,-2-1-1,1 1 1,1 0-1,-1-1 1,-1 1-1,1-2 1,1 1-1,-1 0 0,3-2 1,-2 0 21,2-1 1,-2 2-1,-2-2 0,2 1 1,0-1-1,0 0 0,-1 0 1,0 0-1,-1 0 0,5-8 1,0-1 120,-2-1 1,0 0 0,1-1 0,-2 0-1,-2 1 1,5-26 0,-6-155 1671,-2 158-1639,1 14 94,-3 0 1,1 2-1,-10-36 0,8 54 13,2 15-329,1 24-175,1-16 229,5 131-48,-2-129 81,0 1 1,2 0-1,0-2 0,15 39 0,-18-56-170,3 11-68,-4-3-2731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3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5539,'0'0'5658,"17"-7"-5543,57-23 80,-69 28-162,-1 1 1,1-2-1,-1 2 1,2 0-1,-1 1 1,-1-2-1,1 2 1,1 0-1,-1-1 1,-1 2-1,1-1 1,1 0-1,-2 2 1,1-2-1,0 1 1,-1 0-1,2 2 1,-2-2-1,1 1 1,-1 0-1,0 1 1,0 0-1,1-1 1,-1 1-1,-1 0 1,1 1-1,0-2 1,0 2-1,-1 0 1,-1 0-1,2 0 1,-1 0-1,0 0 1,2 7-1,2 4 74,-2 1-1,0-2 1,-1 2 0,0 0-1,0 0 1,-1 0-1,-2 0 1,1 24-1,0 7-10,-2-46-515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3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10293,'0'0'7171,"0"-32"-7283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09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8772,'0'0'7475,"41"-49"-7475,-15 37 161,-2 2-161,1 5-321,0-4-1375,-9 6-4515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31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6915,'72'159'2049,"-51"-107"1721,-18-35-3659,-2 2 482,9 85 1431,-9-72-1694,3 0 1,7 38-1,-11-67-325,1 1-1,0-1 1,-1 1 0,2-2 0,-1 2 0,0-1-1,2 1 1,-2-1 0,1-1 0,0 1-1,1 0 1,-2-1 0,2 1 0,0 0-1,-1-1 1,1 1 0,0-2 0,-1 2 0,1-2-1,1 2 1,-1-2 0,-1 1 0,2-1-1,-1 0 1,1 1 0,-1-2 0,1 1 0,-2-1-1,2 1 1,0-1 0,-1 0 0,1 0-1,0 0 1,-1 0 0,1-1 0,-2 1 0,8-3-1,-8 2-5,0 0-1,-1-1 0,2 1 0,-2 0 0,0-2 1,1 2-1,-1-1 0,0 0 0,1 0 1,-1 0-1,0 0 0,-1 0 0,2 0 1,-1 0-1,-1 0 0,1 0 0,-1-1 1,0 2-1,2-2 0,-2-4 0,1-53 3,-1 46-13,0-16-13,1 14 16,-1-1 0,0 1-1,-1 0 1,-6-29 0,6 42 0,0-1 0,-1 0 0,1 1-1,0-1 1,-1 2 0,1-1 0,0-1 0,-2 1-1,2 1 1,-2-1 0,0 0 0,1 1 0,-1-1 0,0 0-1,1 1 1,-1 0 0,0 0 0,-1 0 0,2 0 0,-1 0-1,-1 1 1,1 0 0,-1-1 0,2 1 0,-2 1-1,0-1 1,-3-1 0,-1 1-125,0 1 0,0-1 0,0 1 0,0 0 0,0 1 0,0-1 1,0 1-1,-15 6 0,21-7-73,-2 3 0,1-2 0,0 0 0,1 1 0,-1 0 0,0 0 0,1 0 0,-1 0 0,0 0 0,1 1 0,0 0 0,0-1 0,0 1 0,0 0 0,0-1 0,1 1 0,0 1 0,-1-1 0,1-1 0,0 2 0,-1-1 0,2 1 0,-1 3 0,-2 22-3107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32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2225,'0'0'12198,"1"0"-12184,-1 0 1,0 0 0,2 0-1,-2 0 1,0 0 0,1 0-1,-1 0 1,0 0 0,1 0-1,-1 0 1,0 0 0,2 1-1,-2-1 1,0 0 0,0 0-1,1 0 1,-1 0 0,0 0-1,0 2 1,1-2 0,-1 0-1,0 0 1,0 0 0,2 1-1,-2-1 1,0 0 0,0 1-1,0-1 1,1 0 0,6 36-370,-1 0 0,-2 0 0,0 66 0,-4-145 536,8-58-1,-5 87-223,0 1 0,-1-2 0,2 2 0,0 0 0,2 1 0,-1-2 0,0 2 0,14-20 0,-16 30 16,-1-1 1,1 0-1,0 1 0,-1-1 1,1 0-1,1 2 1,-1-2-1,-1 2 0,2-2 1,-1 2-1,1 0 1,0-1-1,-1 1 0,1 0 1,0 1-1,0-2 0,-2 2 1,2-1-1,0 1 1,4 0-1,-4 0 43,-1 0 1,0 0-1,1 1 1,-2-1-1,1 2 0,0-2 1,1 1-1,-2 0 1,1-1-1,0 2 0,-1 0 1,1 0-1,0-1 0,-1 0 1,1 2-1,0-2 1,-1 2-1,0-2 0,0 2 1,0 0-1,0-1 1,0 0-1,3 6 0,-1 6 133,0 1 0,-1-2 0,-1 2 1,1 0-1,-2-1 0,-1 2 0,0-1 0,-2 14 0,2 14 46,-2-36-146,2-1-1,-1 0 1,0 0-1,-1 1 1,1 0-1,-6 9 1,5-8 7,-1-2 1,0 2 0,2-1-1,-2 1 1,2 0 0,0 15 2062,-14-47-6671,4 1-5234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3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360 203 1697,'0'0'9930,"0"28"-10245,0-27 321,0 0 0,0 1-1,1-1 1,-1 0 0,0 1 0,2-2 0,-2 1 0,1 0 0,-1 1-1,1-1 1,-1-1 0,2 1 0,-1 1 0,-1-1 0,1-1 0,1 1-1,-1-1 1,-1 2 0,1-2 0,1 1 0,-1-1 0,0 1-1,1-1 1,-1 0 0,0 2 0,-1-2 0,2 0 0,-1 0 0,0 0-1,1 0 1,-1 0 0,0 0 0,1 0 0,2 0 0,-3 0 47,2 0 1,-1 0 0,1 0-1,0 0 1,-1-2 0,1 2 0,0 0-1,-2-1 1,2 0 0,-1 1-1,1-2 1,0 1 0,-2 0-1,2-1 1,-2 1 0,2 0-1,1-3 1,0-4-34,0 1 0,0-1 0,-2 0 0,1 0 0,0-1 0,-1 1 0,0 0 0,-1 0-1,0-2 1,-1-8 0,0-10 44,-4-51 0,-5 56 387,2 14 107,7 9-541,-1 0-1,1 0 1,0 0-1,0 1 1,0-1-1,-1 0 1,1 0-1,0 0 0,0 0 1,0 0-1,-2 0 1,2 0-1,0 0 1,0 0-1,0 2 1,0-2-1,-1 0 1,1 0-1,0 0 1,0 0-1,0 0 1,0 1-1,0-1 1,0 0-1,-1 0 1,1 0-1,0 1 1,0-1-1,0 0 0,0 0 1,0 0-1,0 2 1,0-2-1,0 0 1,0 0-1,0 0 1,0 1-1,-38 159-290,-40 129 273,63-247-2,-1-2-1,-3 0 1,-35 57-1,44-82 2,1-2 0,-2 0 0,1-1 0,-2 0 0,1 0 0,-2-1 0,1 0 0,-2-1 0,0 0 0,0-2 0,0 1 0,-22 7 0,34-15 11,1-1-1,0 2 0,1-2 1,-2 1-1,1-1 0,0 0 1,-1 0-1,1 1 0,1-1 1,-1 0-1,-1 0 0,1 0 1,0 0-1,-1 0 0,1 0 1,0 0-1,-1 0 0,2 0 1,-1 0-1,0 0 0,-1-1 1,1 1-1,0 0 0,1-1 1,-2 1-1,1-2 0,-2 1 0,2-2 19,0 2 0,1-2-1,-2 1 1,2-1-1,0 0 1,-1 1-1,1 0 1,0 0-1,0-1 1,0-4-1,0 3-17,1-13-9,1 1 1,0-1-1,1 1 0,1 0 1,0 0-1,1 0 0,2 0 1,-2 1-1,3 0 0,0 1 1,0-1-1,2 0 0,-1 2 0,2 0 1,-1 1-1,14-14 0,-24 25-10,2 1 1,-1-1-1,0-1 0,1 1 0,-1 0 0,0 1 0,1-2 0,-1 1 0,0 1 0,2-1 0,-2 1 0,1-2 0,-1 2 0,0 0 0,2-1 0,-2 1 0,1 0 1,-1 0-1,2 0 0,-2 0 0,0 0 0,1 0 0,0 0 0,0 0 0,-1 1 0,0-1 0,2 2 0,-2-2 0,1 0 0,-1 1 0,0 0 0,1-1 0,-1 2 1,0-1-1,1-1 0,-1 1 0,0 1 0,3 2 0,3 4-36,0 0 0,-2 1 0,2 0 0,-2 1 0,4 10 0,-1-4 53,22 41-12,-18-32 36,1 1 0,0-2 0,3 0 0,22 26-1,-37-48-112,0-1 0,1 0 0,-1 1 0,2-1 0,-2 0 0,0 1-1,1-1 1,0-1 0,0 1 0,-1 1 0,2-2 0,-2 0-1,2 1 1,-2-1 0,0 0 0,2 1 0,-2-1 0,2 0 0,-2 0-1,2 0 1,-2 0 0,2-1 0,-2 1 0,2 0 0,-2 0-1,2-1 1,1-1 0,0 0-525,1-1-1,-1 0 0,2 1 1,-2-1-1,0 0 0,0-1 1,0 2-1,5-10 1,16-16-4719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39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4610,'0'0'8092,"0"-9"-7166,0 37-964,4 140 431,-3-141-274,3-1-1,0 0 0,2 0 0,11 33 1,-16-54-109,2 1 0,-2-2 0,2 1-1,0-1 1,-1 1 0,1-1 0,1 0 0,-1 0 0,1 0 0,0 0 0,0 0 0,0 0 0,5 3 0,-6-6-20,-1 1 1,0-2-1,0 1 1,1-1-1,-2 1 1,2-1-1,0 0 1,-1 2-1,0-2 0,0 0 1,1 0-1,0 0 1,-2-2-1,2 2 1,-1 0-1,1-1 1,-2 1-1,2-1 0,0 1 1,-2-2-1,2 1 1,-2 0-1,2-1 1,-2 1-1,2 0 0,-2-1 1,0 1-1,2 0 1,-2-2-1,1 2 1,-1-1-1,3-3 1,8-12-130,1-2 0,-2 0 0,0 1 0,-1-2 1,0 0-1,-2 0 0,6-27 0,-3 6-14,-2-1 1,7-75-1,-16 69 1783,0 64-1601,-2 109-268,2 119 846,1-242-601,-1-1 0,0 0-1,0 1 1,1-1-1,-1 0 1,2 1 0,-2-1-1,1 0 1,-1 1-1,1-1 1,1 0 0,-2 1-1,1-1 1,0 0-1,1-1 1,-2 2-1,1-1 1,0-1 0,1 1-1,-1 1 1,0-2-1,1 1 1,-1-1 0,0 0-1,1 1 1,-1-1-1,0 0 1,1 0 0,-1 2-1,2-2 1,-2 0-1,0 0 1,1 0-1,-1 0 1,0 0 0,1-2-1,-1 2 1,0 0-1,2-1 1,1 1-171,0-1 1,0 1-1,0-2 0,-1 1 1,1 0-1,0-1 0,-2 1 1,2 0-1,-1-2 0,1 2 1,-1-2-1,1 0 0,-2 2 1,5-7-1,13-28-5291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39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 4594,'0'0'5848,"0"-5"-4906,0-19 787,-2 24-1670,0 0 0,0 0 0,0 0 0,0 1 0,0-1 0,0 0 0,0 2 0,0-2 0,0 1 0,0-1 0,1 1 1,-2 1-1,1-1 0,-5 7-9,0 1 0,1-1 0,0 2 0,1-1 0,0 0 0,1 2-1,-8 18 1,2 2 350,-7 46-1,13-53-194,0 2 0,1-2 0,2 1 0,1-1 0,5 39-1,-5-61-175,2 1-1,-1 0 0,-1-2 0,1 2 0,1-1 1,-1 0-1,0 0 0,2 0 0,-2 0 0,1 0 0,-1-1 1,2 0-1,-2 2 0,2-2 0,-2 1 0,2-1 1,-2 0-1,2 1 0,-1-2 0,1 1 0,-2 0 0,2-1 1,0 2-1,-1-2 0,1 0 0,1 1 0,0-1-62,0 1-1,0-1 1,0 0-1,0 0 1,0 0-1,0 0 1,0-1-1,0 1 0,0-1 1,-1-1-1,1 1 1,0 0-1,0-1 1,-2 1-1,9-4 1,6-14-2031,-1-2-2137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40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122 325 5170,'0'0'7118,"8"-8"-6376,-8 8-740,4-4 112,0-1 1,0 0 0,0 1 0,-1-2 0,1 1-1,-1 0 1,-1-2 0,1 2 0,-2-1 0,2 0-1,-2 0 1,3-11 0,0-38 90,-4-82 1,0 134-208,0 2-1,0-2 1,0 2 0,0 0 0,-1-2 0,1 2-1,-1-1 1,1 0 0,-2 0 0,2 1 0,-1-2-1,0 2 1,1 0 0,-2-1 0,1 1 0,0 0-1,-1-1 1,1 1 0,0 0 0,-1-1 0,1 1-1,-2 0 1,2 1 0,0-2 0,-1 1 0,0 1-1,0-1 1,1 1 0,-4-2 0,2 2-3,0 0 1,1-1-1,-1 1 1,0 0 0,1 1-1,0-1 1,0 0-1,-1 0 1,0 2-1,1-2 1,-1 1 0,0 0-1,2 1 1,-2-2-1,1 1 1,0 0-1,0 1 1,-1-1 0,2 2-1,-1-2 1,0 0-1,-2 5 1,-6 6 24,1 1-1,1 2 1,1-2 0,-1 2 0,3-1 0,-2 1 0,3 0 0,-1 1-1,2-2 1,-3 25 0,-1 21 223,3 83 0,4-139-239,0 0 1,0 1-1,0-1 0,0 0 1,1 1-1,-1-1 0,2 0 1,-1 2-1,0-2 0,1 0 1,3 5-1,-4-8-2,1 1 0,-1-1 0,0 0 0,2 1 0,-2-1 0,2 0 0,-2 1 0,2-1 0,-2-1 0,2 1 0,-2 1 0,2-2 0,0 0 0,-2 1 0,2-1 0,-2 0 0,2 0 0,-1 0 0,0 0 0,0 0 0,1 0 0,-2 0 0,2-1-1,4-1 1,-5 1-7,1 0 0,0 1-1,-1-2 1,1 0 0,0 0 0,-2 1-1,2 0 1,-1-2 0,0 2-1,0-2 1,1 2 0,-2-2-1,1 0 1,0 1 0,0-1-1,-1 2 1,0-2 0,2-5-1,20-53-266,-17 31 223,1 1 1,-3-2-1,3-54 0,-7 84 284,0 10-64,0 11-259,0 15 95,1 1 0,6 36 0,-6-63 27,2 0 0,-2 1 0,2-1 0,1 0 0,-2 1 0,2-1 0,0 0 0,2-1 1,-1 2-1,0-2 0,1 0 0,10 10 0,-15-16-17,0-1-1,1 0 1,-1 1 0,0-1-1,-1-1 1,2 1 0,-1 1-1,0-2 1,2 1 0,-2 0-1,1-1 1,-1 2 0,0-2-1,1 0 1,-1 1 0,2-1-1,-2 0 1,0 0 0,1 0-1,-1 0 1,2 0 0,-2 0 0,0 0-1,1 0 1,0 0 0,0 0-1,-1-1 1,0 1 0,1-2-1,-1 2 1,0-1 0,2 1-1,-2-1 1,1-1 0,-1 2-1,0-1 1,1 0 0,-2-1-1,1 2 1,2-4 0,3-4 25,0 0 1,-1 0-1,0 0 1,1-1 0,3-11-1,-5 11-50,12-29-47,-3 0 0,1-1 0,-4 0-1,0-1 1,-2-1 0,-3 1 0,-1-1 0,-1-43 0,-3 82 46,0 2 0,0-1 0,-2 1 0,2-1 0,0 1 0,0 0 0,0-2-1,0 2 1,-1-1 0,1 1 0,0 0 0,0-1 0,-1 1 0,1-2 0,0 2 0,-2 0 0,2 0 0,0-1 0,-1 1 0,1 0 0,-1-1 0,1 1 0,0 0 0,-2 0 0,2 0 0,-1 0 0,1-2 0,-1 2 0,1 0 0,0 0 0,-2 0 0,2 0 0,-1 0 0,1 0 0,-1 0 0,1 0-1,-2 0 1,2 0 0,-1 0 0,1 2 0,0-2 0,-1 0 0,1 0 0,-2 1 0,1-1-8,0 0-1,-2 0 1,2 1 0,-1-1-1,1 2 1,0-2-1,-1 1 1,1-1-1,0 1 1,-1 1 0,2-2-1,-1 1 1,0 0-1,-1 1 1,1-1-1,1 0 1,-1 1 0,-1-1-1,1 2 1,0 5-3,-1 0 0,1 0 0,0 0 0,1 1 1,0-1-1,0 0 0,0 0 0,1 1 0,0-1 0,1 0 1,0 0-1,1 0 0,0 0 0,5 11 0,6 9 177,2 0-1,30 39 1,3 6 199,-41-60-210,0 2 0,8 22-1,-15-33-102,1 0-1,-1 0 0,0 0 0,1 0 0,-2 0 1,1 0-1,-1 0 0,0 2 0,0-2 0,0 0 1,0 0-1,-1 0 0,1 0 0,-2 0 0,0 6 0,0-8-17,1-1-1,0 0 0,-1 1 0,1-1 1,-2 0-1,2 1 0,0-1 0,-1 0 0,0 1 1,0-2-1,1 1 0,-2 0 0,2-1 0,-2 2 1,2-2-1,-2 0 0,2 1 0,-2-1 1,2 0-1,-2 0 0,2 0 0,-2 0 0,2 0 1,-4-1-1,3 1-25,0 0 0,-1 0 0,2 0 1,-2 0-1,2-2 0,-2 2 0,2-1 0,-2 1 1,2-1-1,-2 1 0,2-2 0,-2 1 0,2 0 1,-1-1-1,0 1 0,0 0 0,1-1 0,0 1 1,-1 0-1,1-1 0,0 1 0,-2-3 0,-1-20-1383,4-5-3192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4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307 543 3506,'0'0'5415,"0"-4"-4700,-4-16 219,-23-88 1360,23 97-2215,0 0 0,0 1-1,-1 0 1,-1 0 0,0 0 0,0 0-1,-14-14 1,18 21-42,0 0-1,0 2 0,-1-2 1,0 2-1,1-2 0,-2 2 1,1 0-1,0-1 0,1 1 1,-2 0-1,1-1 0,-1 1 1,1 1-1,-1-1 0,2 1 1,-2-2-1,1 2 0,-1 0 1,1 0-1,-1 0 1,2 2-1,-2-2 0,-3 1 1,2 0-26,1 1 1,-2 0-1,2 0 1,0 0-1,-1 1 1,1-2 0,0 2-1,0 1 1,0-1-1,0-1 1,0 2-1,1-1 1,-1 1-1,-2 7 1,-5 5-1,2 1-1,-1 2 1,2-2 0,2 2 0,-1-1-1,2 1 1,-1 1 0,-2 27 0,3 17 50,1 80 1,5-107-42,-2-33-11,1 0 0,0 0 0,1 0 0,-1-1 0,0 1 0,2 0 0,-1 0 0,-1 0 0,1-2 0,1 2 1,-1 0-1,2-1 0,-2 1 0,3 3 0,-1-5-5,-1 0 0,1 0 0,0 0 1,-1-1-1,1 0 0,0 1 0,-1 0 1,1-2-1,0 2 0,-1-1 0,1 0 1,1-1-1,-1 2 0,-1-2 0,2 0 0,-1 0 1,0 0-1,3 0 0,0-2 0,-1 2-1,-1-1 0,1 0 1,-1-1-1,0 0 1,2 0-1,-2 0 1,0-1-1,0 0 1,0 1-1,0-1 0,0 0 1,-2-1-1,2 2 1,-1-2-1,1 0 1,3-4-1,6-11-39,0 0 1,14-26-1,-12 16-100,-2-2 0,-1 0-1,-1 1 1,-2-2 0,-1 0 0,7-63 0,-6-198 204,-9 222 209,0 58-187,1 7 10,-1 2 0,0-1 0,0 0 1,0-1-1,-1 1 0,0 0 0,1-1 0,-2 1 1,1 1-1,-4-11 0,3 14 156,0 1-82,2 5-217,-2 131-270,5 182 282,-2-294 43,1 0 0,0 0 1,2 0-1,2 0 0,0 0 1,1-2-1,13 32 1,-19-53-21,1 0 0,-2 2 0,1-2 1,0 1-1,1-1 0,-1 0 1,-1 1-1,1-1 0,1 0 0,-1 1 1,2-1-1,-2-1 0,0 1 1,1 1-1,-1-2 0,0 1 1,2 0-1,-2-1 0,1 0 0,0 2 1,0-2-1,-1 0 0,2 1 1,-2-1-1,0 0 0,2 0 1,-2 0-1,1 0 0,0-1 0,0 1 1,0 0-1,0 0 0,2-2 1,0 0-3,0 0 1,-2 1-1,2-2 1,0 1 0,0-1-1,-1 0 1,0 1-1,1-1 1,-2 0 0,1 1-1,0-2 1,3-6-1,9-16-51,-2-2 0,-1-2 0,-2 2 0,-1-1 0,-1 0 0,-1-2 0,-2 0 0,3-33 0,-12 115 254,3 0 0,2-1 0,2 1 0,13 62 1,-14-101-159,2 0 1,2-1-1,-2 0 1,1-1-1,2 1 1,6 10-1,-10-18-20,-2 1 0,2-1 1,-1-1-1,1 1 0,1 0 0,-1-1 0,-1 1 0,2-2 1,-1 2-1,5 1 0,-5-3-9,-2-1 0,2 2-1,-1-2 1,0 0 0,0 0 0,0 1 0,0-1 0,1 0 0,-2 0 0,2-1 0,-2 1-1,2 0 1,0 0 0,-2-2 0,2 2 0,-2-1 0,2 0 0,-2 1 0,0-2 0,5 0-1,-4-1-10,2-1 0,0 1 0,0-1 0,-1 0 0,1 0 0,-1 0 0,-1 0 0,1-1 0,0 1 0,-1-1 0,0 1 0,-1-2 0,3-7 0,1-2-53,-2-1 1,0 2-1,1-25 0,-3 28 48,0-11 9,1-1-1,-2 2 0,-2-2 1,1 2-1,-7-27 0,7 44 9,-1-2 0,1 2 0,0-1 0,-1 1 0,0 0 0,-1 0-1,2 0 1,-2 0 0,-1 0 0,1 0 0,1 0 0,-1 0 0,-1 1 0,0-1 0,1 2-1,-1-1 1,0 0 0,0 1 0,0-1 0,-1 0 0,1 2 0,0 0 0,-1-2-1,1 2 1,-2-1 0,2 2 0,-1-1 0,1 1 0,-11-1 0,10 1-16,1 0 1,-1-2 0,-1 4 0,1-2-1,0 0 1,-1 1 0,1 0-1,1 1 1,-1-1 0,-1 0 0,2 1-1,-6 3 1,7-2-32,0-1 0,1 1 0,-1 0 0,0-1 0,1 1 0,-1 1 0,0-1 0,2 1 0,-2 0 0,2-2 0,-2 2 0,2 0 1,0 0-1,1-1 0,-2 1 0,1 7 0,-3 7-715,1 1 1,2 1 0,2 32-1,3-5-3761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43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3 163 1585,'0'0'7870,"0"-4"-6776,0-136 4255,0 138-5210,0 8-401,-3 88 23,7 124 553,4-158-299,-7-56-14,-1 0 1,2 0-1,-1 0 0,0 0 1,1 0-1,0-2 0,0 2 0,-1 0 1,2-1-1,-1 1 0,1-1 1,4 5-1,-6-7 12,0-1 1,1 1-1,-1-1 1,0 2-1,2-2 1,-2 1-1,1-1 1,-1 0-1,0 1 1,2-1-1,-2 0 1,1 0-1,-1 0 1,2 0-1,-2 0 1,0 0-1,1 0 1,0-1-1,0 1 1,-1 0-1,0-1 1,1 1-1,0-2 1,0 2-1,-1-1 1,0 1-1,1-1 1,-1-1-1,0 1 1,1 0-1,-1 1 0,0-2 1,1 1-1,-2 0 1,1-1-1,2-2 1,3-5 18,1-2 1,0 2-1,7-20 1,-11 25-32,18-42-155,23-68 1,-42 112 91,-2 30-383,0-20 428,0 0 1,1 2-1,-1-2 0,3 0 1,-2 0-1,2 0 1,-1 0-1,1 0 1,5 10-1,-5-14 16,-2-1 1,2 1-1,-2-1 0,2-1 1,-1 1-1,1 0 0,0-1 1,-1 1-1,1 0 0,0-1 1,1 0-1,-2 0 1,2 0-1,-1 0 0,1 0 1,-1-1-1,1 0 0,0 1 1,0-2-1,-2 1 0,2-1 1,0 1-1,6-1 0,2 0-6,-7 0 2,0 0-1,1 0 1,-1 0 0,0 0 0,1-1-1,-1 0 1,8-2 0,-11 2 20,0-1 1,0 1-1,0 0 1,1-1 0,-2 0-1,1 0 1,0 1-1,0-2 1,-1 2-1,0-2 1,1 1-1,-1 0 1,0 0 0,1-1-1,-1 2 1,0-2-1,-1 0 1,2 1-1,-1-4 1,3-11 68,-1 1 0,-1-1 0,0 1-1,-1-2 1,-1 1 0,0 0 0,-4-22 0,3 26-31,-2 1 1,-1-2-1,1 1 1,-1 0-1,-1 1 1,0 0-1,-1 0 1,0 0-1,-13-18 1,18 28-84,-1-1 0,1 2 0,-2-2 1,2 2-1,-2-2 0,2 2 0,-2-1 0,2 0 1,-2 0-1,1 1 0,-1 0 0,2-1 0,-2 1 1,0 1-1,1-1 0,-1-1 0,-4 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4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1409,'0'-6'12144,"3"58"-12060,10 56 1,-6-56 95,1 63 858,-8-127 189,0-39-1034,-2 9-215,8-73 0,-4 103-31,0 0 1,0 0-1,1 0 0,1 0 1,0 0-1,1 1 1,1-1-1,-1 2 1,0-1-1,13-13 1,-17 21 35,0 2-1,1 0 1,-1-2 0,0 2-1,1-1 1,-1 1 0,2 0-1,-2-1 1,0 1 0,2 0 0,-2-1-1,2 1 1,-2 1 0,2-1-1,-2 1 1,2-2 0,-2 2 0,6-1-1,-6 1 4,1 0 0,0 0 0,0 1 0,-1-1 0,0 2 0,2-2 0,-2 1 0,1-1 0,-1 1 0,0 1 0,1-2 0,-1 1 0,0 0 0,1 1 0,-1-1 0,0 0 0,1 1 0,0 0 0,5 8-24,-2 0 0,1 1 0,-1 0-1,0-1 1,3 14 0,-5-16 46,6 16-256,-1 2 1,0-1-1,-2 0 1,-1 1 0,-1-1-1,1 34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4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7764,'0'0'7440,"7"13"-7200,9 29 15,-2 0 0,-2 1 0,14 73 0,3 153 649,-28-234-7627,-1-42 1985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1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205 424 2913,'0'0'5395,"0"-30"-4416,-4-88 29,5 114-874,-1 0-1,0 0 1,0 0-1,-1 0 1,1 0-1,-1 1 1,1-1-1,-2 0 1,1 0-1,0 1 1,-1-1-1,1 0 1,-2 2-1,2-2 1,-2 1-1,2 0 0,-2-1 1,1 2-1,-5-5 1,4 6-32,-1-1 1,2 1-1,-2 0 0,0-1 1,0 2-1,0-1 1,1 1-1,-1 0 0,0 0 1,0 0-1,0 0 1,-5 0-1,-9 1-210,16-1 110,-1 0 1,0 2-1,1-2 0,-1 1 1,0-1-1,1 1 1,-1 1-1,0-2 0,1 1 1,-1 0-1,0 2 1,2-2-1,-2 1 0,1-1 1,0 2-1,0-2 0,0 2 1,0-2-1,0 2 1,1-1-1,0 0 0,-1 0 1,-2 6-1,-2 4 11,0 2-1,2-1 0,-5 23 1,1 9 47,1 2 1,3-2 0,3 71 0,1-105-59,0-8-1,0-1 1,0 1-1,1 0 1,-1-2-1,2 2 1,-2-1-1,1 1 1,-1 0-1,1-2 1,1 2-1,-1-1 0,0 0 1,1 0-1,-1 0 1,0 0-1,2 0 1,-2 0-1,1 0 1,0-1-1,0 0 1,0 1-1,0-1 0,0 0 1,1 1-1,-2-1 1,2 0-1,0-1 1,-1 2-1,1-2 1,-2 1-1,2-1 1,0 0-1,-1 1 0,5-1 1,0 0-30,-1 0 0,1 0 1,0 0-1,-1 0 0,1-1 1,0 0-1,-1-1 0,1 0 0,0 0 1,-1 0-1,1-1 0,8-4 1,-5-1-41,0 0 1,0-1 0,0 0 0,-1-1 0,0 0 0,-1-1 0,0 0 0,0 1-1,-1-2 1,0 1 0,-2-1 0,0 0 0,1-1 0,-2 1 0,0-2 0,-2 1 0,1 1-1,1-25 1,-4 35 1092,0 12-951,1 164-591,-1-172 510,0-1 0,0 2 0,0-2 0,2 2 1,-2-2-1,0 0 0,1 2 0,-1-2 0,1 1 0,1-1 0,-2 0 1,1 2-1,0-2 0,1 1 0,-1-1 0,0 0 0,1 1 0,-1-1 1,0 0-1,1 1 0,-1-2 0,0 1 0,2 0 0,-2-1 1,1 2-1,-1-2 0,2 1 0,-2-1 0,4 1 0,-2 1-5,1-2-1,0 0 1,-1 0 0,1 0-1,-2 0 1,2 0 0,-1-2-1,1 2 1,-1-1-1,1 1 1,-2-1 0,2-1-1,-1 1 1,0 0-1,-1-1 1,6-3 0,3-4-51,-2 1 1,1-3 0,-2 2 0,1-2 0,-2 0 0,1 1-1,-2-2 1,12-23 0,-8 10 38,1-1 0,-3 0 0,8-37-1,-9 12 168,-2-1-1,-4-88 1,-2 80 230,-2 35 923,1 52-637,14 190-854,-8-186 239,1-1 0,2 1 0,1-2 0,1 1 1,15 31-1,-23-56-265,14 22 560,-4-19-3656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4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7091,'0'0'6761,"3"30"-5582,1 4-825,0 8 133,1 2 0,18 66-1,-22-106-477,-1 0 0,1 0 1,2 0-1,-2 0 0,1-2 0,0 2 1,0 0-1,0-1 0,1 1 0,0-1 1,-1-1-1,1 1 0,0 0 0,-1-1 0,2 1 1,-1 0-1,0-1 0,1 0 0,0 0 1,-2 0-1,2-1 0,0 2 0,0-3 1,0 1-1,0 0 0,0 1 0,0-2 0,0 0 1,0 1-1,0-1 0,0 0 0,0-1 1,0 1-1,0 0 0,0-2 0,4 0 1,-4 0-31,-1 1 1,1 0 0,0-1-1,-1 1 1,1-2 0,-2 2 0,2-2-1,-1 1 1,0-1 0,-1 0 0,1 1-1,0-1 1,-1 0 0,1-1-1,-2 2 1,2-2 0,-2 1 0,2-1-1,-2 1 1,1-1 0,-1 0-1,2-5 1,1-6-14,-2 1 1,2-1-1,-2 0 0,0-23 1,0 7 34,-1 6-13,0-1-1,-3-30 1,0 51 17,2 0-1,-1-1 1,0 1 0,-1 0 0,1-1-1,0 1 1,-2 0 0,2 1 0,-2-2 0,0 2-1,1-1 1,-2 1 0,1-1 0,-1 1-1,1 0 1,-6-4 0,6 6-9,1 0 0,-1 0 0,0 0 0,1 0 0,-2 1 0,1 0 0,0-1 0,-1 1 0,2 0 0,-2-1 0,1 2 0,-1-1 0,1 1 0,-1 0 0,0 0 0,2 0 0,-2 0 0,1 0 0,-8 3 0,6-2-24,1 0 0,-1 2 1,1 0-1,-2-1 0,2 1 0,0 0 0,-1 1 0,1-2 1,0 2-1,1 0 0,-7 7 0,2 1-439,0-1 0,1 1 1,0 0-1,1 0 0,0 0 0,1 1 0,1 0 0,-7 26 0,10 0-3476,1-11-2382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4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197 216 2993,'0'0'9071,"0"-4"-7705,3-14-783,-2 0-1,-1-1 0,-3-32 1,3 45-561,0 0 0,-1 1 0,0 0 0,-1-2 0,1 2 0,0-1 0,-2 1 1,0 0-1,1-1 0,-1 2 0,0-1 0,1 0 0,-2 1 0,1 0 0,-1-2 0,-8-4 0,8 7-28,1 2-1,1-1 1,-1 1-1,0 1 1,1-1-1,-2-1 1,1 2-1,0-1 1,-1 1-1,2 0 1,-1 0-1,-1 0 1,1 0-1,-1 0 1,2 1-1,-1-1 1,-1 0-1,1 2 0,1-1 1,-1 0-1,-1 1 1,1-1-1,1 0 1,-1 1-1,0-1 1,1 2-1,-1-2 1,2 2-1,-2-2 1,0 2-1,2-1 1,-2 0-1,2 0 1,-2 1-1,-1 5 1,-4 8 6,2 1 1,-1 1 0,2-1 0,-1 0-1,-3 37 1,4-8 148,2 53-1,3-95-137,0-1 0,0 1 0,0 0 0,1-2 0,-1 2 0,2-1 0,-2 1 0,1-1 0,0 1 0,1-2 0,-1 2 0,0-1 0,2 0 0,-2 1 0,2-2 0,-2 1 0,2 0 0,0-1 0,-1 1 0,1-2 0,0 2 1,2 1-1,-1-1-8,0-2 1,0 2 0,0-2-1,0 0 1,1 1 0,-1-2-1,0 1 1,0-1 0,2 1 0,-2-1-1,0 0 1,1 0 0,-1 0-1,0-1 1,1 1 0,-1-1 0,6-2-1,-5 0-23,0 1 1,-1-1-1,2 0 0,-1 1 0,-1-2 0,0 0 0,1 1 1,-1-1-1,0-1 0,-1 1 0,1 0 0,0-2 0,-1 2 1,-1-1-1,1 1 0,0-1 0,2-7 0,0-4-28,2 0 0,-3 0 0,1-2 0,2-24 0,-3-26 563,-4 66-446,0 6-93,-1 36-87,-1-10 66,4-2-1,2 32 1,-3-52 51,0 0 0,1-2-1,-1 2 1,2 0 0,-1-1 0,1 1 0,1-1 0,-1-1 0,1 1 0,0 0-1,1-1 1,8 10 0,-9-13-114,0 0 0,0-1 0,2 1 1,-2-2-1,0 2 0,1-2 0,-1 1 0,1-1 0,-1 0 0,2 1 0,-1-2 0,-1 0 1,1 1-1,1-1 0,-2-1 0,1 1 0,0 0 0,-1-2 0,2 1 0,-2 0 0,1-1 1,-1 1-1,1 0 0,7-6 0,16-25-4881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4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137 604 6019,'0'0'6080,"0"-17"-5072,0-9-560,-1-100 2458,1 123-2895,0 2 0,-1-2 0,1 2 0,-2-1 0,2 1 1,-1-2-1,0 2 0,-1 0 0,2-1 0,-1 1 0,0 0 0,-1-1 0,1 1 0,0 0 1,-1-1-1,1 1 0,-2 0 0,2 1 0,0-2 0,-1 1 0,0 1 0,0-1 0,1 1 1,-2-2-1,2 2 0,-3-1 0,1 1-12,1-1 0,-1 1 0,0 0 0,1 0 1,-1 0-1,0 0 0,1 0 0,-1 0 0,0 0 0,2 0 0,-2 1 1,1-1-1,-1 1 0,0-1 0,1 2 0,0-1 0,0 0 0,-1 1 1,-2 2-1,1 1 5,0 0 0,0 1 1,0 0-1,1 0 0,0 0 1,1 0-1,-1 0 0,0 1 1,2 0-1,0-1 0,-2 13 0,-4 80 56,7-90-59,-2 35 15,0-17 14,1-2 0,2 2 0,5 31 0,-6-56-40,0 0 0,1 0 1,-1-1-1,1 2 0,-1-2 1,2 0-1,-1 2 0,-1-2 1,1 1-1,1-1 0,-1 2 1,0-2-1,1 0 0,-1 1 1,0-1-1,1 0 0,-1 1 1,2-2-1,-2 1 0,0 0 1,1 1-1,0-2 0,0 1 1,-1-1-1,2 1 0,-2-1 0,2 0 1,-2 2-1,2-2 0,-2 0 1,0 0-1,2 0 0,-2 0 1,2 0-1,-2-2 0,2 2 1,-2 0-1,2-1 0,-2 1 1,1-1-1,0 1 0,0-2 1,-1 2-1,2-1 0,-2 0 1,0-1-1,1 1 0,-1 0 1,0-1-1,2 0 0,5-10-192,-1 0 0,-1 0 0,1 0 0,-2-2-1,1 1 1,-2 0 0,0-1 0,-2 1 0,4-23 0,-2-16-299,-2-63 1,-2 89 558,0-52 6,3-2 763,-6 0 0,-17-116 0,20 194-706,0 0-81,0 1 0,0 0 1,0-1-1,0 1 0,0 0 0,0-1 1,-1 1-1,1 0 0,0-1 0,-1 1 1,1 1-1,-2-1 0,2-1 0,-1 1 0,1 0 1,-1 1-1,1-2 0,-2 1 0,1 0 1,1 1-1,-4-3 0,4 10-120,0 73-107,5 192 48,-1-226 182,2 0 1,0-1 0,29 86-1,-34-125-36,2 0 0,0-1 0,-1 2 0,1-2 0,0 0-1,1 1 1,0-1 0,0-1 0,8 11 0,-8-13-7,-2 1 1,2-2-1,0 2 1,-1-2-1,1 2 0,0-2 1,0 1-1,0-1 0,0 0 1,0 1-1,0-1 1,0-1-1,0 0 0,8 1 1,-1-1-45,-2 0 1,0-1-1,2 1 0,-2-1 1,1-2-1,11-2 1,-16 2 6,-1 2-1,2-2 1,-1-1 0,-1 1 0,1 1 0,-1-2 0,0 0 0,2 0 0,-2 0 0,-2 0 0,2 0 0,3-6 0,0 0-109,-1-2 0,0 1 0,-1-1 0,-1 0 0,0 0 0,0 0 0,-1 0 0,-1-1 1,1 1-1,-2-2 0,-1 2 0,0-24 0,0 35 135,0 1 0,-1-1 0,1-1-1,0 2 1,-1-1 0,1 0 0,0 1 0,-2-2 0,2 2 0,-1-1 0,1 1 0,-1-1 0,1 1-1,-2-2 1,1 2 0,1-1 0,-1 1 0,1 0 0,-2-1 0,1 1 0,1 0 0,-1 0-1,-1-2 1,2 2 0,-1 0 0,0 0 0,-1 0 0,2 0 0,-1 0 0,-2 0 0,2 0-21,-2 0-1,2 0 1,0 0 0,-2 0 0,2 0 0,-1 0 0,1 0-1,-2 0 1,2 2 0,0-2 0,-1 1 0,1-1 0,-2 1 0,2-1-1,0 2 1,-1-1 0,1-1 0,0 1 0,-2 2 0,2 0 5,-1-1 0,0 0 0,0 0 0,2 1 0,-1 0 0,0-1 0,-1 2 0,2-1 0,-1 0 0,1-1 0,0 1 0,0 0 0,-1-1 0,2 2 0,-1-1 0,0 0 0,0-1 0,1 1 0,-1 0 0,2-1 0,-2 1 0,1 0 0,0-1 0,1 1 0,-1 0 0,0-1 0,1 1 0,-1 0 0,2-1 0,-2 0 0,2 0 0,-2 0 0,2 0 0,-2 0 0,2-1 0,-1 2 0,1-2 0,0 0 0,-1 1 0,1-1 0,0 0 1,-1-1-1,4 3 0,11 2 177,0 2 1,1 0 0,-2 1 0,1 0 0,-2 1-1,1 0 1,16 15 0,-26-18-53,0-1-1,-1 2 1,2-2 0,-2 2 0,-1-1-1,1 1 1,-1 0 0,0 1-1,0-2 1,0 2 0,-1-1-1,0 1 1,-1 0 0,0 0-1,0 0 1,0 0 0,-2 0 0,1 11-1,-1-17-45,0 1 0,0 0 1,0-1-1,-1 1 0,1 0 0,-2-1 0,2 1 0,-1-2 0,0 2 0,-1 0 1,1-1-1,0 0 0,-1 0 0,1 1 0,0-2 0,-1 2 0,-3 1 0,1 0 22,0-1 0,-1-1 0,1 2 0,-2-1 0,2 0-1,-1-2 1,-11 6 0,1-3 17,-1-2 1,0 1-1,-1 0 0,-27-1 0,32-2-104,8 0-8,1 0 0,-1 0-1,2 0 1,-1 0 0,-1 0 0,1-1 0,1 1 0,-8-3 0,10 2-56,-1 1 1,0-1-1,-1-1 0,1 2 1,1-1-1,-1 0 0,-1-1 1,2 1-1,-1 0 0,1-1 1,-1 1-1,1 0 0,-2-1 1,2 1-1,0 0 1,-1-1-1,1 1 0,0 0 1,0-1-1,0 1 0,0 0 1,0-3-1,-1-36-4765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47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5635,'0'0'8427,"11"0"-7445,31-3-622,-2-2-1,2-2 1,-1-1-1,60-23 0,10 1-93,-103 26 161,-3 1-1816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4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7732,'0'0'5287,"0"31"-4892,0 207 659,0 93-1822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4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7379,'0'0'7153,"5"12"-6860,25 81 131,-5 2 0,-4 1-1,14 133 1,-32-165-435,9-108 406,-4 18-414,0-5-10,-2-4-268,2 2 0,3 1 1,0-1-1,2 1 1,18-32-1,-30 61 283,0 2-1,2-2 1,-2 0-1,1 1 0,0 0 1,0 0-1,0 0 1,1 0-1,4-2 1,-7 2-4,1 2 0,0 0 0,-1-1 0,2 1 0,-1 0 0,0 0 0,-1 0 0,2 0 0,-1-1 0,-1 1 1,1 0-1,1 0 0,-1 0 0,-1 1 0,1-1 0,1 0 0,-1 0 0,-1 0 0,1 0 0,2 1 0,0 2-12,-2-2-1,2 2 0,-1 0 0,1-2 0,-2 2 0,2-1 0,-2 1 1,2 0-1,-2-1 0,1 2 0,-1-1 0,0 0 0,1-1 1,0 6-1,8 24-8,-4 0 0,1 0 1,-2 0-1,-2 0 0,0 43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48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92 6947,'0'0'3604,"3"17"-3203,9 58 82,-12-74-445,0 2 0,0-2 0,0 1 1,1-1-1,-1 0 0,0 2 1,2-2-1,-2 1 0,1-1 0,-1 0 1,1 1-1,-1-1 0,2 0 1,-1 1-1,-1-1 0,1 0 0,1 1 1,-1-1-1,0-1 0,1 1 1,-1 1-1,0-1 0,1-1 1,-1 1-1,0-1 0,1 2 0,-1-2 1,0 1-1,1-1 0,0 0 1,0 1-1,-1-1 0,0 0 0,1 0 1,0 0-1,0 0 0,-1 0 1,0 0-1,1 0 0,0-1 0,0 1 1,-1 0-1,2-1 0,2-1-47,-4 2 4,1 0 0,-1-1 0,-1 1 0,1-1 0,1 1 0,-1-2 0,-1 2 0,1-1 0,1 0 0,-2 1 0,1-2 0,-1 1 0,1 1 0,-1-1 0,2-1 0,-2 1 0,1 0 0,-1 1 0,0-2 0,1 0 0,9-30-84,-9 24 22,3-11-8,0 0 0,-3 1 0,2-1 1,-3 2-1,-1-31 0,1 46 81,-2 1 0,1 0 1,1-1-1,-1 2 0,-1-1 0,2 0 0,-1-1 0,0 1 0,-1 1 0,1-1 0,1-1 0,-1 2 0,-1-1 0,1 1 0,0-1 0,-1 1 0,1 0 0,0-2 0,-1 2 0,1 0 1,-2 0-1,2 0 0,0-1 0,-1 1 0,1 0 0,0 0 0,-3 1 0,1-1 5,0-1 1,-1 2-1,2-1 0,-2 0 1,1 0-1,-1 2 1,1-2-1,-1 1 0,2 0 1,-1-1-1,-1 2 0,-4 3 1,4 0 59,-1 1 0,1-1 0,0 2 0,0-1 0,0 0 1,1 0-1,0 1 0,1 0 0,-1 1 0,0-2 0,2 1 0,-2 9 0,-2 15 349,0 45-1,3-62-296,1 1 44,1 1 0,0-1 1,0 1-1,1-2 0,6 22 1,-7-32-122,3 0 0,-2 0 0,0 0 0,1 0 0,0 0 0,1-1 0,-2 1 1,2 0-1,0-1 0,-1 1 0,2-2 0,-1 1 0,0 1 0,1-1 0,-2-2 0,2 2 1,0-1-1,0 1 0,0-2 0,0 1 0,0 0 0,0 0 0,7 0 0,2 1 55,-1-2 0,2 2 0,-1-3 0,-1 1 0,25-3 0,-37 2-135,0 0 0,2 0 0,-2 0 0,1 0 0,-1 0-1,0-2 1,1 2 0,-1 0 0,0 0 0,2 0 0,-2-1 0,0 1 0,1 0 0,-1-1 0,0 1 0,1 0 0,-1 0 0,0-2 0,0 2-1,0-1 1,2 1 0,-2 0 0,0-1 0,0 1 0,0 0 0,0-2 0,0 2 0,1-1 0,-1 1 0,0 0 0,0-1 0,0 1 0,0-2-1,0 2 1,0 0 0,-1-1 0,1 1 0,0-1 0,0-1 0,0-2-519,0-18-3726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49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64 104 1553,'0'0'8964,"0"-27"-6072,-5-49 213,5 76-2987,-3 16-377,3 99 122,-5-1 0,-23 137 0,28-251 24,0 0 0,0 0 0,-2 0 1,2 0-1,0 1 0,-1-1 0,1 0 0,0 0 0,-1 0 0,1 0 0,0 0 1,0 0-1,-2 0 0,2 0 0,0 0 0,-1 0 0,1 0 0,0 0 1,-1 0-1,1 0 0,0 0 0,-2 0 0,2 0 0,0 0 0,-1 0 1,1-1-1,0 1 0,-1 0 0,1 0 0,0 0 0,0 0 0,-2-1 0,2 1 1,0 0-1,0 0 0,-1-2 0,1 2 0,0 0 0,0 0 0,0-1 1,0 1-1,-1 0 0,1-1 0,0 1 0,0-2 0,-7-27-5887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49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6115,'0'0'8916,"100"-58"-8852,-45 34 256,-1-3 0,-8 3-144,-20 9 240,-14 10-351,-9 5-130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50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5795,'0'0'9076,"53"47"-8164,-29-47-592,2 0-288,-1 0-64,-4 0-192,2 0-1424,-7-6-3171,-1-6-3809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1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6835,'0'0'1606,"28"0"-1040,191-17-337,-217 17-213,28-3-26,-29 2 14,-1 1-1,1 0 0,-1 0 0,2 0 0,-1 0 0,-1 0 1,1 0-1,-1 0 0,2 0 0,-1 0 0,-1 0 0,1 0 1,-1 0-1,2 0 0,-1 1 0,-1-1 0,1 0 0,-1 0 1,2 1-1,-2-1 0,1 0 0,-1 2 0,1-2 0,1 1 1,-2 8 121,0-1 0,0 2 0,1-2 0,0 1 1,1-1-1,0 0 0,1 1 0,2 7 1,-3-13-93,0 0 1,0-1-1,-1 1 1,0 0 0,2-1-1,-2 1 1,2 0 0,0-2-1,-1 2 1,0-2-1,0 2 1,1-2 0,0 0-1,-1 2 1,1-2-1,1 1 1,-1-1 0,-1-1-1,1 1 1,1 1-1,-1-2 1,-1 1 0,2-1-1,-1 0 1,5 0 0,-1 0-31,-1 0 1,1 0 0,-2 0 0,2-1 0,0 1 0,-1-2 0,1 0 0,-2 0 0,9-3 0,-12 4-10,2-2-1,0 0 1,-1 1 0,0-2-1,1 1 1,-2 0-1,1-1 1,0 0 0,-1 2-1,0-2 1,0 0 0,0 0-1,0 0 1,2-8-1,0 0 77,0-2-1,0 0 0,-1 0 0,0 1 0,-2-2 0,0 2 0,1-2 0,-5-23 0,3 36-27,-1 2 0,1-1-1,-2 0 1,1-1 0,1 2 0,-1-1-1,-1 0 1,2 1 0,-1-2 0,0 2-1,-1-1 1,1 1 0,0-1 0,1 1-1,-2 0 1,1-2 0,0 2 0,-1 0-1,1 0 1,0 0 0,-1-1 0,1 1-1,0 0 1,-1 0 0,1 1 0,-2-1-1,-34 3 195,34-3-218,1 1 0,0 1 1,0-2-1,0 1 0,0 0 0,0 1 0,0-1 0,0 0 0,0 2 0,0-2 0,1 1 0,0-1 0,-1 2 0,1-2 0,0 2 0,-1-2 0,1 2 0,0-2 0,-2 4 0,-12 46 171,14-44-192,-7 34 271,3 2 1,2-2-1,2 50 0,1-86-232,0 2 0,0-2 0,1 0 0,0 2 1,1-2-1,-1 1 0,0-1 0,1 2 0,4 7 1,-4-11-19,0 0 0,0-2 0,-1 2 0,2-1 1,-2 0-1,2 0 0,-1 0 0,0 0 1,0 0-1,1-1 0,0 0 0,-1 2 1,1-2-1,0-1 0,-1 2 0,1-1 1,0 0-1,-1-1 0,1 2 0,0-2 1,5 0-1,1 1 8,-1-1 0,0 0 1,1 0-1,-1 0 0,18-5 0,-22 3-217,0 1-1,0 0 1,-2-1-1,2 0 0,0 0 1,-1 0-1,1-1 1,-1 0-1,-1 1 1,2-1-1,-1 0 1,0 1-1,-1-2 0,4-4 1,8-20-3315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5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6547,'0'0'4653,"1"4"-4656,5 14 276,-2 0 0,0 1 0,-2 0-1,2 29 1,-4 84 1099,-2-59-920,2-9 533,0-68-166,-2-60-388,1 28-500,1 0 1,7-57-1,-6 83 15,0 0-1,2 0 1,0 1-1,-1 0 1,1-1-1,1 1 1,1 0-1,-1 1 1,2-2-1,-1 2 1,0 0-1,2 0 1,-2 2-1,11-10 0,27-15-583,-11 20-4185,-24 10 483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5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5426,'0'0'4360,"1"20"-3840,10 60-288,-11-80-215,0 1 0,0 1 0,0-1 0,0 0-1,0 1 1,0-2 0,0 1 0,1 0 0,-1 1 0,0-2-1,0 1 1,2 0 0,-2 1 0,0-2 0,1 1 0,-1 0 0,1-1-1,-1 2 1,2-1 0,-2-1 0,1 1 0,0-1 0,-1 2-1,2-2 1,-1 1 0,-1-1 0,1 0 0,1 1 0,-1-1 0,-1 0-1,1 2 1,1-2 0,-1 0 0,-1 0 0,1 0 0,1 0-1,-1 0 1,0 0 0,-1 0 0,2 0 0,0 0 0,0 0-18,0-2 0,0 2 1,0-1-1,0 1 1,0-1-1,0-1 0,-1 1 1,0 1-1,2-1 1,-2-1-1,1 1 0,-1 0 1,3-5-1,0-2-225,-1 0-1,-1-1 1,0 0 0,-1 1-1,0-2 1,1 1-1,-1-12 1,-6-66 258,5 86 21,0 1 0,0-2 0,-2 1 0,2 1 1,0-1-1,-1 1 0,1 0 0,-1-2 0,1 2 0,-2-1 1,2 1-1,0-1 0,-1 1 0,0 0 0,1 0 0,-2-2 1,2 2-1,-1 0 0,1 0 0,-1-1 0,1 1 1,-2 0-1,1 0 0,1 0 0,-1 0 0,-1 0 0,2 0 1,-1 0-1,1 0 0,-1 0 0,-1 0 0,2 0 0,-1 0 1,1 1-1,-1-1 0,1 0 0,-2 0 0,1 2 1,1-2-1,-1 0 0,1 1 0,-2-1 0,1 1 0,-3 5-2,1-1 0,-1 2 0,2-2 0,-1 2 0,0-2 0,1 2 0,0-1 0,0 0-1,0 0 1,1 10 0,-7 70 1059,8-86-1110,-1 16 245,-1 1-29,1 2-1,1-2 0,1 0 1,5 33-1,-5-45-168,0-1 0,2 1 0,-2 1-1,2-1 1,0-1 0,-1 1-1,1-1 1,0 2 0,-1-2-1,2 0 1,0 0 0,-1 0-1,1 0 1,0-2 0,1 2-1,-1-1 1,0 0 0,2-1 0,-2 1-1,6 2 1,2-1-43,0-1-1,0 1 1,0-3-1,2 2 1,-2-2 0,0-1-1,21 0 1,-22 0-73,-9 0 41,1-1 1,-2 1-1,2-1 0,0 1 1,-2-2-1,2 2 0,-1-1 1,0 0-1,0-1 1,0 1-1,0 0 0,0-1 1,-1 1-1,2 0 0,-2-1 1,0 0-1,1 0 1,-1 0-1,0 0 0,1 1 1,-1-2-1,0 1 0,-1 0 1,2 0-1,-1 0 1,-1 0-1,1-1 0,-1 2 1,2-6-1,0-8-107,1 1 0,-2-1 0,1-18 0,-2 30 151,1-144 467,-1 146-432,0 25-270,-1 15 228,1-10 125,0 2 0,1-2-1,2 0 1,6 34 0,-10-94 355,-1 2-1,4-2 1,6-45 0,-7 64-561,2 2-1,1-2 0,0 1 1,0 0-1,0 1 0,1-1 1,0 0-1,2 1 1,0 0-1,6-8 0,-8 12 0,-1 1 0,2 1 0,-1-1 1,-1 1-1,3 0 0,-2 0 0,0 0 0,2 0 0,-2 1 0,2 0 0,0 1 0,-1-1 0,1 0 0,0 2 0,-1 0 0,1-1 0,0 1 0,7 1 0,-11 0 62,-2 0-1,2 0 1,-2 1-1,1-1 1,0 2-1,0-2 1,0 1-1,0 0 1,-1 1-1,0-2 1,2 1-1,-2 0 1,1 1-1,-1-1 1,0 0-1,1 2 1,-1-2-1,0 1 1,1-1-1,-1 2 1,-1-2-1,1 0 1,1 2-1,-2-2 1,1 1-1,-1 0 1,0 0-1,1 3 1,2 8 7,0 2 0,1 25 0,-3-31 5,0 7 20,2 18 67,0-2 0,-3 1 0,-6 54 1,-3-65 237,9-20-454,-1-2 0,1 1 0,0-1 1,0 1-1,0-1 0,-2 2 0,2-2 1,0 1-1,0-1 0,-1 1 0,1-1 1,-1 2-1,1-2 0,0 0 0,-2 1 1,2-1-1,-1 1 0,1-1 0,-1 0 0,1 0 1,-2 2-1,2-2 0,-1 0 0,0 0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5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 5907,'0'0'6352,"0"0"-6301,0 0-1,0 0 1,0-1 0,0 1-1,0 0 1,0 0 0,0-1-1,0 1 1,0 0 0,0-2 0,0 2-1,0 0 1,0 0 0,0-1-1,-2 1 1,2 0 0,0 0-1,0-1 1,0 1 0,0 0-1,0 0 1,-1 0 0,1-2 0,0 2-1,0 0 1,-1 0 0,1 0-1,0 0 1,0-1 0,-2 1-1,2 0 1,0 0 0,0 0-1,-1 0 1,-2 1 10,1 2-1,-1 0 1,0-1-1,1 1 1,-1 0 0,0-1-1,2 1 1,-2 0-1,2-1 1,0 2-1,-2-1 1,2 1 0,-1-1-1,2 1 1,-2 4-1,-14 61 514,14-60-519,-3 30 315,2 0-1,2 45 0,1-56-258,0-26-100,0 1-1,0 0 0,0-1 0,1 1 0,-1 0 1,0 1-1,2-2 0,-1 1 0,-1 0 0,1-1 1,1 1-1,-1-2 0,0 2 0,1 0 0,-1-1 1,0 1-1,2-2 0,-2 2 0,2-2 0,-2 2 1,2-2-1,-2 2 0,2-2 0,0 1 0,-1-1 0,1 0 1,-2 1-1,6 0 0,2 1 36,2 0 0,0-2 1,-1 2-1,1-3 0,-2 1 0,15-1 0,-20 0-132,0 0-1,-1 0 0,1-1 1,-1 1-1,1-2 0,0 2 1,-2-1-1,2 0 0,-1-1 1,0 1-1,1 0 0,-2-1 1,1 0-1,4-2 0,-1-2-857,0 0 1,-2 0-1,1 1 0,0-2 0,5-9 0,15-24-8073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5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5218,'0'0'9378,"8"19"-8415,5 42-670,-2 2 0,-3-1 0,0 72 0,0-4-30,-8-124-246,0-6-13,0 1 1,0 0 0,0 1-1,0-2 1,0 1 0,0 0 0,0 1-1,0-2 1,1 1 0,-1 0-1,0 1 1,0-2 0,2 1-1,-2 0 1,1-1 0,0 3 581,17-74-207,-13 51-477,3 0 0,-1 0 0,17-26 0,-19 38-45,0-2-1,1 2 1,-1 0 0,2 0 0,-1 2-1,1-2 1,0 1 0,1 0-1,12-7 1,-19 12 117,0 2 0,1-1 0,-1 0 0,0-1 0,2 2 0,-2-1 0,1 1 0,-1-1-1,0 1 1,2 0 0,-2 0 0,1-2 0,0 2 0,0 0 0,-1 0 0,0 0 0,2 0 0,-2 0 0,1 0 0,0 2 0,0-2 0,-1 0 0,0 1-1,2-1 1,-2 1 0,1-1 0,-1 2 0,0-1 0,1-1 0,-1 1 0,0 1 0,1-1 0,-1 0 0,0 1 0,1-1 0,-1 0 0,0 1 0,-1-1-1,2 0 1,-1 1 0,-1-1 0,1 0 0,1 3 0,2 7 92,0 1-1,-2-1 0,1 1 1,2 22-1,-5-27-51,7 36 385,2 26 251,1 78 1,-10-147-547,0-3-1686,0-14-2279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5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24 4322,'0'0'7798,"0"-4"-6624,0 4-1131,0-2 0,-2 1 0,2 1 0,0-1-1,0 1 1,0-2 0,-1 2 0,1-1 0,0 1 0,0-1 0,-1 1 0,1-2-1,0 2 1,-2-1 0,2 1 0,-1 0 0,1-1 0,0 1 0,-1 0 0,1-2-1,-2 2 1,2 0 0,-1 0 0,1-1 0,-1 1 0,1 0 0,-3 0 0,-30-4 145,23 4-212,1 0-1,1 1 1,-1 1 0,1-1 0,0 2 0,-12 3-1,9 0 18,0-1 0,1 2 0,-1-1 0,2 1 0,-18 16-1,23-21 1,0 2 1,1 0-1,-1 0 0,2 2 0,-1-2 0,0 0 0,1 1 0,-1-1 0,0 1 0,2 1 1,0-2-1,-1 1 0,1 0 0,0 1 0,-1-1 0,2 7 0,-1-11 30,1 2 0,0 0 0,0-2 0,0 2 0,1-2 1,-1 2-1,0-2 0,2 2 0,-2-2 0,0 2 0,1-2 0,0 2 0,-1-2 0,2 2 0,-1-2 0,0 0 0,1 1 0,-1 0 0,0 0 0,1-1 0,-1 0 0,3 2 0,0 0 60,1-1 1,1 0-1,-1 0 0,0 0 0,1-1 0,-1-1 0,10 3 0,17 1 91,-12-3-72,0 2 1,0 1 0,0 0 0,34 13-1,-48-14-109,-1-2 0,-1 2 1,1-1-1,-1 1 0,0 1 0,0-1 0,0-1 0,0 2 0,0 0 0,0 0 0,-1 0 0,1 0 0,-1 0 0,-1 2 0,1-2 0,0 1 0,-1-1 0,0 1 0,-1 1 0,2-2 1,-2 1-1,0 0 0,1 11 0,-2-12 8,1 0 1,-1 0-1,0 0 1,0 2 0,0-2-1,-1 0 1,1 0 0,-2 0-1,1 0 1,0 0-1,-1 0 1,1 0 0,-4 8-1,1-8 28,0 1 1,0-1-1,0 0 0,-2 1 0,2-2 1,-1 1-1,1 0 0,-1-1 0,-7 3 1,-8 4 92,-2-1 1,1-1 0,0 0 0,-1-3 0,0 1 0,-1-1 0,0-2 0,1-1 0,-1 0 0,-24-2 0,46 0-124,1 0 0,-1-2 0,1 2 0,0 0 0,-2 0 0,2 0 0,-1 0 0,1 0 0,-1-1 0,1 1 0,-2 0 0,2 0 0,0-1 0,-1 1 0,1 0 0,0-2 0,-1 2 0,1 0 0,0-1 0,-2 1 0,2-1 1,0 1-1,0 0 0,0-2 0,-1 2 0,1-1 0,0 1 0,0-1 0,0 1 0,0-2 0,0 2 0,0-1 0,0 1 0,0 0 0,0-1 0,0 1 0,0-2 0,0 2 0,0-1 0,0 1 0,0-1 0,0 1 0,1-2 0,-1-4-946,0-12-2401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5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1 304,'0'0'15397,"8"27"-13901,4 89-1440,-2 204 0,-10-266-77,-1-22 18,-2 0 0,1 0 0,-4 0-1,0 0 1,-20 56 0,20-73-248,0-18-469,4-25-2412,-1-26-6208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54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9108,'0'0'6705,"17"-25"-6303,55-75-129,-66 93-232,0 1 0,1-1 0,-2 2 0,2-1 0,1 0 0,-1 2 0,-1-2 0,2 1 0,0 1 0,0 0 0,0 1 0,0-1 0,2 2 0,-2-1 0,12-1 1,-2 0-8,-4 0 68,-2 1 0,1 2 0,0 0 0,1-1 0,-1 1 0,-1 2 0,23 2 0,-33-3-106,1 1 0,0 1 1,-1-1-1,0 0 0,0 1 0,1-1 1,0 2-1,-2-2 0,2 0 0,-2 2 1,2-2-1,-2 2 0,0 0 1,1-2-1,0 2 0,0-1 0,-1 1 1,0 0-1,-1-1 0,2 1 0,-1 0 1,-1-1-1,1 1 0,-1 0 0,2 2 1,-1 11-38,2 0 1,-2 32 0,-1-43 15,0 7 30,0 0-1,-1 0 0,-1-1 1,1 1-1,-7 20 0,5-24 6,1-1-1,-2-1 0,1 1 0,-1-2 1,-1 2-1,1 0 0,-2-2 0,2 0 1,-1 1-1,-8 4 0,3-2-90,0 0-1,-1-1 0,0 0 1,1-1-1,-2 0 0,0-1 1,0 0-1,0-1 0,0-1 1,0 1-1,0-1 1,-2-2-1,2 0 0,-20 1 1,32-2-17,0 0 1,-1-2 0,1 2-1,-1 0 1,1 0 0,0 0-1,-2-1 1,2 1 0,0 0-1,0-1 1,-1 1 0,1 0-1,0-2 1,0 2 0,-1 0-1,1-1 1,0 1 0,0-1 0,0 1-1,-2 0 1,2-2 0,0 2-1,0-1 1,0 1 0,0 0-1,0-1 1,0 1 0,0-2-1,0 2 1,0-1 0,0 1-1,2-1 1,2-22-4209,12 0-846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54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19 368,'0'0'15853,"3"17"-15755,1 32-12,-3-17 157,3 0 0,0 2-1,3-2 1,18 58 0,-23-86-232,-1 0 0,2 0 0,-2-1 1,2 1-1,-1 0 0,1-1 0,0-1 1,-1 2-1,1-1 0,1 0 0,-1-1 0,1 1 1,-2 0-1,2-1 0,0 0 0,0 0 1,-1 0-1,1-1 0,0 0 0,0 1 0,0-1 1,1 0-1,-1-1 0,0 2 0,0-2 1,0 0-1,0 0 0,7 0 0,-8-2-12,-1 2-1,0-1 1,0 0 0,1 1-1,-2-2 1,2 1 0,-2 0-1,2-1 1,-2 1 0,2 0-1,-2-1 1,1 1-1,-1 0 1,2-2 0,-2 2-1,0-2 1,1 2 0,-1-2-1,-1 2 1,1-2 0,1 2-1,0-6 1,2-4-8,0-1 0,0 2 0,3-17 1,-4 3-97,-1 0 0,-2-39 1,-1 29 60,1 28 37,0 1-1,0 0 1,0 1 0,-1-2 0,1 1-1,-2 1 1,1-1 0,-2 1 0,2-2-1,0 2 1,-2-1 0,0 1-1,1 0 1,-1 0 0,0 0 0,1 0-1,-8-5 1,5 5-16,1 0-1,-1 0 1,-1 1-1,1 0 1,-2 1-1,2-1 1,0 0-1,-2 2 1,2-2-1,-2 2 1,2 0 0,-2 1-1,2-2 1,-9 2-1,6 0-242,0-1 167,0 1 0,0 0 0,-1 0 0,-14 4 0,22-4-85,0 1-1,-2-1 1,2 2-1,-1-2 0,0 1 1,0-1-1,1 1 1,0 1-1,-2-1 1,2 0-1,-2 2 0,2-2-175,1 1 0,-2-1 0,1 0 0,1 1 0,-1-1 0,1 0 0,-2 1 0,2-1-1,0 0 1,-1 1 0,1-1 0,0 2 0,0-2 0,0 0 0,0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5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7235,'0'0'8428,"4"24"-7705,-3-17-644,11 50 641,8 104-1,-21-83-449,0-54-239,-1 0 1,4-2-1,-1 2 1,8 44-1,-9-66-44,2-1 0,-2-1 0,0 1 0,0-1 0,0 2 0,0-1 0,1-1-1,-1 1 1,0-1 0,1 2 0,-1-2 0,0 1 0,2-1 0,-2 1 0,0-1 0,1 0 0,-1 2 0,1-2 0,-1 0 0,2 1 0,-2-1-1,1 0 1,-1 1 0,1-1 0,-1 0 0,2 0 0,-1 0 0,-1 2 0,1-2 0,-1 0 0,2 0 0,-1 0 0,-1 0 0,1 0 0,-1 0-1,2 0 1,-1 0 0,-1 0 0,1-2 0,-1 2 0,2 0 0,-2 0 0,1 0 0,0-1 0,-1 1 0,2 0 0,-1-1 0,2-1-215,-1 0-1,1 0 1,0 0 0,-1-1 0,1 2 0,0-2 0,-1 0 0,1 1 0,1-5 0,9-22-4609,-1-3-4244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5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7603,'0'0'10197,"28"0"-10181,8 0 96,5 0-112,3-9-352,-5 1-913,-8-4-4177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1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203 601 3169,'0'0'9007,"0"-16"-8588,1-9-272,-4-98 867,3 120-979,0 1 1,0-1-1,0 0 1,-1 2 0,1-2-1,-1 1 1,1-1 0,-2 0-1,1 1 1,0 0-1,-1 0 1,1-1 0,0 2-1,-1-2 1,1 2-1,0-2 1,-2 2 0,2-1-1,-1 0 1,0 0-1,0 1 1,0 0 0,-1-1-1,-2 0 1,-1-1 13,0 2 1,0-1-1,0 2 1,0-1-1,1 1 1,-2 0-1,2 0 0,-2 0 1,-7 1-1,10 1-35,1-1-1,0-1 0,-1 1 1,2 1-1,-1-1 1,-1 2-1,1-2 1,1 0-1,-1 2 0,0-2 1,1 2-1,-1 0 1,0-1-1,2 1 0,-2 0 1,2-1-1,-2 1 1,2 0-1,0-1 0,-3 6 1,-3 8 53,0 0 1,-6 28-1,13-41-55,-5 29 44,-1 0-1,4-1 1,-1 1-1,4 49 1,-1-77-55,2 1 1,-2-1-1,1 0 1,0 2-1,-1-2 1,2 1-1,0-1 0,0 0 1,-1 0-1,2 0 1,-1 0-1,1 0 1,0 0-1,-1 0 0,1 0 1,0-1-1,1 1 1,-2-2-1,2 1 0,0 0 1,0-1-1,-1 1 1,1 0-1,1-1 1,-1 0-1,0-1 0,0 2 1,0-2-1,2 0 1,-2-1-1,1 2 1,-1-2-1,1 1 0,-1-1 1,0 0-1,2 0 1,-2-1-1,1 1 1,-1-2-1,1 2 0,-1-1 1,7-3-1,-6 0-18,2 0-1,-2 0 1,1 0-1,-1-1 1,0 1-1,1-2 1,-2 1-1,1 0 1,-1-2-1,0 2 1,0-2-1,4-10 1,4-9 10,-1 2 0,7-29 0,-8 14 1,-1 1 0,-2-2 1,2-63-1,-9-121 289,-1 184-193,-5-35 34,5 70-81,1 0-1,-1-1 1,-1 1 0,0 0 0,0-1 0,0 1-1,0 1 1,0-1 0,-1-1 0,0 2 0,-3-5-1,6 9-37,-2 0-1,2 0 0,0 0 0,0-1 1,0 1-1,0 0 0,0 0 0,-1 0 0,1-2 1,0 2-1,0 0 0,0 0 0,-1 0 1,1 0-1,0 0 0,0-1 0,0 1 1,-2 0-1,2 0 0,0 0 0,0 0 1,-1 0-1,1 0 0,0 0 0,0 0 0,-1 0 1,1 0-1,0 0 0,0 0 0,-2 0 1,2 0-1,0 0 0,0 0 0,-1 0 1,1 0-1,0 0 0,0 0 0,0 1 1,-1-1-1,1 0 0,0 0 0,0 0 0,0 0 1,-2 0-1,2 2 0,0-2 0,0 0 1,-6 20-33,-1 222-155,8-166 196,-1-26 16,14 87 1,-12-117-8,2 1 1,2-1-1,0 0 0,1 0 1,1-1-1,20 37 1,-3-23 285,-23-31-463,-1-1 0,0 2 1,2-2-1,-2 0 0,1 1 1,0-1-1,0 0 1,0 1-1,0-1 0,0 0 1,0-1-1,0 2 0,0-2 1,4 1-1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5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7 5795,'0'0'9284,"0"-4"-8521,0 1-440,-4 147-233,-8-65 1,-4-1-1,-1 0 0,-6-1 0,-40 92 0,59-157 181,3-30-8508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5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9396,'0'0'8073,"12"-15"-7608,32-49-33,-25 47-125,-9 18-240,-6 1-62,2-2-13,0 1 0,0-1 0,-1 1 0,0 1 0,1 0 0,-2 0 0,1 0 0,0 1 1,1-2-1,-2 3 0,1-1 0,-1 0 0,0 1 0,0-2 0,0 2 0,0 0 1,0 0-1,0 2 0,4 6 0,5 9 18,1 0 0,19 47 0,-14-20 80,18 76 1,4 12-286,-38-126-129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56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7587,'0'0'10117,"49"-20"-10117,-18 13 0,0 7-256,5 0-272,0 0-1457,5 0-2353,-5 0-1057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5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7571,'0'0'10320,"3"-3"-9661,-2 3-646,0 0 0,-1-1 0,2 1 0,-1 0 0,-1 0 0,1 0 0,1 0 0,-1 0 0,-1 0 0,1 0 0,1 0 0,-1 0 0,-1 0 0,1 0 0,1 0 0,-2 0 0,1 0 0,0 1 0,1-1 0,-2 0 0,1 1 0,-1-1 0,1 0 0,1 2 0,-2-2 0,1 1 0,-1-1 0,1 1 0,-1-1 0,2 2 0,-2-2 0,1 1 0,-1-1 0,1 1 0,-1 1 0,0-2 0,2 1 0,-2 0 0,0-1 0,0 3 0,20 54-45,-14-34 110,18 48 79,-2 2 1,-4 0-1,-3 2 0,-4 0 1,3 103-1,-14-114-186,-6-78 69,-22-61-87,-30-132 0,48 158 12,3 0 0,2-2-1,2-96 1,3 138 5,1 0-1,1 1 1,0-2-1,1 1 0,0 1 1,-1 0-1,2-1 1,-1 1-1,2 0 1,-1 0-1,2 1 1,-2-1-1,1 1 1,2 1-1,-2-1 1,14-10-1,-10 10-9,-1 0 0,1 1 0,-1 0 0,2 1 1,-1 1-1,2 0 0,-2 0 0,2 0 0,-2 1 0,2 1 0,-1-1 0,1 2 0,20-2 0,-29 3 25,1 1 0,-2-1 1,2 0-1,0 2 0,-1-2 0,1 1 0,0 0 0,-2 1 0,2-1 0,-1 0 0,0 1 0,0-1 1,0 0-1,0 1 0,0-1 0,0 2 0,0-2 0,-1 2 0,0-2 0,1 2 0,-1-2 0,0 2 1,1-1-1,-1 0 0,0 0 0,-1 1 0,2 0 0,-2-1 0,1 1 0,-1 4 0,4 10-56,-3 0-1,1 2 1,-1 22-1,-1-29 9,-1-6 59,1-2-1,-2 1 1,2-1-1,-1 1 1,0-1 0,-1 2-1,0-2 1,0 0-1,0 1 1,0-1-1,0 0 1,-1 0 0,0 0-1,-1 0 1,2-1-1,-1 1 1,-1-2-1,0 2 1,0-1 0,1 0-1,-1-1 1,-5 4-1,1-2-257,0 0 1,-1 0-1,1 0 0,-15 2 0,14-3-1189,-1 0-1,1-2 1,-20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5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7363,'0'0'7268,"2"20"-6455,22 308 1434,-21 76-895,-3-403-1351,-3 21-38,3-22 36,0 1 0,0-1 0,-1 1-1,1-1 1,0 0 0,0 2-1,0-2 1,-1 1 0,1-1-1,0 0 1,0 1 0,-2-1 0,2 2-1,0-2 1,-1 0 0,1 1-1,0-1 1,-1 0 0,1 0 0,0 1-1,-2-1 1,2 0 0,-1 0-1,1 0 1,-1 0 0,1 2 0,-2-2-1,2 0 1,-1 0 0,-3-6 35,-11-35-82,3 1 1,3-1-1,0-2 0,-3-46 0,1-178-228,11 254 263,1-2-1,1 0 1,-1 2-1,2-2 1,1 2-1,0-2 1,9-21-1,-10 28 0,2 0 0,-1 0 0,1 0 0,-1 2 0,3-2 0,-2 1 0,2 0 0,-2 1 0,2-1 0,1 2 0,-1-1 0,1 1 0,8-6 0,-11 9-22,0 0-1,1 0 1,-2 0-1,1 1 1,0 0-1,2-1 1,-2 2-1,1-1 1,-1 1-1,0 0 1,1 0-1,6 1 1,-8-1 23,-2 0-1,2 2 1,-1-2 0,0 1 0,-1 0 0,2 1 0,-1-1 0,0 0 0,-1 1 0,1-1 0,0 2 0,-1-2-1,1 0 1,0 2 0,-1 0 0,0-2 0,0 2 0,0-1 0,0 1 0,2 4 0,0 1 9,-1-2 1,0 2-1,-1 0 0,1-1 1,-2 1-1,1 0 1,-1 0-1,-1 0 1,1 0-1,-1 0 1,0 0-1,-1 0 0,0 0 1,-1 0-1,1 0 1,0 0-1,-2 0 1,0-1-1,1 1 1,-2-2-1,0 2 0,0-1 1,0 0-1,0-1 1,-2 1-1,1 0 1,0-2-1,-1 0 1,1 1-1,-2-1 0,1 0 1,-8 5-1,5-4-7,5-3-25,1 0 0,-1-1-1,0 0 1,0 0 0,0 0 0,0-1-1,0 2 1,0-2 0,-6 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5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4786,'0'0'18777,"8"15"-17945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1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3890,'0'0'8257,"0"-3"-6568,0 32 773,1 195-2043,-1-218-453,2-1-1,-1-1 1,0 1-1,1-1 1,-1 0 0,2 2-1,2 4 1,-4-8 21,-1-2 1,0 1-1,0 0 1,2-1-1,-2 2 1,0-2-1,1 0 1,-1 1-1,1-1 1,-1 1-1,2-1 1,-2 0-1,0 2 1,1-2-1,0 0 1,-1 1-1,2-1 1,-2 0-1,1 0 1,-1 1-1,1-1 1,-1 0-1,2 0 1,-1 0-1,-1 0 1,1 0-1,-1 0 1,2 0-1,-1 0 1,-1 0-1,1 0 1,-1 0-1,2 0 1,-1-1-1,-1 1 1,1 0-1,-1 0 1,2-1-1,-2 1 1,1 0-1,-1-2 1,1 2-1,-1 0 0,2-1 1,-2 1-1,0-1 1,1 1-1,-1 0 1,0-2-1,1 2 1,-1-1-1,0 0 1,2 1-1,-2-2 1,13-18 39,18-40 1,3-4-233,-30 98-1155,-5-16 1271,1-2 73,0 0-1,0 0 0,3 0 1,-2 0-1,6 19 0,-6-32 27,0 1-1,1-2 1,-1 2 0,0-1-1,1 0 1,0 1-1,0-2 1,0 1-1,0 0 1,0-1 0,1 1-1,0 0 1,-1-1-1,1 0 1,0 0-1,-1 0 1,1 0 0,0 0-1,1-1 1,-2 0-1,2 1 1,-1-1 0,1 0-1,-1 1 1,1-2-1,-2 1 1,2-1-1,0 0 1,6 0 0,-6 0-9,0 1 1,1-1 0,-1 0 0,0-1-1,0 1 1,1-1 0,-1 1 0,0-2 0,0 1-1,0 0 1,0-1 0,0 1 0,0-2-1,0 2 1,0-2 0,-1 1 0,1-1 0,-1 0-1,1 1 1,-2-1 0,1-1 0,1 1-1,-1-1 1,-2 2 0,2-2 0,2-4 0,0-2 117,-1 1 1,2 0 0,-2-1-1,0 0 1,-2 0-1,2 0 1,2-20 0,-4 0 336,1-44-1,-3 65-472,0 5-56,0 0 0,0 0-1,-1 1 1,1-1 0,0 0-1,-2 2 1,2-2 0,-1 0 0,0 1-1,-1-1 1,1 1 0,-2-1 0,2 2-1,0-2 1,-2 1 0,0 0-1,2 1 1,-2-1 0,1 0 0,-1 1-1,0-1 1,1 2 0,-1-2 0,-1 0-1,1 2 1,1 0 0,-2-1-1,1 0 1,-1 0 0,0 2 0,1-1-1,-1 0 1,0 1 0,2-2 0,-2 2-1,0 0 1,1 0 0,-1 0-1,0 0 1,0 0 0,1 2 0,-6-1-1,8 0-170,-1 1 0,0-2-1,0 1 1,1 0-1,-2 1 1,2-1 0,0 0-1,-1 1 1,1-1 0,0 0-1,-1 1 1,1-1-1,0 2 1,-1-2 0,2 0-1,-1 2 1,0-2 0,1 2-1,-2-2 1,2 1-1,-1 0 1,1 0 0,0 0-1,-1 2 1,-1 24-3473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1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8548,'0'0'4642,"20"151"-4034,-15-95-95,-2-12-369,2-6-64,-5-8-32,0-10-96,0-6-48,0-2-641,-2-5-1120,-12-7-1808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1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8084,'0'0'8019,"0"-21"-9619</inkml:trace>
  <inkml:trace contextRef="#ctx0" brushRef="#br0" timeOffset="1">225 1 9092,'0'0'7828,"36"137"-7604,-23-54 64,-5 0-80,0-3-48,-8-10-96,0-8-96,0-14 32,0-16-368,0-12 16,-10-6-1041,-4-14-1904,-6 0-1986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14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7043,'0'0'4560,"25"2"-3912,3 0-529,160 6 266,-174-8-353,30-4-206,-43 4 165,0-1 0,2 1 0,-2-1 0,1 1 1,-1-2-1,2 1 0,-2 0 0,0 1 0,1-2 1,-1 1-1,0 0 0,1-1 0,-1 1 0,-1-2 1,1 2-1,1 0 0,-1-1 0,-1 1 0,1-2 1,-1 2-1,2-3 0,4-20 104,0 0-1,-4-1 1,2 1 0,-2-2 0,-4-46-1,1 24 1963,1 47-1849,0 25-377,0-13 128,-1 99-10,-21 150 0,-10-74 377,30-180 477,2-20-408,5-32-302,0 28-364,1-2 0,0 0 0,2 1-1,0 0 1,2 2 0,-1-2 0,16-18 0,-23 34 168,0 2-1,0-2 1,0 2 0,1 0 0,-2-2-1,2 2 1,0-1 0,-1 1-1,1 0 1,0-1 0,-1 1 0,1 1-1,0-1 1,3-1 0,-4 2 91,-1 0 0,0 0 1,1 0-1,-1 0 0,0 0 0,1 0 1,-1 0-1,0 0 0,1 2 1,-2-2-1,1 0 0,0 1 0,1-1 1,-1 1-1,0-1 0,1 2 0,-2-2 1,1 1-1,0 0 0,1-1 0,-2 2 1,1-1-1,0 0 0,-1-1 0,2 2 1,-2-1-1,1 0 0,-1 1 1,0-1-1,1 3 0,5 11-71,-2 1 0,-2 0 0,1 0 0,0 1 0,-2-1 0,-1 0 0,0 0 0,-4 25 0,-4-22-2601,-4-6-1622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1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2001,'0'0'10773,"0"-16"-8687,0-24-896,0 40-630,0 3-712,0 367-528,0-370 757,3-8 86,-1-5-162,4-2-1,-1 2 1,0 1-1,2-1 1,0-1 0,1 2-1,-2 0 1,4 0 0,-1 2-1,0-1 1,1 0-1,11-9 1,-20 20-15,1-1-1,-1 0 1,0 1 0,1 0-1,-1-2 1,0 2 0,1 0-1,-1-1 1,0 1 0,1 0-1,-1 0 1,0 0 0,1 0-1,-1 0 1,0 0 0,1 0-1,0 0 1,0 0 0,-1 0-1,0 1 1,1-1 0,-1 0-1,0 2 1,1-2 0,-1 1 0,-1-1-1,1 1 1,1 1 0,-1-2-1,2 2 1,34 37-84,-22-23 93,-10-12 9,2 1 1,-2 1-1,2-2 0,-1 0 0,1 0 0,0 0 1,-1-2-1,1 1 0,0 0 0,1-1 0,-2 0 1,2 0-1,-1 0 0,1-2 0,0 1 0,0-1 1,-1 0-1,10-1 0,-14 1-1,-1 0 0,2 0 0,-1-2-1,0 2 1,-1-1 0,2 0 0,-1 1 0,0-2-1,-1 1 1,1 0 0,0-1 0,-1 0 0,1 0-1,0 1 1,-1-2 0,0 1 0,0 0 0,1 0-1,-2-1 1,1 0 0,0 2 0,0-2 0,-1 1-1,0-1 1,1-1 0,-1 1 0,0 1 0,1-1 0,-2 0-1,1-1 1,-1-1 0,4-14 122,-1 1 0,-2-1 0,-1-37 0,0 37-3,0 3-72,0 0 0,-1 0-1,-5-17 1,5 26-42,0 1 0,-2 0 0,2 0 0,-2 0-1,0 0 1,-1 0 0,2 0 0,-2 0 0,0 1 0,-6-7 0,9 12-80,-7 15-7513,5 2 2479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14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 2497,'0'0'12446,"2"-1"-11544,0 0-878,-2 1 0,0 0 0,1 0 1,-1-2-1,1 2 0,-1 0 0,0 0 1,2 0-1,-2 0 0,1-1 0,-1 1 1,1 0-1,-1 0 0,0 0 0,2 0 1,-2 0-1,1 0 0,-1 0 0,1 1 1,-1-1-1,2 0 0,-2 0 0,0 0 1,1 0-1,-1 0 0,1 2 0,-1-2 1,2 0-1,8 18 229,2 44-283,-8-37 149,11 62-141,-3-1-1,-5 1 0,-5 102 1,-2-183-196,0-1 1,-1 2-1,1-2 0,-1 0 1,-1 1-1,1-1 1,0 0-1,-1 1 1,0-2-1,0 1 1,0 0-1,-1-1 0,0 2 1,1-2-1,-2 1 1,1-1-1,-1 0 1,0 0-1,0 0 1,0-1-1,-5 5 1,-22 10-4418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1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9973,'0'0'2798,"27"7"-2582,85 22-61,-100-26-160,1 1-1,0-1 1,1-2 0,-1 0 0,-1 1-1,1-2 1,26-3 0,-34 3-6,-2 0-33,1-1 0,-1 1 0,1-2 0,-2 1 0,2 1 0,-1-1 0,0-1 0,1 1 0,-2-2 0,1 2 0,0 0 0,-1-2 0,1 2 0,0-2 0,-1 0 0,5-3 0,-4 0-21,1 1 0,0 0 0,-2-1 0,1 1 0,0-2 0,-1 2 0,0-2 0,2-6 0,0-12 213,0-1-1,-3 1 0,0-39 1,-1 44 368,0 11-274,0-23 368,0 30-553,0 1 1,0 1-1,0-1 0,0-1 0,0 2 1,0-1-1,0 1 0,0-1 0,0-1 1,0 2-1,0-1 0,-1 0 0,1 1 1,0-2-1,0 2 0,-1-1 0,1 1 1,0-1-1,-2-1 0,2 2 0,-1 0 1,1-1-1,0 32-148,0 70 25,-9 312 204,6-399 160,6-34-126,-2 12-173,2 1 0,1-1 0,-2 1 0,2 1 0,0-1 0,0 0 0,0 1 0,0 0 0,8-7 0,0 1-217,2 0 0,24-21-1,-36 33 198,-1-2-1,0 2 0,-1-1 0,2 1 0,-1-1 0,0 1 0,-1-2 0,2 2 0,-1 0 0,0 0 0,1-1 0,-1 1 0,0 0 1,-1 0-1,2 0 0,-1 0 0,0 0 0,1 0 0,-1 0 0,0 0 0,1 1 0,-1-1 0,-1 0 0,1 0 0,1 2 0,-1-2 1,0 0-1,-1 1 0,2-1 0,-1 1 0,0-1 0,-1 2 0,2-2 0,-1 1 0,-1 0 0,1-1 0,-1 2 0,2-1 1,-2 0-1,1-1 0,-1 2 0,1-1 0,-1 0 0,2 1 0,2 8 17,0 0 1,-2-1-1,2 2 0,0 10 0,0-8 10,-4-11-4,3 8 21,1 0 0,-1 0 1,9 14-1,-11-21-9,0-2 1,1 2-1,-1-2 1,0 2-1,1-2 1,-1 1-1,0-1 1,1 2-1,0-2 1,0 0-1,-1 1 1,2-1-1,-2 0 1,2-1-1,-2 2 1,2-1-1,-2 0 0,2-1 1,-1 2-1,0-2 1,0 0-1,5 1 1,1-1 33,0 0 0,0 0 0,0-1-1,0-1 1,13-2 0,-17 3-41,0-2 0,0 2 0,0-2 0,0 1-1,0-1 1,-1 0 0,1 1 0,0-2 0,-1 1 0,-1-1 0,1 1-1,2-5 1,7-9-1,-1 0 0,0-2 0,-2 2 0,-1-3-1,0 1 1,-1-1 0,-2 0 0,0 0 0,-1 0-1,-1 0 1,0-1 0,-2 1 0,0-2 0,-3-23-1,2 45-10,0-1-1,-2-1 0,2 2 0,0-1 0,-1 1 0,1-1 1,-1 1-1,1-2 0,-2 2 0,2-1 0,-1 1 1,0-1-1,1 1 0,-2 0 0,2-2 0,-1 2 0,0 0 1,1-1-1,-2 1 0,1 0 0,1 0 0,-1 0 1,-1 0-1,2 0 0,-1 0 0,0 0 0,-1 0 0,2 0 1,-1 0-1,-2 0 0,2 0-6,0 0 0,-1 0 0,0 0 0,0 0 0,1 1 0,0-1 0,-1 0 1,0 2-1,0-2 0,1 1 0,0-1 0,-1 1 0,1 1 0,0-2 0,-1 1 0,1 0 0,0 1 0,-1-2 0,1 1 0,-2 3 0,1 3 0,-1 1-1,2 0 1,-2-2-1,2 2 0,-1 0 1,1 0-1,1 15 1,3 62 466,-2-74-360,-1-6-37,0 1 0,1-2-1,1 1 1,-1 0 0,0-1 0,1 2 0,0-2-1,0 1 1,0-1 0,1 0 0,0 1-1,-1-1 1,2 0 0,-1-1 0,1 1 0,-1 0-1,1-1 1,0 1 0,0-2 0,0 1 0,0 0-1,1-1 1,-1 1 0,0-2 0,8 5-1,-5-5-812,-2 2-1,2-2 1,-2 0-1,2-1 1,10 2-1,-38-2-6533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0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309 101 3185,'0'0'5206,"2"-12"-4209,4-46 1367,12 27 368,-18 40-2760,-6 119-233,4-110 240,-1-1-1,-1 0 0,0 1 1,-1-1-1,-11 24 0,-16 21-128,-3-1 0,-2-1 1,-3-3-1,-3-1 0,-64 67 0,106-120 235,8-3 617,5-2-617,-2 1 0,2 0 0,-1-2 0,17-6 0,33-6-27,-14 11-77,70 3 0,-58 2 4,-48-2-130,-2 2 0,2-1 0,-2 1 0,2 1 0,-2-1 0,0 2 0,1-1 0,-1 2 0,0-1 0,1 1 0,12 8 0,-20-12-121,-2 1-1,1-1 1,-1 0-1,0 2 0,1-2 1,-1 0-1,2 1 1,-2-1-1,1 1 1,-1-1-1,0 2 1,1-2-1,-1 1 1,0-1-1,0 1 1,2-1-1,-2 2 0,0-2 1,0 1-1,0 0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0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7043,'0'0'6200,"1"-4"-5565,3-7-170,-4 35-307,2 8-55,0 15 24,2-1 0,3 1 1,2-2-1,2 1 0,18 48 0,-27-90-135,-1 0 1,0 0-1,2-1 0,0 1 1,-2-1-1,2 1 0,-1-2 0,1 1 1,0 0-1,-1-1 0,2 1 1,-1 0-1,1-1 0,3 2 1,-5-2 0,0-1 1,0 0 0,1-1-1,0 2 1,-1-2-1,0 0 1,0 1 0,1-1-1,0 0 1,-1 0 0,1 0-1,0 0 1,-2-1-1,2 1 1,-1 0 0,1-2-1,0 2 1,-2-1 0,2 0-1,-1 1 1,0-2-1,0 1 1,1 0 0,2-3-1,5-6-55,-1 2 0,0-1 0,-1 0 0,0-2 0,-1 2 0,10-19 0,-1 0-281,16-43 0,-22 50 410,-2-2 0,-2 2 0,0-2 0,-1 0 0,-1 1 0,1-46 0,-6 160-58,-2-36-16,9 88 0,-6-143-8,1 2 0,-1-2 0,1 0-1,-1 1 1,2-1 0,-2 0 0,1 2 0,0-2 0,1 1 0,-2-1 0,1 0-1,0 1 1,1-2 0,-1 1 0,0 0 0,1 1 0,-1-1 0,0-1 0,1 1-1,0-1 1,0 2 0,-1-2 0,0 1 0,1-1 0,0 0 0,2 1 0,-1-1-347,-2 2 0,2-2 1,0 0-1,-1 0 0,1 0 0,0 0 1,-2 0-1,2 0 0,-1 0 1,1-2-1,0 2 0,-2-1 0,2 1 1,-1-1-1,1-1 0,-2 1 1,2 0-1,2-2 0,14-25-6473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0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4338,'0'0'9842,"-18"0"-8538,14 1-1268,0 1-1,0-2 0,0 1 0,0 0 0,0 2 0,2-2 0,-2 1 1,1 0-1,-1 0 0,1 0 0,-1 1 0,2 0 0,-1-1 0,0 1 1,1 0-1,-1 1 0,0-2 0,1 1 0,0 1 0,0 0 0,-2 5 1,-4 7 95,1 2 1,0-2-1,-7 29 1,8-12 15,2 2-1,0 0 1,3 50 0,1-69-142,0-13 12,0-1-1,0 1 1,1 1-1,-1-1 1,0-1-1,2 2 1,-1-1 0,-1 0-1,1-1 1,1 1-1,-1 1 1,0-1 0,1-1-1,0 1 1,0-2-1,-1 2 1,2 0-1,-1-1 1,0 0 0,0 0-1,1 0 1,0 0-1,-2 0 1,2-1-1,-1 2 1,2-2 0,-1 0-1,0-1 1,5 3-1,5 1 6,-1-3-1,1 2 1,-1-2 0,2-1-1,-1 0 1,12-1-1,-23 1-79,-1 0 0,2 0 0,-2-1-1,0 1 1,2 0 0,-2-2 0,1 2 0,-1 0-1,0-1 1,2 0 0,-2 1 0,1-2 0,-1 1-1,0 1 1,1-1 0,-1-1 0,0 1 0,1 0-1,-1-1 1,0 1 0,1-2 0,11-34-4117,-12 34 3836,7-29-7569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0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166 194 4914,'0'0'7214,"6"-17"-6683,16-55 280,-19 64-645,-2 1-1,1 1 0,-1-2 1,-1 1-1,1-1 0,-1 1 1,-1-11-1,0-2 286,1 18-441,0 1-1,-2 1 1,2-1 0,-1-1-1,1 2 1,-1-1-1,1 1 1,-2-1-1,2-1 1,-1 2 0,1-1-1,-1 1 1,-1 0-1,2-1 1,-1 1-1,0-2 1,1 2-1,-2 0 1,1 0 0,1-1-1,-1 1 1,-1 0-1,1 0 1,1 0-1,-1 0 1,-1 0 0,1 0-1,1 0 1,-1 0-1,-1 0 1,0 0-1,-37 4-8,35-1 22,-1-2 1,1 2-1,0-1 0,-2 1 0,2 1 0,0-1 1,0-1-1,0 2 0,2 0 0,-2 0 1,0 0-1,1 0 0,0 0 0,-5 10 0,0 2 178,0 1-1,-10 32 1,8-18-130,2 0 0,2 1 1,0 0-1,2-2 0,3 2 1,1 56-1,1-86-73,-1-1 0,0-1 1,0 1-1,2 1 0,-2-1 1,1-1-1,-1 1 0,0 1 0,1-2 1,-1 1-1,2-1 0,-2 1 1,1-1-1,0 2 0,-1-2 1,2 1-1,-1-1 0,-1 0 0,1 1 1,1-1-1,-2 0 0,1 2 1,0-2-1,1 0 0,-2 0 0,1 0 1,0 0-1,1 1 0,-2-1 1,1 0-1,2-1 0,1 2-9,0-1 0,1-1-1,-1 1 1,0 0 0,1-2 0,7 0-1,-5-2-28,0 1-1,-1-1 0,1-1 0,0 1 0,-2-2 1,2 2-1,-2-1 0,0-2 0,1 2 1,-1-2-1,-1 2 0,0-2 0,5-9 0,3-4-210,-2-1 0,-1 0-1,10-29 1,-17 40 212,4-4-47,-2 2 0,-2-1 0,1 0 0,0-1 0,-1-15 0,-2 28 414,0 19 189,-5 65-487,2-54 145,2-1 0,1 0 0,1 0 0,5 30 0,-6-54-161,1 0 1,0-2-1,1 2 1,-1 0 0,2-1-1,-2 1 1,2 0-1,-2-1 1,2-1-1,-1 2 1,1-1-1,0 0 1,-1-1-1,1 1 1,0 0-1,1-1 1,-2 0-1,2 0 1,-1 0-1,1 0 1,0 0-1,-1-1 1,1 0 0,0 1-1,5-1 1,-4 0-13,-1 1 0,2-2 0,-2 0 0,1 0 0,-1 0 0,1 0 0,1 0 0,-2-2 0,1 1 0,-1 1 1,0-1-1,1-1 0,-1 0 0,0 0 0,0 0 0,2 0 0,-2 0 0,-2-1 0,2 0 0,7-6 0,-2-2-24,-1 1 0,2-2 0,-4 0 0,2 0 0,-1-2 0,0 2 0,-2-1 0,0 0 0,-1-1 0,0 1 0,3-20 0,-2-13-252,-1 1 0,-1-54 1,-4 98 256,1 1 0,-2-1 0,2-1 0,-1 2 1,1-1-1,-1 1 0,1-1 0,-2 1 1,1-2-1,1 2 0,-1-1 0,1 1 1,-2-1-1,1 1 0,0 0 0,1-2 0,-2 2 1,1 0-1,0 0 0,1 0 0,-2-1 1,1 1-1,0 0 0,1 0 0,-2 0 0,1 0 1,-2 1-1,-1-1-20,0-1 0,0 2 0,0-1 0,0 0 0,0 0 0,2 2 0,-9 0 0,10 0 21,-2-1-1,2 0 1,-2 1 0,2 0-1,-1 0 1,1-1 0,0 2-1,-2-2 1,2 2 0,-1-2-1,2 2 1,-1-2 0,0 2-1,-1-1 1,2 0 0,-1 0-1,1 1 1,-1 0 0,1-2-1,0 2 1,0-1 0,0 1-1,0 0 1,0-2 0,0 2-1,0-1 1,1 1 0,0 2-1,1 2-5,-1 1-1,2-1 0,-1 1 1,1-2-1,0 1 0,-1 0 1,2-1-1,6 8 0,11 14 59,-1 0-1,23 44 0,-37-60 100,0 1 0,-1 0 0,-1 1 0,0-1 0,0 2 0,-1-2 0,-2 2 0,2 25 0,-3-38-115,0 0 0,0-1 1,-2 2-1,2-2 0,-1 0 0,1 2 1,-1-2-1,1 1 0,-2-1 0,2 2 1,-1-2-1,0 0 0,-1 1 0,1-1 0,0 0 1,-1 1-1,1-1 0,0 0 0,-1 1 1,1-2-1,0 1 0,-1 0 0,0-1 1,0 2-1,1-1 0,0-1 0,-2 0 1,2 1-1,-1-1 0,-3 2 0,-7-1-83,0 0-1,0 1 0,-17-2 0,22 0-41,6 0 57,1 1 0,0-1 1,-2 0-1,2 0 1,0 0-1,-1 0 0,1 0 1,-1 0-1,1 0 0,0 0 1,-2 0-1,2-1 1,0 1-1,-1 0 0,1 0 1,0 0-1,-1 0 0,1 0 1,0-2-1,-2 2 1,2 0-1,0 0 0,0 0 1,-1-1-1,1 1 0,0 0 1,0 0-1,0-1 1,-1 1-1,1 0 0,0-2 1,0 2-1,0 0 0,0-1 1,-2 1-1,2 0 0,0-1 1,0 1-1,0 0 1,0-2-1,0 2 0,0 0 1,0-1-1,0 1 0,0 0 1,0-1-1,0 1 1,0 0-1,0-2 0,2 2 1,-2 0-1,0-1 0,0-2-306,0-26-5241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0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6 129 768,'0'0'8564,"-1"-18"-7147,0-9-932,-2-57 4000,3 113-4576,0 263 25,0-284 73,1 0 0,-1 0 0,2 0 0,-1 0-1,0 0 1,2 0 0,0-1 0,6 16 0,-8-21 4,1 1 0,-1 0 0,2-1 0,-1 1 1,0-2-1,0 2 0,1 0 0,0-2 0,-1 2 0,1-2 0,0 2 0,-1-2 0,1 0 0,0 1 0,-1-1 0,2 0 0,-1-1 0,0 2 1,1-1-1,-2-1 0,2 0 0,-1 1 0,6-1 0,-3 0-17,-1 0 1,2 0-1,-2-1 1,0 1-1,1-1 0,-1-1 1,2 1-1,-2 0 1,0-1-1,1 0 0,-2-1 1,1 0-1,0 1 1,1-1-1,-2 0 1,0-1-1,1 0 0,-1 2 1,0-2-1,4-7 1,3-2-94,-1-1-1,0 1 1,-1-2 0,-1 1 0,-1-1 0,1-1 0,-3 1 0,10-31 0,-9 15 65,0 0 0,-2 1 0,1-60 0,-5 90 36,-1-1 1,1 1-1,0-1 0,0 1 0,-2-2 0,2 2 0,0-1 0,-1 1 0,1-1 0,0 1 0,-1 0 0,1-2 0,-2 2 0,2 0 0,-1-1 0,1 1 0,-1 0 0,1 0 0,-2-1 0,2 1 1,-1 0-1,1 0 0,-1 0 0,1 0 0,-2 0 0,2 0 0,-1 0 0,1 0 0,-1 0 0,-1 0 0,2 0 0,-1 0 0,1 0 0,-1 0 0,1 0 0,-2 1 0,1-1 0,0 0-29,-1 0-13,1 0 0,0 0-1,-2 0 1,2 0 0,-1 0-1,1 0 1,0 0 0,-1 0 0,1 1-1,-2-1 1,2 0 0,0 2-1,-1-2 1,1 1 0,0-1 0,-1 1-1,1-1 1,0 2 0,-1-1-1,1 0 1,0-1 0,1 2 0,-2-1-1,0 2 1,0 1-47,1 1 0,0-1 0,1 0 0,-2 0 0,2 0-1,0 1 1,0-1 0,0 6 0,0-5 37,0 0 52,2 2-1,-2 0 0,1-2 0,0 2 1,1-2-1,0 2 0,0-2 1,0 0-1,1 1 0,0 0 1,1 0-1,-2-1 0,6 4 0,7 10 138,1-2 0,23 19 0,-29-26-65,1-1 1,0 0-1,-2 2 1,0 0-1,1-1 0,-2 2 1,14 24-1,-22-34-72,2 0 0,-1 0 0,-1 0-1,1 0 1,-1 0 0,0 0 0,2 0 0,-2 1 0,0-2-1,0 2 1,0-2 0,0 2 0,0 0 0,0-2-1,-2 2 1,2-2 0,0 2 0,-1-1 0,1 0 0,-1 0-1,-1 0 1,0 3 0,-1-2 20,2-2-1,-2 2 1,0-2-1,1 2 1,-1-2-1,0 2 1,1-2-1,-1 0 1,-1 1 0,1-1-1,1 0 1,-2-1-1,-3 3 1,-6-2-574,1 2-1,0-3 1,0 1 0,-2-1 0,2 0 0,-22-5-1,-1-7-3555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08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7908,'0'0'11093,"33"-44"-10917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0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2417,'0'0'10202,"0"-8"-9044,0-21-195,0 22-459,0 10-357,13 229-48,-1-63 138,-9-28-113,5 101 3,-1-217 102,-7-25-215,0 0 0,0 0 0,0 0 0,0 0 0,1 0 0,-1 0 0,0 1 0,0-1 0,0 0 0,0 0 0,1 0 0,-1 0 0,0 0 0,0 0 0,0 0 0,0 0 0,2 0 0,-2 0-1,0 0 1,0 0 0,0 0 0,0-1 0,0 1 0,1 0 0,-1 0 0,0 0 0,0 0 0,0 0 0,0 0 0,0 0 0,1 0 0,-1 0 0,0-1 0,0 1 0,0 0 0,0 0 0,0 0 0,0 0-1,0 0 1,0 0 0,0-2 0,0 2 0,2 0 0,-2 0 0,0 0 0,0 0 0,0-1 0,0 1 0,0 0 0,13-45 508,-4 2-461,-2 6-158,2-2 1,2 2-1,20-49 0,-29 78 41,2 0 1,0 0-1,0 0 0,2 0 0,-1 0 1,0 2-1,1-2 0,0 1 0,1 2 1,0-2-1,-1 0 0,1 2 0,1 0 1,-1 1-1,1-2 0,0 2 0,0 0 0,1 0 1,16-4-1,-21 7 46,0 1-1,2-1 1,-2 1 0,0-2 0,1 2-1,-1 0 1,0 2 0,9-1-1,-11-1 6,-1 1 0,2-1-1,-2 2 1,0-1 0,1-1-1,-1 1 1,2 1-1,-2-1 1,0-1 0,1 1-1,-1 1 1,0-1 0,1 0-1,-2 2 1,1-2-1,0 1 1,1-1 0,-2 0-1,1 2 1,0-2 0,1 5-1,4 22 41,1 0 0,-3 1 0,0 0-1,-3 1 1,-1 47 0,0-48 20,0-27-364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1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153 188 5683,'0'0'6848,"3"-14"-6074,-2 6-580,3-6 63,0-1 0,-3 0 0,2 1-1,-2-2 1,-1 1 0,0 0 0,-2-21 0,0 34-250,1 0 0,0 0 1,-1 0-1,0 1 0,0-2 0,1 2 1,-2 0-1,2-1 0,-2 1 0,1 0 1,0-1-1,0 2 0,-1-1 0,2 0 1,-2 1-1,0-2 0,1 2 0,0-1 1,0 1-1,-1 0 0,0 0 0,1 0 1,-1 0-1,-2 0 0,1 0-4,-2 0 1,1 0-1,1 1 0,-1-1 1,-1 2-1,2-2 0,-1 1 0,0 0 1,1 1-1,-2 0 0,2 0 1,-5 3-1,5-1 10,0 1 0,0-1 0,1 2 0,1-1 0,-2 0 0,1 1 1,0-1-1,2 0 0,-2 1 0,2 0 0,0 0 0,-1-1 0,0 8 0,-1 17 92,-1 39-1,4-57-35,0 168 364,0-179-431,0 1 0,0-1 0,0 0 1,0 1-1,0-1 0,0 0 0,0 2 1,0-2-1,1 1 0,-1-1 0,0 0 1,2 1-1,-2-1 0,1 0 1,-1 1-1,1-1 0,1 0 0,-2-1 1,1 2-1,0-1 0,1 0 0,-2 1 1,1-2-1,3 2 0,-3 0-5,2-2 0,0 1 0,-2-1-1,2 0 1,-1 0 0,1 1 0,-2-1 0,2 0 0,0 0-1,-2-1 1,2 1 0,-1 0 0,0 0 0,3-3-1,2 2-28,1-2 0,-2 1 0,1-2 0,0 1 0,-2-1 0,2 0 0,-1 0 0,10-9 0,-8 3-28,2 1 0,-2 0 0,-2-2 0,2 0 1,-1 1-1,-2-1 0,2-1 0,-2 1 1,-1-1-1,0 0 0,0 0 0,-1-1 1,0 1-1,1-15 0,-4 27 266,0 10-212,-2 20-22,2-10 40,0 2 0,2 20 0,-1-36-8,-1-1-1,1-1 0,1 1 0,-1-1 0,0 2 1,1-2-1,0 1 0,0-1 0,0 0 0,1 0 0,0 0 1,-1 0-1,1 0 0,5 5 0,-5-7-17,-1 0 0,1 0 0,1-1 0,-1 2 0,-1-2 0,1 0 0,1-1 0,-1 2 0,1-1 0,-2-1 0,1 1 0,1-1 1,-1 0-1,1 2 0,-2-2 0,2 0 0,-1-2 0,1 2 0,-1 0 0,1-1 0,2 0 0,0-2-16,-2 2 1,1-1-1,-1 0 1,1-1-1,-1 2 1,0-2-1,0-1 1,0 1-1,0 1 1,0-2-1,0 0 1,6-7-1,-5 3 16,0-1 1,1-1-1,-2 1 0,0 0 0,0-1 0,0 0 0,-2 0 1,4-16-1,-4-5 459,1-46 0,-3 66-240,13 255-35,1 3 322,-13-193-464,0-31-35,1 1-1,-2-1 1,-2-1-1,0 1 1,-1 1-1,-2-1 0,-11 37 1,8-50-42,2-15 64,0-20 118,-2-49 69,2-146 1,6 152-192,0 28 1,3 0 0,1 0-1,17-77 1,-15 98-40,-1 1-1,2-1 1,1 0-1,0 1 0,1 0 1,0 1-1,2 1 1,1-1-1,0 1 1,15-15-1,-21 26-29,1-2 0,0 2 1,-1-1-1,2 2 0,-1-1 0,1 1 0,0 0 1,0 0-1,0 1 0,0-1 0,1 3 0,-1-2 1,2 2-1,-2-2 0,1 3 0,0-1 0,11 1 1,-17 1 45,0-1 0,-2 0 1,2 2-1,-1-2 0,0 1 1,0 0-1,0 1 0,0-1 1,0 0-1,0 1 0,0-1 1,-1 0-1,2 1 0,-2-1 1,0 0-1,1 2 0,-1-2 1,0 2-1,1-2 1,-1 2-1,0-2 0,1 2 1,-2-2-1,1 2 0,0 2 1,2 6-13,0 0 0,-1 1 0,2 18 0,-4-28 22,2 16-21,-1 2-1,-1-1 1,0 1-1,-3-1 1,2-1-1,-10 34 0,9-44 39,-1 0-1,0-1 0,-1 1 1,2-1-1,-2 1 0,0-2 1,-2 1-1,2 0 0,-1-1 0,0 0 1,-2 0-1,2 0 0,-2-1 1,2-1-1,-2 1 0,0-1 1,-1 2-1,-12 3 0,20-9-19,-25 8 38,25-8-120,-1 0-1,1 0 1,0 0-1,-2 0 1,2 0-1,-1 0 1,1 0-1,0-1 1,-1 1-1,1 0 1,-2 0-1,2 0 1,0 0-1,-1-2 1,1 2-1,0 0 1,-1 0-1,1 0 0,0-1 1,-2 1-1,2 0 1,0-1-1,-1 1 1,1 0-1,0-2 1,0 2-1,0 0 1,-1-1-1,1 1 1,0-1-1,0 1 1,0 0-1,0-2 1,0 2-1,0-1 1,0 1-1,0 0 1,0-1-1,0 1 1,0-2-1,0 2 1,0-1-1,0-27-4938,0-5-1436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2:13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1617,'0'0'12245,"35"161"-11412,-26-117-657,-1-8-144,-3-9-32,3-7 128,-2-5-128,0-9 16,-6-3-16,3-3-256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1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25 170 3330,'0'0'12256,"0"6"-12133,22 140 837,3 226 0,-24-296-902,2-37-35,-3-2 0,-1 2 0,-9 49 0,-2-55-77,12-33 53,0 0 1,-1 2-1,1-2 1,0 0-1,0 0 1,0 0-1,0 1 1,0-1-1,0 0 1,-1 0-1,1 0 1,0 0-1,0 0 1,0 0-1,-2 1 1,2-1-1,0 0 1,0 0-1,0 0 1,-1 0-1,1 0 1,0 0-1,0 0 1,0 0-1,-1 0 1,1 0-1,0 0 1,0 0-1,-2 0 1,2 0-1,0 0 1,0 0-1,-1 0 1,-8-17 41,-1-24-27,2-1-1,-5-78 0,9-89-260,4 157 94,1 19 96,1 1-1,2 0 0,0-2 1,2 2-1,2 2 1,15-42-1,-15 53 41,0-1 0,1 1-1,1 2 1,0-2 0,2 2 0,0 1 0,2-1 0,-1 1-1,2 1 1,30-25 0,-38 33-2,1 2-1,0 0 1,0 1 0,1 0-1,-1 0 1,0 0-1,1 0 1,1 1 0,-1 0-1,0 2 1,1 0-1,-1-1 1,0 1 0,1 1-1,-1 0 1,0 0 0,1 1-1,10 2 1,-18-2 9,1 1 1,1-1 0,-1 2-1,-1-2 1,1 2-1,-2-2 1,2 2-1,0-1 1,-1 1-1,0 0 1,0-1 0,0 1-1,-1 0 1,2-1-1,-2 1 1,0 0-1,1 1 1,-2-2-1,1 1 1,0 1 0,-1-1-1,2 1 1,-2-2-1,0 2 1,0 3-1,1 9 17,-1-1-1,0-1 1,-1 1-1,-5 20 0,4-23 13,-1-2-1,-1 0 0,-1 0 0,1 1 0,-2-2 0,1 1 0,-2-1 0,1 0 0,-1 1 0,0-2 0,-1 0 0,0 0 0,-9 6 1,-4 4-711,-2-2 0,0 0 0,1-2 0,-30 13 0,33-19-3849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12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54 1409,'0'0'7966,"0"-8"-6304,0-37 3703,0 53-5255,-1 56-371,3 96 193,-2-156 56,2 0 0,-2 1 0,1-1 0,0 0 0,1 0-1,-1 2 1,0-2 0,1 0 0,0 0 0,1 0-1,-2 0 1,2-2 0,0 2 0,1 0 0,-2-1 0,1 1-1,1-1 1,-1-1 0,1 1 0,0 0 0,0-1 0,-2 1-1,2-2 1,0 2 0,2-2 0,-2 1 0,0-1-1,0 0 1,1 1 0,-1-1 0,0-1 0,1 0 0,-1 0-1,0 1 1,2-2 0,-2 1 0,0 0 0,9-3 0,-8 1-15,-1 0 1,2 0-1,-2-1 1,0 0-1,1 1 1,-1-1-1,0-1 1,0 1 0,-1-1-1,1 0 1,0 2-1,-2-2 1,1-2-1,0 2 1,5-8-1,-2-1-10,2-2-1,-2 1 1,8-29-1,-10 26 118,0 1 0,-1-2 0,0 2 0,-2-20 0,-1 35 99,4 28-275,24 117 69,20 120 846,-41-206-612,-2 1 0,-5 93 1,-3-131-195,1 1-1,-2-2 1,0 1 0,-3 0 0,0-1-1,1 0 1,-22 38 0,21-46-13,0-2 0,1 2-1,-2-1 1,0-2 0,0 2 0,-2-2-1,1 1 1,-2-2 0,2 0 0,-2 0-1,1 0 1,-2-2 0,1 1 0,-16 5 0,22-11 3,1 2 0,-1-2 0,1 1 1,-2-1-1,1-1 0,0 1 0,1-1 1,-2 2-1,1-2 0,0-2 1,1 2-1,-2 0 0,1-1 0,1 0 1,-1-1-1,-1 1 0,-4-3 1,6 1 4,0 1 1,-2-2 0,2 1 0,2-1 0,-2 0 0,0 0 0,1 0 0,-1 0 0,1 0 0,1-1 0,-1 1 0,0-2 0,1 2-1,0-1 1,1 0 0,-3-6 0,-3-18 15,2 1 0,1-2-1,1 2 1,2-1-1,1 0 1,5-51 0,-3 70-24,-1 1 0,2 0 0,-2-1 0,2 1 0,1 1 0,-2-1 0,2 1 0,0 0 0,2 0 0,-1 0 0,-1 0 0,3 0 0,-2 1 0,2 0 0,-1 1 0,1-1 0,0 0 0,14-7 0,-5 4-296,0 1 0,1 0 0,19-7 0,59-15-4646,-48 16-4182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1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312 145 5234,'5'-6'10459,"-5"-2"-11054,-1 1 592,0 2 0,-1-1 0,1 1 0,-2-2 0,1 2 0,0 0 0,0 1 0,-2-2 0,1 1 0,-1 0 0,1 1 0,-1 0 0,0-2 0,0 2 0,-1 0 0,1 2 0,-5-6 0,1 4-16,1 0-1,-1 0 1,1 0 0,-1 1-1,0 0 1,0 1 0,0-1-1,0 2 1,0-1 0,0 1-1,-13 1 1,17 0 14,0 0 0,0 1 0,0 1 0,0-1 1,0 0-1,0 1 0,0-1 0,1 2 0,-1-2 0,0 2 0,2-1 0,-2 1 0,1 0 0,0-1 0,-1 1 1,2 0-1,-1 1 0,0-2 0,2 2 0,-4 4 0,-6 11-39,0-2 0,-11 35 0,14-29 60,1 0 0,2-2-1,-1 2 1,2 1-1,2-2 1,-1 45 0,3-63-10,1 0-1,-1 0 1,0 0 0,2 0 0,-1 0 0,0 0-1,1 0 1,-1-1 0,0 1 0,1 0 0,0 0-1,0-2 1,0 2 0,1-1 0,0 1 0,-1-1 0,1-1-1,0 1 1,-1 0 0,2-1 0,-1 1 0,1 0-1,-1-2 1,1 2 0,0-2 0,0 0 0,-2 2-1,6-2 1,4 3-34,-1-1-1,1 0 1,-1-2-1,1 0 1,-2 1-1,2-2 1,0 0-1,20-3 1,-25 0-5,-2 2 1,2-2 0,-2 1-1,2-1 1,-2-1 0,1 1-1,-1-1 1,0 0 0,1 0-1,-1 0 1,-1-1 0,1 1-1,5-8 1,2-4 15,1-1 0,18-34-1,-27 44 74,-2 1-1,2-1 1,-1 0-1,-2-1 1,2 2-1,-2-2 1,2 1-1,-3-1 1,3-13-1,-3 21 127,0 6-438,5 66-218,-5-66 437,1-2 0,1 1 0,-1 0 0,0-1 0,2 2 0,-2-2-1,2 1 1,0-1 0,-1 0 0,1 1 0,0-1 0,-1 0 0,6 4 0,-8-8 25,2 2 0,-1-2 1,-1 0-1,1 1 0,1-1 0,-2 1 0,1-1 0,0 0 0,-1 2 0,2-2 0,-1 0 0,0 0 1,-1 0-1,2 0 0,-1 1 0,0-1 0,-1 0 0,2 0 0,-1-1 0,0 1 0,-1 0 0,2 0 1,-1 0-1,2-2 0,-1 1 14,0 0-1,0-1 1,0 1 0,0 0 0,0-1-1,0 1 1,0-2 0,0 2 0,2-4-1,3-6 38,0 2 0,-2-2-1,6-13 1,-10 23-50,6-13 170,-2 0 0,0 0 0,-1 0 0,0-1 0,-1 0-1,0 1 1,-1-1 0,0-29 0,14 545-429,-16-445 231,-2-26 37,0-1 0,-8 35 1,0 5-162,8-62 101,2-132 93,2-167 178,2 225-149,4 0-1,18-86 1,-20 134-24,-2 2-1,2 0 0,1-1 1,16-30-1,-21 43-41,1 1 1,1-1-1,-1-1 0,1 2 0,0 0 0,0 0 1,0 0-1,0 0 0,1 0 0,-1 0 1,1 2-1,-1-1 0,2-1 0,-1 3 0,0-2 1,1 0-1,-1 2 0,2-2 0,6 1 0,-6 0-3,-2 2-1,2 0 0,-2-1 1,2 2-1,-2-1 0,2 0 1,-2 2-1,2-1 0,-2 0 1,12 5-1,-14-5 1,1 2 0,-1-1 0,1 1 0,-2-2 0,1 2 0,1 1 0,-1-1 0,-1-1 0,0 1-1,0 1 1,1-1 0,-2 1 0,2 0 0,-2-2 0,1 2 0,-1 0 0,2 6 0,1 3-35,0 0 1,-2 2-1,0-2 0,-1 1 0,0 0 1,-1 0-1,-1 19 0,1-26 19,-1 1 0,-1-2-1,1 1 1,-2 1 0,2-1-1,-2-1 1,-1 1 0,2 0-1,-2-1 1,1 1 0,-1 0-1,-1-2 1,1 0 0,0 2-1,-10 5 1,5-4-48,1-1 1,-1-1-1,-2 1 1,2-2-1,-2 1 0,0-2 1,1 1-1,-1-1 1,0-1-1,-17 3 0,-34 0-2722,54-9-435,6-12-1850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1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66 5138,'0'0'6747,"6"23"-6208,8 42-160,-2 1 0,4 68 0,-16 162 501,-1-280-846,-2 0 1,1-1-1,-1 1 0,-8 20 0,9-28-45,-2 0 0,1-1 0,-1 1 0,0-2 0,-1 2 0,1-1 0,-2 0 1,1-1-1,-11 10 0,16-16 13,0 0 0,-1 2 1,1-2-1,0 0 1,-2 0-1,2 0 0,0 1 1,-1-1-1,1 0 0,0 0 1,-1 0-1,1 0 1,0 0-1,-2 0 0,2 1 1,0-1-1,-1 0 0,1 0 1,-1 0-1,1 0 1,0-1-1,-2 1 0,2 0 1,0 0-1,-1 0 0,1 0 1,0 0-1,-1 0 1,1 0-1,0-1 0,-2 1 1,2 0-1,0 0 0,-1 0 1,1-2-1,0 2 1,0 0-1,-1-1 0,1 1 1,0 0-1,0 0 0,-2-1 1,2 1-1,0 0 1,0-2-1,0 2 0,0-1 1,0 1-1,-1-1 0,-6-27 242,6 26-233,-7-63 130,3 0-1,2 1 1,10-92 0,-7 154-141,2-32 9,2-2 0,2 0 0,2 1 0,0 0 0,2 1-1,2 0 1,2 1 0,26-48 0,-36 74-21,0 2 0,0-2-1,1 2 1,-1-1 0,1 1 0,1 0 0,-1-1-1,2 2 1,-2 0 0,2 0 0,-1 0-1,1 0 1,0 2 0,-1-1 0,1 0-1,0 1 1,-1 0 0,2 1 0,-1 0 0,1-1-1,-1 1 1,1 1 0,10 0 0,-14 0 7,-1 1 0,1-1 0,-1 0 0,-1 2 0,2-2 0,-1 1 0,0 0 0,-1-1 0,2 2 0,-1-1 0,0 2 0,-1-2 0,1 0 0,0 1 0,-1 0 0,1 1 0,4 4 0,-5-3-5,2 1 0,-1-1 0,0 1 0,1 1 0,-3-1 1,2 0-1,-1 1 0,0-1 0,2 10 0,-3-7-2,0-2-1,1 1 1,-2 0 0,1 1-1,-1-2 1,-1 1 0,1 1-1,-2-1 1,1-1 0,0 1-1,-1 1 1,0-1 0,-1-1-1,0 1 1,1-2-1,-1 2 1,-6 8 0,-1-5-3,0 0-1,-2 0 1,1 0 0,-1-2 0,0 0 0,-1 0-1,1-2 1,-2 1 0,1 0 0,-26 6 0,27-10-493,-1-1 0,1 1 1,0-2-1,-19 2 1,22-4-1815,2-5-679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18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7331,'0'0'5411,"17"97"-5267,-17-67-144,0 2-112,0-6-1169,0-2-2112,0-4-4307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1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6787,'0'0'6419,"0"4"-5992,0-3-431,0 2 0,0-2 0,0 1 0,0-1 0,0 2 0,0-2 0,0 0 0,0 2 0,-1-2 1,1 1-1,0-1 0,-1 0 0,1 2 0,-2-2 0,1 1 0,0 0 0,-26 25-30,27-27 36,-5 4-1,1 0 0,0 0-1,0 1 1,1-1 0,-1 2-1,1-1 1,1-1 0,-1 1-1,0 1 1,1 0 0,-4 9-1,6-11 0,-1-1 0,1-1 1,-1 2-1,1-1 0,0 1 0,0-1 0,0-1 0,0 2 0,0-1 0,0 1 0,1-1 1,0-1-1,-1 2 0,2-1 0,-1 0 0,0-1 0,1 2 0,-1-1 0,0 0 0,2-1 1,-2 1-1,2 0 0,1 1 0,37 29 288,-30-25-297,0 0 1,-1 1 0,1 1 0,12 16 0,-21-23 13,1 1 0,0 0 0,-2 0 0,2-1 1,-2 1-1,0 0 0,1 0 0,-1 1 0,0-1 0,1 0 0,-2 0 0,0 0 0,1 1 0,-1-1 1,0 0-1,-1 0 0,1 2 0,-3 6 0,3-10 20,-1 0 0,-1 0 1,1 1-1,0-2 0,-1 2 0,1-2 0,-2 2 0,2-2 0,0 2 1,-2-2-1,2 1 0,-2-1 0,2 0 0,-2 1 0,2-1 1,-2 0-1,0 1 0,1-1 0,0 0 0,0-1 0,-1 2 1,0-2-1,1 0 0,-4 1 0,-10 2 89,2-2-1,-28 0 1,36-1-89,4 0-62,1 0 0,1 0 0,-1 0 0,-1 0-1,1 0 1,1 0 0,-1-1 0,-1 1 0,2 0 0,-1 0 0,0 0-1,1-1 1,-2 1 0,1 0 0,1-2 0,-1 2 0,1 0 0,-2-1-1,2 1 1,-1-1 0,1 1 0,-1-2 0,1 2 0,-2-2 0,-2-22-2903,4 24 2937,-1-31-5568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1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48 177 3394,'0'0'4876,"0"0"-4710,1-1-1,0 1 0,-1 0 0,2-1 0,-2 1 0,1-2 0,-1 2 0,1-1 1,-1 1-1,2-1 0,-2-1 0,0 2 0,1-1 0,-1 0 0,0 1 0,0-2 1,1 1-1,-1 0 0,3-13 145,-2 0 0,1 0 0,-2 0 1,-2-17-1,2 26-258,0 1 0,-1 0 0,1 0 0,-1-2 0,-1 2 0,1 0 1,0 0-1,-2 0 0,2 0 0,-2 0 0,2 0 0,-2 2 0,0-2 1,1 1-1,-1-1 0,-1 1 0,-3-5 0,5 7 18,0 9-39,5 113 406,22 155-1,-11-181-233,-5 1-1,-5 168 1,-4-257-359,-1-2-1,1 2 0,-2-1 1,1 1-1,0-2 1,-1 2-1,0-2 1,0 2-1,0-2 0,-1 1 1,0-1-1,-1 0 1,0 1-1,2-1 1,-2 0-1,0-1 1,-2 2-1,-6 4 0,-9-2-3703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19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9732,'0'0'5283,"25"-8"-5120,-5 1-151,26-9-15,88-16-1,-118 30-34,31-5-118,88-26 0,-133 31 111,-2 8-74,-1 3 82,1-1 0,0 1-1,1-1 1,1 0-1,-1 2 1,3 8 0,-3-15 21,1-2 1,-1 2-1,0-2 1,1 2-1,-1-2 1,0 1-1,1 0 1,-1 0-1,0-1 1,1 0-1,0 2 1,0-2-1,0 1 1,0-1-1,0-1 1,0 1-1,0 1 1,0-1-1,0-1 1,1 1-1,-2-1 1,2 2-1,0-2 1,-1 0-1,0 0 1,0 0-1,1 0 1,2 0-1,-2 0-23,0 0-1,-1 0 0,1-2 0,0 2 0,-1-1 1,1 1-1,0-1 0,-1-1 0,1 2 0,0-1 1,-2 0-1,2-1 0,-1 1 0,1-2 0,-2 2 0,2 0 1,-2-2-1,2 2 0,-2-2 0,1 2 0,0-2 1,0 0-1,-1 1 0,0 0 0,1 0 0,-1-1 1,-1 0-1,1 1 0,1-1 0,-2 0 0,1-5 1,2-8-70,-1 0 0,-2 0 0,2 0 0,-4-20 0,2 32 140,-1 0-11,1 0 0,-1 0 1,-1 2-1,1-2 0,0 0 0,-1 0 1,1 0-1,-2 1 0,2-1 0,-2 1 1,1-1-1,-1 2 0,0-1 0,1 0 1,-1-1-1,0 2 0,-1 0 0,-4-4 1,7 4-11,-2 1 1,2 0-1,-2-1 0,2 2 1,-2-1-1,1 0 1,0 1-1,0-2 0,-1 2 1,0-1-1,2 1 1,-2 0-1,1 0 0,-1 0 1,2 0-1,-2 0 1,0 0-1,1 0 1,0 1-1,0-1 0,-1 2 1,0-2-1,2 1 1,-2 0-1,1-1 0,0 2 1,0-1-1,0 0 1,0 1-1,0-1 0,1 0 1,-4 5-1,-1 2 43,2 0-1,-1 0 1,1 0 0,0 0-1,0 0 1,1 1 0,1 0-1,-1-1 1,0 2-1,2-1 1,-2 18 0,2 11 91,4 56 1,-3-90-116,0 1 1,1 0-1,0 1 1,1-1-1,-1-1 1,0 1 0,2-1-1,-2 2 1,2-2-1,0 1 1,-1-1-1,1 0 1,1 0-1,-1 0 1,1 0 0,0 0-1,-2-1 1,2 1-1,0-2 1,2 1-1,-2 0 1,0-1 0,5 4-1,-1-2 6,1-2-1,-1 1 1,2 0-1,-1-1 1,-1 1-1,1-2 1,1-1-1,-1 2 1,0-2-1,1 0 1,-1 0-1,12-3 1,-18 2-268,0-1 1,-2 2-1,2-1 1,-1 0-1,0-1 1,0 1-1,1 0 1,-2-1-1,2 0 1,-2 0-1,1 1 1,0-2 0,0 2-1,-1-2 1,0 2-1,1-2 1,-1 2-1,0-2 1,2-3-1,-2 4-109,15-32-8235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2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153 389 5843,'0'0'6717,"2"-5"-6356,2-11 60,-2-1 0,1 1 0,-2-2 0,1-27 0,-2 45-435,-2-1 0,2 1 0,-1-2 0,0 2 0,1-1 0,-2 1 0,2-1 0,-1 1 0,0 0 0,-1-2 0,2 2 0,-1 0 0,0-1 0,1 1 0,-2 0 0,1 0 0,0 0 0,1 0 0,-2 0 0,1 0 0,0 0 0,-1 0 0,2 0 0,-1 0 0,0 0 0,-1 0 1,0 1-1,-4-1-6,1 0 11,1 0 1,-1 2 0,1-2 0,0 1-1,-2-1 1,2 1 0,0 1 0,0-1-1,0 2 1,0-2 0,0 2 0,0-2 0,0 2-1,0-1 1,0 1 0,-4 4 0,4-2 1,-1 2 0,1-2 1,0 2-1,0-2 1,0 2-1,0-1 0,1 1 1,1 0-1,-4 9 1,1 5 36,1-1 1,0 3 0,3-2 0,-2 0 0,4 41-1,-1-60-25,2 0-1,-2-1 1,1 2-1,-1-2 1,1 0 0,1 1-1,-2 0 1,1 0-1,0-1 1,1 0-1,-1 1 1,0-1-1,1 0 1,-1 1-1,0-1 1,1 0-1,-1 1 1,2-2-1,-2 1 1,0 0 0,1-1-1,0 2 1,0-2-1,-1 0 1,2 1-1,-2-1 1,0 0-1,2 0 1,-2 1-1,2-1 1,-2 0-1,5-1 1,0 1 7,0 0 1,0 0 0,1-1-1,-2 1 1,2-2-1,-2 1 1,2 0-1,-2-2 1,10-2-1,-7-2-38,0 2 0,0-2-1,0 0 1,0 1 0,-1-2-1,-1 0 1,1 0 0,-2 0 0,2 0-1,-2-2 1,-1 1 0,2 1 0,-2-1-1,-2-2 1,2 2 0,-1-1-1,0 0 1,-2 0 0,3-18 0,-5 52-128,1-6 150,-2-2 0,4 1 0,-1 0-1,0 1 1,7 24 0,-6-39 16,-1 0-1,-1-1 1,1 1-1,1 0 1,-1-1-1,0 1 1,2 0-1,-2-1 1,1 1 0,0 0-1,0-2 1,0 2-1,1-2 1,-2 2-1,2-2 1,0 2-1,-1-2 1,1 0 0,0 1-1,-1-1 1,1 0-1,0 1 1,1-2-1,-2 1 1,1-1-1,0 1 1,1-1 0,-2 0-1,1 0 1,0 0-1,1 0 1,-2 0-1,1 0 1,1-1-1,-1 1 1,-1-1 0,1 1-1,5-4 1,-4 2-6,1 0 0,-1-1 1,0 0-1,2 1 1,-2-1-1,0 0 0,0-1 1,-2 0-1,2 2 0,0-2 1,-1 0-1,0 0 1,1 0-1,-2-2 0,4-3 1,0-6 3,1 1 1,0-1-1,6-25 1,-5-9 151,0-1 1,-3 1-1,-2 0 0,-4-54 1,-1 44-154,4 55 8,-5-33 72,3 36-88,0 1 1,0-2-1,0 1 1,0 0-1,0 1 1,0-2-1,0 1 1,0 1-1,-1-1 1,1-1-1,0 2 1,0-1-1,-2 0 1,2 1-1,-1-2 1,1 1 0,0 1-1,-1-1 1,1 1-1,-2-2 1,2 2-1,-1-1 1,0 1-1,1-1 1,-2 1-1,2-2 1,-1 2-1,-2-1 1,1 8-63,-10 187-285,8-94 438,-3 158-17,10-249-835,-3-8 604,1-1 1,-1 0 0,0 0-1,0 0 1,0 0-1,1 0 1,-1 0 0,0 0-1,2 0 1,-2 0-1,0 0 1,0 0 0,1 0-1,-1 0 1,0 0-1,0 0 1,1 0 0,-1 0-1,0 0 1,0-1-1,0 1 1,2 0 0,-2 0-1,0 0 1,0 0-1,1 0 1,-1-1 0,0 1-1,0 0 1,0 0 0,0 0-1,1-2 1,14-15-8070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9T19:23:2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3890,'0'0'7902,"16"13"-7488,52 41-294,-65-52-127,-1 1 0,2 0 0,-1-2 0,0 0 0,1 2 0,-2-2 0,2 1 0,-1-1 0,1 0 0,-1-1 0,1 2 0,0-1 0,0-1 0,-2 0 0,2 0 0,0 0 0,-1 0 0,8-1 0,7-1-20,-18 2 155,3 18 141,-3 8-4,0 5 126,0 1 0,8 45-1,-8-70-356,1-2-1,1 2 0,-1 0 0,2-1 1,-1 1-1,0-2 0,0 2 0,2-2 1,-1 2-1,1-2 0,0 1 0,-1-1 0,2 0 1,-1 1-1,0-2 0,1 1 0,10 6 1,-14-10-84,1 0 0,-1 1 0,0-2 0,1 1 0,0 0 0,0-1 0,-1 2 0,0-2 0,2 1 0,-2-1 0,1 0-1,0 0 1,0 1 0,-1-1 0,2 0 0,-2 0 0,0 0 0,2 0 0,-2-1 0,1 1 0,0 0 0,0 0 0,-1-1 0,0 1 0,2-2 0,-2 2 0,1-1 0,-1 0 0,0 1 0,1-2 0,-1 1 0,2 0 0,-3-1 0,1 1 0,0 0 0,1-1 0,-1 1 0,0 0 0,-1-1 0,2 1 0,-1 0 0,-1-2 0,1 2 0,-1-1 0,2 1 0,-2-2 0,1-1 0,2-9-5,-1 0 0,1-1 0,0 0 0,-2-21 0,-1 34 63,0-167 1558,0 168-1489,-3 2-37,1 12 52,0 0 0,1 0 0,1 0 0,0 0-1,1 16 1,1 10 363,-2-24-371,0-4-32,0-1 0,0 1 0,1 0 0,4 21-1,-5-31-47,2 0 0,-2 1 0,1-2-1,0 2 1,1-2 0,-2 2 0,1-2-1,0 2 1,1-2 0,-1 2-1,2-2 1,-2 1 0,0-1 0,1 0-1,0 1 1,0 0 0,-1-2-1,2 2 1,-1-1 0,0 0 0,0 1-1,0-2 1,0 1 0,1-1 0,-2 1-1,2-1 1,0 0 0,-2 2-1,2-2 1,2 0 0,-1 0 2,0 0 0,-1 0 0,1 0-1,0-2 1,-2 2 0,2 0 0,0-1 0,-1 0 0,1-1 0,-1 1 0,1 0 0,-2-1 0,6-2-1,-5 2 6,1-2 0,-1 0-1,-1 1 1,1-1 0,0 0 0,-1 0-1,1 0 1,-2-1 0,5-9-1,2-7 28,0-2-1,-3 1 0,0-1 1,-1-1-1,0 1 0,-2-1 1,-1 2-1,-2-37 0,1 58-45,-2-2 0,2 2-1,0-1 1,0 1 0,0 0 0,-1-1-1,1 0 1,0 0 0,-1 1-1,1 0 1,-2-1 0,1 1-1,1 0 1,-1-1 0,-1 1-1,2 0 1,-1-1 0,0 1-1,-1 1 1,1-1 0,0-1-1,-1 1 1,1 1 0,0-1-1,-1 1 1,1-2 0,0 2-1,-1-1 1,1 1 0,-2 0-1,2-1 1,0 1 0,-1 0-1,1 0 1,0 0 0,-2 0-1,2 0 1,-1 0 0,1 0-1,-3 1 1,4-1-128,15 4-331,-10-1 463,2-1 0,-2 2 1,0 0-1,2 0 0,-2 0 0,-1 0 1,2 0-1,-1 2 0,-1-1 0,0-1 0,0 1 1,0 2-1,0-2 0,0 1 0,-1 0 1,-1 0-1,1 0 0,0 1 0,-2 0 0,3 7 1,0 12 69,-1 0 0,-1 0 1,-2 0-1,-1 26 1,0 3 227,-3 34-273,14-89-2502,12-2-1958,2-16-3869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F54D4-6EA2-43F3-87EC-E854BF35B991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5017C-4218-4914-A8E2-8A3C5E7BC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14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a7987df20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a7987df20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a7987df20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a7987df20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9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CCCF-04B7-40E2-9AE0-D358206CA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B9150-C5F9-4C9B-BB87-324117632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1BCEB-DDCF-47B9-8C80-5870EED2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D618-F8BC-4C56-AAF1-2268DB266A9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DB68A-ADF1-46DE-A851-63C31A9E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4F6B-49B7-4EAB-BDB4-464EBB32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5F23-B762-4B55-9E37-B70DC80D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33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A456-1280-43C0-9998-7D4974D3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B7A97-CB23-423B-BF94-FB7C75283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5C253-E0A9-4802-830B-81C6B7E5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D618-F8BC-4C56-AAF1-2268DB266A9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DFA05-D1E2-46D6-A58B-0E8195A3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4479-3349-4135-9746-9CE5482F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5F23-B762-4B55-9E37-B70DC80D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5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BB210-DCDA-4C0D-AB50-072D12497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42647-6AA2-46FB-84A9-04A3BB009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BC1EF-AAA9-4A4D-848D-0A84FBA7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D618-F8BC-4C56-AAF1-2268DB266A9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D6850-8316-49B9-83EF-EFFEB52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415D-0357-4E94-B77F-64748026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5F23-B762-4B55-9E37-B70DC80D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45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2BB3-C7FB-4B9D-860B-A2EF369A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32C9-44FB-4619-A782-FED8F380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13CE8-CF19-4992-B133-505575CA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D618-F8BC-4C56-AAF1-2268DB266A9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D192-3F37-45FA-BF2F-E27E200F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EA6D6-B9E9-43C0-9F85-13FF3DF2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5F23-B762-4B55-9E37-B70DC80D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1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A7F0-19B3-45A9-AF90-FB95576C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3C25B-AF0F-4B0E-88AA-C61C8ECDC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75E40-335A-4874-9563-E8862E31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D618-F8BC-4C56-AAF1-2268DB266A9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5447-74AA-400E-96C0-682E4AD3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F930-8DFE-4566-BFDE-4EF9192A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5F23-B762-4B55-9E37-B70DC80D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46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48C2-05A8-4D3F-BC1A-361E4349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0C89-5F6A-40C5-A90F-619F8BF66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227B3-CCE4-40D8-95E3-589F7A680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CBE32-3007-4C85-8441-14F1E361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D618-F8BC-4C56-AAF1-2268DB266A9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AE1DA-6F65-46C8-89D5-D9D0881B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DB0BE-F165-4913-B601-A00C9206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5F23-B762-4B55-9E37-B70DC80D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72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5092-4C3B-470B-BA9F-CC2CB28B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3DE0E-0B8C-49DE-BD8F-6C400011E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AABED-749E-42E3-9448-EC05A0E37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3F14A-5F04-4A94-B9A7-8B92A547E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8CA8B-B513-4C43-9CEE-BE0E795BE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FDD31-3103-40F5-9F52-4C68764F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D618-F8BC-4C56-AAF1-2268DB266A9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EAF15-F1AD-4DC2-9D3F-A4FD96E7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4E6AB-904A-42EF-A1AA-BCE0D67F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5F23-B762-4B55-9E37-B70DC80D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1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6FC5-C8F8-4C84-BA04-86E3364A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64495-A324-4C6B-81DB-4713A8E5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D618-F8BC-4C56-AAF1-2268DB266A9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4FF15-1E18-4C3A-9C0B-2BD7514E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9199D-DE45-41A0-91CE-08AA23AC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5F23-B762-4B55-9E37-B70DC80D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95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D187A-2FC6-4F0E-BCDC-BB5FE7DB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D618-F8BC-4C56-AAF1-2268DB266A9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3C12F-FE82-41F7-A1EA-88452226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9ECB6-96E6-42F0-867A-F86B78E6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5F23-B762-4B55-9E37-B70DC80D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12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A36E-30A3-4442-B1D9-F99085FC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C6DC-35A1-4B8E-BCF6-641A576E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798EF-8852-4903-8D36-BE1D57516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3F3DC-9EA9-4339-91DF-EE899F3A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D618-F8BC-4C56-AAF1-2268DB266A9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092EC-5DC4-4773-AAD9-95BD7982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A3605-36C0-45AC-8570-A22C690F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5F23-B762-4B55-9E37-B70DC80D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5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4DE4-AA62-4495-B585-F3B57344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2B434-4530-4778-9445-71271F757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F18DD-9F39-44FB-8F1D-D7084C87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5189D-316E-47DD-AA1F-1FA11458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D618-F8BC-4C56-AAF1-2268DB266A9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BC6D6-8677-47A2-BD22-32165A7B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1DAC-282F-42E7-B9E6-9C395DF2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5F23-B762-4B55-9E37-B70DC80D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25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3DCCA-9677-4F5F-BC72-3C43863D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AD737-4C6B-4FE6-A27F-F45AA9DD0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9333D-A2A6-4966-BF08-8612BD8FB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CD618-F8BC-4C56-AAF1-2268DB266A9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5A0D-799A-4309-A15B-D6D4F8B4E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7C64E-018D-40A4-9BEE-751DF32C1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5F23-B762-4B55-9E37-B70DC80D7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80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299" Type="http://schemas.openxmlformats.org/officeDocument/2006/relationships/customXml" Target="../ink/ink148.xml"/><Relationship Id="rId21" Type="http://schemas.openxmlformats.org/officeDocument/2006/relationships/customXml" Target="../ink/ink7.xml"/><Relationship Id="rId63" Type="http://schemas.openxmlformats.org/officeDocument/2006/relationships/customXml" Target="../ink/ink29.xml"/><Relationship Id="rId159" Type="http://schemas.openxmlformats.org/officeDocument/2006/relationships/image" Target="../media/image84.png"/><Relationship Id="rId324" Type="http://schemas.openxmlformats.org/officeDocument/2006/relationships/customXml" Target="../ink/ink162.xml"/><Relationship Id="rId170" Type="http://schemas.openxmlformats.org/officeDocument/2006/relationships/customXml" Target="../ink/ink83.xml"/><Relationship Id="rId226" Type="http://schemas.openxmlformats.org/officeDocument/2006/relationships/customXml" Target="../ink/ink111.xml"/><Relationship Id="rId268" Type="http://schemas.openxmlformats.org/officeDocument/2006/relationships/image" Target="../media/image138.png"/><Relationship Id="rId32" Type="http://schemas.openxmlformats.org/officeDocument/2006/relationships/image" Target="../media/image22.png"/><Relationship Id="rId74" Type="http://schemas.openxmlformats.org/officeDocument/2006/relationships/image" Target="../media/image42.png"/><Relationship Id="rId128" Type="http://schemas.openxmlformats.org/officeDocument/2006/relationships/customXml" Target="../ink/ink62.xml"/><Relationship Id="rId335" Type="http://schemas.openxmlformats.org/officeDocument/2006/relationships/customXml" Target="../ink/ink168.xml"/><Relationship Id="rId5" Type="http://schemas.openxmlformats.org/officeDocument/2006/relationships/image" Target="../media/image3.jpg"/><Relationship Id="rId181" Type="http://schemas.openxmlformats.org/officeDocument/2006/relationships/image" Target="../media/image95.png"/><Relationship Id="rId237" Type="http://schemas.openxmlformats.org/officeDocument/2006/relationships/image" Target="../media/image123.png"/><Relationship Id="rId279" Type="http://schemas.openxmlformats.org/officeDocument/2006/relationships/customXml" Target="../ink/ink138.xml"/><Relationship Id="rId43" Type="http://schemas.openxmlformats.org/officeDocument/2006/relationships/customXml" Target="../ink/ink18.xml"/><Relationship Id="rId139" Type="http://schemas.openxmlformats.org/officeDocument/2006/relationships/image" Target="../media/image74.png"/><Relationship Id="rId290" Type="http://schemas.openxmlformats.org/officeDocument/2006/relationships/image" Target="../media/image149.png"/><Relationship Id="rId304" Type="http://schemas.openxmlformats.org/officeDocument/2006/relationships/customXml" Target="../ink/ink151.xml"/><Relationship Id="rId346" Type="http://schemas.openxmlformats.org/officeDocument/2006/relationships/customXml" Target="../ink/ink174.xml"/><Relationship Id="rId85" Type="http://schemas.openxmlformats.org/officeDocument/2006/relationships/image" Target="../media/image47.png"/><Relationship Id="rId150" Type="http://schemas.openxmlformats.org/officeDocument/2006/relationships/customXml" Target="../ink/ink73.xml"/><Relationship Id="rId192" Type="http://schemas.openxmlformats.org/officeDocument/2006/relationships/customXml" Target="../ink/ink94.xml"/><Relationship Id="rId206" Type="http://schemas.openxmlformats.org/officeDocument/2006/relationships/customXml" Target="../ink/ink101.xml"/><Relationship Id="rId248" Type="http://schemas.openxmlformats.org/officeDocument/2006/relationships/image" Target="../media/image128.png"/><Relationship Id="rId12" Type="http://schemas.openxmlformats.org/officeDocument/2006/relationships/image" Target="../media/image12.png"/><Relationship Id="rId108" Type="http://schemas.openxmlformats.org/officeDocument/2006/relationships/customXml" Target="../ink/ink52.xml"/><Relationship Id="rId315" Type="http://schemas.openxmlformats.org/officeDocument/2006/relationships/customXml" Target="../ink/ink157.xml"/><Relationship Id="rId357" Type="http://schemas.openxmlformats.org/officeDocument/2006/relationships/image" Target="../media/image180.png"/><Relationship Id="rId54" Type="http://schemas.openxmlformats.org/officeDocument/2006/relationships/image" Target="../media/image33.png"/><Relationship Id="rId96" Type="http://schemas.openxmlformats.org/officeDocument/2006/relationships/customXml" Target="../ink/ink46.xml"/><Relationship Id="rId161" Type="http://schemas.openxmlformats.org/officeDocument/2006/relationships/image" Target="../media/image85.png"/><Relationship Id="rId217" Type="http://schemas.openxmlformats.org/officeDocument/2006/relationships/image" Target="../media/image113.png"/><Relationship Id="rId259" Type="http://schemas.openxmlformats.org/officeDocument/2006/relationships/customXml" Target="../ink/ink128.xml"/><Relationship Id="rId23" Type="http://schemas.openxmlformats.org/officeDocument/2006/relationships/customXml" Target="../ink/ink8.xml"/><Relationship Id="rId119" Type="http://schemas.openxmlformats.org/officeDocument/2006/relationships/image" Target="../media/image64.png"/><Relationship Id="rId270" Type="http://schemas.openxmlformats.org/officeDocument/2006/relationships/image" Target="../media/image139.png"/><Relationship Id="rId326" Type="http://schemas.openxmlformats.org/officeDocument/2006/relationships/customXml" Target="../ink/ink163.xml"/><Relationship Id="rId65" Type="http://schemas.openxmlformats.org/officeDocument/2006/relationships/customXml" Target="../ink/ink30.xml"/><Relationship Id="rId130" Type="http://schemas.openxmlformats.org/officeDocument/2006/relationships/customXml" Target="../ink/ink63.xml"/><Relationship Id="rId172" Type="http://schemas.openxmlformats.org/officeDocument/2006/relationships/customXml" Target="../ink/ink84.xml"/><Relationship Id="rId228" Type="http://schemas.openxmlformats.org/officeDocument/2006/relationships/customXml" Target="../ink/ink112.xml"/><Relationship Id="rId281" Type="http://schemas.openxmlformats.org/officeDocument/2006/relationships/customXml" Target="../ink/ink139.xml"/><Relationship Id="rId337" Type="http://schemas.openxmlformats.org/officeDocument/2006/relationships/customXml" Target="../ink/ink169.xml"/><Relationship Id="rId34" Type="http://schemas.openxmlformats.org/officeDocument/2006/relationships/image" Target="../media/image23.png"/><Relationship Id="rId76" Type="http://schemas.openxmlformats.org/officeDocument/2006/relationships/image" Target="../media/image43.png"/><Relationship Id="rId141" Type="http://schemas.openxmlformats.org/officeDocument/2006/relationships/image" Target="../media/image75.png"/><Relationship Id="rId7" Type="http://schemas.openxmlformats.org/officeDocument/2006/relationships/image" Target="../media/image5.jpg"/><Relationship Id="rId183" Type="http://schemas.openxmlformats.org/officeDocument/2006/relationships/image" Target="../media/image96.png"/><Relationship Id="rId239" Type="http://schemas.openxmlformats.org/officeDocument/2006/relationships/image" Target="../media/image124.png"/><Relationship Id="rId250" Type="http://schemas.openxmlformats.org/officeDocument/2006/relationships/image" Target="../media/image129.png"/><Relationship Id="rId292" Type="http://schemas.openxmlformats.org/officeDocument/2006/relationships/image" Target="../media/image150.png"/><Relationship Id="rId306" Type="http://schemas.openxmlformats.org/officeDocument/2006/relationships/customXml" Target="../ink/ink152.xml"/><Relationship Id="rId45" Type="http://schemas.openxmlformats.org/officeDocument/2006/relationships/customXml" Target="../ink/ink19.xml"/><Relationship Id="rId87" Type="http://schemas.openxmlformats.org/officeDocument/2006/relationships/image" Target="../media/image48.png"/><Relationship Id="rId110" Type="http://schemas.openxmlformats.org/officeDocument/2006/relationships/customXml" Target="../ink/ink53.xml"/><Relationship Id="rId348" Type="http://schemas.openxmlformats.org/officeDocument/2006/relationships/customXml" Target="../ink/ink175.xml"/><Relationship Id="rId152" Type="http://schemas.openxmlformats.org/officeDocument/2006/relationships/customXml" Target="../ink/ink74.xml"/><Relationship Id="rId194" Type="http://schemas.openxmlformats.org/officeDocument/2006/relationships/customXml" Target="../ink/ink95.xml"/><Relationship Id="rId208" Type="http://schemas.openxmlformats.org/officeDocument/2006/relationships/customXml" Target="../ink/ink102.xml"/><Relationship Id="rId261" Type="http://schemas.openxmlformats.org/officeDocument/2006/relationships/customXml" Target="../ink/ink129.xml"/><Relationship Id="rId14" Type="http://schemas.openxmlformats.org/officeDocument/2006/relationships/image" Target="../media/image13.png"/><Relationship Id="rId56" Type="http://schemas.openxmlformats.org/officeDocument/2006/relationships/image" Target="../media/image34.png"/><Relationship Id="rId317" Type="http://schemas.openxmlformats.org/officeDocument/2006/relationships/customXml" Target="../ink/ink158.xml"/><Relationship Id="rId359" Type="http://schemas.openxmlformats.org/officeDocument/2006/relationships/image" Target="../media/image181.png"/><Relationship Id="rId98" Type="http://schemas.openxmlformats.org/officeDocument/2006/relationships/customXml" Target="../ink/ink47.xml"/><Relationship Id="rId121" Type="http://schemas.openxmlformats.org/officeDocument/2006/relationships/image" Target="../media/image65.png"/><Relationship Id="rId163" Type="http://schemas.openxmlformats.org/officeDocument/2006/relationships/image" Target="../media/image86.png"/><Relationship Id="rId219" Type="http://schemas.openxmlformats.org/officeDocument/2006/relationships/image" Target="../media/image114.png"/><Relationship Id="rId230" Type="http://schemas.openxmlformats.org/officeDocument/2006/relationships/customXml" Target="../ink/ink113.xml"/><Relationship Id="rId25" Type="http://schemas.openxmlformats.org/officeDocument/2006/relationships/customXml" Target="../ink/ink9.xml"/><Relationship Id="rId46" Type="http://schemas.openxmlformats.org/officeDocument/2006/relationships/image" Target="../media/image29.png"/><Relationship Id="rId67" Type="http://schemas.openxmlformats.org/officeDocument/2006/relationships/customXml" Target="../ink/ink31.xml"/><Relationship Id="rId272" Type="http://schemas.openxmlformats.org/officeDocument/2006/relationships/image" Target="../media/image140.png"/><Relationship Id="rId293" Type="http://schemas.openxmlformats.org/officeDocument/2006/relationships/customXml" Target="../ink/ink145.xml"/><Relationship Id="rId307" Type="http://schemas.openxmlformats.org/officeDocument/2006/relationships/image" Target="../media/image157.png"/><Relationship Id="rId328" Type="http://schemas.openxmlformats.org/officeDocument/2006/relationships/customXml" Target="../ink/ink164.xml"/><Relationship Id="rId349" Type="http://schemas.openxmlformats.org/officeDocument/2006/relationships/image" Target="../media/image176.png"/><Relationship Id="rId88" Type="http://schemas.openxmlformats.org/officeDocument/2006/relationships/customXml" Target="../ink/ink42.xml"/><Relationship Id="rId111" Type="http://schemas.openxmlformats.org/officeDocument/2006/relationships/image" Target="../media/image60.png"/><Relationship Id="rId132" Type="http://schemas.openxmlformats.org/officeDocument/2006/relationships/customXml" Target="../ink/ink64.xml"/><Relationship Id="rId153" Type="http://schemas.openxmlformats.org/officeDocument/2006/relationships/image" Target="../media/image81.png"/><Relationship Id="rId174" Type="http://schemas.openxmlformats.org/officeDocument/2006/relationships/customXml" Target="../ink/ink85.xml"/><Relationship Id="rId195" Type="http://schemas.openxmlformats.org/officeDocument/2006/relationships/image" Target="../media/image102.png"/><Relationship Id="rId209" Type="http://schemas.openxmlformats.org/officeDocument/2006/relationships/image" Target="../media/image109.png"/><Relationship Id="rId220" Type="http://schemas.openxmlformats.org/officeDocument/2006/relationships/customXml" Target="../ink/ink108.xml"/><Relationship Id="rId241" Type="http://schemas.openxmlformats.org/officeDocument/2006/relationships/image" Target="../media/image125.png"/><Relationship Id="rId15" Type="http://schemas.openxmlformats.org/officeDocument/2006/relationships/customXml" Target="../ink/ink4.xml"/><Relationship Id="rId36" Type="http://schemas.openxmlformats.org/officeDocument/2006/relationships/image" Target="../media/image24.png"/><Relationship Id="rId57" Type="http://schemas.openxmlformats.org/officeDocument/2006/relationships/customXml" Target="../ink/ink25.xml"/><Relationship Id="rId262" Type="http://schemas.openxmlformats.org/officeDocument/2006/relationships/image" Target="../media/image135.png"/><Relationship Id="rId283" Type="http://schemas.openxmlformats.org/officeDocument/2006/relationships/customXml" Target="../ink/ink140.xml"/><Relationship Id="rId318" Type="http://schemas.openxmlformats.org/officeDocument/2006/relationships/customXml" Target="../ink/ink159.xml"/><Relationship Id="rId339" Type="http://schemas.openxmlformats.org/officeDocument/2006/relationships/customXml" Target="../ink/ink170.xml"/><Relationship Id="rId78" Type="http://schemas.openxmlformats.org/officeDocument/2006/relationships/image" Target="../media/image44.png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122" Type="http://schemas.openxmlformats.org/officeDocument/2006/relationships/customXml" Target="../ink/ink59.xml"/><Relationship Id="rId143" Type="http://schemas.openxmlformats.org/officeDocument/2006/relationships/image" Target="../media/image76.png"/><Relationship Id="rId164" Type="http://schemas.openxmlformats.org/officeDocument/2006/relationships/customXml" Target="../ink/ink80.xml"/><Relationship Id="rId185" Type="http://schemas.openxmlformats.org/officeDocument/2006/relationships/image" Target="../media/image97.png"/><Relationship Id="rId350" Type="http://schemas.openxmlformats.org/officeDocument/2006/relationships/customXml" Target="../ink/ink176.xml"/><Relationship Id="rId9" Type="http://schemas.openxmlformats.org/officeDocument/2006/relationships/customXml" Target="../ink/ink1.xml"/><Relationship Id="rId210" Type="http://schemas.openxmlformats.org/officeDocument/2006/relationships/customXml" Target="../ink/ink103.xml"/><Relationship Id="rId26" Type="http://schemas.openxmlformats.org/officeDocument/2006/relationships/image" Target="../media/image19.png"/><Relationship Id="rId231" Type="http://schemas.openxmlformats.org/officeDocument/2006/relationships/image" Target="../media/image120.png"/><Relationship Id="rId252" Type="http://schemas.openxmlformats.org/officeDocument/2006/relationships/image" Target="../media/image130.png"/><Relationship Id="rId273" Type="http://schemas.openxmlformats.org/officeDocument/2006/relationships/customXml" Target="../ink/ink135.xml"/><Relationship Id="rId294" Type="http://schemas.openxmlformats.org/officeDocument/2006/relationships/image" Target="../media/image151.png"/><Relationship Id="rId308" Type="http://schemas.openxmlformats.org/officeDocument/2006/relationships/customXml" Target="../ink/ink153.xml"/><Relationship Id="rId329" Type="http://schemas.openxmlformats.org/officeDocument/2006/relationships/image" Target="../media/image167.png"/><Relationship Id="rId47" Type="http://schemas.openxmlformats.org/officeDocument/2006/relationships/customXml" Target="../ink/ink20.xml"/><Relationship Id="rId68" Type="http://schemas.openxmlformats.org/officeDocument/2006/relationships/image" Target="../media/image39.png"/><Relationship Id="rId89" Type="http://schemas.openxmlformats.org/officeDocument/2006/relationships/image" Target="../media/image49.png"/><Relationship Id="rId112" Type="http://schemas.openxmlformats.org/officeDocument/2006/relationships/customXml" Target="../ink/ink54.xml"/><Relationship Id="rId133" Type="http://schemas.openxmlformats.org/officeDocument/2006/relationships/image" Target="../media/image71.png"/><Relationship Id="rId154" Type="http://schemas.openxmlformats.org/officeDocument/2006/relationships/customXml" Target="../ink/ink75.xml"/><Relationship Id="rId175" Type="http://schemas.openxmlformats.org/officeDocument/2006/relationships/image" Target="../media/image92.png"/><Relationship Id="rId340" Type="http://schemas.openxmlformats.org/officeDocument/2006/relationships/image" Target="../media/image172.png"/><Relationship Id="rId196" Type="http://schemas.openxmlformats.org/officeDocument/2006/relationships/customXml" Target="../ink/ink96.xml"/><Relationship Id="rId200" Type="http://schemas.openxmlformats.org/officeDocument/2006/relationships/customXml" Target="../ink/ink98.xml"/><Relationship Id="rId16" Type="http://schemas.openxmlformats.org/officeDocument/2006/relationships/image" Target="../media/image14.png"/><Relationship Id="rId221" Type="http://schemas.openxmlformats.org/officeDocument/2006/relationships/image" Target="../media/image115.png"/><Relationship Id="rId242" Type="http://schemas.openxmlformats.org/officeDocument/2006/relationships/customXml" Target="../ink/ink119.xml"/><Relationship Id="rId263" Type="http://schemas.openxmlformats.org/officeDocument/2006/relationships/customXml" Target="../ink/ink130.xml"/><Relationship Id="rId284" Type="http://schemas.openxmlformats.org/officeDocument/2006/relationships/image" Target="../media/image146.png"/><Relationship Id="rId319" Type="http://schemas.openxmlformats.org/officeDocument/2006/relationships/image" Target="../media/image162.png"/><Relationship Id="rId37" Type="http://schemas.openxmlformats.org/officeDocument/2006/relationships/customXml" Target="../ink/ink15.xml"/><Relationship Id="rId58" Type="http://schemas.openxmlformats.org/officeDocument/2006/relationships/image" Target="../media/image35.png"/><Relationship Id="rId79" Type="http://schemas.openxmlformats.org/officeDocument/2006/relationships/customXml" Target="../ink/ink37.xml"/><Relationship Id="rId102" Type="http://schemas.openxmlformats.org/officeDocument/2006/relationships/customXml" Target="../ink/ink49.xml"/><Relationship Id="rId123" Type="http://schemas.openxmlformats.org/officeDocument/2006/relationships/image" Target="../media/image66.png"/><Relationship Id="rId144" Type="http://schemas.openxmlformats.org/officeDocument/2006/relationships/customXml" Target="../ink/ink70.xml"/><Relationship Id="rId330" Type="http://schemas.openxmlformats.org/officeDocument/2006/relationships/customXml" Target="../ink/ink165.xml"/><Relationship Id="rId90" Type="http://schemas.openxmlformats.org/officeDocument/2006/relationships/customXml" Target="../ink/ink43.xml"/><Relationship Id="rId165" Type="http://schemas.openxmlformats.org/officeDocument/2006/relationships/image" Target="../media/image87.png"/><Relationship Id="rId186" Type="http://schemas.openxmlformats.org/officeDocument/2006/relationships/customXml" Target="../ink/ink91.xml"/><Relationship Id="rId351" Type="http://schemas.openxmlformats.org/officeDocument/2006/relationships/image" Target="../media/image177.png"/><Relationship Id="rId211" Type="http://schemas.openxmlformats.org/officeDocument/2006/relationships/image" Target="../media/image110.png"/><Relationship Id="rId232" Type="http://schemas.openxmlformats.org/officeDocument/2006/relationships/customXml" Target="../ink/ink114.xml"/><Relationship Id="rId253" Type="http://schemas.openxmlformats.org/officeDocument/2006/relationships/customXml" Target="../ink/ink125.xml"/><Relationship Id="rId274" Type="http://schemas.openxmlformats.org/officeDocument/2006/relationships/image" Target="../media/image141.png"/><Relationship Id="rId295" Type="http://schemas.openxmlformats.org/officeDocument/2006/relationships/customXml" Target="../ink/ink146.xml"/><Relationship Id="rId309" Type="http://schemas.openxmlformats.org/officeDocument/2006/relationships/image" Target="../media/image158.png"/><Relationship Id="rId27" Type="http://schemas.openxmlformats.org/officeDocument/2006/relationships/customXml" Target="../ink/ink10.xml"/><Relationship Id="rId48" Type="http://schemas.openxmlformats.org/officeDocument/2006/relationships/image" Target="../media/image30.png"/><Relationship Id="rId69" Type="http://schemas.openxmlformats.org/officeDocument/2006/relationships/customXml" Target="../ink/ink32.xml"/><Relationship Id="rId113" Type="http://schemas.openxmlformats.org/officeDocument/2006/relationships/image" Target="../media/image61.png"/><Relationship Id="rId134" Type="http://schemas.openxmlformats.org/officeDocument/2006/relationships/customXml" Target="../ink/ink65.xml"/><Relationship Id="rId320" Type="http://schemas.openxmlformats.org/officeDocument/2006/relationships/customXml" Target="../ink/ink160.xml"/><Relationship Id="rId80" Type="http://schemas.openxmlformats.org/officeDocument/2006/relationships/image" Target="../media/image45.png"/><Relationship Id="rId155" Type="http://schemas.openxmlformats.org/officeDocument/2006/relationships/image" Target="../media/image82.png"/><Relationship Id="rId176" Type="http://schemas.openxmlformats.org/officeDocument/2006/relationships/customXml" Target="../ink/ink86.xml"/><Relationship Id="rId197" Type="http://schemas.openxmlformats.org/officeDocument/2006/relationships/image" Target="../media/image103.png"/><Relationship Id="rId341" Type="http://schemas.openxmlformats.org/officeDocument/2006/relationships/customXml" Target="../ink/ink171.xml"/><Relationship Id="rId201" Type="http://schemas.openxmlformats.org/officeDocument/2006/relationships/image" Target="../media/image105.png"/><Relationship Id="rId222" Type="http://schemas.openxmlformats.org/officeDocument/2006/relationships/customXml" Target="../ink/ink109.xml"/><Relationship Id="rId243" Type="http://schemas.openxmlformats.org/officeDocument/2006/relationships/customXml" Target="../ink/ink120.xml"/><Relationship Id="rId264" Type="http://schemas.openxmlformats.org/officeDocument/2006/relationships/image" Target="../media/image136.png"/><Relationship Id="rId285" Type="http://schemas.openxmlformats.org/officeDocument/2006/relationships/customXml" Target="../ink/ink141.xml"/><Relationship Id="rId17" Type="http://schemas.openxmlformats.org/officeDocument/2006/relationships/customXml" Target="../ink/ink5.xml"/><Relationship Id="rId38" Type="http://schemas.openxmlformats.org/officeDocument/2006/relationships/image" Target="../media/image25.png"/><Relationship Id="rId59" Type="http://schemas.openxmlformats.org/officeDocument/2006/relationships/customXml" Target="../ink/ink26.xml"/><Relationship Id="rId103" Type="http://schemas.openxmlformats.org/officeDocument/2006/relationships/image" Target="../media/image56.png"/><Relationship Id="rId124" Type="http://schemas.openxmlformats.org/officeDocument/2006/relationships/customXml" Target="../ink/ink60.xml"/><Relationship Id="rId310" Type="http://schemas.openxmlformats.org/officeDocument/2006/relationships/customXml" Target="../ink/ink154.xml"/><Relationship Id="rId70" Type="http://schemas.openxmlformats.org/officeDocument/2006/relationships/image" Target="../media/image40.png"/><Relationship Id="rId91" Type="http://schemas.openxmlformats.org/officeDocument/2006/relationships/image" Target="../media/image50.png"/><Relationship Id="rId145" Type="http://schemas.openxmlformats.org/officeDocument/2006/relationships/image" Target="../media/image77.png"/><Relationship Id="rId166" Type="http://schemas.openxmlformats.org/officeDocument/2006/relationships/customXml" Target="../ink/ink81.xml"/><Relationship Id="rId187" Type="http://schemas.openxmlformats.org/officeDocument/2006/relationships/image" Target="../media/image98.png"/><Relationship Id="rId331" Type="http://schemas.openxmlformats.org/officeDocument/2006/relationships/image" Target="../media/image168.png"/><Relationship Id="rId352" Type="http://schemas.openxmlformats.org/officeDocument/2006/relationships/customXml" Target="../ink/ink177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4.xml"/><Relationship Id="rId233" Type="http://schemas.openxmlformats.org/officeDocument/2006/relationships/image" Target="../media/image121.png"/><Relationship Id="rId254" Type="http://schemas.openxmlformats.org/officeDocument/2006/relationships/image" Target="../media/image131.png"/><Relationship Id="rId28" Type="http://schemas.openxmlformats.org/officeDocument/2006/relationships/image" Target="../media/image20.png"/><Relationship Id="rId49" Type="http://schemas.openxmlformats.org/officeDocument/2006/relationships/customXml" Target="../ink/ink21.xml"/><Relationship Id="rId114" Type="http://schemas.openxmlformats.org/officeDocument/2006/relationships/customXml" Target="../ink/ink55.xml"/><Relationship Id="rId275" Type="http://schemas.openxmlformats.org/officeDocument/2006/relationships/customXml" Target="../ink/ink136.xml"/><Relationship Id="rId296" Type="http://schemas.openxmlformats.org/officeDocument/2006/relationships/image" Target="../media/image152.png"/><Relationship Id="rId300" Type="http://schemas.openxmlformats.org/officeDocument/2006/relationships/image" Target="../media/image154.png"/><Relationship Id="rId60" Type="http://schemas.openxmlformats.org/officeDocument/2006/relationships/customXml" Target="../ink/ink27.xml"/><Relationship Id="rId81" Type="http://schemas.openxmlformats.org/officeDocument/2006/relationships/customXml" Target="../ink/ink38.xml"/><Relationship Id="rId135" Type="http://schemas.openxmlformats.org/officeDocument/2006/relationships/image" Target="../media/image72.png"/><Relationship Id="rId156" Type="http://schemas.openxmlformats.org/officeDocument/2006/relationships/customXml" Target="../ink/ink76.xml"/><Relationship Id="rId177" Type="http://schemas.openxmlformats.org/officeDocument/2006/relationships/image" Target="../media/image93.png"/><Relationship Id="rId198" Type="http://schemas.openxmlformats.org/officeDocument/2006/relationships/customXml" Target="../ink/ink97.xml"/><Relationship Id="rId321" Type="http://schemas.openxmlformats.org/officeDocument/2006/relationships/image" Target="../media/image163.png"/><Relationship Id="rId342" Type="http://schemas.openxmlformats.org/officeDocument/2006/relationships/image" Target="../media/image173.png"/><Relationship Id="rId202" Type="http://schemas.openxmlformats.org/officeDocument/2006/relationships/customXml" Target="../ink/ink99.xml"/><Relationship Id="rId223" Type="http://schemas.openxmlformats.org/officeDocument/2006/relationships/image" Target="../media/image116.png"/><Relationship Id="rId244" Type="http://schemas.openxmlformats.org/officeDocument/2006/relationships/image" Target="../media/image126.png"/><Relationship Id="rId18" Type="http://schemas.openxmlformats.org/officeDocument/2006/relationships/image" Target="../media/image15.png"/><Relationship Id="rId39" Type="http://schemas.openxmlformats.org/officeDocument/2006/relationships/customXml" Target="../ink/ink16.xml"/><Relationship Id="rId265" Type="http://schemas.openxmlformats.org/officeDocument/2006/relationships/customXml" Target="../ink/ink131.xml"/><Relationship Id="rId286" Type="http://schemas.openxmlformats.org/officeDocument/2006/relationships/image" Target="../media/image147.png"/><Relationship Id="rId50" Type="http://schemas.openxmlformats.org/officeDocument/2006/relationships/image" Target="../media/image31.png"/><Relationship Id="rId104" Type="http://schemas.openxmlformats.org/officeDocument/2006/relationships/customXml" Target="../ink/ink50.xml"/><Relationship Id="rId125" Type="http://schemas.openxmlformats.org/officeDocument/2006/relationships/image" Target="../media/image67.png"/><Relationship Id="rId146" Type="http://schemas.openxmlformats.org/officeDocument/2006/relationships/customXml" Target="../ink/ink71.xml"/><Relationship Id="rId167" Type="http://schemas.openxmlformats.org/officeDocument/2006/relationships/image" Target="../media/image88.png"/><Relationship Id="rId188" Type="http://schemas.openxmlformats.org/officeDocument/2006/relationships/customXml" Target="../ink/ink92.xml"/><Relationship Id="rId311" Type="http://schemas.openxmlformats.org/officeDocument/2006/relationships/customXml" Target="../ink/ink155.xml"/><Relationship Id="rId332" Type="http://schemas.openxmlformats.org/officeDocument/2006/relationships/customXml" Target="../ink/ink166.xml"/><Relationship Id="rId353" Type="http://schemas.openxmlformats.org/officeDocument/2006/relationships/image" Target="../media/image178.png"/><Relationship Id="rId71" Type="http://schemas.openxmlformats.org/officeDocument/2006/relationships/customXml" Target="../ink/ink33.xml"/><Relationship Id="rId92" Type="http://schemas.openxmlformats.org/officeDocument/2006/relationships/customXml" Target="../ink/ink44.xml"/><Relationship Id="rId213" Type="http://schemas.openxmlformats.org/officeDocument/2006/relationships/image" Target="../media/image111.png"/><Relationship Id="rId234" Type="http://schemas.openxmlformats.org/officeDocument/2006/relationships/customXml" Target="../ink/ink115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1.xml"/><Relationship Id="rId255" Type="http://schemas.openxmlformats.org/officeDocument/2006/relationships/customXml" Target="../ink/ink126.xml"/><Relationship Id="rId276" Type="http://schemas.openxmlformats.org/officeDocument/2006/relationships/image" Target="../media/image142.png"/><Relationship Id="rId297" Type="http://schemas.openxmlformats.org/officeDocument/2006/relationships/customXml" Target="../ink/ink147.xml"/><Relationship Id="rId40" Type="http://schemas.openxmlformats.org/officeDocument/2006/relationships/image" Target="../media/image26.png"/><Relationship Id="rId115" Type="http://schemas.openxmlformats.org/officeDocument/2006/relationships/image" Target="../media/image62.png"/><Relationship Id="rId136" Type="http://schemas.openxmlformats.org/officeDocument/2006/relationships/customXml" Target="../ink/ink66.xml"/><Relationship Id="rId157" Type="http://schemas.openxmlformats.org/officeDocument/2006/relationships/image" Target="../media/image83.png"/><Relationship Id="rId178" Type="http://schemas.openxmlformats.org/officeDocument/2006/relationships/customXml" Target="../ink/ink87.xml"/><Relationship Id="rId301" Type="http://schemas.openxmlformats.org/officeDocument/2006/relationships/customXml" Target="../ink/ink149.xml"/><Relationship Id="rId322" Type="http://schemas.openxmlformats.org/officeDocument/2006/relationships/customXml" Target="../ink/ink161.xml"/><Relationship Id="rId343" Type="http://schemas.openxmlformats.org/officeDocument/2006/relationships/customXml" Target="../ink/ink172.xml"/><Relationship Id="rId61" Type="http://schemas.openxmlformats.org/officeDocument/2006/relationships/customXml" Target="../ink/ink28.xml"/><Relationship Id="rId82" Type="http://schemas.openxmlformats.org/officeDocument/2006/relationships/image" Target="../media/image46.png"/><Relationship Id="rId199" Type="http://schemas.openxmlformats.org/officeDocument/2006/relationships/image" Target="../media/image104.png"/><Relationship Id="rId203" Type="http://schemas.openxmlformats.org/officeDocument/2006/relationships/image" Target="../media/image106.png"/><Relationship Id="rId19" Type="http://schemas.openxmlformats.org/officeDocument/2006/relationships/customXml" Target="../ink/ink6.xml"/><Relationship Id="rId224" Type="http://schemas.openxmlformats.org/officeDocument/2006/relationships/customXml" Target="../ink/ink110.xml"/><Relationship Id="rId245" Type="http://schemas.openxmlformats.org/officeDocument/2006/relationships/customXml" Target="../ink/ink121.xml"/><Relationship Id="rId266" Type="http://schemas.openxmlformats.org/officeDocument/2006/relationships/image" Target="../media/image137.png"/><Relationship Id="rId287" Type="http://schemas.openxmlformats.org/officeDocument/2006/relationships/customXml" Target="../ink/ink142.xml"/><Relationship Id="rId30" Type="http://schemas.openxmlformats.org/officeDocument/2006/relationships/image" Target="../media/image21.png"/><Relationship Id="rId105" Type="http://schemas.openxmlformats.org/officeDocument/2006/relationships/image" Target="../media/image57.png"/><Relationship Id="rId126" Type="http://schemas.openxmlformats.org/officeDocument/2006/relationships/customXml" Target="../ink/ink61.xml"/><Relationship Id="rId147" Type="http://schemas.openxmlformats.org/officeDocument/2006/relationships/image" Target="../media/image78.png"/><Relationship Id="rId168" Type="http://schemas.openxmlformats.org/officeDocument/2006/relationships/customXml" Target="../ink/ink82.xml"/><Relationship Id="rId312" Type="http://schemas.openxmlformats.org/officeDocument/2006/relationships/image" Target="../media/image159.png"/><Relationship Id="rId333" Type="http://schemas.openxmlformats.org/officeDocument/2006/relationships/image" Target="../media/image169.png"/><Relationship Id="rId354" Type="http://schemas.openxmlformats.org/officeDocument/2006/relationships/customXml" Target="../ink/ink178.xml"/><Relationship Id="rId51" Type="http://schemas.openxmlformats.org/officeDocument/2006/relationships/customXml" Target="../ink/ink22.xml"/><Relationship Id="rId72" Type="http://schemas.openxmlformats.org/officeDocument/2006/relationships/image" Target="../media/image41.png"/><Relationship Id="rId93" Type="http://schemas.openxmlformats.org/officeDocument/2006/relationships/image" Target="../media/image51.png"/><Relationship Id="rId189" Type="http://schemas.openxmlformats.org/officeDocument/2006/relationships/image" Target="../media/image99.png"/><Relationship Id="rId3" Type="http://schemas.openxmlformats.org/officeDocument/2006/relationships/image" Target="../media/image1.jpg"/><Relationship Id="rId214" Type="http://schemas.openxmlformats.org/officeDocument/2006/relationships/customXml" Target="../ink/ink105.xml"/><Relationship Id="rId235" Type="http://schemas.openxmlformats.org/officeDocument/2006/relationships/image" Target="../media/image122.png"/><Relationship Id="rId256" Type="http://schemas.openxmlformats.org/officeDocument/2006/relationships/image" Target="../media/image132.png"/><Relationship Id="rId277" Type="http://schemas.openxmlformats.org/officeDocument/2006/relationships/customXml" Target="../ink/ink137.xml"/><Relationship Id="rId298" Type="http://schemas.openxmlformats.org/officeDocument/2006/relationships/image" Target="../media/image153.png"/><Relationship Id="rId116" Type="http://schemas.openxmlformats.org/officeDocument/2006/relationships/customXml" Target="../ink/ink56.xml"/><Relationship Id="rId137" Type="http://schemas.openxmlformats.org/officeDocument/2006/relationships/image" Target="../media/image73.png"/><Relationship Id="rId158" Type="http://schemas.openxmlformats.org/officeDocument/2006/relationships/customXml" Target="../ink/ink77.xml"/><Relationship Id="rId302" Type="http://schemas.openxmlformats.org/officeDocument/2006/relationships/image" Target="../media/image155.png"/><Relationship Id="rId323" Type="http://schemas.openxmlformats.org/officeDocument/2006/relationships/image" Target="../media/image164.png"/><Relationship Id="rId344" Type="http://schemas.openxmlformats.org/officeDocument/2006/relationships/image" Target="../media/image174.png"/><Relationship Id="rId20" Type="http://schemas.openxmlformats.org/officeDocument/2006/relationships/image" Target="../media/image16.png"/><Relationship Id="rId41" Type="http://schemas.openxmlformats.org/officeDocument/2006/relationships/customXml" Target="../ink/ink17.xml"/><Relationship Id="rId62" Type="http://schemas.openxmlformats.org/officeDocument/2006/relationships/image" Target="../media/image36.png"/><Relationship Id="rId83" Type="http://schemas.openxmlformats.org/officeDocument/2006/relationships/customXml" Target="../ink/ink39.xml"/><Relationship Id="rId179" Type="http://schemas.openxmlformats.org/officeDocument/2006/relationships/image" Target="../media/image94.png"/><Relationship Id="rId190" Type="http://schemas.openxmlformats.org/officeDocument/2006/relationships/customXml" Target="../ink/ink93.xml"/><Relationship Id="rId204" Type="http://schemas.openxmlformats.org/officeDocument/2006/relationships/customXml" Target="../ink/ink100.xml"/><Relationship Id="rId225" Type="http://schemas.openxmlformats.org/officeDocument/2006/relationships/image" Target="../media/image117.png"/><Relationship Id="rId246" Type="http://schemas.openxmlformats.org/officeDocument/2006/relationships/image" Target="../media/image127.png"/><Relationship Id="rId267" Type="http://schemas.openxmlformats.org/officeDocument/2006/relationships/customXml" Target="../ink/ink132.xml"/><Relationship Id="rId288" Type="http://schemas.openxmlformats.org/officeDocument/2006/relationships/image" Target="../media/image148.png"/><Relationship Id="rId106" Type="http://schemas.openxmlformats.org/officeDocument/2006/relationships/customXml" Target="../ink/ink51.xml"/><Relationship Id="rId127" Type="http://schemas.openxmlformats.org/officeDocument/2006/relationships/image" Target="../media/image68.png"/><Relationship Id="rId313" Type="http://schemas.openxmlformats.org/officeDocument/2006/relationships/customXml" Target="../ink/ink156.xml"/><Relationship Id="rId10" Type="http://schemas.openxmlformats.org/officeDocument/2006/relationships/image" Target="../media/image11.png"/><Relationship Id="rId31" Type="http://schemas.openxmlformats.org/officeDocument/2006/relationships/customXml" Target="../ink/ink12.xml"/><Relationship Id="rId52" Type="http://schemas.openxmlformats.org/officeDocument/2006/relationships/image" Target="../media/image32.png"/><Relationship Id="rId73" Type="http://schemas.openxmlformats.org/officeDocument/2006/relationships/customXml" Target="../ink/ink34.xml"/><Relationship Id="rId94" Type="http://schemas.openxmlformats.org/officeDocument/2006/relationships/customXml" Target="../ink/ink45.xml"/><Relationship Id="rId148" Type="http://schemas.openxmlformats.org/officeDocument/2006/relationships/customXml" Target="../ink/ink72.xml"/><Relationship Id="rId169" Type="http://schemas.openxmlformats.org/officeDocument/2006/relationships/image" Target="../media/image89.png"/><Relationship Id="rId334" Type="http://schemas.openxmlformats.org/officeDocument/2006/relationships/customXml" Target="../ink/ink167.xml"/><Relationship Id="rId355" Type="http://schemas.openxmlformats.org/officeDocument/2006/relationships/image" Target="../media/image179.png"/><Relationship Id="rId4" Type="http://schemas.openxmlformats.org/officeDocument/2006/relationships/image" Target="../media/image2.jpg"/><Relationship Id="rId180" Type="http://schemas.openxmlformats.org/officeDocument/2006/relationships/customXml" Target="../ink/ink88.xml"/><Relationship Id="rId215" Type="http://schemas.openxmlformats.org/officeDocument/2006/relationships/image" Target="../media/image112.png"/><Relationship Id="rId236" Type="http://schemas.openxmlformats.org/officeDocument/2006/relationships/customXml" Target="../ink/ink116.xml"/><Relationship Id="rId257" Type="http://schemas.openxmlformats.org/officeDocument/2006/relationships/customXml" Target="../ink/ink127.xml"/><Relationship Id="rId278" Type="http://schemas.openxmlformats.org/officeDocument/2006/relationships/image" Target="../media/image143.png"/><Relationship Id="rId303" Type="http://schemas.openxmlformats.org/officeDocument/2006/relationships/customXml" Target="../ink/ink150.xml"/><Relationship Id="rId42" Type="http://schemas.openxmlformats.org/officeDocument/2006/relationships/image" Target="../media/image27.png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345" Type="http://schemas.openxmlformats.org/officeDocument/2006/relationships/customXml" Target="../ink/ink173.xml"/><Relationship Id="rId191" Type="http://schemas.openxmlformats.org/officeDocument/2006/relationships/image" Target="../media/image100.png"/><Relationship Id="rId205" Type="http://schemas.openxmlformats.org/officeDocument/2006/relationships/image" Target="../media/image107.png"/><Relationship Id="rId247" Type="http://schemas.openxmlformats.org/officeDocument/2006/relationships/customXml" Target="../ink/ink122.xml"/><Relationship Id="rId107" Type="http://schemas.openxmlformats.org/officeDocument/2006/relationships/image" Target="../media/image58.png"/><Relationship Id="rId289" Type="http://schemas.openxmlformats.org/officeDocument/2006/relationships/customXml" Target="../ink/ink143.xml"/><Relationship Id="rId11" Type="http://schemas.openxmlformats.org/officeDocument/2006/relationships/customXml" Target="../ink/ink2.xml"/><Relationship Id="rId53" Type="http://schemas.openxmlformats.org/officeDocument/2006/relationships/customXml" Target="../ink/ink23.xml"/><Relationship Id="rId149" Type="http://schemas.openxmlformats.org/officeDocument/2006/relationships/image" Target="../media/image79.png"/><Relationship Id="rId314" Type="http://schemas.openxmlformats.org/officeDocument/2006/relationships/image" Target="../media/image160.png"/><Relationship Id="rId356" Type="http://schemas.openxmlformats.org/officeDocument/2006/relationships/customXml" Target="../ink/ink179.xml"/><Relationship Id="rId95" Type="http://schemas.openxmlformats.org/officeDocument/2006/relationships/image" Target="../media/image52.png"/><Relationship Id="rId160" Type="http://schemas.openxmlformats.org/officeDocument/2006/relationships/customXml" Target="../ink/ink78.xml"/><Relationship Id="rId216" Type="http://schemas.openxmlformats.org/officeDocument/2006/relationships/customXml" Target="../ink/ink106.xml"/><Relationship Id="rId258" Type="http://schemas.openxmlformats.org/officeDocument/2006/relationships/image" Target="../media/image133.png"/><Relationship Id="rId22" Type="http://schemas.openxmlformats.org/officeDocument/2006/relationships/image" Target="../media/image17.png"/><Relationship Id="rId64" Type="http://schemas.openxmlformats.org/officeDocument/2006/relationships/image" Target="../media/image37.png"/><Relationship Id="rId118" Type="http://schemas.openxmlformats.org/officeDocument/2006/relationships/customXml" Target="../ink/ink57.xml"/><Relationship Id="rId325" Type="http://schemas.openxmlformats.org/officeDocument/2006/relationships/image" Target="../media/image165.png"/><Relationship Id="rId171" Type="http://schemas.openxmlformats.org/officeDocument/2006/relationships/image" Target="../media/image90.png"/><Relationship Id="rId227" Type="http://schemas.openxmlformats.org/officeDocument/2006/relationships/image" Target="../media/image118.png"/><Relationship Id="rId269" Type="http://schemas.openxmlformats.org/officeDocument/2006/relationships/customXml" Target="../ink/ink133.xml"/><Relationship Id="rId33" Type="http://schemas.openxmlformats.org/officeDocument/2006/relationships/customXml" Target="../ink/ink13.xml"/><Relationship Id="rId129" Type="http://schemas.openxmlformats.org/officeDocument/2006/relationships/image" Target="../media/image69.png"/><Relationship Id="rId280" Type="http://schemas.openxmlformats.org/officeDocument/2006/relationships/image" Target="../media/image144.png"/><Relationship Id="rId336" Type="http://schemas.openxmlformats.org/officeDocument/2006/relationships/image" Target="../media/image170.png"/><Relationship Id="rId75" Type="http://schemas.openxmlformats.org/officeDocument/2006/relationships/customXml" Target="../ink/ink35.xml"/><Relationship Id="rId140" Type="http://schemas.openxmlformats.org/officeDocument/2006/relationships/customXml" Target="../ink/ink68.xml"/><Relationship Id="rId182" Type="http://schemas.openxmlformats.org/officeDocument/2006/relationships/customXml" Target="../ink/ink89.xml"/><Relationship Id="rId6" Type="http://schemas.openxmlformats.org/officeDocument/2006/relationships/image" Target="../media/image4.jpg"/><Relationship Id="rId238" Type="http://schemas.openxmlformats.org/officeDocument/2006/relationships/customXml" Target="../ink/ink117.xml"/><Relationship Id="rId291" Type="http://schemas.openxmlformats.org/officeDocument/2006/relationships/customXml" Target="../ink/ink144.xml"/><Relationship Id="rId305" Type="http://schemas.openxmlformats.org/officeDocument/2006/relationships/image" Target="../media/image156.png"/><Relationship Id="rId347" Type="http://schemas.openxmlformats.org/officeDocument/2006/relationships/image" Target="../media/image175.png"/><Relationship Id="rId44" Type="http://schemas.openxmlformats.org/officeDocument/2006/relationships/image" Target="../media/image28.png"/><Relationship Id="rId86" Type="http://schemas.openxmlformats.org/officeDocument/2006/relationships/customXml" Target="../ink/ink41.xml"/><Relationship Id="rId151" Type="http://schemas.openxmlformats.org/officeDocument/2006/relationships/image" Target="../media/image80.png"/><Relationship Id="rId193" Type="http://schemas.openxmlformats.org/officeDocument/2006/relationships/image" Target="../media/image101.png"/><Relationship Id="rId207" Type="http://schemas.openxmlformats.org/officeDocument/2006/relationships/image" Target="../media/image108.png"/><Relationship Id="rId249" Type="http://schemas.openxmlformats.org/officeDocument/2006/relationships/customXml" Target="../ink/ink123.xml"/><Relationship Id="rId13" Type="http://schemas.openxmlformats.org/officeDocument/2006/relationships/customXml" Target="../ink/ink3.xml"/><Relationship Id="rId109" Type="http://schemas.openxmlformats.org/officeDocument/2006/relationships/image" Target="../media/image59.png"/><Relationship Id="rId260" Type="http://schemas.openxmlformats.org/officeDocument/2006/relationships/image" Target="../media/image134.png"/><Relationship Id="rId316" Type="http://schemas.openxmlformats.org/officeDocument/2006/relationships/image" Target="../media/image161.png"/><Relationship Id="rId55" Type="http://schemas.openxmlformats.org/officeDocument/2006/relationships/customXml" Target="../ink/ink24.xml"/><Relationship Id="rId97" Type="http://schemas.openxmlformats.org/officeDocument/2006/relationships/image" Target="../media/image53.png"/><Relationship Id="rId120" Type="http://schemas.openxmlformats.org/officeDocument/2006/relationships/customXml" Target="../ink/ink58.xml"/><Relationship Id="rId358" Type="http://schemas.openxmlformats.org/officeDocument/2006/relationships/customXml" Target="../ink/ink180.xml"/><Relationship Id="rId162" Type="http://schemas.openxmlformats.org/officeDocument/2006/relationships/customXml" Target="../ink/ink79.xml"/><Relationship Id="rId218" Type="http://schemas.openxmlformats.org/officeDocument/2006/relationships/customXml" Target="../ink/ink107.xml"/><Relationship Id="rId271" Type="http://schemas.openxmlformats.org/officeDocument/2006/relationships/customXml" Target="../ink/ink134.xml"/><Relationship Id="rId24" Type="http://schemas.openxmlformats.org/officeDocument/2006/relationships/image" Target="../media/image18.png"/><Relationship Id="rId66" Type="http://schemas.openxmlformats.org/officeDocument/2006/relationships/image" Target="../media/image38.png"/><Relationship Id="rId131" Type="http://schemas.openxmlformats.org/officeDocument/2006/relationships/image" Target="../media/image70.png"/><Relationship Id="rId327" Type="http://schemas.openxmlformats.org/officeDocument/2006/relationships/image" Target="../media/image166.png"/><Relationship Id="rId173" Type="http://schemas.openxmlformats.org/officeDocument/2006/relationships/image" Target="../media/image91.png"/><Relationship Id="rId229" Type="http://schemas.openxmlformats.org/officeDocument/2006/relationships/image" Target="../media/image119.png"/><Relationship Id="rId240" Type="http://schemas.openxmlformats.org/officeDocument/2006/relationships/customXml" Target="../ink/ink118.xml"/><Relationship Id="rId35" Type="http://schemas.openxmlformats.org/officeDocument/2006/relationships/customXml" Target="../ink/ink14.xml"/><Relationship Id="rId77" Type="http://schemas.openxmlformats.org/officeDocument/2006/relationships/customXml" Target="../ink/ink36.xml"/><Relationship Id="rId100" Type="http://schemas.openxmlformats.org/officeDocument/2006/relationships/customXml" Target="../ink/ink48.xml"/><Relationship Id="rId282" Type="http://schemas.openxmlformats.org/officeDocument/2006/relationships/image" Target="../media/image145.png"/><Relationship Id="rId338" Type="http://schemas.openxmlformats.org/officeDocument/2006/relationships/image" Target="../media/image171.png"/><Relationship Id="rId8" Type="http://schemas.openxmlformats.org/officeDocument/2006/relationships/image" Target="../media/image6.jpg"/><Relationship Id="rId142" Type="http://schemas.openxmlformats.org/officeDocument/2006/relationships/customXml" Target="../ink/ink69.xml"/><Relationship Id="rId184" Type="http://schemas.openxmlformats.org/officeDocument/2006/relationships/customXml" Target="../ink/ink90.xml"/><Relationship Id="rId251" Type="http://schemas.openxmlformats.org/officeDocument/2006/relationships/customXml" Target="../ink/ink124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9.png"/><Relationship Id="rId21" Type="http://schemas.openxmlformats.org/officeDocument/2006/relationships/customXml" Target="../ink/ink187.xml"/><Relationship Id="rId42" Type="http://schemas.openxmlformats.org/officeDocument/2006/relationships/image" Target="../media/image204.png"/><Relationship Id="rId63" Type="http://schemas.openxmlformats.org/officeDocument/2006/relationships/customXml" Target="../ink/ink208.xml"/><Relationship Id="rId84" Type="http://schemas.openxmlformats.org/officeDocument/2006/relationships/customXml" Target="../ink/ink219.xml"/><Relationship Id="rId138" Type="http://schemas.openxmlformats.org/officeDocument/2006/relationships/customXml" Target="../ink/ink246.xml"/><Relationship Id="rId159" Type="http://schemas.openxmlformats.org/officeDocument/2006/relationships/image" Target="../media/image259.png"/><Relationship Id="rId170" Type="http://schemas.openxmlformats.org/officeDocument/2006/relationships/customXml" Target="../ink/ink262.xml"/><Relationship Id="rId191" Type="http://schemas.openxmlformats.org/officeDocument/2006/relationships/image" Target="../media/image275.png"/><Relationship Id="rId205" Type="http://schemas.openxmlformats.org/officeDocument/2006/relationships/image" Target="../media/image282.png"/><Relationship Id="rId226" Type="http://schemas.openxmlformats.org/officeDocument/2006/relationships/customXml" Target="../ink/ink290.xml"/><Relationship Id="rId107" Type="http://schemas.openxmlformats.org/officeDocument/2006/relationships/image" Target="../media/image234.png"/><Relationship Id="rId11" Type="http://schemas.openxmlformats.org/officeDocument/2006/relationships/customXml" Target="../ink/ink182.xml"/><Relationship Id="rId32" Type="http://schemas.openxmlformats.org/officeDocument/2006/relationships/image" Target="../media/image199.png"/><Relationship Id="rId53" Type="http://schemas.openxmlformats.org/officeDocument/2006/relationships/customXml" Target="../ink/ink203.xml"/><Relationship Id="rId74" Type="http://schemas.openxmlformats.org/officeDocument/2006/relationships/customXml" Target="../ink/ink214.xml"/><Relationship Id="rId128" Type="http://schemas.openxmlformats.org/officeDocument/2006/relationships/customXml" Target="../ink/ink241.xml"/><Relationship Id="rId149" Type="http://schemas.openxmlformats.org/officeDocument/2006/relationships/image" Target="../media/image254.png"/><Relationship Id="rId5" Type="http://schemas.openxmlformats.org/officeDocument/2006/relationships/image" Target="../media/image9.jpg"/><Relationship Id="rId95" Type="http://schemas.openxmlformats.org/officeDocument/2006/relationships/image" Target="../media/image229.png"/><Relationship Id="rId160" Type="http://schemas.openxmlformats.org/officeDocument/2006/relationships/customXml" Target="../ink/ink257.xml"/><Relationship Id="rId181" Type="http://schemas.openxmlformats.org/officeDocument/2006/relationships/image" Target="../media/image270.png"/><Relationship Id="rId216" Type="http://schemas.openxmlformats.org/officeDocument/2006/relationships/customXml" Target="../ink/ink285.xml"/><Relationship Id="rId237" Type="http://schemas.openxmlformats.org/officeDocument/2006/relationships/image" Target="../media/image298.png"/><Relationship Id="rId22" Type="http://schemas.openxmlformats.org/officeDocument/2006/relationships/image" Target="../media/image194.png"/><Relationship Id="rId43" Type="http://schemas.openxmlformats.org/officeDocument/2006/relationships/customXml" Target="../ink/ink198.xml"/><Relationship Id="rId64" Type="http://schemas.openxmlformats.org/officeDocument/2006/relationships/image" Target="../media/image214.png"/><Relationship Id="rId118" Type="http://schemas.openxmlformats.org/officeDocument/2006/relationships/customXml" Target="../ink/ink236.xml"/><Relationship Id="rId139" Type="http://schemas.openxmlformats.org/officeDocument/2006/relationships/image" Target="../media/image250.png"/><Relationship Id="rId85" Type="http://schemas.openxmlformats.org/officeDocument/2006/relationships/image" Target="../media/image224.png"/><Relationship Id="rId150" Type="http://schemas.openxmlformats.org/officeDocument/2006/relationships/customXml" Target="../ink/ink252.xml"/><Relationship Id="rId171" Type="http://schemas.openxmlformats.org/officeDocument/2006/relationships/image" Target="../media/image265.png"/><Relationship Id="rId192" Type="http://schemas.openxmlformats.org/officeDocument/2006/relationships/customXml" Target="../ink/ink273.xml"/><Relationship Id="rId206" Type="http://schemas.openxmlformats.org/officeDocument/2006/relationships/customXml" Target="../ink/ink280.xml"/><Relationship Id="rId227" Type="http://schemas.openxmlformats.org/officeDocument/2006/relationships/image" Target="../media/image293.png"/><Relationship Id="rId12" Type="http://schemas.openxmlformats.org/officeDocument/2006/relationships/image" Target="../media/image189.png"/><Relationship Id="rId33" Type="http://schemas.openxmlformats.org/officeDocument/2006/relationships/customXml" Target="../ink/ink193.xml"/><Relationship Id="rId108" Type="http://schemas.openxmlformats.org/officeDocument/2006/relationships/customXml" Target="../ink/ink231.xml"/><Relationship Id="rId129" Type="http://schemas.openxmlformats.org/officeDocument/2006/relationships/image" Target="../media/image245.png"/><Relationship Id="rId54" Type="http://schemas.openxmlformats.org/officeDocument/2006/relationships/image" Target="../media/image209.png"/><Relationship Id="rId75" Type="http://schemas.openxmlformats.org/officeDocument/2006/relationships/image" Target="../media/image219.png"/><Relationship Id="rId96" Type="http://schemas.openxmlformats.org/officeDocument/2006/relationships/customXml" Target="../ink/ink225.xml"/><Relationship Id="rId140" Type="http://schemas.openxmlformats.org/officeDocument/2006/relationships/customXml" Target="../ink/ink247.xml"/><Relationship Id="rId161" Type="http://schemas.openxmlformats.org/officeDocument/2006/relationships/image" Target="../media/image260.png"/><Relationship Id="rId182" Type="http://schemas.openxmlformats.org/officeDocument/2006/relationships/customXml" Target="../ink/ink268.xml"/><Relationship Id="rId217" Type="http://schemas.openxmlformats.org/officeDocument/2006/relationships/image" Target="../media/image288.png"/><Relationship Id="rId6" Type="http://schemas.openxmlformats.org/officeDocument/2006/relationships/image" Target="../media/image10.jpg"/><Relationship Id="rId238" Type="http://schemas.openxmlformats.org/officeDocument/2006/relationships/customXml" Target="../ink/ink296.xml"/><Relationship Id="rId23" Type="http://schemas.openxmlformats.org/officeDocument/2006/relationships/customXml" Target="../ink/ink188.xml"/><Relationship Id="rId119" Type="http://schemas.openxmlformats.org/officeDocument/2006/relationships/image" Target="../media/image240.png"/><Relationship Id="rId44" Type="http://schemas.openxmlformats.org/officeDocument/2006/relationships/image" Target="../media/image205.png"/><Relationship Id="rId65" Type="http://schemas.openxmlformats.org/officeDocument/2006/relationships/customXml" Target="../ink/ink209.xml"/><Relationship Id="rId86" Type="http://schemas.openxmlformats.org/officeDocument/2006/relationships/customXml" Target="../ink/ink220.xml"/><Relationship Id="rId130" Type="http://schemas.openxmlformats.org/officeDocument/2006/relationships/customXml" Target="../ink/ink242.xml"/><Relationship Id="rId151" Type="http://schemas.openxmlformats.org/officeDocument/2006/relationships/image" Target="../media/image255.png"/><Relationship Id="rId172" Type="http://schemas.openxmlformats.org/officeDocument/2006/relationships/customXml" Target="../ink/ink263.xml"/><Relationship Id="rId193" Type="http://schemas.openxmlformats.org/officeDocument/2006/relationships/image" Target="../media/image276.png"/><Relationship Id="rId207" Type="http://schemas.openxmlformats.org/officeDocument/2006/relationships/image" Target="../media/image283.png"/><Relationship Id="rId228" Type="http://schemas.openxmlformats.org/officeDocument/2006/relationships/customXml" Target="../ink/ink291.xml"/><Relationship Id="rId13" Type="http://schemas.openxmlformats.org/officeDocument/2006/relationships/customXml" Target="../ink/ink183.xml"/><Relationship Id="rId109" Type="http://schemas.openxmlformats.org/officeDocument/2006/relationships/image" Target="../media/image235.png"/><Relationship Id="rId34" Type="http://schemas.openxmlformats.org/officeDocument/2006/relationships/image" Target="../media/image200.png"/><Relationship Id="rId55" Type="http://schemas.openxmlformats.org/officeDocument/2006/relationships/customXml" Target="../ink/ink204.xml"/><Relationship Id="rId76" Type="http://schemas.openxmlformats.org/officeDocument/2006/relationships/customXml" Target="../ink/ink215.xml"/><Relationship Id="rId97" Type="http://schemas.openxmlformats.org/officeDocument/2006/relationships/image" Target="../media/image230.png"/><Relationship Id="rId120" Type="http://schemas.openxmlformats.org/officeDocument/2006/relationships/customXml" Target="../ink/ink237.xml"/><Relationship Id="rId141" Type="http://schemas.openxmlformats.org/officeDocument/2006/relationships/image" Target="../media/image430.png"/><Relationship Id="rId7" Type="http://schemas.openxmlformats.org/officeDocument/2006/relationships/image" Target="../media/image11.jpg"/><Relationship Id="rId162" Type="http://schemas.openxmlformats.org/officeDocument/2006/relationships/customXml" Target="../ink/ink258.xml"/><Relationship Id="rId183" Type="http://schemas.openxmlformats.org/officeDocument/2006/relationships/image" Target="../media/image271.png"/><Relationship Id="rId218" Type="http://schemas.openxmlformats.org/officeDocument/2006/relationships/customXml" Target="../ink/ink286.xml"/><Relationship Id="rId239" Type="http://schemas.openxmlformats.org/officeDocument/2006/relationships/image" Target="../media/image299.png"/><Relationship Id="rId24" Type="http://schemas.openxmlformats.org/officeDocument/2006/relationships/image" Target="../media/image195.png"/><Relationship Id="rId45" Type="http://schemas.openxmlformats.org/officeDocument/2006/relationships/customXml" Target="../ink/ink199.xml"/><Relationship Id="rId66" Type="http://schemas.openxmlformats.org/officeDocument/2006/relationships/image" Target="../media/image215.png"/><Relationship Id="rId87" Type="http://schemas.openxmlformats.org/officeDocument/2006/relationships/image" Target="../media/image225.png"/><Relationship Id="rId110" Type="http://schemas.openxmlformats.org/officeDocument/2006/relationships/customXml" Target="../ink/ink232.xml"/><Relationship Id="rId131" Type="http://schemas.openxmlformats.org/officeDocument/2006/relationships/image" Target="../media/image246.png"/><Relationship Id="rId152" Type="http://schemas.openxmlformats.org/officeDocument/2006/relationships/customXml" Target="../ink/ink253.xml"/><Relationship Id="rId173" Type="http://schemas.openxmlformats.org/officeDocument/2006/relationships/image" Target="../media/image266.png"/><Relationship Id="rId194" Type="http://schemas.openxmlformats.org/officeDocument/2006/relationships/customXml" Target="../ink/ink274.xml"/><Relationship Id="rId208" Type="http://schemas.openxmlformats.org/officeDocument/2006/relationships/customXml" Target="../ink/ink281.xml"/><Relationship Id="rId229" Type="http://schemas.openxmlformats.org/officeDocument/2006/relationships/image" Target="../media/image294.png"/><Relationship Id="rId240" Type="http://schemas.openxmlformats.org/officeDocument/2006/relationships/customXml" Target="../ink/ink297.xml"/><Relationship Id="rId14" Type="http://schemas.openxmlformats.org/officeDocument/2006/relationships/image" Target="../media/image190.png"/><Relationship Id="rId35" Type="http://schemas.openxmlformats.org/officeDocument/2006/relationships/customXml" Target="../ink/ink194.xml"/><Relationship Id="rId56" Type="http://schemas.openxmlformats.org/officeDocument/2006/relationships/image" Target="../media/image210.png"/><Relationship Id="rId77" Type="http://schemas.openxmlformats.org/officeDocument/2006/relationships/image" Target="../media/image220.png"/><Relationship Id="rId100" Type="http://schemas.openxmlformats.org/officeDocument/2006/relationships/customXml" Target="../ink/ink227.xml"/><Relationship Id="rId8" Type="http://schemas.openxmlformats.org/officeDocument/2006/relationships/image" Target="../media/image12.jpg"/><Relationship Id="rId98" Type="http://schemas.openxmlformats.org/officeDocument/2006/relationships/customXml" Target="../ink/ink226.xml"/><Relationship Id="rId121" Type="http://schemas.openxmlformats.org/officeDocument/2006/relationships/image" Target="../media/image241.png"/><Relationship Id="rId142" Type="http://schemas.openxmlformats.org/officeDocument/2006/relationships/customXml" Target="../ink/ink248.xml"/><Relationship Id="rId163" Type="http://schemas.openxmlformats.org/officeDocument/2006/relationships/image" Target="../media/image261.png"/><Relationship Id="rId184" Type="http://schemas.openxmlformats.org/officeDocument/2006/relationships/customXml" Target="../ink/ink269.xml"/><Relationship Id="rId219" Type="http://schemas.openxmlformats.org/officeDocument/2006/relationships/image" Target="../media/image289.png"/><Relationship Id="rId230" Type="http://schemas.openxmlformats.org/officeDocument/2006/relationships/customXml" Target="../ink/ink292.xml"/><Relationship Id="rId25" Type="http://schemas.openxmlformats.org/officeDocument/2006/relationships/customXml" Target="../ink/ink189.xml"/><Relationship Id="rId46" Type="http://schemas.openxmlformats.org/officeDocument/2006/relationships/image" Target="../media/image320.png"/><Relationship Id="rId67" Type="http://schemas.openxmlformats.org/officeDocument/2006/relationships/customXml" Target="../ink/ink210.xml"/><Relationship Id="rId88" Type="http://schemas.openxmlformats.org/officeDocument/2006/relationships/customXml" Target="../ink/ink221.xml"/><Relationship Id="rId111" Type="http://schemas.openxmlformats.org/officeDocument/2006/relationships/image" Target="../media/image236.png"/><Relationship Id="rId132" Type="http://schemas.openxmlformats.org/officeDocument/2006/relationships/customXml" Target="../ink/ink243.xml"/><Relationship Id="rId153" Type="http://schemas.openxmlformats.org/officeDocument/2006/relationships/image" Target="../media/image256.png"/><Relationship Id="rId174" Type="http://schemas.openxmlformats.org/officeDocument/2006/relationships/customXml" Target="../ink/ink264.xml"/><Relationship Id="rId195" Type="http://schemas.openxmlformats.org/officeDocument/2006/relationships/image" Target="../media/image277.png"/><Relationship Id="rId209" Type="http://schemas.openxmlformats.org/officeDocument/2006/relationships/image" Target="../media/image284.png"/><Relationship Id="rId220" Type="http://schemas.openxmlformats.org/officeDocument/2006/relationships/customXml" Target="../ink/ink287.xml"/><Relationship Id="rId241" Type="http://schemas.openxmlformats.org/officeDocument/2006/relationships/image" Target="../media/image300.png"/><Relationship Id="rId15" Type="http://schemas.openxmlformats.org/officeDocument/2006/relationships/customXml" Target="../ink/ink184.xml"/><Relationship Id="rId36" Type="http://schemas.openxmlformats.org/officeDocument/2006/relationships/image" Target="../media/image201.png"/><Relationship Id="rId57" Type="http://schemas.openxmlformats.org/officeDocument/2006/relationships/customXml" Target="../ink/ink205.xml"/><Relationship Id="rId106" Type="http://schemas.openxmlformats.org/officeDocument/2006/relationships/customXml" Target="../ink/ink230.xml"/><Relationship Id="rId127" Type="http://schemas.openxmlformats.org/officeDocument/2006/relationships/image" Target="../media/image244.png"/><Relationship Id="rId10" Type="http://schemas.openxmlformats.org/officeDocument/2006/relationships/image" Target="../media/image7.png"/><Relationship Id="rId31" Type="http://schemas.openxmlformats.org/officeDocument/2006/relationships/customXml" Target="../ink/ink192.xml"/><Relationship Id="rId52" Type="http://schemas.openxmlformats.org/officeDocument/2006/relationships/image" Target="../media/image208.png"/><Relationship Id="rId73" Type="http://schemas.openxmlformats.org/officeDocument/2006/relationships/image" Target="../media/image218.png"/><Relationship Id="rId78" Type="http://schemas.openxmlformats.org/officeDocument/2006/relationships/customXml" Target="../ink/ink216.xml"/><Relationship Id="rId94" Type="http://schemas.openxmlformats.org/officeDocument/2006/relationships/customXml" Target="../ink/ink224.xml"/><Relationship Id="rId99" Type="http://schemas.openxmlformats.org/officeDocument/2006/relationships/image" Target="../media/image231.png"/><Relationship Id="rId101" Type="http://schemas.openxmlformats.org/officeDocument/2006/relationships/image" Target="../media/image232.png"/><Relationship Id="rId122" Type="http://schemas.openxmlformats.org/officeDocument/2006/relationships/customXml" Target="../ink/ink238.xml"/><Relationship Id="rId143" Type="http://schemas.openxmlformats.org/officeDocument/2006/relationships/image" Target="../media/image251.png"/><Relationship Id="rId148" Type="http://schemas.openxmlformats.org/officeDocument/2006/relationships/customXml" Target="../ink/ink251.xml"/><Relationship Id="rId164" Type="http://schemas.openxmlformats.org/officeDocument/2006/relationships/customXml" Target="../ink/ink259.xml"/><Relationship Id="rId169" Type="http://schemas.openxmlformats.org/officeDocument/2006/relationships/image" Target="../media/image264.png"/><Relationship Id="rId185" Type="http://schemas.openxmlformats.org/officeDocument/2006/relationships/image" Target="../media/image272.png"/><Relationship Id="rId4" Type="http://schemas.openxmlformats.org/officeDocument/2006/relationships/image" Target="../media/image8.jpg"/><Relationship Id="rId9" Type="http://schemas.openxmlformats.org/officeDocument/2006/relationships/customXml" Target="../ink/ink181.xml"/><Relationship Id="rId180" Type="http://schemas.openxmlformats.org/officeDocument/2006/relationships/customXml" Target="../ink/ink267.xml"/><Relationship Id="rId210" Type="http://schemas.openxmlformats.org/officeDocument/2006/relationships/customXml" Target="../ink/ink282.xml"/><Relationship Id="rId215" Type="http://schemas.openxmlformats.org/officeDocument/2006/relationships/image" Target="../media/image287.png"/><Relationship Id="rId236" Type="http://schemas.openxmlformats.org/officeDocument/2006/relationships/customXml" Target="../ink/ink295.xml"/><Relationship Id="rId26" Type="http://schemas.openxmlformats.org/officeDocument/2006/relationships/image" Target="../media/image196.png"/><Relationship Id="rId231" Type="http://schemas.openxmlformats.org/officeDocument/2006/relationships/image" Target="../media/image295.png"/><Relationship Id="rId47" Type="http://schemas.openxmlformats.org/officeDocument/2006/relationships/customXml" Target="../ink/ink200.xml"/><Relationship Id="rId68" Type="http://schemas.openxmlformats.org/officeDocument/2006/relationships/image" Target="../media/image216.png"/><Relationship Id="rId89" Type="http://schemas.openxmlformats.org/officeDocument/2006/relationships/image" Target="../media/image226.png"/><Relationship Id="rId112" Type="http://schemas.openxmlformats.org/officeDocument/2006/relationships/customXml" Target="../ink/ink233.xml"/><Relationship Id="rId133" Type="http://schemas.openxmlformats.org/officeDocument/2006/relationships/image" Target="../media/image247.png"/><Relationship Id="rId154" Type="http://schemas.openxmlformats.org/officeDocument/2006/relationships/customXml" Target="../ink/ink254.xml"/><Relationship Id="rId175" Type="http://schemas.openxmlformats.org/officeDocument/2006/relationships/image" Target="../media/image267.png"/><Relationship Id="rId196" Type="http://schemas.openxmlformats.org/officeDocument/2006/relationships/customXml" Target="../ink/ink275.xml"/><Relationship Id="rId200" Type="http://schemas.openxmlformats.org/officeDocument/2006/relationships/customXml" Target="../ink/ink277.xml"/><Relationship Id="rId16" Type="http://schemas.openxmlformats.org/officeDocument/2006/relationships/image" Target="../media/image191.png"/><Relationship Id="rId221" Type="http://schemas.openxmlformats.org/officeDocument/2006/relationships/image" Target="../media/image290.png"/><Relationship Id="rId242" Type="http://schemas.openxmlformats.org/officeDocument/2006/relationships/customXml" Target="../ink/ink298.xml"/><Relationship Id="rId37" Type="http://schemas.openxmlformats.org/officeDocument/2006/relationships/customXml" Target="../ink/ink195.xml"/><Relationship Id="rId58" Type="http://schemas.openxmlformats.org/officeDocument/2006/relationships/image" Target="../media/image211.png"/><Relationship Id="rId79" Type="http://schemas.openxmlformats.org/officeDocument/2006/relationships/image" Target="../media/image221.png"/><Relationship Id="rId102" Type="http://schemas.openxmlformats.org/officeDocument/2006/relationships/customXml" Target="../ink/ink228.xml"/><Relationship Id="rId123" Type="http://schemas.openxmlformats.org/officeDocument/2006/relationships/image" Target="../media/image242.png"/><Relationship Id="rId144" Type="http://schemas.openxmlformats.org/officeDocument/2006/relationships/customXml" Target="../ink/ink249.xml"/><Relationship Id="rId90" Type="http://schemas.openxmlformats.org/officeDocument/2006/relationships/customXml" Target="../ink/ink222.xml"/><Relationship Id="rId165" Type="http://schemas.openxmlformats.org/officeDocument/2006/relationships/image" Target="../media/image262.png"/><Relationship Id="rId186" Type="http://schemas.openxmlformats.org/officeDocument/2006/relationships/customXml" Target="../ink/ink270.xml"/><Relationship Id="rId211" Type="http://schemas.openxmlformats.org/officeDocument/2006/relationships/image" Target="../media/image285.png"/><Relationship Id="rId232" Type="http://schemas.openxmlformats.org/officeDocument/2006/relationships/customXml" Target="../ink/ink293.xml"/><Relationship Id="rId27" Type="http://schemas.openxmlformats.org/officeDocument/2006/relationships/customXml" Target="../ink/ink190.xml"/><Relationship Id="rId48" Type="http://schemas.openxmlformats.org/officeDocument/2006/relationships/image" Target="../media/image206.png"/><Relationship Id="rId69" Type="http://schemas.openxmlformats.org/officeDocument/2006/relationships/customXml" Target="../ink/ink211.xml"/><Relationship Id="rId113" Type="http://schemas.openxmlformats.org/officeDocument/2006/relationships/image" Target="../media/image237.png"/><Relationship Id="rId134" Type="http://schemas.openxmlformats.org/officeDocument/2006/relationships/customXml" Target="../ink/ink244.xml"/><Relationship Id="rId80" Type="http://schemas.openxmlformats.org/officeDocument/2006/relationships/customXml" Target="../ink/ink217.xml"/><Relationship Id="rId155" Type="http://schemas.openxmlformats.org/officeDocument/2006/relationships/image" Target="../media/image257.png"/><Relationship Id="rId176" Type="http://schemas.openxmlformats.org/officeDocument/2006/relationships/customXml" Target="../ink/ink265.xml"/><Relationship Id="rId197" Type="http://schemas.openxmlformats.org/officeDocument/2006/relationships/image" Target="../media/image278.png"/><Relationship Id="rId201" Type="http://schemas.openxmlformats.org/officeDocument/2006/relationships/image" Target="../media/image280.png"/><Relationship Id="rId222" Type="http://schemas.openxmlformats.org/officeDocument/2006/relationships/customXml" Target="../ink/ink288.xml"/><Relationship Id="rId243" Type="http://schemas.openxmlformats.org/officeDocument/2006/relationships/image" Target="../media/image301.png"/><Relationship Id="rId17" Type="http://schemas.openxmlformats.org/officeDocument/2006/relationships/customXml" Target="../ink/ink185.xml"/><Relationship Id="rId38" Type="http://schemas.openxmlformats.org/officeDocument/2006/relationships/image" Target="../media/image202.png"/><Relationship Id="rId59" Type="http://schemas.openxmlformats.org/officeDocument/2006/relationships/customXml" Target="../ink/ink206.xml"/><Relationship Id="rId103" Type="http://schemas.openxmlformats.org/officeDocument/2006/relationships/image" Target="../media/image8.png"/><Relationship Id="rId124" Type="http://schemas.openxmlformats.org/officeDocument/2006/relationships/customXml" Target="../ink/ink239.xml"/><Relationship Id="rId70" Type="http://schemas.openxmlformats.org/officeDocument/2006/relationships/customXml" Target="../ink/ink212.xml"/><Relationship Id="rId91" Type="http://schemas.openxmlformats.org/officeDocument/2006/relationships/image" Target="../media/image227.png"/><Relationship Id="rId145" Type="http://schemas.openxmlformats.org/officeDocument/2006/relationships/image" Target="../media/image252.png"/><Relationship Id="rId166" Type="http://schemas.openxmlformats.org/officeDocument/2006/relationships/customXml" Target="../ink/ink260.xml"/><Relationship Id="rId187" Type="http://schemas.openxmlformats.org/officeDocument/2006/relationships/image" Target="../media/image27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83.xml"/><Relationship Id="rId233" Type="http://schemas.openxmlformats.org/officeDocument/2006/relationships/image" Target="../media/image296.png"/><Relationship Id="rId28" Type="http://schemas.openxmlformats.org/officeDocument/2006/relationships/image" Target="../media/image197.png"/><Relationship Id="rId49" Type="http://schemas.openxmlformats.org/officeDocument/2006/relationships/customXml" Target="../ink/ink201.xml"/><Relationship Id="rId114" Type="http://schemas.openxmlformats.org/officeDocument/2006/relationships/customXml" Target="../ink/ink234.xml"/><Relationship Id="rId60" Type="http://schemas.openxmlformats.org/officeDocument/2006/relationships/image" Target="../media/image212.png"/><Relationship Id="rId81" Type="http://schemas.openxmlformats.org/officeDocument/2006/relationships/image" Target="../media/image222.png"/><Relationship Id="rId135" Type="http://schemas.openxmlformats.org/officeDocument/2006/relationships/image" Target="../media/image248.png"/><Relationship Id="rId156" Type="http://schemas.openxmlformats.org/officeDocument/2006/relationships/customXml" Target="../ink/ink255.xml"/><Relationship Id="rId177" Type="http://schemas.openxmlformats.org/officeDocument/2006/relationships/image" Target="../media/image268.png"/><Relationship Id="rId198" Type="http://schemas.openxmlformats.org/officeDocument/2006/relationships/customXml" Target="../ink/ink276.xml"/><Relationship Id="rId202" Type="http://schemas.openxmlformats.org/officeDocument/2006/relationships/customXml" Target="../ink/ink278.xml"/><Relationship Id="rId223" Type="http://schemas.openxmlformats.org/officeDocument/2006/relationships/image" Target="../media/image291.png"/><Relationship Id="rId18" Type="http://schemas.openxmlformats.org/officeDocument/2006/relationships/image" Target="../media/image192.png"/><Relationship Id="rId39" Type="http://schemas.openxmlformats.org/officeDocument/2006/relationships/customXml" Target="../ink/ink196.xml"/><Relationship Id="rId50" Type="http://schemas.openxmlformats.org/officeDocument/2006/relationships/image" Target="../media/image207.png"/><Relationship Id="rId104" Type="http://schemas.openxmlformats.org/officeDocument/2006/relationships/customXml" Target="../ink/ink229.xml"/><Relationship Id="rId125" Type="http://schemas.openxmlformats.org/officeDocument/2006/relationships/image" Target="../media/image243.png"/><Relationship Id="rId146" Type="http://schemas.openxmlformats.org/officeDocument/2006/relationships/customXml" Target="../ink/ink250.xml"/><Relationship Id="rId167" Type="http://schemas.openxmlformats.org/officeDocument/2006/relationships/image" Target="../media/image263.png"/><Relationship Id="rId188" Type="http://schemas.openxmlformats.org/officeDocument/2006/relationships/customXml" Target="../ink/ink271.xml"/><Relationship Id="rId71" Type="http://schemas.openxmlformats.org/officeDocument/2006/relationships/image" Target="../media/image217.png"/><Relationship Id="rId92" Type="http://schemas.openxmlformats.org/officeDocument/2006/relationships/customXml" Target="../ink/ink223.xml"/><Relationship Id="rId213" Type="http://schemas.openxmlformats.org/officeDocument/2006/relationships/image" Target="../media/image286.png"/><Relationship Id="rId234" Type="http://schemas.openxmlformats.org/officeDocument/2006/relationships/customXml" Target="../ink/ink294.xml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91.xml"/><Relationship Id="rId40" Type="http://schemas.openxmlformats.org/officeDocument/2006/relationships/image" Target="../media/image203.png"/><Relationship Id="rId115" Type="http://schemas.openxmlformats.org/officeDocument/2006/relationships/image" Target="../media/image238.png"/><Relationship Id="rId136" Type="http://schemas.openxmlformats.org/officeDocument/2006/relationships/customXml" Target="../ink/ink245.xml"/><Relationship Id="rId157" Type="http://schemas.openxmlformats.org/officeDocument/2006/relationships/image" Target="../media/image258.png"/><Relationship Id="rId178" Type="http://schemas.openxmlformats.org/officeDocument/2006/relationships/customXml" Target="../ink/ink266.xml"/><Relationship Id="rId61" Type="http://schemas.openxmlformats.org/officeDocument/2006/relationships/customXml" Target="../ink/ink207.xml"/><Relationship Id="rId82" Type="http://schemas.openxmlformats.org/officeDocument/2006/relationships/customXml" Target="../ink/ink218.xml"/><Relationship Id="rId199" Type="http://schemas.openxmlformats.org/officeDocument/2006/relationships/image" Target="../media/image279.png"/><Relationship Id="rId203" Type="http://schemas.openxmlformats.org/officeDocument/2006/relationships/image" Target="../media/image281.png"/><Relationship Id="rId19" Type="http://schemas.openxmlformats.org/officeDocument/2006/relationships/customXml" Target="../ink/ink186.xml"/><Relationship Id="rId224" Type="http://schemas.openxmlformats.org/officeDocument/2006/relationships/customXml" Target="../ink/ink289.xml"/><Relationship Id="rId30" Type="http://schemas.openxmlformats.org/officeDocument/2006/relationships/image" Target="../media/image198.png"/><Relationship Id="rId105" Type="http://schemas.openxmlformats.org/officeDocument/2006/relationships/image" Target="../media/image9.png"/><Relationship Id="rId126" Type="http://schemas.openxmlformats.org/officeDocument/2006/relationships/customXml" Target="../ink/ink240.xml"/><Relationship Id="rId147" Type="http://schemas.openxmlformats.org/officeDocument/2006/relationships/image" Target="../media/image253.png"/><Relationship Id="rId168" Type="http://schemas.openxmlformats.org/officeDocument/2006/relationships/customXml" Target="../ink/ink261.xml"/><Relationship Id="rId51" Type="http://schemas.openxmlformats.org/officeDocument/2006/relationships/customXml" Target="../ink/ink202.xml"/><Relationship Id="rId72" Type="http://schemas.openxmlformats.org/officeDocument/2006/relationships/customXml" Target="../ink/ink213.xml"/><Relationship Id="rId93" Type="http://schemas.openxmlformats.org/officeDocument/2006/relationships/image" Target="../media/image228.png"/><Relationship Id="rId189" Type="http://schemas.openxmlformats.org/officeDocument/2006/relationships/image" Target="../media/image274.png"/><Relationship Id="rId3" Type="http://schemas.openxmlformats.org/officeDocument/2006/relationships/image" Target="../media/image7.jpg"/><Relationship Id="rId214" Type="http://schemas.openxmlformats.org/officeDocument/2006/relationships/customXml" Target="../ink/ink284.xml"/><Relationship Id="rId235" Type="http://schemas.openxmlformats.org/officeDocument/2006/relationships/image" Target="../media/image297.png"/><Relationship Id="rId116" Type="http://schemas.openxmlformats.org/officeDocument/2006/relationships/customXml" Target="../ink/ink235.xml"/><Relationship Id="rId137" Type="http://schemas.openxmlformats.org/officeDocument/2006/relationships/image" Target="../media/image249.png"/><Relationship Id="rId158" Type="http://schemas.openxmlformats.org/officeDocument/2006/relationships/customXml" Target="../ink/ink256.xml"/><Relationship Id="rId20" Type="http://schemas.openxmlformats.org/officeDocument/2006/relationships/image" Target="../media/image193.png"/><Relationship Id="rId41" Type="http://schemas.openxmlformats.org/officeDocument/2006/relationships/customXml" Target="../ink/ink197.xml"/><Relationship Id="rId62" Type="http://schemas.openxmlformats.org/officeDocument/2006/relationships/image" Target="../media/image213.png"/><Relationship Id="rId83" Type="http://schemas.openxmlformats.org/officeDocument/2006/relationships/image" Target="../media/image223.png"/><Relationship Id="rId179" Type="http://schemas.openxmlformats.org/officeDocument/2006/relationships/image" Target="../media/image269.png"/><Relationship Id="rId190" Type="http://schemas.openxmlformats.org/officeDocument/2006/relationships/customXml" Target="../ink/ink272.xml"/><Relationship Id="rId204" Type="http://schemas.openxmlformats.org/officeDocument/2006/relationships/customXml" Target="../ink/ink279.xml"/><Relationship Id="rId225" Type="http://schemas.openxmlformats.org/officeDocument/2006/relationships/image" Target="../media/image2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/>
        </p:nvSpPr>
        <p:spPr>
          <a:xfrm>
            <a:off x="6489700" y="4978400"/>
            <a:ext cx="686000" cy="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185" name="Google Shape;185;p41"/>
          <p:cNvSpPr txBox="1"/>
          <p:nvPr/>
        </p:nvSpPr>
        <p:spPr>
          <a:xfrm>
            <a:off x="3340100" y="4902200"/>
            <a:ext cx="6972400" cy="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186" name="Google Shape;186;p41"/>
          <p:cNvSpPr txBox="1"/>
          <p:nvPr/>
        </p:nvSpPr>
        <p:spPr>
          <a:xfrm>
            <a:off x="2641600" y="4673600"/>
            <a:ext cx="1092400" cy="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187" name="Google Shape;187;p41"/>
          <p:cNvSpPr/>
          <p:nvPr/>
        </p:nvSpPr>
        <p:spPr>
          <a:xfrm>
            <a:off x="14033" y="5798933"/>
            <a:ext cx="12022800" cy="9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" name="Google Shape;188;p41"/>
          <p:cNvSpPr/>
          <p:nvPr/>
        </p:nvSpPr>
        <p:spPr>
          <a:xfrm>
            <a:off x="819200" y="1204800"/>
            <a:ext cx="2691600" cy="197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9" name="Google Shape;189;p41"/>
          <p:cNvSpPr/>
          <p:nvPr/>
        </p:nvSpPr>
        <p:spPr>
          <a:xfrm>
            <a:off x="8681200" y="1204800"/>
            <a:ext cx="2691600" cy="197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" name="Google Shape;190;p41"/>
          <p:cNvSpPr/>
          <p:nvPr/>
        </p:nvSpPr>
        <p:spPr>
          <a:xfrm>
            <a:off x="4750200" y="1204800"/>
            <a:ext cx="2691600" cy="197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" name="Google Shape;191;p41"/>
          <p:cNvSpPr/>
          <p:nvPr/>
        </p:nvSpPr>
        <p:spPr>
          <a:xfrm>
            <a:off x="819200" y="4174800"/>
            <a:ext cx="2691600" cy="197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" name="Google Shape;192;p41"/>
          <p:cNvSpPr/>
          <p:nvPr/>
        </p:nvSpPr>
        <p:spPr>
          <a:xfrm>
            <a:off x="8681200" y="4174800"/>
            <a:ext cx="2691600" cy="197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3" name="Google Shape;193;p41"/>
          <p:cNvSpPr/>
          <p:nvPr/>
        </p:nvSpPr>
        <p:spPr>
          <a:xfrm>
            <a:off x="4750200" y="4174800"/>
            <a:ext cx="2691600" cy="197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94" name="Google Shape;194;p41"/>
          <p:cNvCxnSpPr/>
          <p:nvPr/>
        </p:nvCxnSpPr>
        <p:spPr>
          <a:xfrm>
            <a:off x="805600" y="3488200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41"/>
          <p:cNvCxnSpPr/>
          <p:nvPr/>
        </p:nvCxnSpPr>
        <p:spPr>
          <a:xfrm>
            <a:off x="805600" y="3766133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41"/>
          <p:cNvCxnSpPr/>
          <p:nvPr/>
        </p:nvCxnSpPr>
        <p:spPr>
          <a:xfrm>
            <a:off x="4750200" y="3490933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41"/>
          <p:cNvCxnSpPr/>
          <p:nvPr/>
        </p:nvCxnSpPr>
        <p:spPr>
          <a:xfrm>
            <a:off x="4750200" y="3768867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41"/>
          <p:cNvCxnSpPr/>
          <p:nvPr/>
        </p:nvCxnSpPr>
        <p:spPr>
          <a:xfrm>
            <a:off x="8667600" y="3493667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41"/>
          <p:cNvCxnSpPr/>
          <p:nvPr/>
        </p:nvCxnSpPr>
        <p:spPr>
          <a:xfrm>
            <a:off x="8667600" y="3771600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41"/>
          <p:cNvCxnSpPr/>
          <p:nvPr/>
        </p:nvCxnSpPr>
        <p:spPr>
          <a:xfrm>
            <a:off x="805600" y="6383000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41"/>
          <p:cNvCxnSpPr/>
          <p:nvPr/>
        </p:nvCxnSpPr>
        <p:spPr>
          <a:xfrm>
            <a:off x="805600" y="6660933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41"/>
          <p:cNvCxnSpPr/>
          <p:nvPr/>
        </p:nvCxnSpPr>
        <p:spPr>
          <a:xfrm>
            <a:off x="4750200" y="6380267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41"/>
          <p:cNvCxnSpPr/>
          <p:nvPr/>
        </p:nvCxnSpPr>
        <p:spPr>
          <a:xfrm>
            <a:off x="4750200" y="6658200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41"/>
          <p:cNvCxnSpPr/>
          <p:nvPr/>
        </p:nvCxnSpPr>
        <p:spPr>
          <a:xfrm>
            <a:off x="8667600" y="6385733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41"/>
          <p:cNvCxnSpPr/>
          <p:nvPr/>
        </p:nvCxnSpPr>
        <p:spPr>
          <a:xfrm>
            <a:off x="8667600" y="6663667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41"/>
          <p:cNvSpPr txBox="1"/>
          <p:nvPr/>
        </p:nvSpPr>
        <p:spPr>
          <a:xfrm>
            <a:off x="59633" y="66267"/>
            <a:ext cx="119316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UX Design Storyboard	</a:t>
            </a:r>
            <a:r>
              <a:rPr lang="en" sz="2400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			</a:t>
            </a:r>
            <a:endParaRPr sz="2400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endParaRPr sz="667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r>
              <a:rPr lang="en" sz="1333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Scenario:  Use The French Spot app to easily order healthy food – Big picture</a:t>
            </a:r>
            <a:endParaRPr sz="1333" b="1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BFF2F73-7CC9-43E1-99DE-E26092212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01" y="1255200"/>
            <a:ext cx="2596707" cy="192000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F664D3-BEA6-427A-BCB5-696C5F387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701" y="1223601"/>
            <a:ext cx="2091204" cy="1879735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50DEF74-E0FE-486F-8EA6-B03003C6F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2686" y="1223600"/>
            <a:ext cx="2468629" cy="1927203"/>
          </a:xfrm>
          <a:prstGeom prst="rect">
            <a:avLst/>
          </a:prstGeom>
        </p:spPr>
      </p:pic>
      <p:pic>
        <p:nvPicPr>
          <p:cNvPr id="13" name="Picture 12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ECEFA381-AEED-41A1-ADBD-D0EE25A42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645" y="4204171"/>
            <a:ext cx="2299720" cy="1911659"/>
          </a:xfrm>
          <a:prstGeom prst="rect">
            <a:avLst/>
          </a:prstGeom>
        </p:spPr>
      </p:pic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6BAD9BE-71CD-4142-B630-B4B9AA30A9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6607" y="4234360"/>
            <a:ext cx="2471895" cy="1845465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54C4FFBA-663D-47E9-AF30-335C9ED5A5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9290" y="4208965"/>
            <a:ext cx="2459957" cy="1893736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CD88E84-B387-45A5-9770-5175AE4C4163}"/>
              </a:ext>
            </a:extLst>
          </p:cNvPr>
          <p:cNvGrpSpPr/>
          <p:nvPr/>
        </p:nvGrpSpPr>
        <p:grpSpPr>
          <a:xfrm>
            <a:off x="768089" y="3198124"/>
            <a:ext cx="3374880" cy="747360"/>
            <a:chOff x="576067" y="2398593"/>
            <a:chExt cx="2531160" cy="56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7403DBF-04F9-4C8F-AB32-4625772DD214}"/>
                    </a:ext>
                  </a:extLst>
                </p14:cNvPr>
                <p14:cNvContentPartPr/>
                <p14:nvPr/>
              </p14:nvContentPartPr>
              <p14:xfrm>
                <a:off x="1290307" y="2431713"/>
                <a:ext cx="101520" cy="36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7403DBF-04F9-4C8F-AB32-4625772DD21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81667" y="2422713"/>
                  <a:ext cx="1191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84D3D05-BDC0-490A-B3AE-38A9300013B8}"/>
                    </a:ext>
                  </a:extLst>
                </p14:cNvPr>
                <p14:cNvContentPartPr/>
                <p14:nvPr/>
              </p14:nvContentPartPr>
              <p14:xfrm>
                <a:off x="1429627" y="2473833"/>
                <a:ext cx="150120" cy="123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84D3D05-BDC0-490A-B3AE-38A9300013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20987" y="2464833"/>
                  <a:ext cx="167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8372B4E-0D79-4483-BF79-1AF6D4BDCB7F}"/>
                    </a:ext>
                  </a:extLst>
                </p14:cNvPr>
                <p14:cNvContentPartPr/>
                <p14:nvPr/>
              </p14:nvContentPartPr>
              <p14:xfrm>
                <a:off x="1597387" y="2437473"/>
                <a:ext cx="9360" cy="13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8372B4E-0D79-4483-BF79-1AF6D4BDCB7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88747" y="2428833"/>
                  <a:ext cx="27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6E0368-4A7C-47F8-8067-DEB00FE5D268}"/>
                    </a:ext>
                  </a:extLst>
                </p14:cNvPr>
                <p14:cNvContentPartPr/>
                <p14:nvPr/>
              </p14:nvContentPartPr>
              <p14:xfrm>
                <a:off x="1581907" y="2517033"/>
                <a:ext cx="42840" cy="24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6E0368-4A7C-47F8-8067-DEB00FE5D26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72907" y="2508393"/>
                  <a:ext cx="60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FFAB4ED-7B1F-4E3C-AD1E-DA396AD928C7}"/>
                    </a:ext>
                  </a:extLst>
                </p14:cNvPr>
                <p14:cNvContentPartPr/>
                <p14:nvPr/>
              </p14:nvContentPartPr>
              <p14:xfrm>
                <a:off x="1621147" y="2441793"/>
                <a:ext cx="166680" cy="170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FFAB4ED-7B1F-4E3C-AD1E-DA396AD928C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12507" y="2433153"/>
                  <a:ext cx="184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1EBC532-C4E6-428E-B8C4-C5F3BB1E3E6E}"/>
                    </a:ext>
                  </a:extLst>
                </p14:cNvPr>
                <p14:cNvContentPartPr/>
                <p14:nvPr/>
              </p14:nvContentPartPr>
              <p14:xfrm>
                <a:off x="1739947" y="2500833"/>
                <a:ext cx="158400" cy="111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1EBC532-C4E6-428E-B8C4-C5F3BB1E3E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30947" y="2491833"/>
                  <a:ext cx="176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01C16E-248F-4C21-B0FC-9D4602F1AFCA}"/>
                    </a:ext>
                  </a:extLst>
                </p14:cNvPr>
                <p14:cNvContentPartPr/>
                <p14:nvPr/>
              </p14:nvContentPartPr>
              <p14:xfrm>
                <a:off x="1925347" y="2398593"/>
                <a:ext cx="99000" cy="220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01C16E-248F-4C21-B0FC-9D4602F1AFC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16347" y="2389953"/>
                  <a:ext cx="1166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0FEFD98-6E6B-4D08-96A1-47DB87A35992}"/>
                    </a:ext>
                  </a:extLst>
                </p14:cNvPr>
                <p14:cNvContentPartPr/>
                <p14:nvPr/>
              </p14:nvContentPartPr>
              <p14:xfrm>
                <a:off x="2171587" y="2493273"/>
                <a:ext cx="113760" cy="113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0FEFD98-6E6B-4D08-96A1-47DB87A3599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62587" y="2484633"/>
                  <a:ext cx="131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485EA8F-CFF0-4F49-B407-4BC2C43F8CE6}"/>
                    </a:ext>
                  </a:extLst>
                </p14:cNvPr>
                <p14:cNvContentPartPr/>
                <p14:nvPr/>
              </p14:nvContentPartPr>
              <p14:xfrm>
                <a:off x="2328907" y="2497233"/>
                <a:ext cx="21960" cy="8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485EA8F-CFF0-4F49-B407-4BC2C43F8CE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20267" y="2488593"/>
                  <a:ext cx="396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B3901EA-5C7D-40D0-A6B4-557AE56E8680}"/>
                    </a:ext>
                  </a:extLst>
                </p14:cNvPr>
                <p14:cNvContentPartPr/>
                <p14:nvPr/>
              </p14:nvContentPartPr>
              <p14:xfrm>
                <a:off x="2345467" y="2434593"/>
                <a:ext cx="1800" cy="7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B3901EA-5C7D-40D0-A6B4-557AE56E868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36467" y="2425593"/>
                  <a:ext cx="19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8BD084E-9449-4632-B376-6C7879E16605}"/>
                    </a:ext>
                  </a:extLst>
                </p14:cNvPr>
                <p14:cNvContentPartPr/>
                <p14:nvPr/>
              </p14:nvContentPartPr>
              <p14:xfrm>
                <a:off x="2346907" y="2418393"/>
                <a:ext cx="69480" cy="156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8BD084E-9449-4632-B376-6C7879E1660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37907" y="2409753"/>
                  <a:ext cx="87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7F8A63F-F473-4EB3-8369-D2E7420F5550}"/>
                    </a:ext>
                  </a:extLst>
                </p14:cNvPr>
                <p14:cNvContentPartPr/>
                <p14:nvPr/>
              </p14:nvContentPartPr>
              <p14:xfrm>
                <a:off x="2381827" y="2418393"/>
                <a:ext cx="160920" cy="186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7F8A63F-F473-4EB3-8369-D2E7420F555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73187" y="2409753"/>
                  <a:ext cx="178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F770A9D-A227-48E7-8544-AA6B4604B1A1}"/>
                    </a:ext>
                  </a:extLst>
                </p14:cNvPr>
                <p14:cNvContentPartPr/>
                <p14:nvPr/>
              </p14:nvContentPartPr>
              <p14:xfrm>
                <a:off x="605947" y="2420913"/>
                <a:ext cx="127440" cy="218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F770A9D-A227-48E7-8544-AA6B4604B1A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7307" y="2412273"/>
                  <a:ext cx="1450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5E77CC-0278-476A-8A10-4CC1D95B5842}"/>
                    </a:ext>
                  </a:extLst>
                </p14:cNvPr>
                <p14:cNvContentPartPr/>
                <p14:nvPr/>
              </p14:nvContentPartPr>
              <p14:xfrm>
                <a:off x="742387" y="2487873"/>
                <a:ext cx="88920" cy="124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5E77CC-0278-476A-8A10-4CC1D95B584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3387" y="2478873"/>
                  <a:ext cx="106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8EFB5B2-2554-4CD0-8CBA-F31EB2445399}"/>
                    </a:ext>
                  </a:extLst>
                </p14:cNvPr>
                <p14:cNvContentPartPr/>
                <p14:nvPr/>
              </p14:nvContentPartPr>
              <p14:xfrm>
                <a:off x="859747" y="2465193"/>
                <a:ext cx="87120" cy="168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8EFB5B2-2554-4CD0-8CBA-F31EB244539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1107" y="2456553"/>
                  <a:ext cx="104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2C626E-98A8-45F5-B1B2-96447B512096}"/>
                    </a:ext>
                  </a:extLst>
                </p14:cNvPr>
                <p14:cNvContentPartPr/>
                <p14:nvPr/>
              </p14:nvContentPartPr>
              <p14:xfrm>
                <a:off x="979987" y="2478153"/>
                <a:ext cx="183240" cy="155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2C626E-98A8-45F5-B1B2-96447B5120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1347" y="2469153"/>
                  <a:ext cx="200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D5B35F3-39E2-400E-828B-7DCFEB8AB360}"/>
                    </a:ext>
                  </a:extLst>
                </p14:cNvPr>
                <p14:cNvContentPartPr/>
                <p14:nvPr/>
              </p14:nvContentPartPr>
              <p14:xfrm>
                <a:off x="576067" y="2722233"/>
                <a:ext cx="123120" cy="118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D5B35F3-39E2-400E-828B-7DCFEB8AB3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7067" y="2713593"/>
                  <a:ext cx="140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5B3794-0662-41B9-B1BF-C671DAD8E76E}"/>
                    </a:ext>
                  </a:extLst>
                </p14:cNvPr>
                <p14:cNvContentPartPr/>
                <p14:nvPr/>
              </p14:nvContentPartPr>
              <p14:xfrm>
                <a:off x="740227" y="2729433"/>
                <a:ext cx="57240" cy="95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5B3794-0662-41B9-B1BF-C671DAD8E76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1587" y="2720793"/>
                  <a:ext cx="74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6BF14BD-7FEA-4BC6-9018-EE4C477C85F4}"/>
                    </a:ext>
                  </a:extLst>
                </p14:cNvPr>
                <p14:cNvContentPartPr/>
                <p14:nvPr/>
              </p14:nvContentPartPr>
              <p14:xfrm>
                <a:off x="827347" y="2687313"/>
                <a:ext cx="75600" cy="139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6BF14BD-7FEA-4BC6-9018-EE4C477C85F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8347" y="2678673"/>
                  <a:ext cx="93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4952D20-F73E-41CB-8641-9D3DF7BDF4FD}"/>
                    </a:ext>
                  </a:extLst>
                </p14:cNvPr>
                <p14:cNvContentPartPr/>
                <p14:nvPr/>
              </p14:nvContentPartPr>
              <p14:xfrm>
                <a:off x="909787" y="2726913"/>
                <a:ext cx="59040" cy="89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4952D20-F73E-41CB-8641-9D3DF7BDF4F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0787" y="2717913"/>
                  <a:ext cx="76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24C84E2-D300-4A3E-B36D-8F606127E9E7}"/>
                    </a:ext>
                  </a:extLst>
                </p14:cNvPr>
                <p14:cNvContentPartPr/>
                <p14:nvPr/>
              </p14:nvContentPartPr>
              <p14:xfrm>
                <a:off x="994387" y="2718273"/>
                <a:ext cx="13680" cy="66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24C84E2-D300-4A3E-B36D-8F606127E9E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5387" y="2709633"/>
                  <a:ext cx="31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51A5523-08EC-4739-8076-100D529850A0}"/>
                    </a:ext>
                  </a:extLst>
                </p14:cNvPr>
                <p14:cNvContentPartPr/>
                <p14:nvPr/>
              </p14:nvContentPartPr>
              <p14:xfrm>
                <a:off x="1000867" y="2639793"/>
                <a:ext cx="360" cy="6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51A5523-08EC-4739-8076-100D529850A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92227" y="2630793"/>
                  <a:ext cx="18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3F49854-0B78-449E-B5E3-DA9EAD94D7EF}"/>
                    </a:ext>
                  </a:extLst>
                </p14:cNvPr>
                <p14:cNvContentPartPr/>
                <p14:nvPr/>
              </p14:nvContentPartPr>
              <p14:xfrm>
                <a:off x="1000867" y="2645913"/>
                <a:ext cx="61560" cy="178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3F49854-0B78-449E-B5E3-DA9EAD94D7E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92227" y="2637273"/>
                  <a:ext cx="79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A3091B1-DEC7-4B43-BF17-488E404E93E3}"/>
                    </a:ext>
                  </a:extLst>
                </p14:cNvPr>
                <p14:cNvContentPartPr/>
                <p14:nvPr/>
              </p14:nvContentPartPr>
              <p14:xfrm>
                <a:off x="1029307" y="2714673"/>
                <a:ext cx="212040" cy="127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A3091B1-DEC7-4B43-BF17-488E404E93E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0307" y="2705673"/>
                  <a:ext cx="229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F43E897-882B-45DE-AA3C-4A6C2797E07B}"/>
                    </a:ext>
                  </a:extLst>
                </p14:cNvPr>
                <p14:cNvContentPartPr/>
                <p14:nvPr/>
              </p14:nvContentPartPr>
              <p14:xfrm>
                <a:off x="1380307" y="2724393"/>
                <a:ext cx="143640" cy="118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F43E897-882B-45DE-AA3C-4A6C2797E07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71667" y="2715393"/>
                  <a:ext cx="161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DCD362A-55A0-44D1-9046-0204E151A629}"/>
                    </a:ext>
                  </a:extLst>
                </p14:cNvPr>
                <p14:cNvContentPartPr/>
                <p14:nvPr/>
              </p14:nvContentPartPr>
              <p14:xfrm>
                <a:off x="1570747" y="2726193"/>
                <a:ext cx="15120" cy="70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DCD362A-55A0-44D1-9046-0204E151A62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561747" y="2717553"/>
                  <a:ext cx="32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CB12407-7782-4F91-AB06-57546C55C2FD}"/>
                    </a:ext>
                  </a:extLst>
                </p14:cNvPr>
                <p14:cNvContentPartPr/>
                <p14:nvPr/>
              </p14:nvContentPartPr>
              <p14:xfrm>
                <a:off x="1552027" y="2649873"/>
                <a:ext cx="252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CB12407-7782-4F91-AB06-57546C55C2F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543027" y="2641233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C507E5-00C8-4E87-8C4D-D82E058028CC}"/>
                    </a:ext>
                  </a:extLst>
                </p14:cNvPr>
                <p14:cNvContentPartPr/>
                <p14:nvPr/>
              </p14:nvContentPartPr>
              <p14:xfrm>
                <a:off x="1640587" y="2693073"/>
                <a:ext cx="5760" cy="12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C507E5-00C8-4E87-8C4D-D82E058028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631947" y="2684073"/>
                  <a:ext cx="23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8F73E78-0467-4FFD-A33B-65A316377C6E}"/>
                    </a:ext>
                  </a:extLst>
                </p14:cNvPr>
                <p14:cNvContentPartPr/>
                <p14:nvPr/>
              </p14:nvContentPartPr>
              <p14:xfrm>
                <a:off x="1608547" y="2671473"/>
                <a:ext cx="177120" cy="145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8F73E78-0467-4FFD-A33B-65A316377C6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599907" y="2662473"/>
                  <a:ext cx="194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D0CDEA5-A1CF-4578-BBAB-7B88160B9A64}"/>
                    </a:ext>
                  </a:extLst>
                </p14:cNvPr>
                <p14:cNvContentPartPr/>
                <p14:nvPr/>
              </p14:nvContentPartPr>
              <p14:xfrm>
                <a:off x="1859107" y="2672193"/>
                <a:ext cx="104040" cy="152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D0CDEA5-A1CF-4578-BBAB-7B88160B9A6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50467" y="2663553"/>
                  <a:ext cx="121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91D4E3D-1D93-4C1A-8597-5CF141A305AD}"/>
                    </a:ext>
                  </a:extLst>
                </p14:cNvPr>
                <p14:cNvContentPartPr/>
                <p14:nvPr/>
              </p14:nvContentPartPr>
              <p14:xfrm>
                <a:off x="1988707" y="2744913"/>
                <a:ext cx="110880" cy="86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91D4E3D-1D93-4C1A-8597-5CF141A305A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79707" y="2735913"/>
                  <a:ext cx="128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7834F84-C145-4875-90EF-156852438665}"/>
                    </a:ext>
                  </a:extLst>
                </p14:cNvPr>
                <p14:cNvContentPartPr/>
                <p14:nvPr/>
              </p14:nvContentPartPr>
              <p14:xfrm>
                <a:off x="2131267" y="2655993"/>
                <a:ext cx="106200" cy="156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7834F84-C145-4875-90EF-15685243866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122267" y="2646993"/>
                  <a:ext cx="123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631AB68-C4EE-4A87-8AB6-F0B009DB0092}"/>
                    </a:ext>
                  </a:extLst>
                </p14:cNvPr>
                <p14:cNvContentPartPr/>
                <p14:nvPr/>
              </p14:nvContentPartPr>
              <p14:xfrm>
                <a:off x="2306587" y="2739153"/>
                <a:ext cx="90720" cy="89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631AB68-C4EE-4A87-8AB6-F0B009DB009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97587" y="2730153"/>
                  <a:ext cx="108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A834839-55F4-4ECE-968E-493F7EDF3D4C}"/>
                    </a:ext>
                  </a:extLst>
                </p14:cNvPr>
                <p14:cNvContentPartPr/>
                <p14:nvPr/>
              </p14:nvContentPartPr>
              <p14:xfrm>
                <a:off x="2421067" y="2718993"/>
                <a:ext cx="242280" cy="115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A834839-55F4-4ECE-968E-493F7EDF3D4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412427" y="2709993"/>
                  <a:ext cx="259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0DA7EE-CA44-457E-B864-50A967DF23F2}"/>
                    </a:ext>
                  </a:extLst>
                </p14:cNvPr>
                <p14:cNvContentPartPr/>
                <p14:nvPr/>
              </p14:nvContentPartPr>
              <p14:xfrm>
                <a:off x="2660827" y="2668233"/>
                <a:ext cx="360" cy="12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0DA7EE-CA44-457E-B864-50A967DF23F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651827" y="2659593"/>
                  <a:ext cx="18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AE73F32-4F1B-41E7-9770-572266178E06}"/>
                    </a:ext>
                  </a:extLst>
                </p14:cNvPr>
                <p14:cNvContentPartPr/>
                <p14:nvPr/>
              </p14:nvContentPartPr>
              <p14:xfrm>
                <a:off x="2670547" y="2704233"/>
                <a:ext cx="99720" cy="254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AE73F32-4F1B-41E7-9770-572266178E0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661547" y="2695233"/>
                  <a:ext cx="1173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EAAD567-3643-4F13-B891-68CC9679CA97}"/>
                    </a:ext>
                  </a:extLst>
                </p14:cNvPr>
                <p14:cNvContentPartPr/>
                <p14:nvPr/>
              </p14:nvContentPartPr>
              <p14:xfrm>
                <a:off x="2782147" y="2667873"/>
                <a:ext cx="110880" cy="146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EAAD567-3643-4F13-B891-68CC9679CA9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773147" y="2659233"/>
                  <a:ext cx="128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86A1EE1-E0B6-4950-AB80-D5A916050172}"/>
                    </a:ext>
                  </a:extLst>
                </p14:cNvPr>
                <p14:cNvContentPartPr/>
                <p14:nvPr/>
              </p14:nvContentPartPr>
              <p14:xfrm>
                <a:off x="2875387" y="2725473"/>
                <a:ext cx="76320" cy="75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86A1EE1-E0B6-4950-AB80-D5A91605017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866747" y="2716473"/>
                  <a:ext cx="93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54E4DFD-F593-4ADF-85E3-08F7DD9A2466}"/>
                    </a:ext>
                  </a:extLst>
                </p14:cNvPr>
                <p14:cNvContentPartPr/>
                <p14:nvPr/>
              </p14:nvContentPartPr>
              <p14:xfrm>
                <a:off x="2956747" y="2670033"/>
                <a:ext cx="360" cy="9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54E4DFD-F593-4ADF-85E3-08F7DD9A246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47747" y="2661033"/>
                  <a:ext cx="18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32A4EE2-C6A9-43EA-8D76-F9492C1ED867}"/>
                    </a:ext>
                  </a:extLst>
                </p14:cNvPr>
                <p14:cNvContentPartPr/>
                <p14:nvPr/>
              </p14:nvContentPartPr>
              <p14:xfrm>
                <a:off x="2956747" y="2678673"/>
                <a:ext cx="68760" cy="149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32A4EE2-C6A9-43EA-8D76-F9492C1ED86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47747" y="2669673"/>
                  <a:ext cx="86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014E040-396B-4C51-8F7D-4DE5965BDF0D}"/>
                    </a:ext>
                  </a:extLst>
                </p14:cNvPr>
                <p14:cNvContentPartPr/>
                <p14:nvPr/>
              </p14:nvContentPartPr>
              <p14:xfrm>
                <a:off x="3039547" y="2735193"/>
                <a:ext cx="67680" cy="95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014E040-396B-4C51-8F7D-4DE5965BDF0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30547" y="2726193"/>
                  <a:ext cx="8532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419DD72-78DB-44EA-92ED-829FDF3313E6}"/>
              </a:ext>
            </a:extLst>
          </p:cNvPr>
          <p:cNvGrpSpPr/>
          <p:nvPr/>
        </p:nvGrpSpPr>
        <p:grpSpPr>
          <a:xfrm>
            <a:off x="4707929" y="3189964"/>
            <a:ext cx="2408640" cy="781440"/>
            <a:chOff x="3530947" y="2392473"/>
            <a:chExt cx="1806480" cy="58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4C2EDF1-E82D-4F7B-81EB-2A334BA7EFE3}"/>
                    </a:ext>
                  </a:extLst>
                </p14:cNvPr>
                <p14:cNvContentPartPr/>
                <p14:nvPr/>
              </p14:nvContentPartPr>
              <p14:xfrm>
                <a:off x="3542107" y="2420553"/>
                <a:ext cx="128160" cy="225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4C2EDF1-E82D-4F7B-81EB-2A334BA7EFE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33107" y="2411553"/>
                  <a:ext cx="1458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D8273D0-B1D6-43B7-998B-49029B0F5F62}"/>
                    </a:ext>
                  </a:extLst>
                </p14:cNvPr>
                <p14:cNvContentPartPr/>
                <p14:nvPr/>
              </p14:nvContentPartPr>
              <p14:xfrm>
                <a:off x="3694027" y="2515593"/>
                <a:ext cx="108360" cy="122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D8273D0-B1D6-43B7-998B-49029B0F5F6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85387" y="2506593"/>
                  <a:ext cx="126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9A7B414-92AE-487A-B035-6F4AA5789DFF}"/>
                    </a:ext>
                  </a:extLst>
                </p14:cNvPr>
                <p14:cNvContentPartPr/>
                <p14:nvPr/>
              </p14:nvContentPartPr>
              <p14:xfrm>
                <a:off x="3811387" y="2499033"/>
                <a:ext cx="42840" cy="118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9A7B414-92AE-487A-B035-6F4AA5789DF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02387" y="2490033"/>
                  <a:ext cx="60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5F70B9F-D71C-4C4B-8DF9-BB3E963E7469}"/>
                    </a:ext>
                  </a:extLst>
                </p14:cNvPr>
                <p14:cNvContentPartPr/>
                <p14:nvPr/>
              </p14:nvContentPartPr>
              <p14:xfrm>
                <a:off x="3885547" y="2482833"/>
                <a:ext cx="146160" cy="140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5F70B9F-D71C-4C4B-8DF9-BB3E963E746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76907" y="2473833"/>
                  <a:ext cx="163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EFDC5DD-52BA-42A0-9521-B07EBA3A32F6}"/>
                    </a:ext>
                  </a:extLst>
                </p14:cNvPr>
                <p14:cNvContentPartPr/>
                <p14:nvPr/>
              </p14:nvContentPartPr>
              <p14:xfrm>
                <a:off x="4129627" y="2405073"/>
                <a:ext cx="194400" cy="231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EFDC5DD-52BA-42A0-9521-B07EBA3A32F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20627" y="2396073"/>
                  <a:ext cx="2120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B08E86A-D67B-465F-A6D5-01F0450C3220}"/>
                    </a:ext>
                  </a:extLst>
                </p14:cNvPr>
                <p14:cNvContentPartPr/>
                <p14:nvPr/>
              </p14:nvContentPartPr>
              <p14:xfrm>
                <a:off x="4349227" y="2506953"/>
                <a:ext cx="109440" cy="122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B08E86A-D67B-465F-A6D5-01F0450C322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40227" y="2497953"/>
                  <a:ext cx="127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60F3D30-36A1-4B09-9AF9-DB303EDBF80C}"/>
                    </a:ext>
                  </a:extLst>
                </p14:cNvPr>
                <p14:cNvContentPartPr/>
                <p14:nvPr/>
              </p14:nvContentPartPr>
              <p14:xfrm>
                <a:off x="4483147" y="2527113"/>
                <a:ext cx="65160" cy="104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60F3D30-36A1-4B09-9AF9-DB303EDBF80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74147" y="2518473"/>
                  <a:ext cx="82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7AB1DF7-4469-4A83-90D9-F17A1C5B64A2}"/>
                    </a:ext>
                  </a:extLst>
                </p14:cNvPr>
                <p14:cNvContentPartPr/>
                <p14:nvPr/>
              </p14:nvContentPartPr>
              <p14:xfrm>
                <a:off x="4564507" y="2459073"/>
                <a:ext cx="28800" cy="151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7AB1DF7-4469-4A83-90D9-F17A1C5B64A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55507" y="2450433"/>
                  <a:ext cx="464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D7BC267-C677-410F-B8A4-5EA5ACE89DB1}"/>
                    </a:ext>
                  </a:extLst>
                </p14:cNvPr>
                <p14:cNvContentPartPr/>
                <p14:nvPr/>
              </p14:nvContentPartPr>
              <p14:xfrm>
                <a:off x="4621747" y="2511633"/>
                <a:ext cx="64440" cy="1116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D7BC267-C677-410F-B8A4-5EA5ACE89DB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13107" y="2502993"/>
                  <a:ext cx="82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D55D5A8-B6D6-48B4-A062-DF9114055ED5}"/>
                    </a:ext>
                  </a:extLst>
                </p14:cNvPr>
                <p14:cNvContentPartPr/>
                <p14:nvPr/>
              </p14:nvContentPartPr>
              <p14:xfrm>
                <a:off x="4709587" y="2509113"/>
                <a:ext cx="115200" cy="1180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D55D5A8-B6D6-48B4-A062-DF9114055E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00947" y="2500473"/>
                  <a:ext cx="132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2A5F73F-D3F9-4CC4-8901-291D01290937}"/>
                    </a:ext>
                  </a:extLst>
                </p14:cNvPr>
                <p14:cNvContentPartPr/>
                <p14:nvPr/>
              </p14:nvContentPartPr>
              <p14:xfrm>
                <a:off x="4828027" y="2392473"/>
                <a:ext cx="177480" cy="238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2A5F73F-D3F9-4CC4-8901-291D012909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19027" y="2383473"/>
                  <a:ext cx="195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77A7673-4667-450F-98AB-5EF08119DB1C}"/>
                    </a:ext>
                  </a:extLst>
                </p14:cNvPr>
                <p14:cNvContentPartPr/>
                <p14:nvPr/>
              </p14:nvContentPartPr>
              <p14:xfrm>
                <a:off x="5074267" y="2437833"/>
                <a:ext cx="108720" cy="24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77A7673-4667-450F-98AB-5EF08119DB1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65627" y="2428833"/>
                  <a:ext cx="126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861E16F-68A4-4E2B-8882-1A5FDAC19D86}"/>
                    </a:ext>
                  </a:extLst>
                </p14:cNvPr>
                <p14:cNvContentPartPr/>
                <p14:nvPr/>
              </p14:nvContentPartPr>
              <p14:xfrm>
                <a:off x="5127187" y="2459793"/>
                <a:ext cx="360" cy="162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861E16F-68A4-4E2B-8882-1A5FDAC19D8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18547" y="2451153"/>
                  <a:ext cx="18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F1E4EE9-E626-4436-9C43-D68BDA621E70}"/>
                    </a:ext>
                  </a:extLst>
                </p14:cNvPr>
                <p14:cNvContentPartPr/>
                <p14:nvPr/>
              </p14:nvContentPartPr>
              <p14:xfrm>
                <a:off x="5162467" y="2433513"/>
                <a:ext cx="90720" cy="159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F1E4EE9-E626-4436-9C43-D68BDA621E7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53467" y="2424873"/>
                  <a:ext cx="108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994A4F1-4E0C-4AF1-8FE4-B93D03BC5624}"/>
                    </a:ext>
                  </a:extLst>
                </p14:cNvPr>
                <p14:cNvContentPartPr/>
                <p14:nvPr/>
              </p14:nvContentPartPr>
              <p14:xfrm>
                <a:off x="5284147" y="2483913"/>
                <a:ext cx="53280" cy="112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994A4F1-4E0C-4AF1-8FE4-B93D03BC562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75507" y="2474913"/>
                  <a:ext cx="70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13CC685-3EF0-4E1C-9A75-3D90BD0C54F5}"/>
                    </a:ext>
                  </a:extLst>
                </p14:cNvPr>
                <p14:cNvContentPartPr/>
                <p14:nvPr/>
              </p14:nvContentPartPr>
              <p14:xfrm>
                <a:off x="3542827" y="2715033"/>
                <a:ext cx="17640" cy="1346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13CC685-3EF0-4E1C-9A75-3D90BD0C54F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33827" y="2706393"/>
                  <a:ext cx="35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CED4F15-6E5F-4C96-ABD3-D20930236C40}"/>
                    </a:ext>
                  </a:extLst>
                </p14:cNvPr>
                <p14:cNvContentPartPr/>
                <p14:nvPr/>
              </p14:nvContentPartPr>
              <p14:xfrm>
                <a:off x="3537427" y="2649873"/>
                <a:ext cx="80280" cy="41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CED4F15-6E5F-4C96-ABD3-D20930236C4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28787" y="2641233"/>
                  <a:ext cx="97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44AF313-CD97-42D5-846B-0499F679A44B}"/>
                    </a:ext>
                  </a:extLst>
                </p14:cNvPr>
                <p14:cNvContentPartPr/>
                <p14:nvPr/>
              </p14:nvContentPartPr>
              <p14:xfrm>
                <a:off x="3530947" y="2785953"/>
                <a:ext cx="54720" cy="12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44AF313-CD97-42D5-846B-0499F679A44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21947" y="2777313"/>
                  <a:ext cx="72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021BA08-FD90-464E-8FDB-CA1859B1244D}"/>
                    </a:ext>
                  </a:extLst>
                </p14:cNvPr>
                <p14:cNvContentPartPr/>
                <p14:nvPr/>
              </p14:nvContentPartPr>
              <p14:xfrm>
                <a:off x="3630667" y="2735193"/>
                <a:ext cx="48240" cy="112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021BA08-FD90-464E-8FDB-CA1859B1244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22027" y="2726193"/>
                  <a:ext cx="65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DD7B881-5F6D-443F-A486-D6C42509E691}"/>
                    </a:ext>
                  </a:extLst>
                </p14:cNvPr>
                <p14:cNvContentPartPr/>
                <p14:nvPr/>
              </p14:nvContentPartPr>
              <p14:xfrm>
                <a:off x="3722467" y="2738433"/>
                <a:ext cx="144000" cy="110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DD7B881-5F6D-443F-A486-D6C42509E69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13827" y="2729793"/>
                  <a:ext cx="161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267AD2E-49AC-4C6D-97CF-01FC1E27CE43}"/>
                    </a:ext>
                  </a:extLst>
                </p14:cNvPr>
                <p14:cNvContentPartPr/>
                <p14:nvPr/>
              </p14:nvContentPartPr>
              <p14:xfrm>
                <a:off x="3897787" y="2721873"/>
                <a:ext cx="65880" cy="107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267AD2E-49AC-4C6D-97CF-01FC1E27CE4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88787" y="2713233"/>
                  <a:ext cx="83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5876CE4-CD46-493F-AB16-864396F1E511}"/>
                    </a:ext>
                  </a:extLst>
                </p14:cNvPr>
                <p14:cNvContentPartPr/>
                <p14:nvPr/>
              </p14:nvContentPartPr>
              <p14:xfrm>
                <a:off x="3979867" y="2654913"/>
                <a:ext cx="83160" cy="160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5876CE4-CD46-493F-AB16-864396F1E51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70867" y="2645913"/>
                  <a:ext cx="1008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7C2EDB7-31A7-42FD-9C76-3B5D84932BE5}"/>
                    </a:ext>
                  </a:extLst>
                </p14:cNvPr>
                <p14:cNvContentPartPr/>
                <p14:nvPr/>
              </p14:nvContentPartPr>
              <p14:xfrm>
                <a:off x="4247707" y="2700273"/>
                <a:ext cx="93240" cy="1393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7C2EDB7-31A7-42FD-9C76-3B5D84932BE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39067" y="2691633"/>
                  <a:ext cx="110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5F3B424-9961-48A0-AD4F-29C80B36E129}"/>
                    </a:ext>
                  </a:extLst>
                </p14:cNvPr>
                <p14:cNvContentPartPr/>
                <p14:nvPr/>
              </p14:nvContentPartPr>
              <p14:xfrm>
                <a:off x="4354987" y="2767593"/>
                <a:ext cx="16920" cy="210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5F3B424-9961-48A0-AD4F-29C80B36E1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45987" y="2758953"/>
                  <a:ext cx="34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E1F184C-820C-4BAB-B4E0-A14E3CCF0BF4}"/>
                    </a:ext>
                  </a:extLst>
                </p14:cNvPr>
                <p14:cNvContentPartPr/>
                <p14:nvPr/>
              </p14:nvContentPartPr>
              <p14:xfrm>
                <a:off x="4357867" y="2719713"/>
                <a:ext cx="111600" cy="1026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E1F184C-820C-4BAB-B4E0-A14E3CCF0BF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348867" y="2710713"/>
                  <a:ext cx="129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F2FC89C-321A-40E1-A4F4-A68D0922B6E2}"/>
                    </a:ext>
                  </a:extLst>
                </p14:cNvPr>
                <p14:cNvContentPartPr/>
                <p14:nvPr/>
              </p14:nvContentPartPr>
              <p14:xfrm>
                <a:off x="4486747" y="2732673"/>
                <a:ext cx="60120" cy="99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F2FC89C-321A-40E1-A4F4-A68D0922B6E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78107" y="2723673"/>
                  <a:ext cx="777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31B4E1F-4BD8-4A04-95B1-9E9436763505}"/>
                    </a:ext>
                  </a:extLst>
                </p14:cNvPr>
                <p14:cNvContentPartPr/>
                <p14:nvPr/>
              </p14:nvContentPartPr>
              <p14:xfrm>
                <a:off x="4568827" y="2680833"/>
                <a:ext cx="35280" cy="137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31B4E1F-4BD8-4A04-95B1-9E943676350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60187" y="2672193"/>
                  <a:ext cx="52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8A15FCC-8C60-4B6B-BD5C-0CE32D14A1B6}"/>
                    </a:ext>
                  </a:extLst>
                </p14:cNvPr>
                <p14:cNvContentPartPr/>
                <p14:nvPr/>
              </p14:nvContentPartPr>
              <p14:xfrm>
                <a:off x="4556947" y="2726193"/>
                <a:ext cx="59400" cy="8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8A15FCC-8C60-4B6B-BD5C-0CE32D14A1B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47947" y="2717553"/>
                  <a:ext cx="77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F86B0BB-6203-4F12-ADEF-BDE29A6C23C6}"/>
                    </a:ext>
                  </a:extLst>
                </p14:cNvPr>
                <p14:cNvContentPartPr/>
                <p14:nvPr/>
              </p14:nvContentPartPr>
              <p14:xfrm>
                <a:off x="4736587" y="2697033"/>
                <a:ext cx="38520" cy="172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F86B0BB-6203-4F12-ADEF-BDE29A6C23C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27947" y="2688033"/>
                  <a:ext cx="56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21D58E9-A204-4783-8CD3-C7D7463E4F1E}"/>
                    </a:ext>
                  </a:extLst>
                </p14:cNvPr>
                <p14:cNvContentPartPr/>
                <p14:nvPr/>
              </p14:nvContentPartPr>
              <p14:xfrm>
                <a:off x="4745587" y="2682993"/>
                <a:ext cx="94320" cy="1328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21D58E9-A204-4783-8CD3-C7D7463E4F1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36587" y="2673993"/>
                  <a:ext cx="111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66752E7-A95C-405E-962C-AA1799910DEC}"/>
                    </a:ext>
                  </a:extLst>
                </p14:cNvPr>
                <p14:cNvContentPartPr/>
                <p14:nvPr/>
              </p14:nvContentPartPr>
              <p14:xfrm>
                <a:off x="4770787" y="2765433"/>
                <a:ext cx="70560" cy="7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66752E7-A95C-405E-962C-AA1799910DE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62147" y="2756433"/>
                  <a:ext cx="88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D0A04BD-286B-49AB-8ACB-E01B323656C7}"/>
                    </a:ext>
                  </a:extLst>
                </p14:cNvPr>
                <p14:cNvContentPartPr/>
                <p14:nvPr/>
              </p14:nvContentPartPr>
              <p14:xfrm>
                <a:off x="4897507" y="2727273"/>
                <a:ext cx="92160" cy="215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D0A04BD-286B-49AB-8ACB-E01B323656C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88867" y="2718273"/>
                  <a:ext cx="1098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E511A5C-EC43-4A0F-8D6E-5610A5E04034}"/>
                    </a:ext>
                  </a:extLst>
                </p14:cNvPr>
                <p14:cNvContentPartPr/>
                <p14:nvPr/>
              </p14:nvContentPartPr>
              <p14:xfrm>
                <a:off x="5014867" y="2738433"/>
                <a:ext cx="74160" cy="2127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E511A5C-EC43-4A0F-8D6E-5610A5E0403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05867" y="2729433"/>
                  <a:ext cx="91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36760EA-BB01-494A-B7C2-69BFFBEEA0FD}"/>
                    </a:ext>
                  </a:extLst>
                </p14:cNvPr>
                <p14:cNvContentPartPr/>
                <p14:nvPr/>
              </p14:nvContentPartPr>
              <p14:xfrm>
                <a:off x="5131867" y="2797113"/>
                <a:ext cx="2520" cy="4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36760EA-BB01-494A-B7C2-69BFFBEEA0F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22867" y="2788473"/>
                  <a:ext cx="2016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5444B79-82BB-46CE-B10D-E7727ADA5249}"/>
              </a:ext>
            </a:extLst>
          </p:cNvPr>
          <p:cNvGrpSpPr/>
          <p:nvPr/>
        </p:nvGrpSpPr>
        <p:grpSpPr>
          <a:xfrm>
            <a:off x="11026649" y="3248044"/>
            <a:ext cx="839040" cy="298560"/>
            <a:chOff x="8269987" y="2436033"/>
            <a:chExt cx="62928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87624C2-E346-468D-A45E-62BDCEC3F151}"/>
                    </a:ext>
                  </a:extLst>
                </p14:cNvPr>
                <p14:cNvContentPartPr/>
                <p14:nvPr/>
              </p14:nvContentPartPr>
              <p14:xfrm>
                <a:off x="8269987" y="2528913"/>
                <a:ext cx="99720" cy="1033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87624C2-E346-468D-A45E-62BDCEC3F15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261347" y="2520273"/>
                  <a:ext cx="1173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9701B4E-6EE2-464A-928E-B23E84806A38}"/>
                    </a:ext>
                  </a:extLst>
                </p14:cNvPr>
                <p14:cNvContentPartPr/>
                <p14:nvPr/>
              </p14:nvContentPartPr>
              <p14:xfrm>
                <a:off x="8406067" y="2529993"/>
                <a:ext cx="9360" cy="100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9701B4E-6EE2-464A-928E-B23E84806A3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397067" y="2520993"/>
                  <a:ext cx="27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206BAF6-36EA-4EE7-849C-F59B9AF6C713}"/>
                    </a:ext>
                  </a:extLst>
                </p14:cNvPr>
                <p14:cNvContentPartPr/>
                <p14:nvPr/>
              </p14:nvContentPartPr>
              <p14:xfrm>
                <a:off x="8415427" y="2436033"/>
                <a:ext cx="78480" cy="1706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206BAF6-36EA-4EE7-849C-F59B9AF6C71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06787" y="2427393"/>
                  <a:ext cx="96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7EA4824-632C-4B57-B908-98298EAC6674}"/>
                    </a:ext>
                  </a:extLst>
                </p14:cNvPr>
                <p14:cNvContentPartPr/>
                <p14:nvPr/>
              </p14:nvContentPartPr>
              <p14:xfrm>
                <a:off x="8442427" y="2453673"/>
                <a:ext cx="124920" cy="161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7EA4824-632C-4B57-B908-98298EAC667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33787" y="2444673"/>
                  <a:ext cx="142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17716C7-A14F-40FF-8F29-A56B77909D5D}"/>
                    </a:ext>
                  </a:extLst>
                </p14:cNvPr>
                <p14:cNvContentPartPr/>
                <p14:nvPr/>
              </p14:nvContentPartPr>
              <p14:xfrm>
                <a:off x="8684707" y="2474553"/>
                <a:ext cx="23400" cy="1854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17716C7-A14F-40FF-8F29-A56B77909D5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76067" y="2465553"/>
                  <a:ext cx="41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7474F52-0816-4DBD-9307-03F8BFA91AB7}"/>
                    </a:ext>
                  </a:extLst>
                </p14:cNvPr>
                <p14:cNvContentPartPr/>
                <p14:nvPr/>
              </p14:nvContentPartPr>
              <p14:xfrm>
                <a:off x="8669947" y="2474193"/>
                <a:ext cx="229320" cy="1569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7474F52-0816-4DBD-9307-03F8BFA91AB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60947" y="2465553"/>
                  <a:ext cx="24696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A67641A-2A50-4C3C-A8E7-CF311EF8904D}"/>
              </a:ext>
            </a:extLst>
          </p:cNvPr>
          <p:cNvGrpSpPr/>
          <p:nvPr/>
        </p:nvGrpSpPr>
        <p:grpSpPr>
          <a:xfrm>
            <a:off x="8630969" y="3195244"/>
            <a:ext cx="2137920" cy="742080"/>
            <a:chOff x="6473227" y="2396433"/>
            <a:chExt cx="1603440" cy="55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3A9F688-7CA0-4019-B10C-CCBCDF1579EC}"/>
                    </a:ext>
                  </a:extLst>
                </p14:cNvPr>
                <p14:cNvContentPartPr/>
                <p14:nvPr/>
              </p14:nvContentPartPr>
              <p14:xfrm>
                <a:off x="6503107" y="2428113"/>
                <a:ext cx="136080" cy="188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3A9F688-7CA0-4019-B10C-CCBCDF1579E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94107" y="2419113"/>
                  <a:ext cx="153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FD3C6F8-9915-423D-BF8D-972498AF6464}"/>
                    </a:ext>
                  </a:extLst>
                </p14:cNvPr>
                <p14:cNvContentPartPr/>
                <p14:nvPr/>
              </p14:nvContentPartPr>
              <p14:xfrm>
                <a:off x="6644587" y="2484273"/>
                <a:ext cx="118080" cy="118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FD3C6F8-9915-423D-BF8D-972498AF646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635947" y="2475633"/>
                  <a:ext cx="135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B969ADC-F17B-4116-B6EC-853FDEB93D0A}"/>
                    </a:ext>
                  </a:extLst>
                </p14:cNvPr>
                <p14:cNvContentPartPr/>
                <p14:nvPr/>
              </p14:nvContentPartPr>
              <p14:xfrm>
                <a:off x="6787147" y="2484633"/>
                <a:ext cx="57960" cy="118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B969ADC-F17B-4116-B6EC-853FDEB93D0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78147" y="2475633"/>
                  <a:ext cx="756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E3FCB61-8ADF-4BD8-AF27-16B95263CBC0}"/>
                    </a:ext>
                  </a:extLst>
                </p14:cNvPr>
                <p14:cNvContentPartPr/>
                <p14:nvPr/>
              </p14:nvContentPartPr>
              <p14:xfrm>
                <a:off x="6887587" y="2480673"/>
                <a:ext cx="147960" cy="145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E3FCB61-8ADF-4BD8-AF27-16B95263CBC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78947" y="2472033"/>
                  <a:ext cx="1656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5171363-1819-4F3A-B442-D851B42035FF}"/>
                    </a:ext>
                  </a:extLst>
                </p14:cNvPr>
                <p14:cNvContentPartPr/>
                <p14:nvPr/>
              </p14:nvContentPartPr>
              <p14:xfrm>
                <a:off x="7211227" y="2495073"/>
                <a:ext cx="117720" cy="122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5171363-1819-4F3A-B442-D851B42035F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02587" y="2486073"/>
                  <a:ext cx="135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9F51FF4-B846-43A1-A5EF-8C7B8386848F}"/>
                    </a:ext>
                  </a:extLst>
                </p14:cNvPr>
                <p14:cNvContentPartPr/>
                <p14:nvPr/>
              </p14:nvContentPartPr>
              <p14:xfrm>
                <a:off x="7187467" y="2396433"/>
                <a:ext cx="9360" cy="122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9F51FF4-B846-43A1-A5EF-8C7B8386848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78827" y="2387433"/>
                  <a:ext cx="27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936F716-13FF-4F47-BF69-65F4B0739421}"/>
                    </a:ext>
                  </a:extLst>
                </p14:cNvPr>
                <p14:cNvContentPartPr/>
                <p14:nvPr/>
              </p14:nvContentPartPr>
              <p14:xfrm>
                <a:off x="7467907" y="2417673"/>
                <a:ext cx="101160" cy="219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936F716-13FF-4F47-BF69-65F4B073942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58907" y="2409033"/>
                  <a:ext cx="1188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6186B42-6ED7-4847-B77A-F5F29F9869D7}"/>
                    </a:ext>
                  </a:extLst>
                </p14:cNvPr>
                <p14:cNvContentPartPr/>
                <p14:nvPr/>
              </p14:nvContentPartPr>
              <p14:xfrm>
                <a:off x="7607947" y="2508033"/>
                <a:ext cx="201240" cy="250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6186B42-6ED7-4847-B77A-F5F29F9869D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99307" y="2499393"/>
                  <a:ext cx="2188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AA4244A-F4E5-4E6C-8424-B1514EC34253}"/>
                    </a:ext>
                  </a:extLst>
                </p14:cNvPr>
                <p14:cNvContentPartPr/>
                <p14:nvPr/>
              </p14:nvContentPartPr>
              <p14:xfrm>
                <a:off x="7820707" y="2485713"/>
                <a:ext cx="115920" cy="272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AA4244A-F4E5-4E6C-8424-B1514EC3425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811707" y="2477073"/>
                  <a:ext cx="1335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10BFD10-1F8E-41C3-8F3C-F824A1908405}"/>
                    </a:ext>
                  </a:extLst>
                </p14:cNvPr>
                <p14:cNvContentPartPr/>
                <p14:nvPr/>
              </p14:nvContentPartPr>
              <p14:xfrm>
                <a:off x="7972627" y="2513073"/>
                <a:ext cx="104040" cy="306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10BFD10-1F8E-41C3-8F3C-F824A190840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63987" y="2504433"/>
                  <a:ext cx="1216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8537D34-4BEA-4965-B1FA-D172ED009100}"/>
                    </a:ext>
                  </a:extLst>
                </p14:cNvPr>
                <p14:cNvContentPartPr/>
                <p14:nvPr/>
              </p14:nvContentPartPr>
              <p14:xfrm>
                <a:off x="6473227" y="2707833"/>
                <a:ext cx="221040" cy="2419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8537D34-4BEA-4965-B1FA-D172ED00910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64227" y="2698833"/>
                  <a:ext cx="2386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0EA9F4C-430E-4122-8D86-41336AC2C6DB}"/>
                    </a:ext>
                  </a:extLst>
                </p14:cNvPr>
                <p14:cNvContentPartPr/>
                <p14:nvPr/>
              </p14:nvContentPartPr>
              <p14:xfrm>
                <a:off x="6717307" y="2727633"/>
                <a:ext cx="97200" cy="225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0EA9F4C-430E-4122-8D86-41336AC2C6D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708307" y="2718993"/>
                  <a:ext cx="1148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CA77AB2-3CA6-451C-A15F-FF4C312AF708}"/>
                    </a:ext>
                  </a:extLst>
                </p14:cNvPr>
                <p14:cNvContentPartPr/>
                <p14:nvPr/>
              </p14:nvContentPartPr>
              <p14:xfrm>
                <a:off x="6818467" y="2649873"/>
                <a:ext cx="4680" cy="622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CA77AB2-3CA6-451C-A15F-FF4C312AF70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809467" y="2641233"/>
                  <a:ext cx="223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46CD375-53E7-47F1-BAD4-78919804CF0B}"/>
                    </a:ext>
                  </a:extLst>
                </p14:cNvPr>
                <p14:cNvContentPartPr/>
                <p14:nvPr/>
              </p14:nvContentPartPr>
              <p14:xfrm>
                <a:off x="6848347" y="2731953"/>
                <a:ext cx="43560" cy="1148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46CD375-53E7-47F1-BAD4-78919804CF0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39347" y="2722953"/>
                  <a:ext cx="61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CA3B697-5C46-467F-96DD-1D85EDCF094A}"/>
                    </a:ext>
                  </a:extLst>
                </p14:cNvPr>
                <p14:cNvContentPartPr/>
                <p14:nvPr/>
              </p14:nvContentPartPr>
              <p14:xfrm>
                <a:off x="7102507" y="2668233"/>
                <a:ext cx="20880" cy="2653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CA3B697-5C46-467F-96DD-1D85EDCF094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93867" y="2659233"/>
                  <a:ext cx="38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41555F3-D12D-421B-82A3-85EE1C67F92D}"/>
                    </a:ext>
                  </a:extLst>
                </p14:cNvPr>
                <p14:cNvContentPartPr/>
                <p14:nvPr/>
              </p14:nvContentPartPr>
              <p14:xfrm>
                <a:off x="7092067" y="2738073"/>
                <a:ext cx="177120" cy="1058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41555F3-D12D-421B-82A3-85EE1C67F92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083427" y="2729433"/>
                  <a:ext cx="194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5560B8F-288F-4B52-BAC9-7806337E1B8E}"/>
                    </a:ext>
                  </a:extLst>
                </p14:cNvPr>
                <p14:cNvContentPartPr/>
                <p14:nvPr/>
              </p14:nvContentPartPr>
              <p14:xfrm>
                <a:off x="7293307" y="2678673"/>
                <a:ext cx="123120" cy="1551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5560B8F-288F-4B52-BAC9-7806337E1B8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284307" y="2669673"/>
                  <a:ext cx="140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8B7B831-1EF6-4252-ADE8-C8F491638432}"/>
                    </a:ext>
                  </a:extLst>
                </p14:cNvPr>
                <p14:cNvContentPartPr/>
                <p14:nvPr/>
              </p14:nvContentPartPr>
              <p14:xfrm>
                <a:off x="7388707" y="2738433"/>
                <a:ext cx="167400" cy="1227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8B7B831-1EF6-4252-ADE8-C8F49163843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80067" y="2729433"/>
                  <a:ext cx="185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3630AA1-B2E7-482C-A186-C145F775612C}"/>
                    </a:ext>
                  </a:extLst>
                </p14:cNvPr>
                <p14:cNvContentPartPr/>
                <p14:nvPr/>
              </p14:nvContentPartPr>
              <p14:xfrm>
                <a:off x="7581307" y="2734833"/>
                <a:ext cx="141840" cy="1098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3630AA1-B2E7-482C-A186-C145F775612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572667" y="2725833"/>
                  <a:ext cx="15948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15A1D25-91AB-4093-8332-FA5FF871BA21}"/>
              </a:ext>
            </a:extLst>
          </p:cNvPr>
          <p:cNvGrpSpPr/>
          <p:nvPr/>
        </p:nvGrpSpPr>
        <p:grpSpPr>
          <a:xfrm>
            <a:off x="2944409" y="6135724"/>
            <a:ext cx="1064160" cy="492480"/>
            <a:chOff x="2208307" y="4601793"/>
            <a:chExt cx="79812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EFB9ECC-CAD9-4D50-B622-8FD24D1A6C67}"/>
                    </a:ext>
                  </a:extLst>
                </p14:cNvPr>
                <p14:cNvContentPartPr/>
                <p14:nvPr/>
              </p14:nvContentPartPr>
              <p14:xfrm>
                <a:off x="2208307" y="4677393"/>
                <a:ext cx="127080" cy="1022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EFB9ECC-CAD9-4D50-B622-8FD24D1A6C6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199307" y="4668753"/>
                  <a:ext cx="144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FB92F66-D8C5-402C-8927-9575F8B11837}"/>
                    </a:ext>
                  </a:extLst>
                </p14:cNvPr>
                <p14:cNvContentPartPr/>
                <p14:nvPr/>
              </p14:nvContentPartPr>
              <p14:xfrm>
                <a:off x="2442307" y="4620153"/>
                <a:ext cx="105480" cy="156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FB92F66-D8C5-402C-8927-9575F8B1183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433307" y="4611153"/>
                  <a:ext cx="123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135BF01-644C-48FC-A7F0-EDC55E1718D1}"/>
                    </a:ext>
                  </a:extLst>
                </p14:cNvPr>
                <p14:cNvContentPartPr/>
                <p14:nvPr/>
              </p14:nvContentPartPr>
              <p14:xfrm>
                <a:off x="2586667" y="4662273"/>
                <a:ext cx="72720" cy="1033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135BF01-644C-48FC-A7F0-EDC55E1718D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578027" y="4653273"/>
                  <a:ext cx="903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4CBF36F-292A-49EA-B7C7-FBC5681B4048}"/>
                    </a:ext>
                  </a:extLst>
                </p14:cNvPr>
                <p14:cNvContentPartPr/>
                <p14:nvPr/>
              </p14:nvContentPartPr>
              <p14:xfrm>
                <a:off x="2678467" y="4673433"/>
                <a:ext cx="105480" cy="1069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4CBF36F-292A-49EA-B7C7-FBC5681B404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669827" y="4664793"/>
                  <a:ext cx="1231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2679406-50DB-4663-B3C4-A3231368DE08}"/>
                    </a:ext>
                  </a:extLst>
                </p14:cNvPr>
                <p14:cNvContentPartPr/>
                <p14:nvPr/>
              </p14:nvContentPartPr>
              <p14:xfrm>
                <a:off x="2807707" y="4601793"/>
                <a:ext cx="16920" cy="1659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2679406-50DB-4663-B3C4-A3231368DE0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798707" y="4592793"/>
                  <a:ext cx="34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72DEBE6-72B4-4A94-BE1E-306198496BCD}"/>
                    </a:ext>
                  </a:extLst>
                </p14:cNvPr>
                <p14:cNvContentPartPr/>
                <p14:nvPr/>
              </p14:nvContentPartPr>
              <p14:xfrm>
                <a:off x="2770267" y="4601793"/>
                <a:ext cx="118440" cy="1742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72DEBE6-72B4-4A94-BE1E-306198496BC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761627" y="4592793"/>
                  <a:ext cx="136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48AE1A5-BFAC-4315-AED4-90A7521ED5AF}"/>
                    </a:ext>
                  </a:extLst>
                </p14:cNvPr>
                <p14:cNvContentPartPr/>
                <p14:nvPr/>
              </p14:nvContentPartPr>
              <p14:xfrm>
                <a:off x="2898427" y="4669473"/>
                <a:ext cx="108000" cy="3016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48AE1A5-BFAC-4315-AED4-90A7521ED5A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889787" y="4660473"/>
                  <a:ext cx="12564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99648C6A-52AE-40CF-BD23-A1C36C3F5C3C}"/>
              </a:ext>
            </a:extLst>
          </p:cNvPr>
          <p:cNvGrpSpPr/>
          <p:nvPr/>
        </p:nvGrpSpPr>
        <p:grpSpPr>
          <a:xfrm>
            <a:off x="723929" y="6164044"/>
            <a:ext cx="1975680" cy="616320"/>
            <a:chOff x="542947" y="4623033"/>
            <a:chExt cx="148176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E996003-0DA6-42B6-B183-0353F884FAB7}"/>
                    </a:ext>
                  </a:extLst>
                </p14:cNvPr>
                <p14:cNvContentPartPr/>
                <p14:nvPr/>
              </p14:nvContentPartPr>
              <p14:xfrm>
                <a:off x="542947" y="4640673"/>
                <a:ext cx="108000" cy="157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E996003-0DA6-42B6-B183-0353F884FAB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34307" y="4632033"/>
                  <a:ext cx="125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6493C15-2AB1-4CA2-946A-E1B44326E75F}"/>
                    </a:ext>
                  </a:extLst>
                </p14:cNvPr>
                <p14:cNvContentPartPr/>
                <p14:nvPr/>
              </p14:nvContentPartPr>
              <p14:xfrm>
                <a:off x="668947" y="4700433"/>
                <a:ext cx="113760" cy="94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6493C15-2AB1-4CA2-946A-E1B44326E75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60307" y="4691433"/>
                  <a:ext cx="131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A79A2C3-1D6E-47EE-B2B6-8EF124268588}"/>
                    </a:ext>
                  </a:extLst>
                </p14:cNvPr>
                <p14:cNvContentPartPr/>
                <p14:nvPr/>
              </p14:nvContentPartPr>
              <p14:xfrm>
                <a:off x="798907" y="4692153"/>
                <a:ext cx="48600" cy="957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A79A2C3-1D6E-47EE-B2B6-8EF12426858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0267" y="4683513"/>
                  <a:ext cx="66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F0C5FD1-FFC4-4393-9F9A-77EABD4639E0}"/>
                    </a:ext>
                  </a:extLst>
                </p14:cNvPr>
                <p14:cNvContentPartPr/>
                <p14:nvPr/>
              </p14:nvContentPartPr>
              <p14:xfrm>
                <a:off x="896107" y="4677753"/>
                <a:ext cx="144360" cy="115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F0C5FD1-FFC4-4393-9F9A-77EABD4639E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87107" y="4668753"/>
                  <a:ext cx="162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F8F5485-880F-471D-A874-4F72069F69E3}"/>
                    </a:ext>
                  </a:extLst>
                </p14:cNvPr>
                <p14:cNvContentPartPr/>
                <p14:nvPr/>
              </p14:nvContentPartPr>
              <p14:xfrm>
                <a:off x="1176547" y="4686033"/>
                <a:ext cx="84960" cy="108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F8F5485-880F-471D-A874-4F72069F69E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67547" y="4677393"/>
                  <a:ext cx="102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C420AD2-AE2E-4618-9890-69B8DC480578}"/>
                    </a:ext>
                  </a:extLst>
                </p14:cNvPr>
                <p14:cNvContentPartPr/>
                <p14:nvPr/>
              </p14:nvContentPartPr>
              <p14:xfrm>
                <a:off x="1266187" y="4702953"/>
                <a:ext cx="127440" cy="874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C420AD2-AE2E-4618-9890-69B8DC48057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257187" y="4693953"/>
                  <a:ext cx="145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EF610B3-6CB9-4BF1-B98E-3A523E415E55}"/>
                    </a:ext>
                  </a:extLst>
                </p14:cNvPr>
                <p14:cNvContentPartPr/>
                <p14:nvPr/>
              </p14:nvContentPartPr>
              <p14:xfrm>
                <a:off x="1370227" y="4693953"/>
                <a:ext cx="54720" cy="98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EF610B3-6CB9-4BF1-B98E-3A523E415E5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361587" y="4685313"/>
                  <a:ext cx="72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0EF446B-2A41-4A8A-9887-EC6EA589310F}"/>
                    </a:ext>
                  </a:extLst>
                </p14:cNvPr>
                <p14:cNvContentPartPr/>
                <p14:nvPr/>
              </p14:nvContentPartPr>
              <p14:xfrm>
                <a:off x="1437187" y="4647873"/>
                <a:ext cx="30240" cy="1526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0EF446B-2A41-4A8A-9887-EC6EA589310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428187" y="4639233"/>
                  <a:ext cx="478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EB99570-AB70-4D13-9285-33E1BAC814EA}"/>
                    </a:ext>
                  </a:extLst>
                </p14:cNvPr>
                <p14:cNvContentPartPr/>
                <p14:nvPr/>
              </p14:nvContentPartPr>
              <p14:xfrm>
                <a:off x="1438627" y="4718433"/>
                <a:ext cx="150840" cy="907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EB99570-AB70-4D13-9285-33E1BAC814E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429627" y="4709793"/>
                  <a:ext cx="1684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EB1636E-065A-482F-81C1-4EB901AFAFA7}"/>
                    </a:ext>
                  </a:extLst>
                </p14:cNvPr>
                <p14:cNvContentPartPr/>
                <p14:nvPr/>
              </p14:nvContentPartPr>
              <p14:xfrm>
                <a:off x="1600267" y="4704753"/>
                <a:ext cx="134640" cy="91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EB1636E-065A-482F-81C1-4EB901AFAFA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591627" y="4696113"/>
                  <a:ext cx="1522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9AD79A6-D09C-48B9-9247-4AAD11A6FF48}"/>
                    </a:ext>
                  </a:extLst>
                </p14:cNvPr>
                <p14:cNvContentPartPr/>
                <p14:nvPr/>
              </p14:nvContentPartPr>
              <p14:xfrm>
                <a:off x="1748227" y="4686753"/>
                <a:ext cx="27360" cy="694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9AD79A6-D09C-48B9-9247-4AAD11A6FF4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39227" y="4678113"/>
                  <a:ext cx="45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9AE78F7-734C-48CC-B22E-21AFAD8FF4C7}"/>
                    </a:ext>
                  </a:extLst>
                </p14:cNvPr>
                <p14:cNvContentPartPr/>
                <p14:nvPr/>
              </p14:nvContentPartPr>
              <p14:xfrm>
                <a:off x="1736707" y="4623033"/>
                <a:ext cx="360" cy="3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9AE78F7-734C-48CC-B22E-21AFAD8FF4C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728067" y="46143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40FA8E9-BA4B-4C7E-89C0-5515F02B7F0E}"/>
                    </a:ext>
                  </a:extLst>
                </p14:cNvPr>
                <p14:cNvContentPartPr/>
                <p14:nvPr/>
              </p14:nvContentPartPr>
              <p14:xfrm>
                <a:off x="1797907" y="4686753"/>
                <a:ext cx="73440" cy="1047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40FA8E9-BA4B-4C7E-89C0-5515F02B7F0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788907" y="4678113"/>
                  <a:ext cx="91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C221ACD-0AC6-41A9-BD1E-B6799B720496}"/>
                    </a:ext>
                  </a:extLst>
                </p14:cNvPr>
                <p14:cNvContentPartPr/>
                <p14:nvPr/>
              </p14:nvContentPartPr>
              <p14:xfrm>
                <a:off x="1877107" y="4688193"/>
                <a:ext cx="63000" cy="86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C221ACD-0AC6-41A9-BD1E-B6799B72049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868107" y="4679553"/>
                  <a:ext cx="806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3388CED-A2AE-4962-950E-A76035223C1B}"/>
                    </a:ext>
                  </a:extLst>
                </p14:cNvPr>
                <p14:cNvContentPartPr/>
                <p14:nvPr/>
              </p14:nvContentPartPr>
              <p14:xfrm>
                <a:off x="1953787" y="4701513"/>
                <a:ext cx="70920" cy="810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3388CED-A2AE-4962-950E-A76035223C1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945147" y="4692513"/>
                  <a:ext cx="88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DA3416F-5254-43B3-A488-97BA17F6F7FE}"/>
                    </a:ext>
                  </a:extLst>
                </p14:cNvPr>
                <p14:cNvContentPartPr/>
                <p14:nvPr/>
              </p14:nvContentPartPr>
              <p14:xfrm>
                <a:off x="627187" y="4837953"/>
                <a:ext cx="128520" cy="165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DA3416F-5254-43B3-A488-97BA17F6F7F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18547" y="4828953"/>
                  <a:ext cx="146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3CD6AB7-C3EB-4C2E-B329-C1A3822CB8A5}"/>
                    </a:ext>
                  </a:extLst>
                </p14:cNvPr>
                <p14:cNvContentPartPr/>
                <p14:nvPr/>
              </p14:nvContentPartPr>
              <p14:xfrm>
                <a:off x="754987" y="4860273"/>
                <a:ext cx="24840" cy="1317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3CD6AB7-C3EB-4C2E-B329-C1A3822CB8A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45987" y="4851273"/>
                  <a:ext cx="42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E9F8148-2E97-4C54-BE00-67BC5DB43F32}"/>
                    </a:ext>
                  </a:extLst>
                </p14:cNvPr>
                <p14:cNvContentPartPr/>
                <p14:nvPr/>
              </p14:nvContentPartPr>
              <p14:xfrm>
                <a:off x="810067" y="4903833"/>
                <a:ext cx="51120" cy="1224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E9F8148-2E97-4C54-BE00-67BC5DB43F3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01427" y="4894833"/>
                  <a:ext cx="68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1FF9D2E-4856-4877-AC39-195CD7667A03}"/>
                    </a:ext>
                  </a:extLst>
                </p14:cNvPr>
                <p14:cNvContentPartPr/>
                <p14:nvPr/>
              </p14:nvContentPartPr>
              <p14:xfrm>
                <a:off x="864427" y="4834713"/>
                <a:ext cx="96480" cy="1641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1FF9D2E-4856-4877-AC39-195CD7667A0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55787" y="4826073"/>
                  <a:ext cx="114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E3CD938-67E0-4FE1-8B41-5CCE1CEC935E}"/>
                    </a:ext>
                  </a:extLst>
                </p14:cNvPr>
                <p14:cNvContentPartPr/>
                <p14:nvPr/>
              </p14:nvContentPartPr>
              <p14:xfrm>
                <a:off x="1140547" y="4845153"/>
                <a:ext cx="88560" cy="2401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E3CD938-67E0-4FE1-8B41-5CCE1CEC935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31907" y="4836153"/>
                  <a:ext cx="106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0E1B6FD-E154-4D08-ACB9-08C4FACE03F3}"/>
                    </a:ext>
                  </a:extLst>
                </p14:cNvPr>
                <p14:cNvContentPartPr/>
                <p14:nvPr/>
              </p14:nvContentPartPr>
              <p14:xfrm>
                <a:off x="1414507" y="4873593"/>
                <a:ext cx="167400" cy="1681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0E1B6FD-E154-4D08-ACB9-08C4FACE03F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405867" y="4864953"/>
                  <a:ext cx="185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33719D9-A111-4E86-A506-3313DFCFB416}"/>
                    </a:ext>
                  </a:extLst>
                </p14:cNvPr>
                <p14:cNvContentPartPr/>
                <p14:nvPr/>
              </p14:nvContentPartPr>
              <p14:xfrm>
                <a:off x="1599187" y="4830753"/>
                <a:ext cx="88560" cy="1933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33719D9-A111-4E86-A506-3313DFCFB41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590547" y="4822113"/>
                  <a:ext cx="1062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2C5B2F7-49D1-46FE-9518-B019201FCB73}"/>
                    </a:ext>
                  </a:extLst>
                </p14:cNvPr>
                <p14:cNvContentPartPr/>
                <p14:nvPr/>
              </p14:nvContentPartPr>
              <p14:xfrm>
                <a:off x="1686667" y="4877193"/>
                <a:ext cx="266760" cy="1465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2C5B2F7-49D1-46FE-9518-B019201FCB7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677667" y="4868553"/>
                  <a:ext cx="2844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F4250A98-F208-41C8-AD21-C862606C8555}"/>
              </a:ext>
            </a:extLst>
          </p:cNvPr>
          <p:cNvGrpSpPr/>
          <p:nvPr/>
        </p:nvGrpSpPr>
        <p:grpSpPr>
          <a:xfrm>
            <a:off x="4742969" y="6142924"/>
            <a:ext cx="2920800" cy="751200"/>
            <a:chOff x="3557227" y="4607193"/>
            <a:chExt cx="2190600" cy="56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3D31452-9CE5-41D6-85B6-6BEEBD0FF20D}"/>
                    </a:ext>
                  </a:extLst>
                </p14:cNvPr>
                <p14:cNvContentPartPr/>
                <p14:nvPr/>
              </p14:nvContentPartPr>
              <p14:xfrm>
                <a:off x="3557227" y="4616913"/>
                <a:ext cx="248400" cy="1875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3D31452-9CE5-41D6-85B6-6BEEBD0FF20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548227" y="4608273"/>
                  <a:ext cx="266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946DB7F-D36E-40D4-B439-67BF3F5873A3}"/>
                    </a:ext>
                  </a:extLst>
                </p14:cNvPr>
                <p14:cNvContentPartPr/>
                <p14:nvPr/>
              </p14:nvContentPartPr>
              <p14:xfrm>
                <a:off x="3808867" y="4695753"/>
                <a:ext cx="65880" cy="943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946DB7F-D36E-40D4-B439-67BF3F5873A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800227" y="4687113"/>
                  <a:ext cx="83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C812A07-B5F8-4A70-BB2C-8098AE42C38A}"/>
                    </a:ext>
                  </a:extLst>
                </p14:cNvPr>
                <p14:cNvContentPartPr/>
                <p14:nvPr/>
              </p14:nvContentPartPr>
              <p14:xfrm>
                <a:off x="3898507" y="4668753"/>
                <a:ext cx="158760" cy="107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C812A07-B5F8-4A70-BB2C-8098AE42C38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889507" y="4659753"/>
                  <a:ext cx="176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E5B0268-953D-4394-8B4E-373C6D816785}"/>
                    </a:ext>
                  </a:extLst>
                </p14:cNvPr>
                <p14:cNvContentPartPr/>
                <p14:nvPr/>
              </p14:nvContentPartPr>
              <p14:xfrm>
                <a:off x="4161667" y="4671273"/>
                <a:ext cx="169560" cy="2728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E5B0268-953D-4394-8B4E-373C6D81678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152667" y="4662633"/>
                  <a:ext cx="1872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405EFD6-6D9E-476B-A8CF-F1F7409568E8}"/>
                    </a:ext>
                  </a:extLst>
                </p14:cNvPr>
                <p14:cNvContentPartPr/>
                <p14:nvPr/>
              </p14:nvContentPartPr>
              <p14:xfrm>
                <a:off x="4373347" y="4677753"/>
                <a:ext cx="51840" cy="91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405EFD6-6D9E-476B-A8CF-F1F7409568E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364707" y="4668753"/>
                  <a:ext cx="69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D719CD8-DDB8-46A4-A5AC-C7AFA27E4ABF}"/>
                    </a:ext>
                  </a:extLst>
                </p14:cNvPr>
                <p14:cNvContentPartPr/>
                <p14:nvPr/>
              </p14:nvContentPartPr>
              <p14:xfrm>
                <a:off x="4458307" y="4706193"/>
                <a:ext cx="49320" cy="75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D719CD8-DDB8-46A4-A5AC-C7AFA27E4AB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449307" y="4697193"/>
                  <a:ext cx="66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71084ED-9B23-406A-A4C5-08EBE85C8FC8}"/>
                    </a:ext>
                  </a:extLst>
                </p14:cNvPr>
                <p14:cNvContentPartPr/>
                <p14:nvPr/>
              </p14:nvContentPartPr>
              <p14:xfrm>
                <a:off x="4664227" y="4625193"/>
                <a:ext cx="16920" cy="1396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71084ED-9B23-406A-A4C5-08EBE85C8FC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655227" y="4616193"/>
                  <a:ext cx="34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5D56364-6A14-4991-9343-70FBFBD21C2F}"/>
                    </a:ext>
                  </a:extLst>
                </p14:cNvPr>
                <p14:cNvContentPartPr/>
                <p14:nvPr/>
              </p14:nvContentPartPr>
              <p14:xfrm>
                <a:off x="4645507" y="4697913"/>
                <a:ext cx="144360" cy="907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5D56364-6A14-4991-9343-70FBFBD21C2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636867" y="4689273"/>
                  <a:ext cx="162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75FFD9B-20A0-4189-AFE9-F694D1AC18B4}"/>
                    </a:ext>
                  </a:extLst>
                </p14:cNvPr>
                <p14:cNvContentPartPr/>
                <p14:nvPr/>
              </p14:nvContentPartPr>
              <p14:xfrm>
                <a:off x="4933507" y="4624833"/>
                <a:ext cx="22680" cy="1404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75FFD9B-20A0-4189-AFE9-F694D1AC18B4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924507" y="4615833"/>
                  <a:ext cx="40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5515C18-5CE7-4605-8A05-6F6AA058BAE7}"/>
                    </a:ext>
                  </a:extLst>
                </p14:cNvPr>
                <p14:cNvContentPartPr/>
                <p14:nvPr/>
              </p14:nvContentPartPr>
              <p14:xfrm>
                <a:off x="4896067" y="4643913"/>
                <a:ext cx="260280" cy="1472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5515C18-5CE7-4605-8A05-6F6AA058BAE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887427" y="4634913"/>
                  <a:ext cx="277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E2F7D73-5685-42D3-AA4A-40CB0845B619}"/>
                    </a:ext>
                  </a:extLst>
                </p14:cNvPr>
                <p14:cNvContentPartPr/>
                <p14:nvPr/>
              </p14:nvContentPartPr>
              <p14:xfrm>
                <a:off x="5302507" y="4688913"/>
                <a:ext cx="85680" cy="2257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E2F7D73-5685-42D3-AA4A-40CB0845B61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293867" y="4680273"/>
                  <a:ext cx="1033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1A01652-6A6B-4590-A254-CE9832CB5C22}"/>
                    </a:ext>
                  </a:extLst>
                </p14:cNvPr>
                <p14:cNvContentPartPr/>
                <p14:nvPr/>
              </p14:nvContentPartPr>
              <p14:xfrm>
                <a:off x="5412307" y="4607193"/>
                <a:ext cx="33120" cy="1436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1A01652-6A6B-4590-A254-CE9832CB5C2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403307" y="4598553"/>
                  <a:ext cx="50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8E24D92-C525-459C-9964-B65C2EF639AD}"/>
                    </a:ext>
                  </a:extLst>
                </p14:cNvPr>
                <p14:cNvContentPartPr/>
                <p14:nvPr/>
              </p14:nvContentPartPr>
              <p14:xfrm>
                <a:off x="5473147" y="4691793"/>
                <a:ext cx="82080" cy="734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8E24D92-C525-459C-9964-B65C2EF639A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464147" y="4682793"/>
                  <a:ext cx="997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0687CB4-D0CE-44A1-BA5E-933C0AF6554A}"/>
                    </a:ext>
                  </a:extLst>
                </p14:cNvPr>
                <p14:cNvContentPartPr/>
                <p14:nvPr/>
              </p14:nvContentPartPr>
              <p14:xfrm>
                <a:off x="5597707" y="4677753"/>
                <a:ext cx="78120" cy="939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0687CB4-D0CE-44A1-BA5E-933C0AF6554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589067" y="4668753"/>
                  <a:ext cx="95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13F5200-9798-4634-AD34-AFF6900852CC}"/>
                    </a:ext>
                  </a:extLst>
                </p14:cNvPr>
                <p14:cNvContentPartPr/>
                <p14:nvPr/>
              </p14:nvContentPartPr>
              <p14:xfrm>
                <a:off x="5665027" y="4677393"/>
                <a:ext cx="82800" cy="1285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13F5200-9798-4634-AD34-AFF6900852C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656387" y="4668753"/>
                  <a:ext cx="100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D86ADDD-D584-4705-930A-D65021AF7CD1}"/>
                    </a:ext>
                  </a:extLst>
                </p14:cNvPr>
                <p14:cNvContentPartPr/>
                <p14:nvPr/>
              </p14:nvContentPartPr>
              <p14:xfrm>
                <a:off x="3915067" y="4846593"/>
                <a:ext cx="15120" cy="1382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D86ADDD-D584-4705-930A-D65021AF7CD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906067" y="4837953"/>
                  <a:ext cx="32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74513C0-A072-4961-B900-CC749002FA14}"/>
                    </a:ext>
                  </a:extLst>
                </p14:cNvPr>
                <p14:cNvContentPartPr/>
                <p14:nvPr/>
              </p14:nvContentPartPr>
              <p14:xfrm>
                <a:off x="3881947" y="4905993"/>
                <a:ext cx="151200" cy="1184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74513C0-A072-4961-B900-CC749002FA1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873307" y="4897353"/>
                  <a:ext cx="168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AD9303B-EE25-4171-8696-46AAA2108317}"/>
                    </a:ext>
                  </a:extLst>
                </p14:cNvPr>
                <p14:cNvContentPartPr/>
                <p14:nvPr/>
              </p14:nvContentPartPr>
              <p14:xfrm>
                <a:off x="4323667" y="4904553"/>
                <a:ext cx="82440" cy="2584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AD9303B-EE25-4171-8696-46AAA210831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314667" y="4895913"/>
                  <a:ext cx="1000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189BBAA-ECFE-4BEF-8FA9-E4B12C905C0A}"/>
                    </a:ext>
                  </a:extLst>
                </p14:cNvPr>
                <p14:cNvContentPartPr/>
                <p14:nvPr/>
              </p14:nvContentPartPr>
              <p14:xfrm>
                <a:off x="4426987" y="4918953"/>
                <a:ext cx="18360" cy="766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189BBAA-ECFE-4BEF-8FA9-E4B12C905C0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418347" y="4910313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9BA0ECC-11D1-40C3-B7C9-C36117C92FCB}"/>
                    </a:ext>
                  </a:extLst>
                </p14:cNvPr>
                <p14:cNvContentPartPr/>
                <p14:nvPr/>
              </p14:nvContentPartPr>
              <p14:xfrm>
                <a:off x="4416547" y="4837953"/>
                <a:ext cx="360" cy="3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9BA0ECC-11D1-40C3-B7C9-C36117C92FC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407907" y="482895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45A355C-5E09-4F5C-8A02-BCE3C233CA69}"/>
                    </a:ext>
                  </a:extLst>
                </p14:cNvPr>
                <p14:cNvContentPartPr/>
                <p14:nvPr/>
              </p14:nvContentPartPr>
              <p14:xfrm>
                <a:off x="4499347" y="4900953"/>
                <a:ext cx="76320" cy="1000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45A355C-5E09-4F5C-8A02-BCE3C233CA6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490707" y="4891953"/>
                  <a:ext cx="939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6644996-58C6-4624-A168-53893AD9C0ED}"/>
                    </a:ext>
                  </a:extLst>
                </p14:cNvPr>
                <p14:cNvContentPartPr/>
                <p14:nvPr/>
              </p14:nvContentPartPr>
              <p14:xfrm>
                <a:off x="4601587" y="4825353"/>
                <a:ext cx="125640" cy="1447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6644996-58C6-4624-A168-53893AD9C0E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592947" y="4816353"/>
                  <a:ext cx="143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41329C6-A4A0-4078-840E-E71C1D403420}"/>
                    </a:ext>
                  </a:extLst>
                </p14:cNvPr>
                <p14:cNvContentPartPr/>
                <p14:nvPr/>
              </p14:nvContentPartPr>
              <p14:xfrm>
                <a:off x="4864027" y="4920753"/>
                <a:ext cx="18360" cy="633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41329C6-A4A0-4078-840E-E71C1D40342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855387" y="4911753"/>
                  <a:ext cx="360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16BEDF5-19EA-4531-A706-4B3AFD17699A}"/>
                    </a:ext>
                  </a:extLst>
                </p14:cNvPr>
                <p14:cNvContentPartPr/>
                <p14:nvPr/>
              </p14:nvContentPartPr>
              <p14:xfrm>
                <a:off x="4847827" y="4855593"/>
                <a:ext cx="2520" cy="3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16BEDF5-19EA-4531-A706-4B3AFD17699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38827" y="4846593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8567DE1-D919-45F8-8A45-1A7CEA87D603}"/>
                    </a:ext>
                  </a:extLst>
                </p14:cNvPr>
                <p14:cNvContentPartPr/>
                <p14:nvPr/>
              </p14:nvContentPartPr>
              <p14:xfrm>
                <a:off x="4906507" y="4833993"/>
                <a:ext cx="44280" cy="1562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8567DE1-D919-45F8-8A45-1A7CEA87D60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897867" y="4824993"/>
                  <a:ext cx="61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E8F0B2D-DDAE-4DE7-8D8B-A1AC9BC91741}"/>
                    </a:ext>
                  </a:extLst>
                </p14:cNvPr>
                <p14:cNvContentPartPr/>
                <p14:nvPr/>
              </p14:nvContentPartPr>
              <p14:xfrm>
                <a:off x="4902907" y="4911753"/>
                <a:ext cx="86040" cy="57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E8F0B2D-DDAE-4DE7-8D8B-A1AC9BC9174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893907" y="4903113"/>
                  <a:ext cx="1036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0C74126-43D3-4AAA-B152-F74294117CA3}"/>
                    </a:ext>
                  </a:extLst>
                </p14:cNvPr>
                <p14:cNvContentPartPr/>
                <p14:nvPr/>
              </p14:nvContentPartPr>
              <p14:xfrm>
                <a:off x="5184067" y="4901673"/>
                <a:ext cx="213840" cy="2689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0C74126-43D3-4AAA-B152-F74294117CA3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175067" y="4892673"/>
                  <a:ext cx="231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B2990C3-4C17-439A-998F-55BF26A5CA36}"/>
                    </a:ext>
                  </a:extLst>
                </p14:cNvPr>
                <p14:cNvContentPartPr/>
                <p14:nvPr/>
              </p14:nvContentPartPr>
              <p14:xfrm>
                <a:off x="5438947" y="4947753"/>
                <a:ext cx="1080" cy="50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B2990C3-4C17-439A-998F-55BF26A5CA3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430307" y="4938753"/>
                  <a:ext cx="1872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DE7B93C7-0A11-423F-8D71-29B321082044}"/>
              </a:ext>
            </a:extLst>
          </p:cNvPr>
          <p:cNvGrpSpPr/>
          <p:nvPr/>
        </p:nvGrpSpPr>
        <p:grpSpPr>
          <a:xfrm>
            <a:off x="8679449" y="6158764"/>
            <a:ext cx="2975040" cy="510240"/>
            <a:chOff x="6509587" y="4619073"/>
            <a:chExt cx="223128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38A12DF-A1AB-471D-A0F6-E3B4F2FC2BB9}"/>
                    </a:ext>
                  </a:extLst>
                </p14:cNvPr>
                <p14:cNvContentPartPr/>
                <p14:nvPr/>
              </p14:nvContentPartPr>
              <p14:xfrm>
                <a:off x="6509587" y="4632753"/>
                <a:ext cx="138240" cy="1544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38A12DF-A1AB-471D-A0F6-E3B4F2FC2BB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500947" y="4623753"/>
                  <a:ext cx="155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75768AF-7A78-4051-83CA-C4BF39C2EE3F}"/>
                    </a:ext>
                  </a:extLst>
                </p14:cNvPr>
                <p14:cNvContentPartPr/>
                <p14:nvPr/>
              </p14:nvContentPartPr>
              <p14:xfrm>
                <a:off x="6650707" y="4724193"/>
                <a:ext cx="113040" cy="799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75768AF-7A78-4051-83CA-C4BF39C2EE3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641707" y="4715553"/>
                  <a:ext cx="130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A0A73F78-1263-45D7-9EDC-8E1ECCB4CB00}"/>
                    </a:ext>
                  </a:extLst>
                </p14:cNvPr>
                <p14:cNvContentPartPr/>
                <p14:nvPr/>
              </p14:nvContentPartPr>
              <p14:xfrm>
                <a:off x="6782467" y="4734993"/>
                <a:ext cx="57960" cy="817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A0A73F78-1263-45D7-9EDC-8E1ECCB4CB0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773827" y="4726353"/>
                  <a:ext cx="75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D7615CD-8413-45A4-9973-A747B8327F03}"/>
                    </a:ext>
                  </a:extLst>
                </p14:cNvPr>
                <p14:cNvContentPartPr/>
                <p14:nvPr/>
              </p14:nvContentPartPr>
              <p14:xfrm>
                <a:off x="6907027" y="4719513"/>
                <a:ext cx="172800" cy="921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D7615CD-8413-45A4-9973-A747B8327F0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898387" y="4710513"/>
                  <a:ext cx="190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23B3C305-0DFB-4024-ADA9-13FD7046A475}"/>
                    </a:ext>
                  </a:extLst>
                </p14:cNvPr>
                <p14:cNvContentPartPr/>
                <p14:nvPr/>
              </p14:nvContentPartPr>
              <p14:xfrm>
                <a:off x="7217347" y="4619073"/>
                <a:ext cx="92160" cy="1800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23B3C305-0DFB-4024-ADA9-13FD7046A47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208707" y="4610433"/>
                  <a:ext cx="109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B7EB3C0-E185-499F-9045-8E0F5E0898F3}"/>
                    </a:ext>
                  </a:extLst>
                </p14:cNvPr>
                <p14:cNvContentPartPr/>
                <p14:nvPr/>
              </p14:nvContentPartPr>
              <p14:xfrm>
                <a:off x="7372147" y="4694673"/>
                <a:ext cx="242280" cy="2340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B7EB3C0-E185-499F-9045-8E0F5E0898F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363147" y="4686033"/>
                  <a:ext cx="2599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4834BCD-2D0D-4AC8-8EE7-7A19A249C08F}"/>
                    </a:ext>
                  </a:extLst>
                </p14:cNvPr>
                <p14:cNvContentPartPr/>
                <p14:nvPr/>
              </p14:nvContentPartPr>
              <p14:xfrm>
                <a:off x="7644667" y="4697913"/>
                <a:ext cx="104760" cy="2034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4834BCD-2D0D-4AC8-8EE7-7A19A249C08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635667" y="4688913"/>
                  <a:ext cx="122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C29C9E8-C11A-4A8A-9937-01445E0788FE}"/>
                    </a:ext>
                  </a:extLst>
                </p14:cNvPr>
                <p14:cNvContentPartPr/>
                <p14:nvPr/>
              </p14:nvContentPartPr>
              <p14:xfrm>
                <a:off x="7777147" y="4701873"/>
                <a:ext cx="19080" cy="799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C29C9E8-C11A-4A8A-9937-01445E0788F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768147" y="4693233"/>
                  <a:ext cx="367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4A6D6A6-B2C1-4F3D-B6FE-BFF1E7DABF6B}"/>
                    </a:ext>
                  </a:extLst>
                </p14:cNvPr>
                <p14:cNvContentPartPr/>
                <p14:nvPr/>
              </p14:nvContentPartPr>
              <p14:xfrm>
                <a:off x="7786867" y="4637433"/>
                <a:ext cx="360" cy="50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4A6D6A6-B2C1-4F3D-B6FE-BFF1E7DABF6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78227" y="4628793"/>
                  <a:ext cx="18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9466274-A315-4E09-AADA-02A667689EFB}"/>
                    </a:ext>
                  </a:extLst>
                </p14:cNvPr>
                <p14:cNvContentPartPr/>
                <p14:nvPr/>
              </p14:nvContentPartPr>
              <p14:xfrm>
                <a:off x="7868947" y="4648593"/>
                <a:ext cx="16920" cy="1450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9466274-A315-4E09-AADA-02A667689EF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860307" y="4639953"/>
                  <a:ext cx="34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AA6C913-1BE1-448F-8148-FE5EB070CD01}"/>
                    </a:ext>
                  </a:extLst>
                </p14:cNvPr>
                <p14:cNvContentPartPr/>
                <p14:nvPr/>
              </p14:nvContentPartPr>
              <p14:xfrm>
                <a:off x="7918987" y="4718433"/>
                <a:ext cx="146520" cy="2026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AA6C913-1BE1-448F-8148-FE5EB070CD0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909987" y="4709793"/>
                  <a:ext cx="164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92555EBA-7547-4216-A5EE-54FBAFCA2887}"/>
                    </a:ext>
                  </a:extLst>
                </p14:cNvPr>
                <p14:cNvContentPartPr/>
                <p14:nvPr/>
              </p14:nvContentPartPr>
              <p14:xfrm>
                <a:off x="8188267" y="4679553"/>
                <a:ext cx="188280" cy="1213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92555EBA-7547-4216-A5EE-54FBAFCA288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179267" y="4670913"/>
                  <a:ext cx="2059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9456B02-3D25-4A75-B3B6-799405EE19B9}"/>
                    </a:ext>
                  </a:extLst>
                </p14:cNvPr>
                <p14:cNvContentPartPr/>
                <p14:nvPr/>
              </p14:nvContentPartPr>
              <p14:xfrm>
                <a:off x="8381587" y="4684953"/>
                <a:ext cx="182880" cy="227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9456B02-3D25-4A75-B3B6-799405EE19B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372947" y="4676313"/>
                  <a:ext cx="200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632C73F1-D730-4021-A32B-65DF467190A0}"/>
                    </a:ext>
                  </a:extLst>
                </p14:cNvPr>
                <p14:cNvContentPartPr/>
                <p14:nvPr/>
              </p14:nvContentPartPr>
              <p14:xfrm>
                <a:off x="8568427" y="4673793"/>
                <a:ext cx="172440" cy="2296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632C73F1-D730-4021-A32B-65DF467190A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559787" y="4665153"/>
                  <a:ext cx="190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12A86FA-9271-487F-971D-9B91A30C25C8}"/>
                    </a:ext>
                  </a:extLst>
                </p14:cNvPr>
                <p14:cNvContentPartPr/>
                <p14:nvPr/>
              </p14:nvContentPartPr>
              <p14:xfrm>
                <a:off x="8423707" y="4647153"/>
                <a:ext cx="3960" cy="10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12A86FA-9271-487F-971D-9B91A30C25C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415067" y="4638153"/>
                  <a:ext cx="216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ABAF8E6-8B7E-45DB-9069-09AD713CD99F}"/>
                    </a:ext>
                  </a:extLst>
                </p14:cNvPr>
                <p14:cNvContentPartPr/>
                <p14:nvPr/>
              </p14:nvContentPartPr>
              <p14:xfrm>
                <a:off x="6621547" y="4853073"/>
                <a:ext cx="24840" cy="1144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ABAF8E6-8B7E-45DB-9069-09AD713CD99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612907" y="4844073"/>
                  <a:ext cx="424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611883E-2FAB-4CA5-8749-D6938E5AE21F}"/>
                    </a:ext>
                  </a:extLst>
                </p14:cNvPr>
                <p14:cNvContentPartPr/>
                <p14:nvPr/>
              </p14:nvContentPartPr>
              <p14:xfrm>
                <a:off x="6581947" y="4846953"/>
                <a:ext cx="197280" cy="1526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611883E-2FAB-4CA5-8749-D6938E5AE21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573307" y="4838313"/>
                  <a:ext cx="2149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91B13CAF-6DF8-49E5-A5BF-08E14B2505DC}"/>
                    </a:ext>
                  </a:extLst>
                </p14:cNvPr>
                <p14:cNvContentPartPr/>
                <p14:nvPr/>
              </p14:nvContentPartPr>
              <p14:xfrm>
                <a:off x="6826747" y="4912833"/>
                <a:ext cx="77040" cy="795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91B13CAF-6DF8-49E5-A5BF-08E14B2505D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817747" y="4903833"/>
                  <a:ext cx="94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408D85F0-06A0-49F8-8437-732387D93411}"/>
                    </a:ext>
                  </a:extLst>
                </p14:cNvPr>
                <p14:cNvContentPartPr/>
                <p14:nvPr/>
              </p14:nvContentPartPr>
              <p14:xfrm>
                <a:off x="7086667" y="4903833"/>
                <a:ext cx="133560" cy="96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408D85F0-06A0-49F8-8437-732387D9341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077667" y="4895193"/>
                  <a:ext cx="151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C8089370-377B-4583-AFE9-1666B6BAC7CA}"/>
                    </a:ext>
                  </a:extLst>
                </p14:cNvPr>
                <p14:cNvContentPartPr/>
                <p14:nvPr/>
              </p14:nvContentPartPr>
              <p14:xfrm>
                <a:off x="7255867" y="4907073"/>
                <a:ext cx="67680" cy="903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C8089370-377B-4583-AFE9-1666B6BAC7C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247227" y="4898073"/>
                  <a:ext cx="853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8DFC280-E4D8-453D-BC93-DAA4B98C36A3}"/>
                    </a:ext>
                  </a:extLst>
                </p14:cNvPr>
                <p14:cNvContentPartPr/>
                <p14:nvPr/>
              </p14:nvContentPartPr>
              <p14:xfrm>
                <a:off x="7363147" y="4813833"/>
                <a:ext cx="170640" cy="1879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8DFC280-E4D8-453D-BC93-DAA4B98C36A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354507" y="4805193"/>
                  <a:ext cx="188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BE203FAE-A0F9-47F7-90A2-A2710A1BD544}"/>
                    </a:ext>
                  </a:extLst>
                </p14:cNvPr>
                <p14:cNvContentPartPr/>
                <p14:nvPr/>
              </p14:nvContentPartPr>
              <p14:xfrm>
                <a:off x="7592467" y="4968273"/>
                <a:ext cx="13680" cy="147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BE203FAE-A0F9-47F7-90A2-A2710A1BD54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583467" y="4959633"/>
                  <a:ext cx="31320" cy="32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/>
        </p:nvSpPr>
        <p:spPr>
          <a:xfrm>
            <a:off x="6489700" y="4978400"/>
            <a:ext cx="686000" cy="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185" name="Google Shape;185;p41"/>
          <p:cNvSpPr txBox="1"/>
          <p:nvPr/>
        </p:nvSpPr>
        <p:spPr>
          <a:xfrm>
            <a:off x="3340100" y="4902200"/>
            <a:ext cx="6972400" cy="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186" name="Google Shape;186;p41"/>
          <p:cNvSpPr txBox="1"/>
          <p:nvPr/>
        </p:nvSpPr>
        <p:spPr>
          <a:xfrm>
            <a:off x="2641600" y="4673600"/>
            <a:ext cx="1092400" cy="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187" name="Google Shape;187;p41"/>
          <p:cNvSpPr/>
          <p:nvPr/>
        </p:nvSpPr>
        <p:spPr>
          <a:xfrm>
            <a:off x="14033" y="5798933"/>
            <a:ext cx="12022800" cy="9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" name="Google Shape;188;p41"/>
          <p:cNvSpPr/>
          <p:nvPr/>
        </p:nvSpPr>
        <p:spPr>
          <a:xfrm>
            <a:off x="819200" y="1204800"/>
            <a:ext cx="2691600" cy="197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9" name="Google Shape;189;p41"/>
          <p:cNvSpPr/>
          <p:nvPr/>
        </p:nvSpPr>
        <p:spPr>
          <a:xfrm>
            <a:off x="8681200" y="1204800"/>
            <a:ext cx="2691600" cy="197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" name="Google Shape;190;p41"/>
          <p:cNvSpPr/>
          <p:nvPr/>
        </p:nvSpPr>
        <p:spPr>
          <a:xfrm>
            <a:off x="4750200" y="1204800"/>
            <a:ext cx="2691600" cy="197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" name="Google Shape;191;p41"/>
          <p:cNvSpPr/>
          <p:nvPr/>
        </p:nvSpPr>
        <p:spPr>
          <a:xfrm>
            <a:off x="819200" y="4174800"/>
            <a:ext cx="2691600" cy="197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" name="Google Shape;192;p41"/>
          <p:cNvSpPr/>
          <p:nvPr/>
        </p:nvSpPr>
        <p:spPr>
          <a:xfrm>
            <a:off x="8681200" y="4174800"/>
            <a:ext cx="2691600" cy="197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3" name="Google Shape;193;p41"/>
          <p:cNvSpPr/>
          <p:nvPr/>
        </p:nvSpPr>
        <p:spPr>
          <a:xfrm>
            <a:off x="4750200" y="4174800"/>
            <a:ext cx="2691600" cy="1970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94" name="Google Shape;194;p41"/>
          <p:cNvCxnSpPr/>
          <p:nvPr/>
        </p:nvCxnSpPr>
        <p:spPr>
          <a:xfrm>
            <a:off x="805600" y="3488200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41"/>
          <p:cNvCxnSpPr/>
          <p:nvPr/>
        </p:nvCxnSpPr>
        <p:spPr>
          <a:xfrm>
            <a:off x="805600" y="3766133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41"/>
          <p:cNvCxnSpPr/>
          <p:nvPr/>
        </p:nvCxnSpPr>
        <p:spPr>
          <a:xfrm>
            <a:off x="4750200" y="3490933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41"/>
          <p:cNvCxnSpPr/>
          <p:nvPr/>
        </p:nvCxnSpPr>
        <p:spPr>
          <a:xfrm>
            <a:off x="4750200" y="3768867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41"/>
          <p:cNvCxnSpPr/>
          <p:nvPr/>
        </p:nvCxnSpPr>
        <p:spPr>
          <a:xfrm>
            <a:off x="8667600" y="3493667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41"/>
          <p:cNvCxnSpPr/>
          <p:nvPr/>
        </p:nvCxnSpPr>
        <p:spPr>
          <a:xfrm>
            <a:off x="8667600" y="3771600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41"/>
          <p:cNvCxnSpPr/>
          <p:nvPr/>
        </p:nvCxnSpPr>
        <p:spPr>
          <a:xfrm>
            <a:off x="805600" y="6383000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41"/>
          <p:cNvCxnSpPr/>
          <p:nvPr/>
        </p:nvCxnSpPr>
        <p:spPr>
          <a:xfrm>
            <a:off x="805600" y="6660933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41"/>
          <p:cNvCxnSpPr/>
          <p:nvPr/>
        </p:nvCxnSpPr>
        <p:spPr>
          <a:xfrm>
            <a:off x="4750200" y="6380267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41"/>
          <p:cNvCxnSpPr/>
          <p:nvPr/>
        </p:nvCxnSpPr>
        <p:spPr>
          <a:xfrm>
            <a:off x="4750200" y="6658200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41"/>
          <p:cNvCxnSpPr/>
          <p:nvPr/>
        </p:nvCxnSpPr>
        <p:spPr>
          <a:xfrm>
            <a:off x="8667600" y="6385733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41"/>
          <p:cNvCxnSpPr/>
          <p:nvPr/>
        </p:nvCxnSpPr>
        <p:spPr>
          <a:xfrm>
            <a:off x="8667600" y="6663667"/>
            <a:ext cx="271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41"/>
          <p:cNvSpPr txBox="1"/>
          <p:nvPr/>
        </p:nvSpPr>
        <p:spPr>
          <a:xfrm>
            <a:off x="59633" y="66267"/>
            <a:ext cx="119316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UX Design Storyboard	</a:t>
            </a:r>
            <a:r>
              <a:rPr lang="en" sz="2400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			</a:t>
            </a:r>
            <a:endParaRPr sz="2400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endParaRPr sz="667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r>
              <a:rPr lang="en" sz="1333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Scenario: Use The French Spot app to easily order healthy food – Close-Up</a:t>
            </a:r>
            <a:endParaRPr sz="1333" b="1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76529-106E-4BE0-9323-B2EAD3453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838" y="1197055"/>
            <a:ext cx="2140263" cy="1970400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E2593D8-6E2D-4F05-9682-1D68A551B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869" y="1216781"/>
            <a:ext cx="2140263" cy="1921708"/>
          </a:xfrm>
          <a:prstGeom prst="rect">
            <a:avLst/>
          </a:prstGeom>
        </p:spPr>
      </p:pic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A57FA6A-C743-433E-BAAA-79D1712D8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4233" y="1262691"/>
            <a:ext cx="2072756" cy="1875797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EC8DAA02-E846-4B85-9A76-93D70F02C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742" y="4206571"/>
            <a:ext cx="2113916" cy="1906859"/>
          </a:xfrm>
          <a:prstGeom prst="rect">
            <a:avLst/>
          </a:prstGeom>
        </p:spPr>
      </p:pic>
      <p:pic>
        <p:nvPicPr>
          <p:cNvPr id="11" name="Picture 10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7BB090DF-119B-4628-889C-3A14DA5BE3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8697" y="4218293"/>
            <a:ext cx="2022136" cy="1804019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148200-FDB7-42FD-BAB7-19CFD4B9BA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1595" y="4218294"/>
            <a:ext cx="2078448" cy="18527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62B45D5-A011-4795-B003-0100787A4706}"/>
                  </a:ext>
                </a:extLst>
              </p14:cNvPr>
              <p14:cNvContentPartPr/>
              <p14:nvPr/>
            </p14:nvContentPartPr>
            <p14:xfrm>
              <a:off x="862649" y="3216364"/>
              <a:ext cx="244320" cy="326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62B45D5-A011-4795-B003-0100787A470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3640" y="3207357"/>
                <a:ext cx="261977" cy="344053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BB5CDDF-BE61-484C-9EB5-449677D1A9C8}"/>
              </a:ext>
            </a:extLst>
          </p:cNvPr>
          <p:cNvGrpSpPr/>
          <p:nvPr/>
        </p:nvGrpSpPr>
        <p:grpSpPr>
          <a:xfrm>
            <a:off x="1144889" y="3238924"/>
            <a:ext cx="2028480" cy="800640"/>
            <a:chOff x="858667" y="2429193"/>
            <a:chExt cx="1521360" cy="60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A8A924-C94A-4435-BB13-77A0741EACE1}"/>
                    </a:ext>
                  </a:extLst>
                </p14:cNvPr>
                <p14:cNvContentPartPr/>
                <p14:nvPr/>
              </p14:nvContentPartPr>
              <p14:xfrm>
                <a:off x="858667" y="2509113"/>
                <a:ext cx="66600" cy="106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A8A924-C94A-4435-BB13-77A0741EACE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9667" y="2500473"/>
                  <a:ext cx="84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983F51-DD81-4E90-AFAF-6314001BA523}"/>
                    </a:ext>
                  </a:extLst>
                </p14:cNvPr>
                <p14:cNvContentPartPr/>
                <p14:nvPr/>
              </p14:nvContentPartPr>
              <p14:xfrm>
                <a:off x="954787" y="2506233"/>
                <a:ext cx="74880" cy="105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983F51-DD81-4E90-AFAF-6314001BA52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5787" y="2497593"/>
                  <a:ext cx="92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CBA94A4-16BD-42E3-9760-1F3557679C22}"/>
                    </a:ext>
                  </a:extLst>
                </p14:cNvPr>
                <p14:cNvContentPartPr/>
                <p14:nvPr/>
              </p14:nvContentPartPr>
              <p14:xfrm>
                <a:off x="1034347" y="2495073"/>
                <a:ext cx="177120" cy="129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CBA94A4-16BD-42E3-9760-1F3557679C2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25707" y="2486073"/>
                  <a:ext cx="194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5718C9F-FBCE-47EA-9723-CB8A3AEFD2C7}"/>
                    </a:ext>
                  </a:extLst>
                </p14:cNvPr>
                <p14:cNvContentPartPr/>
                <p14:nvPr/>
              </p14:nvContentPartPr>
              <p14:xfrm>
                <a:off x="1369147" y="2490393"/>
                <a:ext cx="192240" cy="294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5718C9F-FBCE-47EA-9723-CB8A3AEFD2C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60507" y="2481753"/>
                  <a:ext cx="2098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31202D4-75BF-47A0-98D0-5B8CF5F2698F}"/>
                    </a:ext>
                  </a:extLst>
                </p14:cNvPr>
                <p14:cNvContentPartPr/>
                <p14:nvPr/>
              </p14:nvContentPartPr>
              <p14:xfrm>
                <a:off x="1627627" y="2461953"/>
                <a:ext cx="142200" cy="166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31202D4-75BF-47A0-98D0-5B8CF5F2698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18987" y="2452953"/>
                  <a:ext cx="159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17CBBF-0F3B-48C4-B596-4A18BACB54B9}"/>
                    </a:ext>
                  </a:extLst>
                </p14:cNvPr>
                <p14:cNvContentPartPr/>
                <p14:nvPr/>
              </p14:nvContentPartPr>
              <p14:xfrm>
                <a:off x="1808347" y="2492553"/>
                <a:ext cx="77040" cy="139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17CBBF-0F3B-48C4-B596-4A18BACB54B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99347" y="2483553"/>
                  <a:ext cx="946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A4E27B4-9CD7-4CD4-B9A5-ADDD56BBE918}"/>
                    </a:ext>
                  </a:extLst>
                </p14:cNvPr>
                <p14:cNvContentPartPr/>
                <p14:nvPr/>
              </p14:nvContentPartPr>
              <p14:xfrm>
                <a:off x="2071507" y="2435313"/>
                <a:ext cx="3600" cy="153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A4E27B4-9CD7-4CD4-B9A5-ADDD56BBE91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62507" y="2426673"/>
                  <a:ext cx="212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CACF47D-2AE2-49F0-889C-1862D0C70E65}"/>
                    </a:ext>
                  </a:extLst>
                </p14:cNvPr>
                <p14:cNvContentPartPr/>
                <p14:nvPr/>
              </p14:nvContentPartPr>
              <p14:xfrm>
                <a:off x="2018587" y="2429193"/>
                <a:ext cx="217440" cy="165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CACF47D-2AE2-49F0-889C-1862D0C70E6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09947" y="2420553"/>
                  <a:ext cx="235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086641A-E9D8-4CDD-AB37-111834AE10B3}"/>
                    </a:ext>
                  </a:extLst>
                </p14:cNvPr>
                <p14:cNvContentPartPr/>
                <p14:nvPr/>
              </p14:nvContentPartPr>
              <p14:xfrm>
                <a:off x="2274547" y="2468793"/>
                <a:ext cx="105480" cy="150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086641A-E9D8-4CDD-AB37-111834AE10B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65547" y="2459793"/>
                  <a:ext cx="1231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BB60261-AF8E-4F8B-A217-A19BDD8049A3}"/>
                    </a:ext>
                  </a:extLst>
                </p14:cNvPr>
                <p14:cNvContentPartPr/>
                <p14:nvPr/>
              </p14:nvContentPartPr>
              <p14:xfrm>
                <a:off x="897547" y="2682993"/>
                <a:ext cx="232200" cy="346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BB60261-AF8E-4F8B-A217-A19BDD8049A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88907" y="2674353"/>
                  <a:ext cx="2498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DD86BCB-A19D-442A-B45D-8919FF02A02F}"/>
                    </a:ext>
                  </a:extLst>
                </p14:cNvPr>
                <p14:cNvContentPartPr/>
                <p14:nvPr/>
              </p14:nvContentPartPr>
              <p14:xfrm>
                <a:off x="934627" y="2697753"/>
                <a:ext cx="26280" cy="104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DD86BCB-A19D-442A-B45D-8919FF02A02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5627" y="2689113"/>
                  <a:ext cx="43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479830-173A-468A-AC0C-A0CB96ED0B60}"/>
                    </a:ext>
                  </a:extLst>
                </p14:cNvPr>
                <p14:cNvContentPartPr/>
                <p14:nvPr/>
              </p14:nvContentPartPr>
              <p14:xfrm>
                <a:off x="1168267" y="2712873"/>
                <a:ext cx="126720" cy="278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479830-173A-468A-AC0C-A0CB96ED0B6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59627" y="2703873"/>
                  <a:ext cx="14436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6FDC1AE-FDFB-4150-8438-167EECA3CE60}"/>
              </a:ext>
            </a:extLst>
          </p:cNvPr>
          <p:cNvGrpSpPr/>
          <p:nvPr/>
        </p:nvGrpSpPr>
        <p:grpSpPr>
          <a:xfrm>
            <a:off x="6304889" y="3279244"/>
            <a:ext cx="564480" cy="505440"/>
            <a:chOff x="4728667" y="2459433"/>
            <a:chExt cx="42336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02C2153-13D6-4BBC-BBE7-1F3B5B3C4939}"/>
                    </a:ext>
                  </a:extLst>
                </p14:cNvPr>
                <p14:cNvContentPartPr/>
                <p14:nvPr/>
              </p14:nvContentPartPr>
              <p14:xfrm>
                <a:off x="4728667" y="2533593"/>
                <a:ext cx="90360" cy="295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02C2153-13D6-4BBC-BBE7-1F3B5B3C493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20027" y="2524953"/>
                  <a:ext cx="1080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12FE9E-F254-43D1-ABE5-EEC0E52A0631}"/>
                    </a:ext>
                  </a:extLst>
                </p14:cNvPr>
                <p14:cNvContentPartPr/>
                <p14:nvPr/>
              </p14:nvContentPartPr>
              <p14:xfrm>
                <a:off x="4830547" y="2527833"/>
                <a:ext cx="121680" cy="105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12FE9E-F254-43D1-ABE5-EEC0E52A06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21907" y="2518833"/>
                  <a:ext cx="1393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61E9643-F57D-4C0E-BE65-9465398C6344}"/>
                    </a:ext>
                  </a:extLst>
                </p14:cNvPr>
                <p14:cNvContentPartPr/>
                <p14:nvPr/>
              </p14:nvContentPartPr>
              <p14:xfrm>
                <a:off x="4982827" y="2500833"/>
                <a:ext cx="111240" cy="337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61E9643-F57D-4C0E-BE65-9465398C634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974187" y="2492193"/>
                  <a:ext cx="1288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3EC680-D9F7-40A2-A621-E76655863F98}"/>
                    </a:ext>
                  </a:extLst>
                </p14:cNvPr>
                <p14:cNvContentPartPr/>
                <p14:nvPr/>
              </p14:nvContentPartPr>
              <p14:xfrm>
                <a:off x="5096587" y="2459433"/>
                <a:ext cx="55440" cy="127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3EC680-D9F7-40A2-A621-E76655863F9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87947" y="2450793"/>
                  <a:ext cx="7308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9996BCE-1175-4B51-BDF2-80F2AC332D18}"/>
              </a:ext>
            </a:extLst>
          </p:cNvPr>
          <p:cNvGrpSpPr/>
          <p:nvPr/>
        </p:nvGrpSpPr>
        <p:grpSpPr>
          <a:xfrm>
            <a:off x="7150649" y="3206764"/>
            <a:ext cx="192000" cy="263520"/>
            <a:chOff x="5362987" y="2405073"/>
            <a:chExt cx="14400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0434FA-7FB4-4142-81B7-51C7F36C948A}"/>
                    </a:ext>
                  </a:extLst>
                </p14:cNvPr>
                <p14:cNvContentPartPr/>
                <p14:nvPr/>
              </p14:nvContentPartPr>
              <p14:xfrm>
                <a:off x="5387467" y="2493273"/>
                <a:ext cx="119520" cy="109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0434FA-7FB4-4142-81B7-51C7F36C948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378827" y="2484273"/>
                  <a:ext cx="137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0C37250-9F2E-4590-B55B-48A8B3A4B2F1}"/>
                    </a:ext>
                  </a:extLst>
                </p14:cNvPr>
                <p14:cNvContentPartPr/>
                <p14:nvPr/>
              </p14:nvContentPartPr>
              <p14:xfrm>
                <a:off x="5362987" y="2405073"/>
                <a:ext cx="3960" cy="2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0C37250-9F2E-4590-B55B-48A8B3A4B2F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53987" y="2396073"/>
                  <a:ext cx="216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67FC5A3-0456-4514-BB76-4DB815B5A22C}"/>
              </a:ext>
            </a:extLst>
          </p:cNvPr>
          <p:cNvGrpSpPr/>
          <p:nvPr/>
        </p:nvGrpSpPr>
        <p:grpSpPr>
          <a:xfrm>
            <a:off x="4853849" y="3193804"/>
            <a:ext cx="1186560" cy="790080"/>
            <a:chOff x="3640387" y="2395353"/>
            <a:chExt cx="88992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F213F8-C3C1-4B30-8EB1-C23B51389734}"/>
                    </a:ext>
                  </a:extLst>
                </p14:cNvPr>
                <p14:cNvContentPartPr/>
                <p14:nvPr/>
              </p14:nvContentPartPr>
              <p14:xfrm>
                <a:off x="3640387" y="2442873"/>
                <a:ext cx="154800" cy="227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F213F8-C3C1-4B30-8EB1-C23B5138973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631747" y="2433873"/>
                  <a:ext cx="1724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965DDC8-6FEE-413F-8221-AF316049CA84}"/>
                    </a:ext>
                  </a:extLst>
                </p14:cNvPr>
                <p14:cNvContentPartPr/>
                <p14:nvPr/>
              </p14:nvContentPartPr>
              <p14:xfrm>
                <a:off x="3870427" y="2482113"/>
                <a:ext cx="59040" cy="130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965DDC8-6FEE-413F-8221-AF316049CA8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861787" y="2473473"/>
                  <a:ext cx="76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5E5D1EA-47F0-407D-AA51-C787F4F50BE6}"/>
                    </a:ext>
                  </a:extLst>
                </p14:cNvPr>
                <p14:cNvContentPartPr/>
                <p14:nvPr/>
              </p14:nvContentPartPr>
              <p14:xfrm>
                <a:off x="3962587" y="2395353"/>
                <a:ext cx="19080" cy="182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5E5D1EA-47F0-407D-AA51-C787F4F50BE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953587" y="2386713"/>
                  <a:ext cx="36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3FB080-FFF8-4766-AB20-5720C683583F}"/>
                    </a:ext>
                  </a:extLst>
                </p14:cNvPr>
                <p14:cNvContentPartPr/>
                <p14:nvPr/>
              </p14:nvContentPartPr>
              <p14:xfrm>
                <a:off x="4033507" y="2455473"/>
                <a:ext cx="189000" cy="174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3FB080-FFF8-4766-AB20-5720C683583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024507" y="2446833"/>
                  <a:ext cx="206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8B7444C-D9C9-4F6A-83F9-3C6E7FDDCB38}"/>
                    </a:ext>
                  </a:extLst>
                </p14:cNvPr>
                <p14:cNvContentPartPr/>
                <p14:nvPr/>
              </p14:nvContentPartPr>
              <p14:xfrm>
                <a:off x="4267867" y="2480313"/>
                <a:ext cx="135720" cy="120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8B7444C-D9C9-4F6A-83F9-3C6E7FDDCB3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58867" y="2471673"/>
                  <a:ext cx="153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D8AE1CE-F811-4351-A837-08A16CF65419}"/>
                    </a:ext>
                  </a:extLst>
                </p14:cNvPr>
                <p14:cNvContentPartPr/>
                <p14:nvPr/>
              </p14:nvContentPartPr>
              <p14:xfrm>
                <a:off x="4438867" y="2465553"/>
                <a:ext cx="91440" cy="137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D8AE1CE-F811-4351-A837-08A16CF6541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29867" y="2456913"/>
                  <a:ext cx="109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3703F3-EA04-43F0-BA4C-2E671B73F4A9}"/>
                    </a:ext>
                  </a:extLst>
                </p14:cNvPr>
                <p14:cNvContentPartPr/>
                <p14:nvPr/>
              </p14:nvContentPartPr>
              <p14:xfrm>
                <a:off x="3746227" y="2743833"/>
                <a:ext cx="82440" cy="116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3703F3-EA04-43F0-BA4C-2E671B73F4A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737587" y="2734833"/>
                  <a:ext cx="100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91FB060-E34F-4274-A7E7-E45E17BC45F5}"/>
                    </a:ext>
                  </a:extLst>
                </p14:cNvPr>
                <p14:cNvContentPartPr/>
                <p14:nvPr/>
              </p14:nvContentPartPr>
              <p14:xfrm>
                <a:off x="3868627" y="2730873"/>
                <a:ext cx="107280" cy="257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91FB060-E34F-4274-A7E7-E45E17BC45F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59627" y="2721873"/>
                  <a:ext cx="1249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B845D34-D48C-44A4-AAED-013D6581C049}"/>
                    </a:ext>
                  </a:extLst>
                </p14:cNvPr>
                <p14:cNvContentPartPr/>
                <p14:nvPr/>
              </p14:nvContentPartPr>
              <p14:xfrm>
                <a:off x="3984907" y="2719713"/>
                <a:ext cx="143280" cy="13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B845D34-D48C-44A4-AAED-013D6581C04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76267" y="2711073"/>
                  <a:ext cx="160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BE338A3-F3D8-48D6-A386-4069318D3876}"/>
                    </a:ext>
                  </a:extLst>
                </p14:cNvPr>
                <p14:cNvContentPartPr/>
                <p14:nvPr/>
              </p14:nvContentPartPr>
              <p14:xfrm>
                <a:off x="4167427" y="2730873"/>
                <a:ext cx="83520" cy="106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BE338A3-F3D8-48D6-A386-4069318D387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58427" y="2722233"/>
                  <a:ext cx="1011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C070407-5FB5-4F15-AC46-1E5E32E94326}"/>
                    </a:ext>
                  </a:extLst>
                </p14:cNvPr>
                <p14:cNvContentPartPr/>
                <p14:nvPr/>
              </p14:nvContentPartPr>
              <p14:xfrm>
                <a:off x="4282987" y="2614593"/>
                <a:ext cx="141840" cy="22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C070407-5FB5-4F15-AC46-1E5E32E9432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273987" y="2605593"/>
                  <a:ext cx="1594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EC31E13-F627-4DB8-9EE4-9B2C16615F78}"/>
                    </a:ext>
                  </a:extLst>
                </p14:cNvPr>
                <p14:cNvContentPartPr/>
                <p14:nvPr/>
              </p14:nvContentPartPr>
              <p14:xfrm>
                <a:off x="4489627" y="2770833"/>
                <a:ext cx="360" cy="3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EC31E13-F627-4DB8-9EE4-9B2C16615F7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80987" y="2762193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B582F9A-F250-49A8-9250-BA26BE1561B3}"/>
              </a:ext>
            </a:extLst>
          </p:cNvPr>
          <p:cNvGrpSpPr/>
          <p:nvPr/>
        </p:nvGrpSpPr>
        <p:grpSpPr>
          <a:xfrm>
            <a:off x="9624569" y="3193804"/>
            <a:ext cx="2294880" cy="665760"/>
            <a:chOff x="7218427" y="2395353"/>
            <a:chExt cx="1721160" cy="49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A94854-4413-4E30-A862-72BF38D8C12B}"/>
                    </a:ext>
                  </a:extLst>
                </p14:cNvPr>
                <p14:cNvContentPartPr/>
                <p14:nvPr/>
              </p14:nvContentPartPr>
              <p14:xfrm>
                <a:off x="7218427" y="2471673"/>
                <a:ext cx="124560" cy="42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A94854-4413-4E30-A862-72BF38D8C1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09787" y="2462673"/>
                  <a:ext cx="1422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76FF2A4-1A9B-4AAB-BA64-A48EF66B9F54}"/>
                    </a:ext>
                  </a:extLst>
                </p14:cNvPr>
                <p14:cNvContentPartPr/>
                <p14:nvPr/>
              </p14:nvContentPartPr>
              <p14:xfrm>
                <a:off x="7379347" y="2491473"/>
                <a:ext cx="70920" cy="15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76FF2A4-1A9B-4AAB-BA64-A48EF66B9F5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70707" y="2482833"/>
                  <a:ext cx="88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53C9577-2632-4D20-81BA-382687EE4E8A}"/>
                    </a:ext>
                  </a:extLst>
                </p14:cNvPr>
                <p14:cNvContentPartPr/>
                <p14:nvPr/>
              </p14:nvContentPartPr>
              <p14:xfrm>
                <a:off x="7479787" y="2487513"/>
                <a:ext cx="60480" cy="145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53C9577-2632-4D20-81BA-382687EE4E8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71147" y="2478513"/>
                  <a:ext cx="781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F6CACC9-2A4F-4D1E-9DEC-4A851E06ABEF}"/>
                    </a:ext>
                  </a:extLst>
                </p14:cNvPr>
                <p14:cNvContentPartPr/>
                <p14:nvPr/>
              </p14:nvContentPartPr>
              <p14:xfrm>
                <a:off x="7596427" y="2499753"/>
                <a:ext cx="64440" cy="116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F6CACC9-2A4F-4D1E-9DEC-4A851E06ABE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87787" y="2490753"/>
                  <a:ext cx="82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577F910-517A-4D93-8250-C7B01E9BA604}"/>
                    </a:ext>
                  </a:extLst>
                </p14:cNvPr>
                <p14:cNvContentPartPr/>
                <p14:nvPr/>
              </p14:nvContentPartPr>
              <p14:xfrm>
                <a:off x="7866067" y="2395353"/>
                <a:ext cx="19080" cy="188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577F910-517A-4D93-8250-C7B01E9BA6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57427" y="2386353"/>
                  <a:ext cx="36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DD66396-9A3C-4629-8C56-336130F22C28}"/>
                    </a:ext>
                  </a:extLst>
                </p14:cNvPr>
                <p14:cNvContentPartPr/>
                <p14:nvPr/>
              </p14:nvContentPartPr>
              <p14:xfrm>
                <a:off x="7814587" y="2409033"/>
                <a:ext cx="396000" cy="237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DD66396-9A3C-4629-8C56-336130F22C2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05947" y="2400033"/>
                  <a:ext cx="4136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B3CDF95-7302-4472-B65F-86ADF4ABBB08}"/>
                    </a:ext>
                  </a:extLst>
                </p14:cNvPr>
                <p14:cNvContentPartPr/>
                <p14:nvPr/>
              </p14:nvContentPartPr>
              <p14:xfrm>
                <a:off x="8234347" y="2514873"/>
                <a:ext cx="92880" cy="90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B3CDF95-7302-4472-B65F-86ADF4ABBB0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25707" y="2505873"/>
                  <a:ext cx="110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41F1EB8-3EF9-40D5-89A4-B728E8D26CF5}"/>
                    </a:ext>
                  </a:extLst>
                </p14:cNvPr>
                <p14:cNvContentPartPr/>
                <p14:nvPr/>
              </p14:nvContentPartPr>
              <p14:xfrm>
                <a:off x="8262787" y="2504433"/>
                <a:ext cx="155520" cy="336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41F1EB8-3EF9-40D5-89A4-B728E8D26C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54147" y="2495793"/>
                  <a:ext cx="1731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13CEF30-1E42-4622-ABB3-B17C523460AD}"/>
                    </a:ext>
                  </a:extLst>
                </p14:cNvPr>
                <p14:cNvContentPartPr/>
                <p14:nvPr/>
              </p14:nvContentPartPr>
              <p14:xfrm>
                <a:off x="8441707" y="2426673"/>
                <a:ext cx="94680" cy="205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13CEF30-1E42-4622-ABB3-B17C523460A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32707" y="2417673"/>
                  <a:ext cx="112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9068FD4-C7A7-420B-ADCF-04AB38629B7F}"/>
                    </a:ext>
                  </a:extLst>
                </p14:cNvPr>
                <p14:cNvContentPartPr/>
                <p14:nvPr/>
              </p14:nvContentPartPr>
              <p14:xfrm>
                <a:off x="8689387" y="2409033"/>
                <a:ext cx="36000" cy="181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9068FD4-C7A7-420B-ADCF-04AB38629B7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0387" y="2400393"/>
                  <a:ext cx="536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3B8C131-5A96-4A9D-80AA-B2EDC7071239}"/>
                    </a:ext>
                  </a:extLst>
                </p14:cNvPr>
                <p14:cNvContentPartPr/>
                <p14:nvPr/>
              </p14:nvContentPartPr>
              <p14:xfrm>
                <a:off x="8674267" y="2398593"/>
                <a:ext cx="265320" cy="219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3B8C131-5A96-4A9D-80AA-B2EDC707123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65627" y="2389953"/>
                  <a:ext cx="28296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80295D7-D456-413A-B0DE-487D39A869CF}"/>
              </a:ext>
            </a:extLst>
          </p:cNvPr>
          <p:cNvGrpSpPr/>
          <p:nvPr/>
        </p:nvGrpSpPr>
        <p:grpSpPr>
          <a:xfrm>
            <a:off x="8707289" y="3193324"/>
            <a:ext cx="869760" cy="603360"/>
            <a:chOff x="6530467" y="2394993"/>
            <a:chExt cx="65232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C13D56C-5240-45D2-8532-4955328DA8B0}"/>
                    </a:ext>
                  </a:extLst>
                </p14:cNvPr>
                <p14:cNvContentPartPr/>
                <p14:nvPr/>
              </p14:nvContentPartPr>
              <p14:xfrm>
                <a:off x="6530467" y="2394993"/>
                <a:ext cx="261000" cy="280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C13D56C-5240-45D2-8532-4955328DA8B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21467" y="2386353"/>
                  <a:ext cx="2786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C4B6E41-BCFF-4CBE-97BB-D56B94BE2B41}"/>
                    </a:ext>
                  </a:extLst>
                </p14:cNvPr>
                <p14:cNvContentPartPr/>
                <p14:nvPr/>
              </p14:nvContentPartPr>
              <p14:xfrm>
                <a:off x="6801547" y="2519553"/>
                <a:ext cx="70920" cy="126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C4B6E41-BCFF-4CBE-97BB-D56B94BE2B4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92907" y="2510553"/>
                  <a:ext cx="885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FC05EA0-13E4-40F2-9B47-5C1CF0440A26}"/>
                    </a:ext>
                  </a:extLst>
                </p14:cNvPr>
                <p14:cNvContentPartPr/>
                <p14:nvPr/>
              </p14:nvContentPartPr>
              <p14:xfrm>
                <a:off x="6888307" y="2501913"/>
                <a:ext cx="165960" cy="131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FC05EA0-13E4-40F2-9B47-5C1CF0440A2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79667" y="2492913"/>
                  <a:ext cx="1836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087DC05-0A0A-43F4-92E3-117B5C28CE6D}"/>
                    </a:ext>
                  </a:extLst>
                </p14:cNvPr>
                <p14:cNvContentPartPr/>
                <p14:nvPr/>
              </p14:nvContentPartPr>
              <p14:xfrm>
                <a:off x="6699667" y="2713953"/>
                <a:ext cx="137520" cy="1076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087DC05-0A0A-43F4-92E3-117B5C28CE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91027" y="2705313"/>
                  <a:ext cx="155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C2BCFE4-2E9A-44AA-BD49-E0C00D6DE002}"/>
                    </a:ext>
                  </a:extLst>
                </p14:cNvPr>
                <p14:cNvContentPartPr/>
                <p14:nvPr/>
              </p14:nvContentPartPr>
              <p14:xfrm>
                <a:off x="6877507" y="2714313"/>
                <a:ext cx="305280" cy="133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C2BCFE4-2E9A-44AA-BD49-E0C00D6DE00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68507" y="2705673"/>
                  <a:ext cx="32292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A4AE63D-9D31-48CA-9A64-0F7D1464D169}"/>
                  </a:ext>
                </a:extLst>
              </p14:cNvPr>
              <p14:cNvContentPartPr/>
              <p14:nvPr/>
            </p14:nvContentPartPr>
            <p14:xfrm>
              <a:off x="9844889" y="3765484"/>
              <a:ext cx="480" cy="7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A4AE63D-9D31-48CA-9A64-0F7D1464D16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832889" y="3756341"/>
                <a:ext cx="24000" cy="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C64492EA-8345-4F2D-9D58-245F6FE1EB5E}"/>
                  </a:ext>
                </a:extLst>
              </p14:cNvPr>
              <p14:cNvContentPartPr/>
              <p14:nvPr/>
            </p14:nvContentPartPr>
            <p14:xfrm>
              <a:off x="1181369" y="6420844"/>
              <a:ext cx="320640" cy="243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C64492EA-8345-4F2D-9D58-245F6FE1EB5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72362" y="6411840"/>
                <a:ext cx="338293" cy="261489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21155C13-7A5F-413D-8F83-923239B67D11}"/>
              </a:ext>
            </a:extLst>
          </p:cNvPr>
          <p:cNvGrpSpPr/>
          <p:nvPr/>
        </p:nvGrpSpPr>
        <p:grpSpPr>
          <a:xfrm>
            <a:off x="843449" y="6133804"/>
            <a:ext cx="2556960" cy="817920"/>
            <a:chOff x="632587" y="4600353"/>
            <a:chExt cx="1917720" cy="61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6584F8B-3C10-485A-A696-518DCB0E44D4}"/>
                    </a:ext>
                  </a:extLst>
                </p14:cNvPr>
                <p14:cNvContentPartPr/>
                <p14:nvPr/>
              </p14:nvContentPartPr>
              <p14:xfrm>
                <a:off x="632587" y="4632033"/>
                <a:ext cx="188280" cy="2127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6584F8B-3C10-485A-A696-518DCB0E44D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3587" y="4623393"/>
                  <a:ext cx="205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875DA90-772A-4062-A941-8C5E54E733B6}"/>
                    </a:ext>
                  </a:extLst>
                </p14:cNvPr>
                <p14:cNvContentPartPr/>
                <p14:nvPr/>
              </p14:nvContentPartPr>
              <p14:xfrm>
                <a:off x="835987" y="4719513"/>
                <a:ext cx="102600" cy="105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875DA90-772A-4062-A941-8C5E54E733B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6987" y="4710513"/>
                  <a:ext cx="120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B8AAE0A-1032-4BAC-B19F-66C55FAE6C76}"/>
                    </a:ext>
                  </a:extLst>
                </p14:cNvPr>
                <p14:cNvContentPartPr/>
                <p14:nvPr/>
              </p14:nvContentPartPr>
              <p14:xfrm>
                <a:off x="959467" y="4685673"/>
                <a:ext cx="68400" cy="94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B8AAE0A-1032-4BAC-B19F-66C55FAE6C7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0827" y="4676673"/>
                  <a:ext cx="86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F73E56-45B8-4C6B-964A-47C343768E34}"/>
                    </a:ext>
                  </a:extLst>
                </p14:cNvPr>
                <p14:cNvContentPartPr/>
                <p14:nvPr/>
              </p14:nvContentPartPr>
              <p14:xfrm>
                <a:off x="1059547" y="4660473"/>
                <a:ext cx="181800" cy="113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F73E56-45B8-4C6B-964A-47C343768E3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0547" y="4651833"/>
                  <a:ext cx="199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C3BF8A6-1006-4BE1-868B-637918CBE002}"/>
                    </a:ext>
                  </a:extLst>
                </p14:cNvPr>
                <p14:cNvContentPartPr/>
                <p14:nvPr/>
              </p14:nvContentPartPr>
              <p14:xfrm>
                <a:off x="1360147" y="4683153"/>
                <a:ext cx="73440" cy="121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C3BF8A6-1006-4BE1-868B-637918CBE0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51147" y="4674153"/>
                  <a:ext cx="910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56BE131-831D-48AD-8F7F-F8FBF09972E9}"/>
                    </a:ext>
                  </a:extLst>
                </p14:cNvPr>
                <p14:cNvContentPartPr/>
                <p14:nvPr/>
              </p14:nvContentPartPr>
              <p14:xfrm>
                <a:off x="1475707" y="4693233"/>
                <a:ext cx="56880" cy="89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56BE131-831D-48AD-8F7F-F8FBF09972E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67067" y="4684233"/>
                  <a:ext cx="74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E27573F-C8EB-43FE-ACAD-1DD1C832C2AE}"/>
                    </a:ext>
                  </a:extLst>
                </p14:cNvPr>
                <p14:cNvContentPartPr/>
                <p14:nvPr/>
              </p14:nvContentPartPr>
              <p14:xfrm>
                <a:off x="1579387" y="4667313"/>
                <a:ext cx="186120" cy="117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E27573F-C8EB-43FE-ACAD-1DD1C832C2A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70387" y="4658673"/>
                  <a:ext cx="203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676A06A-309E-48BF-91C1-E6BEC52686A5}"/>
                    </a:ext>
                  </a:extLst>
                </p14:cNvPr>
                <p14:cNvContentPartPr/>
                <p14:nvPr/>
              </p14:nvContentPartPr>
              <p14:xfrm>
                <a:off x="1791427" y="4600353"/>
                <a:ext cx="185040" cy="180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676A06A-309E-48BF-91C1-E6BEC52686A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82427" y="4591353"/>
                  <a:ext cx="202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F27629C-57B1-46CA-BA0F-51BA841A1718}"/>
                    </a:ext>
                  </a:extLst>
                </p14:cNvPr>
                <p14:cNvContentPartPr/>
                <p14:nvPr/>
              </p14:nvContentPartPr>
              <p14:xfrm>
                <a:off x="2024707" y="4664793"/>
                <a:ext cx="163080" cy="143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F27629C-57B1-46CA-BA0F-51BA841A171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6067" y="4656153"/>
                  <a:ext cx="180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DBD7EDF-95AF-4C7D-B194-979BF7DF0DCF}"/>
                    </a:ext>
                  </a:extLst>
                </p14:cNvPr>
                <p14:cNvContentPartPr/>
                <p14:nvPr/>
              </p14:nvContentPartPr>
              <p14:xfrm>
                <a:off x="2366347" y="4605753"/>
                <a:ext cx="183960" cy="369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DBD7EDF-95AF-4C7D-B194-979BF7DF0DC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57347" y="4596753"/>
                  <a:ext cx="2016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D21DAE6-00CC-47E2-8BB1-48A78D16F784}"/>
                    </a:ext>
                  </a:extLst>
                </p14:cNvPr>
                <p14:cNvContentPartPr/>
                <p14:nvPr/>
              </p14:nvContentPartPr>
              <p14:xfrm>
                <a:off x="704227" y="4868913"/>
                <a:ext cx="92880" cy="126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D21DAE6-00CC-47E2-8BB1-48A78D16F78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5227" y="4860273"/>
                  <a:ext cx="110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ECD269C-18D0-4558-ADDF-3CC095346D13}"/>
                    </a:ext>
                  </a:extLst>
                </p14:cNvPr>
                <p14:cNvContentPartPr/>
                <p14:nvPr/>
              </p14:nvContentPartPr>
              <p14:xfrm>
                <a:off x="821947" y="4913193"/>
                <a:ext cx="103320" cy="75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ECD269C-18D0-4558-ADDF-3CC095346D1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3307" y="4904553"/>
                  <a:ext cx="120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C021BC2-6D26-4848-AD3F-A7D1FA790DA1}"/>
                    </a:ext>
                  </a:extLst>
                </p14:cNvPr>
                <p14:cNvContentPartPr/>
                <p14:nvPr/>
              </p14:nvContentPartPr>
              <p14:xfrm>
                <a:off x="1089067" y="4829313"/>
                <a:ext cx="299160" cy="384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C021BC2-6D26-4848-AD3F-A7D1FA790DA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80067" y="4820313"/>
                  <a:ext cx="3168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3102209-BECA-44EE-ABAE-2769CB32AD4A}"/>
                    </a:ext>
                  </a:extLst>
                </p14:cNvPr>
                <p14:cNvContentPartPr/>
                <p14:nvPr/>
              </p14:nvContentPartPr>
              <p14:xfrm>
                <a:off x="1538707" y="4903473"/>
                <a:ext cx="108000" cy="87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3102209-BECA-44EE-ABAE-2769CB32AD4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529707" y="4894473"/>
                  <a:ext cx="125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DD29975-5166-4A36-9B52-01087BC3B48B}"/>
                    </a:ext>
                  </a:extLst>
                </p14:cNvPr>
                <p14:cNvContentPartPr/>
                <p14:nvPr/>
              </p14:nvContentPartPr>
              <p14:xfrm>
                <a:off x="1680907" y="4898433"/>
                <a:ext cx="101520" cy="255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DD29975-5166-4A36-9B52-01087BC3B48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672267" y="4889793"/>
                  <a:ext cx="1191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28EF6AE-62AD-4DB0-B263-CD7462C07160}"/>
                    </a:ext>
                  </a:extLst>
                </p14:cNvPr>
                <p14:cNvContentPartPr/>
                <p14:nvPr/>
              </p14:nvContentPartPr>
              <p14:xfrm>
                <a:off x="1807627" y="4855593"/>
                <a:ext cx="21240" cy="1490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28EF6AE-62AD-4DB0-B263-CD7462C0716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798987" y="4846593"/>
                  <a:ext cx="38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C615DF0-FAF7-4B1F-B798-B88E82795240}"/>
                    </a:ext>
                  </a:extLst>
                </p14:cNvPr>
                <p14:cNvContentPartPr/>
                <p14:nvPr/>
              </p14:nvContentPartPr>
              <p14:xfrm>
                <a:off x="1785307" y="4925793"/>
                <a:ext cx="101880" cy="968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C615DF0-FAF7-4B1F-B798-B88E8279524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776667" y="4917153"/>
                  <a:ext cx="1195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178A920-0A88-4BE2-B135-F5CA404BBEF9}"/>
                    </a:ext>
                  </a:extLst>
                </p14:cNvPr>
                <p14:cNvContentPartPr/>
                <p14:nvPr/>
              </p14:nvContentPartPr>
              <p14:xfrm>
                <a:off x="1842907" y="4846593"/>
                <a:ext cx="1080" cy="16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178A920-0A88-4BE2-B135-F5CA404BBEF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33907" y="4837953"/>
                  <a:ext cx="187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EC22123-E6AA-40FF-96BD-4359E79FA9B2}"/>
                    </a:ext>
                  </a:extLst>
                </p14:cNvPr>
                <p14:cNvContentPartPr/>
                <p14:nvPr/>
              </p14:nvContentPartPr>
              <p14:xfrm>
                <a:off x="1894027" y="4891953"/>
                <a:ext cx="104040" cy="115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EC22123-E6AA-40FF-96BD-4359E79FA9B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885387" y="4883313"/>
                  <a:ext cx="121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2B58092-6F47-433F-B09E-6D4C9E5FEC46}"/>
                    </a:ext>
                  </a:extLst>
                </p14:cNvPr>
                <p14:cNvContentPartPr/>
                <p14:nvPr/>
              </p14:nvContentPartPr>
              <p14:xfrm>
                <a:off x="2035867" y="4870713"/>
                <a:ext cx="86040" cy="1339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2B58092-6F47-433F-B09E-6D4C9E5FEC4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27227" y="4861713"/>
                  <a:ext cx="103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4BF9A94-F009-4B2A-988B-068E76408156}"/>
                    </a:ext>
                  </a:extLst>
                </p14:cNvPr>
                <p14:cNvContentPartPr/>
                <p14:nvPr/>
              </p14:nvContentPartPr>
              <p14:xfrm>
                <a:off x="2164027" y="4838673"/>
                <a:ext cx="91440" cy="1468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4BF9A94-F009-4B2A-988B-068E7640815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155387" y="4830033"/>
                  <a:ext cx="10908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58058A5C-C64C-4717-A3F4-7706D30EFF12}"/>
              </a:ext>
            </a:extLst>
          </p:cNvPr>
          <p:cNvGrpSpPr/>
          <p:nvPr/>
        </p:nvGrpSpPr>
        <p:grpSpPr>
          <a:xfrm>
            <a:off x="4785209" y="6033485"/>
            <a:ext cx="3284160" cy="1064535"/>
            <a:chOff x="3588907" y="4525113"/>
            <a:chExt cx="2463120" cy="79840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8C316EE-B0D6-42A1-9772-F42AC4003B0A}"/>
                    </a:ext>
                  </a:extLst>
                </p14:cNvPr>
                <p14:cNvContentPartPr/>
                <p14:nvPr/>
              </p14:nvContentPartPr>
              <p14:xfrm>
                <a:off x="5179027" y="4619793"/>
                <a:ext cx="159120" cy="1303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8C316EE-B0D6-42A1-9772-F42AC4003B0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70027" y="4611153"/>
                  <a:ext cx="176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6F5EC7B-9AB1-4574-8E76-3455C84006C7}"/>
                    </a:ext>
                  </a:extLst>
                </p14:cNvPr>
                <p14:cNvContentPartPr/>
                <p14:nvPr/>
              </p14:nvContentPartPr>
              <p14:xfrm>
                <a:off x="3641827" y="4525113"/>
                <a:ext cx="259200" cy="251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6F5EC7B-9AB1-4574-8E76-3455C84006C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32827" y="4516113"/>
                  <a:ext cx="2768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FFC973F-1F94-4EC5-93D9-B3C81B84E16B}"/>
                    </a:ext>
                  </a:extLst>
                </p14:cNvPr>
                <p14:cNvContentPartPr/>
                <p14:nvPr/>
              </p14:nvContentPartPr>
              <p14:xfrm>
                <a:off x="3903547" y="4652913"/>
                <a:ext cx="72720" cy="1036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FFC973F-1F94-4EC5-93D9-B3C81B84E16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894907" y="4643913"/>
                  <a:ext cx="90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277E25B-BBD7-41C4-B511-BCB64F30C348}"/>
                    </a:ext>
                  </a:extLst>
                </p14:cNvPr>
                <p14:cNvContentPartPr/>
                <p14:nvPr/>
              </p14:nvContentPartPr>
              <p14:xfrm>
                <a:off x="4009387" y="4638513"/>
                <a:ext cx="208440" cy="1378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277E25B-BBD7-41C4-B511-BCB64F30C34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000747" y="4629513"/>
                  <a:ext cx="226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8B8DA98-477E-492F-8188-E5B62258CDDD}"/>
                    </a:ext>
                  </a:extLst>
                </p14:cNvPr>
                <p14:cNvContentPartPr/>
                <p14:nvPr/>
              </p14:nvContentPartPr>
              <p14:xfrm>
                <a:off x="4401427" y="4606833"/>
                <a:ext cx="201240" cy="1530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8B8DA98-477E-492F-8188-E5B62258CDD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92787" y="4597833"/>
                  <a:ext cx="218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3BB2B86-D77D-4EAD-8881-D4AFB8ABA777}"/>
                    </a:ext>
                  </a:extLst>
                </p14:cNvPr>
                <p14:cNvContentPartPr/>
                <p14:nvPr/>
              </p14:nvContentPartPr>
              <p14:xfrm>
                <a:off x="4605187" y="4530513"/>
                <a:ext cx="405360" cy="2620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3BB2B86-D77D-4EAD-8881-D4AFB8ABA77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96187" y="4521513"/>
                  <a:ext cx="423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F68CB74-88F4-4C28-84F3-0AB7F517F4BF}"/>
                    </a:ext>
                  </a:extLst>
                </p14:cNvPr>
                <p14:cNvContentPartPr/>
                <p14:nvPr/>
              </p14:nvContentPartPr>
              <p14:xfrm>
                <a:off x="3588907" y="4816713"/>
                <a:ext cx="123480" cy="1616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F68CB74-88F4-4C28-84F3-0AB7F517F4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80267" y="4807713"/>
                  <a:ext cx="141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83D6696-4106-4A12-905E-45EDD0580BF5}"/>
                    </a:ext>
                  </a:extLst>
                </p14:cNvPr>
                <p14:cNvContentPartPr/>
                <p14:nvPr/>
              </p14:nvContentPartPr>
              <p14:xfrm>
                <a:off x="3730027" y="4884393"/>
                <a:ext cx="99360" cy="98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83D6696-4106-4A12-905E-45EDD0580BF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21027" y="4875393"/>
                  <a:ext cx="117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938CEF7-28DE-45D8-B892-009765DF46DA}"/>
                    </a:ext>
                  </a:extLst>
                </p14:cNvPr>
                <p14:cNvContentPartPr/>
                <p14:nvPr/>
              </p14:nvContentPartPr>
              <p14:xfrm>
                <a:off x="3817147" y="4799073"/>
                <a:ext cx="280800" cy="230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938CEF7-28DE-45D8-B892-009765DF46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08147" y="4790073"/>
                  <a:ext cx="298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0DBC003-A7B3-47B8-8BD5-6816A43508D1}"/>
                    </a:ext>
                  </a:extLst>
                </p14:cNvPr>
                <p14:cNvContentPartPr/>
                <p14:nvPr/>
              </p14:nvContentPartPr>
              <p14:xfrm>
                <a:off x="4036387" y="4844073"/>
                <a:ext cx="417600" cy="4024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0DBC003-A7B3-47B8-8BD5-6816A43508D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27747" y="4835433"/>
                  <a:ext cx="4352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5A8AF43-DDF1-45F4-9934-BEF95DC152C4}"/>
                    </a:ext>
                  </a:extLst>
                </p14:cNvPr>
                <p14:cNvContentPartPr/>
                <p14:nvPr/>
              </p14:nvContentPartPr>
              <p14:xfrm>
                <a:off x="4564507" y="4883234"/>
                <a:ext cx="137160" cy="853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5A8AF43-DDF1-45F4-9934-BEF95DC152C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55507" y="4874594"/>
                  <a:ext cx="1548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6AB71E6-6859-408B-88AB-1A8B8CB85AC8}"/>
                    </a:ext>
                  </a:extLst>
                </p14:cNvPr>
                <p14:cNvContentPartPr/>
                <p14:nvPr/>
              </p14:nvContentPartPr>
              <p14:xfrm>
                <a:off x="4722547" y="4867034"/>
                <a:ext cx="95040" cy="1141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6AB71E6-6859-408B-88AB-1A8B8CB85AC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713547" y="4858394"/>
                  <a:ext cx="112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7AF269D-7C9B-4889-8A0D-D321BF0EFD75}"/>
                    </a:ext>
                  </a:extLst>
                </p14:cNvPr>
                <p14:cNvContentPartPr/>
                <p14:nvPr/>
              </p14:nvContentPartPr>
              <p14:xfrm>
                <a:off x="4836307" y="4789634"/>
                <a:ext cx="254880" cy="1868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7AF269D-7C9B-4889-8A0D-D321BF0EFD7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27667" y="4780634"/>
                  <a:ext cx="272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49F5B10-4E8E-4F3B-8797-B7B6F2C20F5D}"/>
                    </a:ext>
                  </a:extLst>
                </p14:cNvPr>
                <p14:cNvContentPartPr/>
                <p14:nvPr/>
              </p14:nvContentPartPr>
              <p14:xfrm>
                <a:off x="5171107" y="4831394"/>
                <a:ext cx="208080" cy="390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49F5B10-4E8E-4F3B-8797-B7B6F2C20F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162107" y="4822394"/>
                  <a:ext cx="2257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FFF6A35-648F-4493-BA22-30E3A0FD310D}"/>
                    </a:ext>
                  </a:extLst>
                </p14:cNvPr>
                <p14:cNvContentPartPr/>
                <p14:nvPr/>
              </p14:nvContentPartPr>
              <p14:xfrm>
                <a:off x="5456947" y="4789994"/>
                <a:ext cx="115920" cy="2070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FFF6A35-648F-4493-BA22-30E3A0FD310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47947" y="4781354"/>
                  <a:ext cx="133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C9E6CAF-69F7-4F87-B930-2821331123F7}"/>
                    </a:ext>
                  </a:extLst>
                </p14:cNvPr>
                <p14:cNvContentPartPr/>
                <p14:nvPr/>
              </p14:nvContentPartPr>
              <p14:xfrm>
                <a:off x="5600227" y="4818434"/>
                <a:ext cx="24840" cy="1753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C9E6CAF-69F7-4F87-B930-2821331123F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91227" y="4809794"/>
                  <a:ext cx="424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ADF0311-463C-4103-9618-07DCBD28E51E}"/>
                    </a:ext>
                  </a:extLst>
                </p14:cNvPr>
                <p14:cNvContentPartPr/>
                <p14:nvPr/>
              </p14:nvContentPartPr>
              <p14:xfrm>
                <a:off x="5636587" y="4893674"/>
                <a:ext cx="137520" cy="1281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ADF0311-463C-4103-9618-07DCBD28E51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27947" y="4885034"/>
                  <a:ext cx="155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AA2B1EF-7783-4D94-95CC-330B06ADB3E1}"/>
                    </a:ext>
                  </a:extLst>
                </p14:cNvPr>
                <p14:cNvContentPartPr/>
                <p14:nvPr/>
              </p14:nvContentPartPr>
              <p14:xfrm>
                <a:off x="5770147" y="4895474"/>
                <a:ext cx="74160" cy="1080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AA2B1EF-7783-4D94-95CC-330B06ADB3E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61147" y="4886834"/>
                  <a:ext cx="918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DEFD809-F197-4AE3-B33F-C0B41FC7C28D}"/>
                    </a:ext>
                  </a:extLst>
                </p14:cNvPr>
                <p14:cNvContentPartPr/>
                <p14:nvPr/>
              </p14:nvContentPartPr>
              <p14:xfrm>
                <a:off x="5870587" y="4789994"/>
                <a:ext cx="181440" cy="533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DEFD809-F197-4AE3-B33F-C0B41FC7C28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61587" y="4780994"/>
                  <a:ext cx="199080" cy="55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934F6DAC-FE6A-485F-8907-7A222751AA14}"/>
              </a:ext>
            </a:extLst>
          </p:cNvPr>
          <p:cNvGrpSpPr/>
          <p:nvPr/>
        </p:nvGrpSpPr>
        <p:grpSpPr>
          <a:xfrm>
            <a:off x="8718329" y="6011941"/>
            <a:ext cx="3549120" cy="867840"/>
            <a:chOff x="6538747" y="4508956"/>
            <a:chExt cx="2661840" cy="65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FEEDB53-4D29-4791-9198-871BE44BD509}"/>
                    </a:ext>
                  </a:extLst>
                </p14:cNvPr>
                <p14:cNvContentPartPr/>
                <p14:nvPr/>
              </p14:nvContentPartPr>
              <p14:xfrm>
                <a:off x="6538747" y="4508956"/>
                <a:ext cx="277920" cy="2768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FEEDB53-4D29-4791-9198-871BE44BD50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29747" y="4499956"/>
                  <a:ext cx="2955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66706B2-6BD2-4FCD-8AF3-0878198CE78F}"/>
                    </a:ext>
                  </a:extLst>
                </p14:cNvPr>
                <p14:cNvContentPartPr/>
                <p14:nvPr/>
              </p14:nvContentPartPr>
              <p14:xfrm>
                <a:off x="6831427" y="4663756"/>
                <a:ext cx="82800" cy="1087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66706B2-6BD2-4FCD-8AF3-0878198CE78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22787" y="4655116"/>
                  <a:ext cx="100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7A439EE-CD8E-4E30-8C9B-78C92676E758}"/>
                    </a:ext>
                  </a:extLst>
                </p14:cNvPr>
                <p14:cNvContentPartPr/>
                <p14:nvPr/>
              </p14:nvContentPartPr>
              <p14:xfrm>
                <a:off x="6944467" y="4664836"/>
                <a:ext cx="173520" cy="1270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7A439EE-CD8E-4E30-8C9B-78C92676E75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935467" y="4655836"/>
                  <a:ext cx="191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2E9AF50-D572-41F5-9AC6-35B7D0B6A05D}"/>
                    </a:ext>
                  </a:extLst>
                </p14:cNvPr>
                <p14:cNvContentPartPr/>
                <p14:nvPr/>
              </p14:nvContentPartPr>
              <p14:xfrm>
                <a:off x="7291867" y="4655476"/>
                <a:ext cx="208080" cy="1224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2E9AF50-D572-41F5-9AC6-35B7D0B6A05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282867" y="4646836"/>
                  <a:ext cx="225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392EB51-3013-4291-94DE-EE458ED44010}"/>
                    </a:ext>
                  </a:extLst>
                </p14:cNvPr>
                <p14:cNvContentPartPr/>
                <p14:nvPr/>
              </p14:nvContentPartPr>
              <p14:xfrm>
                <a:off x="7544587" y="4673476"/>
                <a:ext cx="132480" cy="1134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392EB51-3013-4291-94DE-EE458ED4401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535947" y="4664476"/>
                  <a:ext cx="150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9DCAA71-0660-4BDB-AE47-0A92CBC6C102}"/>
                    </a:ext>
                  </a:extLst>
                </p14:cNvPr>
                <p14:cNvContentPartPr/>
                <p14:nvPr/>
              </p14:nvContentPartPr>
              <p14:xfrm>
                <a:off x="7717027" y="4663396"/>
                <a:ext cx="86400" cy="2379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9DCAA71-0660-4BDB-AE47-0A92CBC6C10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708027" y="4654396"/>
                  <a:ext cx="1040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B3C80C3-23F4-4E05-B59E-A6853EED0DCD}"/>
                    </a:ext>
                  </a:extLst>
                </p14:cNvPr>
                <p14:cNvContentPartPr/>
                <p14:nvPr/>
              </p14:nvContentPartPr>
              <p14:xfrm>
                <a:off x="7838347" y="4540636"/>
                <a:ext cx="47160" cy="2120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B3C80C3-23F4-4E05-B59E-A6853EED0DC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829707" y="4531996"/>
                  <a:ext cx="64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EDD14AB-F70F-4C16-AD80-7DE5FF6E5458}"/>
                    </a:ext>
                  </a:extLst>
                </p14:cNvPr>
                <p14:cNvContentPartPr/>
                <p14:nvPr/>
              </p14:nvContentPartPr>
              <p14:xfrm>
                <a:off x="7916827" y="4574836"/>
                <a:ext cx="102600" cy="1929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EDD14AB-F70F-4C16-AD80-7DE5FF6E545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907827" y="4565836"/>
                  <a:ext cx="120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DF6E9E9-CDAD-4388-807B-FB6258FD3759}"/>
                    </a:ext>
                  </a:extLst>
                </p14:cNvPr>
                <p14:cNvContentPartPr/>
                <p14:nvPr/>
              </p14:nvContentPartPr>
              <p14:xfrm>
                <a:off x="8000347" y="4648636"/>
                <a:ext cx="218520" cy="1296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DF6E9E9-CDAD-4388-807B-FB6258FD375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991347" y="4639996"/>
                  <a:ext cx="2361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101055D-7A59-47C0-833F-2A0E3F02AEA5}"/>
                    </a:ext>
                  </a:extLst>
                </p14:cNvPr>
                <p14:cNvContentPartPr/>
                <p14:nvPr/>
              </p14:nvContentPartPr>
              <p14:xfrm>
                <a:off x="8370787" y="4574836"/>
                <a:ext cx="27360" cy="1828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101055D-7A59-47C0-833F-2A0E3F02AEA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362147" y="4566196"/>
                  <a:ext cx="45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EAE6F27-B749-4513-B512-291BA1A54ADB}"/>
                    </a:ext>
                  </a:extLst>
                </p14:cNvPr>
                <p14:cNvContentPartPr/>
                <p14:nvPr/>
              </p14:nvContentPartPr>
              <p14:xfrm>
                <a:off x="8313547" y="4536676"/>
                <a:ext cx="312120" cy="216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EAE6F27-B749-4513-B512-291BA1A54AD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04547" y="4527676"/>
                  <a:ext cx="3297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DCAFEAC-CABE-4FAC-BAAC-C6C043D5A18A}"/>
                    </a:ext>
                  </a:extLst>
                </p14:cNvPr>
                <p14:cNvContentPartPr/>
                <p14:nvPr/>
              </p14:nvContentPartPr>
              <p14:xfrm>
                <a:off x="8692987" y="4632796"/>
                <a:ext cx="77040" cy="126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DCAFEAC-CABE-4FAC-BAAC-C6C043D5A18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84347" y="4623796"/>
                  <a:ext cx="94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243D861-6271-4110-BDCA-8A53223DA711}"/>
                    </a:ext>
                  </a:extLst>
                </p14:cNvPr>
                <p14:cNvContentPartPr/>
                <p14:nvPr/>
              </p14:nvContentPartPr>
              <p14:xfrm>
                <a:off x="8801707" y="4629556"/>
                <a:ext cx="52560" cy="1195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243D861-6271-4110-BDCA-8A53223DA71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93067" y="4620916"/>
                  <a:ext cx="70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E8981E6-1D21-4D48-8DD7-3BD79FF7C0EB}"/>
                    </a:ext>
                  </a:extLst>
                </p14:cNvPr>
                <p14:cNvContentPartPr/>
                <p14:nvPr/>
              </p14:nvContentPartPr>
              <p14:xfrm>
                <a:off x="8892787" y="4520476"/>
                <a:ext cx="107280" cy="2340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E8981E6-1D21-4D48-8DD7-3BD79FF7C0E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83787" y="4511476"/>
                  <a:ext cx="1249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C134A23-27D1-4D59-A765-2882438A5D66}"/>
                    </a:ext>
                  </a:extLst>
                </p14:cNvPr>
                <p14:cNvContentPartPr/>
                <p14:nvPr/>
              </p14:nvContentPartPr>
              <p14:xfrm>
                <a:off x="9033907" y="4641796"/>
                <a:ext cx="166680" cy="1126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C134A23-27D1-4D59-A765-2882438A5D6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24907" y="4632796"/>
                  <a:ext cx="184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F485E52-22CA-4438-9255-081DCAF48A07}"/>
                    </a:ext>
                  </a:extLst>
                </p14:cNvPr>
                <p14:cNvContentPartPr/>
                <p14:nvPr/>
              </p14:nvContentPartPr>
              <p14:xfrm>
                <a:off x="6554805" y="4813156"/>
                <a:ext cx="100080" cy="1735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F485E52-22CA-4438-9255-081DCAF48A0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546165" y="4804156"/>
                  <a:ext cx="1177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0A659AC-EFD5-466C-96FD-680DD69127E8}"/>
                    </a:ext>
                  </a:extLst>
                </p14:cNvPr>
                <p14:cNvContentPartPr/>
                <p14:nvPr/>
              </p14:nvContentPartPr>
              <p14:xfrm>
                <a:off x="6656685" y="4902796"/>
                <a:ext cx="136440" cy="2570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0A659AC-EFD5-466C-96FD-680DD69127E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648045" y="4893796"/>
                  <a:ext cx="1540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CB326F9-B952-4A93-853A-89DEBD91483A}"/>
                    </a:ext>
                  </a:extLst>
                </p14:cNvPr>
                <p14:cNvContentPartPr/>
                <p14:nvPr/>
              </p14:nvContentPartPr>
              <p14:xfrm>
                <a:off x="6927765" y="4890556"/>
                <a:ext cx="79920" cy="907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CB326F9-B952-4A93-853A-89DEBD91483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918765" y="4881556"/>
                  <a:ext cx="97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80E6EDA-75C1-4C56-9A6A-607D805B76C4}"/>
                    </a:ext>
                  </a:extLst>
                </p14:cNvPr>
                <p14:cNvContentPartPr/>
                <p14:nvPr/>
              </p14:nvContentPartPr>
              <p14:xfrm>
                <a:off x="7058085" y="4812796"/>
                <a:ext cx="86040" cy="1821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80E6EDA-75C1-4C56-9A6A-607D805B7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049085" y="4803796"/>
                  <a:ext cx="103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12DC918-3A0F-4BA5-9C5B-B0C57873D30D}"/>
                    </a:ext>
                  </a:extLst>
                </p14:cNvPr>
                <p14:cNvContentPartPr/>
                <p14:nvPr/>
              </p14:nvContentPartPr>
              <p14:xfrm>
                <a:off x="7186965" y="4894876"/>
                <a:ext cx="90000" cy="1011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12DC918-3A0F-4BA5-9C5B-B0C57873D30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78325" y="4886236"/>
                  <a:ext cx="107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C0B7792-6987-484A-B4CC-6BAF9E32A8E5}"/>
                    </a:ext>
                  </a:extLst>
                </p14:cNvPr>
                <p14:cNvContentPartPr/>
                <p14:nvPr/>
              </p14:nvContentPartPr>
              <p14:xfrm>
                <a:off x="7285605" y="4832236"/>
                <a:ext cx="217440" cy="1832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C0B7792-6987-484A-B4CC-6BAF9E32A8E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76605" y="4823236"/>
                  <a:ext cx="2350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2211A72-EF6C-4795-BA65-56AC178BE3D9}"/>
                    </a:ext>
                  </a:extLst>
                </p14:cNvPr>
                <p14:cNvContentPartPr/>
                <p14:nvPr/>
              </p14:nvContentPartPr>
              <p14:xfrm>
                <a:off x="7521045" y="4897036"/>
                <a:ext cx="18360" cy="66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2211A72-EF6C-4795-BA65-56AC178BE3D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12405" y="4888396"/>
                  <a:ext cx="36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91B16AF-9BA6-4CC5-A184-A97522AEB38E}"/>
                    </a:ext>
                  </a:extLst>
                </p14:cNvPr>
                <p14:cNvContentPartPr/>
                <p14:nvPr/>
              </p14:nvContentPartPr>
              <p14:xfrm>
                <a:off x="7521045" y="4847716"/>
                <a:ext cx="4680" cy="49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91B16AF-9BA6-4CC5-A184-A97522AEB38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512405" y="4839076"/>
                  <a:ext cx="22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EC5E831-B134-45C3-A03A-9D47C72BD394}"/>
                    </a:ext>
                  </a:extLst>
                </p14:cNvPr>
                <p14:cNvContentPartPr/>
                <p14:nvPr/>
              </p14:nvContentPartPr>
              <p14:xfrm>
                <a:off x="7583685" y="4887676"/>
                <a:ext cx="85320" cy="932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EC5E831-B134-45C3-A03A-9D47C72BD39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75045" y="4879036"/>
                  <a:ext cx="1029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00068B6-9742-4C5D-94F9-F34B5A5BBFAB}"/>
                    </a:ext>
                  </a:extLst>
                </p14:cNvPr>
                <p14:cNvContentPartPr/>
                <p14:nvPr/>
              </p14:nvContentPartPr>
              <p14:xfrm>
                <a:off x="7683765" y="4895956"/>
                <a:ext cx="82800" cy="2390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00068B6-9742-4C5D-94F9-F34B5A5BBFA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674765" y="4887316"/>
                  <a:ext cx="100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3D7132F-B443-4C23-8F1F-DF91D9DF853D}"/>
                    </a:ext>
                  </a:extLst>
                </p14:cNvPr>
                <p14:cNvContentPartPr/>
                <p14:nvPr/>
              </p14:nvContentPartPr>
              <p14:xfrm>
                <a:off x="7918485" y="4878676"/>
                <a:ext cx="109080" cy="1126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3D7132F-B443-4C23-8F1F-DF91D9DF853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909485" y="4869676"/>
                  <a:ext cx="126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A3CE691-CF64-481E-9233-C7F1E273943D}"/>
                    </a:ext>
                  </a:extLst>
                </p14:cNvPr>
                <p14:cNvContentPartPr/>
                <p14:nvPr/>
              </p14:nvContentPartPr>
              <p14:xfrm>
                <a:off x="8065365" y="4857796"/>
                <a:ext cx="188280" cy="1681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A3CE691-CF64-481E-9233-C7F1E273943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056725" y="4848796"/>
                  <a:ext cx="205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83F71C7-201A-409D-9631-DD3D29B23617}"/>
                    </a:ext>
                  </a:extLst>
                </p14:cNvPr>
                <p14:cNvContentPartPr/>
                <p14:nvPr/>
              </p14:nvContentPartPr>
              <p14:xfrm>
                <a:off x="8151045" y="4895596"/>
                <a:ext cx="103320" cy="100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83F71C7-201A-409D-9631-DD3D29B2361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142405" y="4886596"/>
                  <a:ext cx="120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D6C0587-3A32-4D24-90A5-C8CD3D7508DD}"/>
                    </a:ext>
                  </a:extLst>
                </p14:cNvPr>
                <p14:cNvContentPartPr/>
                <p14:nvPr/>
              </p14:nvContentPartPr>
              <p14:xfrm>
                <a:off x="8353365" y="4925836"/>
                <a:ext cx="7920" cy="43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D6C0587-3A32-4D24-90A5-C8CD3D7508D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344365" y="4916836"/>
                  <a:ext cx="25560" cy="2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147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Pooh !</dc:creator>
  <cp:lastModifiedBy>Pooh !</cp:lastModifiedBy>
  <cp:revision>1</cp:revision>
  <dcterms:created xsi:type="dcterms:W3CDTF">2021-08-10T04:27:02Z</dcterms:created>
  <dcterms:modified xsi:type="dcterms:W3CDTF">2021-08-10T04:28:20Z</dcterms:modified>
</cp:coreProperties>
</file>