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57865" y="2147977"/>
            <a:ext cx="9739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ru-RU" sz="2800" dirty="0"/>
              <a:t>Построение и обучение нейронной сети для идентификации фокусного расстояния по серии изображений</a:t>
            </a:r>
            <a:r>
              <a:rPr lang="ru-RU" sz="2800" b="1" dirty="0"/>
              <a:t>» </a:t>
            </a:r>
            <a:endParaRPr lang="ru-RU" sz="28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964921" y="4244999"/>
            <a:ext cx="2669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(«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SmartGetDistance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792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2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4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8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7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78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44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0424" y="316593"/>
            <a:ext cx="9270670" cy="684071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</p:spTree>
    <p:extLst>
      <p:ext uri="{BB962C8B-B14F-4D97-AF65-F5344CB8AC3E}">
        <p14:creationId xmlns:p14="http://schemas.microsoft.com/office/powerpoint/2010/main" val="91005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87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8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1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29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3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4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4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</TotalTime>
  <Words>19</Words>
  <Application>Microsoft Office PowerPoint</Application>
  <PresentationFormat>Широкоэкранный</PresentationFormat>
  <Paragraphs>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Tw Cen MT</vt:lpstr>
      <vt:lpstr>Контур</vt:lpstr>
      <vt:lpstr>Презентация PowerPoint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Губарев</dc:creator>
  <cp:lastModifiedBy>Сергей Губарев</cp:lastModifiedBy>
  <cp:revision>3</cp:revision>
  <dcterms:created xsi:type="dcterms:W3CDTF">2018-11-11T15:56:07Z</dcterms:created>
  <dcterms:modified xsi:type="dcterms:W3CDTF">2018-11-11T16:14:29Z</dcterms:modified>
</cp:coreProperties>
</file>