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90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e8aa0f6e7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e8aa0f6e7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e8aa0f6e7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e8aa0f6e7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200" b="1">
                <a:solidFill>
                  <a:srgbClr val="0C7182"/>
                </a:solidFill>
              </a:rPr>
              <a:t>Tablet Test Launch Findings</a:t>
            </a:r>
            <a:endParaRPr lang="en-US" altLang="en-GB" sz="4200" b="1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14"/>
          <p:cNvSpPr txBox="1"/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Summary</a:t>
            </a:r>
            <a:endParaRPr i="1"/>
          </a:p>
        </p:txBody>
      </p:sp>
      <p:sp>
        <p:nvSpPr>
          <p:cNvPr id="7" name="Text Box 6"/>
          <p:cNvSpPr txBox="1"/>
          <p:nvPr/>
        </p:nvSpPr>
        <p:spPr>
          <a:xfrm>
            <a:off x="402590" y="1226185"/>
            <a:ext cx="8060055" cy="3021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800" b="1"/>
              <a:t>Goal:</a:t>
            </a:r>
            <a:r>
              <a:rPr lang="en-US" altLang="en-US" sz="1800"/>
              <a:t> Evaluate the tablet system's ability to improve efficiency and customer satisfaction.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 b="1"/>
              <a:t>Approach:</a:t>
            </a:r>
            <a:endParaRPr lang="en-US" altLang="en-US" sz="18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Conducted a pilot program at Sauce &amp; Spoon with 50 participants.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Used tablets for ordering, checkout, and feedback collection.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Collected survey responses to measure success.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 b="1"/>
              <a:t>Outcome: </a:t>
            </a:r>
            <a:r>
              <a:rPr lang="en-US" altLang="en-US" sz="1800"/>
              <a:t>Key insights gained to guide the rollout process.</a:t>
            </a:r>
            <a:endParaRPr lang="en-US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15"/>
          <p:cNvSpPr txBox="1"/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Overview</a:t>
            </a:r>
            <a:endParaRPr i="1"/>
          </a:p>
        </p:txBody>
      </p:sp>
      <p:sp>
        <p:nvSpPr>
          <p:cNvPr id="1" name="Text Box 0"/>
          <p:cNvSpPr txBox="1"/>
          <p:nvPr/>
        </p:nvSpPr>
        <p:spPr>
          <a:xfrm>
            <a:off x="392430" y="1245235"/>
            <a:ext cx="7797165" cy="2915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800" b="1"/>
              <a:t>Primary Focus:</a:t>
            </a:r>
            <a:endParaRPr lang="en-US" altLang="en-US" sz="18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Customer satisfaction.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Order accuracy and efficiency.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Checkout experience.</a:t>
            </a:r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r>
              <a:rPr lang="en-US" altLang="en-US" sz="1800" b="1"/>
              <a:t>Evaluation Indicators:</a:t>
            </a:r>
            <a:endParaRPr lang="en-US" altLang="en-US" sz="18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Customer feedback ratings (e.g., satisfaction and ease of use).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Measured ticket times and checkout durations.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Technical issues reported.</a:t>
            </a:r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16"/>
          <p:cNvSpPr txBox="1"/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Findings</a:t>
            </a:r>
            <a:endParaRPr i="1"/>
          </a:p>
        </p:txBody>
      </p:sp>
      <p:sp>
        <p:nvSpPr>
          <p:cNvPr id="1" name="Text Box 0"/>
          <p:cNvSpPr txBox="1"/>
          <p:nvPr/>
        </p:nvSpPr>
        <p:spPr>
          <a:xfrm>
            <a:off x="418465" y="996315"/>
            <a:ext cx="8174355" cy="3590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Customer Satisfaction: 87% rated their experience as positive or very positive.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Order Accuracy: 95% of orders were accurate.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1" i="1"/>
              <a:t>Efficiency:</a:t>
            </a:r>
            <a:endParaRPr lang="en-US" altLang="en-US" sz="1800" b="1" i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800"/>
              <a:t>Average ticket time: 10 minutes (slightly above the goal).</a:t>
            </a:r>
            <a:endParaRPr lang="en-US" altLang="en-US" sz="18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800"/>
              <a:t>Average checkout time: 1.2 minutes (close to the goal).</a:t>
            </a:r>
            <a:endParaRPr lang="en-US" altLang="en-US" sz="18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Technical Issues: 10% of users reported minor tablet malfunctions.</a:t>
            </a:r>
            <a:endParaRPr lang="en-US" altLang="en-US" sz="180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8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/>
              <a:t>Visuals:</a:t>
            </a:r>
            <a:endParaRPr lang="en-US" altLang="en-US" sz="18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A bar or pie chart summarizing satisfaction levels.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Add icons or simple visuals to highlight key stats.</a:t>
            </a:r>
            <a:endParaRPr lang="en-US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7"/>
          <p:cNvSpPr txBox="1"/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Next Steps</a:t>
            </a:r>
            <a:endParaRPr i="1"/>
          </a:p>
        </p:txBody>
      </p:sp>
      <p:sp>
        <p:nvSpPr>
          <p:cNvPr id="1" name="Text Box 0"/>
          <p:cNvSpPr txBox="1"/>
          <p:nvPr/>
        </p:nvSpPr>
        <p:spPr>
          <a:xfrm>
            <a:off x="437515" y="1181100"/>
            <a:ext cx="8335010" cy="2287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 b="1"/>
              <a:t>Improve System Reliability</a:t>
            </a:r>
            <a:endParaRPr lang="en-US" altLang="en-US" sz="2000" b="1"/>
          </a:p>
          <a:p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Address technical issues to reduce the error rate from 10% to under 5%.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Conduct additional training for staff to handle technical challenges efficiently.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Schedule routine software updates and tablet maintenance.</a:t>
            </a:r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18"/>
          <p:cNvSpPr txBox="1"/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Next Steps</a:t>
            </a:r>
            <a:endParaRPr i="1"/>
          </a:p>
        </p:txBody>
      </p:sp>
      <p:sp>
        <p:nvSpPr>
          <p:cNvPr id="1" name="Text Box 0"/>
          <p:cNvSpPr txBox="1"/>
          <p:nvPr/>
        </p:nvSpPr>
        <p:spPr>
          <a:xfrm>
            <a:off x="478790" y="1167765"/>
            <a:ext cx="7863840" cy="2700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 b="1"/>
              <a:t>Enhance the Customer Experience</a:t>
            </a:r>
            <a:endParaRPr lang="en-US" altLang="en-US" sz="2000" b="1"/>
          </a:p>
          <a:p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Simplify the user interface for broader demographic appeal.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Add visual aids for menu items to reduce ordering errors.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Incorporate marketing strategies to emphasize the benefits of tablet use to customers.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Begin phased implementation at other Sauce &amp; Spoon locations.</a:t>
            </a:r>
            <a:endParaRPr lang="en-US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1593</Words>
  <Application>WPS Presentation</Application>
  <PresentationFormat/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[Title]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Tablet Test Launch Findings</dc:title>
  <dc:creator/>
  <cp:lastModifiedBy>pooja</cp:lastModifiedBy>
  <cp:revision>1</cp:revision>
  <dcterms:created xsi:type="dcterms:W3CDTF">2025-01-07T19:35:34Z</dcterms:created>
  <dcterms:modified xsi:type="dcterms:W3CDTF">2025-01-07T19:35:34Z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85C91572840049A1B1415531BD56923A_12</vt:lpwstr>
  </property>
  <property fmtid="{D5CDD505-2E9C-101B-9397-08002B2CF9AE}" pid="3" name="KSOProductBuildVer">
    <vt:lpwstr>1033-12.2.0.19805</vt:lpwstr>
  </property>
</Properties>
</file>