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tablet pilot launched at both locations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weekend before we ran a successful test run at one location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Hard work of many team members over the course of a few months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Now, let’s take a look at how successful it was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ca0fa4b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ca0fa4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made a list of evaluation questions around how we wanted to measure success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included questions around tablet experience, satisfaction, visit length, if they experienced any technical issues, and more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administered the survey by offering it on the tablet after they pay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a0fa4b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a0fa4b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Guests were generally satisfied with their experience, but there’s room for improvement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Other results included: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Guests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preferred their experience with the tablets over a traditional waiter experience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Guests found the checkout process quick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There’s still work to do on improving speed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 orders are still being made incorrectly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a0fa4b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a0fa4b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Guests noted that they were still waiting the usual time for their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Guests noted that they were spending the same amount of time at the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One goal for the tablets was to decrease visit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We’ll work with the GMs to speed up visit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a0fa4b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a0fa4b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Guests noted that some of their tablets weren’t working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want to put a plan in place to check tablets at the beginning the night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also want to put a plan in place to swap out tablets immediately if that happens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Tablet Pilot Findings</a:t>
            </a:r>
            <a:endParaRPr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140750" y="1711150"/>
            <a:ext cx="68625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Milestone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Restaurant tablet pilot launched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pen Sans"/>
                <a:ea typeface="Open Sans"/>
                <a:cs typeface="Open Sans"/>
                <a:sym typeface="Open Sans"/>
              </a:rPr>
              <a:t>How we got there...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5" name="Google Shape;65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ctrTitle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3200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140750" y="1317500"/>
            <a:ext cx="68625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Did we achieve our goals?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Were customers satisfied?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In order to evaluate the tablet launch, we asked guests to complete a survey on the tablet at the end of their visit.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75" name="Google Shape;75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4294967295" type="ctrTitle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b="1" sz="3200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40750" y="1693325"/>
            <a:ext cx="6862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Open Sans"/>
                <a:ea typeface="Open Sans"/>
                <a:cs typeface="Open Sans"/>
                <a:sym typeface="Open Sans"/>
              </a:rPr>
              <a:t>72%</a:t>
            </a:r>
            <a:endParaRPr sz="5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of guests rated their experience as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either a 4 or 5 (Great)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4294967295" type="ctrTitle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Recommendation #1</a:t>
            </a:r>
            <a:endParaRPr b="1" sz="3200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140750" y="1317500"/>
            <a:ext cx="68625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Survey Finding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Table turn time didn’t decrease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Recommendation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Work with GMs on speeding up guest visits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95" name="Google Shape;95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4294967295" type="ctrTitle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Recommendation #2</a:t>
            </a:r>
            <a:endParaRPr b="1" sz="3200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140750" y="1317500"/>
            <a:ext cx="68625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Survey Finding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Tablet malfunctions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pen Sans"/>
                <a:ea typeface="Open Sans"/>
                <a:cs typeface="Open Sans"/>
                <a:sym typeface="Open Sans"/>
              </a:rPr>
              <a:t>Recommendation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Implement process for checking tablets before service/changing out tablets between guests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