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F7853E-2CCF-4613-A7E0-CB2E92076768}">
  <a:tblStyle styleId="{69F7853E-2CCF-4613-A7E0-CB2E920767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421f8f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421f8f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{69F7853E-2CCF-4613-A7E0-CB2E92076768}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Landscape Designer/Web Designer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Knowledge of website design and plants; strong relationships with OG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Invested in the project as a team member. Possible resistance if Landscape Designer role is affected.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daily as 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Existing Clients and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customer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Can give feedback on the customer experience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Some highly interested; others less so. Resistance only if Plant Pals affects main product line.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as needed to inform and get feedback.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Green’s Investors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Secondary stakeholder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Financial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at present. Project could affect their investment if it affects Office Green’s performance. 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Receptionist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employee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125475" y="858363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270450" y="993450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411225" y="21986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4937675" y="24039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957450" y="395422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