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635" y="13970"/>
            <a:ext cx="12191365" cy="2752725"/>
          </a:xfrm>
          <a:prstGeom prst="rect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35" y="2766695"/>
            <a:ext cx="12191365" cy="40913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8265" y="1078865"/>
            <a:ext cx="3784600" cy="256349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034790" y="1079500"/>
            <a:ext cx="4123944" cy="25628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320405" y="1079500"/>
            <a:ext cx="1763395" cy="1104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20405" y="2388870"/>
            <a:ext cx="1764665" cy="1106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0355580" y="2442210"/>
            <a:ext cx="1764792" cy="11064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0355580" y="1078865"/>
            <a:ext cx="1764792" cy="11055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8265" y="4136390"/>
            <a:ext cx="4123690" cy="256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418965" y="4136390"/>
            <a:ext cx="4123944" cy="25615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749665" y="4017010"/>
            <a:ext cx="3314700" cy="26809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Pooja Bharti</dc:creator>
  <cp:lastModifiedBy>Pooja Bharti</cp:lastModifiedBy>
  <cp:revision>4</cp:revision>
  <dcterms:created xsi:type="dcterms:W3CDTF">2025-01-21T11:14:00Z</dcterms:created>
  <dcterms:modified xsi:type="dcterms:W3CDTF">2025-01-24T19:26:20Z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D1DDE80CDFA4499899D336F66E2F04E0_13</vt:lpwstr>
  </property>
  <property fmtid="{D5CDD505-2E9C-101B-9397-08002B2CF9AE}" pid="3" name="KSOProductBuildVer">
    <vt:lpwstr>1033-12.2.0.19805</vt:lpwstr>
  </property>
</Properties>
</file>