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56" d="100"/>
          <a:sy n="56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DA5C-55C3-3E60-B070-2592A00F8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13499-BEDE-3EA3-0AFC-175FC6DDC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2FC61-6B22-2D8B-F6A6-18CE612A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7644-2B89-4A56-B52E-66782488DEE7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D4F03-0983-DE3B-D66C-66665721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F1484-E80D-FF26-0596-14F94700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CCEA-A281-4934-A0BB-3E866EC8E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80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50F8-AE46-7502-7E8E-462D7CE1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FD45E-EE74-A5D9-975C-48BD0F524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B4BF4-022D-54B0-7247-622A4E50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7644-2B89-4A56-B52E-66782488DEE7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C4E2B-8E1E-D263-428A-20520A040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10008-0C41-E95A-47C0-37FDFE41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CCEA-A281-4934-A0BB-3E866EC8E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58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1E2D1-8DC7-4F22-86E0-7BEBBF0EA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E3792-8723-25E7-62BF-513E3553B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3C650-4817-AD82-E702-440A433F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7644-2B89-4A56-B52E-66782488DEE7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7EAA6-68DA-3722-7467-63FFFA68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A634-B03A-2A19-5CFA-DB0B60F9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CCEA-A281-4934-A0BB-3E866EC8E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78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134E-4E2F-A077-9D60-873FFE5D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874BC-9E38-B193-2610-EFCC82DBE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02988-F7B5-45BE-1660-617EF2C7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7644-2B89-4A56-B52E-66782488DEE7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F3231-4FEA-4561-A5F2-1B9485B2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EF87B-CCE1-D8DC-E9AC-552B8983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CCEA-A281-4934-A0BB-3E866EC8E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65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7374-527F-B84B-DCB6-7D615B69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909D4-4C23-41EE-49B4-99638415E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DE92D-2FDB-137B-8414-11ED2BB8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7644-2B89-4A56-B52E-66782488DEE7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BD725-4636-1737-5660-F64739F4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F5A2E-8920-5426-8245-3C36B5A6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CCEA-A281-4934-A0BB-3E866EC8E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58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4C96-BB0A-7A16-E498-2AAE2E01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EA7F5-E1F1-7148-B091-C9716455E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58778-D675-D0FC-EB43-183B7A8E5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F453C-70E2-2FB3-AF4E-283C94A2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7644-2B89-4A56-B52E-66782488DEE7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59B19-353A-4641-0405-67C4ED6F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D19A1-29CF-3B36-AEEB-08668E57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CCEA-A281-4934-A0BB-3E866EC8E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32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8F8F-E8A8-18C6-2F3F-CA6D9A79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0CA07-202E-24D9-68A2-1713087A9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EAB2B-42C2-3AC7-06DC-83727549E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AAE37-9474-81E1-C713-6773F2D58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3DBAE-97C5-60D3-2693-6B75081AB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964FC-81F7-271A-6DB4-2D941BA8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7644-2B89-4A56-B52E-66782488DEE7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C42C0-352D-AC69-5F59-1A694A6A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E0791-17B1-261F-77C1-0E9707E6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CCEA-A281-4934-A0BB-3E866EC8E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8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D03C-3926-B38B-52BE-C3922B1F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58ADE-FC1A-B709-78D6-93BA4F92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7644-2B89-4A56-B52E-66782488DEE7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1571C-CC1F-93D5-2BA8-1AE2FC69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5E3CD-A82B-3E8A-0156-0E8149B4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CCEA-A281-4934-A0BB-3E866EC8E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01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25F15-3BB1-C467-1142-4D374180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7644-2B89-4A56-B52E-66782488DEE7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62942-86A2-70A6-D9A8-885061D8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E5592-10EC-CA40-B2C7-FBE96AEC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CCEA-A281-4934-A0BB-3E866EC8E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28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8BA8-5DF4-A3FD-C7FD-D59DC066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A16C4-B006-FDDF-13E2-AF995F553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3343B-7F95-DE7D-EE5B-4BE26F150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66437-8713-93AB-F7F6-3D30769B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7644-2B89-4A56-B52E-66782488DEE7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E4FBD-5746-DFC4-AA22-8F45578E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C48A3-E3BC-657F-B8DD-49C35345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CCEA-A281-4934-A0BB-3E866EC8E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94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69F2-386C-DB1F-DBD3-A264D07F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27A99-9969-4FDA-E6F0-6A22BE418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77ED4-E92C-6BF0-B143-FE079D43E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D6867-7598-DEA4-4556-0643EBA0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7644-2B89-4A56-B52E-66782488DEE7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9B4E8-DFC3-A7F1-FA12-57A4ED1B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899ED-B4BB-AC87-3426-A66F7731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CCEA-A281-4934-A0BB-3E866EC8E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81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A5619-1F4F-2A1D-2161-1C6C9A1F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F551D-143C-D106-F18F-4F52A0F2F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72FF6-8C5C-CD0E-EE5F-A583D1F22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37644-2B89-4A56-B52E-66782488DEE7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CCC63-EF73-F8B9-1EEF-C61CCDD02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CF15C-FFB7-E0E2-4C3A-543F788AC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CCCEA-A281-4934-A0BB-3E866EC8E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75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E90C03-F7E3-30F5-DC68-4D0D565FFFA8}"/>
              </a:ext>
            </a:extLst>
          </p:cNvPr>
          <p:cNvSpPr txBox="1"/>
          <p:nvPr/>
        </p:nvSpPr>
        <p:spPr>
          <a:xfrm>
            <a:off x="672860" y="569343"/>
            <a:ext cx="1095554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SSH </a:t>
            </a:r>
            <a:r>
              <a:rPr lang="en-US" sz="4000" b="1" dirty="0">
                <a:sym typeface="Wingdings" panose="05000000000000000000" pitchFamily="2" charset="2"/>
              </a:rPr>
              <a:t> Secure Shell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It is a network communication protocol that enables two computers to communicate and share data.</a:t>
            </a:r>
          </a:p>
          <a:p>
            <a:endParaRPr lang="en-US" sz="3200" b="1" dirty="0">
              <a:sym typeface="Wingdings" panose="05000000000000000000" pitchFamily="2" charset="2"/>
            </a:endParaRPr>
          </a:p>
          <a:p>
            <a:r>
              <a:rPr lang="en-US" sz="3200" b="1" dirty="0">
                <a:sym typeface="Wingdings" panose="05000000000000000000" pitchFamily="2" charset="2"/>
              </a:rPr>
              <a:t>Types of SSH:-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DSA (No longer allowed by default in OpenSSH 7.0+)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RSA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ECDSA (OpenSSH 5.7+)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ed25519 (OpenSSH 6.5+)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67935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choudhary</dc:creator>
  <cp:lastModifiedBy>pooja choudhary</cp:lastModifiedBy>
  <cp:revision>1</cp:revision>
  <dcterms:created xsi:type="dcterms:W3CDTF">2022-07-27T12:10:41Z</dcterms:created>
  <dcterms:modified xsi:type="dcterms:W3CDTF">2022-07-27T12:10:42Z</dcterms:modified>
</cp:coreProperties>
</file>