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2" r:id="rId4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06" y="7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86415" y="3295632"/>
            <a:ext cx="943678" cy="799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14068" y="3371397"/>
            <a:ext cx="737573" cy="819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00869" y="3359255"/>
            <a:ext cx="945454" cy="731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2726" y="1206522"/>
            <a:ext cx="5198546" cy="365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1" y="2101674"/>
            <a:ext cx="35814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b="0" spc="275" dirty="0" err="1">
                <a:latin typeface="Bandal"/>
                <a:cs typeface="Bandal"/>
              </a:rPr>
              <a:t>VR</a:t>
            </a:r>
            <a:r>
              <a:rPr sz="1200" b="0" spc="275" dirty="0" err="1">
                <a:latin typeface="Bandal"/>
                <a:cs typeface="Bandal"/>
              </a:rPr>
              <a:t>박스</a:t>
            </a:r>
            <a:r>
              <a:rPr sz="1200" b="0" spc="-250" dirty="0">
                <a:latin typeface="Bandal"/>
                <a:cs typeface="Bandal"/>
              </a:rPr>
              <a:t> </a:t>
            </a:r>
            <a:r>
              <a:rPr sz="1200" b="0" spc="325" dirty="0">
                <a:latin typeface="Bandal"/>
                <a:cs typeface="Bandal"/>
              </a:rPr>
              <a:t>프로젝트</a:t>
            </a:r>
            <a:endParaRPr sz="1200" dirty="0">
              <a:latin typeface="Bandal"/>
              <a:cs typeface="Band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374" y="230003"/>
            <a:ext cx="1634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0" spc="275" dirty="0" err="1">
                <a:latin typeface="Bandal"/>
                <a:cs typeface="Bandal"/>
              </a:rPr>
              <a:t>박스</a:t>
            </a:r>
            <a:r>
              <a:rPr sz="1200" b="0" spc="-215" dirty="0">
                <a:latin typeface="Bandal"/>
                <a:cs typeface="Bandal"/>
              </a:rPr>
              <a:t> </a:t>
            </a:r>
            <a:r>
              <a:rPr sz="1200" b="0" spc="300" dirty="0">
                <a:solidFill>
                  <a:srgbClr val="970000"/>
                </a:solidFill>
                <a:latin typeface="Bandal"/>
                <a:cs typeface="Bandal"/>
              </a:rPr>
              <a:t>클래스</a:t>
            </a:r>
            <a:r>
              <a:rPr sz="1200" b="0" spc="-215" dirty="0">
                <a:solidFill>
                  <a:srgbClr val="970000"/>
                </a:solidFill>
                <a:latin typeface="Bandal"/>
                <a:cs typeface="Bandal"/>
              </a:rPr>
              <a:t> </a:t>
            </a:r>
            <a:r>
              <a:rPr sz="1200" b="0" spc="300" dirty="0">
                <a:solidFill>
                  <a:srgbClr val="970000"/>
                </a:solidFill>
                <a:latin typeface="Bandal"/>
                <a:cs typeface="Bandal"/>
              </a:rPr>
              <a:t>로드맵</a:t>
            </a:r>
            <a:endParaRPr sz="1200" dirty="0">
              <a:latin typeface="Bandal"/>
              <a:cs typeface="Band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499" y="1292647"/>
            <a:ext cx="938530" cy="250825"/>
          </a:xfrm>
          <a:custGeom>
            <a:avLst/>
            <a:gdLst/>
            <a:ahLst/>
            <a:cxnLst/>
            <a:rect l="l" t="t" r="r" b="b"/>
            <a:pathLst>
              <a:path w="938530" h="250825">
                <a:moveTo>
                  <a:pt x="938098" y="250499"/>
                </a:moveTo>
                <a:lnTo>
                  <a:pt x="0" y="250499"/>
                </a:lnTo>
                <a:lnTo>
                  <a:pt x="0" y="0"/>
                </a:lnTo>
                <a:lnTo>
                  <a:pt x="938098" y="0"/>
                </a:lnTo>
                <a:lnTo>
                  <a:pt x="938098" y="25049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7024" y="1323914"/>
            <a:ext cx="279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50" dirty="0">
                <a:latin typeface="Bandal"/>
                <a:cs typeface="Bandal"/>
              </a:rPr>
              <a:t>인원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649" y="1626046"/>
            <a:ext cx="938530" cy="250825"/>
          </a:xfrm>
          <a:custGeom>
            <a:avLst/>
            <a:gdLst/>
            <a:ahLst/>
            <a:cxnLst/>
            <a:rect l="l" t="t" r="r" b="b"/>
            <a:pathLst>
              <a:path w="938530" h="250825">
                <a:moveTo>
                  <a:pt x="938098" y="250499"/>
                </a:moveTo>
                <a:lnTo>
                  <a:pt x="0" y="250499"/>
                </a:lnTo>
                <a:lnTo>
                  <a:pt x="0" y="0"/>
                </a:lnTo>
                <a:lnTo>
                  <a:pt x="938098" y="0"/>
                </a:lnTo>
                <a:lnTo>
                  <a:pt x="938098" y="25049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173" y="1657317"/>
            <a:ext cx="279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90" dirty="0">
                <a:latin typeface="Bandal"/>
                <a:cs typeface="Bandal"/>
              </a:rPr>
              <a:t>유형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499" y="967073"/>
            <a:ext cx="938530" cy="250825"/>
          </a:xfrm>
          <a:custGeom>
            <a:avLst/>
            <a:gdLst/>
            <a:ahLst/>
            <a:cxnLst/>
            <a:rect l="l" t="t" r="r" b="b"/>
            <a:pathLst>
              <a:path w="938530" h="250825">
                <a:moveTo>
                  <a:pt x="938098" y="250499"/>
                </a:moveTo>
                <a:lnTo>
                  <a:pt x="0" y="250499"/>
                </a:lnTo>
                <a:lnTo>
                  <a:pt x="0" y="0"/>
                </a:lnTo>
                <a:lnTo>
                  <a:pt x="938098" y="0"/>
                </a:lnTo>
                <a:lnTo>
                  <a:pt x="938098" y="25049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7024" y="998341"/>
            <a:ext cx="279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50" dirty="0">
                <a:latin typeface="Bandal"/>
                <a:cs typeface="Bandal"/>
              </a:rPr>
              <a:t>영역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3302" y="1292347"/>
            <a:ext cx="3493770" cy="250825"/>
          </a:xfrm>
          <a:custGeom>
            <a:avLst/>
            <a:gdLst/>
            <a:ahLst/>
            <a:cxnLst/>
            <a:rect l="l" t="t" r="r" b="b"/>
            <a:pathLst>
              <a:path w="3493770" h="250825">
                <a:moveTo>
                  <a:pt x="0" y="0"/>
                </a:moveTo>
                <a:lnTo>
                  <a:pt x="3493187" y="0"/>
                </a:lnTo>
                <a:lnTo>
                  <a:pt x="3493187" y="250499"/>
                </a:lnTo>
                <a:lnTo>
                  <a:pt x="0" y="250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41670" y="1323619"/>
            <a:ext cx="4629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1 :</a:t>
            </a:r>
            <a:r>
              <a:rPr sz="1000" b="1" spc="-85" dirty="0">
                <a:latin typeface="Arial"/>
                <a:cs typeface="Arial"/>
              </a:rPr>
              <a:t> </a:t>
            </a:r>
            <a:r>
              <a:rPr sz="1000" b="0" spc="330" dirty="0">
                <a:latin typeface="Bandal"/>
                <a:cs typeface="Bandal"/>
              </a:rPr>
              <a:t>소수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62364" y="1292797"/>
            <a:ext cx="1693545" cy="250825"/>
          </a:xfrm>
          <a:custGeom>
            <a:avLst/>
            <a:gdLst/>
            <a:ahLst/>
            <a:cxnLst/>
            <a:rect l="l" t="t" r="r" b="b"/>
            <a:pathLst>
              <a:path w="1693545" h="250825">
                <a:moveTo>
                  <a:pt x="0" y="0"/>
                </a:moveTo>
                <a:lnTo>
                  <a:pt x="1693496" y="0"/>
                </a:lnTo>
                <a:lnTo>
                  <a:pt x="1693496" y="250499"/>
                </a:lnTo>
                <a:lnTo>
                  <a:pt x="0" y="250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80871" y="1324067"/>
            <a:ext cx="4629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1 :</a:t>
            </a:r>
            <a:r>
              <a:rPr sz="1000" b="1" spc="-85" dirty="0">
                <a:latin typeface="Arial"/>
                <a:cs typeface="Arial"/>
              </a:rPr>
              <a:t> </a:t>
            </a:r>
            <a:r>
              <a:rPr sz="1000" b="0" spc="330" dirty="0">
                <a:latin typeface="Bandal"/>
                <a:cs typeface="Bandal"/>
              </a:rPr>
              <a:t>소수</a:t>
            </a:r>
            <a:endParaRPr sz="1000">
              <a:latin typeface="Bandal"/>
              <a:cs typeface="Band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45298" y="1288034"/>
            <a:ext cx="1703070" cy="260350"/>
            <a:chOff x="6945298" y="1288034"/>
            <a:chExt cx="1703070" cy="260350"/>
          </a:xfrm>
        </p:grpSpPr>
        <p:sp>
          <p:nvSpPr>
            <p:cNvPr id="14" name="object 14"/>
            <p:cNvSpPr/>
            <p:nvPr/>
          </p:nvSpPr>
          <p:spPr>
            <a:xfrm>
              <a:off x="6950061" y="1292797"/>
              <a:ext cx="1693545" cy="250825"/>
            </a:xfrm>
            <a:custGeom>
              <a:avLst/>
              <a:gdLst/>
              <a:ahLst/>
              <a:cxnLst/>
              <a:rect l="l" t="t" r="r" b="b"/>
              <a:pathLst>
                <a:path w="1693545" h="250825">
                  <a:moveTo>
                    <a:pt x="1693496" y="250499"/>
                  </a:moveTo>
                  <a:lnTo>
                    <a:pt x="0" y="250499"/>
                  </a:lnTo>
                  <a:lnTo>
                    <a:pt x="0" y="0"/>
                  </a:lnTo>
                  <a:lnTo>
                    <a:pt x="1693496" y="0"/>
                  </a:lnTo>
                  <a:lnTo>
                    <a:pt x="1693496" y="250499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50061" y="1292797"/>
              <a:ext cx="1693545" cy="250825"/>
            </a:xfrm>
            <a:custGeom>
              <a:avLst/>
              <a:gdLst/>
              <a:ahLst/>
              <a:cxnLst/>
              <a:rect l="l" t="t" r="r" b="b"/>
              <a:pathLst>
                <a:path w="1693545" h="250825">
                  <a:moveTo>
                    <a:pt x="0" y="0"/>
                  </a:moveTo>
                  <a:lnTo>
                    <a:pt x="1693496" y="0"/>
                  </a:lnTo>
                  <a:lnTo>
                    <a:pt x="1693496" y="250499"/>
                  </a:lnTo>
                  <a:lnTo>
                    <a:pt x="0" y="250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568586" y="1324067"/>
            <a:ext cx="4629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latin typeface="Arial"/>
                <a:cs typeface="Arial"/>
              </a:rPr>
              <a:t>1 :</a:t>
            </a:r>
            <a:r>
              <a:rPr sz="1000" b="1" spc="-90" dirty="0">
                <a:latin typeface="Arial"/>
                <a:cs typeface="Arial"/>
              </a:rPr>
              <a:t> </a:t>
            </a:r>
            <a:r>
              <a:rPr sz="1000" b="0" spc="290" dirty="0">
                <a:latin typeface="Bandal"/>
                <a:cs typeface="Bandal"/>
              </a:rPr>
              <a:t>다수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23302" y="1626046"/>
            <a:ext cx="3493770" cy="250825"/>
          </a:xfrm>
          <a:custGeom>
            <a:avLst/>
            <a:gdLst/>
            <a:ahLst/>
            <a:cxnLst/>
            <a:rect l="l" t="t" r="r" b="b"/>
            <a:pathLst>
              <a:path w="3493770" h="250825">
                <a:moveTo>
                  <a:pt x="0" y="0"/>
                </a:moveTo>
                <a:lnTo>
                  <a:pt x="3493187" y="0"/>
                </a:lnTo>
                <a:lnTo>
                  <a:pt x="3493187" y="250499"/>
                </a:lnTo>
                <a:lnTo>
                  <a:pt x="0" y="250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871464" y="1657317"/>
            <a:ext cx="406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135" dirty="0">
                <a:latin typeface="Bandal"/>
                <a:cs typeface="Bandal"/>
              </a:rPr>
              <a:t>폐쇄형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62364" y="1626046"/>
            <a:ext cx="1693545" cy="250825"/>
          </a:xfrm>
          <a:custGeom>
            <a:avLst/>
            <a:gdLst/>
            <a:ahLst/>
            <a:cxnLst/>
            <a:rect l="l" t="t" r="r" b="b"/>
            <a:pathLst>
              <a:path w="1693545" h="250825">
                <a:moveTo>
                  <a:pt x="0" y="0"/>
                </a:moveTo>
                <a:lnTo>
                  <a:pt x="1693496" y="0"/>
                </a:lnTo>
                <a:lnTo>
                  <a:pt x="1693496" y="250499"/>
                </a:lnTo>
                <a:lnTo>
                  <a:pt x="0" y="250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6945298" y="1629971"/>
            <a:ext cx="1703070" cy="260350"/>
            <a:chOff x="6945298" y="1629971"/>
            <a:chExt cx="1703070" cy="260350"/>
          </a:xfrm>
        </p:grpSpPr>
        <p:sp>
          <p:nvSpPr>
            <p:cNvPr id="21" name="object 21"/>
            <p:cNvSpPr/>
            <p:nvPr/>
          </p:nvSpPr>
          <p:spPr>
            <a:xfrm>
              <a:off x="6950061" y="1634734"/>
              <a:ext cx="1693545" cy="250825"/>
            </a:xfrm>
            <a:custGeom>
              <a:avLst/>
              <a:gdLst/>
              <a:ahLst/>
              <a:cxnLst/>
              <a:rect l="l" t="t" r="r" b="b"/>
              <a:pathLst>
                <a:path w="1693545" h="250825">
                  <a:moveTo>
                    <a:pt x="1693496" y="250499"/>
                  </a:moveTo>
                  <a:lnTo>
                    <a:pt x="0" y="250499"/>
                  </a:lnTo>
                  <a:lnTo>
                    <a:pt x="0" y="0"/>
                  </a:lnTo>
                  <a:lnTo>
                    <a:pt x="1693496" y="0"/>
                  </a:lnTo>
                  <a:lnTo>
                    <a:pt x="1693496" y="250499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50061" y="1634734"/>
              <a:ext cx="1693545" cy="250825"/>
            </a:xfrm>
            <a:custGeom>
              <a:avLst/>
              <a:gdLst/>
              <a:ahLst/>
              <a:cxnLst/>
              <a:rect l="l" t="t" r="r" b="b"/>
              <a:pathLst>
                <a:path w="1693545" h="250825">
                  <a:moveTo>
                    <a:pt x="0" y="0"/>
                  </a:moveTo>
                  <a:lnTo>
                    <a:pt x="1693496" y="0"/>
                  </a:lnTo>
                  <a:lnTo>
                    <a:pt x="1693496" y="250499"/>
                  </a:lnTo>
                  <a:lnTo>
                    <a:pt x="0" y="250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10679" y="1666004"/>
            <a:ext cx="21945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00225" algn="l"/>
              </a:tabLst>
            </a:pPr>
            <a:r>
              <a:rPr sz="1500" b="0" spc="202" baseline="2777" dirty="0">
                <a:latin typeface="Bandal"/>
                <a:cs typeface="Bandal"/>
              </a:rPr>
              <a:t>폐쇄형	</a:t>
            </a:r>
            <a:r>
              <a:rPr sz="1000" b="0" spc="190" dirty="0">
                <a:latin typeface="Bandal"/>
                <a:cs typeface="Bandal"/>
              </a:rPr>
              <a:t>개방형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23302" y="967373"/>
            <a:ext cx="3493770" cy="250825"/>
          </a:xfrm>
          <a:custGeom>
            <a:avLst/>
            <a:gdLst/>
            <a:ahLst/>
            <a:cxnLst/>
            <a:rect l="l" t="t" r="r" b="b"/>
            <a:pathLst>
              <a:path w="3493770" h="250825">
                <a:moveTo>
                  <a:pt x="0" y="0"/>
                </a:moveTo>
                <a:lnTo>
                  <a:pt x="3493187" y="0"/>
                </a:lnTo>
                <a:lnTo>
                  <a:pt x="3493187" y="250499"/>
                </a:lnTo>
                <a:lnTo>
                  <a:pt x="0" y="250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33376" y="998646"/>
            <a:ext cx="279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90" dirty="0">
                <a:latin typeface="Bandal"/>
                <a:cs typeface="Bandal"/>
              </a:rPr>
              <a:t>학습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167814" y="966773"/>
            <a:ext cx="3475990" cy="250825"/>
          </a:xfrm>
          <a:custGeom>
            <a:avLst/>
            <a:gdLst/>
            <a:ahLst/>
            <a:cxnLst/>
            <a:rect l="l" t="t" r="r" b="b"/>
            <a:pathLst>
              <a:path w="3475990" h="250825">
                <a:moveTo>
                  <a:pt x="0" y="0"/>
                </a:moveTo>
                <a:lnTo>
                  <a:pt x="3475792" y="0"/>
                </a:lnTo>
                <a:lnTo>
                  <a:pt x="3475792" y="250499"/>
                </a:lnTo>
                <a:lnTo>
                  <a:pt x="0" y="250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73015" y="998046"/>
            <a:ext cx="6718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90" dirty="0">
                <a:latin typeface="Bandal"/>
                <a:cs typeface="Bandal"/>
              </a:rPr>
              <a:t>놀이</a:t>
            </a:r>
            <a:r>
              <a:rPr sz="1000" b="0" spc="-270" dirty="0">
                <a:latin typeface="Bandal"/>
                <a:cs typeface="Bandal"/>
              </a:rPr>
              <a:t> </a:t>
            </a:r>
            <a:r>
              <a:rPr sz="1000" b="1" dirty="0">
                <a:latin typeface="Arial"/>
                <a:cs typeface="Arial"/>
              </a:rPr>
              <a:t>+ </a:t>
            </a:r>
            <a:r>
              <a:rPr sz="1000" b="0" spc="290" dirty="0">
                <a:latin typeface="Bandal"/>
                <a:cs typeface="Bandal"/>
              </a:rPr>
              <a:t>학습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23147" y="624473"/>
            <a:ext cx="3616960" cy="250825"/>
          </a:xfrm>
          <a:custGeom>
            <a:avLst/>
            <a:gdLst/>
            <a:ahLst/>
            <a:cxnLst/>
            <a:rect l="l" t="t" r="r" b="b"/>
            <a:pathLst>
              <a:path w="3616960" h="250825">
                <a:moveTo>
                  <a:pt x="3491242" y="250499"/>
                </a:moveTo>
                <a:lnTo>
                  <a:pt x="0" y="250499"/>
                </a:lnTo>
                <a:lnTo>
                  <a:pt x="0" y="0"/>
                </a:lnTo>
                <a:lnTo>
                  <a:pt x="3491242" y="0"/>
                </a:lnTo>
                <a:lnTo>
                  <a:pt x="3616492" y="125249"/>
                </a:lnTo>
                <a:lnTo>
                  <a:pt x="3491242" y="250499"/>
                </a:lnTo>
                <a:close/>
              </a:path>
            </a:pathLst>
          </a:custGeom>
          <a:solidFill>
            <a:srgbClr val="CFE1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26619" y="645710"/>
            <a:ext cx="3028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Roboto"/>
                <a:cs typeface="Roboto"/>
              </a:rPr>
              <a:t>[1.0]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08325" y="645710"/>
            <a:ext cx="95631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b="1" spc="-5" dirty="0">
                <a:latin typeface="Roboto"/>
                <a:cs typeface="Roboto"/>
              </a:rPr>
              <a:t>V</a:t>
            </a:r>
            <a:r>
              <a:rPr sz="1100" b="1" spc="-5" dirty="0">
                <a:latin typeface="Roboto"/>
                <a:cs typeface="Roboto"/>
              </a:rPr>
              <a:t>R Live</a:t>
            </a:r>
            <a:r>
              <a:rPr sz="1100" b="1" spc="-75" dirty="0">
                <a:latin typeface="Roboto"/>
                <a:cs typeface="Roboto"/>
              </a:rPr>
              <a:t> </a:t>
            </a:r>
            <a:r>
              <a:rPr sz="1100" b="0" spc="275" dirty="0">
                <a:latin typeface="Bandal"/>
                <a:cs typeface="Bandal"/>
              </a:rPr>
              <a:t>클래스</a:t>
            </a:r>
            <a:endParaRPr sz="1100" dirty="0">
              <a:latin typeface="Bandal"/>
              <a:cs typeface="Band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43164" y="624323"/>
            <a:ext cx="3519804" cy="250825"/>
          </a:xfrm>
          <a:custGeom>
            <a:avLst/>
            <a:gdLst/>
            <a:ahLst/>
            <a:cxnLst/>
            <a:rect l="l" t="t" r="r" b="b"/>
            <a:pathLst>
              <a:path w="3519804" h="250825">
                <a:moveTo>
                  <a:pt x="3394343" y="250499"/>
                </a:moveTo>
                <a:lnTo>
                  <a:pt x="0" y="250499"/>
                </a:lnTo>
                <a:lnTo>
                  <a:pt x="125249" y="125249"/>
                </a:lnTo>
                <a:lnTo>
                  <a:pt x="0" y="0"/>
                </a:lnTo>
                <a:lnTo>
                  <a:pt x="3394343" y="0"/>
                </a:lnTo>
                <a:lnTo>
                  <a:pt x="3519592" y="125249"/>
                </a:lnTo>
                <a:lnTo>
                  <a:pt x="3394343" y="250499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92598" y="640289"/>
            <a:ext cx="328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Roboto"/>
                <a:cs typeface="Roboto"/>
              </a:rPr>
              <a:t>[2.0]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10283" y="665690"/>
            <a:ext cx="12128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25" dirty="0">
                <a:latin typeface="Bandal"/>
                <a:cs typeface="Bandal"/>
              </a:rPr>
              <a:t>메타버스</a:t>
            </a:r>
            <a:r>
              <a:rPr sz="1000" b="0" spc="-300" dirty="0">
                <a:latin typeface="Bandal"/>
                <a:cs typeface="Bandal"/>
              </a:rPr>
              <a:t> </a:t>
            </a:r>
            <a:r>
              <a:rPr sz="1000" b="0" spc="290" dirty="0">
                <a:latin typeface="Bandal"/>
                <a:cs typeface="Bandal"/>
              </a:rPr>
              <a:t>키즈</a:t>
            </a:r>
            <a:r>
              <a:rPr sz="1000" b="0" spc="-254" dirty="0">
                <a:latin typeface="Bandal"/>
                <a:cs typeface="Bandal"/>
              </a:rPr>
              <a:t> </a:t>
            </a:r>
            <a:r>
              <a:rPr sz="1000" b="0" spc="250" dirty="0">
                <a:latin typeface="Bandal"/>
                <a:cs typeface="Bandal"/>
              </a:rPr>
              <a:t>클래스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4349" y="624323"/>
            <a:ext cx="938530" cy="250825"/>
          </a:xfrm>
          <a:custGeom>
            <a:avLst/>
            <a:gdLst/>
            <a:ahLst/>
            <a:cxnLst/>
            <a:rect l="l" t="t" r="r" b="b"/>
            <a:pathLst>
              <a:path w="938530" h="250825">
                <a:moveTo>
                  <a:pt x="938098" y="250499"/>
                </a:moveTo>
                <a:lnTo>
                  <a:pt x="0" y="250499"/>
                </a:lnTo>
                <a:lnTo>
                  <a:pt x="0" y="0"/>
                </a:lnTo>
                <a:lnTo>
                  <a:pt x="938098" y="0"/>
                </a:lnTo>
                <a:lnTo>
                  <a:pt x="938098" y="25049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84961" y="655593"/>
            <a:ext cx="406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50" dirty="0">
                <a:latin typeface="Bandal"/>
                <a:cs typeface="Bandal"/>
              </a:rPr>
              <a:t>클래스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4649" y="2779444"/>
            <a:ext cx="938530" cy="2280285"/>
          </a:xfrm>
          <a:custGeom>
            <a:avLst/>
            <a:gdLst/>
            <a:ahLst/>
            <a:cxnLst/>
            <a:rect l="l" t="t" r="r" b="b"/>
            <a:pathLst>
              <a:path w="938530" h="2280285">
                <a:moveTo>
                  <a:pt x="938098" y="2279695"/>
                </a:moveTo>
                <a:lnTo>
                  <a:pt x="0" y="2279695"/>
                </a:lnTo>
                <a:lnTo>
                  <a:pt x="0" y="0"/>
                </a:lnTo>
                <a:lnTo>
                  <a:pt x="938098" y="0"/>
                </a:lnTo>
                <a:lnTo>
                  <a:pt x="938098" y="2279695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23348" y="3749112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3825">
              <a:lnSpc>
                <a:spcPct val="100000"/>
              </a:lnSpc>
              <a:spcBef>
                <a:spcPts val="100"/>
              </a:spcBef>
            </a:pPr>
            <a:r>
              <a:rPr sz="1000" b="0" spc="250" dirty="0">
                <a:latin typeface="Bandal"/>
                <a:cs typeface="Bandal"/>
              </a:rPr>
              <a:t>화면  </a:t>
            </a:r>
            <a:r>
              <a:rPr sz="1000" b="0" spc="225" dirty="0">
                <a:latin typeface="Bandal"/>
                <a:cs typeface="Bandal"/>
              </a:rPr>
              <a:t>레퍼런스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24765" y="2847687"/>
            <a:ext cx="1061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50" dirty="0">
                <a:latin typeface="Bandal"/>
                <a:cs typeface="Bandal"/>
              </a:rPr>
              <a:t>미니특공대</a:t>
            </a:r>
            <a:r>
              <a:rPr sz="1000" b="0" spc="-320" dirty="0">
                <a:latin typeface="Bandal"/>
                <a:cs typeface="Bandal"/>
              </a:rPr>
              <a:t> </a:t>
            </a:r>
            <a:r>
              <a:rPr sz="1000" b="0" spc="190" dirty="0">
                <a:latin typeface="Bandal"/>
                <a:cs typeface="Bandal"/>
              </a:rPr>
              <a:t>선생님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4499" y="1959446"/>
            <a:ext cx="938530" cy="66103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810"/>
              </a:spcBef>
            </a:pPr>
            <a:r>
              <a:rPr sz="1000" b="0" spc="290" dirty="0">
                <a:latin typeface="Bandal"/>
                <a:cs typeface="Bandal"/>
              </a:rPr>
              <a:t>수익</a:t>
            </a:r>
            <a:r>
              <a:rPr sz="1000" b="0" spc="-204" dirty="0">
                <a:latin typeface="Bandal"/>
                <a:cs typeface="Bandal"/>
              </a:rPr>
              <a:t> </a:t>
            </a:r>
            <a:r>
              <a:rPr sz="1000" b="0" spc="204" dirty="0">
                <a:latin typeface="Bandal"/>
                <a:cs typeface="Bandal"/>
              </a:rPr>
              <a:t>모델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122189" y="3061593"/>
            <a:ext cx="1687195" cy="0"/>
          </a:xfrm>
          <a:custGeom>
            <a:avLst/>
            <a:gdLst/>
            <a:ahLst/>
            <a:cxnLst/>
            <a:rect l="l" t="t" r="r" b="b"/>
            <a:pathLst>
              <a:path w="1687195">
                <a:moveTo>
                  <a:pt x="0" y="0"/>
                </a:moveTo>
                <a:lnTo>
                  <a:pt x="1687196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75661" y="3061593"/>
            <a:ext cx="1687195" cy="0"/>
          </a:xfrm>
          <a:custGeom>
            <a:avLst/>
            <a:gdLst/>
            <a:ahLst/>
            <a:cxnLst/>
            <a:rect l="l" t="t" r="r" b="b"/>
            <a:pathLst>
              <a:path w="1687195">
                <a:moveTo>
                  <a:pt x="0" y="0"/>
                </a:moveTo>
                <a:lnTo>
                  <a:pt x="1687196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23434" y="3061593"/>
            <a:ext cx="1687830" cy="0"/>
          </a:xfrm>
          <a:custGeom>
            <a:avLst/>
            <a:gdLst/>
            <a:ahLst/>
            <a:cxnLst/>
            <a:rect l="l" t="t" r="r" b="b"/>
            <a:pathLst>
              <a:path w="1687830">
                <a:moveTo>
                  <a:pt x="0" y="0"/>
                </a:moveTo>
                <a:lnTo>
                  <a:pt x="168720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76893" y="3061593"/>
            <a:ext cx="1687830" cy="0"/>
          </a:xfrm>
          <a:custGeom>
            <a:avLst/>
            <a:gdLst/>
            <a:ahLst/>
            <a:cxnLst/>
            <a:rect l="l" t="t" r="r" b="b"/>
            <a:pathLst>
              <a:path w="1687829">
                <a:moveTo>
                  <a:pt x="0" y="0"/>
                </a:moveTo>
                <a:lnTo>
                  <a:pt x="1687221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563982" y="2847687"/>
            <a:ext cx="813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50" dirty="0">
                <a:latin typeface="Bandal"/>
                <a:cs typeface="Bandal"/>
              </a:rPr>
              <a:t>클래스</a:t>
            </a:r>
            <a:r>
              <a:rPr sz="1000" b="0" spc="-285" dirty="0">
                <a:latin typeface="Bandal"/>
                <a:cs typeface="Bandal"/>
              </a:rPr>
              <a:t> </a:t>
            </a:r>
            <a:r>
              <a:rPr sz="1000" b="0" spc="250" dirty="0">
                <a:latin typeface="Bandal"/>
                <a:cs typeface="Bandal"/>
              </a:rPr>
              <a:t>플랫폼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72186" y="2847687"/>
            <a:ext cx="93726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25" dirty="0" err="1">
                <a:latin typeface="Bandal"/>
                <a:cs typeface="Bandal"/>
              </a:rPr>
              <a:t>메타버스</a:t>
            </a:r>
            <a:r>
              <a:rPr sz="1000" b="0" spc="190" dirty="0" err="1">
                <a:latin typeface="Bandal"/>
                <a:cs typeface="Bandal"/>
              </a:rPr>
              <a:t>섬</a:t>
            </a:r>
            <a:endParaRPr sz="1000" dirty="0">
              <a:latin typeface="Bandal"/>
              <a:cs typeface="Band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56793" y="2847696"/>
            <a:ext cx="9340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229" dirty="0">
                <a:latin typeface="Bandal"/>
                <a:cs typeface="Bandal"/>
              </a:rPr>
              <a:t>아이트래킹</a:t>
            </a:r>
            <a:r>
              <a:rPr sz="1000" b="0" spc="-315" dirty="0">
                <a:latin typeface="Bandal"/>
                <a:cs typeface="Bandal"/>
              </a:rPr>
              <a:t> </a:t>
            </a:r>
            <a:r>
              <a:rPr sz="1000" b="0" spc="290" dirty="0">
                <a:latin typeface="Bandal"/>
                <a:cs typeface="Bandal"/>
              </a:rPr>
              <a:t>기술</a:t>
            </a:r>
            <a:endParaRPr sz="1000" dirty="0">
              <a:latin typeface="Bandal"/>
              <a:cs typeface="Band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83237" y="3199342"/>
            <a:ext cx="1367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marR="5080" indent="-14604">
              <a:lnSpc>
                <a:spcPct val="100000"/>
              </a:lnSpc>
              <a:spcBef>
                <a:spcPts val="100"/>
              </a:spcBef>
            </a:pPr>
            <a:r>
              <a:rPr sz="900" spc="70" dirty="0">
                <a:latin typeface="Noto Sans CJK JP Black"/>
                <a:cs typeface="Noto Sans CJK JP Black"/>
              </a:rPr>
              <a:t>선생님의</a:t>
            </a:r>
            <a:r>
              <a:rPr sz="900" spc="-1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얼굴</a:t>
            </a:r>
            <a:r>
              <a:rPr sz="900" spc="-10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또는</a:t>
            </a:r>
            <a:r>
              <a:rPr sz="900" spc="-10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전신이  미니특공대 캐릭터로</a:t>
            </a:r>
            <a:r>
              <a:rPr sz="900" spc="-10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변신</a:t>
            </a:r>
            <a:endParaRPr sz="900">
              <a:latin typeface="Noto Sans CJK JP Black"/>
              <a:cs typeface="Noto Sans CJK JP Blac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19655" y="3199342"/>
            <a:ext cx="149288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0489">
              <a:lnSpc>
                <a:spcPct val="100000"/>
              </a:lnSpc>
              <a:spcBef>
                <a:spcPts val="100"/>
              </a:spcBef>
            </a:pPr>
            <a:r>
              <a:rPr sz="900" spc="70" dirty="0" err="1">
                <a:latin typeface="Noto Sans CJK JP Black"/>
                <a:cs typeface="Noto Sans CJK JP Black"/>
              </a:rPr>
              <a:t>아이들만의</a:t>
            </a:r>
            <a:r>
              <a:rPr sz="900" spc="70" dirty="0">
                <a:latin typeface="Noto Sans CJK JP Black"/>
                <a:cs typeface="Noto Sans CJK JP Black"/>
              </a:rPr>
              <a:t> </a:t>
            </a:r>
            <a:r>
              <a:rPr lang="en-US" sz="900" spc="45" dirty="0" err="1">
                <a:latin typeface="Arial"/>
                <a:cs typeface="Arial"/>
              </a:rPr>
              <a:t>VR</a:t>
            </a:r>
            <a:r>
              <a:rPr sz="900" spc="45" dirty="0" err="1">
                <a:latin typeface="Noto Sans CJK JP Black"/>
                <a:cs typeface="Noto Sans CJK JP Black"/>
              </a:rPr>
              <a:t>이모지로</a:t>
            </a:r>
            <a:r>
              <a:rPr sz="900" spc="45" dirty="0">
                <a:latin typeface="Noto Sans CJK JP Black"/>
                <a:cs typeface="Noto Sans CJK JP Black"/>
              </a:rPr>
              <a:t>  </a:t>
            </a:r>
            <a:r>
              <a:rPr sz="900" spc="70" dirty="0">
                <a:latin typeface="Noto Sans CJK JP Black"/>
                <a:cs typeface="Noto Sans CJK JP Black"/>
              </a:rPr>
              <a:t>메타버스 클래스 플랫폼</a:t>
            </a:r>
            <a:r>
              <a:rPr sz="900" spc="-9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입장</a:t>
            </a:r>
            <a:endParaRPr sz="900" dirty="0">
              <a:latin typeface="Noto Sans CJK JP Black"/>
              <a:cs typeface="Noto Sans CJK JP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161774" y="3199342"/>
            <a:ext cx="13468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5080" indent="-171450">
              <a:lnSpc>
                <a:spcPct val="100000"/>
              </a:lnSpc>
              <a:spcBef>
                <a:spcPts val="100"/>
              </a:spcBef>
            </a:pPr>
            <a:r>
              <a:rPr sz="900" spc="70" dirty="0">
                <a:latin typeface="Noto Sans CJK JP Black"/>
                <a:cs typeface="Noto Sans CJK JP Black"/>
              </a:rPr>
              <a:t>소문으로만 </a:t>
            </a:r>
            <a:r>
              <a:rPr sz="900" spc="70" dirty="0" err="1">
                <a:latin typeface="Noto Sans CJK JP Black"/>
                <a:cs typeface="Noto Sans CJK JP Black"/>
              </a:rPr>
              <a:t>듣던</a:t>
            </a:r>
            <a:r>
              <a:rPr sz="900" spc="-65" dirty="0">
                <a:latin typeface="Noto Sans CJK JP Black"/>
                <a:cs typeface="Noto Sans CJK JP Black"/>
              </a:rPr>
              <a:t> </a:t>
            </a:r>
            <a:r>
              <a:rPr lang="en-US" sz="900" spc="-65" dirty="0" err="1">
                <a:latin typeface="Noto Sans CJK JP Black"/>
                <a:cs typeface="Noto Sans CJK JP Black"/>
              </a:rPr>
              <a:t>VR</a:t>
            </a:r>
            <a:r>
              <a:rPr sz="900" spc="70" dirty="0" err="1">
                <a:latin typeface="Noto Sans CJK JP Black"/>
                <a:cs typeface="Noto Sans CJK JP Black"/>
              </a:rPr>
              <a:t>섬이</a:t>
            </a:r>
            <a:r>
              <a:rPr sz="900" spc="70" dirty="0">
                <a:latin typeface="Noto Sans CJK JP Black"/>
                <a:cs typeface="Noto Sans CJK JP Black"/>
              </a:rPr>
              <a:t>  메타버스에</a:t>
            </a:r>
            <a:r>
              <a:rPr sz="900" spc="25" dirty="0">
                <a:latin typeface="Noto Sans CJK JP Black"/>
                <a:cs typeface="Noto Sans CJK JP Black"/>
              </a:rPr>
              <a:t> </a:t>
            </a:r>
            <a:r>
              <a:rPr sz="900" spc="50" dirty="0">
                <a:latin typeface="Noto Sans CJK JP Black"/>
                <a:cs typeface="Noto Sans CJK JP Black"/>
              </a:rPr>
              <a:t>그대로</a:t>
            </a:r>
            <a:r>
              <a:rPr sz="900" spc="50" dirty="0">
                <a:latin typeface="Arial"/>
                <a:cs typeface="Arial"/>
              </a:rPr>
              <a:t>!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212528" y="3130048"/>
            <a:ext cx="17049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900" spc="70" dirty="0">
                <a:latin typeface="Noto Sans CJK JP Black"/>
                <a:cs typeface="Noto Sans CJK JP Black"/>
              </a:rPr>
              <a:t>집중도가 떨어지는 아이를  교사에게</a:t>
            </a:r>
            <a:r>
              <a:rPr sz="900" spc="-30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실시간으로</a:t>
            </a:r>
            <a:r>
              <a:rPr sz="900" spc="-25" dirty="0">
                <a:latin typeface="Noto Sans CJK JP Black"/>
                <a:cs typeface="Noto Sans CJK JP Black"/>
              </a:rPr>
              <a:t> </a:t>
            </a:r>
            <a:r>
              <a:rPr sz="900" spc="60" dirty="0">
                <a:latin typeface="Noto Sans CJK JP Black"/>
                <a:cs typeface="Noto Sans CJK JP Black"/>
              </a:rPr>
              <a:t>피드백하여</a:t>
            </a:r>
            <a:r>
              <a:rPr sz="900" spc="60" dirty="0">
                <a:latin typeface="RobotoRegular"/>
                <a:cs typeface="RobotoRegular"/>
              </a:rPr>
              <a:t>, </a:t>
            </a:r>
            <a:r>
              <a:rPr sz="900" dirty="0">
                <a:latin typeface="RobotoRegular"/>
                <a:cs typeface="RobotoRegular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온라인 학습의 몰입력을</a:t>
            </a:r>
            <a:r>
              <a:rPr sz="900" spc="-130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높임</a:t>
            </a:r>
            <a:endParaRPr sz="900" dirty="0">
              <a:latin typeface="Noto Sans CJK JP Black"/>
              <a:cs typeface="Noto Sans CJK JP Blac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23302" y="1968796"/>
            <a:ext cx="3493770" cy="250825"/>
          </a:xfrm>
          <a:prstGeom prst="rect">
            <a:avLst/>
          </a:prstGeom>
          <a:ln w="9524">
            <a:solidFill>
              <a:srgbClr val="D8D8D8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345"/>
              </a:spcBef>
            </a:pPr>
            <a:r>
              <a:rPr sz="1000" b="0" spc="250" dirty="0">
                <a:latin typeface="Bandal"/>
                <a:cs typeface="Bandal"/>
              </a:rPr>
              <a:t>클래스</a:t>
            </a:r>
            <a:r>
              <a:rPr sz="1000" b="0" spc="-220" dirty="0">
                <a:latin typeface="Bandal"/>
                <a:cs typeface="Bandal"/>
              </a:rPr>
              <a:t> </a:t>
            </a:r>
            <a:r>
              <a:rPr sz="1000" b="0" spc="165" dirty="0">
                <a:latin typeface="Bandal"/>
                <a:cs typeface="Bandal"/>
              </a:rPr>
              <a:t>판매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65064" y="1976658"/>
            <a:ext cx="3475990" cy="250825"/>
          </a:xfrm>
          <a:prstGeom prst="rect">
            <a:avLst/>
          </a:prstGeom>
          <a:ln w="9524">
            <a:solidFill>
              <a:srgbClr val="D8D8D8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45"/>
              </a:spcBef>
            </a:pPr>
            <a:r>
              <a:rPr sz="1000" b="0" spc="250" dirty="0">
                <a:latin typeface="Bandal"/>
                <a:cs typeface="Bandal"/>
              </a:rPr>
              <a:t>클래스</a:t>
            </a:r>
            <a:r>
              <a:rPr sz="1000" b="0" spc="-220" dirty="0">
                <a:latin typeface="Bandal"/>
                <a:cs typeface="Bandal"/>
              </a:rPr>
              <a:t> </a:t>
            </a:r>
            <a:r>
              <a:rPr sz="1000" b="0" spc="165" dirty="0">
                <a:latin typeface="Bandal"/>
                <a:cs typeface="Bandal"/>
              </a:rPr>
              <a:t>판매</a:t>
            </a:r>
            <a:endParaRPr sz="1000">
              <a:latin typeface="Bandal"/>
              <a:cs typeface="Band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67814" y="2307845"/>
            <a:ext cx="3475990" cy="250825"/>
          </a:xfrm>
          <a:prstGeom prst="rect">
            <a:avLst/>
          </a:prstGeom>
          <a:solidFill>
            <a:srgbClr val="FFF2CC"/>
          </a:solidFill>
          <a:ln w="9524">
            <a:solidFill>
              <a:srgbClr val="D8D8D8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345"/>
              </a:spcBef>
            </a:pPr>
            <a:r>
              <a:rPr sz="1000" b="0" spc="275" dirty="0">
                <a:latin typeface="Bandal"/>
                <a:cs typeface="Bandal"/>
              </a:rPr>
              <a:t>입장료</a:t>
            </a:r>
            <a:r>
              <a:rPr sz="1000" b="0" spc="-220" dirty="0">
                <a:latin typeface="Bandal"/>
                <a:cs typeface="Bandal"/>
              </a:rPr>
              <a:t> </a:t>
            </a:r>
            <a:r>
              <a:rPr sz="1000" b="1" dirty="0">
                <a:latin typeface="Arial"/>
                <a:cs typeface="Arial"/>
              </a:rPr>
              <a:t>/ </a:t>
            </a:r>
            <a:r>
              <a:rPr sz="1000" b="0" spc="305" dirty="0">
                <a:latin typeface="Bandal"/>
                <a:cs typeface="Bandal"/>
              </a:rPr>
              <a:t>광고료</a:t>
            </a:r>
            <a:r>
              <a:rPr sz="1000" b="0" spc="-220" dirty="0">
                <a:latin typeface="Bandal"/>
                <a:cs typeface="Bandal"/>
              </a:rPr>
              <a:t> </a:t>
            </a:r>
            <a:r>
              <a:rPr sz="1000" b="1" dirty="0">
                <a:latin typeface="Arial"/>
                <a:cs typeface="Arial"/>
              </a:rPr>
              <a:t>/ </a:t>
            </a:r>
            <a:r>
              <a:rPr sz="1000" b="0" spc="190" dirty="0">
                <a:latin typeface="Bandal"/>
                <a:cs typeface="Bandal"/>
              </a:rPr>
              <a:t>아이템</a:t>
            </a:r>
            <a:r>
              <a:rPr sz="1000" b="0" spc="-220" dirty="0">
                <a:latin typeface="Bandal"/>
                <a:cs typeface="Bandal"/>
              </a:rPr>
              <a:t> </a:t>
            </a:r>
            <a:r>
              <a:rPr sz="1000" b="0" spc="165" dirty="0">
                <a:latin typeface="Bandal"/>
                <a:cs typeface="Bandal"/>
              </a:rPr>
              <a:t>판매</a:t>
            </a:r>
            <a:r>
              <a:rPr sz="1000" b="0" spc="-190" dirty="0">
                <a:latin typeface="Bandal"/>
                <a:cs typeface="Bandal"/>
              </a:rPr>
              <a:t> </a:t>
            </a:r>
            <a:r>
              <a:rPr sz="1000" b="1" spc="-5" dirty="0">
                <a:latin typeface="Arial"/>
                <a:cs typeface="Arial"/>
              </a:rPr>
              <a:t>etc.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093793" y="3678892"/>
            <a:ext cx="1853564" cy="1316990"/>
            <a:chOff x="3093793" y="3678892"/>
            <a:chExt cx="1853564" cy="1316990"/>
          </a:xfrm>
        </p:grpSpPr>
        <p:sp>
          <p:nvSpPr>
            <p:cNvPr id="55" name="object 55"/>
            <p:cNvSpPr/>
            <p:nvPr/>
          </p:nvSpPr>
          <p:spPr>
            <a:xfrm>
              <a:off x="3093793" y="3825824"/>
              <a:ext cx="1853471" cy="11695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65691" y="3946391"/>
              <a:ext cx="255270" cy="210185"/>
            </a:xfrm>
            <a:custGeom>
              <a:avLst/>
              <a:gdLst/>
              <a:ahLst/>
              <a:cxnLst/>
              <a:rect l="l" t="t" r="r" b="b"/>
              <a:pathLst>
                <a:path w="255270" h="210185">
                  <a:moveTo>
                    <a:pt x="0" y="0"/>
                  </a:moveTo>
                  <a:lnTo>
                    <a:pt x="254999" y="0"/>
                  </a:lnTo>
                  <a:lnTo>
                    <a:pt x="254999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94117" y="3958291"/>
              <a:ext cx="510540" cy="607060"/>
            </a:xfrm>
            <a:custGeom>
              <a:avLst/>
              <a:gdLst/>
              <a:ahLst/>
              <a:cxnLst/>
              <a:rect l="l" t="t" r="r" b="b"/>
              <a:pathLst>
                <a:path w="510539" h="607060">
                  <a:moveTo>
                    <a:pt x="254999" y="397049"/>
                  </a:moveTo>
                  <a:lnTo>
                    <a:pt x="509998" y="397049"/>
                  </a:lnTo>
                  <a:lnTo>
                    <a:pt x="509998" y="606748"/>
                  </a:lnTo>
                  <a:lnTo>
                    <a:pt x="254999" y="606748"/>
                  </a:lnTo>
                  <a:lnTo>
                    <a:pt x="254999" y="397049"/>
                  </a:lnTo>
                  <a:close/>
                </a:path>
                <a:path w="510539" h="607060">
                  <a:moveTo>
                    <a:pt x="0" y="0"/>
                  </a:moveTo>
                  <a:lnTo>
                    <a:pt x="254999" y="0"/>
                  </a:lnTo>
                  <a:lnTo>
                    <a:pt x="254999" y="209699"/>
                  </a:lnTo>
                  <a:lnTo>
                    <a:pt x="0" y="2096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94440" y="3678900"/>
              <a:ext cx="326374" cy="3103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904792" y="4080316"/>
              <a:ext cx="254999" cy="264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49792" y="3678892"/>
              <a:ext cx="254999" cy="264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5447189" y="3896017"/>
            <a:ext cx="938098" cy="11278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290172" y="3482802"/>
            <a:ext cx="1628775" cy="1603375"/>
            <a:chOff x="1290172" y="3482802"/>
            <a:chExt cx="1628775" cy="1603375"/>
          </a:xfrm>
        </p:grpSpPr>
        <p:sp>
          <p:nvSpPr>
            <p:cNvPr id="63" name="object 63"/>
            <p:cNvSpPr/>
            <p:nvPr/>
          </p:nvSpPr>
          <p:spPr>
            <a:xfrm>
              <a:off x="2372570" y="3937966"/>
              <a:ext cx="546273" cy="10602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891946" y="3883292"/>
              <a:ext cx="589361" cy="11695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90172" y="3482802"/>
              <a:ext cx="785823" cy="1602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011661" y="3771417"/>
            <a:ext cx="1693545" cy="1226820"/>
            <a:chOff x="7011661" y="3771417"/>
            <a:chExt cx="1693545" cy="1226820"/>
          </a:xfrm>
        </p:grpSpPr>
        <p:sp>
          <p:nvSpPr>
            <p:cNvPr id="67" name="object 67"/>
            <p:cNvSpPr/>
            <p:nvPr/>
          </p:nvSpPr>
          <p:spPr>
            <a:xfrm>
              <a:off x="7011661" y="3771417"/>
              <a:ext cx="1693496" cy="12267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29734" y="4306843"/>
              <a:ext cx="598573" cy="66277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86884" y="4344943"/>
              <a:ext cx="484273" cy="54847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5477" y="4774159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95959"/>
                </a:solidFill>
                <a:latin typeface="Times New Roman"/>
                <a:cs typeface="Times New Roman"/>
              </a:rPr>
              <a:t>7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7421" y="1396697"/>
            <a:ext cx="1631349" cy="1631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1865" y="1396697"/>
            <a:ext cx="1631349" cy="1631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56317" y="1396697"/>
            <a:ext cx="1631346" cy="1631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0764" y="1396697"/>
            <a:ext cx="1631346" cy="16313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5185" y="1396697"/>
            <a:ext cx="1631351" cy="16313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7424" y="3028043"/>
            <a:ext cx="1631950" cy="320040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62229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489"/>
              </a:spcBef>
            </a:pPr>
            <a:r>
              <a:rPr sz="1200" b="0" spc="375" dirty="0">
                <a:latin typeface="Bandal"/>
                <a:cs typeface="Bandal"/>
              </a:rPr>
              <a:t>도시농부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1988" y="3028043"/>
            <a:ext cx="1631950" cy="320040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62229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489"/>
              </a:spcBef>
            </a:pPr>
            <a:r>
              <a:rPr sz="1200" b="0" spc="330" dirty="0">
                <a:latin typeface="Bandal"/>
                <a:cs typeface="Bandal"/>
              </a:rPr>
              <a:t>드로잉클래스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6392" y="3028043"/>
            <a:ext cx="1631950" cy="320040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62229" rIns="0" bIns="0" rtlCol="0">
            <a:spAutoFit/>
          </a:bodyPr>
          <a:lstStyle/>
          <a:p>
            <a:pPr marL="434340">
              <a:lnSpc>
                <a:spcPct val="100000"/>
              </a:lnSpc>
              <a:spcBef>
                <a:spcPts val="489"/>
              </a:spcBef>
            </a:pPr>
            <a:r>
              <a:rPr sz="1200" b="0" spc="320" dirty="0">
                <a:latin typeface="Bandal"/>
                <a:cs typeface="Bandal"/>
              </a:rPr>
              <a:t>오감클래스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0814" y="3028043"/>
            <a:ext cx="1631950" cy="320040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62229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489"/>
              </a:spcBef>
            </a:pPr>
            <a:r>
              <a:rPr sz="1200" b="1" spc="110" dirty="0">
                <a:latin typeface="Times New Roman"/>
                <a:cs typeface="Times New Roman"/>
              </a:rPr>
              <a:t>STEAM</a:t>
            </a:r>
            <a:r>
              <a:rPr sz="1200" b="0" spc="110" dirty="0">
                <a:latin typeface="Bandal"/>
                <a:cs typeface="Bandal"/>
              </a:rPr>
              <a:t>클래스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5185" y="3028043"/>
            <a:ext cx="1631950" cy="320040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6222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9"/>
              </a:spcBef>
            </a:pPr>
            <a:r>
              <a:rPr sz="1200" b="0" spc="229" dirty="0">
                <a:latin typeface="Bandal"/>
                <a:cs typeface="Bandal"/>
              </a:rPr>
              <a:t>갤러리</a:t>
            </a:r>
            <a:endParaRPr sz="1200">
              <a:latin typeface="Bandal"/>
              <a:cs typeface="Band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911" y="3405739"/>
            <a:ext cx="136842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00"/>
              </a:spcBef>
            </a:pPr>
            <a:r>
              <a:rPr sz="900" b="0" spc="225" dirty="0">
                <a:latin typeface="Bandal"/>
                <a:cs typeface="Bandal"/>
              </a:rPr>
              <a:t>따뜻한</a:t>
            </a:r>
            <a:r>
              <a:rPr sz="900" b="0" spc="-185" dirty="0">
                <a:latin typeface="Bandal"/>
                <a:cs typeface="Bandal"/>
              </a:rPr>
              <a:t> </a:t>
            </a:r>
            <a:r>
              <a:rPr sz="900" b="0" spc="300" dirty="0">
                <a:latin typeface="Bandal"/>
                <a:cs typeface="Bandal"/>
              </a:rPr>
              <a:t>흙을</a:t>
            </a:r>
            <a:r>
              <a:rPr sz="900" b="0" spc="-185" dirty="0">
                <a:latin typeface="Bandal"/>
                <a:cs typeface="Bandal"/>
              </a:rPr>
              <a:t> </a:t>
            </a:r>
            <a:r>
              <a:rPr sz="900" b="0" spc="250" dirty="0">
                <a:latin typeface="Bandal"/>
                <a:cs typeface="Bandal"/>
              </a:rPr>
              <a:t>마음껏</a:t>
            </a:r>
            <a:r>
              <a:rPr sz="900" b="0" spc="-180" dirty="0">
                <a:latin typeface="Bandal"/>
                <a:cs typeface="Bandal"/>
              </a:rPr>
              <a:t> </a:t>
            </a:r>
            <a:r>
              <a:rPr sz="900" b="0" spc="250" dirty="0">
                <a:latin typeface="Bandal"/>
                <a:cs typeface="Bandal"/>
              </a:rPr>
              <a:t>밟으며 </a:t>
            </a:r>
            <a:r>
              <a:rPr sz="900" b="0" spc="140" dirty="0">
                <a:latin typeface="Bandal"/>
                <a:cs typeface="Bandal"/>
              </a:rPr>
              <a:t> </a:t>
            </a:r>
            <a:r>
              <a:rPr sz="900" b="0" spc="250" dirty="0">
                <a:latin typeface="Bandal"/>
                <a:cs typeface="Bandal"/>
              </a:rPr>
              <a:t>씨앗을 </a:t>
            </a:r>
            <a:r>
              <a:rPr sz="900" b="0" spc="260" dirty="0">
                <a:latin typeface="Bandal"/>
                <a:cs typeface="Bandal"/>
              </a:rPr>
              <a:t>심고 </a:t>
            </a:r>
            <a:r>
              <a:rPr sz="900" b="0" spc="250" dirty="0">
                <a:latin typeface="Bandal"/>
                <a:cs typeface="Bandal"/>
              </a:rPr>
              <a:t>자연을  </a:t>
            </a:r>
            <a:r>
              <a:rPr sz="900" b="0" spc="200" dirty="0">
                <a:latin typeface="Bandal"/>
                <a:cs typeface="Bandal"/>
              </a:rPr>
              <a:t>탐구합니다</a:t>
            </a:r>
            <a:r>
              <a:rPr sz="900" b="1" spc="200" dirty="0">
                <a:latin typeface="Times New Roman"/>
                <a:cs typeface="Times New Roman"/>
              </a:rPr>
              <a:t>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061" y="4027530"/>
            <a:ext cx="125412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900" spc="70" dirty="0">
                <a:latin typeface="Noto Sans CJK JP Black"/>
                <a:cs typeface="Noto Sans CJK JP Black"/>
              </a:rPr>
              <a:t>도시농부 클래스를</a:t>
            </a:r>
            <a:r>
              <a:rPr sz="900" spc="-10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통해  아이는 생태적</a:t>
            </a:r>
            <a:r>
              <a:rPr sz="900" spc="-10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감수성을  </a:t>
            </a:r>
            <a:r>
              <a:rPr sz="900" spc="50" dirty="0">
                <a:latin typeface="Noto Sans CJK JP Black"/>
                <a:cs typeface="Noto Sans CJK JP Black"/>
              </a:rPr>
              <a:t>깨우고</a:t>
            </a:r>
            <a:r>
              <a:rPr sz="900" spc="50" dirty="0">
                <a:latin typeface="Times New Roman"/>
                <a:cs typeface="Times New Roman"/>
              </a:rPr>
              <a:t>,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생명의</a:t>
            </a:r>
            <a:r>
              <a:rPr sz="900" spc="-20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소중함을 </a:t>
            </a:r>
            <a:r>
              <a:rPr sz="900" spc="1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느낄 수</a:t>
            </a:r>
            <a:r>
              <a:rPr sz="900" spc="-60" dirty="0">
                <a:latin typeface="Noto Sans CJK JP Black"/>
                <a:cs typeface="Noto Sans CJK JP Black"/>
              </a:rPr>
              <a:t> </a:t>
            </a:r>
            <a:r>
              <a:rPr sz="900" spc="55" dirty="0">
                <a:latin typeface="Noto Sans CJK JP Black"/>
                <a:cs typeface="Noto Sans CJK JP Black"/>
              </a:rPr>
              <a:t>있습니다</a:t>
            </a:r>
            <a:r>
              <a:rPr sz="900" spc="55" dirty="0">
                <a:latin typeface="Times New Roman"/>
                <a:cs typeface="Times New Roman"/>
              </a:rPr>
              <a:t>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04777" y="3405739"/>
            <a:ext cx="142557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900" spc="70" dirty="0">
                <a:latin typeface="Noto Sans CJK JP Black"/>
                <a:cs typeface="Noto Sans CJK JP Black"/>
              </a:rPr>
              <a:t>드로잉클래스에서는</a:t>
            </a:r>
            <a:r>
              <a:rPr sz="900" spc="-60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아이가 </a:t>
            </a:r>
            <a:r>
              <a:rPr sz="900" spc="1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가진</a:t>
            </a:r>
            <a:r>
              <a:rPr sz="900" spc="-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느낌을</a:t>
            </a:r>
            <a:r>
              <a:rPr sz="900" spc="-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유리</a:t>
            </a:r>
            <a:r>
              <a:rPr sz="900" spc="-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캔버스에  </a:t>
            </a:r>
            <a:r>
              <a:rPr sz="900" spc="55" dirty="0">
                <a:latin typeface="Noto Sans CJK JP Black"/>
                <a:cs typeface="Noto Sans CJK JP Black"/>
              </a:rPr>
              <a:t>옮깁니다</a:t>
            </a:r>
            <a:r>
              <a:rPr sz="900" spc="55" dirty="0">
                <a:latin typeface="Times New Roman"/>
                <a:cs typeface="Times New Roman"/>
              </a:rPr>
              <a:t>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7640" y="4027530"/>
            <a:ext cx="133985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900" b="0" spc="225" dirty="0">
                <a:latin typeface="Bandal"/>
                <a:cs typeface="Bandal"/>
              </a:rPr>
              <a:t>다채로운</a:t>
            </a:r>
            <a:r>
              <a:rPr sz="900" b="0" spc="-175" dirty="0">
                <a:latin typeface="Bandal"/>
                <a:cs typeface="Bandal"/>
              </a:rPr>
              <a:t> </a:t>
            </a:r>
            <a:r>
              <a:rPr sz="900" b="0" spc="150" dirty="0">
                <a:latin typeface="Bandal"/>
                <a:cs typeface="Bandal"/>
              </a:rPr>
              <a:t>색채를</a:t>
            </a:r>
            <a:r>
              <a:rPr sz="900" b="0" spc="-175" dirty="0">
                <a:latin typeface="Bandal"/>
                <a:cs typeface="Bandal"/>
              </a:rPr>
              <a:t> </a:t>
            </a:r>
            <a:r>
              <a:rPr sz="900" b="0" spc="200" dirty="0">
                <a:latin typeface="Bandal"/>
                <a:cs typeface="Bandal"/>
              </a:rPr>
              <a:t>사용해  </a:t>
            </a:r>
            <a:r>
              <a:rPr sz="900" b="0" spc="225" dirty="0">
                <a:latin typeface="Bandal"/>
                <a:cs typeface="Bandal"/>
              </a:rPr>
              <a:t>아이의</a:t>
            </a:r>
            <a:r>
              <a:rPr sz="900" b="0" spc="-190" dirty="0">
                <a:latin typeface="Bandal"/>
                <a:cs typeface="Bandal"/>
              </a:rPr>
              <a:t> </a:t>
            </a:r>
            <a:r>
              <a:rPr sz="900" b="0" spc="240" dirty="0">
                <a:latin typeface="Bandal"/>
                <a:cs typeface="Bandal"/>
              </a:rPr>
              <a:t>상상력을</a:t>
            </a:r>
            <a:r>
              <a:rPr sz="900" b="0" spc="-190" dirty="0">
                <a:latin typeface="Bandal"/>
                <a:cs typeface="Bandal"/>
              </a:rPr>
              <a:t> </a:t>
            </a:r>
            <a:r>
              <a:rPr sz="900" b="0" spc="204" dirty="0">
                <a:latin typeface="Bandal"/>
                <a:cs typeface="Bandal"/>
              </a:rPr>
              <a:t>표현하게 </a:t>
            </a:r>
            <a:r>
              <a:rPr sz="900" b="0" spc="110" dirty="0">
                <a:latin typeface="Bandal"/>
                <a:cs typeface="Bandal"/>
              </a:rPr>
              <a:t> </a:t>
            </a:r>
            <a:r>
              <a:rPr sz="900" b="0" spc="165" dirty="0">
                <a:latin typeface="Bandal"/>
                <a:cs typeface="Bandal"/>
              </a:rPr>
              <a:t>합니다</a:t>
            </a:r>
            <a:r>
              <a:rPr sz="900" b="1" spc="165" dirty="0">
                <a:latin typeface="Times New Roman"/>
                <a:cs typeface="Times New Roman"/>
              </a:rPr>
              <a:t>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73500" y="3433171"/>
            <a:ext cx="1397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latin typeface="Noto Sans CJK JP Black"/>
                <a:cs typeface="Noto Sans CJK JP Black"/>
              </a:rPr>
              <a:t>밀가루</a:t>
            </a:r>
            <a:r>
              <a:rPr sz="900" spc="50" dirty="0">
                <a:latin typeface="Times New Roman"/>
                <a:cs typeface="Times New Roman"/>
              </a:rPr>
              <a:t>, </a:t>
            </a:r>
            <a:r>
              <a:rPr sz="900" spc="50" dirty="0">
                <a:latin typeface="Noto Sans CJK JP Black"/>
                <a:cs typeface="Noto Sans CJK JP Black"/>
              </a:rPr>
              <a:t>습자지</a:t>
            </a:r>
            <a:r>
              <a:rPr sz="900" spc="50" dirty="0">
                <a:latin typeface="Times New Roman"/>
                <a:cs typeface="Times New Roman"/>
              </a:rPr>
              <a:t>,</a:t>
            </a:r>
            <a:r>
              <a:rPr sz="900" spc="-95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Noto Sans CJK JP Black"/>
                <a:cs typeface="Noto Sans CJK JP Black"/>
              </a:rPr>
              <a:t>지푸라기</a:t>
            </a:r>
            <a:r>
              <a:rPr sz="900" spc="55" dirty="0">
                <a:latin typeface="Times New Roman"/>
                <a:cs typeface="Times New Roman"/>
              </a:rPr>
              <a:t>…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4925" y="3698346"/>
            <a:ext cx="145415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0000"/>
              </a:lnSpc>
              <a:spcBef>
                <a:spcPts val="100"/>
              </a:spcBef>
            </a:pPr>
            <a:r>
              <a:rPr sz="900" b="0" spc="175" dirty="0">
                <a:latin typeface="Bandal"/>
                <a:cs typeface="Bandal"/>
              </a:rPr>
              <a:t>집에서</a:t>
            </a:r>
            <a:r>
              <a:rPr sz="900" b="0" spc="-175" dirty="0">
                <a:latin typeface="Bandal"/>
                <a:cs typeface="Bandal"/>
              </a:rPr>
              <a:t> </a:t>
            </a:r>
            <a:r>
              <a:rPr sz="900" b="0" spc="225" dirty="0">
                <a:latin typeface="Bandal"/>
                <a:cs typeface="Bandal"/>
              </a:rPr>
              <a:t>하기</a:t>
            </a:r>
            <a:r>
              <a:rPr sz="900" b="0" spc="-175" dirty="0">
                <a:latin typeface="Bandal"/>
                <a:cs typeface="Bandal"/>
              </a:rPr>
              <a:t> </a:t>
            </a:r>
            <a:r>
              <a:rPr sz="900" b="0" spc="260" dirty="0">
                <a:latin typeface="Bandal"/>
                <a:cs typeface="Bandal"/>
              </a:rPr>
              <a:t>힘든</a:t>
            </a:r>
            <a:r>
              <a:rPr sz="900" b="0" spc="-175" dirty="0">
                <a:latin typeface="Bandal"/>
                <a:cs typeface="Bandal"/>
              </a:rPr>
              <a:t> </a:t>
            </a:r>
            <a:r>
              <a:rPr sz="900" b="0" spc="210" dirty="0">
                <a:latin typeface="Bandal"/>
                <a:cs typeface="Bandal"/>
              </a:rPr>
              <a:t>촉감놀이</a:t>
            </a:r>
            <a:r>
              <a:rPr sz="900" b="1" spc="210" dirty="0">
                <a:latin typeface="Times New Roman"/>
                <a:cs typeface="Times New Roman"/>
              </a:rPr>
              <a:t>,  </a:t>
            </a:r>
            <a:r>
              <a:rPr sz="900" b="0" spc="270" dirty="0">
                <a:latin typeface="Bandal"/>
                <a:cs typeface="Bandal"/>
              </a:rPr>
              <a:t>눈코입귀를 </a:t>
            </a:r>
            <a:r>
              <a:rPr sz="900" b="0" spc="260" dirty="0">
                <a:latin typeface="Bandal"/>
                <a:cs typeface="Bandal"/>
              </a:rPr>
              <a:t>자극하는  </a:t>
            </a:r>
            <a:r>
              <a:rPr sz="900" b="0" spc="210" dirty="0">
                <a:latin typeface="Bandal"/>
                <a:cs typeface="Bandal"/>
              </a:rPr>
              <a:t>오감클래스에서</a:t>
            </a:r>
            <a:r>
              <a:rPr sz="900" b="0" spc="-220" dirty="0">
                <a:latin typeface="Bandal"/>
                <a:cs typeface="Bandal"/>
              </a:rPr>
              <a:t> </a:t>
            </a:r>
            <a:r>
              <a:rPr sz="900" b="0" spc="200" dirty="0">
                <a:latin typeface="Bandal"/>
                <a:cs typeface="Bandal"/>
              </a:rPr>
              <a:t>가능합니다</a:t>
            </a:r>
            <a:r>
              <a:rPr sz="900" b="1" spc="200" dirty="0">
                <a:latin typeface="Times New Roman"/>
                <a:cs typeface="Times New Roman"/>
              </a:rPr>
              <a:t>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70797" y="3405739"/>
            <a:ext cx="1311275" cy="499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2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STEAM  </a:t>
            </a:r>
            <a:r>
              <a:rPr sz="900" spc="70" dirty="0">
                <a:latin typeface="Noto Sans CJK JP Black"/>
                <a:cs typeface="Noto Sans CJK JP Black"/>
              </a:rPr>
              <a:t>클래스에서는</a:t>
            </a:r>
            <a:r>
              <a:rPr sz="900" spc="-6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창의융복합 </a:t>
            </a:r>
            <a:r>
              <a:rPr sz="900" spc="15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체험이</a:t>
            </a:r>
            <a:r>
              <a:rPr sz="900" dirty="0">
                <a:latin typeface="Noto Sans CJK JP Black"/>
                <a:cs typeface="Noto Sans CJK JP Black"/>
              </a:rPr>
              <a:t> </a:t>
            </a:r>
            <a:r>
              <a:rPr sz="900" spc="60" dirty="0">
                <a:latin typeface="Noto Sans CJK JP Black"/>
                <a:cs typeface="Noto Sans CJK JP Black"/>
              </a:rPr>
              <a:t>가능합니다</a:t>
            </a:r>
            <a:r>
              <a:rPr sz="900" spc="60" dirty="0">
                <a:latin typeface="Times New Roman"/>
                <a:cs typeface="Times New Roman"/>
              </a:rPr>
              <a:t>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5084" y="4027530"/>
            <a:ext cx="128270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900" b="0" spc="260" dirty="0">
                <a:latin typeface="Bandal"/>
                <a:cs typeface="Bandal"/>
              </a:rPr>
              <a:t>이를</a:t>
            </a:r>
            <a:r>
              <a:rPr sz="900" b="0" spc="-175" dirty="0">
                <a:latin typeface="Bandal"/>
                <a:cs typeface="Bandal"/>
              </a:rPr>
              <a:t> </a:t>
            </a:r>
            <a:r>
              <a:rPr sz="900" b="0" spc="185" dirty="0">
                <a:latin typeface="Bandal"/>
                <a:cs typeface="Bandal"/>
              </a:rPr>
              <a:t>통해</a:t>
            </a:r>
            <a:r>
              <a:rPr sz="900" b="0" spc="-170" dirty="0">
                <a:latin typeface="Bandal"/>
                <a:cs typeface="Bandal"/>
              </a:rPr>
              <a:t> </a:t>
            </a:r>
            <a:r>
              <a:rPr sz="900" b="0" spc="250" dirty="0">
                <a:latin typeface="Bandal"/>
                <a:cs typeface="Bandal"/>
              </a:rPr>
              <a:t>아이는</a:t>
            </a:r>
            <a:r>
              <a:rPr sz="900" b="0" spc="-175" dirty="0">
                <a:latin typeface="Bandal"/>
                <a:cs typeface="Bandal"/>
              </a:rPr>
              <a:t> </a:t>
            </a:r>
            <a:r>
              <a:rPr sz="900" b="0" spc="150" dirty="0">
                <a:latin typeface="Bandal"/>
                <a:cs typeface="Bandal"/>
              </a:rPr>
              <a:t>생활</a:t>
            </a:r>
            <a:r>
              <a:rPr sz="900" b="0" spc="-170" dirty="0">
                <a:latin typeface="Bandal"/>
                <a:cs typeface="Bandal"/>
              </a:rPr>
              <a:t> </a:t>
            </a:r>
            <a:r>
              <a:rPr sz="900" b="0" spc="300" dirty="0">
                <a:latin typeface="Bandal"/>
                <a:cs typeface="Bandal"/>
              </a:rPr>
              <a:t>속 </a:t>
            </a:r>
            <a:r>
              <a:rPr sz="900" b="0" spc="185" dirty="0">
                <a:latin typeface="Bandal"/>
                <a:cs typeface="Bandal"/>
              </a:rPr>
              <a:t> 문제</a:t>
            </a:r>
            <a:r>
              <a:rPr sz="900" b="0" spc="-170" dirty="0">
                <a:latin typeface="Bandal"/>
                <a:cs typeface="Bandal"/>
              </a:rPr>
              <a:t> </a:t>
            </a:r>
            <a:r>
              <a:rPr sz="900" b="0" spc="204" dirty="0">
                <a:latin typeface="Bandal"/>
                <a:cs typeface="Bandal"/>
              </a:rPr>
              <a:t>해결력을</a:t>
            </a:r>
            <a:r>
              <a:rPr sz="900" b="0" spc="-165" dirty="0">
                <a:latin typeface="Bandal"/>
                <a:cs typeface="Bandal"/>
              </a:rPr>
              <a:t> </a:t>
            </a:r>
            <a:r>
              <a:rPr sz="900" b="0" spc="260" dirty="0">
                <a:latin typeface="Bandal"/>
                <a:cs typeface="Bandal"/>
              </a:rPr>
              <a:t>기를</a:t>
            </a:r>
            <a:r>
              <a:rPr sz="900" b="0" spc="-165" dirty="0">
                <a:latin typeface="Bandal"/>
                <a:cs typeface="Bandal"/>
              </a:rPr>
              <a:t> </a:t>
            </a:r>
            <a:r>
              <a:rPr sz="900" b="0" spc="300" dirty="0">
                <a:latin typeface="Bandal"/>
                <a:cs typeface="Bandal"/>
              </a:rPr>
              <a:t>수  </a:t>
            </a:r>
            <a:r>
              <a:rPr sz="900" b="0" spc="195" dirty="0">
                <a:latin typeface="Bandal"/>
                <a:cs typeface="Bandal"/>
              </a:rPr>
              <a:t>있습니다</a:t>
            </a:r>
            <a:r>
              <a:rPr sz="900" b="1" spc="195" dirty="0">
                <a:latin typeface="Times New Roman"/>
                <a:cs typeface="Times New Roman"/>
              </a:rPr>
              <a:t>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39516" y="3405739"/>
            <a:ext cx="1482725" cy="499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900" spc="70" dirty="0" err="1">
                <a:latin typeface="Noto Sans CJK JP Black"/>
                <a:cs typeface="Noto Sans CJK JP Black"/>
              </a:rPr>
              <a:t>갤러리</a:t>
            </a:r>
            <a:r>
              <a:rPr sz="900" spc="-100" dirty="0">
                <a:latin typeface="Noto Sans CJK JP Black"/>
                <a:cs typeface="Noto Sans CJK JP Black"/>
              </a:rPr>
              <a:t> </a:t>
            </a:r>
            <a:r>
              <a:rPr sz="900" spc="70" dirty="0">
                <a:latin typeface="Noto Sans CJK JP Black"/>
                <a:cs typeface="Noto Sans CJK JP Black"/>
              </a:rPr>
              <a:t>공간에서는  아동창의연구소가 개발한  창의미술 활동이</a:t>
            </a:r>
            <a:r>
              <a:rPr sz="900" spc="-125" dirty="0">
                <a:latin typeface="Noto Sans CJK JP Black"/>
                <a:cs typeface="Noto Sans CJK JP Black"/>
              </a:rPr>
              <a:t> </a:t>
            </a:r>
            <a:r>
              <a:rPr sz="900" spc="60" dirty="0">
                <a:latin typeface="Noto Sans CJK JP Black"/>
                <a:cs typeface="Noto Sans CJK JP Black"/>
              </a:rPr>
              <a:t>가능합니다</a:t>
            </a:r>
            <a:r>
              <a:rPr sz="900" spc="60" dirty="0">
                <a:latin typeface="Times New Roman"/>
                <a:cs typeface="Times New Roman"/>
              </a:rPr>
              <a:t>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39516" y="4027530"/>
            <a:ext cx="148272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spcBef>
                <a:spcPts val="100"/>
              </a:spcBef>
            </a:pPr>
            <a:r>
              <a:rPr sz="900" b="0" spc="150" dirty="0">
                <a:latin typeface="Bandal"/>
                <a:cs typeface="Bandal"/>
              </a:rPr>
              <a:t>매월</a:t>
            </a:r>
            <a:r>
              <a:rPr sz="900" b="0" spc="-185" dirty="0">
                <a:latin typeface="Bandal"/>
                <a:cs typeface="Bandal"/>
              </a:rPr>
              <a:t> </a:t>
            </a:r>
            <a:r>
              <a:rPr sz="900" b="0" spc="225" dirty="0">
                <a:latin typeface="Bandal"/>
                <a:cs typeface="Bandal"/>
              </a:rPr>
              <a:t>엄선된</a:t>
            </a:r>
            <a:r>
              <a:rPr sz="900" b="0" spc="-185" dirty="0">
                <a:latin typeface="Bandal"/>
                <a:cs typeface="Bandal"/>
              </a:rPr>
              <a:t> </a:t>
            </a:r>
            <a:r>
              <a:rPr sz="900" b="0" spc="225" dirty="0">
                <a:latin typeface="Bandal"/>
                <a:cs typeface="Bandal"/>
              </a:rPr>
              <a:t>콘텐츠와</a:t>
            </a:r>
            <a:r>
              <a:rPr sz="900" b="0" spc="-180" dirty="0">
                <a:latin typeface="Bandal"/>
                <a:cs typeface="Bandal"/>
              </a:rPr>
              <a:t> </a:t>
            </a:r>
            <a:r>
              <a:rPr sz="900" b="0" spc="225" dirty="0">
                <a:latin typeface="Bandal"/>
                <a:cs typeface="Bandal"/>
              </a:rPr>
              <a:t>재료를 </a:t>
            </a:r>
            <a:r>
              <a:rPr sz="900" b="0" spc="125" dirty="0">
                <a:latin typeface="Bandal"/>
                <a:cs typeface="Bandal"/>
              </a:rPr>
              <a:t> </a:t>
            </a:r>
            <a:r>
              <a:rPr sz="900" b="0" spc="185" dirty="0">
                <a:latin typeface="Bandal"/>
                <a:cs typeface="Bandal"/>
              </a:rPr>
              <a:t>통해</a:t>
            </a:r>
            <a:r>
              <a:rPr sz="900" b="0" spc="-170" dirty="0">
                <a:latin typeface="Bandal"/>
                <a:cs typeface="Bandal"/>
              </a:rPr>
              <a:t> </a:t>
            </a:r>
            <a:r>
              <a:rPr sz="900" b="0" spc="225" dirty="0">
                <a:latin typeface="Bandal"/>
                <a:cs typeface="Bandal"/>
              </a:rPr>
              <a:t>아이가</a:t>
            </a:r>
            <a:r>
              <a:rPr sz="900" b="0" spc="-165" dirty="0">
                <a:latin typeface="Bandal"/>
                <a:cs typeface="Bandal"/>
              </a:rPr>
              <a:t> </a:t>
            </a:r>
            <a:r>
              <a:rPr sz="900" b="0" spc="185" dirty="0">
                <a:latin typeface="Bandal"/>
                <a:cs typeface="Bandal"/>
              </a:rPr>
              <a:t>선생님과</a:t>
            </a:r>
            <a:r>
              <a:rPr sz="900" b="0" spc="-170" dirty="0">
                <a:latin typeface="Bandal"/>
                <a:cs typeface="Bandal"/>
              </a:rPr>
              <a:t> </a:t>
            </a:r>
            <a:r>
              <a:rPr sz="900" b="0" spc="150" dirty="0">
                <a:latin typeface="Bandal"/>
                <a:cs typeface="Bandal"/>
              </a:rPr>
              <a:t>함께  </a:t>
            </a:r>
            <a:r>
              <a:rPr sz="900" b="0" spc="225" dirty="0">
                <a:latin typeface="Bandal"/>
                <a:cs typeface="Bandal"/>
              </a:rPr>
              <a:t>다채로운</a:t>
            </a:r>
            <a:r>
              <a:rPr sz="900" b="0" spc="-170" dirty="0">
                <a:latin typeface="Bandal"/>
                <a:cs typeface="Bandal"/>
              </a:rPr>
              <a:t> </a:t>
            </a:r>
            <a:r>
              <a:rPr sz="900" b="0" spc="260" dirty="0">
                <a:latin typeface="Bandal"/>
                <a:cs typeface="Bandal"/>
              </a:rPr>
              <a:t>미술</a:t>
            </a:r>
            <a:r>
              <a:rPr sz="900" b="0" spc="-170" dirty="0">
                <a:latin typeface="Bandal"/>
                <a:cs typeface="Bandal"/>
              </a:rPr>
              <a:t> </a:t>
            </a:r>
            <a:r>
              <a:rPr sz="900" b="0" spc="275" dirty="0">
                <a:latin typeface="Bandal"/>
                <a:cs typeface="Bandal"/>
              </a:rPr>
              <a:t>작품을</a:t>
            </a:r>
            <a:r>
              <a:rPr sz="900" b="0" spc="-165" dirty="0">
                <a:latin typeface="Bandal"/>
                <a:cs typeface="Bandal"/>
              </a:rPr>
              <a:t> </a:t>
            </a:r>
            <a:r>
              <a:rPr sz="900" b="0" spc="260" dirty="0">
                <a:latin typeface="Bandal"/>
                <a:cs typeface="Bandal"/>
              </a:rPr>
              <a:t>만들  </a:t>
            </a:r>
            <a:r>
              <a:rPr sz="900" b="0" spc="300" dirty="0">
                <a:latin typeface="Bandal"/>
                <a:cs typeface="Bandal"/>
              </a:rPr>
              <a:t>수</a:t>
            </a:r>
            <a:r>
              <a:rPr sz="900" b="0" spc="-160" dirty="0">
                <a:latin typeface="Bandal"/>
                <a:cs typeface="Bandal"/>
              </a:rPr>
              <a:t> </a:t>
            </a:r>
            <a:r>
              <a:rPr sz="900" b="0" spc="195" dirty="0">
                <a:latin typeface="Bandal"/>
                <a:cs typeface="Bandal"/>
              </a:rPr>
              <a:t>있습니다</a:t>
            </a:r>
            <a:r>
              <a:rPr sz="900" b="1" spc="195" dirty="0">
                <a:latin typeface="Times New Roman"/>
                <a:cs typeface="Times New Roman"/>
              </a:rPr>
              <a:t>.</a:t>
            </a:r>
            <a:endParaRPr sz="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197</Words>
  <Application>Microsoft Office PowerPoint</Application>
  <PresentationFormat>화면 슬라이드 쇼(16:9)</PresentationFormat>
  <Paragraphs>47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Bandal</vt:lpstr>
      <vt:lpstr>Noto Sans CJK JP Black</vt:lpstr>
      <vt:lpstr>RobotoRegular</vt:lpstr>
      <vt:lpstr>Arial</vt:lpstr>
      <vt:lpstr>Calibri</vt:lpstr>
      <vt:lpstr>Roboto</vt:lpstr>
      <vt:lpstr>Times New Roman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장원준</cp:lastModifiedBy>
  <cp:revision>1</cp:revision>
  <dcterms:created xsi:type="dcterms:W3CDTF">2021-10-28T06:42:26Z</dcterms:created>
  <dcterms:modified xsi:type="dcterms:W3CDTF">2021-10-28T07:03:45Z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2021-10-28T00:00:00Z</vt:filetime>
  </property>
</Properties>
</file>