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117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695739"/>
            <a:ext cx="8229600" cy="2524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가사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457200" rtl="0" eaLnBrk="1" latinLnBrk="0" hangingPunct="1">
        <a:spcBef>
          <a:spcPct val="0"/>
        </a:spcBef>
        <a:buNone/>
        <a:defRPr sz="2000" kern="1200">
          <a:solidFill>
            <a:schemeClr val="bg1"/>
          </a:solidFill>
          <a:latin typeface="NanumGothic" panose="020D0604000000000000" pitchFamily="34" charset="-127"/>
          <a:ea typeface="NanumGothic" panose="020D0604000000000000" pitchFamily="34" charset="-127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600" kern="1200">
          <a:solidFill>
            <a:schemeClr val="bg1"/>
          </a:solidFill>
          <a:latin typeface="NanumGothic" panose="020D0604000000000000" pitchFamily="34" charset="-127"/>
          <a:ea typeface="NanumGothic" panose="020D0604000000000000" pitchFamily="34" charset="-127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제목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ko-KR" altLang="en-US" dirty="0"/>
              <a:t>가사</a:t>
            </a:r>
            <a:endParaRPr lang="en-US" altLang="ko-KR" dirty="0"/>
          </a:p>
          <a:p>
            <a:pPr algn="ctr"/>
            <a:r>
              <a:rPr lang="ko-KR" altLang="en-US" dirty="0"/>
              <a:t>가사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6b093ba-aaf8-42c5-830d-827b5a4def0a}" enabled="1" method="Privileged" siteId="{b3f31999-c01a-46bb-bf13-93c924523ed9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Macintosh PowerPoint</Application>
  <PresentationFormat>화면 슬라이드 쇼(4:3)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NanumGothic</vt:lpstr>
      <vt:lpstr>Arial</vt:lpstr>
      <vt:lpstr>Office Theme</vt:lpstr>
      <vt:lpstr>제목</vt:lpstr>
      <vt:lpstr>제목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최정민님</cp:lastModifiedBy>
  <cp:revision>3</cp:revision>
  <dcterms:created xsi:type="dcterms:W3CDTF">2013-01-27T09:14:16Z</dcterms:created>
  <dcterms:modified xsi:type="dcterms:W3CDTF">2025-07-23T05:10:25Z</dcterms:modified>
  <cp:category/>
</cp:coreProperties>
</file>