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A98"/>
    <a:srgbClr val="222FD8"/>
    <a:srgbClr val="172091"/>
    <a:srgbClr val="1C27B0"/>
    <a:srgbClr val="0E3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5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9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9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7CF5-F3DE-428E-9DB3-0B40DDAD1A49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6E39-CC12-4CAA-98EE-5303EE13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32503" y="540572"/>
            <a:ext cx="5023565" cy="26221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2963" y="2669890"/>
            <a:ext cx="3142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i="0" cap="all" dirty="0" err="1">
                <a:solidFill>
                  <a:schemeClr val="tx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고급웹</a:t>
            </a:r>
            <a:r>
              <a:rPr lang="ko-KR" altLang="en-US" b="1" i="0" cap="all" dirty="0">
                <a:solidFill>
                  <a:schemeClr val="tx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프로그래밍 </a:t>
            </a:r>
            <a:r>
              <a:rPr lang="en-US" altLang="ko-KR" b="1" i="0" cap="all" dirty="0">
                <a:solidFill>
                  <a:schemeClr val="tx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ko-KR" altLang="en-US" b="1" i="0" cap="all" dirty="0">
                <a:solidFill>
                  <a:schemeClr val="tx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차 발표</a:t>
            </a:r>
            <a:r>
              <a:rPr lang="en-US" altLang="ko-KR" b="1" i="0" cap="all" dirty="0">
                <a:solidFill>
                  <a:schemeClr val="tx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9" name="평행 사변형 8"/>
          <p:cNvSpPr/>
          <p:nvPr/>
        </p:nvSpPr>
        <p:spPr>
          <a:xfrm>
            <a:off x="5735901" y="540572"/>
            <a:ext cx="213810" cy="2603350"/>
          </a:xfrm>
          <a:prstGeom prst="parallelogram">
            <a:avLst>
              <a:gd name="adj" fmla="val 4959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32504" y="3270897"/>
            <a:ext cx="112901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50370" y="789623"/>
            <a:ext cx="500329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4000" b="1" cap="all" dirty="0" err="1">
                <a:solidFill>
                  <a:schemeClr val="bg2">
                    <a:lumMod val="50000"/>
                  </a:schemeClr>
                </a:solidFill>
                <a:latin typeface="THE아침이슬M" panose="02020603020101020101" pitchFamily="18" charset="-127"/>
                <a:ea typeface="THE아침이슬M" panose="02020603020101020101" pitchFamily="18" charset="-127"/>
              </a:rPr>
              <a:t>과기대</a:t>
            </a:r>
            <a:endParaRPr lang="en-US" altLang="ko-KR" sz="4000" b="1" cap="all" dirty="0">
              <a:solidFill>
                <a:schemeClr val="bg2">
                  <a:lumMod val="50000"/>
                </a:schemeClr>
              </a:solidFill>
              <a:latin typeface="THE아침이슬M" panose="02020603020101020101" pitchFamily="18" charset="-127"/>
              <a:ea typeface="THE아침이슬M" panose="02020603020101020101" pitchFamily="18" charset="-127"/>
            </a:endParaRPr>
          </a:p>
          <a:p>
            <a:pPr algn="ctr" fontAlgn="base"/>
            <a:r>
              <a:rPr lang="ko-KR" altLang="en-US" sz="6000" b="1" i="0" cap="all" dirty="0">
                <a:effectLst/>
                <a:latin typeface="THE아침이슬M" panose="02020603020101020101" pitchFamily="18" charset="-127"/>
                <a:ea typeface="THE아침이슬M" panose="02020603020101020101" pitchFamily="18" charset="-127"/>
              </a:rPr>
              <a:t>먹</a:t>
            </a:r>
            <a:r>
              <a:rPr lang="ko-KR" altLang="en-US" sz="6000" b="1" i="0" cap="all" dirty="0">
                <a:solidFill>
                  <a:srgbClr val="FFFFFF"/>
                </a:solidFill>
                <a:effectLst/>
                <a:latin typeface="THE아침이슬M" panose="02020603020101020101" pitchFamily="18" charset="-127"/>
                <a:ea typeface="THE아침이슬M" panose="02020603020101020101" pitchFamily="18" charset="-127"/>
              </a:rPr>
              <a:t>고 </a:t>
            </a:r>
            <a:r>
              <a:rPr lang="ko-KR" altLang="en-US" sz="6000" b="1" cap="all" dirty="0">
                <a:latin typeface="THE아침이슬M" panose="02020603020101020101" pitchFamily="18" charset="-127"/>
                <a:ea typeface="THE아침이슬M" panose="02020603020101020101" pitchFamily="18" charset="-127"/>
              </a:rPr>
              <a:t>놀</a:t>
            </a:r>
            <a:r>
              <a:rPr lang="ko-KR" altLang="en-US" sz="6000" b="1" i="0" cap="all" dirty="0">
                <a:solidFill>
                  <a:srgbClr val="FFFFFF"/>
                </a:solidFill>
                <a:effectLst/>
                <a:latin typeface="THE아침이슬M" panose="02020603020101020101" pitchFamily="18" charset="-127"/>
                <a:ea typeface="THE아침이슬M" panose="02020603020101020101" pitchFamily="18" charset="-127"/>
              </a:rPr>
              <a:t>고 </a:t>
            </a:r>
            <a:r>
              <a:rPr lang="ko-KR" altLang="en-US" sz="6000" b="1" i="0" cap="all" dirty="0">
                <a:effectLst/>
                <a:latin typeface="THE아침이슬M" panose="02020603020101020101" pitchFamily="18" charset="-127"/>
                <a:ea typeface="THE아침이슬M" panose="02020603020101020101" pitchFamily="18" charset="-127"/>
              </a:rPr>
              <a:t>마시</a:t>
            </a:r>
            <a:r>
              <a:rPr lang="ko-KR" altLang="en-US" sz="6000" b="1" i="0" cap="all" dirty="0">
                <a:solidFill>
                  <a:srgbClr val="FFFFFF"/>
                </a:solidFill>
                <a:effectLst/>
                <a:latin typeface="THE아침이슬M" panose="02020603020101020101" pitchFamily="18" charset="-127"/>
                <a:ea typeface="THE아침이슬M" panose="02020603020101020101" pitchFamily="18" charset="-127"/>
              </a:rPr>
              <a:t>고</a:t>
            </a:r>
            <a:endParaRPr lang="en-US" altLang="ko-KR" sz="6000" b="1" i="0" cap="all" dirty="0">
              <a:solidFill>
                <a:srgbClr val="FFFFFF"/>
              </a:solidFill>
              <a:effectLst/>
              <a:latin typeface="THE아침이슬M" panose="02020603020101020101" pitchFamily="18" charset="-127"/>
              <a:ea typeface="THE아침이슬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0195" y="2646052"/>
            <a:ext cx="311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13113316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김푸름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77" y="3372523"/>
            <a:ext cx="3233473" cy="3121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28" y="4741301"/>
            <a:ext cx="2808723" cy="17383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1148" y="5053416"/>
            <a:ext cx="1148482" cy="14261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29" y="5053415"/>
            <a:ext cx="1660241" cy="14261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3929" y="3338218"/>
            <a:ext cx="2808724" cy="17151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8229" y="3372523"/>
            <a:ext cx="2815700" cy="13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8866" y="215153"/>
            <a:ext cx="11473030" cy="43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886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5702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37473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V="1">
            <a:off x="242046" y="6551405"/>
            <a:ext cx="11569850" cy="9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573383" y="6547815"/>
            <a:ext cx="4238513" cy="9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998" y="272534"/>
            <a:ext cx="38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316099" y="30331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프로젝트 수행과정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00180" y="30331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향후 일정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80432"/>
              </p:ext>
            </p:extLst>
          </p:nvPr>
        </p:nvGraphicFramePr>
        <p:xfrm>
          <a:off x="1037936" y="1564213"/>
          <a:ext cx="10469881" cy="44026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1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16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내용 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r>
                        <a:rPr lang="ko-KR" altLang="en-US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r>
                        <a:rPr lang="ko-KR" altLang="en-US" sz="18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프로젝트 구성도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전체적인 뼈대와 </a:t>
                      </a:r>
                      <a:r>
                        <a:rPr lang="en-US" altLang="ko-KR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header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회원가입 양식</a:t>
                      </a:r>
                      <a:r>
                        <a:rPr lang="en-US" altLang="ko-KR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메인화면</a:t>
                      </a:r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구성</a:t>
                      </a:r>
                      <a:r>
                        <a:rPr lang="en-US" altLang="ko-KR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배너관리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페이지 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관련정보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통합 </a:t>
                      </a:r>
                      <a:r>
                        <a:rPr lang="ko-KR" altLang="en-US" sz="12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테스팅</a:t>
                      </a:r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3298600" y="2397211"/>
            <a:ext cx="1018958" cy="49427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95000">
                <a:srgbClr val="1F9140"/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298599" y="5435004"/>
            <a:ext cx="8209217" cy="57624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95000">
                <a:srgbClr val="1F9140"/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540256" y="2825087"/>
            <a:ext cx="1316847" cy="4618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95000">
                <a:srgbClr val="1F9140"/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956029" y="3286897"/>
            <a:ext cx="2133983" cy="44936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95000">
                <a:srgbClr val="1F9140"/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6023020" y="3700534"/>
            <a:ext cx="2240539" cy="51538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95000">
                <a:srgbClr val="1F9140"/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067812" y="4594265"/>
            <a:ext cx="2391493" cy="53378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95000">
                <a:srgbClr val="1F9140"/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956029" y="5038245"/>
            <a:ext cx="5627809" cy="56076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95000">
                <a:srgbClr val="1F9140"/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6420226" y="4114800"/>
            <a:ext cx="3099087" cy="5739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95000">
                <a:srgbClr val="1F9140"/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/>
          <p:cNvSpPr/>
          <p:nvPr/>
        </p:nvSpPr>
        <p:spPr>
          <a:xfrm rot="16200000">
            <a:off x="6690360" y="1356360"/>
            <a:ext cx="2888428" cy="811485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>
            <a:off x="0" y="0"/>
            <a:ext cx="4260028" cy="685800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9580" y="5252080"/>
            <a:ext cx="219489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800" b="1" cap="all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TABLE</a:t>
            </a:r>
          </a:p>
          <a:p>
            <a:pPr algn="ctr" fontAlgn="base"/>
            <a:r>
              <a:rPr lang="en-US" altLang="ko-KR" sz="2800" b="1" i="0" cap="all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br>
              <a:rPr lang="en-US" altLang="ko-KR" sz="2800" b="1" i="0" cap="all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ko-KR" sz="2800" b="1" i="0" cap="all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2251" y="713827"/>
            <a:ext cx="395741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Ⅰ. </a:t>
            </a:r>
            <a:r>
              <a:rPr lang="ko-KR" altLang="en-US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en-US" altLang="ko-KR" sz="20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endParaRPr lang="en-US" altLang="ko-KR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endParaRPr lang="en-US" altLang="ko-KR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endParaRPr lang="en-US" altLang="ko-KR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endParaRPr lang="en-US" altLang="ko-KR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r>
              <a:rPr lang="en-US" altLang="ko-KR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‘</a:t>
            </a:r>
            <a:r>
              <a:rPr lang="ko-KR" altLang="en-US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먹고 놀고 마시고</a:t>
            </a:r>
            <a:r>
              <a:rPr lang="en-US" altLang="ko-KR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 </a:t>
            </a:r>
            <a:r>
              <a:rPr lang="ko-KR" altLang="en-US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페이지</a:t>
            </a:r>
            <a:endParaRPr lang="en-US" altLang="ko-KR" sz="20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endParaRPr lang="en-US" altLang="ko-KR" sz="20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AutoNum type="arabicPeriod" startAt="2"/>
            </a:pPr>
            <a:endParaRPr lang="en-US" altLang="ko-KR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AutoNum type="arabicPeriod" startAt="2"/>
            </a:pPr>
            <a:endParaRPr lang="en-US" altLang="ko-KR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AutoNum type="arabicPeriod" startAt="2"/>
            </a:pPr>
            <a:endParaRPr lang="en-US" altLang="ko-KR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AutoNum type="arabicPeriod" startAt="2"/>
            </a:pPr>
            <a:endParaRPr lang="en-US" altLang="ko-KR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r>
              <a:rPr lang="en-US" altLang="ko-KR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342900" indent="-342900"/>
            <a:r>
              <a:rPr lang="en-US" altLang="ko-KR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기대효과</a:t>
            </a:r>
            <a:endParaRPr lang="en-US" altLang="ko-KR" sz="20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endParaRPr lang="en-US" altLang="ko-KR" sz="20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r>
              <a:rPr lang="en-US" altLang="ko-KR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수행과정</a:t>
            </a:r>
            <a:endParaRPr lang="en-US" altLang="ko-KR" sz="20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57794" y="1104921"/>
            <a:ext cx="25443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1.1 </a:t>
            </a:r>
            <a:r>
              <a:rPr lang="ko-KR" altLang="en-US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</a:t>
            </a:r>
            <a:endParaRPr lang="en-US" altLang="ko-KR" sz="14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1.2 </a:t>
            </a:r>
            <a:r>
              <a:rPr lang="ko-KR" altLang="en-US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목표</a:t>
            </a:r>
            <a:endParaRPr lang="en-US" altLang="ko-KR" sz="14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57794" y="2493243"/>
            <a:ext cx="33184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2.1 </a:t>
            </a:r>
            <a:r>
              <a:rPr lang="ko-KR" altLang="en-US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페이지</a:t>
            </a:r>
            <a:endParaRPr lang="en-US" altLang="ko-KR" sz="14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구성</a:t>
            </a:r>
            <a:endParaRPr lang="en-US" altLang="ko-KR" sz="14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 기능</a:t>
            </a:r>
            <a:endParaRPr lang="en-US" altLang="ko-KR" sz="14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2.2 </a:t>
            </a:r>
            <a:r>
              <a:rPr lang="ko-KR" altLang="en-US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개발환경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57794" y="5099329"/>
            <a:ext cx="17608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 </a:t>
            </a:r>
            <a:r>
              <a:rPr lang="ko-KR" altLang="en-US" sz="14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향후일정</a:t>
            </a:r>
            <a:endParaRPr lang="en-US" altLang="ko-KR" sz="14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56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8866" y="215153"/>
            <a:ext cx="11473030" cy="43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886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5702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37473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V="1">
            <a:off x="242046" y="6551405"/>
            <a:ext cx="11569850" cy="9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573383" y="6547815"/>
            <a:ext cx="4238513" cy="9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998" y="272534"/>
            <a:ext cx="38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316099" y="30331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프로젝트 개요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00180" y="3033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주제선정배경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584" y="984136"/>
            <a:ext cx="2194004" cy="21177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27" y="3211257"/>
            <a:ext cx="2184954" cy="135226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809" y="3211257"/>
            <a:ext cx="1660241" cy="135226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973" y="1128066"/>
            <a:ext cx="2292806" cy="14001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588" y="1549940"/>
            <a:ext cx="1896421" cy="15255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977" y="2705103"/>
            <a:ext cx="3364616" cy="350644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5026" y="2705103"/>
            <a:ext cx="915860" cy="113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2721" y="4953708"/>
            <a:ext cx="642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뭐하고 놀지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뭐먹지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친구들과 모이기전 항상 하는 고민해결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과기대생을 위한 전용 먹고 놀고 마시고 하는 장소 정보 제공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47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8866" y="215153"/>
            <a:ext cx="11473030" cy="43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886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5702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37473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V="1">
            <a:off x="242046" y="6551405"/>
            <a:ext cx="11569850" cy="9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573383" y="6547815"/>
            <a:ext cx="4238513" cy="9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998" y="272534"/>
            <a:ext cx="38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316099" y="30331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프로젝트 개요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00180" y="30331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프로젝트 목표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36355" y="1586304"/>
            <a:ext cx="73812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방대한 양의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흩어져 있는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놀거리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정보를 한 곳으로 모으는 커뮤니티가 필요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012613" y="1586305"/>
            <a:ext cx="1685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정보제공기능</a:t>
            </a:r>
            <a:endParaRPr lang="ko-KR" altLang="en-US" kern="0" spc="0" dirty="0">
              <a:solidFill>
                <a:srgbClr val="000000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12613" y="2602442"/>
            <a:ext cx="1685865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장소추천기능</a:t>
            </a:r>
            <a:endParaRPr lang="ko-KR" altLang="en-US" kern="0" spc="0" dirty="0">
              <a:solidFill>
                <a:srgbClr val="000000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355" y="2581666"/>
            <a:ext cx="7707570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쉽게 어떤 장소에 갈지 말지 고민하는 사람들에게 장소를 추천해주는 기능</a:t>
            </a:r>
            <a:endParaRPr lang="ko-KR" altLang="en-US" kern="0" spc="0" dirty="0">
              <a:solidFill>
                <a:srgbClr val="000000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337676" y="1820964"/>
            <a:ext cx="5548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337676" y="2806426"/>
            <a:ext cx="5548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391" y="1662689"/>
            <a:ext cx="310963" cy="39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391" y="2675292"/>
            <a:ext cx="310963" cy="39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788895" y="3861103"/>
            <a:ext cx="447029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사용성과 편리성이 높은 </a:t>
            </a:r>
            <a:r>
              <a:rPr lang="en-US" altLang="ko-KR" sz="24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 </a:t>
            </a:r>
            <a:r>
              <a:rPr lang="ko-KR" altLang="en-US" sz="24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제공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9187" y="3667521"/>
            <a:ext cx="93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</a:t>
            </a:r>
            <a:endParaRPr lang="ko-KR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97144" y="3861103"/>
            <a:ext cx="447029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4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주된 기능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1242" y="4404495"/>
            <a:ext cx="967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endParaRPr lang="ko-KR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40210" y="4490541"/>
            <a:ext cx="487168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kern="0" dirty="0">
                <a:solidFill>
                  <a:srgbClr val="92D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800" kern="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먹</a:t>
            </a:r>
            <a:r>
              <a:rPr lang="ko-KR" altLang="en-US" sz="2800" kern="0" dirty="0" err="1">
                <a:solidFill>
                  <a:srgbClr val="92D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</a:t>
            </a:r>
            <a:r>
              <a:rPr lang="ko-KR" altLang="en-US" sz="2800" kern="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놀</a:t>
            </a:r>
            <a:r>
              <a:rPr lang="ko-KR" altLang="en-US" sz="2800" kern="0" dirty="0" err="1">
                <a:solidFill>
                  <a:srgbClr val="92D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</a:t>
            </a:r>
            <a:r>
              <a:rPr lang="ko-KR" altLang="en-US" sz="2800" kern="0" dirty="0" err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마시</a:t>
            </a:r>
            <a:r>
              <a:rPr lang="ko-KR" altLang="en-US" sz="2800" kern="0" dirty="0" err="1">
                <a:solidFill>
                  <a:srgbClr val="92D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</a:t>
            </a:r>
            <a:r>
              <a:rPr lang="en-US" altLang="ko-KR" sz="2800" kern="0" dirty="0">
                <a:solidFill>
                  <a:srgbClr val="92D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 </a:t>
            </a:r>
            <a:r>
              <a:rPr lang="ko-KR" altLang="en-US" sz="24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웹페이지 제작</a:t>
            </a:r>
            <a:r>
              <a:rPr lang="en-US" altLang="ko-KR" sz="24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과기대생들 편의성 </a:t>
            </a:r>
            <a:r>
              <a:rPr lang="ko-KR" altLang="en-US" sz="2400" b="1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↑↑</a:t>
            </a:r>
            <a:r>
              <a:rPr lang="en-US" altLang="ko-KR" sz="2400" kern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69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8866" y="215153"/>
            <a:ext cx="11473030" cy="43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886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5702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37473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V="1">
            <a:off x="242046" y="6551405"/>
            <a:ext cx="11569850" cy="9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573383" y="6547815"/>
            <a:ext cx="4238513" cy="9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998" y="272534"/>
            <a:ext cx="38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316099" y="303312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먹고 놀고 마시고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00180" y="3033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페이지 구성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1694912" descr="DRW0000242840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34" y="672353"/>
            <a:ext cx="8364811" cy="553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43200" y="149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1702192" descr="EMB0000242840c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t="61818" r="29500" b="4076"/>
          <a:stretch/>
        </p:blipFill>
        <p:spPr bwMode="auto">
          <a:xfrm>
            <a:off x="6204576" y="3777251"/>
            <a:ext cx="2861006" cy="205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321702192" descr="EMB0000242840c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8" t="22324" b="72063"/>
          <a:stretch/>
        </p:blipFill>
        <p:spPr bwMode="auto">
          <a:xfrm>
            <a:off x="8252160" y="2165769"/>
            <a:ext cx="2421546" cy="2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321702192" descr="EMB0000242840c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36" t="26530" r="2961" b="43952"/>
          <a:stretch/>
        </p:blipFill>
        <p:spPr bwMode="auto">
          <a:xfrm>
            <a:off x="9149730" y="2613486"/>
            <a:ext cx="1656050" cy="15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321702192" descr="EMB0000242840c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t="39295" r="78564" b="19198"/>
          <a:stretch/>
        </p:blipFill>
        <p:spPr bwMode="auto">
          <a:xfrm>
            <a:off x="4830171" y="3115208"/>
            <a:ext cx="1163252" cy="217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730" y="1137877"/>
            <a:ext cx="4524979" cy="8737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6966" y="5286207"/>
            <a:ext cx="316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&lt;DIV&gt; class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활용해서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페이지를 나누어 작성한다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95642" y="2221179"/>
            <a:ext cx="1750263" cy="36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sidemenu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40690" y="602828"/>
            <a:ext cx="1750263" cy="36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haeder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903574" y="4621528"/>
            <a:ext cx="1191189" cy="36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073270" y="5750219"/>
            <a:ext cx="1118730" cy="36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1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8866" y="215153"/>
            <a:ext cx="11473030" cy="43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886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5702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37473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V="1">
            <a:off x="242046" y="6551405"/>
            <a:ext cx="11569850" cy="9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573383" y="6547815"/>
            <a:ext cx="4238513" cy="9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998" y="272534"/>
            <a:ext cx="38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316099" y="3033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</a:rPr>
              <a:t>먹고놀고마시고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00180" y="3033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페이지 기능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1079" y="1693045"/>
            <a:ext cx="68535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기본적으로 공릉동 지역의  정보들을 소개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장소의 위치정보도 함께 눈으로 쉽게 확인가능 하도록 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0533" y="2556003"/>
            <a:ext cx="62992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놀거리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만나기 좋은 장소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86" y="3280328"/>
            <a:ext cx="2756835" cy="287304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520533" y="4020709"/>
            <a:ext cx="62992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맵을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활용하여 위치 정보를 제공한다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68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8866" y="215153"/>
            <a:ext cx="11473030" cy="43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886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5702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37473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V="1">
            <a:off x="242046" y="6551405"/>
            <a:ext cx="11569850" cy="9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573383" y="6547815"/>
            <a:ext cx="4238513" cy="9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998" y="272534"/>
            <a:ext cx="38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316099" y="3033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</a:rPr>
              <a:t>먹고놀고마시고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00180" y="3033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페이지 기능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30811" y="2627707"/>
            <a:ext cx="4895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페이지의 모든 기능은 데스크 탑이거나 모바일 중 어떤 스마트기기를 사용하더라도 사용자에게 유용하게 정보를 제공하고자 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200000"/>
              </a:lnSpc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1" y="2401042"/>
            <a:ext cx="5472568" cy="27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8866" y="215153"/>
            <a:ext cx="11473030" cy="43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886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5702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37473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V="1">
            <a:off x="242046" y="6551405"/>
            <a:ext cx="11569850" cy="9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573383" y="6547815"/>
            <a:ext cx="4238513" cy="9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998" y="272534"/>
            <a:ext cx="38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316099" y="3033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</a:rPr>
              <a:t>먹고놀고마시고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00180" y="3033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개발환경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1233" y="1625891"/>
            <a:ext cx="66656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기본으로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jquery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jQeuryMobile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Ajax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등을 활용한다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GoogleMap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WepAPI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등을 활용한다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Photoshop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활용하여 넣을 그림을 수정한다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7016" y="2445242"/>
            <a:ext cx="6176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측의 원활한 개발을 위해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HTML5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언어를 주사용언어로 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웹 서버 구축을 위해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html, jsp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추가적으로 사용한다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1232" y="3782819"/>
            <a:ext cx="4968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맛집이나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놀거리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위치 정보를 제공하기 위해 활용한다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8125" y="1870514"/>
            <a:ext cx="310963" cy="39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8125" y="3264779"/>
            <a:ext cx="310963" cy="39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8126" y="4666656"/>
            <a:ext cx="310963" cy="39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8" descr="http://www.di.univaq.it/malavolta/files/html5presentations/ivano/assets/log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40" y="4121373"/>
            <a:ext cx="3354864" cy="18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1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8866" y="215153"/>
            <a:ext cx="11473030" cy="43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886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57026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37473" y="215153"/>
            <a:ext cx="0" cy="441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V="1">
            <a:off x="242046" y="6551405"/>
            <a:ext cx="11569850" cy="9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573383" y="6547815"/>
            <a:ext cx="4238513" cy="9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998" y="272534"/>
            <a:ext cx="38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316099" y="3033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기대효과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06998" y="1680596"/>
            <a:ext cx="1148428" cy="1160625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1212" y="2078628"/>
            <a:ext cx="49712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놀거리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정보 찾는 시간 감축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공릉동 새로운 맛집 정보를 실시간 확인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공릉동뿐만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아니라 여러 지역으로 확대가능성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077603" y="2959168"/>
            <a:ext cx="1148428" cy="116062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817" y="3357200"/>
            <a:ext cx="47841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범위를 확대시켜 서버 구현을 통해 실제 사용 가능한 웹페이지 작성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웹페이지 클라이언트 프로그래밍을 통해 서버 프로그래밍에서의 활용 방안에 대한 고안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41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354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Microsoft YaHei</vt:lpstr>
      <vt:lpstr>THE아침이슬M</vt:lpstr>
      <vt:lpstr>맑은 고딕</vt:lpstr>
      <vt:lpstr>배달의민족 도현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김푸름</dc:creator>
  <cp:lastModifiedBy>김푸름</cp:lastModifiedBy>
  <cp:revision>20</cp:revision>
  <dcterms:created xsi:type="dcterms:W3CDTF">2016-08-22T07:47:40Z</dcterms:created>
  <dcterms:modified xsi:type="dcterms:W3CDTF">2016-10-27T05:28:33Z</dcterms:modified>
  <cp:contentStatus/>
</cp:coreProperties>
</file>