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1D3"/>
    <a:srgbClr val="E28BD4"/>
    <a:srgbClr val="F278CB"/>
    <a:srgbClr val="2C349F"/>
    <a:srgbClr val="F2AECB"/>
    <a:srgbClr val="2C34E3"/>
    <a:srgbClr val="2C69CF"/>
    <a:srgbClr val="FFD8CC"/>
    <a:srgbClr val="87D3E0"/>
    <a:srgbClr val="0F6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>
        <p:scale>
          <a:sx n="69" d="100"/>
          <a:sy n="69" d="100"/>
        </p:scale>
        <p:origin x="2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35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0 133 24575,'4'-1'0,"3"-5"0,-2 1 0,4-5 0,-3 1 0,4-6 0,-2 5 0,0-3 0,-3 6 0,0 0 0,-1 2 0,0-2 0,1 0 0,0 0 0,1-3 0,-3 4 0,1-1 0,-2 6 0,-1 3 0,1 3 0,-2 4 0,0 2 0,0 4 0,0 4 0,0 0 0,0 7 0,0 6 0,0 5 0,0 7 0,0-1 0,0 0 0,0-7 0,0-5 0,0-8 0,0-8 0,0-6 0,0-5 0,0-1 0,0 0 0,0 0 0,0 0 0,0 1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7:1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118 547 24575,'0'-12'0,"0"-11"0,0-9 0,0-8 0,0-8 0,0 18 0,0-13 0,0 16 0,0-11 0,0 2 0,0-3 0,0 2 0,-2 0 0,-1 2 0,-2 10 0,1 1 0,1 15 0,2-2 0,1 11 0,-4 3 0,-1 5 0,-2 3 0,-1 3 0,1-2 0,-1 2 0,2 0 0,0 1 0,0 1 0,0-1 0,1-2 0,1-4 0,1-2 0,1-2 0,-4 1 0,0-1 0,0 0 0,1-2 0,5-1 0,4-1 0,1 0 0,4-1 0,1 0 0,1 0 0,3 0 0,-6 0 0,3 0 0,-4 0 0,1-1 0,1-1 0,0 0 0,4 0 0,-4 2 0,3 0 0,-4 0 0,2 0 0,-1 0 0,1 0 0,0 0 0,2 0 0,0 0 0,0 0 0,-1 0 0,-3 0 0,-1 0 0,-5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35:21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1 24575,'-6'0'0,"-2"0"0,0 0 0,-1 0 0,0 0 0,0 0 0,-3 0 0,1 0 0,-2 0 0,-1 0 0,5 0 0,-3 0 0,6 0 0,-5 0 0,-3 0 0,-2 2 0,-3 0 0,2 1 0,5-1 0,4 0 0,5 8 0,3 4 0,0 7 0,0 2 0,0-3 0,0 1 0,0-3 0,0 1 0,0-1 0,0 1 0,0-1 0,0 0 0,0-4 0,0-2 0,0-1 0,0-1 0,0 1 0,0-1 0,0-6 0,0-5 0,2-3 0,3-2 0,-1 1 0,0 1 0,-2 1 0,0 1 0,0 1 0,1-1 0,-1 0 0,2 0 0,-1 2 0,1 0 0,2 0 0,3 0 0,1 0 0,7 0 0,-8 0 0,4 0 0,-7 0 0,2 1 0,0 2 0,3 3 0,-6-1 0,3 2 0,-4-3 0,2 1 0,1 1 0,-1 1 0,0-1 0,-2 0 0,1-2 0,0 3 0,-2-3 0,1 3 0,-2-3 0,1 2 0,-2-1 0,-1 1 0,0 1 0,0 2 0,0 1 0,0 1 0,0 2 0,0 1 0,0 2 0,0 6 0,0-9 0,0 3 0,0-11 0,0 6 0,-1-5 0,-2 5 0,-3-3 0,-2 4 0,-1 3 0,0 0 0,-1 0 0,2-1 0,0-5 0,2-3 0,1-4 0,1-1 0,-1 0 0,-1 2 0,-1-1 0,-2 2 0,-1-2 0,0 1 0,1-1 0,0-2 0,1 0 0,0 0 0,0 0 0,2 0 0,1 0 0,1 0 0,3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5:25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0 24575,'-7'2'0,"-5"4"0,-2 3 0,-2 10 0,-7 10 0,11-7 0,-8 10 0,10-13 0,-2 6 0,1-1 0,1 2 0,1 3 0,0 0 0,2 0 0,-1-3 0,2-2 0,0 1 0,1 4 0,1-12 0,2 5 0,2-15 0,0 4 0,0 0 0,0-1 0,0 0 0,0 0 0,0 1 0,0 1 0,0 1 0,0-1 0,5 0 0,4 0 0,5-1 0,6 4 0,-8-7 0,6 2 0,-6-6 0,6 2 0,3 0 0,0-3 0,-5-2 0,-4-1 0,-5 0 0,0 0 0,0 0 0,0 0 0,-1 0 0,0 0 0,1-1 0,-2-2 0,-1-2 0,-1-1 0,-3-2 0,0-3 0,0 0 0,0 0 0,0 0 0,0 0 0,0-2 0,0 2 0,0 1 0,0 3 0,0 0 0,0-2 0,0 0 0,-2 0 0,-2 0 0,-3-1 0,-4-2 0,-3 1 0,0-1 0,0 1 0,-1 3 0,2 3 0,0 2 0,1 2 0,3 1 0,0 0 0,1 0 0,0 0 0,0 0 0,1 0 0,0 0 0,0 0 0,0 0 0,2-2 0,3 0 0,1-1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35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0 133 24575,'4'-1'0,"3"-5"0,-2 1 0,4-5 0,-3 1 0,4-6 0,-2 5 0,0-3 0,-3 6 0,0 0 0,-1 2 0,0-2 0,1 0 0,0 0 0,1-3 0,-3 4 0,1-1 0,-2 6 0,-1 3 0,1 3 0,-2 4 0,0 2 0,0 4 0,0 4 0,0 0 0,0 7 0,0 6 0,0 5 0,0 7 0,0-1 0,0 0 0,0-7 0,0-5 0,0-8 0,0-8 0,0-6 0,0-5 0,0-1 0,0 0 0,0 0 0,0 0 0,0 1 0,0-1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39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0 237 24575,'0'-10'0,"0"-12"0,0 8 0,0-16 0,0 12 0,3-6 0,2-1 0,3 6 0,1 4 0,0 5 0,-2 2 0,1 1 0,0 0 0,4-1 0,1 2 0,0 0 0,1 1 0,0 3 0,-1 1 0,4 1 0,-7 0 0,4 0 0,-1 0 0,-3 0 0,5 2 0,-8 4 0,-2-2 0,-1 3 0,-4-4 0,0 1 0,0 0 0,0 3 0,0 2 0,0 7 0,0 12 0,0 11 0,-2 6 0,-3-1 0,-2-8 0,-3-8 0,0-8 0,-1-7 0,1-4 0,0-1 0,1 0 0,0 1 0,0 0 0,1-2 0,0 0 0,1-1 0,-1 3 0,-2 3 0,-6 4 0,5-2 0,-4 5 0,9-5 0,-2 1 0,2-1 0,-1-1 0,1-1 0,0-1 0,2-3 0,2-2 0,2-4 0,3-1 0,1-1 0,2 0 0,3 0 0,3 0 0,3 0 0,1 0 0,1 0 0,-2 0 0,1 0 0,-6 0 0,2 0 0,-5 0 0,2 0 0,0 0 0,0 0 0,-2 0 0,-1 0 0,-1 0 0,-3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43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42 24575,'5'0'0,"6"-2"0,2-1 0,3-2 0,1-1 0,-3 0 0,2-1 0,-1 1 0,-4 2 0,-3 2 0,-4 1 0,0 1 0,-1 0 0,0 0 0,1 0 0,0 0 0,0 0 0,-1 1 0,-1 2 0,-1 0 0,-1 0 0,0-1 0,0 1 0,0 0 0,0 0 0,0 0 0,0 0 0,0 0 0,0 0 0,0 0 0,0 0 0,0 1 0,0 0 0,-1 1 0,-1 4 0,-3-2 0,-1 6 0,0-3 0,-1 2 0,-1-4 0,3-2 0,-2-1 0,3 0 0,-7 4 0,3-2 0,-5 3 0,5-3 0,-1 2 0,0-1 0,1 1 0,0-1 0,-1 1 0,-1-1 0,1 0 0,2-2 0,2-1 0,0-2 0,1 2 0,-1-1 0,2 0 0,3-1 0,0-1 0,3-2 0,2 0 0,0-1 0,1-1 0,1 0 0,1 0 0,-1 2 0,0 0 0,1 0 0,2 0 0,2 0 0,2 0 0,1 0 0,-2 0 0,-3 0 0,-3 0 0,-5 1 0,0 6 0,-2 3 0,2 6 0,3 8 0,2 2 0,1 0 0,-4-3 0,-2-11 0,-2-3 0,0-6 0,0 2 0,0 2 0,0 3 0,0 1 0,0 3 0,0 0 0,0 5 0,-1-8 0,-1 1 0,-2-10 0,0-1 0,1-1 0,0 0 0,0 0 0,0 0 0,-2 0 0,1 2 0,-1 0 0,1 0 0,1 0 0,-1-1 0,-1 1 0,0 0 0,0-1 0,0-1 0,-2 0 0,0 0 0,-3 0 0,-2 0 0,-1 0 0,0 0 0,4 0 0,4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7:1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118 547 24575,'0'-12'0,"0"-11"0,0-9 0,0-8 0,0-8 0,0 18 0,0-13 0,0 16 0,0-11 0,0 2 0,0-3 0,0 2 0,-2 0 0,-1 2 0,-2 10 0,1 1 0,1 15 0,2-2 0,1 11 0,-4 3 0,-1 5 0,-2 3 0,-1 3 0,1-2 0,-1 2 0,2 0 0,0 1 0,0 1 0,0-1 0,1-2 0,1-4 0,1-2 0,1-2 0,-4 1 0,0-1 0,0 0 0,1-2 0,5-1 0,4-1 0,1 0 0,4-1 0,1 0 0,1 0 0,3 0 0,-6 0 0,3 0 0,-4 0 0,1-1 0,1-1 0,0 0 0,4 0 0,-4 2 0,3 0 0,-4 0 0,2 0 0,-1 0 0,1 0 0,0 0 0,2 0 0,0 0 0,0 0 0,-1 0 0,-3 0 0,-1 0 0,-5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35:21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1 24575,'-6'0'0,"-2"0"0,0 0 0,-1 0 0,0 0 0,0 0 0,-3 0 0,1 0 0,-2 0 0,-1 0 0,5 0 0,-3 0 0,6 0 0,-5 0 0,-3 0 0,-2 2 0,-3 0 0,2 1 0,5-1 0,4 0 0,5 8 0,3 4 0,0 7 0,0 2 0,0-3 0,0 1 0,0-3 0,0 1 0,0-1 0,0 1 0,0-1 0,0 0 0,0-4 0,0-2 0,0-1 0,0-1 0,0 1 0,0-1 0,0-6 0,0-5 0,2-3 0,3-2 0,-1 1 0,0 1 0,-2 1 0,0 1 0,0 1 0,1-1 0,-1 0 0,2 0 0,-1 2 0,1 0 0,2 0 0,3 0 0,1 0 0,7 0 0,-8 0 0,4 0 0,-7 0 0,2 1 0,0 2 0,3 3 0,-6-1 0,3 2 0,-4-3 0,2 1 0,1 1 0,-1 1 0,0-1 0,-2 0 0,1-2 0,0 3 0,-2-3 0,1 3 0,-2-3 0,1 2 0,-2-1 0,-1 1 0,0 1 0,0 2 0,0 1 0,0 1 0,0 2 0,0 1 0,0 2 0,0 6 0,0-9 0,0 3 0,0-11 0,0 6 0,-1-5 0,-2 5 0,-3-3 0,-2 4 0,-1 3 0,0 0 0,-1 0 0,2-1 0,0-5 0,2-3 0,1-4 0,1-1 0,-1 0 0,-1 2 0,-1-1 0,-2 2 0,-1-2 0,0 1 0,1-1 0,0-2 0,1 0 0,0 0 0,0 0 0,2 0 0,1 0 0,1 0 0,3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5:25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0 24575,'-7'2'0,"-5"4"0,-2 3 0,-2 10 0,-7 10 0,11-7 0,-8 10 0,10-13 0,-2 6 0,1-1 0,1 2 0,1 3 0,0 0 0,2 0 0,-1-3 0,2-2 0,0 1 0,1 4 0,1-12 0,2 5 0,2-15 0,0 4 0,0 0 0,0-1 0,0 0 0,0 0 0,0 1 0,0 1 0,0 1 0,0-1 0,5 0 0,4 0 0,5-1 0,6 4 0,-8-7 0,6 2 0,-6-6 0,6 2 0,3 0 0,0-3 0,-5-2 0,-4-1 0,-5 0 0,0 0 0,0 0 0,0 0 0,-1 0 0,0 0 0,1-1 0,-2-2 0,-1-2 0,-1-1 0,-3-2 0,0-3 0,0 0 0,0 0 0,0 0 0,0 0 0,0-2 0,0 2 0,0 1 0,0 3 0,0 0 0,0-2 0,0 0 0,-2 0 0,-2 0 0,-3-1 0,-4-2 0,-3 1 0,0-1 0,0 1 0,-1 3 0,2 3 0,0 2 0,1 2 0,3 1 0,0 0 0,1 0 0,0 0 0,0 0 0,1 0 0,0 0 0,0 0 0,0 0 0,2-2 0,3 0 0,1-1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39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0 237 24575,'0'-10'0,"0"-12"0,0 8 0,0-16 0,0 12 0,3-6 0,2-1 0,3 6 0,1 4 0,0 5 0,-2 2 0,1 1 0,0 0 0,4-1 0,1 2 0,0 0 0,1 1 0,0 3 0,-1 1 0,4 1 0,-7 0 0,4 0 0,-1 0 0,-3 0 0,5 2 0,-8 4 0,-2-2 0,-1 3 0,-4-4 0,0 1 0,0 0 0,0 3 0,0 2 0,0 7 0,0 12 0,0 11 0,-2 6 0,-3-1 0,-2-8 0,-3-8 0,0-8 0,-1-7 0,1-4 0,0-1 0,1 0 0,0 1 0,0 0 0,1-2 0,0 0 0,1-1 0,-1 3 0,-2 3 0,-6 4 0,5-2 0,-4 5 0,9-5 0,-2 1 0,2-1 0,-1-1 0,1-1 0,0-1 0,2-3 0,2-2 0,2-4 0,3-1 0,1-1 0,2 0 0,3 0 0,3 0 0,3 0 0,1 0 0,1 0 0,-2 0 0,1 0 0,-6 0 0,2 0 0,-5 0 0,2 0 0,0 0 0,0 0 0,-2 0 0,-1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43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42 24575,'5'0'0,"6"-2"0,2-1 0,3-2 0,1-1 0,-3 0 0,2-1 0,-1 1 0,-4 2 0,-3 2 0,-4 1 0,0 1 0,-1 0 0,0 0 0,1 0 0,0 0 0,0 0 0,-1 1 0,-1 2 0,-1 0 0,-1 0 0,0-1 0,0 1 0,0 0 0,0 0 0,0 0 0,0 0 0,0 0 0,0 0 0,0 0 0,0 0 0,0 1 0,0 0 0,-1 1 0,-1 4 0,-3-2 0,-1 6 0,0-3 0,-1 2 0,-1-4 0,3-2 0,-2-1 0,3 0 0,-7 4 0,3-2 0,-5 3 0,5-3 0,-1 2 0,0-1 0,1 1 0,0-1 0,-1 1 0,-1-1 0,1 0 0,2-2 0,2-1 0,0-2 0,1 2 0,-1-1 0,2 0 0,3-1 0,0-1 0,3-2 0,2 0 0,0-1 0,1-1 0,1 0 0,1 0 0,-1 2 0,0 0 0,1 0 0,2 0 0,2 0 0,2 0 0,1 0 0,-2 0 0,-3 0 0,-3 0 0,-5 1 0,0 6 0,-2 3 0,2 6 0,3 8 0,2 2 0,1 0 0,-4-3 0,-2-11 0,-2-3 0,0-6 0,0 2 0,0 2 0,0 3 0,0 1 0,0 3 0,0 0 0,0 5 0,-1-8 0,-1 1 0,-2-10 0,0-1 0,1-1 0,0 0 0,0 0 0,0 0 0,-2 0 0,1 2 0,-1 0 0,1 0 0,1 0 0,-1-1 0,-1 1 0,0 0 0,0-1 0,0-1 0,-2 0 0,0 0 0,-3 0 0,-2 0 0,-1 0 0,0 0 0,4 0 0,4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7:1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118 547 24575,'0'-12'0,"0"-11"0,0-9 0,0-8 0,0-8 0,0 18 0,0-13 0,0 16 0,0-11 0,0 2 0,0-3 0,0 2 0,-2 0 0,-1 2 0,-2 10 0,1 1 0,1 15 0,2-2 0,1 11 0,-4 3 0,-1 5 0,-2 3 0,-1 3 0,1-2 0,-1 2 0,2 0 0,0 1 0,0 1 0,0-1 0,1-2 0,1-4 0,1-2 0,1-2 0,-4 1 0,0-1 0,0 0 0,1-2 0,5-1 0,4-1 0,1 0 0,4-1 0,1 0 0,1 0 0,3 0 0,-6 0 0,3 0 0,-4 0 0,1-1 0,1-1 0,0 0 0,4 0 0,-4 2 0,3 0 0,-4 0 0,2 0 0,-1 0 0,1 0 0,0 0 0,2 0 0,0 0 0,0 0 0,-1 0 0,-3 0 0,-1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35:21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1 24575,'-6'0'0,"-2"0"0,0 0 0,-1 0 0,0 0 0,0 0 0,-3 0 0,1 0 0,-2 0 0,-1 0 0,5 0 0,-3 0 0,6 0 0,-5 0 0,-3 0 0,-2 2 0,-3 0 0,2 1 0,5-1 0,4 0 0,5 8 0,3 4 0,0 7 0,0 2 0,0-3 0,0 1 0,0-3 0,0 1 0,0-1 0,0 1 0,0-1 0,0 0 0,0-4 0,0-2 0,0-1 0,0-1 0,0 1 0,0-1 0,0-6 0,0-5 0,2-3 0,3-2 0,-1 1 0,0 1 0,-2 1 0,0 1 0,0 1 0,1-1 0,-1 0 0,2 0 0,-1 2 0,1 0 0,2 0 0,3 0 0,1 0 0,7 0 0,-8 0 0,4 0 0,-7 0 0,2 1 0,0 2 0,3 3 0,-6-1 0,3 2 0,-4-3 0,2 1 0,1 1 0,-1 1 0,0-1 0,-2 0 0,1-2 0,0 3 0,-2-3 0,1 3 0,-2-3 0,1 2 0,-2-1 0,-1 1 0,0 1 0,0 2 0,0 1 0,0 1 0,0 2 0,0 1 0,0 2 0,0 6 0,0-9 0,0 3 0,0-11 0,0 6 0,-1-5 0,-2 5 0,-3-3 0,-2 4 0,-1 3 0,0 0 0,-1 0 0,2-1 0,0-5 0,2-3 0,1-4 0,1-1 0,-1 0 0,-1 2 0,-1-1 0,-2 2 0,-1-2 0,0 1 0,1-1 0,0-2 0,1 0 0,0 0 0,0 0 0,2 0 0,1 0 0,1 0 0,3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5:25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0 24575,'-7'2'0,"-5"4"0,-2 3 0,-2 10 0,-7 10 0,11-7 0,-8 10 0,10-13 0,-2 6 0,1-1 0,1 2 0,1 3 0,0 0 0,2 0 0,-1-3 0,2-2 0,0 1 0,1 4 0,1-12 0,2 5 0,2-15 0,0 4 0,0 0 0,0-1 0,0 0 0,0 0 0,0 1 0,0 1 0,0 1 0,0-1 0,5 0 0,4 0 0,5-1 0,6 4 0,-8-7 0,6 2 0,-6-6 0,6 2 0,3 0 0,0-3 0,-5-2 0,-4-1 0,-5 0 0,0 0 0,0 0 0,0 0 0,-1 0 0,0 0 0,1-1 0,-2-2 0,-1-2 0,-1-1 0,-3-2 0,0-3 0,0 0 0,0 0 0,0 0 0,0 0 0,0-2 0,0 2 0,0 1 0,0 3 0,0 0 0,0-2 0,0 0 0,-2 0 0,-2 0 0,-3-1 0,-4-2 0,-3 1 0,0-1 0,0 1 0,-1 3 0,2 3 0,0 2 0,1 2 0,3 1 0,0 0 0,1 0 0,0 0 0,0 0 0,1 0 0,0 0 0,0 0 0,0 0 0,2-2 0,3 0 0,1-1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35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0 133 24575,'4'-1'0,"3"-5"0,-2 1 0,4-5 0,-3 1 0,4-6 0,-2 5 0,0-3 0,-3 6 0,0 0 0,-1 2 0,0-2 0,1 0 0,0 0 0,1-3 0,-3 4 0,1-1 0,-2 6 0,-1 3 0,1 3 0,-2 4 0,0 2 0,0 4 0,0 4 0,0 0 0,0 7 0,0 6 0,0 5 0,0 7 0,0-1 0,0 0 0,0-7 0,0-5 0,0-8 0,0-8 0,0-6 0,0-5 0,0-1 0,0 0 0,0 0 0,0 0 0,0 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39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0 237 24575,'0'-10'0,"0"-12"0,0 8 0,0-16 0,0 12 0,3-6 0,2-1 0,3 6 0,1 4 0,0 5 0,-2 2 0,1 1 0,0 0 0,4-1 0,1 2 0,0 0 0,1 1 0,0 3 0,-1 1 0,4 1 0,-7 0 0,4 0 0,-1 0 0,-3 0 0,5 2 0,-8 4 0,-2-2 0,-1 3 0,-4-4 0,0 1 0,0 0 0,0 3 0,0 2 0,0 7 0,0 12 0,0 11 0,-2 6 0,-3-1 0,-2-8 0,-3-8 0,0-8 0,-1-7 0,1-4 0,0-1 0,1 0 0,0 1 0,0 0 0,1-2 0,0 0 0,1-1 0,-1 3 0,-2 3 0,-6 4 0,5-2 0,-4 5 0,9-5 0,-2 1 0,2-1 0,-1-1 0,1-1 0,0-1 0,2-3 0,2-2 0,2-4 0,3-1 0,1-1 0,2 0 0,3 0 0,3 0 0,3 0 0,1 0 0,1 0 0,-2 0 0,1 0 0,-6 0 0,2 0 0,-5 0 0,2 0 0,0 0 0,0 0 0,-2 0 0,-1 0 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26:43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42 24575,'5'0'0,"6"-2"0,2-1 0,3-2 0,1-1 0,-3 0 0,2-1 0,-1 1 0,-4 2 0,-3 2 0,-4 1 0,0 1 0,-1 0 0,0 0 0,1 0 0,0 0 0,0 0 0,-1 1 0,-1 2 0,-1 0 0,-1 0 0,0-1 0,0 1 0,0 0 0,0 0 0,0 0 0,0 0 0,0 0 0,0 0 0,0 0 0,0 0 0,0 1 0,0 0 0,-1 1 0,-1 4 0,-3-2 0,-1 6 0,0-3 0,-1 2 0,-1-4 0,3-2 0,-2-1 0,3 0 0,-7 4 0,3-2 0,-5 3 0,5-3 0,-1 2 0,0-1 0,1 1 0,0-1 0,-1 1 0,-1-1 0,1 0 0,2-2 0,2-1 0,0-2 0,1 2 0,-1-1 0,2 0 0,3-1 0,0-1 0,3-2 0,2 0 0,0-1 0,1-1 0,1 0 0,1 0 0,-1 2 0,0 0 0,1 0 0,2 0 0,2 0 0,2 0 0,1 0 0,-2 0 0,-3 0 0,-3 0 0,-5 1 0,0 6 0,-2 3 0,2 6 0,3 8 0,2 2 0,1 0 0,-4-3 0,-2-11 0,-2-3 0,0-6 0,0 2 0,0 2 0,0 3 0,0 1 0,0 3 0,0 0 0,0 5 0,-1-8 0,-1 1 0,-2-10 0,0-1 0,1-1 0,0 0 0,0 0 0,0 0 0,-2 0 0,1 2 0,-1 0 0,1 0 0,1 0 0,-1-1 0,-1 1 0,0 0 0,0-1 0,0-1 0,-2 0 0,0 0 0,-3 0 0,-2 0 0,-1 0 0,0 0 0,4 0 0,4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BAB39-8C89-D24F-B1A9-C6CFBBB0BE83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680D-25BB-2B43-A0CF-163EE7C41AD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1908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E680D-25BB-2B43-A0CF-163EE7C41AD8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40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0879-FA87-810C-4D5A-A517C1F65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57ED-7295-B385-8990-3BF5E518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ECF2-9FF3-B16C-3BDA-3D0BF7F0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F3B3-96DD-C4C4-E15D-57ACC289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C177-CBD7-39EB-30FA-EEFE6B90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406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3712-31D0-6A26-8C36-CF8BC3F5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0E25-E31A-39A1-4F44-3CE12243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4ECC-27FD-5B9F-3A7A-355B5A7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4969-80F8-7C43-3BE2-1F8705D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35FE-5EC3-B1F6-4260-8ECE304D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2707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4A4F1-4055-82A4-0442-7FAC3EA93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D14A2-2B84-A762-6F3F-A7EB1CF72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1251-3474-4A2F-21D8-26E63368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4B99-8CBD-2867-D0C7-AE1215C0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8A9F-516D-74F1-AFEE-667E9CD1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613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8B3-7417-0C00-CE1B-ACA5C483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3A6A-870E-3DBD-ACE8-D96B7758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6792-9713-EF71-D583-EE823ED8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58A6-CAE2-69D8-E758-19DB5ABE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95BC-AB3C-761D-E372-66414518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596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1D5C-9AA3-2173-A9FC-506F2EF0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B6DB-48B0-1FE0-15BF-EA7730A0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EFEB-7309-1199-57D3-C02D5A7F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BE6C-ADF2-4007-5F09-AB35F4B6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6CCE-B981-BBDF-CDED-A2AE2C2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3371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518F-A6CA-2BEC-C293-43EB9873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0887-6D71-BB4C-9705-2770BEA7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3A173-5645-9143-65A8-2A047DC39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569F-398D-26F3-794F-A9F8E618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AB9A-7C93-C9AF-61A4-FE32A66E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E0D73-9CEF-0B50-B529-E4D447A8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7292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560C-C9F2-09BB-3E5E-706E4997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2AF9-63F4-9BF9-F3BF-ED89B576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59030-3A75-AC69-CB0A-45EB6CC75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084CD-21C0-D36A-CB2E-8B7BA736B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C49D8-E680-3E69-2417-09CD5F232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8621B-8C37-54C6-D068-239CA3D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F5BE6-278D-CC60-673B-EC717DF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2C39-E76E-7770-4937-20390014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5891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C4FE-55B9-5024-9980-91C98FB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A5E63-DA91-485C-1A3E-BAF3088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2BA01-49E7-57DA-4BA7-80246CF4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2AC0A-69B6-4FED-E079-EFDFB966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7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50939-032A-59B2-4D2E-74E35CC3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0B206-C548-60C2-049B-6B043F9E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621D2-8F15-4B7D-07E7-66B069EC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220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318-EF23-C0B0-451C-B9413A8B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EA97-041B-C848-A9C7-DCCED408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57A2B-E68C-CF93-A17F-4A31B568E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C1B5-1540-0AC2-3B2B-8505BCE3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91957-2280-22C6-57E7-68CCDA80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44C9-4A7D-DB47-8F86-9E706E71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778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2147-299E-4ECD-5FC0-75D44E27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1A7D5-9EB1-0D36-0977-E1B6BE935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AD347-5D42-C697-BFDD-C0173658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28F73-FD35-B704-B7AF-4CFCC4FF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5DF6-0C4F-134A-B4A1-7B6FFFDB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BDA9-2294-4226-8616-C15711BC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08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D841D-3A28-A42D-BEAF-CC46C4D4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B45E1-AA1A-D3BF-2DF0-2F54F0F1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C60E-BD5D-EA5C-1861-A28F8593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7C48-5A55-404E-8E58-E8E03202554E}" type="datetimeFigureOut">
              <a:rPr lang="en-TH" smtClean="0"/>
              <a:t>21/9/2023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2299-7E1E-19A8-CEBC-CF6925B14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D185-4254-816C-8E39-2FA39C4C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3760-B216-C141-9436-547BA0517D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904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12" Type="http://schemas.openxmlformats.org/officeDocument/2006/relationships/image" Target="../media/image7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0.xml"/><Relationship Id="rId15" Type="http://schemas.openxmlformats.org/officeDocument/2006/relationships/customXml" Target="../ink/ink12.xml"/><Relationship Id="rId10" Type="http://schemas.openxmlformats.org/officeDocument/2006/relationships/image" Target="../media/image6.png"/><Relationship Id="rId4" Type="http://schemas.openxmlformats.org/officeDocument/2006/relationships/customXml" Target="../ink/ink7.xml"/><Relationship Id="rId9" Type="http://schemas.openxmlformats.org/officeDocument/2006/relationships/customXml" Target="../ink/ink9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7.xml"/><Relationship Id="rId3" Type="http://schemas.openxmlformats.org/officeDocument/2006/relationships/image" Target="../media/image2.png"/><Relationship Id="rId7" Type="http://schemas.openxmlformats.org/officeDocument/2006/relationships/customXml" Target="../ink/ink14.xml"/><Relationship Id="rId12" Type="http://schemas.openxmlformats.org/officeDocument/2006/relationships/image" Target="../media/image7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6.xml"/><Relationship Id="rId15" Type="http://schemas.openxmlformats.org/officeDocument/2006/relationships/customXml" Target="../ink/ink18.xml"/><Relationship Id="rId10" Type="http://schemas.openxmlformats.org/officeDocument/2006/relationships/image" Target="../media/image6.png"/><Relationship Id="rId4" Type="http://schemas.openxmlformats.org/officeDocument/2006/relationships/customXml" Target="../ink/ink13.xml"/><Relationship Id="rId9" Type="http://schemas.openxmlformats.org/officeDocument/2006/relationships/customXml" Target="../ink/ink15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8816D7-35B9-1910-6D2F-13EFC97E33EA}"/>
              </a:ext>
            </a:extLst>
          </p:cNvPr>
          <p:cNvSpPr/>
          <p:nvPr/>
        </p:nvSpPr>
        <p:spPr>
          <a:xfrm>
            <a:off x="9874282" y="1266183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7B560F1-75D4-9A44-4078-385BA3C84646}"/>
              </a:ext>
            </a:extLst>
          </p:cNvPr>
          <p:cNvSpPr/>
          <p:nvPr/>
        </p:nvSpPr>
        <p:spPr>
          <a:xfrm>
            <a:off x="9874283" y="1266183"/>
            <a:ext cx="2211712" cy="1099399"/>
          </a:xfrm>
          <a:prstGeom prst="roundRect">
            <a:avLst/>
          </a:prstGeom>
          <a:solidFill>
            <a:srgbClr val="105B54"/>
          </a:solidFill>
          <a:effectLst>
            <a:reflection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0DBF15-A627-2209-86BB-C7C6155664C7}"/>
              </a:ext>
            </a:extLst>
          </p:cNvPr>
          <p:cNvSpPr/>
          <p:nvPr/>
        </p:nvSpPr>
        <p:spPr>
          <a:xfrm>
            <a:off x="0" y="1267691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DA9D25A-2719-9EF2-B02A-08835134D0D3}"/>
              </a:ext>
            </a:extLst>
          </p:cNvPr>
          <p:cNvSpPr/>
          <p:nvPr/>
        </p:nvSpPr>
        <p:spPr>
          <a:xfrm>
            <a:off x="3602" y="3335235"/>
            <a:ext cx="2211712" cy="1671999"/>
          </a:xfrm>
          <a:prstGeom prst="roundRect">
            <a:avLst/>
          </a:prstGeom>
          <a:solidFill>
            <a:srgbClr val="EF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E5ED9E-8064-696F-EEFD-DA605BCAFA5D}"/>
              </a:ext>
            </a:extLst>
          </p:cNvPr>
          <p:cNvSpPr/>
          <p:nvPr/>
        </p:nvSpPr>
        <p:spPr>
          <a:xfrm>
            <a:off x="1" y="1267691"/>
            <a:ext cx="2211712" cy="1099399"/>
          </a:xfrm>
          <a:prstGeom prst="roundRect">
            <a:avLst/>
          </a:prstGeom>
          <a:solidFill>
            <a:srgbClr val="105B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E625DCD-97BC-702F-88A9-9FBF809766BD}"/>
              </a:ext>
            </a:extLst>
          </p:cNvPr>
          <p:cNvSpPr/>
          <p:nvPr/>
        </p:nvSpPr>
        <p:spPr>
          <a:xfrm>
            <a:off x="14895" y="1843532"/>
            <a:ext cx="2211712" cy="1671999"/>
          </a:xfrm>
          <a:prstGeom prst="roundRect">
            <a:avLst/>
          </a:prstGeom>
          <a:solidFill>
            <a:srgbClr val="EF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B6FBEA9-1BE3-DDFE-3EF4-2B6D7BA962A6}"/>
              </a:ext>
            </a:extLst>
          </p:cNvPr>
          <p:cNvSpPr/>
          <p:nvPr/>
        </p:nvSpPr>
        <p:spPr>
          <a:xfrm>
            <a:off x="7430931" y="1275182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DCE8896-82B9-ABF0-7AF3-BCB261DA579C}"/>
              </a:ext>
            </a:extLst>
          </p:cNvPr>
          <p:cNvSpPr/>
          <p:nvPr/>
        </p:nvSpPr>
        <p:spPr>
          <a:xfrm>
            <a:off x="7430932" y="1275182"/>
            <a:ext cx="2211712" cy="1099399"/>
          </a:xfrm>
          <a:prstGeom prst="roundRect">
            <a:avLst/>
          </a:prstGeom>
          <a:gradFill flip="none" rotWithShape="1">
            <a:gsLst>
              <a:gs pos="0">
                <a:srgbClr val="105B54">
                  <a:shade val="30000"/>
                  <a:satMod val="115000"/>
                </a:srgbClr>
              </a:gs>
              <a:gs pos="0">
                <a:srgbClr val="105B54">
                  <a:shade val="67500"/>
                  <a:satMod val="115000"/>
                </a:srgbClr>
              </a:gs>
              <a:gs pos="99000">
                <a:srgbClr val="105B54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DF342E0-8868-03E3-4DAD-336ED1A1E7AC}"/>
              </a:ext>
            </a:extLst>
          </p:cNvPr>
          <p:cNvSpPr/>
          <p:nvPr/>
        </p:nvSpPr>
        <p:spPr>
          <a:xfrm>
            <a:off x="7438136" y="1923723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818DA0-8988-18A9-26EC-A6AE8C72385E}"/>
              </a:ext>
            </a:extLst>
          </p:cNvPr>
          <p:cNvSpPr/>
          <p:nvPr/>
        </p:nvSpPr>
        <p:spPr>
          <a:xfrm>
            <a:off x="2522614" y="1267691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D1B4143-2832-27C6-FC0A-47F92B7D8595}"/>
              </a:ext>
            </a:extLst>
          </p:cNvPr>
          <p:cNvSpPr/>
          <p:nvPr/>
        </p:nvSpPr>
        <p:spPr>
          <a:xfrm>
            <a:off x="2532830" y="3588231"/>
            <a:ext cx="2211712" cy="1417703"/>
          </a:xfrm>
          <a:prstGeom prst="roundRect">
            <a:avLst/>
          </a:prstGeom>
          <a:solidFill>
            <a:srgbClr val="EF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E41DF9-5BB0-7699-80A6-1E7CA79EF303}"/>
              </a:ext>
            </a:extLst>
          </p:cNvPr>
          <p:cNvSpPr/>
          <p:nvPr/>
        </p:nvSpPr>
        <p:spPr>
          <a:xfrm>
            <a:off x="2522615" y="1267691"/>
            <a:ext cx="2211712" cy="1099399"/>
          </a:xfrm>
          <a:prstGeom prst="roundRect">
            <a:avLst/>
          </a:prstGeom>
          <a:solidFill>
            <a:srgbClr val="B9C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B2418CF-56E8-1808-443E-52D77A1D1B32}"/>
              </a:ext>
            </a:extLst>
          </p:cNvPr>
          <p:cNvSpPr/>
          <p:nvPr/>
        </p:nvSpPr>
        <p:spPr>
          <a:xfrm>
            <a:off x="2532830" y="1815883"/>
            <a:ext cx="2211712" cy="1671999"/>
          </a:xfrm>
          <a:prstGeom prst="roundRect">
            <a:avLst/>
          </a:prstGeom>
          <a:solidFill>
            <a:srgbClr val="EF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5731189-293A-646F-EE34-E1394B2A8285}"/>
              </a:ext>
            </a:extLst>
          </p:cNvPr>
          <p:cNvSpPr/>
          <p:nvPr/>
        </p:nvSpPr>
        <p:spPr>
          <a:xfrm>
            <a:off x="2529819" y="1916232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71D60-DA0D-2332-0E66-218BC8B5B6C2}"/>
              </a:ext>
            </a:extLst>
          </p:cNvPr>
          <p:cNvSpPr/>
          <p:nvPr/>
        </p:nvSpPr>
        <p:spPr>
          <a:xfrm>
            <a:off x="4980375" y="1267691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C7F78B-4919-727F-084D-38B324CD5A2D}"/>
              </a:ext>
            </a:extLst>
          </p:cNvPr>
          <p:cNvSpPr/>
          <p:nvPr/>
        </p:nvSpPr>
        <p:spPr>
          <a:xfrm>
            <a:off x="4980376" y="1267691"/>
            <a:ext cx="2211712" cy="1099399"/>
          </a:xfrm>
          <a:prstGeom prst="roundRect">
            <a:avLst/>
          </a:prstGeom>
          <a:solidFill>
            <a:srgbClr val="F5E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9578C0C-604B-A035-37EE-169037B808EB}"/>
              </a:ext>
            </a:extLst>
          </p:cNvPr>
          <p:cNvSpPr/>
          <p:nvPr/>
        </p:nvSpPr>
        <p:spPr>
          <a:xfrm>
            <a:off x="4987580" y="1916232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82BE88-9AF3-8953-FCC9-AE58CE4C79C1}"/>
              </a:ext>
            </a:extLst>
          </p:cNvPr>
          <p:cNvSpPr/>
          <p:nvPr/>
        </p:nvSpPr>
        <p:spPr>
          <a:xfrm>
            <a:off x="5742184" y="1331322"/>
            <a:ext cx="793353" cy="779859"/>
          </a:xfrm>
          <a:prstGeom prst="ellipse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BABA42-18D0-F9C8-BE01-A994B23E16A8}"/>
              </a:ext>
            </a:extLst>
          </p:cNvPr>
          <p:cNvSpPr/>
          <p:nvPr/>
        </p:nvSpPr>
        <p:spPr>
          <a:xfrm>
            <a:off x="7204" y="1937895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3AD8D-C7DC-7944-BAF9-346BDB7C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5" y="1371849"/>
            <a:ext cx="636798" cy="713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EA99B-555F-BE28-F507-E84753E52AFF}"/>
              </a:ext>
            </a:extLst>
          </p:cNvPr>
          <p:cNvSpPr txBox="1"/>
          <p:nvPr/>
        </p:nvSpPr>
        <p:spPr>
          <a:xfrm>
            <a:off x="105263" y="218461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9A384-2D93-B0C0-C08D-A3E356FC593D}"/>
              </a:ext>
            </a:extLst>
          </p:cNvPr>
          <p:cNvSpPr txBox="1"/>
          <p:nvPr/>
        </p:nvSpPr>
        <p:spPr>
          <a:xfrm>
            <a:off x="105263" y="261580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28D0F-2401-43B2-CA7A-C97807188891}"/>
              </a:ext>
            </a:extLst>
          </p:cNvPr>
          <p:cNvSpPr txBox="1"/>
          <p:nvPr/>
        </p:nvSpPr>
        <p:spPr>
          <a:xfrm>
            <a:off x="122684" y="305679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DD639D0-EF3B-792C-0AA0-FE256978562C}"/>
              </a:ext>
            </a:extLst>
          </p:cNvPr>
          <p:cNvSpPr/>
          <p:nvPr/>
        </p:nvSpPr>
        <p:spPr>
          <a:xfrm>
            <a:off x="166616" y="282830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5F8DC1-F70A-DC30-9874-DB0F4D8F6E53}"/>
              </a:ext>
            </a:extLst>
          </p:cNvPr>
          <p:cNvSpPr/>
          <p:nvPr/>
        </p:nvSpPr>
        <p:spPr>
          <a:xfrm>
            <a:off x="171748" y="237458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95D05F-3752-309C-EE5D-7FD9492CD590}"/>
              </a:ext>
            </a:extLst>
          </p:cNvPr>
          <p:cNvSpPr/>
          <p:nvPr/>
        </p:nvSpPr>
        <p:spPr>
          <a:xfrm>
            <a:off x="160986" y="325210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977846-BB70-003F-0C6A-F39462D02107}"/>
              </a:ext>
            </a:extLst>
          </p:cNvPr>
          <p:cNvSpPr/>
          <p:nvPr/>
        </p:nvSpPr>
        <p:spPr>
          <a:xfrm>
            <a:off x="160985" y="4187632"/>
            <a:ext cx="1868215" cy="304108"/>
          </a:xfrm>
          <a:prstGeom prst="roundRect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1E9D4-3270-944A-3736-AA18EE07144B}"/>
              </a:ext>
            </a:extLst>
          </p:cNvPr>
          <p:cNvSpPr txBox="1"/>
          <p:nvPr/>
        </p:nvSpPr>
        <p:spPr>
          <a:xfrm>
            <a:off x="120160" y="3498204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712AF9-1B9A-561F-58E5-ADA21D69DAA0}"/>
              </a:ext>
            </a:extLst>
          </p:cNvPr>
          <p:cNvSpPr/>
          <p:nvPr/>
        </p:nvSpPr>
        <p:spPr>
          <a:xfrm>
            <a:off x="168518" y="375663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BFE9F65D-C20E-E22C-43FA-12734410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93397" y="3237169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4CE3A381-2EED-ABF7-9AE9-A05D0CAE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11578" y="3760438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29B838-6CD0-4A07-6D4A-B50200CD166E}"/>
              </a:ext>
            </a:extLst>
          </p:cNvPr>
          <p:cNvSpPr txBox="1"/>
          <p:nvPr/>
        </p:nvSpPr>
        <p:spPr>
          <a:xfrm>
            <a:off x="2627877" y="218461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2654B-B90D-70EC-2804-E91D92AD5FC6}"/>
              </a:ext>
            </a:extLst>
          </p:cNvPr>
          <p:cNvSpPr txBox="1"/>
          <p:nvPr/>
        </p:nvSpPr>
        <p:spPr>
          <a:xfrm>
            <a:off x="2627877" y="261580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96733-4837-905D-AB8A-B33688E7D6C4}"/>
              </a:ext>
            </a:extLst>
          </p:cNvPr>
          <p:cNvSpPr txBox="1"/>
          <p:nvPr/>
        </p:nvSpPr>
        <p:spPr>
          <a:xfrm>
            <a:off x="2645298" y="305679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00B368-D5B6-EEEC-1914-5ED4795B0AD9}"/>
              </a:ext>
            </a:extLst>
          </p:cNvPr>
          <p:cNvSpPr/>
          <p:nvPr/>
        </p:nvSpPr>
        <p:spPr>
          <a:xfrm>
            <a:off x="2689230" y="282830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F813ABC-AD22-2512-A213-F7253DC5C279}"/>
              </a:ext>
            </a:extLst>
          </p:cNvPr>
          <p:cNvSpPr/>
          <p:nvPr/>
        </p:nvSpPr>
        <p:spPr>
          <a:xfrm>
            <a:off x="2694362" y="237458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19DF5C-672E-73EA-FA5D-BA15A266301C}"/>
              </a:ext>
            </a:extLst>
          </p:cNvPr>
          <p:cNvSpPr/>
          <p:nvPr/>
        </p:nvSpPr>
        <p:spPr>
          <a:xfrm>
            <a:off x="2683600" y="325210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2A7D66C-6F06-D323-A764-C15AC9468709}"/>
              </a:ext>
            </a:extLst>
          </p:cNvPr>
          <p:cNvSpPr/>
          <p:nvPr/>
        </p:nvSpPr>
        <p:spPr>
          <a:xfrm>
            <a:off x="2683599" y="4187632"/>
            <a:ext cx="1868215" cy="304108"/>
          </a:xfrm>
          <a:prstGeom prst="roundRect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1FE15-4BE3-C058-ADA2-265806F532D8}"/>
              </a:ext>
            </a:extLst>
          </p:cNvPr>
          <p:cNvSpPr txBox="1"/>
          <p:nvPr/>
        </p:nvSpPr>
        <p:spPr>
          <a:xfrm>
            <a:off x="2642774" y="3498204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75C1DCF-5E73-79A8-2034-C02C4BBF2213}"/>
              </a:ext>
            </a:extLst>
          </p:cNvPr>
          <p:cNvSpPr/>
          <p:nvPr/>
        </p:nvSpPr>
        <p:spPr>
          <a:xfrm>
            <a:off x="2691132" y="375663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33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49900535-8D21-FDBB-E463-2CFD1C26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16011" y="3237169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8E126559-FC8A-A2CC-79CC-28AD7A2A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34192" y="3760438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A10DA2-82D8-9ADF-8249-6FEDB92D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80" y="1421976"/>
            <a:ext cx="537274" cy="6020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E69C4F1-89AD-958B-2DD3-BF3BEF2E1FB0}"/>
              </a:ext>
            </a:extLst>
          </p:cNvPr>
          <p:cNvSpPr txBox="1"/>
          <p:nvPr/>
        </p:nvSpPr>
        <p:spPr>
          <a:xfrm>
            <a:off x="5085638" y="218461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13B3E1-C82E-D3DD-8F2F-C21671BA28B9}"/>
              </a:ext>
            </a:extLst>
          </p:cNvPr>
          <p:cNvSpPr txBox="1"/>
          <p:nvPr/>
        </p:nvSpPr>
        <p:spPr>
          <a:xfrm>
            <a:off x="5085638" y="261580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E1B25B-8523-FA37-C98B-99724066A1EA}"/>
              </a:ext>
            </a:extLst>
          </p:cNvPr>
          <p:cNvSpPr txBox="1"/>
          <p:nvPr/>
        </p:nvSpPr>
        <p:spPr>
          <a:xfrm>
            <a:off x="5103059" y="305679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D4B32CE-0BED-D35D-E2B5-0A2DD54664BE}"/>
              </a:ext>
            </a:extLst>
          </p:cNvPr>
          <p:cNvSpPr/>
          <p:nvPr/>
        </p:nvSpPr>
        <p:spPr>
          <a:xfrm>
            <a:off x="5146991" y="282830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79C4B38-1593-1688-19C4-059A2930CD54}"/>
              </a:ext>
            </a:extLst>
          </p:cNvPr>
          <p:cNvSpPr/>
          <p:nvPr/>
        </p:nvSpPr>
        <p:spPr>
          <a:xfrm>
            <a:off x="5152123" y="237458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769CB38-38AC-EB57-7CAB-8403784DC1F4}"/>
              </a:ext>
            </a:extLst>
          </p:cNvPr>
          <p:cNvSpPr/>
          <p:nvPr/>
        </p:nvSpPr>
        <p:spPr>
          <a:xfrm>
            <a:off x="5141361" y="325210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9F569E1-B8A1-541F-F31A-E1A4A3703F97}"/>
              </a:ext>
            </a:extLst>
          </p:cNvPr>
          <p:cNvSpPr/>
          <p:nvPr/>
        </p:nvSpPr>
        <p:spPr>
          <a:xfrm>
            <a:off x="5141360" y="4187632"/>
            <a:ext cx="1868215" cy="304108"/>
          </a:xfrm>
          <a:prstGeom prst="roundRect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6920C-18C5-A357-99C1-7BC607D02755}"/>
              </a:ext>
            </a:extLst>
          </p:cNvPr>
          <p:cNvSpPr txBox="1"/>
          <p:nvPr/>
        </p:nvSpPr>
        <p:spPr>
          <a:xfrm>
            <a:off x="5100535" y="3498204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E8801A2-6F0B-A81F-C737-64805D0586C5}"/>
              </a:ext>
            </a:extLst>
          </p:cNvPr>
          <p:cNvSpPr/>
          <p:nvPr/>
        </p:nvSpPr>
        <p:spPr>
          <a:xfrm>
            <a:off x="5148893" y="375663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48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66163719-8D22-AD8B-F26F-B1A37437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73772" y="3237169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D8FEAF38-AEF8-4F90-6914-6A29B65F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91953" y="3760438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832F5DB-5F2B-2467-0E60-BA328BD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07" y="1356638"/>
            <a:ext cx="636798" cy="71354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DBBD805-9063-9432-C5C2-B0D44291E748}"/>
              </a:ext>
            </a:extLst>
          </p:cNvPr>
          <p:cNvSpPr txBox="1"/>
          <p:nvPr/>
        </p:nvSpPr>
        <p:spPr>
          <a:xfrm>
            <a:off x="7536194" y="2192108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6361BF-B23E-47EE-B0B8-FC4A95C4F909}"/>
              </a:ext>
            </a:extLst>
          </p:cNvPr>
          <p:cNvSpPr txBox="1"/>
          <p:nvPr/>
        </p:nvSpPr>
        <p:spPr>
          <a:xfrm>
            <a:off x="7536194" y="2623293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35AE3D-869A-2373-DB20-A652525FF4CB}"/>
              </a:ext>
            </a:extLst>
          </p:cNvPr>
          <p:cNvSpPr txBox="1"/>
          <p:nvPr/>
        </p:nvSpPr>
        <p:spPr>
          <a:xfrm>
            <a:off x="7553615" y="3064283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459191B-87D7-5E57-7BC8-77719AF05558}"/>
              </a:ext>
            </a:extLst>
          </p:cNvPr>
          <p:cNvSpPr/>
          <p:nvPr/>
        </p:nvSpPr>
        <p:spPr>
          <a:xfrm>
            <a:off x="7597547" y="2835800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EB75F40-1E3F-043F-9D2C-6AE5DC1F69AC}"/>
              </a:ext>
            </a:extLst>
          </p:cNvPr>
          <p:cNvSpPr/>
          <p:nvPr/>
        </p:nvSpPr>
        <p:spPr>
          <a:xfrm>
            <a:off x="7602679" y="238207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04175BC-A3CA-C12F-AF7E-97E0542A2F20}"/>
              </a:ext>
            </a:extLst>
          </p:cNvPr>
          <p:cNvSpPr/>
          <p:nvPr/>
        </p:nvSpPr>
        <p:spPr>
          <a:xfrm>
            <a:off x="7591917" y="325959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2B7228B-53BD-1728-4231-0D7FDC824713}"/>
              </a:ext>
            </a:extLst>
          </p:cNvPr>
          <p:cNvSpPr/>
          <p:nvPr/>
        </p:nvSpPr>
        <p:spPr>
          <a:xfrm>
            <a:off x="7591916" y="4195123"/>
            <a:ext cx="1868215" cy="304108"/>
          </a:xfrm>
          <a:prstGeom prst="roundRect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FF5F5F-32C0-6B5D-4DDA-1A1FC45295CB}"/>
              </a:ext>
            </a:extLst>
          </p:cNvPr>
          <p:cNvSpPr txBox="1"/>
          <p:nvPr/>
        </p:nvSpPr>
        <p:spPr>
          <a:xfrm>
            <a:off x="7551091" y="350569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919A793-4362-BFFB-8E21-5D21503CA760}"/>
              </a:ext>
            </a:extLst>
          </p:cNvPr>
          <p:cNvSpPr/>
          <p:nvPr/>
        </p:nvSpPr>
        <p:spPr>
          <a:xfrm>
            <a:off x="7599449" y="376412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91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164540EF-A1CA-8101-4CD8-996E0693C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24328" y="3244660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9BDD2BA4-BE21-D280-2E6F-0C9D41DA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42509" y="3767929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DBF6D98-1E83-BEA0-A0D0-31C13C0CF27D}"/>
              </a:ext>
            </a:extLst>
          </p:cNvPr>
          <p:cNvSpPr/>
          <p:nvPr/>
        </p:nvSpPr>
        <p:spPr>
          <a:xfrm>
            <a:off x="9881487" y="1914724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09729AA-D4AE-F27C-F483-E00EE3AC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789" y="1356639"/>
            <a:ext cx="615467" cy="6896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2505A64-A5B0-1E82-9C25-BF6B34019B2E}"/>
              </a:ext>
            </a:extLst>
          </p:cNvPr>
          <p:cNvSpPr txBox="1"/>
          <p:nvPr/>
        </p:nvSpPr>
        <p:spPr>
          <a:xfrm>
            <a:off x="9979545" y="2183109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12ECC50-7929-E23E-1433-DB562AA6A50C}"/>
              </a:ext>
            </a:extLst>
          </p:cNvPr>
          <p:cNvSpPr txBox="1"/>
          <p:nvPr/>
        </p:nvSpPr>
        <p:spPr>
          <a:xfrm>
            <a:off x="9979545" y="2614294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0CEAAC-D40E-812B-BC46-49FDC25CFD75}"/>
              </a:ext>
            </a:extLst>
          </p:cNvPr>
          <p:cNvSpPr txBox="1"/>
          <p:nvPr/>
        </p:nvSpPr>
        <p:spPr>
          <a:xfrm>
            <a:off x="9996966" y="3055284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63C498C-BBD8-92FF-60B5-8FEF88AFA207}"/>
              </a:ext>
            </a:extLst>
          </p:cNvPr>
          <p:cNvSpPr/>
          <p:nvPr/>
        </p:nvSpPr>
        <p:spPr>
          <a:xfrm>
            <a:off x="10040898" y="2826801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C23FD6D-9930-4ECE-723A-D9F7C5E1EEA8}"/>
              </a:ext>
            </a:extLst>
          </p:cNvPr>
          <p:cNvSpPr/>
          <p:nvPr/>
        </p:nvSpPr>
        <p:spPr>
          <a:xfrm>
            <a:off x="10046030" y="2373073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EC1E719-E60A-5B3E-7FDE-E0044C22013C}"/>
              </a:ext>
            </a:extLst>
          </p:cNvPr>
          <p:cNvSpPr/>
          <p:nvPr/>
        </p:nvSpPr>
        <p:spPr>
          <a:xfrm>
            <a:off x="10035268" y="3250593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6B45E08-E7E0-ADF1-250D-105711C75D84}"/>
              </a:ext>
            </a:extLst>
          </p:cNvPr>
          <p:cNvSpPr/>
          <p:nvPr/>
        </p:nvSpPr>
        <p:spPr>
          <a:xfrm>
            <a:off x="10035267" y="4186124"/>
            <a:ext cx="1868215" cy="304108"/>
          </a:xfrm>
          <a:prstGeom prst="roundRect">
            <a:avLst/>
          </a:prstGeom>
          <a:gradFill flip="none" rotWithShape="1">
            <a:gsLst>
              <a:gs pos="0">
                <a:srgbClr val="CE91FC">
                  <a:tint val="66000"/>
                  <a:satMod val="160000"/>
                </a:srgbClr>
              </a:gs>
              <a:gs pos="50000">
                <a:srgbClr val="CE91FC">
                  <a:tint val="44500"/>
                  <a:satMod val="160000"/>
                </a:srgbClr>
              </a:gs>
              <a:gs pos="100000">
                <a:srgbClr val="CE91F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787B46-05A9-E48B-B2B6-2C96C6F2BBC5}"/>
              </a:ext>
            </a:extLst>
          </p:cNvPr>
          <p:cNvSpPr txBox="1"/>
          <p:nvPr/>
        </p:nvSpPr>
        <p:spPr>
          <a:xfrm>
            <a:off x="9994442" y="3496696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5A7493B-75B6-37BD-7932-C5B565D8C3CD}"/>
              </a:ext>
            </a:extLst>
          </p:cNvPr>
          <p:cNvSpPr/>
          <p:nvPr/>
        </p:nvSpPr>
        <p:spPr>
          <a:xfrm>
            <a:off x="10042800" y="3755123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0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030513CD-3020-8EC9-3076-B18A259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667679" y="323566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68C059AF-1AD2-7BA6-B18B-AA41772C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685860" y="3758930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xplosion 1 109">
            <a:extLst>
              <a:ext uri="{FF2B5EF4-FFF2-40B4-BE49-F238E27FC236}">
                <a16:creationId xmlns:a16="http://schemas.microsoft.com/office/drawing/2014/main" id="{3C51CA37-ECD4-1BFD-E9B9-B1D98829EB8C}"/>
              </a:ext>
            </a:extLst>
          </p:cNvPr>
          <p:cNvSpPr/>
          <p:nvPr/>
        </p:nvSpPr>
        <p:spPr>
          <a:xfrm>
            <a:off x="6364247" y="1370341"/>
            <a:ext cx="427706" cy="386267"/>
          </a:xfrm>
          <a:prstGeom prst="irregularSeal1">
            <a:avLst/>
          </a:prstGeom>
          <a:solidFill>
            <a:srgbClr val="F5E1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AB0032-B897-5E3F-1AD9-A58414BA7AF8}"/>
              </a:ext>
            </a:extLst>
          </p:cNvPr>
          <p:cNvSpPr/>
          <p:nvPr/>
        </p:nvSpPr>
        <p:spPr>
          <a:xfrm>
            <a:off x="9666117" y="1275182"/>
            <a:ext cx="200908" cy="64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7" name="Explosion 1 116">
            <a:extLst>
              <a:ext uri="{FF2B5EF4-FFF2-40B4-BE49-F238E27FC236}">
                <a16:creationId xmlns:a16="http://schemas.microsoft.com/office/drawing/2014/main" id="{BB3C9E5E-A824-774A-B7DE-1D94057202E8}"/>
              </a:ext>
            </a:extLst>
          </p:cNvPr>
          <p:cNvSpPr/>
          <p:nvPr/>
        </p:nvSpPr>
        <p:spPr>
          <a:xfrm>
            <a:off x="5367892" y="1405648"/>
            <a:ext cx="491607" cy="503797"/>
          </a:xfrm>
          <a:prstGeom prst="irregularSeal1">
            <a:avLst/>
          </a:prstGeom>
          <a:solidFill>
            <a:srgbClr val="F5E1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B9594AB-D913-E834-8F02-D73E9D04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55" y="1405648"/>
            <a:ext cx="537274" cy="60202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208A95-23DC-A35D-1D21-B6CF575450BE}"/>
              </a:ext>
            </a:extLst>
          </p:cNvPr>
          <p:cNvSpPr/>
          <p:nvPr/>
        </p:nvSpPr>
        <p:spPr>
          <a:xfrm>
            <a:off x="720277" y="243249"/>
            <a:ext cx="356616" cy="338328"/>
          </a:xfrm>
          <a:prstGeom prst="ellipse">
            <a:avLst/>
          </a:prstGeom>
          <a:solidFill>
            <a:srgbClr val="2F9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EAED6A-B765-9CE8-6835-13C560C63FAC}"/>
              </a:ext>
            </a:extLst>
          </p:cNvPr>
          <p:cNvSpPr/>
          <p:nvPr/>
        </p:nvSpPr>
        <p:spPr>
          <a:xfrm>
            <a:off x="494394" y="598811"/>
            <a:ext cx="356616" cy="338328"/>
          </a:xfrm>
          <a:prstGeom prst="ellipse">
            <a:avLst/>
          </a:prstGeom>
          <a:solidFill>
            <a:srgbClr val="CE91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98388E-B4D1-4CA6-9F95-19114C7599B5}"/>
              </a:ext>
            </a:extLst>
          </p:cNvPr>
          <p:cNvSpPr/>
          <p:nvPr/>
        </p:nvSpPr>
        <p:spPr>
          <a:xfrm>
            <a:off x="316086" y="243249"/>
            <a:ext cx="356616" cy="338328"/>
          </a:xfrm>
          <a:prstGeom prst="ellipse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8D9E9F-69A5-BF66-3332-86E359E66638}"/>
              </a:ext>
            </a:extLst>
          </p:cNvPr>
          <p:cNvSpPr/>
          <p:nvPr/>
        </p:nvSpPr>
        <p:spPr>
          <a:xfrm>
            <a:off x="1124468" y="243249"/>
            <a:ext cx="356616" cy="338328"/>
          </a:xfrm>
          <a:prstGeom prst="ellipse">
            <a:avLst/>
          </a:prstGeom>
          <a:solidFill>
            <a:srgbClr val="B9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EA4727-F61E-28F3-DA66-636FD47EF2B3}"/>
              </a:ext>
            </a:extLst>
          </p:cNvPr>
          <p:cNvSpPr/>
          <p:nvPr/>
        </p:nvSpPr>
        <p:spPr>
          <a:xfrm>
            <a:off x="908312" y="598811"/>
            <a:ext cx="356616" cy="338328"/>
          </a:xfrm>
          <a:prstGeom prst="ellipse">
            <a:avLst/>
          </a:prstGeom>
          <a:solidFill>
            <a:srgbClr val="EF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348391-A40B-AD24-9011-22B586B2DAB1}"/>
              </a:ext>
            </a:extLst>
          </p:cNvPr>
          <p:cNvSpPr txBox="1"/>
          <p:nvPr/>
        </p:nvSpPr>
        <p:spPr>
          <a:xfrm>
            <a:off x="1560605" y="764230"/>
            <a:ext cx="21064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Hiragino Kaku Gothic Std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04E9F5-9408-8F9A-9F6E-F118CC8BBB1E}"/>
              </a:ext>
            </a:extLst>
          </p:cNvPr>
          <p:cNvSpPr txBox="1"/>
          <p:nvPr/>
        </p:nvSpPr>
        <p:spPr>
          <a:xfrm>
            <a:off x="1560605" y="561982"/>
            <a:ext cx="21064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600" dirty="0">
                <a:latin typeface="Helvetica" pitchFamily="2" charset="0"/>
                <a:ea typeface="Hiragino Kaku Gothic Std W8" panose="020B0800000000000000" pitchFamily="34" charset="-128"/>
              </a:rPr>
              <a:t>Helvetica</a:t>
            </a:r>
          </a:p>
        </p:txBody>
      </p:sp>
    </p:spTree>
    <p:extLst>
      <p:ext uri="{BB962C8B-B14F-4D97-AF65-F5344CB8AC3E}">
        <p14:creationId xmlns:p14="http://schemas.microsoft.com/office/powerpoint/2010/main" val="131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9FCB14-8EB8-6140-682C-39F3D4B2952B}"/>
              </a:ext>
            </a:extLst>
          </p:cNvPr>
          <p:cNvSpPr/>
          <p:nvPr/>
        </p:nvSpPr>
        <p:spPr>
          <a:xfrm>
            <a:off x="771896" y="1104405"/>
            <a:ext cx="1223159" cy="522514"/>
          </a:xfrm>
          <a:prstGeom prst="rect">
            <a:avLst/>
          </a:prstGeom>
          <a:solidFill>
            <a:srgbClr val="F2A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landing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22A3E-CD4B-1198-8D7B-58638963FCD5}"/>
              </a:ext>
            </a:extLst>
          </p:cNvPr>
          <p:cNvSpPr/>
          <p:nvPr/>
        </p:nvSpPr>
        <p:spPr>
          <a:xfrm>
            <a:off x="771894" y="2029196"/>
            <a:ext cx="1223159" cy="522514"/>
          </a:xfrm>
          <a:prstGeom prst="rect">
            <a:avLst/>
          </a:prstGeom>
          <a:solidFill>
            <a:srgbClr val="F2A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how it works</a:t>
            </a:r>
            <a:endParaRPr lang="en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551B7-CFCD-3F3F-C7A7-51B84D826514}"/>
              </a:ext>
            </a:extLst>
          </p:cNvPr>
          <p:cNvSpPr/>
          <p:nvPr/>
        </p:nvSpPr>
        <p:spPr>
          <a:xfrm>
            <a:off x="771894" y="3048990"/>
            <a:ext cx="1223159" cy="522514"/>
          </a:xfrm>
          <a:prstGeom prst="rect">
            <a:avLst/>
          </a:prstGeom>
          <a:solidFill>
            <a:srgbClr val="F2A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Home/</a:t>
            </a:r>
          </a:p>
          <a:p>
            <a:pPr algn="ctr"/>
            <a:r>
              <a:rPr lang="en-US" dirty="0"/>
              <a:t>summary</a:t>
            </a:r>
            <a:endParaRPr lang="en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53DCD-A79D-708A-B88A-CB468A9489BA}"/>
              </a:ext>
            </a:extLst>
          </p:cNvPr>
          <p:cNvSpPr/>
          <p:nvPr/>
        </p:nvSpPr>
        <p:spPr>
          <a:xfrm>
            <a:off x="2468087" y="3048990"/>
            <a:ext cx="1223159" cy="522514"/>
          </a:xfrm>
          <a:prstGeom prst="rect">
            <a:avLst/>
          </a:prstGeom>
          <a:solidFill>
            <a:srgbClr val="F2A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  <a:endParaRPr lang="en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8331F-7782-78E0-03D4-A5AFB174CC44}"/>
              </a:ext>
            </a:extLst>
          </p:cNvPr>
          <p:cNvSpPr/>
          <p:nvPr/>
        </p:nvSpPr>
        <p:spPr>
          <a:xfrm>
            <a:off x="4164280" y="3046021"/>
            <a:ext cx="1223159" cy="522514"/>
          </a:xfrm>
          <a:prstGeom prst="rect">
            <a:avLst/>
          </a:prstGeom>
          <a:solidFill>
            <a:srgbClr val="F2A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  <a:endParaRPr lang="en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99729-7063-2704-E1BC-1374E4694A51}"/>
              </a:ext>
            </a:extLst>
          </p:cNvPr>
          <p:cNvSpPr/>
          <p:nvPr/>
        </p:nvSpPr>
        <p:spPr>
          <a:xfrm>
            <a:off x="5860473" y="3046021"/>
            <a:ext cx="1223159" cy="522514"/>
          </a:xfrm>
          <a:prstGeom prst="rect">
            <a:avLst/>
          </a:prstGeom>
          <a:solidFill>
            <a:srgbClr val="F2AE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  <a:endParaRPr lang="en-T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C00DAB-9A7A-CA0F-961F-5BB837CC1F1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383474" y="1626919"/>
            <a:ext cx="2" cy="40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EBFEF1-4AF6-80C0-7049-759AE435CE8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383474" y="2551710"/>
            <a:ext cx="0" cy="4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D38AB-EF6C-B878-5CF7-5C496AC7783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995053" y="3310247"/>
            <a:ext cx="47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47F6E-F26D-BCAC-AF92-A907B69FBD2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91246" y="3307278"/>
            <a:ext cx="473034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A3A0C-0A62-9747-ACC5-0DD1BA70460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87439" y="3307278"/>
            <a:ext cx="47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4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C1859BD-0308-6DA4-8CCC-1F6922DE89F4}"/>
              </a:ext>
            </a:extLst>
          </p:cNvPr>
          <p:cNvSpPr/>
          <p:nvPr/>
        </p:nvSpPr>
        <p:spPr>
          <a:xfrm>
            <a:off x="12629015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ED699BD-C00F-0CDD-F940-75B379659F56}"/>
              </a:ext>
            </a:extLst>
          </p:cNvPr>
          <p:cNvSpPr/>
          <p:nvPr/>
        </p:nvSpPr>
        <p:spPr>
          <a:xfrm>
            <a:off x="12639762" y="1580861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105B54"/>
              </a:gs>
              <a:gs pos="84000">
                <a:srgbClr val="105B54">
                  <a:tint val="44500"/>
                  <a:satMod val="160000"/>
                </a:srgbClr>
              </a:gs>
              <a:gs pos="100000">
                <a:srgbClr val="105B5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CB94D8-3A2B-7863-BB13-60777C08212C}"/>
              </a:ext>
            </a:extLst>
          </p:cNvPr>
          <p:cNvSpPr/>
          <p:nvPr/>
        </p:nvSpPr>
        <p:spPr>
          <a:xfrm>
            <a:off x="10158732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5B58CFC-356F-6A08-1AAB-E350FD403286}"/>
              </a:ext>
            </a:extLst>
          </p:cNvPr>
          <p:cNvSpPr/>
          <p:nvPr/>
        </p:nvSpPr>
        <p:spPr>
          <a:xfrm>
            <a:off x="10167442" y="1553629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105B54"/>
              </a:gs>
              <a:gs pos="84000">
                <a:srgbClr val="105B54">
                  <a:tint val="44500"/>
                  <a:satMod val="160000"/>
                </a:srgbClr>
              </a:gs>
              <a:gs pos="100000">
                <a:srgbClr val="105B5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A4F1A287-D288-1F56-2194-004D782480C5}"/>
              </a:ext>
            </a:extLst>
          </p:cNvPr>
          <p:cNvSpPr/>
          <p:nvPr/>
        </p:nvSpPr>
        <p:spPr>
          <a:xfrm>
            <a:off x="7678829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2A87230-382E-BF03-D83D-C0A68AF24999}"/>
              </a:ext>
            </a:extLst>
          </p:cNvPr>
          <p:cNvSpPr/>
          <p:nvPr/>
        </p:nvSpPr>
        <p:spPr>
          <a:xfrm>
            <a:off x="7678829" y="1565410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105B54"/>
              </a:gs>
              <a:gs pos="84000">
                <a:srgbClr val="105B54">
                  <a:tint val="44500"/>
                  <a:satMod val="160000"/>
                </a:srgbClr>
              </a:gs>
              <a:gs pos="100000">
                <a:srgbClr val="105B5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29D30F0-3368-F823-2F35-DC1438691ECD}"/>
              </a:ext>
            </a:extLst>
          </p:cNvPr>
          <p:cNvSpPr/>
          <p:nvPr/>
        </p:nvSpPr>
        <p:spPr>
          <a:xfrm>
            <a:off x="7686034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78AA8BD-2AA9-E49E-2966-9E5FB4319410}"/>
              </a:ext>
            </a:extLst>
          </p:cNvPr>
          <p:cNvSpPr/>
          <p:nvPr/>
        </p:nvSpPr>
        <p:spPr>
          <a:xfrm>
            <a:off x="5173466" y="1548016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9DA8C45-B37C-6A92-A27D-C99EB1FC0F2D}"/>
              </a:ext>
            </a:extLst>
          </p:cNvPr>
          <p:cNvSpPr/>
          <p:nvPr/>
        </p:nvSpPr>
        <p:spPr>
          <a:xfrm>
            <a:off x="5173467" y="1548015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105B54"/>
              </a:gs>
              <a:gs pos="84000">
                <a:srgbClr val="105B54">
                  <a:tint val="44500"/>
                  <a:satMod val="160000"/>
                </a:srgbClr>
              </a:gs>
              <a:gs pos="100000">
                <a:srgbClr val="105B5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810C91E-23FA-58CA-DBF5-13901A31249B}"/>
              </a:ext>
            </a:extLst>
          </p:cNvPr>
          <p:cNvSpPr/>
          <p:nvPr/>
        </p:nvSpPr>
        <p:spPr>
          <a:xfrm>
            <a:off x="5180671" y="2673012"/>
            <a:ext cx="2204507" cy="2523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725CAB-D499-DC8D-7E42-0ABCDEE2AC1B}"/>
              </a:ext>
            </a:extLst>
          </p:cNvPr>
          <p:cNvSpPr/>
          <p:nvPr/>
        </p:nvSpPr>
        <p:spPr>
          <a:xfrm>
            <a:off x="228419" y="1536663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92F30-63BA-3D5D-F6EF-A2082E6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1" y="2540765"/>
            <a:ext cx="1318464" cy="110863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4E27B5-CD52-5090-B8A8-A65D1177974C}"/>
              </a:ext>
            </a:extLst>
          </p:cNvPr>
          <p:cNvSpPr/>
          <p:nvPr/>
        </p:nvSpPr>
        <p:spPr>
          <a:xfrm>
            <a:off x="425638" y="4486626"/>
            <a:ext cx="1868215" cy="304108"/>
          </a:xfrm>
          <a:prstGeom prst="roundRect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46CD99-40A8-9FC9-4510-B61B942AFE3B}"/>
              </a:ext>
            </a:extLst>
          </p:cNvPr>
          <p:cNvSpPr txBox="1"/>
          <p:nvPr/>
        </p:nvSpPr>
        <p:spPr>
          <a:xfrm>
            <a:off x="425638" y="3766602"/>
            <a:ext cx="18682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Make everyday</a:t>
            </a:r>
          </a:p>
          <a:p>
            <a:r>
              <a:rPr lang="en-TH" sz="105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count with             </a:t>
            </a:r>
          </a:p>
          <a:p>
            <a:r>
              <a:rPr lang="en-TH" sz="1050" b="1" dirty="0">
                <a:solidFill>
                  <a:srgbClr val="2F9865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Tax OCR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8A7F58-D2B8-8474-020E-D32999ED8A1E}"/>
              </a:ext>
            </a:extLst>
          </p:cNvPr>
          <p:cNvSpPr/>
          <p:nvPr/>
        </p:nvSpPr>
        <p:spPr>
          <a:xfrm>
            <a:off x="758900" y="590846"/>
            <a:ext cx="356616" cy="338328"/>
          </a:xfrm>
          <a:prstGeom prst="ellipse">
            <a:avLst/>
          </a:prstGeom>
          <a:solidFill>
            <a:srgbClr val="2F9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F8EDD7-AF0C-05D9-A481-4F825AD2160C}"/>
              </a:ext>
            </a:extLst>
          </p:cNvPr>
          <p:cNvSpPr/>
          <p:nvPr/>
        </p:nvSpPr>
        <p:spPr>
          <a:xfrm>
            <a:off x="354709" y="590846"/>
            <a:ext cx="356616" cy="338328"/>
          </a:xfrm>
          <a:prstGeom prst="ellipse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8F144-A36C-4FF1-0B32-D5EE70276314}"/>
              </a:ext>
            </a:extLst>
          </p:cNvPr>
          <p:cNvSpPr txBox="1"/>
          <p:nvPr/>
        </p:nvSpPr>
        <p:spPr>
          <a:xfrm>
            <a:off x="561886" y="4829019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2941B94-02E0-374F-E599-733485BD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95" y="1782698"/>
            <a:ext cx="942445" cy="105603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58A8914-D724-B61A-A420-7C0BED98DE83}"/>
              </a:ext>
            </a:extLst>
          </p:cNvPr>
          <p:cNvSpPr txBox="1"/>
          <p:nvPr/>
        </p:nvSpPr>
        <p:spPr>
          <a:xfrm>
            <a:off x="5278729" y="2914233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93848C-997B-1625-2EC0-944ABB702229}"/>
              </a:ext>
            </a:extLst>
          </p:cNvPr>
          <p:cNvSpPr txBox="1"/>
          <p:nvPr/>
        </p:nvSpPr>
        <p:spPr>
          <a:xfrm>
            <a:off x="5296150" y="339143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544DDD2-92D2-E9B1-90CD-EE8F9BF4201D}"/>
              </a:ext>
            </a:extLst>
          </p:cNvPr>
          <p:cNvSpPr/>
          <p:nvPr/>
        </p:nvSpPr>
        <p:spPr>
          <a:xfrm>
            <a:off x="5340082" y="3135793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9069E27-DE18-4BC6-09EB-A3466BD92630}"/>
              </a:ext>
            </a:extLst>
          </p:cNvPr>
          <p:cNvSpPr/>
          <p:nvPr/>
        </p:nvSpPr>
        <p:spPr>
          <a:xfrm>
            <a:off x="5334452" y="364106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0D25FC-8F28-8983-167F-4D65F5C379F3}"/>
              </a:ext>
            </a:extLst>
          </p:cNvPr>
          <p:cNvSpPr txBox="1"/>
          <p:nvPr/>
        </p:nvSpPr>
        <p:spPr>
          <a:xfrm>
            <a:off x="5532402" y="4693643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Don’t have an account? </a:t>
            </a:r>
            <a:r>
              <a:rPr lang="en-TH" sz="8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Sign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30FA2-2015-BA26-01CE-3019681B4E3B}"/>
              </a:ext>
            </a:extLst>
          </p:cNvPr>
          <p:cNvSpPr txBox="1"/>
          <p:nvPr/>
        </p:nvSpPr>
        <p:spPr>
          <a:xfrm>
            <a:off x="6349373" y="388252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Forgot Password?</a:t>
            </a:r>
            <a:endParaRPr lang="en-TH" sz="7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pic>
        <p:nvPicPr>
          <p:cNvPr id="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96F68422-3539-7C80-0F46-76257D5C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88330" y="3648774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8F8E9C-5561-E64C-C033-D98FDF0EFD84}"/>
                  </a:ext>
                </a:extLst>
              </p14:cNvPr>
              <p14:cNvContentPartPr/>
              <p14:nvPr/>
            </p14:nvContentPartPr>
            <p14:xfrm>
              <a:off x="136709" y="1386339"/>
              <a:ext cx="37080" cy="159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8F8E9C-5561-E64C-C033-D98FDF0EFD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89" y="1382019"/>
                <a:ext cx="45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320E58-A82B-9E1C-EB13-BBB6494D008B}"/>
                  </a:ext>
                </a:extLst>
              </p14:cNvPr>
              <p14:cNvContentPartPr/>
              <p14:nvPr/>
            </p14:nvContentPartPr>
            <p14:xfrm>
              <a:off x="2771253" y="1231138"/>
              <a:ext cx="83160" cy="19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320E58-A82B-9E1C-EB13-BBB6494D00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6933" y="1226818"/>
                <a:ext cx="91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C715E0-6C97-4CF8-55DD-87990CFFD3B6}"/>
                  </a:ext>
                </a:extLst>
              </p14:cNvPr>
              <p14:cNvContentPartPr/>
              <p14:nvPr/>
            </p14:nvContentPartPr>
            <p14:xfrm>
              <a:off x="5173467" y="1310194"/>
              <a:ext cx="65880" cy="187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C715E0-6C97-4CF8-55DD-87990CFFD3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69147" y="1305874"/>
                <a:ext cx="7452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41123CA-74F4-7F56-EF7D-A6417ADCD411}"/>
              </a:ext>
            </a:extLst>
          </p:cNvPr>
          <p:cNvSpPr/>
          <p:nvPr/>
        </p:nvSpPr>
        <p:spPr>
          <a:xfrm>
            <a:off x="10165937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7FFEF5A-6ECD-3704-71BA-13FBAC669F70}"/>
                  </a:ext>
                </a:extLst>
              </p14:cNvPr>
              <p14:cNvContentPartPr/>
              <p14:nvPr/>
            </p14:nvContentPartPr>
            <p14:xfrm>
              <a:off x="7715263" y="1288376"/>
              <a:ext cx="91080" cy="196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7FFEF5A-6ECD-3704-71BA-13FBAC669F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10943" y="1284056"/>
                <a:ext cx="99720" cy="2055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E332647E-E2E4-B3F1-7863-CFB567CBC10A}"/>
              </a:ext>
            </a:extLst>
          </p:cNvPr>
          <p:cNvSpPr/>
          <p:nvPr/>
        </p:nvSpPr>
        <p:spPr>
          <a:xfrm>
            <a:off x="10434616" y="3573035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9A99DC-C17D-EF7F-91A6-AF949F50BEA2}"/>
              </a:ext>
            </a:extLst>
          </p:cNvPr>
          <p:cNvSpPr/>
          <p:nvPr/>
        </p:nvSpPr>
        <p:spPr>
          <a:xfrm>
            <a:off x="10883851" y="3573034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8E3475-9E11-9E97-AF60-EEC327D85DE0}"/>
              </a:ext>
            </a:extLst>
          </p:cNvPr>
          <p:cNvSpPr/>
          <p:nvPr/>
        </p:nvSpPr>
        <p:spPr>
          <a:xfrm>
            <a:off x="11333086" y="3563123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2AFC7E-BAD7-20F0-D97C-FB73F377B03E}"/>
              </a:ext>
            </a:extLst>
          </p:cNvPr>
          <p:cNvSpPr/>
          <p:nvPr/>
        </p:nvSpPr>
        <p:spPr>
          <a:xfrm>
            <a:off x="11782321" y="3553212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20BFDF-7D52-3154-B6EB-3EF74083DF46}"/>
              </a:ext>
            </a:extLst>
          </p:cNvPr>
          <p:cNvSpPr txBox="1"/>
          <p:nvPr/>
        </p:nvSpPr>
        <p:spPr>
          <a:xfrm>
            <a:off x="10157226" y="3197039"/>
            <a:ext cx="2221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W</a:t>
            </a:r>
            <a:r>
              <a:rPr lang="en-TH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 have sent a verification code to your registered</a:t>
            </a:r>
          </a:p>
          <a:p>
            <a:pPr algn="ctr"/>
            <a:r>
              <a:rPr lang="en-TH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 email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AA8379-B873-F037-7498-33EB907A399F}"/>
              </a:ext>
            </a:extLst>
          </p:cNvPr>
          <p:cNvSpPr txBox="1"/>
          <p:nvPr/>
        </p:nvSpPr>
        <p:spPr>
          <a:xfrm>
            <a:off x="10133273" y="3956701"/>
            <a:ext cx="222192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resend</a:t>
            </a:r>
            <a:endParaRPr lang="en-TH" sz="6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1CBB811-B12B-9B61-EC04-797948B6FF67}"/>
                  </a:ext>
                </a:extLst>
              </p14:cNvPr>
              <p14:cNvContentPartPr/>
              <p14:nvPr/>
            </p14:nvContentPartPr>
            <p14:xfrm>
              <a:off x="10282259" y="1282664"/>
              <a:ext cx="82080" cy="23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1CBB811-B12B-9B61-EC04-797948B6FF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7939" y="1278344"/>
                <a:ext cx="907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10C7281-5FF8-C112-BF79-7A53E6A7D2D0}"/>
              </a:ext>
            </a:extLst>
          </p:cNvPr>
          <p:cNvSpPr/>
          <p:nvPr/>
        </p:nvSpPr>
        <p:spPr>
          <a:xfrm>
            <a:off x="12636220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A84928-0FCA-16F5-353D-A7262C337502}"/>
              </a:ext>
            </a:extLst>
          </p:cNvPr>
          <p:cNvSpPr txBox="1"/>
          <p:nvPr/>
        </p:nvSpPr>
        <p:spPr>
          <a:xfrm>
            <a:off x="10287248" y="2896127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Please enter your verification code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790740-E6F4-3736-F9FA-7322C8D8AE5A}"/>
              </a:ext>
            </a:extLst>
          </p:cNvPr>
          <p:cNvSpPr txBox="1"/>
          <p:nvPr/>
        </p:nvSpPr>
        <p:spPr>
          <a:xfrm>
            <a:off x="13060614" y="2902814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Change your password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C2119AF1-262A-BD3E-FDC9-DB49FC006527}"/>
                  </a:ext>
                </a:extLst>
              </p14:cNvPr>
              <p14:cNvContentPartPr/>
              <p14:nvPr/>
            </p14:nvContentPartPr>
            <p14:xfrm>
              <a:off x="12869737" y="1261486"/>
              <a:ext cx="85680" cy="23004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C2119AF1-262A-BD3E-FDC9-DB49FC0065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5417" y="1257166"/>
                <a:ext cx="9432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1031" name="TextBox 1030">
            <a:extLst>
              <a:ext uri="{FF2B5EF4-FFF2-40B4-BE49-F238E27FC236}">
                <a16:creationId xmlns:a16="http://schemas.microsoft.com/office/drawing/2014/main" id="{5C048FE4-46D8-0292-DE12-EAB4E7BABB0B}"/>
              </a:ext>
            </a:extLst>
          </p:cNvPr>
          <p:cNvSpPr txBox="1"/>
          <p:nvPr/>
        </p:nvSpPr>
        <p:spPr>
          <a:xfrm>
            <a:off x="8146425" y="3305548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Please enter your email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951F1E6C-4925-0219-4EA4-69461BB60FEF}"/>
              </a:ext>
            </a:extLst>
          </p:cNvPr>
          <p:cNvSpPr/>
          <p:nvPr/>
        </p:nvSpPr>
        <p:spPr>
          <a:xfrm>
            <a:off x="7865443" y="3676446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31EAC1-6715-F84A-74DB-6D52905F9126}"/>
              </a:ext>
            </a:extLst>
          </p:cNvPr>
          <p:cNvSpPr/>
          <p:nvPr/>
        </p:nvSpPr>
        <p:spPr>
          <a:xfrm>
            <a:off x="2694959" y="154617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62EB86-80B3-51DC-D81E-349D1D354242}"/>
              </a:ext>
            </a:extLst>
          </p:cNvPr>
          <p:cNvSpPr/>
          <p:nvPr/>
        </p:nvSpPr>
        <p:spPr>
          <a:xfrm>
            <a:off x="2694960" y="1546179"/>
            <a:ext cx="2211712" cy="1099399"/>
          </a:xfrm>
          <a:prstGeom prst="roundRect">
            <a:avLst/>
          </a:prstGeom>
          <a:solidFill>
            <a:srgbClr val="105B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A051588-3318-D2B1-FD40-5F7A44249614}"/>
              </a:ext>
            </a:extLst>
          </p:cNvPr>
          <p:cNvSpPr/>
          <p:nvPr/>
        </p:nvSpPr>
        <p:spPr>
          <a:xfrm>
            <a:off x="2702163" y="2216383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B96CD4-029A-2C1C-36FA-87E0F98D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84" y="1650337"/>
            <a:ext cx="636798" cy="713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AF3636-8590-D990-D206-25B3D40F5501}"/>
              </a:ext>
            </a:extLst>
          </p:cNvPr>
          <p:cNvSpPr txBox="1"/>
          <p:nvPr/>
        </p:nvSpPr>
        <p:spPr>
          <a:xfrm>
            <a:off x="2800222" y="246310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98771-B2C7-A60A-A221-D5756A641B73}"/>
              </a:ext>
            </a:extLst>
          </p:cNvPr>
          <p:cNvSpPr txBox="1"/>
          <p:nvPr/>
        </p:nvSpPr>
        <p:spPr>
          <a:xfrm>
            <a:off x="2800222" y="289429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A786F-2540-9E47-A28A-D07B43A611E7}"/>
              </a:ext>
            </a:extLst>
          </p:cNvPr>
          <p:cNvSpPr txBox="1"/>
          <p:nvPr/>
        </p:nvSpPr>
        <p:spPr>
          <a:xfrm>
            <a:off x="2817643" y="333528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7F78A9E-BBF7-7C1C-3FBF-DF03A62283A2}"/>
              </a:ext>
            </a:extLst>
          </p:cNvPr>
          <p:cNvSpPr/>
          <p:nvPr/>
        </p:nvSpPr>
        <p:spPr>
          <a:xfrm>
            <a:off x="2861575" y="3106797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86FCAC-A6AE-7E57-F581-B72940558B98}"/>
              </a:ext>
            </a:extLst>
          </p:cNvPr>
          <p:cNvSpPr/>
          <p:nvPr/>
        </p:nvSpPr>
        <p:spPr>
          <a:xfrm>
            <a:off x="2866707" y="265306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229152-9C5F-6561-14B7-76854571E44E}"/>
              </a:ext>
            </a:extLst>
          </p:cNvPr>
          <p:cNvSpPr/>
          <p:nvPr/>
        </p:nvSpPr>
        <p:spPr>
          <a:xfrm>
            <a:off x="2855945" y="353058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93566B-2960-1E5E-606C-0361B368BAF8}"/>
              </a:ext>
            </a:extLst>
          </p:cNvPr>
          <p:cNvSpPr/>
          <p:nvPr/>
        </p:nvSpPr>
        <p:spPr>
          <a:xfrm>
            <a:off x="2855944" y="4466120"/>
            <a:ext cx="1868215" cy="304108"/>
          </a:xfrm>
          <a:prstGeom prst="roundRect">
            <a:avLst/>
          </a:prstGeom>
          <a:solidFill>
            <a:srgbClr val="105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841B9-0824-CCCB-DC5E-6C1DBE55AD0C}"/>
              </a:ext>
            </a:extLst>
          </p:cNvPr>
          <p:cNvSpPr txBox="1"/>
          <p:nvPr/>
        </p:nvSpPr>
        <p:spPr>
          <a:xfrm>
            <a:off x="2815119" y="377669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3D0CA2F-1CBA-52A0-C43D-C77B14EB3809}"/>
              </a:ext>
            </a:extLst>
          </p:cNvPr>
          <p:cNvSpPr/>
          <p:nvPr/>
        </p:nvSpPr>
        <p:spPr>
          <a:xfrm>
            <a:off x="2863477" y="403511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3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BC2706FA-667C-4102-DC7F-16B6B75D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8356" y="3515657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56409691-CCC6-FF17-C70A-98E39FB3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06537" y="4038926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F6E1E9-B717-4990-D3C0-50D17F65D284}"/>
              </a:ext>
            </a:extLst>
          </p:cNvPr>
          <p:cNvSpPr txBox="1"/>
          <p:nvPr/>
        </p:nvSpPr>
        <p:spPr>
          <a:xfrm>
            <a:off x="3070621" y="480906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B8CCB13-E267-399C-A3CF-9D532628A81E}"/>
              </a:ext>
            </a:extLst>
          </p:cNvPr>
          <p:cNvSpPr/>
          <p:nvPr/>
        </p:nvSpPr>
        <p:spPr>
          <a:xfrm>
            <a:off x="422723" y="4483512"/>
            <a:ext cx="1878736" cy="307222"/>
          </a:xfrm>
          <a:prstGeom prst="roundRect">
            <a:avLst/>
          </a:prstGeom>
          <a:solidFill>
            <a:srgbClr val="2F986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4B5CD50-8ECC-7138-8562-6ECB5B3B3CC8}"/>
              </a:ext>
            </a:extLst>
          </p:cNvPr>
          <p:cNvSpPr/>
          <p:nvPr/>
        </p:nvSpPr>
        <p:spPr>
          <a:xfrm>
            <a:off x="2858216" y="4463006"/>
            <a:ext cx="1878736" cy="307222"/>
          </a:xfrm>
          <a:prstGeom prst="roundRect">
            <a:avLst/>
          </a:prstGeom>
          <a:solidFill>
            <a:srgbClr val="2F986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D534F0F-39DC-589D-32D8-6CBB31EEC29F}"/>
              </a:ext>
            </a:extLst>
          </p:cNvPr>
          <p:cNvSpPr/>
          <p:nvPr/>
        </p:nvSpPr>
        <p:spPr>
          <a:xfrm>
            <a:off x="5367026" y="4273568"/>
            <a:ext cx="1878736" cy="307222"/>
          </a:xfrm>
          <a:prstGeom prst="roundRect">
            <a:avLst/>
          </a:prstGeom>
          <a:solidFill>
            <a:srgbClr val="2F986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Log in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38BE2D7-0928-2486-F837-2280753430F5}"/>
              </a:ext>
            </a:extLst>
          </p:cNvPr>
          <p:cNvSpPr/>
          <p:nvPr/>
        </p:nvSpPr>
        <p:spPr>
          <a:xfrm>
            <a:off x="7849661" y="4388946"/>
            <a:ext cx="1878736" cy="307222"/>
          </a:xfrm>
          <a:prstGeom prst="roundRect">
            <a:avLst/>
          </a:prstGeom>
          <a:solidFill>
            <a:srgbClr val="2F986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next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055340B-97CB-EE3F-8C8E-B11BBBF0BBCA}"/>
              </a:ext>
            </a:extLst>
          </p:cNvPr>
          <p:cNvSpPr/>
          <p:nvPr/>
        </p:nvSpPr>
        <p:spPr>
          <a:xfrm>
            <a:off x="10329564" y="4395069"/>
            <a:ext cx="1878736" cy="307222"/>
          </a:xfrm>
          <a:prstGeom prst="roundRect">
            <a:avLst/>
          </a:prstGeom>
          <a:solidFill>
            <a:srgbClr val="2F986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next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C52AA57-DC5E-DA3F-17A1-80C0B0A9ED6E}"/>
              </a:ext>
            </a:extLst>
          </p:cNvPr>
          <p:cNvSpPr/>
          <p:nvPr/>
        </p:nvSpPr>
        <p:spPr>
          <a:xfrm>
            <a:off x="12806250" y="4388903"/>
            <a:ext cx="1878736" cy="307222"/>
          </a:xfrm>
          <a:prstGeom prst="roundRect">
            <a:avLst/>
          </a:prstGeom>
          <a:solidFill>
            <a:srgbClr val="2F986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EFDDFC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done</a:t>
            </a:r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B93D155-C263-F74A-64E2-7343362B6DA1}"/>
              </a:ext>
            </a:extLst>
          </p:cNvPr>
          <p:cNvSpPr/>
          <p:nvPr/>
        </p:nvSpPr>
        <p:spPr>
          <a:xfrm>
            <a:off x="12801174" y="3319070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59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32882BC7-C566-64B0-6916-A2CFC3C4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46798" y="3300707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AD9C9CB-4D44-43CA-DA8B-85A44E8D2FC1}"/>
              </a:ext>
            </a:extLst>
          </p:cNvPr>
          <p:cNvSpPr txBox="1"/>
          <p:nvPr/>
        </p:nvSpPr>
        <p:spPr>
          <a:xfrm>
            <a:off x="12734280" y="364106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2A084D3-49C2-1AC8-0797-2B39508A6174}"/>
              </a:ext>
            </a:extLst>
          </p:cNvPr>
          <p:cNvSpPr/>
          <p:nvPr/>
        </p:nvSpPr>
        <p:spPr>
          <a:xfrm>
            <a:off x="12801173" y="389157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63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C7517F7A-E645-F3A2-2D4E-1542B53F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46797" y="3906308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6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C1859BD-0308-6DA4-8CCC-1F6922DE89F4}"/>
              </a:ext>
            </a:extLst>
          </p:cNvPr>
          <p:cNvSpPr/>
          <p:nvPr/>
        </p:nvSpPr>
        <p:spPr>
          <a:xfrm>
            <a:off x="12629015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ED699BD-C00F-0CDD-F940-75B379659F56}"/>
              </a:ext>
            </a:extLst>
          </p:cNvPr>
          <p:cNvSpPr/>
          <p:nvPr/>
        </p:nvSpPr>
        <p:spPr>
          <a:xfrm>
            <a:off x="12639762" y="1580861"/>
            <a:ext cx="2211712" cy="1671999"/>
          </a:xfrm>
          <a:prstGeom prst="roundRect">
            <a:avLst/>
          </a:prstGeom>
          <a:solidFill>
            <a:srgbClr val="0064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CB94D8-3A2B-7863-BB13-60777C08212C}"/>
              </a:ext>
            </a:extLst>
          </p:cNvPr>
          <p:cNvSpPr/>
          <p:nvPr/>
        </p:nvSpPr>
        <p:spPr>
          <a:xfrm>
            <a:off x="10158732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5B58CFC-356F-6A08-1AAB-E350FD403286}"/>
              </a:ext>
            </a:extLst>
          </p:cNvPr>
          <p:cNvSpPr/>
          <p:nvPr/>
        </p:nvSpPr>
        <p:spPr>
          <a:xfrm>
            <a:off x="10167442" y="1553629"/>
            <a:ext cx="2211712" cy="1671999"/>
          </a:xfrm>
          <a:prstGeom prst="roundRect">
            <a:avLst/>
          </a:prstGeom>
          <a:solidFill>
            <a:srgbClr val="0064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A4F1A287-D288-1F56-2194-004D782480C5}"/>
              </a:ext>
            </a:extLst>
          </p:cNvPr>
          <p:cNvSpPr/>
          <p:nvPr/>
        </p:nvSpPr>
        <p:spPr>
          <a:xfrm>
            <a:off x="7678829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2A87230-382E-BF03-D83D-C0A68AF24999}"/>
              </a:ext>
            </a:extLst>
          </p:cNvPr>
          <p:cNvSpPr/>
          <p:nvPr/>
        </p:nvSpPr>
        <p:spPr>
          <a:xfrm>
            <a:off x="7678829" y="1565410"/>
            <a:ext cx="2211712" cy="1671999"/>
          </a:xfrm>
          <a:prstGeom prst="roundRect">
            <a:avLst/>
          </a:prstGeom>
          <a:solidFill>
            <a:srgbClr val="0064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29D30F0-3368-F823-2F35-DC1438691ECD}"/>
              </a:ext>
            </a:extLst>
          </p:cNvPr>
          <p:cNvSpPr/>
          <p:nvPr/>
        </p:nvSpPr>
        <p:spPr>
          <a:xfrm>
            <a:off x="7686034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78AA8BD-2AA9-E49E-2966-9E5FB4319410}"/>
              </a:ext>
            </a:extLst>
          </p:cNvPr>
          <p:cNvSpPr/>
          <p:nvPr/>
        </p:nvSpPr>
        <p:spPr>
          <a:xfrm>
            <a:off x="5173466" y="1548016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9DA8C45-B37C-6A92-A27D-C99EB1FC0F2D}"/>
              </a:ext>
            </a:extLst>
          </p:cNvPr>
          <p:cNvSpPr/>
          <p:nvPr/>
        </p:nvSpPr>
        <p:spPr>
          <a:xfrm>
            <a:off x="5173467" y="1548015"/>
            <a:ext cx="2211712" cy="1671999"/>
          </a:xfrm>
          <a:prstGeom prst="roundRect">
            <a:avLst/>
          </a:prstGeom>
          <a:solidFill>
            <a:srgbClr val="0064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810C91E-23FA-58CA-DBF5-13901A31249B}"/>
              </a:ext>
            </a:extLst>
          </p:cNvPr>
          <p:cNvSpPr/>
          <p:nvPr/>
        </p:nvSpPr>
        <p:spPr>
          <a:xfrm>
            <a:off x="5180671" y="2673012"/>
            <a:ext cx="2204507" cy="2523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725CAB-D499-DC8D-7E42-0ABCDEE2AC1B}"/>
              </a:ext>
            </a:extLst>
          </p:cNvPr>
          <p:cNvSpPr/>
          <p:nvPr/>
        </p:nvSpPr>
        <p:spPr>
          <a:xfrm>
            <a:off x="228419" y="1536663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92F30-63BA-3D5D-F6EF-A2082E6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1" y="2540765"/>
            <a:ext cx="1318464" cy="1108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46CD99-40A8-9FC9-4510-B61B942AFE3B}"/>
              </a:ext>
            </a:extLst>
          </p:cNvPr>
          <p:cNvSpPr txBox="1"/>
          <p:nvPr/>
        </p:nvSpPr>
        <p:spPr>
          <a:xfrm>
            <a:off x="425638" y="3766602"/>
            <a:ext cx="18682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Make everyday</a:t>
            </a:r>
          </a:p>
          <a:p>
            <a:r>
              <a:rPr lang="en-TH" sz="105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count with             </a:t>
            </a:r>
          </a:p>
          <a:p>
            <a:r>
              <a:rPr lang="en-TH" sz="1050" b="1" dirty="0">
                <a:solidFill>
                  <a:srgbClr val="00648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Tax OCR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F42FB4-17F3-21FD-2001-850E8F2174D8}"/>
              </a:ext>
            </a:extLst>
          </p:cNvPr>
          <p:cNvSpPr/>
          <p:nvPr/>
        </p:nvSpPr>
        <p:spPr>
          <a:xfrm>
            <a:off x="740561" y="590846"/>
            <a:ext cx="356616" cy="338328"/>
          </a:xfrm>
          <a:prstGeom prst="ellipse">
            <a:avLst/>
          </a:prstGeom>
          <a:solidFill>
            <a:srgbClr val="E28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F8EDD7-AF0C-05D9-A481-4F825AD2160C}"/>
              </a:ext>
            </a:extLst>
          </p:cNvPr>
          <p:cNvSpPr/>
          <p:nvPr/>
        </p:nvSpPr>
        <p:spPr>
          <a:xfrm>
            <a:off x="354709" y="590846"/>
            <a:ext cx="356616" cy="338328"/>
          </a:xfrm>
          <a:prstGeom prst="ellipse">
            <a:avLst/>
          </a:prstGeom>
          <a:solidFill>
            <a:srgbClr val="2C34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8F144-A36C-4FF1-0B32-D5EE70276314}"/>
              </a:ext>
            </a:extLst>
          </p:cNvPr>
          <p:cNvSpPr txBox="1"/>
          <p:nvPr/>
        </p:nvSpPr>
        <p:spPr>
          <a:xfrm>
            <a:off x="561886" y="4829019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8A8914-D724-B61A-A420-7C0BED98DE83}"/>
              </a:ext>
            </a:extLst>
          </p:cNvPr>
          <p:cNvSpPr txBox="1"/>
          <p:nvPr/>
        </p:nvSpPr>
        <p:spPr>
          <a:xfrm>
            <a:off x="5278729" y="2914233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93848C-997B-1625-2EC0-944ABB702229}"/>
              </a:ext>
            </a:extLst>
          </p:cNvPr>
          <p:cNvSpPr txBox="1"/>
          <p:nvPr/>
        </p:nvSpPr>
        <p:spPr>
          <a:xfrm>
            <a:off x="5296150" y="339143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544DDD2-92D2-E9B1-90CD-EE8F9BF4201D}"/>
              </a:ext>
            </a:extLst>
          </p:cNvPr>
          <p:cNvSpPr/>
          <p:nvPr/>
        </p:nvSpPr>
        <p:spPr>
          <a:xfrm>
            <a:off x="5340082" y="3135793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9069E27-DE18-4BC6-09EB-A3466BD92630}"/>
              </a:ext>
            </a:extLst>
          </p:cNvPr>
          <p:cNvSpPr/>
          <p:nvPr/>
        </p:nvSpPr>
        <p:spPr>
          <a:xfrm>
            <a:off x="5334452" y="364106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0D25FC-8F28-8983-167F-4D65F5C379F3}"/>
              </a:ext>
            </a:extLst>
          </p:cNvPr>
          <p:cNvSpPr txBox="1"/>
          <p:nvPr/>
        </p:nvSpPr>
        <p:spPr>
          <a:xfrm>
            <a:off x="5524119" y="4693014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Don’t have an account? </a:t>
            </a:r>
            <a:r>
              <a:rPr lang="en-TH" sz="8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Sign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30FA2-2015-BA26-01CE-3019681B4E3B}"/>
              </a:ext>
            </a:extLst>
          </p:cNvPr>
          <p:cNvSpPr txBox="1"/>
          <p:nvPr/>
        </p:nvSpPr>
        <p:spPr>
          <a:xfrm>
            <a:off x="6349373" y="388252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Forgot Password?</a:t>
            </a:r>
            <a:endParaRPr lang="en-TH" sz="7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pic>
        <p:nvPicPr>
          <p:cNvPr id="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96F68422-3539-7C80-0F46-76257D5C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88330" y="3648774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8F8E9C-5561-E64C-C033-D98FDF0EFD84}"/>
                  </a:ext>
                </a:extLst>
              </p14:cNvPr>
              <p14:cNvContentPartPr/>
              <p14:nvPr/>
            </p14:nvContentPartPr>
            <p14:xfrm>
              <a:off x="136709" y="1386339"/>
              <a:ext cx="37080" cy="159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8F8E9C-5561-E64C-C033-D98FDF0EFD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89" y="1382019"/>
                <a:ext cx="45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320E58-A82B-9E1C-EB13-BBB6494D008B}"/>
                  </a:ext>
                </a:extLst>
              </p14:cNvPr>
              <p14:cNvContentPartPr/>
              <p14:nvPr/>
            </p14:nvContentPartPr>
            <p14:xfrm>
              <a:off x="2771253" y="1231138"/>
              <a:ext cx="83160" cy="19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320E58-A82B-9E1C-EB13-BBB6494D00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6933" y="1226818"/>
                <a:ext cx="91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C715E0-6C97-4CF8-55DD-87990CFFD3B6}"/>
                  </a:ext>
                </a:extLst>
              </p14:cNvPr>
              <p14:cNvContentPartPr/>
              <p14:nvPr/>
            </p14:nvContentPartPr>
            <p14:xfrm>
              <a:off x="5173467" y="1310194"/>
              <a:ext cx="65880" cy="187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C715E0-6C97-4CF8-55DD-87990CFFD3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69147" y="1305874"/>
                <a:ext cx="7452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41123CA-74F4-7F56-EF7D-A6417ADCD411}"/>
              </a:ext>
            </a:extLst>
          </p:cNvPr>
          <p:cNvSpPr/>
          <p:nvPr/>
        </p:nvSpPr>
        <p:spPr>
          <a:xfrm>
            <a:off x="10165937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7FFEF5A-6ECD-3704-71BA-13FBAC669F70}"/>
                  </a:ext>
                </a:extLst>
              </p14:cNvPr>
              <p14:cNvContentPartPr/>
              <p14:nvPr/>
            </p14:nvContentPartPr>
            <p14:xfrm>
              <a:off x="7715263" y="1288376"/>
              <a:ext cx="91080" cy="196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7FFEF5A-6ECD-3704-71BA-13FBAC669F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10943" y="1284056"/>
                <a:ext cx="99720" cy="2055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E332647E-E2E4-B3F1-7863-CFB567CBC10A}"/>
              </a:ext>
            </a:extLst>
          </p:cNvPr>
          <p:cNvSpPr/>
          <p:nvPr/>
        </p:nvSpPr>
        <p:spPr>
          <a:xfrm>
            <a:off x="10434616" y="3573035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9A99DC-C17D-EF7F-91A6-AF949F50BEA2}"/>
              </a:ext>
            </a:extLst>
          </p:cNvPr>
          <p:cNvSpPr/>
          <p:nvPr/>
        </p:nvSpPr>
        <p:spPr>
          <a:xfrm>
            <a:off x="10883851" y="3573034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8E3475-9E11-9E97-AF60-EEC327D85DE0}"/>
              </a:ext>
            </a:extLst>
          </p:cNvPr>
          <p:cNvSpPr/>
          <p:nvPr/>
        </p:nvSpPr>
        <p:spPr>
          <a:xfrm>
            <a:off x="11333086" y="3563123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2AFC7E-BAD7-20F0-D97C-FB73F377B03E}"/>
              </a:ext>
            </a:extLst>
          </p:cNvPr>
          <p:cNvSpPr/>
          <p:nvPr/>
        </p:nvSpPr>
        <p:spPr>
          <a:xfrm>
            <a:off x="11782321" y="3553212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20BFDF-7D52-3154-B6EB-3EF74083DF46}"/>
              </a:ext>
            </a:extLst>
          </p:cNvPr>
          <p:cNvSpPr txBox="1"/>
          <p:nvPr/>
        </p:nvSpPr>
        <p:spPr>
          <a:xfrm>
            <a:off x="10157226" y="3197039"/>
            <a:ext cx="2221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W</a:t>
            </a:r>
            <a:r>
              <a:rPr lang="en-TH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 have sent a verification code to your registered</a:t>
            </a:r>
          </a:p>
          <a:p>
            <a:pPr algn="ctr"/>
            <a:r>
              <a:rPr lang="en-TH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 email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AA8379-B873-F037-7498-33EB907A399F}"/>
              </a:ext>
            </a:extLst>
          </p:cNvPr>
          <p:cNvSpPr txBox="1"/>
          <p:nvPr/>
        </p:nvSpPr>
        <p:spPr>
          <a:xfrm>
            <a:off x="10133273" y="3956701"/>
            <a:ext cx="222192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resend</a:t>
            </a:r>
            <a:endParaRPr lang="en-TH" sz="6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1CBB811-B12B-9B61-EC04-797948B6FF67}"/>
                  </a:ext>
                </a:extLst>
              </p14:cNvPr>
              <p14:cNvContentPartPr/>
              <p14:nvPr/>
            </p14:nvContentPartPr>
            <p14:xfrm>
              <a:off x="10282259" y="1282664"/>
              <a:ext cx="82080" cy="23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1CBB811-B12B-9B61-EC04-797948B6FF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7939" y="1278344"/>
                <a:ext cx="907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10C7281-5FF8-C112-BF79-7A53E6A7D2D0}"/>
              </a:ext>
            </a:extLst>
          </p:cNvPr>
          <p:cNvSpPr/>
          <p:nvPr/>
        </p:nvSpPr>
        <p:spPr>
          <a:xfrm>
            <a:off x="12636220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A84928-0FCA-16F5-353D-A7262C337502}"/>
              </a:ext>
            </a:extLst>
          </p:cNvPr>
          <p:cNvSpPr txBox="1"/>
          <p:nvPr/>
        </p:nvSpPr>
        <p:spPr>
          <a:xfrm>
            <a:off x="10287248" y="2896127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Please enter your verification code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790740-E6F4-3736-F9FA-7322C8D8AE5A}"/>
              </a:ext>
            </a:extLst>
          </p:cNvPr>
          <p:cNvSpPr txBox="1"/>
          <p:nvPr/>
        </p:nvSpPr>
        <p:spPr>
          <a:xfrm>
            <a:off x="13060614" y="2902814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Change your password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C2119AF1-262A-BD3E-FDC9-DB49FC006527}"/>
                  </a:ext>
                </a:extLst>
              </p14:cNvPr>
              <p14:cNvContentPartPr/>
              <p14:nvPr/>
            </p14:nvContentPartPr>
            <p14:xfrm>
              <a:off x="12869737" y="1261486"/>
              <a:ext cx="85680" cy="23004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C2119AF1-262A-BD3E-FDC9-DB49FC0065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5417" y="1257166"/>
                <a:ext cx="9432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1031" name="TextBox 1030">
            <a:extLst>
              <a:ext uri="{FF2B5EF4-FFF2-40B4-BE49-F238E27FC236}">
                <a16:creationId xmlns:a16="http://schemas.microsoft.com/office/drawing/2014/main" id="{5C048FE4-46D8-0292-DE12-EAB4E7BABB0B}"/>
              </a:ext>
            </a:extLst>
          </p:cNvPr>
          <p:cNvSpPr txBox="1"/>
          <p:nvPr/>
        </p:nvSpPr>
        <p:spPr>
          <a:xfrm>
            <a:off x="8146425" y="3305548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Please enter your email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951F1E6C-4925-0219-4EA4-69461BB60FEF}"/>
              </a:ext>
            </a:extLst>
          </p:cNvPr>
          <p:cNvSpPr/>
          <p:nvPr/>
        </p:nvSpPr>
        <p:spPr>
          <a:xfrm>
            <a:off x="7865443" y="3676446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31EAC1-6715-F84A-74DB-6D52905F9126}"/>
              </a:ext>
            </a:extLst>
          </p:cNvPr>
          <p:cNvSpPr/>
          <p:nvPr/>
        </p:nvSpPr>
        <p:spPr>
          <a:xfrm>
            <a:off x="2694959" y="154617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62EB86-80B3-51DC-D81E-349D1D354242}"/>
              </a:ext>
            </a:extLst>
          </p:cNvPr>
          <p:cNvSpPr/>
          <p:nvPr/>
        </p:nvSpPr>
        <p:spPr>
          <a:xfrm>
            <a:off x="2694960" y="1546179"/>
            <a:ext cx="2211712" cy="1099399"/>
          </a:xfrm>
          <a:prstGeom prst="roundRect">
            <a:avLst/>
          </a:prstGeom>
          <a:solidFill>
            <a:srgbClr val="0064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A051588-3318-D2B1-FD40-5F7A44249614}"/>
              </a:ext>
            </a:extLst>
          </p:cNvPr>
          <p:cNvSpPr/>
          <p:nvPr/>
        </p:nvSpPr>
        <p:spPr>
          <a:xfrm>
            <a:off x="2702163" y="2216383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B96CD4-029A-2C1C-36FA-87E0F98D7A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77284" y="1650337"/>
            <a:ext cx="636798" cy="713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AF3636-8590-D990-D206-25B3D40F5501}"/>
              </a:ext>
            </a:extLst>
          </p:cNvPr>
          <p:cNvSpPr txBox="1"/>
          <p:nvPr/>
        </p:nvSpPr>
        <p:spPr>
          <a:xfrm>
            <a:off x="2800222" y="246310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98771-B2C7-A60A-A221-D5756A641B73}"/>
              </a:ext>
            </a:extLst>
          </p:cNvPr>
          <p:cNvSpPr txBox="1"/>
          <p:nvPr/>
        </p:nvSpPr>
        <p:spPr>
          <a:xfrm>
            <a:off x="2800222" y="289429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A786F-2540-9E47-A28A-D07B43A611E7}"/>
              </a:ext>
            </a:extLst>
          </p:cNvPr>
          <p:cNvSpPr txBox="1"/>
          <p:nvPr/>
        </p:nvSpPr>
        <p:spPr>
          <a:xfrm>
            <a:off x="2817643" y="333528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7F78A9E-BBF7-7C1C-3FBF-DF03A62283A2}"/>
              </a:ext>
            </a:extLst>
          </p:cNvPr>
          <p:cNvSpPr/>
          <p:nvPr/>
        </p:nvSpPr>
        <p:spPr>
          <a:xfrm>
            <a:off x="2861575" y="3106797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86FCAC-A6AE-7E57-F581-B72940558B98}"/>
              </a:ext>
            </a:extLst>
          </p:cNvPr>
          <p:cNvSpPr/>
          <p:nvPr/>
        </p:nvSpPr>
        <p:spPr>
          <a:xfrm>
            <a:off x="2866707" y="265306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229152-9C5F-6561-14B7-76854571E44E}"/>
              </a:ext>
            </a:extLst>
          </p:cNvPr>
          <p:cNvSpPr/>
          <p:nvPr/>
        </p:nvSpPr>
        <p:spPr>
          <a:xfrm>
            <a:off x="2855945" y="353058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841B9-0824-CCCB-DC5E-6C1DBE55AD0C}"/>
              </a:ext>
            </a:extLst>
          </p:cNvPr>
          <p:cNvSpPr txBox="1"/>
          <p:nvPr/>
        </p:nvSpPr>
        <p:spPr>
          <a:xfrm>
            <a:off x="2815119" y="377669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3D0CA2F-1CBA-52A0-C43D-C77B14EB3809}"/>
              </a:ext>
            </a:extLst>
          </p:cNvPr>
          <p:cNvSpPr/>
          <p:nvPr/>
        </p:nvSpPr>
        <p:spPr>
          <a:xfrm>
            <a:off x="2863477" y="403511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3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BC2706FA-667C-4102-DC7F-16B6B75D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8356" y="3515657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56409691-CCC6-FF17-C70A-98E39FB3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06537" y="4038926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F6E1E9-B717-4990-D3C0-50D17F65D284}"/>
              </a:ext>
            </a:extLst>
          </p:cNvPr>
          <p:cNvSpPr txBox="1"/>
          <p:nvPr/>
        </p:nvSpPr>
        <p:spPr>
          <a:xfrm>
            <a:off x="3070621" y="480906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B93D155-C263-F74A-64E2-7343362B6DA1}"/>
              </a:ext>
            </a:extLst>
          </p:cNvPr>
          <p:cNvSpPr/>
          <p:nvPr/>
        </p:nvSpPr>
        <p:spPr>
          <a:xfrm>
            <a:off x="12801174" y="3319070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59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32882BC7-C566-64B0-6916-A2CFC3C4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46798" y="3300707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AD9C9CB-4D44-43CA-DA8B-85A44E8D2FC1}"/>
              </a:ext>
            </a:extLst>
          </p:cNvPr>
          <p:cNvSpPr txBox="1"/>
          <p:nvPr/>
        </p:nvSpPr>
        <p:spPr>
          <a:xfrm>
            <a:off x="12734280" y="364106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2A084D3-49C2-1AC8-0797-2B39508A6174}"/>
              </a:ext>
            </a:extLst>
          </p:cNvPr>
          <p:cNvSpPr/>
          <p:nvPr/>
        </p:nvSpPr>
        <p:spPr>
          <a:xfrm>
            <a:off x="12801173" y="389157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63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C7517F7A-E645-F3A2-2D4E-1542B53F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46797" y="3906308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7F1E46-7914-AE83-EF6C-0494364961C5}"/>
              </a:ext>
            </a:extLst>
          </p:cNvPr>
          <p:cNvSpPr/>
          <p:nvPr/>
        </p:nvSpPr>
        <p:spPr>
          <a:xfrm>
            <a:off x="412508" y="4464301"/>
            <a:ext cx="1878736" cy="307222"/>
          </a:xfrm>
          <a:prstGeom prst="roundRect">
            <a:avLst/>
          </a:prstGeom>
          <a:solidFill>
            <a:srgbClr val="FFD8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 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CDDF7E-8926-B2D0-0C3C-F01A4F6E4829}"/>
              </a:ext>
            </a:extLst>
          </p:cNvPr>
          <p:cNvSpPr/>
          <p:nvPr/>
        </p:nvSpPr>
        <p:spPr>
          <a:xfrm>
            <a:off x="2850684" y="4442418"/>
            <a:ext cx="1878736" cy="307222"/>
          </a:xfrm>
          <a:prstGeom prst="roundRect">
            <a:avLst/>
          </a:prstGeom>
          <a:solidFill>
            <a:srgbClr val="FFD8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1DC869-FA82-D732-5EDB-837AFC0124BB}"/>
              </a:ext>
            </a:extLst>
          </p:cNvPr>
          <p:cNvSpPr/>
          <p:nvPr/>
        </p:nvSpPr>
        <p:spPr>
          <a:xfrm>
            <a:off x="5323931" y="4316335"/>
            <a:ext cx="1878736" cy="307222"/>
          </a:xfrm>
          <a:prstGeom prst="roundRect">
            <a:avLst/>
          </a:prstGeom>
          <a:solidFill>
            <a:srgbClr val="FFD8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Log in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2B91C6-B475-F571-72D5-F8729E6427E1}"/>
              </a:ext>
            </a:extLst>
          </p:cNvPr>
          <p:cNvSpPr/>
          <p:nvPr/>
        </p:nvSpPr>
        <p:spPr>
          <a:xfrm>
            <a:off x="7842049" y="4401847"/>
            <a:ext cx="1878736" cy="307222"/>
          </a:xfrm>
          <a:prstGeom prst="roundRect">
            <a:avLst/>
          </a:prstGeom>
          <a:solidFill>
            <a:srgbClr val="87D3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next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155F8E-121A-B6E4-6142-29E44ADBB7B7}"/>
              </a:ext>
            </a:extLst>
          </p:cNvPr>
          <p:cNvSpPr/>
          <p:nvPr/>
        </p:nvSpPr>
        <p:spPr>
          <a:xfrm>
            <a:off x="10340202" y="4412649"/>
            <a:ext cx="1878736" cy="307222"/>
          </a:xfrm>
          <a:prstGeom prst="roundRect">
            <a:avLst/>
          </a:prstGeom>
          <a:solidFill>
            <a:srgbClr val="87D3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next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7480081-AAEE-7372-562E-2EAAC06C4F91}"/>
              </a:ext>
            </a:extLst>
          </p:cNvPr>
          <p:cNvSpPr/>
          <p:nvPr/>
        </p:nvSpPr>
        <p:spPr>
          <a:xfrm>
            <a:off x="12835282" y="4426837"/>
            <a:ext cx="1878736" cy="307222"/>
          </a:xfrm>
          <a:prstGeom prst="roundRect">
            <a:avLst/>
          </a:prstGeom>
          <a:solidFill>
            <a:srgbClr val="87D3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done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8D5B7E2-1F91-B7C4-9B4B-620BCEF7AB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3132" y="1728360"/>
            <a:ext cx="1000334" cy="112089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5B68E3A-49F8-82D0-7A1C-5EB5C938D8DB}"/>
              </a:ext>
            </a:extLst>
          </p:cNvPr>
          <p:cNvSpPr/>
          <p:nvPr/>
        </p:nvSpPr>
        <p:spPr>
          <a:xfrm>
            <a:off x="2112936" y="615575"/>
            <a:ext cx="356616" cy="338328"/>
          </a:xfrm>
          <a:prstGeom prst="ellipse">
            <a:avLst/>
          </a:prstGeom>
          <a:solidFill>
            <a:srgbClr val="2C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88200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C1859BD-0308-6DA4-8CCC-1F6922DE89F4}"/>
              </a:ext>
            </a:extLst>
          </p:cNvPr>
          <p:cNvSpPr/>
          <p:nvPr/>
        </p:nvSpPr>
        <p:spPr>
          <a:xfrm>
            <a:off x="12629015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ED699BD-C00F-0CDD-F940-75B379659F56}"/>
              </a:ext>
            </a:extLst>
          </p:cNvPr>
          <p:cNvSpPr/>
          <p:nvPr/>
        </p:nvSpPr>
        <p:spPr>
          <a:xfrm>
            <a:off x="12639762" y="1580861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7985FF">
                  <a:tint val="66000"/>
                  <a:satMod val="160000"/>
                </a:srgbClr>
              </a:gs>
              <a:gs pos="50000">
                <a:srgbClr val="7985FF">
                  <a:tint val="44500"/>
                  <a:satMod val="160000"/>
                </a:srgbClr>
              </a:gs>
              <a:gs pos="100000">
                <a:srgbClr val="7985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CB94D8-3A2B-7863-BB13-60777C08212C}"/>
              </a:ext>
            </a:extLst>
          </p:cNvPr>
          <p:cNvSpPr/>
          <p:nvPr/>
        </p:nvSpPr>
        <p:spPr>
          <a:xfrm>
            <a:off x="10158732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5B58CFC-356F-6A08-1AAB-E350FD403286}"/>
              </a:ext>
            </a:extLst>
          </p:cNvPr>
          <p:cNvSpPr/>
          <p:nvPr/>
        </p:nvSpPr>
        <p:spPr>
          <a:xfrm>
            <a:off x="10167442" y="1553629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7985FF">
                  <a:tint val="66000"/>
                  <a:satMod val="160000"/>
                </a:srgbClr>
              </a:gs>
              <a:gs pos="50000">
                <a:srgbClr val="7985FF">
                  <a:tint val="44500"/>
                  <a:satMod val="160000"/>
                </a:srgbClr>
              </a:gs>
              <a:gs pos="100000">
                <a:srgbClr val="7985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A4F1A287-D288-1F56-2194-004D782480C5}"/>
              </a:ext>
            </a:extLst>
          </p:cNvPr>
          <p:cNvSpPr/>
          <p:nvPr/>
        </p:nvSpPr>
        <p:spPr>
          <a:xfrm>
            <a:off x="7678829" y="157361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2A87230-382E-BF03-D83D-C0A68AF24999}"/>
              </a:ext>
            </a:extLst>
          </p:cNvPr>
          <p:cNvSpPr/>
          <p:nvPr/>
        </p:nvSpPr>
        <p:spPr>
          <a:xfrm>
            <a:off x="7678829" y="1565410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7985FF">
                  <a:tint val="66000"/>
                  <a:satMod val="160000"/>
                </a:srgbClr>
              </a:gs>
              <a:gs pos="50000">
                <a:srgbClr val="7985FF">
                  <a:tint val="44500"/>
                  <a:satMod val="160000"/>
                </a:srgbClr>
              </a:gs>
              <a:gs pos="100000">
                <a:srgbClr val="7985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29D30F0-3368-F823-2F35-DC1438691ECD}"/>
              </a:ext>
            </a:extLst>
          </p:cNvPr>
          <p:cNvSpPr/>
          <p:nvPr/>
        </p:nvSpPr>
        <p:spPr>
          <a:xfrm>
            <a:off x="7686034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78AA8BD-2AA9-E49E-2966-9E5FB4319410}"/>
              </a:ext>
            </a:extLst>
          </p:cNvPr>
          <p:cNvSpPr/>
          <p:nvPr/>
        </p:nvSpPr>
        <p:spPr>
          <a:xfrm>
            <a:off x="5173466" y="1548016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9DA8C45-B37C-6A92-A27D-C99EB1FC0F2D}"/>
              </a:ext>
            </a:extLst>
          </p:cNvPr>
          <p:cNvSpPr/>
          <p:nvPr/>
        </p:nvSpPr>
        <p:spPr>
          <a:xfrm>
            <a:off x="5173467" y="1548015"/>
            <a:ext cx="2211712" cy="1671999"/>
          </a:xfrm>
          <a:prstGeom prst="roundRect">
            <a:avLst/>
          </a:prstGeom>
          <a:gradFill flip="none" rotWithShape="1">
            <a:gsLst>
              <a:gs pos="0">
                <a:srgbClr val="7985FF">
                  <a:tint val="66000"/>
                  <a:satMod val="160000"/>
                </a:srgbClr>
              </a:gs>
              <a:gs pos="50000">
                <a:srgbClr val="7985FF">
                  <a:tint val="44500"/>
                  <a:satMod val="160000"/>
                </a:srgbClr>
              </a:gs>
              <a:gs pos="100000">
                <a:srgbClr val="7985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810C91E-23FA-58CA-DBF5-13901A31249B}"/>
              </a:ext>
            </a:extLst>
          </p:cNvPr>
          <p:cNvSpPr/>
          <p:nvPr/>
        </p:nvSpPr>
        <p:spPr>
          <a:xfrm>
            <a:off x="5180671" y="2673012"/>
            <a:ext cx="2204507" cy="2523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725CAB-D499-DC8D-7E42-0ABCDEE2AC1B}"/>
              </a:ext>
            </a:extLst>
          </p:cNvPr>
          <p:cNvSpPr/>
          <p:nvPr/>
        </p:nvSpPr>
        <p:spPr>
          <a:xfrm>
            <a:off x="228419" y="1536663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92F30-63BA-3D5D-F6EF-A2082E6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1" y="2540765"/>
            <a:ext cx="1318464" cy="1108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46CD99-40A8-9FC9-4510-B61B942AFE3B}"/>
              </a:ext>
            </a:extLst>
          </p:cNvPr>
          <p:cNvSpPr txBox="1"/>
          <p:nvPr/>
        </p:nvSpPr>
        <p:spPr>
          <a:xfrm>
            <a:off x="425638" y="3766602"/>
            <a:ext cx="18682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Make everyday</a:t>
            </a:r>
          </a:p>
          <a:p>
            <a:r>
              <a:rPr lang="en-TH" sz="105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count with             </a:t>
            </a:r>
          </a:p>
          <a:p>
            <a:r>
              <a:rPr lang="en-TH" sz="1050" b="1" dirty="0">
                <a:solidFill>
                  <a:srgbClr val="7985FF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Tax OCR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8F144-A36C-4FF1-0B32-D5EE70276314}"/>
              </a:ext>
            </a:extLst>
          </p:cNvPr>
          <p:cNvSpPr txBox="1"/>
          <p:nvPr/>
        </p:nvSpPr>
        <p:spPr>
          <a:xfrm>
            <a:off x="561886" y="4829019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8A8914-D724-B61A-A420-7C0BED98DE83}"/>
              </a:ext>
            </a:extLst>
          </p:cNvPr>
          <p:cNvSpPr txBox="1"/>
          <p:nvPr/>
        </p:nvSpPr>
        <p:spPr>
          <a:xfrm>
            <a:off x="5278729" y="2914233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93848C-997B-1625-2EC0-944ABB702229}"/>
              </a:ext>
            </a:extLst>
          </p:cNvPr>
          <p:cNvSpPr txBox="1"/>
          <p:nvPr/>
        </p:nvSpPr>
        <p:spPr>
          <a:xfrm>
            <a:off x="5296150" y="339143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544DDD2-92D2-E9B1-90CD-EE8F9BF4201D}"/>
              </a:ext>
            </a:extLst>
          </p:cNvPr>
          <p:cNvSpPr/>
          <p:nvPr/>
        </p:nvSpPr>
        <p:spPr>
          <a:xfrm>
            <a:off x="5340082" y="3135793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9069E27-DE18-4BC6-09EB-A3466BD92630}"/>
              </a:ext>
            </a:extLst>
          </p:cNvPr>
          <p:cNvSpPr/>
          <p:nvPr/>
        </p:nvSpPr>
        <p:spPr>
          <a:xfrm>
            <a:off x="5334452" y="364106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0D25FC-8F28-8983-167F-4D65F5C379F3}"/>
              </a:ext>
            </a:extLst>
          </p:cNvPr>
          <p:cNvSpPr txBox="1"/>
          <p:nvPr/>
        </p:nvSpPr>
        <p:spPr>
          <a:xfrm>
            <a:off x="5524119" y="4693014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Don’t have an account? </a:t>
            </a:r>
            <a:r>
              <a:rPr lang="en-TH" sz="8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Sign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30FA2-2015-BA26-01CE-3019681B4E3B}"/>
              </a:ext>
            </a:extLst>
          </p:cNvPr>
          <p:cNvSpPr txBox="1"/>
          <p:nvPr/>
        </p:nvSpPr>
        <p:spPr>
          <a:xfrm>
            <a:off x="6349373" y="388252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Forgot Password?</a:t>
            </a:r>
            <a:endParaRPr lang="en-TH" sz="7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pic>
        <p:nvPicPr>
          <p:cNvPr id="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96F68422-3539-7C80-0F46-76257D5C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88330" y="3648774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8F8E9C-5561-E64C-C033-D98FDF0EFD84}"/>
                  </a:ext>
                </a:extLst>
              </p14:cNvPr>
              <p14:cNvContentPartPr/>
              <p14:nvPr/>
            </p14:nvContentPartPr>
            <p14:xfrm>
              <a:off x="136709" y="1386339"/>
              <a:ext cx="37080" cy="159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8F8E9C-5561-E64C-C033-D98FDF0EFD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89" y="1382019"/>
                <a:ext cx="45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320E58-A82B-9E1C-EB13-BBB6494D008B}"/>
                  </a:ext>
                </a:extLst>
              </p14:cNvPr>
              <p14:cNvContentPartPr/>
              <p14:nvPr/>
            </p14:nvContentPartPr>
            <p14:xfrm>
              <a:off x="2771253" y="1231138"/>
              <a:ext cx="83160" cy="19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320E58-A82B-9E1C-EB13-BBB6494D00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6933" y="1226818"/>
                <a:ext cx="91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C715E0-6C97-4CF8-55DD-87990CFFD3B6}"/>
                  </a:ext>
                </a:extLst>
              </p14:cNvPr>
              <p14:cNvContentPartPr/>
              <p14:nvPr/>
            </p14:nvContentPartPr>
            <p14:xfrm>
              <a:off x="5173467" y="1310194"/>
              <a:ext cx="65880" cy="187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C715E0-6C97-4CF8-55DD-87990CFFD3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69147" y="1305874"/>
                <a:ext cx="7452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41123CA-74F4-7F56-EF7D-A6417ADCD411}"/>
              </a:ext>
            </a:extLst>
          </p:cNvPr>
          <p:cNvSpPr/>
          <p:nvPr/>
        </p:nvSpPr>
        <p:spPr>
          <a:xfrm>
            <a:off x="10165937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7FFEF5A-6ECD-3704-71BA-13FBAC669F70}"/>
                  </a:ext>
                </a:extLst>
              </p14:cNvPr>
              <p14:cNvContentPartPr/>
              <p14:nvPr/>
            </p14:nvContentPartPr>
            <p14:xfrm>
              <a:off x="7715263" y="1288376"/>
              <a:ext cx="91080" cy="196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7FFEF5A-6ECD-3704-71BA-13FBAC669F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10943" y="1284056"/>
                <a:ext cx="99720" cy="2055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E332647E-E2E4-B3F1-7863-CFB567CBC10A}"/>
              </a:ext>
            </a:extLst>
          </p:cNvPr>
          <p:cNvSpPr/>
          <p:nvPr/>
        </p:nvSpPr>
        <p:spPr>
          <a:xfrm>
            <a:off x="10434616" y="3573035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9A99DC-C17D-EF7F-91A6-AF949F50BEA2}"/>
              </a:ext>
            </a:extLst>
          </p:cNvPr>
          <p:cNvSpPr/>
          <p:nvPr/>
        </p:nvSpPr>
        <p:spPr>
          <a:xfrm>
            <a:off x="10883851" y="3573034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8E3475-9E11-9E97-AF60-EEC327D85DE0}"/>
              </a:ext>
            </a:extLst>
          </p:cNvPr>
          <p:cNvSpPr/>
          <p:nvPr/>
        </p:nvSpPr>
        <p:spPr>
          <a:xfrm>
            <a:off x="11333086" y="3563123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2AFC7E-BAD7-20F0-D97C-FB73F377B03E}"/>
              </a:ext>
            </a:extLst>
          </p:cNvPr>
          <p:cNvSpPr/>
          <p:nvPr/>
        </p:nvSpPr>
        <p:spPr>
          <a:xfrm>
            <a:off x="11782321" y="3553212"/>
            <a:ext cx="311430" cy="288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20BFDF-7D52-3154-B6EB-3EF74083DF46}"/>
              </a:ext>
            </a:extLst>
          </p:cNvPr>
          <p:cNvSpPr txBox="1"/>
          <p:nvPr/>
        </p:nvSpPr>
        <p:spPr>
          <a:xfrm>
            <a:off x="10157226" y="3197039"/>
            <a:ext cx="2221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W</a:t>
            </a:r>
            <a:r>
              <a:rPr lang="en-TH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 have sent a verification code to your registered</a:t>
            </a:r>
          </a:p>
          <a:p>
            <a:pPr algn="ctr"/>
            <a:r>
              <a:rPr lang="en-TH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 email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AA8379-B873-F037-7498-33EB907A399F}"/>
              </a:ext>
            </a:extLst>
          </p:cNvPr>
          <p:cNvSpPr txBox="1"/>
          <p:nvPr/>
        </p:nvSpPr>
        <p:spPr>
          <a:xfrm>
            <a:off x="10133273" y="3956701"/>
            <a:ext cx="222192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resend</a:t>
            </a:r>
            <a:endParaRPr lang="en-TH" sz="6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1CBB811-B12B-9B61-EC04-797948B6FF67}"/>
                  </a:ext>
                </a:extLst>
              </p14:cNvPr>
              <p14:cNvContentPartPr/>
              <p14:nvPr/>
            </p14:nvContentPartPr>
            <p14:xfrm>
              <a:off x="10282259" y="1282664"/>
              <a:ext cx="82080" cy="23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1CBB811-B12B-9B61-EC04-797948B6FF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7939" y="1278344"/>
                <a:ext cx="907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10C7281-5FF8-C112-BF79-7A53E6A7D2D0}"/>
              </a:ext>
            </a:extLst>
          </p:cNvPr>
          <p:cNvSpPr/>
          <p:nvPr/>
        </p:nvSpPr>
        <p:spPr>
          <a:xfrm>
            <a:off x="12636220" y="2698615"/>
            <a:ext cx="2204507" cy="260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A84928-0FCA-16F5-353D-A7262C337502}"/>
              </a:ext>
            </a:extLst>
          </p:cNvPr>
          <p:cNvSpPr txBox="1"/>
          <p:nvPr/>
        </p:nvSpPr>
        <p:spPr>
          <a:xfrm>
            <a:off x="10287248" y="2896127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Please enter your verification code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790740-E6F4-3736-F9FA-7322C8D8AE5A}"/>
              </a:ext>
            </a:extLst>
          </p:cNvPr>
          <p:cNvSpPr txBox="1"/>
          <p:nvPr/>
        </p:nvSpPr>
        <p:spPr>
          <a:xfrm>
            <a:off x="13060614" y="2902814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Change your password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C2119AF1-262A-BD3E-FDC9-DB49FC006527}"/>
                  </a:ext>
                </a:extLst>
              </p14:cNvPr>
              <p14:cNvContentPartPr/>
              <p14:nvPr/>
            </p14:nvContentPartPr>
            <p14:xfrm>
              <a:off x="12869737" y="1261486"/>
              <a:ext cx="85680" cy="23004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C2119AF1-262A-BD3E-FDC9-DB49FC0065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5417" y="1257166"/>
                <a:ext cx="9432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1031" name="TextBox 1030">
            <a:extLst>
              <a:ext uri="{FF2B5EF4-FFF2-40B4-BE49-F238E27FC236}">
                <a16:creationId xmlns:a16="http://schemas.microsoft.com/office/drawing/2014/main" id="{5C048FE4-46D8-0292-DE12-EAB4E7BABB0B}"/>
              </a:ext>
            </a:extLst>
          </p:cNvPr>
          <p:cNvSpPr txBox="1"/>
          <p:nvPr/>
        </p:nvSpPr>
        <p:spPr>
          <a:xfrm>
            <a:off x="8146425" y="3305548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800" dirty="0">
                <a:latin typeface="Helvetica" pitchFamily="2" charset="0"/>
                <a:ea typeface="Hiragino Kaku Gothic Std W8" panose="020B0800000000000000" pitchFamily="34" charset="-128"/>
              </a:rPr>
              <a:t>Please enter your email</a:t>
            </a:r>
            <a:endParaRPr lang="en-TH" sz="800" dirty="0">
              <a:solidFill>
                <a:srgbClr val="105B54"/>
              </a:solidFill>
              <a:latin typeface="Helvetica" pitchFamily="2" charset="0"/>
              <a:ea typeface="Hiragino Kaku Gothic Std W8" panose="020B0800000000000000" pitchFamily="34" charset="-128"/>
            </a:endParaRPr>
          </a:p>
        </p:txBody>
      </p:sp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951F1E6C-4925-0219-4EA4-69461BB60FEF}"/>
              </a:ext>
            </a:extLst>
          </p:cNvPr>
          <p:cNvSpPr/>
          <p:nvPr/>
        </p:nvSpPr>
        <p:spPr>
          <a:xfrm>
            <a:off x="7865443" y="3676446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31EAC1-6715-F84A-74DB-6D52905F9126}"/>
              </a:ext>
            </a:extLst>
          </p:cNvPr>
          <p:cNvSpPr/>
          <p:nvPr/>
        </p:nvSpPr>
        <p:spPr>
          <a:xfrm>
            <a:off x="2694959" y="1546179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62EB86-80B3-51DC-D81E-349D1D354242}"/>
              </a:ext>
            </a:extLst>
          </p:cNvPr>
          <p:cNvSpPr/>
          <p:nvPr/>
        </p:nvSpPr>
        <p:spPr>
          <a:xfrm>
            <a:off x="2694960" y="1546179"/>
            <a:ext cx="2211712" cy="1099399"/>
          </a:xfrm>
          <a:prstGeom prst="roundRect">
            <a:avLst/>
          </a:prstGeom>
          <a:gradFill flip="none" rotWithShape="1">
            <a:gsLst>
              <a:gs pos="0">
                <a:srgbClr val="7985FF"/>
              </a:gs>
              <a:gs pos="54000">
                <a:srgbClr val="5B6CEF">
                  <a:tint val="44500"/>
                  <a:satMod val="160000"/>
                </a:srgbClr>
              </a:gs>
              <a:gs pos="100000">
                <a:srgbClr val="5B6CE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A051588-3318-D2B1-FD40-5F7A44249614}"/>
              </a:ext>
            </a:extLst>
          </p:cNvPr>
          <p:cNvSpPr/>
          <p:nvPr/>
        </p:nvSpPr>
        <p:spPr>
          <a:xfrm>
            <a:off x="2702163" y="2216383"/>
            <a:ext cx="2204507" cy="29996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B96CD4-029A-2C1C-36FA-87E0F98D7A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77284" y="1650337"/>
            <a:ext cx="636798" cy="713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AF3636-8590-D990-D206-25B3D40F5501}"/>
              </a:ext>
            </a:extLst>
          </p:cNvPr>
          <p:cNvSpPr txBox="1"/>
          <p:nvPr/>
        </p:nvSpPr>
        <p:spPr>
          <a:xfrm>
            <a:off x="2800222" y="246310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98771-B2C7-A60A-A221-D5756A641B73}"/>
              </a:ext>
            </a:extLst>
          </p:cNvPr>
          <p:cNvSpPr txBox="1"/>
          <p:nvPr/>
        </p:nvSpPr>
        <p:spPr>
          <a:xfrm>
            <a:off x="2800222" y="289429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A786F-2540-9E47-A28A-D07B43A611E7}"/>
              </a:ext>
            </a:extLst>
          </p:cNvPr>
          <p:cNvSpPr txBox="1"/>
          <p:nvPr/>
        </p:nvSpPr>
        <p:spPr>
          <a:xfrm>
            <a:off x="2817643" y="333528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7F78A9E-BBF7-7C1C-3FBF-DF03A62283A2}"/>
              </a:ext>
            </a:extLst>
          </p:cNvPr>
          <p:cNvSpPr/>
          <p:nvPr/>
        </p:nvSpPr>
        <p:spPr>
          <a:xfrm>
            <a:off x="2861575" y="3106797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86FCAC-A6AE-7E57-F581-B72940558B98}"/>
              </a:ext>
            </a:extLst>
          </p:cNvPr>
          <p:cNvSpPr/>
          <p:nvPr/>
        </p:nvSpPr>
        <p:spPr>
          <a:xfrm>
            <a:off x="2866707" y="265306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229152-9C5F-6561-14B7-76854571E44E}"/>
              </a:ext>
            </a:extLst>
          </p:cNvPr>
          <p:cNvSpPr/>
          <p:nvPr/>
        </p:nvSpPr>
        <p:spPr>
          <a:xfrm>
            <a:off x="2855945" y="353058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841B9-0824-CCCB-DC5E-6C1DBE55AD0C}"/>
              </a:ext>
            </a:extLst>
          </p:cNvPr>
          <p:cNvSpPr txBox="1"/>
          <p:nvPr/>
        </p:nvSpPr>
        <p:spPr>
          <a:xfrm>
            <a:off x="2815119" y="377669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3D0CA2F-1CBA-52A0-C43D-C77B14EB3809}"/>
              </a:ext>
            </a:extLst>
          </p:cNvPr>
          <p:cNvSpPr/>
          <p:nvPr/>
        </p:nvSpPr>
        <p:spPr>
          <a:xfrm>
            <a:off x="2863477" y="4035119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3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BC2706FA-667C-4102-DC7F-16B6B75D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8356" y="3515657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56409691-CCC6-FF17-C70A-98E39FB3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06537" y="4038926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F6E1E9-B717-4990-D3C0-50D17F65D284}"/>
              </a:ext>
            </a:extLst>
          </p:cNvPr>
          <p:cNvSpPr txBox="1"/>
          <p:nvPr/>
        </p:nvSpPr>
        <p:spPr>
          <a:xfrm>
            <a:off x="3070621" y="480906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B93D155-C263-F74A-64E2-7343362B6DA1}"/>
              </a:ext>
            </a:extLst>
          </p:cNvPr>
          <p:cNvSpPr/>
          <p:nvPr/>
        </p:nvSpPr>
        <p:spPr>
          <a:xfrm>
            <a:off x="12801174" y="3319070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59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32882BC7-C566-64B0-6916-A2CFC3C4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46798" y="3300707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AD9C9CB-4D44-43CA-DA8B-85A44E8D2FC1}"/>
              </a:ext>
            </a:extLst>
          </p:cNvPr>
          <p:cNvSpPr txBox="1"/>
          <p:nvPr/>
        </p:nvSpPr>
        <p:spPr>
          <a:xfrm>
            <a:off x="12734280" y="3641062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2A084D3-49C2-1AC8-0797-2B39508A6174}"/>
              </a:ext>
            </a:extLst>
          </p:cNvPr>
          <p:cNvSpPr/>
          <p:nvPr/>
        </p:nvSpPr>
        <p:spPr>
          <a:xfrm>
            <a:off x="12801173" y="3891572"/>
            <a:ext cx="1868215" cy="200056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63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C7517F7A-E645-F3A2-2D4E-1542B53F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46797" y="3906308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CDDF7E-8926-B2D0-0C3C-F01A4F6E4829}"/>
              </a:ext>
            </a:extLst>
          </p:cNvPr>
          <p:cNvSpPr/>
          <p:nvPr/>
        </p:nvSpPr>
        <p:spPr>
          <a:xfrm>
            <a:off x="2850684" y="4442418"/>
            <a:ext cx="1878736" cy="307222"/>
          </a:xfrm>
          <a:prstGeom prst="roundRect">
            <a:avLst/>
          </a:prstGeom>
          <a:solidFill>
            <a:srgbClr val="1E664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1DC869-FA82-D732-5EDB-837AFC0124BB}"/>
              </a:ext>
            </a:extLst>
          </p:cNvPr>
          <p:cNvSpPr/>
          <p:nvPr/>
        </p:nvSpPr>
        <p:spPr>
          <a:xfrm>
            <a:off x="5323931" y="4316335"/>
            <a:ext cx="1878736" cy="307222"/>
          </a:xfrm>
          <a:prstGeom prst="roundRect">
            <a:avLst/>
          </a:prstGeom>
          <a:solidFill>
            <a:srgbClr val="105B5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Log in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2B91C6-B475-F571-72D5-F8729E6427E1}"/>
              </a:ext>
            </a:extLst>
          </p:cNvPr>
          <p:cNvSpPr/>
          <p:nvPr/>
        </p:nvSpPr>
        <p:spPr>
          <a:xfrm>
            <a:off x="7842049" y="4401847"/>
            <a:ext cx="1878736" cy="307222"/>
          </a:xfrm>
          <a:prstGeom prst="roundRect">
            <a:avLst/>
          </a:prstGeom>
          <a:solidFill>
            <a:srgbClr val="105B5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next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155F8E-121A-B6E4-6142-29E44ADBB7B7}"/>
              </a:ext>
            </a:extLst>
          </p:cNvPr>
          <p:cNvSpPr/>
          <p:nvPr/>
        </p:nvSpPr>
        <p:spPr>
          <a:xfrm>
            <a:off x="10340202" y="4412649"/>
            <a:ext cx="1878736" cy="307222"/>
          </a:xfrm>
          <a:prstGeom prst="roundRect">
            <a:avLst/>
          </a:prstGeom>
          <a:solidFill>
            <a:srgbClr val="105B5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next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7480081-AAEE-7372-562E-2EAAC06C4F91}"/>
              </a:ext>
            </a:extLst>
          </p:cNvPr>
          <p:cNvSpPr/>
          <p:nvPr/>
        </p:nvSpPr>
        <p:spPr>
          <a:xfrm>
            <a:off x="12835282" y="4426837"/>
            <a:ext cx="1878736" cy="307222"/>
          </a:xfrm>
          <a:prstGeom prst="roundRect">
            <a:avLst/>
          </a:prstGeom>
          <a:solidFill>
            <a:srgbClr val="105B5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done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8D5B7E2-1F91-B7C4-9B4B-620BCEF7AB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3132" y="1728360"/>
            <a:ext cx="1000334" cy="112089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B3316-DB96-B55D-8EE3-9523CF0CC36A}"/>
              </a:ext>
            </a:extLst>
          </p:cNvPr>
          <p:cNvSpPr/>
          <p:nvPr/>
        </p:nvSpPr>
        <p:spPr>
          <a:xfrm>
            <a:off x="420377" y="4457653"/>
            <a:ext cx="1878736" cy="307222"/>
          </a:xfrm>
          <a:prstGeom prst="roundRect">
            <a:avLst/>
          </a:prstGeom>
          <a:solidFill>
            <a:srgbClr val="1E664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Sign up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A4BDDD-A0EB-6C89-C0E0-61876D88805D}"/>
              </a:ext>
            </a:extLst>
          </p:cNvPr>
          <p:cNvSpPr/>
          <p:nvPr/>
        </p:nvSpPr>
        <p:spPr>
          <a:xfrm>
            <a:off x="754849" y="600801"/>
            <a:ext cx="356616" cy="338328"/>
          </a:xfrm>
          <a:prstGeom prst="ellipse">
            <a:avLst/>
          </a:prstGeom>
          <a:solidFill>
            <a:srgbClr val="79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AE52-9BDE-45CB-6FCD-15E2F5DBBEA4}"/>
              </a:ext>
            </a:extLst>
          </p:cNvPr>
          <p:cNvSpPr/>
          <p:nvPr/>
        </p:nvSpPr>
        <p:spPr>
          <a:xfrm>
            <a:off x="354709" y="590846"/>
            <a:ext cx="356616" cy="338328"/>
          </a:xfrm>
          <a:prstGeom prst="ellipse">
            <a:avLst/>
          </a:prstGeom>
          <a:solidFill>
            <a:srgbClr val="1E66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9193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31EAC1-6715-F84A-74DB-6D52905F9126}"/>
              </a:ext>
            </a:extLst>
          </p:cNvPr>
          <p:cNvSpPr/>
          <p:nvPr/>
        </p:nvSpPr>
        <p:spPr>
          <a:xfrm>
            <a:off x="-1029026" y="1573044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62EB86-80B3-51DC-D81E-349D1D354242}"/>
              </a:ext>
            </a:extLst>
          </p:cNvPr>
          <p:cNvSpPr/>
          <p:nvPr/>
        </p:nvSpPr>
        <p:spPr>
          <a:xfrm>
            <a:off x="-1029025" y="1573044"/>
            <a:ext cx="2211712" cy="1099399"/>
          </a:xfrm>
          <a:prstGeom prst="roundRect">
            <a:avLst/>
          </a:prstGeom>
          <a:solidFill>
            <a:srgbClr val="5C89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A051588-3318-D2B1-FD40-5F7A44249614}"/>
              </a:ext>
            </a:extLst>
          </p:cNvPr>
          <p:cNvSpPr/>
          <p:nvPr/>
        </p:nvSpPr>
        <p:spPr>
          <a:xfrm>
            <a:off x="-1021822" y="2243247"/>
            <a:ext cx="2204507" cy="3060549"/>
          </a:xfrm>
          <a:prstGeom prst="roundRect">
            <a:avLst/>
          </a:prstGeom>
          <a:solidFill>
            <a:srgbClr val="F2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B96CD4-029A-2C1C-36FA-87E0F98D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701" y="1677202"/>
            <a:ext cx="636798" cy="713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AF3636-8590-D990-D206-25B3D40F5501}"/>
              </a:ext>
            </a:extLst>
          </p:cNvPr>
          <p:cNvSpPr txBox="1"/>
          <p:nvPr/>
        </p:nvSpPr>
        <p:spPr>
          <a:xfrm>
            <a:off x="-923763" y="248997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98771-B2C7-A60A-A221-D5756A641B73}"/>
              </a:ext>
            </a:extLst>
          </p:cNvPr>
          <p:cNvSpPr txBox="1"/>
          <p:nvPr/>
        </p:nvSpPr>
        <p:spPr>
          <a:xfrm>
            <a:off x="-923763" y="292115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A786F-2540-9E47-A28A-D07B43A611E7}"/>
              </a:ext>
            </a:extLst>
          </p:cNvPr>
          <p:cNvSpPr txBox="1"/>
          <p:nvPr/>
        </p:nvSpPr>
        <p:spPr>
          <a:xfrm>
            <a:off x="-906342" y="336214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7F78A9E-BBF7-7C1C-3FBF-DF03A62283A2}"/>
              </a:ext>
            </a:extLst>
          </p:cNvPr>
          <p:cNvSpPr/>
          <p:nvPr/>
        </p:nvSpPr>
        <p:spPr>
          <a:xfrm>
            <a:off x="-862410" y="3133662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86FCAC-A6AE-7E57-F581-B72940558B98}"/>
              </a:ext>
            </a:extLst>
          </p:cNvPr>
          <p:cNvSpPr/>
          <p:nvPr/>
        </p:nvSpPr>
        <p:spPr>
          <a:xfrm>
            <a:off x="-857278" y="267993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229152-9C5F-6561-14B7-76854571E44E}"/>
              </a:ext>
            </a:extLst>
          </p:cNvPr>
          <p:cNvSpPr/>
          <p:nvPr/>
        </p:nvSpPr>
        <p:spPr>
          <a:xfrm>
            <a:off x="-868040" y="355745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841B9-0824-CCCB-DC5E-6C1DBE55AD0C}"/>
              </a:ext>
            </a:extLst>
          </p:cNvPr>
          <p:cNvSpPr txBox="1"/>
          <p:nvPr/>
        </p:nvSpPr>
        <p:spPr>
          <a:xfrm>
            <a:off x="-908866" y="380355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3D0CA2F-1CBA-52A0-C43D-C77B14EB3809}"/>
              </a:ext>
            </a:extLst>
          </p:cNvPr>
          <p:cNvSpPr/>
          <p:nvPr/>
        </p:nvSpPr>
        <p:spPr>
          <a:xfrm>
            <a:off x="-860508" y="406198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3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BC2706FA-667C-4102-DC7F-16B6B75D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4371" y="3542522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56409691-CCC6-FF17-C70A-98E39FB3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2552" y="406579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F6E1E9-B717-4990-D3C0-50D17F65D284}"/>
              </a:ext>
            </a:extLst>
          </p:cNvPr>
          <p:cNvSpPr txBox="1"/>
          <p:nvPr/>
        </p:nvSpPr>
        <p:spPr>
          <a:xfrm>
            <a:off x="-653364" y="483592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CDDF7E-8926-B2D0-0C3C-F01A4F6E4829}"/>
              </a:ext>
            </a:extLst>
          </p:cNvPr>
          <p:cNvSpPr/>
          <p:nvPr/>
        </p:nvSpPr>
        <p:spPr>
          <a:xfrm>
            <a:off x="-873301" y="4469283"/>
            <a:ext cx="1878736" cy="307222"/>
          </a:xfrm>
          <a:prstGeom prst="roundRect">
            <a:avLst/>
          </a:prstGeom>
          <a:solidFill>
            <a:srgbClr val="545B7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EAF382E-CD15-83B5-71D1-D5F9A1603ED0}"/>
              </a:ext>
            </a:extLst>
          </p:cNvPr>
          <p:cNvSpPr/>
          <p:nvPr/>
        </p:nvSpPr>
        <p:spPr>
          <a:xfrm>
            <a:off x="1415724" y="1573044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7A72A5B-0A4A-D85F-B59C-1F92CCDFC99C}"/>
              </a:ext>
            </a:extLst>
          </p:cNvPr>
          <p:cNvSpPr/>
          <p:nvPr/>
        </p:nvSpPr>
        <p:spPr>
          <a:xfrm>
            <a:off x="1415725" y="1573044"/>
            <a:ext cx="2211712" cy="1099399"/>
          </a:xfrm>
          <a:prstGeom prst="roundRect">
            <a:avLst/>
          </a:prstGeom>
          <a:solidFill>
            <a:srgbClr val="3F7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97D8EC53-49A3-CF82-31E7-EC56F474CA5F}"/>
              </a:ext>
            </a:extLst>
          </p:cNvPr>
          <p:cNvSpPr/>
          <p:nvPr/>
        </p:nvSpPr>
        <p:spPr>
          <a:xfrm>
            <a:off x="1422928" y="2243247"/>
            <a:ext cx="2204507" cy="3060549"/>
          </a:xfrm>
          <a:prstGeom prst="roundRect">
            <a:avLst/>
          </a:prstGeom>
          <a:solidFill>
            <a:srgbClr val="DBE2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BC08317-996C-0CC2-D082-F5A1C132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49" y="1677202"/>
            <a:ext cx="636798" cy="71354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67D4B44-8150-8637-6EC8-8AB1EA36BDC7}"/>
              </a:ext>
            </a:extLst>
          </p:cNvPr>
          <p:cNvSpPr txBox="1"/>
          <p:nvPr/>
        </p:nvSpPr>
        <p:spPr>
          <a:xfrm>
            <a:off x="1520987" y="248997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91478A-1966-1D7D-E198-9F2D8E03BEB7}"/>
              </a:ext>
            </a:extLst>
          </p:cNvPr>
          <p:cNvSpPr txBox="1"/>
          <p:nvPr/>
        </p:nvSpPr>
        <p:spPr>
          <a:xfrm>
            <a:off x="1520987" y="292115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149BFD-915B-1983-295D-6A143F01C3E7}"/>
              </a:ext>
            </a:extLst>
          </p:cNvPr>
          <p:cNvSpPr txBox="1"/>
          <p:nvPr/>
        </p:nvSpPr>
        <p:spPr>
          <a:xfrm>
            <a:off x="1538408" y="336214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32EFBA8-0C49-4C03-B4A1-AFC14DDA84F1}"/>
              </a:ext>
            </a:extLst>
          </p:cNvPr>
          <p:cNvSpPr/>
          <p:nvPr/>
        </p:nvSpPr>
        <p:spPr>
          <a:xfrm>
            <a:off x="1582340" y="3133662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7456FD2-4881-E3F9-72A7-877899757F1B}"/>
              </a:ext>
            </a:extLst>
          </p:cNvPr>
          <p:cNvSpPr/>
          <p:nvPr/>
        </p:nvSpPr>
        <p:spPr>
          <a:xfrm>
            <a:off x="1587472" y="267993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F151591-03B1-EE00-5582-E002A7D68F5D}"/>
              </a:ext>
            </a:extLst>
          </p:cNvPr>
          <p:cNvSpPr/>
          <p:nvPr/>
        </p:nvSpPr>
        <p:spPr>
          <a:xfrm>
            <a:off x="1576710" y="355745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10695C-517E-B9C3-EFB7-9726B3CF320E}"/>
              </a:ext>
            </a:extLst>
          </p:cNvPr>
          <p:cNvSpPr txBox="1"/>
          <p:nvPr/>
        </p:nvSpPr>
        <p:spPr>
          <a:xfrm>
            <a:off x="1535884" y="380355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08397D1E-1D81-2DB4-6FE2-8B346662E7F2}"/>
              </a:ext>
            </a:extLst>
          </p:cNvPr>
          <p:cNvSpPr/>
          <p:nvPr/>
        </p:nvSpPr>
        <p:spPr>
          <a:xfrm>
            <a:off x="1584242" y="406198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11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541B1528-9FAD-21C4-34B5-7F27D882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09121" y="3542522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FB66BFF0-F6FE-99BD-24CD-8EC2F7ED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27302" y="406579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504630B-42C6-C4A0-88D6-5C4606EFEB79}"/>
              </a:ext>
            </a:extLst>
          </p:cNvPr>
          <p:cNvSpPr txBox="1"/>
          <p:nvPr/>
        </p:nvSpPr>
        <p:spPr>
          <a:xfrm>
            <a:off x="1761598" y="483592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FF2A222-FF6F-6D48-40A8-2FB9884CF8E9}"/>
              </a:ext>
            </a:extLst>
          </p:cNvPr>
          <p:cNvSpPr/>
          <p:nvPr/>
        </p:nvSpPr>
        <p:spPr>
          <a:xfrm>
            <a:off x="1571449" y="4469283"/>
            <a:ext cx="1878736" cy="307222"/>
          </a:xfrm>
          <a:prstGeom prst="roundRect">
            <a:avLst/>
          </a:prstGeom>
          <a:solidFill>
            <a:srgbClr val="112D4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38054A1E-CC7E-493B-4E3C-81A834EB042B}"/>
              </a:ext>
            </a:extLst>
          </p:cNvPr>
          <p:cNvSpPr/>
          <p:nvPr/>
        </p:nvSpPr>
        <p:spPr>
          <a:xfrm>
            <a:off x="3843879" y="1573044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6EB515B3-6E02-A7BE-5644-AC980BB96B4A}"/>
              </a:ext>
            </a:extLst>
          </p:cNvPr>
          <p:cNvSpPr/>
          <p:nvPr/>
        </p:nvSpPr>
        <p:spPr>
          <a:xfrm>
            <a:off x="3843880" y="1573044"/>
            <a:ext cx="2211712" cy="1099399"/>
          </a:xfrm>
          <a:prstGeom prst="roundRect">
            <a:avLst/>
          </a:prstGeom>
          <a:solidFill>
            <a:srgbClr val="C5160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036" name="Rounded Rectangle 1035">
            <a:extLst>
              <a:ext uri="{FF2B5EF4-FFF2-40B4-BE49-F238E27FC236}">
                <a16:creationId xmlns:a16="http://schemas.microsoft.com/office/drawing/2014/main" id="{A9868F24-4BE5-C887-A373-695B171E029A}"/>
              </a:ext>
            </a:extLst>
          </p:cNvPr>
          <p:cNvSpPr/>
          <p:nvPr/>
        </p:nvSpPr>
        <p:spPr>
          <a:xfrm>
            <a:off x="3851083" y="2243247"/>
            <a:ext cx="2204507" cy="3060549"/>
          </a:xfrm>
          <a:prstGeom prst="roundRect">
            <a:avLst/>
          </a:prstGeom>
          <a:solidFill>
            <a:srgbClr val="FFE1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A5625BE1-D421-1DD5-2C81-40BC8614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04" y="1677202"/>
            <a:ext cx="636798" cy="713546"/>
          </a:xfrm>
          <a:prstGeom prst="rect">
            <a:avLst/>
          </a:prstGeom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33C02380-B899-62F9-31D1-7B5E507F3D5A}"/>
              </a:ext>
            </a:extLst>
          </p:cNvPr>
          <p:cNvSpPr txBox="1"/>
          <p:nvPr/>
        </p:nvSpPr>
        <p:spPr>
          <a:xfrm>
            <a:off x="3949142" y="248997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6534D39-D7AF-8E2C-4A13-0DF2506D4396}"/>
              </a:ext>
            </a:extLst>
          </p:cNvPr>
          <p:cNvSpPr txBox="1"/>
          <p:nvPr/>
        </p:nvSpPr>
        <p:spPr>
          <a:xfrm>
            <a:off x="3949142" y="292115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FB98265-D1D6-D323-F0D9-C8716A7D4F12}"/>
              </a:ext>
            </a:extLst>
          </p:cNvPr>
          <p:cNvSpPr txBox="1"/>
          <p:nvPr/>
        </p:nvSpPr>
        <p:spPr>
          <a:xfrm>
            <a:off x="3966563" y="336214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041" name="Rounded Rectangle 1040">
            <a:extLst>
              <a:ext uri="{FF2B5EF4-FFF2-40B4-BE49-F238E27FC236}">
                <a16:creationId xmlns:a16="http://schemas.microsoft.com/office/drawing/2014/main" id="{D3B491EE-C644-D915-69F1-45331F904991}"/>
              </a:ext>
            </a:extLst>
          </p:cNvPr>
          <p:cNvSpPr/>
          <p:nvPr/>
        </p:nvSpPr>
        <p:spPr>
          <a:xfrm>
            <a:off x="4010495" y="3133662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42" name="Rounded Rectangle 1041">
            <a:extLst>
              <a:ext uri="{FF2B5EF4-FFF2-40B4-BE49-F238E27FC236}">
                <a16:creationId xmlns:a16="http://schemas.microsoft.com/office/drawing/2014/main" id="{701D0F50-FC07-D8B7-459C-7DF51CC042E2}"/>
              </a:ext>
            </a:extLst>
          </p:cNvPr>
          <p:cNvSpPr/>
          <p:nvPr/>
        </p:nvSpPr>
        <p:spPr>
          <a:xfrm>
            <a:off x="4015627" y="267993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43" name="Rounded Rectangle 1042">
            <a:extLst>
              <a:ext uri="{FF2B5EF4-FFF2-40B4-BE49-F238E27FC236}">
                <a16:creationId xmlns:a16="http://schemas.microsoft.com/office/drawing/2014/main" id="{3221580E-5D93-C1D0-FBCB-DD946EA6F51D}"/>
              </a:ext>
            </a:extLst>
          </p:cNvPr>
          <p:cNvSpPr/>
          <p:nvPr/>
        </p:nvSpPr>
        <p:spPr>
          <a:xfrm>
            <a:off x="4004865" y="355745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09F9079-61F2-9ED1-99FC-5E3145DFD623}"/>
              </a:ext>
            </a:extLst>
          </p:cNvPr>
          <p:cNvSpPr txBox="1"/>
          <p:nvPr/>
        </p:nvSpPr>
        <p:spPr>
          <a:xfrm>
            <a:off x="3964039" y="380355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7FB132F9-2441-F690-915E-88325B2B5A09}"/>
              </a:ext>
            </a:extLst>
          </p:cNvPr>
          <p:cNvSpPr/>
          <p:nvPr/>
        </p:nvSpPr>
        <p:spPr>
          <a:xfrm>
            <a:off x="4012397" y="406198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046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E6E694B3-FE72-1320-7908-58B760CC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37276" y="3542522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9544BF23-5021-0F79-C867-0FD1248A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55457" y="406579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24CBF01E-5E13-DFF7-1B1D-B4EBB5D2F227}"/>
              </a:ext>
            </a:extLst>
          </p:cNvPr>
          <p:cNvSpPr txBox="1"/>
          <p:nvPr/>
        </p:nvSpPr>
        <p:spPr>
          <a:xfrm>
            <a:off x="4219541" y="483592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dirty="0">
                <a:latin typeface="Helvetica" pitchFamily="2" charset="0"/>
                <a:ea typeface="Hiragino Kaku Gothic Std W8" panose="020B0800000000000000" pitchFamily="34" charset="-128"/>
              </a:rPr>
              <a:t>Already have an account? </a:t>
            </a:r>
            <a:r>
              <a:rPr lang="en-TH" sz="700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Log in</a:t>
            </a:r>
          </a:p>
        </p:txBody>
      </p:sp>
      <p:sp>
        <p:nvSpPr>
          <p:cNvPr id="1049" name="Rounded Rectangle 1048">
            <a:extLst>
              <a:ext uri="{FF2B5EF4-FFF2-40B4-BE49-F238E27FC236}">
                <a16:creationId xmlns:a16="http://schemas.microsoft.com/office/drawing/2014/main" id="{B02D7284-F21A-60FC-F405-A57F062E0602}"/>
              </a:ext>
            </a:extLst>
          </p:cNvPr>
          <p:cNvSpPr/>
          <p:nvPr/>
        </p:nvSpPr>
        <p:spPr>
          <a:xfrm>
            <a:off x="3999604" y="4469283"/>
            <a:ext cx="1878736" cy="307222"/>
          </a:xfrm>
          <a:prstGeom prst="roundRect">
            <a:avLst/>
          </a:prstGeom>
          <a:solidFill>
            <a:srgbClr val="CECE5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50" name="Rounded Rectangle 1049">
            <a:extLst>
              <a:ext uri="{FF2B5EF4-FFF2-40B4-BE49-F238E27FC236}">
                <a16:creationId xmlns:a16="http://schemas.microsoft.com/office/drawing/2014/main" id="{0876A656-82AD-2B32-6E5B-3CB8DF83DDE2}"/>
              </a:ext>
            </a:extLst>
          </p:cNvPr>
          <p:cNvSpPr/>
          <p:nvPr/>
        </p:nvSpPr>
        <p:spPr>
          <a:xfrm>
            <a:off x="6239625" y="1573044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051" name="Rounded Rectangle 1050">
            <a:extLst>
              <a:ext uri="{FF2B5EF4-FFF2-40B4-BE49-F238E27FC236}">
                <a16:creationId xmlns:a16="http://schemas.microsoft.com/office/drawing/2014/main" id="{950DD044-DC2E-554C-843F-8F7AF7FA5930}"/>
              </a:ext>
            </a:extLst>
          </p:cNvPr>
          <p:cNvSpPr/>
          <p:nvPr/>
        </p:nvSpPr>
        <p:spPr>
          <a:xfrm>
            <a:off x="6239626" y="1573044"/>
            <a:ext cx="2211712" cy="1099399"/>
          </a:xfrm>
          <a:prstGeom prst="roundRect">
            <a:avLst/>
          </a:prstGeom>
          <a:solidFill>
            <a:srgbClr val="416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052" name="Rounded Rectangle 1051">
            <a:extLst>
              <a:ext uri="{FF2B5EF4-FFF2-40B4-BE49-F238E27FC236}">
                <a16:creationId xmlns:a16="http://schemas.microsoft.com/office/drawing/2014/main" id="{C1C6B24C-2E8C-4173-1562-446017F33D0D}"/>
              </a:ext>
            </a:extLst>
          </p:cNvPr>
          <p:cNvSpPr/>
          <p:nvPr/>
        </p:nvSpPr>
        <p:spPr>
          <a:xfrm>
            <a:off x="6246829" y="2243247"/>
            <a:ext cx="2204507" cy="3060549"/>
          </a:xfrm>
          <a:prstGeom prst="roundRect">
            <a:avLst/>
          </a:prstGeom>
          <a:solidFill>
            <a:srgbClr val="F2E3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505C3CC1-CFD1-5889-E7B2-A35A3E23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50" y="1677202"/>
            <a:ext cx="636798" cy="713546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E220F256-6E9B-B73E-61FA-B1A7A11E9193}"/>
              </a:ext>
            </a:extLst>
          </p:cNvPr>
          <p:cNvSpPr txBox="1"/>
          <p:nvPr/>
        </p:nvSpPr>
        <p:spPr>
          <a:xfrm>
            <a:off x="6344888" y="248997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763AB6B-9700-5D4B-4E47-19E19D200ED0}"/>
              </a:ext>
            </a:extLst>
          </p:cNvPr>
          <p:cNvSpPr txBox="1"/>
          <p:nvPr/>
        </p:nvSpPr>
        <p:spPr>
          <a:xfrm>
            <a:off x="6344888" y="292115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2F2FB8FC-1ABB-A14A-B098-46D1CB99C1D7}"/>
              </a:ext>
            </a:extLst>
          </p:cNvPr>
          <p:cNvSpPr txBox="1"/>
          <p:nvPr/>
        </p:nvSpPr>
        <p:spPr>
          <a:xfrm>
            <a:off x="6362309" y="336214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8C83151C-13EA-ED22-F84F-07F50DF5104C}"/>
              </a:ext>
            </a:extLst>
          </p:cNvPr>
          <p:cNvSpPr/>
          <p:nvPr/>
        </p:nvSpPr>
        <p:spPr>
          <a:xfrm>
            <a:off x="6406241" y="3133662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9E4045EE-8121-C51D-CB8B-14811EC6A2D2}"/>
              </a:ext>
            </a:extLst>
          </p:cNvPr>
          <p:cNvSpPr/>
          <p:nvPr/>
        </p:nvSpPr>
        <p:spPr>
          <a:xfrm>
            <a:off x="6411373" y="267993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59" name="Rounded Rectangle 1058">
            <a:extLst>
              <a:ext uri="{FF2B5EF4-FFF2-40B4-BE49-F238E27FC236}">
                <a16:creationId xmlns:a16="http://schemas.microsoft.com/office/drawing/2014/main" id="{5A607C60-4C72-3F26-C5B4-6B1B00A4B3CD}"/>
              </a:ext>
            </a:extLst>
          </p:cNvPr>
          <p:cNvSpPr/>
          <p:nvPr/>
        </p:nvSpPr>
        <p:spPr>
          <a:xfrm>
            <a:off x="6400611" y="355745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ED4E4A8-D962-6515-6988-BCEE01B16AAA}"/>
              </a:ext>
            </a:extLst>
          </p:cNvPr>
          <p:cNvSpPr txBox="1"/>
          <p:nvPr/>
        </p:nvSpPr>
        <p:spPr>
          <a:xfrm>
            <a:off x="6359785" y="380355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1F550E77-23B6-B5D2-4F9B-0B994EEE4770}"/>
              </a:ext>
            </a:extLst>
          </p:cNvPr>
          <p:cNvSpPr/>
          <p:nvPr/>
        </p:nvSpPr>
        <p:spPr>
          <a:xfrm>
            <a:off x="6408143" y="406198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062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716F6AE5-5B6D-A4FF-2680-6795987C9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033022" y="3542522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282BF91C-8D4D-9BC2-B555-5BDEE5A10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051203" y="406579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ounded Rectangle 1063">
            <a:extLst>
              <a:ext uri="{FF2B5EF4-FFF2-40B4-BE49-F238E27FC236}">
                <a16:creationId xmlns:a16="http://schemas.microsoft.com/office/drawing/2014/main" id="{10632CC0-72CB-786D-AF3F-8928F3690657}"/>
              </a:ext>
            </a:extLst>
          </p:cNvPr>
          <p:cNvSpPr/>
          <p:nvPr/>
        </p:nvSpPr>
        <p:spPr>
          <a:xfrm>
            <a:off x="6395350" y="4469283"/>
            <a:ext cx="1878736" cy="307222"/>
          </a:xfrm>
          <a:prstGeom prst="roundRect">
            <a:avLst/>
          </a:prstGeom>
          <a:solidFill>
            <a:srgbClr val="E86A3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65" name="Rounded Rectangle 1064">
            <a:extLst>
              <a:ext uri="{FF2B5EF4-FFF2-40B4-BE49-F238E27FC236}">
                <a16:creationId xmlns:a16="http://schemas.microsoft.com/office/drawing/2014/main" id="{2ECF6B7D-4585-F240-455C-A14B57DAF738}"/>
              </a:ext>
            </a:extLst>
          </p:cNvPr>
          <p:cNvSpPr/>
          <p:nvPr/>
        </p:nvSpPr>
        <p:spPr>
          <a:xfrm>
            <a:off x="8610131" y="1573044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066" name="Rounded Rectangle 1065">
            <a:extLst>
              <a:ext uri="{FF2B5EF4-FFF2-40B4-BE49-F238E27FC236}">
                <a16:creationId xmlns:a16="http://schemas.microsoft.com/office/drawing/2014/main" id="{84EC473E-A939-1FDE-0644-AE42883CD3C5}"/>
              </a:ext>
            </a:extLst>
          </p:cNvPr>
          <p:cNvSpPr/>
          <p:nvPr/>
        </p:nvSpPr>
        <p:spPr>
          <a:xfrm>
            <a:off x="8610132" y="1573044"/>
            <a:ext cx="2211712" cy="1099399"/>
          </a:xfrm>
          <a:prstGeom prst="roundRect">
            <a:avLst/>
          </a:prstGeom>
          <a:solidFill>
            <a:srgbClr val="319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1067" name="Rounded Rectangle 1066">
            <a:extLst>
              <a:ext uri="{FF2B5EF4-FFF2-40B4-BE49-F238E27FC236}">
                <a16:creationId xmlns:a16="http://schemas.microsoft.com/office/drawing/2014/main" id="{2CA86C4D-376E-299E-5454-D135F91CC110}"/>
              </a:ext>
            </a:extLst>
          </p:cNvPr>
          <p:cNvSpPr/>
          <p:nvPr/>
        </p:nvSpPr>
        <p:spPr>
          <a:xfrm>
            <a:off x="8617335" y="2243247"/>
            <a:ext cx="2204507" cy="3060549"/>
          </a:xfrm>
          <a:prstGeom prst="roundRect">
            <a:avLst/>
          </a:prstGeom>
          <a:solidFill>
            <a:srgbClr val="FFF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68" name="Picture 1067">
            <a:extLst>
              <a:ext uri="{FF2B5EF4-FFF2-40B4-BE49-F238E27FC236}">
                <a16:creationId xmlns:a16="http://schemas.microsoft.com/office/drawing/2014/main" id="{96E6AAA3-2907-DA02-5178-C875882D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56" y="1677202"/>
            <a:ext cx="636798" cy="713546"/>
          </a:xfrm>
          <a:prstGeom prst="rect">
            <a:avLst/>
          </a:prstGeom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67D1FAAB-BC9B-3B02-76D3-99F62F00E5BC}"/>
              </a:ext>
            </a:extLst>
          </p:cNvPr>
          <p:cNvSpPr txBox="1"/>
          <p:nvPr/>
        </p:nvSpPr>
        <p:spPr>
          <a:xfrm>
            <a:off x="8715394" y="248997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6E3CD9A2-3E78-85EF-C1CF-1ECC0F477202}"/>
              </a:ext>
            </a:extLst>
          </p:cNvPr>
          <p:cNvSpPr txBox="1"/>
          <p:nvPr/>
        </p:nvSpPr>
        <p:spPr>
          <a:xfrm>
            <a:off x="8715394" y="292115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872B21E-592C-C4EC-D5E5-B1641B69B731}"/>
              </a:ext>
            </a:extLst>
          </p:cNvPr>
          <p:cNvSpPr txBox="1"/>
          <p:nvPr/>
        </p:nvSpPr>
        <p:spPr>
          <a:xfrm>
            <a:off x="8732815" y="336214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072" name="Rounded Rectangle 1071">
            <a:extLst>
              <a:ext uri="{FF2B5EF4-FFF2-40B4-BE49-F238E27FC236}">
                <a16:creationId xmlns:a16="http://schemas.microsoft.com/office/drawing/2014/main" id="{2108918C-EEDC-D876-1224-E79F38300411}"/>
              </a:ext>
            </a:extLst>
          </p:cNvPr>
          <p:cNvSpPr/>
          <p:nvPr/>
        </p:nvSpPr>
        <p:spPr>
          <a:xfrm>
            <a:off x="8776747" y="3133662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73" name="Rounded Rectangle 1072">
            <a:extLst>
              <a:ext uri="{FF2B5EF4-FFF2-40B4-BE49-F238E27FC236}">
                <a16:creationId xmlns:a16="http://schemas.microsoft.com/office/drawing/2014/main" id="{1A96A684-3F8E-275B-4BAD-90C894F901C4}"/>
              </a:ext>
            </a:extLst>
          </p:cNvPr>
          <p:cNvSpPr/>
          <p:nvPr/>
        </p:nvSpPr>
        <p:spPr>
          <a:xfrm>
            <a:off x="8781879" y="267993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74" name="Rounded Rectangle 1073">
            <a:extLst>
              <a:ext uri="{FF2B5EF4-FFF2-40B4-BE49-F238E27FC236}">
                <a16:creationId xmlns:a16="http://schemas.microsoft.com/office/drawing/2014/main" id="{253EE296-DAD5-6470-0FFD-6FFD00597DED}"/>
              </a:ext>
            </a:extLst>
          </p:cNvPr>
          <p:cNvSpPr/>
          <p:nvPr/>
        </p:nvSpPr>
        <p:spPr>
          <a:xfrm>
            <a:off x="8771117" y="355745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B61E4A58-69C5-E052-F5AA-7C1118008C67}"/>
              </a:ext>
            </a:extLst>
          </p:cNvPr>
          <p:cNvSpPr txBox="1"/>
          <p:nvPr/>
        </p:nvSpPr>
        <p:spPr>
          <a:xfrm>
            <a:off x="8730291" y="380355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1076" name="Rounded Rectangle 1075">
            <a:extLst>
              <a:ext uri="{FF2B5EF4-FFF2-40B4-BE49-F238E27FC236}">
                <a16:creationId xmlns:a16="http://schemas.microsoft.com/office/drawing/2014/main" id="{60FCF94E-9484-0294-89B9-98D1B4946DA2}"/>
              </a:ext>
            </a:extLst>
          </p:cNvPr>
          <p:cNvSpPr/>
          <p:nvPr/>
        </p:nvSpPr>
        <p:spPr>
          <a:xfrm>
            <a:off x="8778649" y="406198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077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1FA536AA-E809-C47B-1301-08937718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403528" y="3542522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B1462C9A-2602-46FC-D37D-5D8CDB35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421709" y="406579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Rounded Rectangle 1078">
            <a:extLst>
              <a:ext uri="{FF2B5EF4-FFF2-40B4-BE49-F238E27FC236}">
                <a16:creationId xmlns:a16="http://schemas.microsoft.com/office/drawing/2014/main" id="{B4675AFE-FF8C-6065-FC76-151B5B7DA935}"/>
              </a:ext>
            </a:extLst>
          </p:cNvPr>
          <p:cNvSpPr/>
          <p:nvPr/>
        </p:nvSpPr>
        <p:spPr>
          <a:xfrm>
            <a:off x="8765856" y="4469283"/>
            <a:ext cx="1878736" cy="307222"/>
          </a:xfrm>
          <a:prstGeom prst="roundRect">
            <a:avLst/>
          </a:prstGeom>
          <a:solidFill>
            <a:srgbClr val="781C6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857EC9B-2DD5-5DD8-BC09-B0E97DC33FAA}"/>
              </a:ext>
            </a:extLst>
          </p:cNvPr>
          <p:cNvSpPr/>
          <p:nvPr/>
        </p:nvSpPr>
        <p:spPr>
          <a:xfrm>
            <a:off x="11017919" y="1573044"/>
            <a:ext cx="2221927" cy="37307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E342D1-25AA-A16B-21B1-5C20DC63E86F}"/>
              </a:ext>
            </a:extLst>
          </p:cNvPr>
          <p:cNvSpPr/>
          <p:nvPr/>
        </p:nvSpPr>
        <p:spPr>
          <a:xfrm>
            <a:off x="11017920" y="1573044"/>
            <a:ext cx="2229130" cy="1099399"/>
          </a:xfrm>
          <a:prstGeom prst="roundRect">
            <a:avLst/>
          </a:prstGeom>
          <a:solidFill>
            <a:srgbClr val="FFD8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solidFill>
                <a:srgbClr val="E1E6FD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48B623-4111-B2A0-9E77-EE083FA5B9B8}"/>
              </a:ext>
            </a:extLst>
          </p:cNvPr>
          <p:cNvSpPr/>
          <p:nvPr/>
        </p:nvSpPr>
        <p:spPr>
          <a:xfrm>
            <a:off x="11025123" y="2243247"/>
            <a:ext cx="2204507" cy="3060549"/>
          </a:xfrm>
          <a:prstGeom prst="roundRect">
            <a:avLst/>
          </a:prstGeom>
          <a:solidFill>
            <a:srgbClr val="FFEE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432E5-F062-9F79-10F9-5CEB1235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244" y="1677202"/>
            <a:ext cx="636798" cy="713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237DF-0C75-59BC-8499-4AAF90187210}"/>
              </a:ext>
            </a:extLst>
          </p:cNvPr>
          <p:cNvSpPr txBox="1"/>
          <p:nvPr/>
        </p:nvSpPr>
        <p:spPr>
          <a:xfrm>
            <a:off x="11123182" y="2489970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Full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5AB3-5B86-7279-E6B3-7FD7A5886994}"/>
              </a:ext>
            </a:extLst>
          </p:cNvPr>
          <p:cNvSpPr txBox="1"/>
          <p:nvPr/>
        </p:nvSpPr>
        <p:spPr>
          <a:xfrm>
            <a:off x="11123182" y="292115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Email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625C2-FB40-5A3D-F7CD-ACC5ECEA8D8D}"/>
              </a:ext>
            </a:extLst>
          </p:cNvPr>
          <p:cNvSpPr txBox="1"/>
          <p:nvPr/>
        </p:nvSpPr>
        <p:spPr>
          <a:xfrm>
            <a:off x="11140603" y="3362145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Password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1276B4-688D-77D4-85AA-43357A9EC7EE}"/>
              </a:ext>
            </a:extLst>
          </p:cNvPr>
          <p:cNvSpPr/>
          <p:nvPr/>
        </p:nvSpPr>
        <p:spPr>
          <a:xfrm>
            <a:off x="11184535" y="3133662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74C185-D256-C25E-C44F-3F38C556477B}"/>
              </a:ext>
            </a:extLst>
          </p:cNvPr>
          <p:cNvSpPr/>
          <p:nvPr/>
        </p:nvSpPr>
        <p:spPr>
          <a:xfrm>
            <a:off x="11189667" y="267993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chemeClr val="bg1">
                  <a:lumMod val="85000"/>
                </a:schemeClr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9966531-4DEB-3581-F539-D36B00909AA7}"/>
              </a:ext>
            </a:extLst>
          </p:cNvPr>
          <p:cNvSpPr/>
          <p:nvPr/>
        </p:nvSpPr>
        <p:spPr>
          <a:xfrm>
            <a:off x="11178905" y="355745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78AF6-7E8D-CAC4-FC91-2A3A82221F49}"/>
              </a:ext>
            </a:extLst>
          </p:cNvPr>
          <p:cNvSpPr txBox="1"/>
          <p:nvPr/>
        </p:nvSpPr>
        <p:spPr>
          <a:xfrm>
            <a:off x="11138079" y="3803557"/>
            <a:ext cx="2106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700" b="1" dirty="0">
                <a:solidFill>
                  <a:srgbClr val="105B54"/>
                </a:solidFill>
                <a:latin typeface="Helvetica" pitchFamily="2" charset="0"/>
                <a:ea typeface="Hiragino Kaku Gothic Std W8" panose="020B0800000000000000" pitchFamily="34" charset="-128"/>
              </a:rPr>
              <a:t>Confirm Password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626964A-EC86-DCB9-8617-B609783EDB61}"/>
              </a:ext>
            </a:extLst>
          </p:cNvPr>
          <p:cNvSpPr/>
          <p:nvPr/>
        </p:nvSpPr>
        <p:spPr>
          <a:xfrm>
            <a:off x="11186437" y="4061984"/>
            <a:ext cx="1868215" cy="200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900" b="1" dirty="0">
              <a:solidFill>
                <a:srgbClr val="EFDDFC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22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0F87FF53-3337-4802-2147-695B4B3D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811316" y="3542522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how Password Eye Icons - Free SVG &amp; PNG Show Password Eye Images - Noun  Project">
            <a:extLst>
              <a:ext uri="{FF2B5EF4-FFF2-40B4-BE49-F238E27FC236}">
                <a16:creationId xmlns:a16="http://schemas.microsoft.com/office/drawing/2014/main" id="{1C3FCB67-ABF6-B741-6D91-DFB6FBC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829497" y="4065791"/>
            <a:ext cx="202663" cy="2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A51951A-1500-D4CE-5558-BB219857F335}"/>
              </a:ext>
            </a:extLst>
          </p:cNvPr>
          <p:cNvSpPr/>
          <p:nvPr/>
        </p:nvSpPr>
        <p:spPr>
          <a:xfrm>
            <a:off x="11173644" y="4469283"/>
            <a:ext cx="1878736" cy="307222"/>
          </a:xfrm>
          <a:prstGeom prst="roundRect">
            <a:avLst/>
          </a:prstGeom>
          <a:solidFill>
            <a:srgbClr val="0A1D3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Helvetica" pitchFamily="2" charset="0"/>
                <a:ea typeface="SimSun" panose="02010600030101010101" pitchFamily="2" charset="-122"/>
                <a:cs typeface="Cordia New" panose="020B0304020202020204" pitchFamily="34" charset="-34"/>
              </a:rPr>
              <a:t>Create Account</a:t>
            </a:r>
            <a:endParaRPr lang="en-TH" sz="1100" b="1" dirty="0">
              <a:solidFill>
                <a:schemeClr val="bg1"/>
              </a:solidFill>
              <a:latin typeface="Helvetica" pitchFamily="2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463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372</Words>
  <Application>Microsoft Macintosh PowerPoint</Application>
  <PresentationFormat>Widescreen</PresentationFormat>
  <Paragraphs>148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Hiragino Kaku Gothic Std W8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Lalida Krairit</dc:creator>
  <cp:lastModifiedBy>Lalida Krairit</cp:lastModifiedBy>
  <cp:revision>62</cp:revision>
  <dcterms:created xsi:type="dcterms:W3CDTF">2023-09-13T05:41:29Z</dcterms:created>
  <dcterms:modified xsi:type="dcterms:W3CDTF">2023-09-21T07:11:33Z</dcterms:modified>
</cp:coreProperties>
</file>