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64652-818C-0E40-9845-BB1E6A98AE30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108CC-E94E-E44A-ACF5-A3E3D2EA5D8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FF5189B7-DC04-1D4C-9855-4291681F6C6E}" type="parTrans" cxnId="{13AD4FD0-8C9E-5A48-B8D2-F69D6166D48F}">
      <dgm:prSet/>
      <dgm:spPr/>
      <dgm:t>
        <a:bodyPr/>
        <a:lstStyle/>
        <a:p>
          <a:endParaRPr lang="en-US"/>
        </a:p>
      </dgm:t>
    </dgm:pt>
    <dgm:pt modelId="{AD487AB2-C123-604D-B78F-5B0CFDE2E4DF}" type="sibTrans" cxnId="{13AD4FD0-8C9E-5A48-B8D2-F69D6166D48F}">
      <dgm:prSet/>
      <dgm:spPr/>
      <dgm:t>
        <a:bodyPr/>
        <a:lstStyle/>
        <a:p>
          <a:endParaRPr lang="en-US"/>
        </a:p>
      </dgm:t>
    </dgm:pt>
    <dgm:pt modelId="{89E08E8A-F9F7-E948-8750-4EEF71FB4106}">
      <dgm:prSet phldrT="[Text]"/>
      <dgm:spPr/>
      <dgm:t>
        <a:bodyPr/>
        <a:lstStyle/>
        <a:p>
          <a:r>
            <a:rPr lang="en-US" dirty="0" err="1" smtClean="0"/>
            <a:t>Raphael.js</a:t>
          </a:r>
          <a:endParaRPr lang="en-US" dirty="0"/>
        </a:p>
      </dgm:t>
    </dgm:pt>
    <dgm:pt modelId="{D343CF3F-1B00-9F45-8B5A-0EAE31D00F59}" type="parTrans" cxnId="{F618E981-2A09-EF40-B1F3-1FC5CA0D2627}">
      <dgm:prSet/>
      <dgm:spPr/>
      <dgm:t>
        <a:bodyPr/>
        <a:lstStyle/>
        <a:p>
          <a:endParaRPr lang="en-US"/>
        </a:p>
      </dgm:t>
    </dgm:pt>
    <dgm:pt modelId="{E02D74DB-CE3F-A847-9515-29D3A4553F84}" type="sibTrans" cxnId="{F618E981-2A09-EF40-B1F3-1FC5CA0D2627}">
      <dgm:prSet/>
      <dgm:spPr/>
      <dgm:t>
        <a:bodyPr/>
        <a:lstStyle/>
        <a:p>
          <a:endParaRPr lang="en-US"/>
        </a:p>
      </dgm:t>
    </dgm:pt>
    <dgm:pt modelId="{D556586D-4D0F-F14E-8417-5BBA31C835FF}">
      <dgm:prSet phldrT="[Text]"/>
      <dgm:spPr/>
      <dgm:t>
        <a:bodyPr/>
        <a:lstStyle/>
        <a:p>
          <a:r>
            <a:rPr lang="en-US" dirty="0" err="1" smtClean="0"/>
            <a:t>Jquery</a:t>
          </a:r>
          <a:r>
            <a:rPr lang="en-US" dirty="0" smtClean="0"/>
            <a:t>.</a:t>
          </a:r>
        </a:p>
        <a:p>
          <a:r>
            <a:rPr lang="en-US" dirty="0" smtClean="0"/>
            <a:t>layout</a:t>
          </a:r>
          <a:endParaRPr lang="en-US" dirty="0"/>
        </a:p>
      </dgm:t>
    </dgm:pt>
    <dgm:pt modelId="{2E40AD6D-0623-514A-94FB-4733A1C06DE8}" type="parTrans" cxnId="{4285C45A-3425-324B-8E97-DF38D83784C9}">
      <dgm:prSet/>
      <dgm:spPr/>
      <dgm:t>
        <a:bodyPr/>
        <a:lstStyle/>
        <a:p>
          <a:endParaRPr lang="en-US"/>
        </a:p>
      </dgm:t>
    </dgm:pt>
    <dgm:pt modelId="{4DBB071E-1397-E840-B3EF-AD53C5EE45C8}" type="sibTrans" cxnId="{4285C45A-3425-324B-8E97-DF38D83784C9}">
      <dgm:prSet/>
      <dgm:spPr/>
      <dgm:t>
        <a:bodyPr/>
        <a:lstStyle/>
        <a:p>
          <a:endParaRPr lang="en-US"/>
        </a:p>
      </dgm:t>
    </dgm:pt>
    <dgm:pt modelId="{B85DB512-6BC1-1748-8AB0-B579671869FB}">
      <dgm:prSet phldrT="[Text]"/>
      <dgm:spPr/>
      <dgm:t>
        <a:bodyPr/>
        <a:lstStyle/>
        <a:p>
          <a:r>
            <a:rPr lang="en-US" dirty="0" smtClean="0"/>
            <a:t>Ace JS</a:t>
          </a:r>
          <a:endParaRPr lang="en-US" dirty="0"/>
        </a:p>
      </dgm:t>
    </dgm:pt>
    <dgm:pt modelId="{9CEA5595-7A33-5346-BA31-89DDFAD60C4E}" type="parTrans" cxnId="{59D35169-2258-B245-A374-B30ED8597F46}">
      <dgm:prSet/>
      <dgm:spPr/>
      <dgm:t>
        <a:bodyPr/>
        <a:lstStyle/>
        <a:p>
          <a:endParaRPr lang="en-US"/>
        </a:p>
      </dgm:t>
    </dgm:pt>
    <dgm:pt modelId="{EBB2F735-B512-F545-BD99-514C1B0196A9}" type="sibTrans" cxnId="{59D35169-2258-B245-A374-B30ED8597F46}">
      <dgm:prSet/>
      <dgm:spPr/>
      <dgm:t>
        <a:bodyPr/>
        <a:lstStyle/>
        <a:p>
          <a:endParaRPr lang="en-US"/>
        </a:p>
      </dgm:t>
    </dgm:pt>
    <dgm:pt modelId="{F420A004-2D05-CB44-8C35-338AA44A5A2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Ajax</a:t>
          </a:r>
          <a:endParaRPr lang="en-US" dirty="0"/>
        </a:p>
      </dgm:t>
    </dgm:pt>
    <dgm:pt modelId="{3F97DB4B-0E1C-3648-BA6F-28D455CFC639}" type="parTrans" cxnId="{3A2FCD45-CC79-D842-B7AA-0760B1E0D240}">
      <dgm:prSet/>
      <dgm:spPr/>
      <dgm:t>
        <a:bodyPr/>
        <a:lstStyle/>
        <a:p>
          <a:endParaRPr lang="en-US"/>
        </a:p>
      </dgm:t>
    </dgm:pt>
    <dgm:pt modelId="{3B1F7C1A-8214-6943-BC1D-17ED58C98D72}" type="sibTrans" cxnId="{3A2FCD45-CC79-D842-B7AA-0760B1E0D240}">
      <dgm:prSet/>
      <dgm:spPr/>
      <dgm:t>
        <a:bodyPr/>
        <a:lstStyle/>
        <a:p>
          <a:endParaRPr lang="en-US"/>
        </a:p>
      </dgm:t>
    </dgm:pt>
    <dgm:pt modelId="{8B798F26-36F1-C944-B20E-BBB374748740}" type="pres">
      <dgm:prSet presAssocID="{06C64652-818C-0E40-9845-BB1E6A98AE3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BCB21F-73B6-5946-9DA8-4C54F2EA55A9}" type="pres">
      <dgm:prSet presAssocID="{1CF108CC-E94E-E44A-ACF5-A3E3D2EA5D8D}" presName="vertOne" presStyleCnt="0"/>
      <dgm:spPr/>
    </dgm:pt>
    <dgm:pt modelId="{E66C2850-29B3-C046-8139-68C07AE35C55}" type="pres">
      <dgm:prSet presAssocID="{1CF108CC-E94E-E44A-ACF5-A3E3D2EA5D8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1BDE5-6E33-5449-BA44-BF8D5317C38F}" type="pres">
      <dgm:prSet presAssocID="{1CF108CC-E94E-E44A-ACF5-A3E3D2EA5D8D}" presName="parTransOne" presStyleCnt="0"/>
      <dgm:spPr/>
    </dgm:pt>
    <dgm:pt modelId="{62DA9BA8-9575-3F4E-B99B-EDE5870C5057}" type="pres">
      <dgm:prSet presAssocID="{1CF108CC-E94E-E44A-ACF5-A3E3D2EA5D8D}" presName="horzOne" presStyleCnt="0"/>
      <dgm:spPr/>
    </dgm:pt>
    <dgm:pt modelId="{D231FE05-0F0F-544E-933F-644B98B96223}" type="pres">
      <dgm:prSet presAssocID="{F420A004-2D05-CB44-8C35-338AA44A5A2F}" presName="vertTwo" presStyleCnt="0"/>
      <dgm:spPr/>
    </dgm:pt>
    <dgm:pt modelId="{D385A6DE-BC9A-6147-A3C8-2E2714CA0D0F}" type="pres">
      <dgm:prSet presAssocID="{F420A004-2D05-CB44-8C35-338AA44A5A2F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C0B0D-A8AD-0743-926C-EE601401E0BF}" type="pres">
      <dgm:prSet presAssocID="{F420A004-2D05-CB44-8C35-338AA44A5A2F}" presName="parTransTwo" presStyleCnt="0"/>
      <dgm:spPr/>
    </dgm:pt>
    <dgm:pt modelId="{DF64EC73-3534-AA4C-A646-298B36EDBE7A}" type="pres">
      <dgm:prSet presAssocID="{F420A004-2D05-CB44-8C35-338AA44A5A2F}" presName="horzTwo" presStyleCnt="0"/>
      <dgm:spPr/>
    </dgm:pt>
    <dgm:pt modelId="{0D9DE63E-0EF9-D145-9FF1-DF51CFC3A78B}" type="pres">
      <dgm:prSet presAssocID="{D556586D-4D0F-F14E-8417-5BBA31C835FF}" presName="vertThree" presStyleCnt="0"/>
      <dgm:spPr/>
    </dgm:pt>
    <dgm:pt modelId="{B4BC116A-89FD-9F46-990B-F9FD4ACE084A}" type="pres">
      <dgm:prSet presAssocID="{D556586D-4D0F-F14E-8417-5BBA31C835F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A4905-6E8B-3D45-80D1-4E3EEE850122}" type="pres">
      <dgm:prSet presAssocID="{D556586D-4D0F-F14E-8417-5BBA31C835FF}" presName="horzThree" presStyleCnt="0"/>
      <dgm:spPr/>
    </dgm:pt>
    <dgm:pt modelId="{9FDBFD43-6CC2-7D43-B9AC-D16EB65E14FE}" type="pres">
      <dgm:prSet presAssocID="{4DBB071E-1397-E840-B3EF-AD53C5EE45C8}" presName="sibSpaceThree" presStyleCnt="0"/>
      <dgm:spPr/>
    </dgm:pt>
    <dgm:pt modelId="{D1A54381-6A7C-5443-BD11-D1D034F7DCC1}" type="pres">
      <dgm:prSet presAssocID="{B85DB512-6BC1-1748-8AB0-B579671869FB}" presName="vertThree" presStyleCnt="0"/>
      <dgm:spPr/>
    </dgm:pt>
    <dgm:pt modelId="{9C3C5BED-9DCF-534D-8E22-FB5DCF023F71}" type="pres">
      <dgm:prSet presAssocID="{B85DB512-6BC1-1748-8AB0-B579671869F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A2BBFC-211B-0943-9703-A1C25ED96963}" type="pres">
      <dgm:prSet presAssocID="{B85DB512-6BC1-1748-8AB0-B579671869FB}" presName="horzThree" presStyleCnt="0"/>
      <dgm:spPr/>
    </dgm:pt>
    <dgm:pt modelId="{67363B29-1E78-DA4A-AB36-2CC968C69400}" type="pres">
      <dgm:prSet presAssocID="{EBB2F735-B512-F545-BD99-514C1B0196A9}" presName="sibSpaceThree" presStyleCnt="0"/>
      <dgm:spPr/>
    </dgm:pt>
    <dgm:pt modelId="{72401BEB-A3BF-CF40-9223-683C8922511B}" type="pres">
      <dgm:prSet presAssocID="{89E08E8A-F9F7-E948-8750-4EEF71FB4106}" presName="vertThree" presStyleCnt="0"/>
      <dgm:spPr/>
    </dgm:pt>
    <dgm:pt modelId="{47B8CC02-FD4A-0247-8487-5329C56C6DD8}" type="pres">
      <dgm:prSet presAssocID="{89E08E8A-F9F7-E948-8750-4EEF71FB4106}" presName="txThree" presStyleLbl="node3" presStyleIdx="2" presStyleCnt="3" custLinFactNeighborX="1122" custLinFactNeighborY="76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07168-8E37-8D47-A82F-A8351DAA85CF}" type="pres">
      <dgm:prSet presAssocID="{89E08E8A-F9F7-E948-8750-4EEF71FB4106}" presName="horzThree" presStyleCnt="0"/>
      <dgm:spPr/>
    </dgm:pt>
  </dgm:ptLst>
  <dgm:cxnLst>
    <dgm:cxn modelId="{4285C45A-3425-324B-8E97-DF38D83784C9}" srcId="{F420A004-2D05-CB44-8C35-338AA44A5A2F}" destId="{D556586D-4D0F-F14E-8417-5BBA31C835FF}" srcOrd="0" destOrd="0" parTransId="{2E40AD6D-0623-514A-94FB-4733A1C06DE8}" sibTransId="{4DBB071E-1397-E840-B3EF-AD53C5EE45C8}"/>
    <dgm:cxn modelId="{A5EBBA7E-2D9D-48D1-82AE-F75611711943}" type="presOf" srcId="{B85DB512-6BC1-1748-8AB0-B579671869FB}" destId="{9C3C5BED-9DCF-534D-8E22-FB5DCF023F71}" srcOrd="0" destOrd="0" presId="urn:microsoft.com/office/officeart/2005/8/layout/hierarchy4"/>
    <dgm:cxn modelId="{474BB0D4-4902-486D-AC03-3AD972851D03}" type="presOf" srcId="{F420A004-2D05-CB44-8C35-338AA44A5A2F}" destId="{D385A6DE-BC9A-6147-A3C8-2E2714CA0D0F}" srcOrd="0" destOrd="0" presId="urn:microsoft.com/office/officeart/2005/8/layout/hierarchy4"/>
    <dgm:cxn modelId="{F618E981-2A09-EF40-B1F3-1FC5CA0D2627}" srcId="{F420A004-2D05-CB44-8C35-338AA44A5A2F}" destId="{89E08E8A-F9F7-E948-8750-4EEF71FB4106}" srcOrd="2" destOrd="0" parTransId="{D343CF3F-1B00-9F45-8B5A-0EAE31D00F59}" sibTransId="{E02D74DB-CE3F-A847-9515-29D3A4553F84}"/>
    <dgm:cxn modelId="{3A2FCD45-CC79-D842-B7AA-0760B1E0D240}" srcId="{1CF108CC-E94E-E44A-ACF5-A3E3D2EA5D8D}" destId="{F420A004-2D05-CB44-8C35-338AA44A5A2F}" srcOrd="0" destOrd="0" parTransId="{3F97DB4B-0E1C-3648-BA6F-28D455CFC639}" sibTransId="{3B1F7C1A-8214-6943-BC1D-17ED58C98D72}"/>
    <dgm:cxn modelId="{13AD4FD0-8C9E-5A48-B8D2-F69D6166D48F}" srcId="{06C64652-818C-0E40-9845-BB1E6A98AE30}" destId="{1CF108CC-E94E-E44A-ACF5-A3E3D2EA5D8D}" srcOrd="0" destOrd="0" parTransId="{FF5189B7-DC04-1D4C-9855-4291681F6C6E}" sibTransId="{AD487AB2-C123-604D-B78F-5B0CFDE2E4DF}"/>
    <dgm:cxn modelId="{2B515B93-A8B6-4766-A5C2-8C04D8EECDD5}" type="presOf" srcId="{06C64652-818C-0E40-9845-BB1E6A98AE30}" destId="{8B798F26-36F1-C944-B20E-BBB374748740}" srcOrd="0" destOrd="0" presId="urn:microsoft.com/office/officeart/2005/8/layout/hierarchy4"/>
    <dgm:cxn modelId="{59D35169-2258-B245-A374-B30ED8597F46}" srcId="{F420A004-2D05-CB44-8C35-338AA44A5A2F}" destId="{B85DB512-6BC1-1748-8AB0-B579671869FB}" srcOrd="1" destOrd="0" parTransId="{9CEA5595-7A33-5346-BA31-89DDFAD60C4E}" sibTransId="{EBB2F735-B512-F545-BD99-514C1B0196A9}"/>
    <dgm:cxn modelId="{5749767A-1A2B-4685-844D-E662AB99280A}" type="presOf" srcId="{89E08E8A-F9F7-E948-8750-4EEF71FB4106}" destId="{47B8CC02-FD4A-0247-8487-5329C56C6DD8}" srcOrd="0" destOrd="0" presId="urn:microsoft.com/office/officeart/2005/8/layout/hierarchy4"/>
    <dgm:cxn modelId="{74B15E6A-A721-469A-A76D-9CD14D038580}" type="presOf" srcId="{1CF108CC-E94E-E44A-ACF5-A3E3D2EA5D8D}" destId="{E66C2850-29B3-C046-8139-68C07AE35C55}" srcOrd="0" destOrd="0" presId="urn:microsoft.com/office/officeart/2005/8/layout/hierarchy4"/>
    <dgm:cxn modelId="{DBE1E4E8-F5CD-4167-8021-DA95AE64ADF8}" type="presOf" srcId="{D556586D-4D0F-F14E-8417-5BBA31C835FF}" destId="{B4BC116A-89FD-9F46-990B-F9FD4ACE084A}" srcOrd="0" destOrd="0" presId="urn:microsoft.com/office/officeart/2005/8/layout/hierarchy4"/>
    <dgm:cxn modelId="{20452AD7-7C0F-44CE-92C6-F0CEA6F1FB68}" type="presParOf" srcId="{8B798F26-36F1-C944-B20E-BBB374748740}" destId="{3CBCB21F-73B6-5946-9DA8-4C54F2EA55A9}" srcOrd="0" destOrd="0" presId="urn:microsoft.com/office/officeart/2005/8/layout/hierarchy4"/>
    <dgm:cxn modelId="{2EA34C36-B341-42D5-8578-149FBC9DED20}" type="presParOf" srcId="{3CBCB21F-73B6-5946-9DA8-4C54F2EA55A9}" destId="{E66C2850-29B3-C046-8139-68C07AE35C55}" srcOrd="0" destOrd="0" presId="urn:microsoft.com/office/officeart/2005/8/layout/hierarchy4"/>
    <dgm:cxn modelId="{87A9AE4B-5C03-4E69-9955-97345F788264}" type="presParOf" srcId="{3CBCB21F-73B6-5946-9DA8-4C54F2EA55A9}" destId="{1E11BDE5-6E33-5449-BA44-BF8D5317C38F}" srcOrd="1" destOrd="0" presId="urn:microsoft.com/office/officeart/2005/8/layout/hierarchy4"/>
    <dgm:cxn modelId="{5A937D0B-7ABC-4143-B127-BC45D2E66E87}" type="presParOf" srcId="{3CBCB21F-73B6-5946-9DA8-4C54F2EA55A9}" destId="{62DA9BA8-9575-3F4E-B99B-EDE5870C5057}" srcOrd="2" destOrd="0" presId="urn:microsoft.com/office/officeart/2005/8/layout/hierarchy4"/>
    <dgm:cxn modelId="{F1308FDF-E9E1-4AA2-82FA-FAE10310BC93}" type="presParOf" srcId="{62DA9BA8-9575-3F4E-B99B-EDE5870C5057}" destId="{D231FE05-0F0F-544E-933F-644B98B96223}" srcOrd="0" destOrd="0" presId="urn:microsoft.com/office/officeart/2005/8/layout/hierarchy4"/>
    <dgm:cxn modelId="{039098A7-40D8-42B7-8D86-625B4E1DAFFB}" type="presParOf" srcId="{D231FE05-0F0F-544E-933F-644B98B96223}" destId="{D385A6DE-BC9A-6147-A3C8-2E2714CA0D0F}" srcOrd="0" destOrd="0" presId="urn:microsoft.com/office/officeart/2005/8/layout/hierarchy4"/>
    <dgm:cxn modelId="{40755160-AA58-49F1-A525-A4BA7E1B0069}" type="presParOf" srcId="{D231FE05-0F0F-544E-933F-644B98B96223}" destId="{5C7C0B0D-A8AD-0743-926C-EE601401E0BF}" srcOrd="1" destOrd="0" presId="urn:microsoft.com/office/officeart/2005/8/layout/hierarchy4"/>
    <dgm:cxn modelId="{AF6CC3CB-76C4-4E89-BA10-60E008567B24}" type="presParOf" srcId="{D231FE05-0F0F-544E-933F-644B98B96223}" destId="{DF64EC73-3534-AA4C-A646-298B36EDBE7A}" srcOrd="2" destOrd="0" presId="urn:microsoft.com/office/officeart/2005/8/layout/hierarchy4"/>
    <dgm:cxn modelId="{219ABB9F-E544-49C2-8A48-F88965C6FD55}" type="presParOf" srcId="{DF64EC73-3534-AA4C-A646-298B36EDBE7A}" destId="{0D9DE63E-0EF9-D145-9FF1-DF51CFC3A78B}" srcOrd="0" destOrd="0" presId="urn:microsoft.com/office/officeart/2005/8/layout/hierarchy4"/>
    <dgm:cxn modelId="{58D2D20A-DE56-420F-9509-991C46C4FA4A}" type="presParOf" srcId="{0D9DE63E-0EF9-D145-9FF1-DF51CFC3A78B}" destId="{B4BC116A-89FD-9F46-990B-F9FD4ACE084A}" srcOrd="0" destOrd="0" presId="urn:microsoft.com/office/officeart/2005/8/layout/hierarchy4"/>
    <dgm:cxn modelId="{EE51CAA9-6C7F-4F14-8192-3120485EB013}" type="presParOf" srcId="{0D9DE63E-0EF9-D145-9FF1-DF51CFC3A78B}" destId="{DA3A4905-6E8B-3D45-80D1-4E3EEE850122}" srcOrd="1" destOrd="0" presId="urn:microsoft.com/office/officeart/2005/8/layout/hierarchy4"/>
    <dgm:cxn modelId="{2F9BC477-F136-45CF-8C09-DC401B3A3DA6}" type="presParOf" srcId="{DF64EC73-3534-AA4C-A646-298B36EDBE7A}" destId="{9FDBFD43-6CC2-7D43-B9AC-D16EB65E14FE}" srcOrd="1" destOrd="0" presId="urn:microsoft.com/office/officeart/2005/8/layout/hierarchy4"/>
    <dgm:cxn modelId="{DF0BDC4A-AC47-4245-B8C1-0B5BC4F0AAD6}" type="presParOf" srcId="{DF64EC73-3534-AA4C-A646-298B36EDBE7A}" destId="{D1A54381-6A7C-5443-BD11-D1D034F7DCC1}" srcOrd="2" destOrd="0" presId="urn:microsoft.com/office/officeart/2005/8/layout/hierarchy4"/>
    <dgm:cxn modelId="{A4E26953-265A-4247-92D3-5E9751D9E0A0}" type="presParOf" srcId="{D1A54381-6A7C-5443-BD11-D1D034F7DCC1}" destId="{9C3C5BED-9DCF-534D-8E22-FB5DCF023F71}" srcOrd="0" destOrd="0" presId="urn:microsoft.com/office/officeart/2005/8/layout/hierarchy4"/>
    <dgm:cxn modelId="{CD64D114-7C0B-4ECC-BA3D-C09877B0AFDD}" type="presParOf" srcId="{D1A54381-6A7C-5443-BD11-D1D034F7DCC1}" destId="{D8A2BBFC-211B-0943-9703-A1C25ED96963}" srcOrd="1" destOrd="0" presId="urn:microsoft.com/office/officeart/2005/8/layout/hierarchy4"/>
    <dgm:cxn modelId="{D9EB62C5-0DB8-4CA4-BFE4-C9D7831E3F0B}" type="presParOf" srcId="{DF64EC73-3534-AA4C-A646-298B36EDBE7A}" destId="{67363B29-1E78-DA4A-AB36-2CC968C69400}" srcOrd="3" destOrd="0" presId="urn:microsoft.com/office/officeart/2005/8/layout/hierarchy4"/>
    <dgm:cxn modelId="{E9288DC1-08DA-4BEC-9A3C-74D0149AAA61}" type="presParOf" srcId="{DF64EC73-3534-AA4C-A646-298B36EDBE7A}" destId="{72401BEB-A3BF-CF40-9223-683C8922511B}" srcOrd="4" destOrd="0" presId="urn:microsoft.com/office/officeart/2005/8/layout/hierarchy4"/>
    <dgm:cxn modelId="{465C0112-453F-4088-B522-00C6C8376237}" type="presParOf" srcId="{72401BEB-A3BF-CF40-9223-683C8922511B}" destId="{47B8CC02-FD4A-0247-8487-5329C56C6DD8}" srcOrd="0" destOrd="0" presId="urn:microsoft.com/office/officeart/2005/8/layout/hierarchy4"/>
    <dgm:cxn modelId="{846746C1-A7F1-493F-AD35-21DC5E4E90EB}" type="presParOf" srcId="{72401BEB-A3BF-CF40-9223-683C8922511B}" destId="{29807168-8E37-8D47-A82F-A8351DAA85C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64652-818C-0E40-9845-BB1E6A98AE30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108CC-E94E-E44A-ACF5-A3E3D2EA5D8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FF5189B7-DC04-1D4C-9855-4291681F6C6E}" type="parTrans" cxnId="{13AD4FD0-8C9E-5A48-B8D2-F69D6166D48F}">
      <dgm:prSet/>
      <dgm:spPr/>
      <dgm:t>
        <a:bodyPr/>
        <a:lstStyle/>
        <a:p>
          <a:endParaRPr lang="en-US"/>
        </a:p>
      </dgm:t>
    </dgm:pt>
    <dgm:pt modelId="{AD487AB2-C123-604D-B78F-5B0CFDE2E4DF}" type="sibTrans" cxnId="{13AD4FD0-8C9E-5A48-B8D2-F69D6166D48F}">
      <dgm:prSet/>
      <dgm:spPr/>
      <dgm:t>
        <a:bodyPr/>
        <a:lstStyle/>
        <a:p>
          <a:endParaRPr lang="en-US"/>
        </a:p>
      </dgm:t>
    </dgm:pt>
    <dgm:pt modelId="{89E08E8A-F9F7-E948-8750-4EEF71FB4106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D343CF3F-1B00-9F45-8B5A-0EAE31D00F59}" type="parTrans" cxnId="{F618E981-2A09-EF40-B1F3-1FC5CA0D2627}">
      <dgm:prSet/>
      <dgm:spPr/>
      <dgm:t>
        <a:bodyPr/>
        <a:lstStyle/>
        <a:p>
          <a:endParaRPr lang="en-US"/>
        </a:p>
      </dgm:t>
    </dgm:pt>
    <dgm:pt modelId="{E02D74DB-CE3F-A847-9515-29D3A4553F84}" type="sibTrans" cxnId="{F618E981-2A09-EF40-B1F3-1FC5CA0D2627}">
      <dgm:prSet/>
      <dgm:spPr/>
      <dgm:t>
        <a:bodyPr/>
        <a:lstStyle/>
        <a:p>
          <a:endParaRPr lang="en-US"/>
        </a:p>
      </dgm:t>
    </dgm:pt>
    <dgm:pt modelId="{D556586D-4D0F-F14E-8417-5BBA31C835FF}">
      <dgm:prSet phldrT="[Text]"/>
      <dgm:spPr/>
      <dgm:t>
        <a:bodyPr/>
        <a:lstStyle/>
        <a:p>
          <a:r>
            <a:rPr lang="en-US" dirty="0" smtClean="0"/>
            <a:t>Servlet</a:t>
          </a:r>
          <a:endParaRPr lang="en-US" dirty="0"/>
        </a:p>
      </dgm:t>
    </dgm:pt>
    <dgm:pt modelId="{2E40AD6D-0623-514A-94FB-4733A1C06DE8}" type="parTrans" cxnId="{4285C45A-3425-324B-8E97-DF38D83784C9}">
      <dgm:prSet/>
      <dgm:spPr/>
      <dgm:t>
        <a:bodyPr/>
        <a:lstStyle/>
        <a:p>
          <a:endParaRPr lang="en-US"/>
        </a:p>
      </dgm:t>
    </dgm:pt>
    <dgm:pt modelId="{4DBB071E-1397-E840-B3EF-AD53C5EE45C8}" type="sibTrans" cxnId="{4285C45A-3425-324B-8E97-DF38D83784C9}">
      <dgm:prSet/>
      <dgm:spPr/>
      <dgm:t>
        <a:bodyPr/>
        <a:lstStyle/>
        <a:p>
          <a:endParaRPr lang="en-US"/>
        </a:p>
      </dgm:t>
    </dgm:pt>
    <dgm:pt modelId="{96B393B3-0631-C64A-9BAC-E6C09DE02DD1}">
      <dgm:prSet phldrT="[Text]"/>
      <dgm:spPr/>
      <dgm:t>
        <a:bodyPr/>
        <a:lstStyle/>
        <a:p>
          <a:r>
            <a:rPr lang="en-US" dirty="0" smtClean="0"/>
            <a:t>Main Controller</a:t>
          </a:r>
          <a:endParaRPr lang="en-US" dirty="0"/>
        </a:p>
      </dgm:t>
    </dgm:pt>
    <dgm:pt modelId="{7C916962-51B3-C547-9379-20BBC9C59373}" type="parTrans" cxnId="{5AE365F3-BD2C-A84F-9AB5-17279A132BCF}">
      <dgm:prSet/>
      <dgm:spPr/>
      <dgm:t>
        <a:bodyPr/>
        <a:lstStyle/>
        <a:p>
          <a:endParaRPr lang="en-US"/>
        </a:p>
      </dgm:t>
    </dgm:pt>
    <dgm:pt modelId="{35308A98-DC58-8949-A050-1B119EEA8572}" type="sibTrans" cxnId="{5AE365F3-BD2C-A84F-9AB5-17279A132BCF}">
      <dgm:prSet/>
      <dgm:spPr/>
      <dgm:t>
        <a:bodyPr/>
        <a:lstStyle/>
        <a:p>
          <a:endParaRPr lang="en-US"/>
        </a:p>
      </dgm:t>
    </dgm:pt>
    <dgm:pt modelId="{22E918D0-A37C-0047-B17C-C42A379DD1E4}">
      <dgm:prSet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2D02440-F064-614F-AE28-BFFFDE963FFE}" type="parTrans" cxnId="{C28B1D23-90A7-7D4A-A6A8-0A46BE30628E}">
      <dgm:prSet/>
      <dgm:spPr/>
      <dgm:t>
        <a:bodyPr/>
        <a:lstStyle/>
        <a:p>
          <a:endParaRPr lang="en-US"/>
        </a:p>
      </dgm:t>
    </dgm:pt>
    <dgm:pt modelId="{0BF9A105-42A8-3541-B128-5B9861A41F65}" type="sibTrans" cxnId="{C28B1D23-90A7-7D4A-A6A8-0A46BE30628E}">
      <dgm:prSet/>
      <dgm:spPr/>
      <dgm:t>
        <a:bodyPr/>
        <a:lstStyle/>
        <a:p>
          <a:endParaRPr lang="en-US"/>
        </a:p>
      </dgm:t>
    </dgm:pt>
    <dgm:pt modelId="{58EBDA9D-5708-1146-8EF5-B3A0F98C608A}">
      <dgm:prSet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4A418CF1-C8D8-8E42-9F0C-F4E3EA8D0DCE}" type="parTrans" cxnId="{16DA251A-CE04-7844-B4B1-72A6CB05E19A}">
      <dgm:prSet/>
      <dgm:spPr/>
      <dgm:t>
        <a:bodyPr/>
        <a:lstStyle/>
        <a:p>
          <a:endParaRPr lang="en-US"/>
        </a:p>
      </dgm:t>
    </dgm:pt>
    <dgm:pt modelId="{FBA0D588-32CD-5048-8860-5D1A79706A25}" type="sibTrans" cxnId="{16DA251A-CE04-7844-B4B1-72A6CB05E19A}">
      <dgm:prSet/>
      <dgm:spPr/>
      <dgm:t>
        <a:bodyPr/>
        <a:lstStyle/>
        <a:p>
          <a:endParaRPr lang="en-US"/>
        </a:p>
      </dgm:t>
    </dgm:pt>
    <dgm:pt modelId="{0FF3B763-4AC6-5749-AD53-47C8FEC87DD6}">
      <dgm:prSet/>
      <dgm:spPr/>
      <dgm:t>
        <a:bodyPr/>
        <a:lstStyle/>
        <a:p>
          <a:r>
            <a:rPr lang="en-US" dirty="0" smtClean="0"/>
            <a:t>Total Parser</a:t>
          </a:r>
          <a:endParaRPr lang="en-US" dirty="0"/>
        </a:p>
      </dgm:t>
    </dgm:pt>
    <dgm:pt modelId="{B86883E3-763C-624D-8F31-884291DAFD80}" type="parTrans" cxnId="{6299F57B-2A0E-E144-9D9F-908C29248A86}">
      <dgm:prSet/>
      <dgm:spPr/>
      <dgm:t>
        <a:bodyPr/>
        <a:lstStyle/>
        <a:p>
          <a:endParaRPr lang="en-US"/>
        </a:p>
      </dgm:t>
    </dgm:pt>
    <dgm:pt modelId="{889C66E1-3594-4145-BB08-511791F89F45}" type="sibTrans" cxnId="{6299F57B-2A0E-E144-9D9F-908C29248A86}">
      <dgm:prSet/>
      <dgm:spPr/>
      <dgm:t>
        <a:bodyPr/>
        <a:lstStyle/>
        <a:p>
          <a:endParaRPr lang="en-US"/>
        </a:p>
      </dgm:t>
    </dgm:pt>
    <dgm:pt modelId="{B1EC0F84-6D33-B840-9CA4-AFBF72EC8906}">
      <dgm:prSet/>
      <dgm:spPr/>
      <dgm:t>
        <a:bodyPr/>
        <a:lstStyle/>
        <a:p>
          <a:r>
            <a:rPr lang="en-US" dirty="0" smtClean="0"/>
            <a:t>Flow Parser</a:t>
          </a:r>
          <a:endParaRPr lang="en-US" dirty="0"/>
        </a:p>
      </dgm:t>
    </dgm:pt>
    <dgm:pt modelId="{9CCDE29B-746B-DC42-B02E-077AD1C7ACC0}" type="parTrans" cxnId="{34BB4765-F948-EC41-9C7E-87D2D1C7646E}">
      <dgm:prSet/>
      <dgm:spPr/>
      <dgm:t>
        <a:bodyPr/>
        <a:lstStyle/>
        <a:p>
          <a:endParaRPr lang="en-US"/>
        </a:p>
      </dgm:t>
    </dgm:pt>
    <dgm:pt modelId="{0E6F1ADE-CC10-204A-8F84-E1F501D4F441}" type="sibTrans" cxnId="{34BB4765-F948-EC41-9C7E-87D2D1C7646E}">
      <dgm:prSet/>
      <dgm:spPr/>
      <dgm:t>
        <a:bodyPr/>
        <a:lstStyle/>
        <a:p>
          <a:endParaRPr lang="en-US"/>
        </a:p>
      </dgm:t>
    </dgm:pt>
    <dgm:pt modelId="{1A128487-CB1D-244F-BED3-29F53D0059C9}">
      <dgm:prSet/>
      <dgm:spPr/>
      <dgm:t>
        <a:bodyPr/>
        <a:lstStyle/>
        <a:p>
          <a:r>
            <a:rPr lang="en-US" dirty="0" smtClean="0"/>
            <a:t>Beans</a:t>
          </a:r>
          <a:endParaRPr lang="en-US" dirty="0"/>
        </a:p>
      </dgm:t>
    </dgm:pt>
    <dgm:pt modelId="{4760F56D-DDEA-4341-AB2D-4C96B024DF77}" type="parTrans" cxnId="{1AE848A5-6C27-C646-A0C2-136F5CA4C38B}">
      <dgm:prSet/>
      <dgm:spPr/>
      <dgm:t>
        <a:bodyPr/>
        <a:lstStyle/>
        <a:p>
          <a:endParaRPr lang="en-US"/>
        </a:p>
      </dgm:t>
    </dgm:pt>
    <dgm:pt modelId="{2306A3EC-27E7-9640-96EC-780CD8A27323}" type="sibTrans" cxnId="{1AE848A5-6C27-C646-A0C2-136F5CA4C38B}">
      <dgm:prSet/>
      <dgm:spPr/>
      <dgm:t>
        <a:bodyPr/>
        <a:lstStyle/>
        <a:p>
          <a:endParaRPr lang="en-US"/>
        </a:p>
      </dgm:t>
    </dgm:pt>
    <dgm:pt modelId="{6D8C11DE-0390-2B43-AD59-4D48D6937388}">
      <dgm:prSet/>
      <dgm:spPr/>
      <dgm:t>
        <a:bodyPr/>
        <a:lstStyle/>
        <a:p>
          <a:r>
            <a:rPr lang="en-US" dirty="0" smtClean="0"/>
            <a:t>Statement</a:t>
          </a:r>
          <a:endParaRPr lang="en-US" dirty="0"/>
        </a:p>
      </dgm:t>
    </dgm:pt>
    <dgm:pt modelId="{7D357FF0-2805-0C45-B3C2-62BF619B7659}" type="parTrans" cxnId="{9BA5B7EC-536C-1744-B37C-ECC990A761A9}">
      <dgm:prSet/>
      <dgm:spPr/>
      <dgm:t>
        <a:bodyPr/>
        <a:lstStyle/>
        <a:p>
          <a:endParaRPr lang="en-US"/>
        </a:p>
      </dgm:t>
    </dgm:pt>
    <dgm:pt modelId="{3331F844-E507-134B-9F90-4DF543430D6E}" type="sibTrans" cxnId="{9BA5B7EC-536C-1744-B37C-ECC990A761A9}">
      <dgm:prSet/>
      <dgm:spPr/>
      <dgm:t>
        <a:bodyPr/>
        <a:lstStyle/>
        <a:p>
          <a:endParaRPr lang="en-US"/>
        </a:p>
      </dgm:t>
    </dgm:pt>
    <dgm:pt modelId="{EA3D677C-86D2-0640-8758-02BA428BF5F0}">
      <dgm:prSet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FF560F3C-7A6B-4E47-A749-F0ED31547188}" type="parTrans" cxnId="{7CD7A10E-B0FA-3A49-80AD-EC9DE57EA133}">
      <dgm:prSet/>
      <dgm:spPr/>
      <dgm:t>
        <a:bodyPr/>
        <a:lstStyle/>
        <a:p>
          <a:endParaRPr lang="en-US"/>
        </a:p>
      </dgm:t>
    </dgm:pt>
    <dgm:pt modelId="{22192522-3F5E-7E4D-B042-43226004B36E}" type="sibTrans" cxnId="{7CD7A10E-B0FA-3A49-80AD-EC9DE57EA133}">
      <dgm:prSet/>
      <dgm:spPr/>
      <dgm:t>
        <a:bodyPr/>
        <a:lstStyle/>
        <a:p>
          <a:endParaRPr lang="en-US"/>
        </a:p>
      </dgm:t>
    </dgm:pt>
    <dgm:pt modelId="{8B798F26-36F1-C944-B20E-BBB374748740}" type="pres">
      <dgm:prSet presAssocID="{06C64652-818C-0E40-9845-BB1E6A98AE3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BCB21F-73B6-5946-9DA8-4C54F2EA55A9}" type="pres">
      <dgm:prSet presAssocID="{1CF108CC-E94E-E44A-ACF5-A3E3D2EA5D8D}" presName="vertOne" presStyleCnt="0"/>
      <dgm:spPr/>
    </dgm:pt>
    <dgm:pt modelId="{E66C2850-29B3-C046-8139-68C07AE35C55}" type="pres">
      <dgm:prSet presAssocID="{1CF108CC-E94E-E44A-ACF5-A3E3D2EA5D8D}" presName="txOne" presStyleLbl="node0" presStyleIdx="0" presStyleCnt="1" custLinFactNeighborX="-20384" custLinFactNeighborY="234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1BDE5-6E33-5449-BA44-BF8D5317C38F}" type="pres">
      <dgm:prSet presAssocID="{1CF108CC-E94E-E44A-ACF5-A3E3D2EA5D8D}" presName="parTransOne" presStyleCnt="0"/>
      <dgm:spPr/>
    </dgm:pt>
    <dgm:pt modelId="{62DA9BA8-9575-3F4E-B99B-EDE5870C5057}" type="pres">
      <dgm:prSet presAssocID="{1CF108CC-E94E-E44A-ACF5-A3E3D2EA5D8D}" presName="horzOne" presStyleCnt="0"/>
      <dgm:spPr/>
    </dgm:pt>
    <dgm:pt modelId="{6453DAF3-CE15-AB4E-8559-8EA492ABB1EF}" type="pres">
      <dgm:prSet presAssocID="{89E08E8A-F9F7-E948-8750-4EEF71FB4106}" presName="vertTwo" presStyleCnt="0"/>
      <dgm:spPr/>
    </dgm:pt>
    <dgm:pt modelId="{CD8A465C-1D63-034B-8A79-4FCBC32B98BF}" type="pres">
      <dgm:prSet presAssocID="{89E08E8A-F9F7-E948-8750-4EEF71FB410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186234-A285-B440-8081-914598256E61}" type="pres">
      <dgm:prSet presAssocID="{89E08E8A-F9F7-E948-8750-4EEF71FB4106}" presName="parTransTwo" presStyleCnt="0"/>
      <dgm:spPr/>
    </dgm:pt>
    <dgm:pt modelId="{2255C10A-FCF1-354D-A895-25AF0F5F5A43}" type="pres">
      <dgm:prSet presAssocID="{89E08E8A-F9F7-E948-8750-4EEF71FB4106}" presName="horzTwo" presStyleCnt="0"/>
      <dgm:spPr/>
    </dgm:pt>
    <dgm:pt modelId="{0D9DE63E-0EF9-D145-9FF1-DF51CFC3A78B}" type="pres">
      <dgm:prSet presAssocID="{D556586D-4D0F-F14E-8417-5BBA31C835FF}" presName="vertThree" presStyleCnt="0"/>
      <dgm:spPr/>
    </dgm:pt>
    <dgm:pt modelId="{B4BC116A-89FD-9F46-990B-F9FD4ACE084A}" type="pres">
      <dgm:prSet presAssocID="{D556586D-4D0F-F14E-8417-5BBA31C835F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B29090-98DB-0E4A-8F2D-622280548A0D}" type="pres">
      <dgm:prSet presAssocID="{D556586D-4D0F-F14E-8417-5BBA31C835FF}" presName="parTransThree" presStyleCnt="0"/>
      <dgm:spPr/>
    </dgm:pt>
    <dgm:pt modelId="{DA3A4905-6E8B-3D45-80D1-4E3EEE850122}" type="pres">
      <dgm:prSet presAssocID="{D556586D-4D0F-F14E-8417-5BBA31C835FF}" presName="horzThree" presStyleCnt="0"/>
      <dgm:spPr/>
    </dgm:pt>
    <dgm:pt modelId="{5995433E-8EED-C643-84B1-0D0362A68C21}" type="pres">
      <dgm:prSet presAssocID="{96B393B3-0631-C64A-9BAC-E6C09DE02DD1}" presName="vertFour" presStyleCnt="0">
        <dgm:presLayoutVars>
          <dgm:chPref val="3"/>
        </dgm:presLayoutVars>
      </dgm:prSet>
      <dgm:spPr/>
    </dgm:pt>
    <dgm:pt modelId="{27C44BB3-8C8D-914A-BB59-F57B93A0E6F6}" type="pres">
      <dgm:prSet presAssocID="{96B393B3-0631-C64A-9BAC-E6C09DE02DD1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1B7027-FBEE-2445-9FAB-EA640B0C5CA5}" type="pres">
      <dgm:prSet presAssocID="{96B393B3-0631-C64A-9BAC-E6C09DE02DD1}" presName="horzFour" presStyleCnt="0"/>
      <dgm:spPr/>
    </dgm:pt>
    <dgm:pt modelId="{9FDBFD43-6CC2-7D43-B9AC-D16EB65E14FE}" type="pres">
      <dgm:prSet presAssocID="{4DBB071E-1397-E840-B3EF-AD53C5EE45C8}" presName="sibSpaceThree" presStyleCnt="0"/>
      <dgm:spPr/>
    </dgm:pt>
    <dgm:pt modelId="{1CB99702-03DC-9C4E-9D57-CF5B3C6E3ED4}" type="pres">
      <dgm:prSet presAssocID="{58EBDA9D-5708-1146-8EF5-B3A0F98C608A}" presName="vertThree" presStyleCnt="0"/>
      <dgm:spPr/>
    </dgm:pt>
    <dgm:pt modelId="{42BF17D0-5B57-F44D-B5B6-BEC82EBB1A5E}" type="pres">
      <dgm:prSet presAssocID="{58EBDA9D-5708-1146-8EF5-B3A0F98C608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7DFFB-1F46-CE4E-AF39-FAD93A129E05}" type="pres">
      <dgm:prSet presAssocID="{58EBDA9D-5708-1146-8EF5-B3A0F98C608A}" presName="parTransThree" presStyleCnt="0"/>
      <dgm:spPr/>
    </dgm:pt>
    <dgm:pt modelId="{45CA495C-3A90-824D-9BA1-70C82C040E0D}" type="pres">
      <dgm:prSet presAssocID="{58EBDA9D-5708-1146-8EF5-B3A0F98C608A}" presName="horzThree" presStyleCnt="0"/>
      <dgm:spPr/>
    </dgm:pt>
    <dgm:pt modelId="{B265513F-4894-904C-AFDB-630CB106A411}" type="pres">
      <dgm:prSet presAssocID="{0FF3B763-4AC6-5749-AD53-47C8FEC87DD6}" presName="vertFour" presStyleCnt="0">
        <dgm:presLayoutVars>
          <dgm:chPref val="3"/>
        </dgm:presLayoutVars>
      </dgm:prSet>
      <dgm:spPr/>
    </dgm:pt>
    <dgm:pt modelId="{1B8F5E1D-E712-D140-9063-62881342E59A}" type="pres">
      <dgm:prSet presAssocID="{0FF3B763-4AC6-5749-AD53-47C8FEC87DD6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AA2DF-4D20-8945-918C-B71690B3FA59}" type="pres">
      <dgm:prSet presAssocID="{0FF3B763-4AC6-5749-AD53-47C8FEC87DD6}" presName="horzFour" presStyleCnt="0"/>
      <dgm:spPr/>
    </dgm:pt>
    <dgm:pt modelId="{2F140373-36A5-EB48-8E3B-BD8FCF5F002A}" type="pres">
      <dgm:prSet presAssocID="{889C66E1-3594-4145-BB08-511791F89F45}" presName="sibSpaceFour" presStyleCnt="0"/>
      <dgm:spPr/>
    </dgm:pt>
    <dgm:pt modelId="{0F458BA8-BA35-5143-B574-9DEE72B3D9C8}" type="pres">
      <dgm:prSet presAssocID="{B1EC0F84-6D33-B840-9CA4-AFBF72EC8906}" presName="vertFour" presStyleCnt="0">
        <dgm:presLayoutVars>
          <dgm:chPref val="3"/>
        </dgm:presLayoutVars>
      </dgm:prSet>
      <dgm:spPr/>
    </dgm:pt>
    <dgm:pt modelId="{3B5DA72B-C3F3-8246-A300-0213624D5118}" type="pres">
      <dgm:prSet presAssocID="{B1EC0F84-6D33-B840-9CA4-AFBF72EC8906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E803C5-A037-2A4F-B0AC-5659B78934E4}" type="pres">
      <dgm:prSet presAssocID="{B1EC0F84-6D33-B840-9CA4-AFBF72EC8906}" presName="horzFour" presStyleCnt="0"/>
      <dgm:spPr/>
    </dgm:pt>
    <dgm:pt modelId="{2FBC2A16-1C7E-6D46-A9DF-45C64A0360A8}" type="pres">
      <dgm:prSet presAssocID="{E02D74DB-CE3F-A847-9515-29D3A4553F84}" presName="sibSpaceTwo" presStyleCnt="0"/>
      <dgm:spPr/>
    </dgm:pt>
    <dgm:pt modelId="{EEE505BC-5E74-9143-91FC-0FA1DB52CF09}" type="pres">
      <dgm:prSet presAssocID="{22E918D0-A37C-0047-B17C-C42A379DD1E4}" presName="vertTwo" presStyleCnt="0"/>
      <dgm:spPr/>
    </dgm:pt>
    <dgm:pt modelId="{5378A46C-D19D-D047-A7FE-CF78552483E6}" type="pres">
      <dgm:prSet presAssocID="{22E918D0-A37C-0047-B17C-C42A379DD1E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40E5F5-E670-8640-94A7-B3DFB3D7E7D9}" type="pres">
      <dgm:prSet presAssocID="{22E918D0-A37C-0047-B17C-C42A379DD1E4}" presName="parTransTwo" presStyleCnt="0"/>
      <dgm:spPr/>
    </dgm:pt>
    <dgm:pt modelId="{BF21A7D9-281E-1E4D-B1A1-032FEFEAA7F8}" type="pres">
      <dgm:prSet presAssocID="{22E918D0-A37C-0047-B17C-C42A379DD1E4}" presName="horzTwo" presStyleCnt="0"/>
      <dgm:spPr/>
    </dgm:pt>
    <dgm:pt modelId="{5A47D713-CEDB-8D4D-ABBE-C07525514141}" type="pres">
      <dgm:prSet presAssocID="{1A128487-CB1D-244F-BED3-29F53D0059C9}" presName="vertThree" presStyleCnt="0"/>
      <dgm:spPr/>
    </dgm:pt>
    <dgm:pt modelId="{680F381E-263E-EE41-BE0A-0E227932368D}" type="pres">
      <dgm:prSet presAssocID="{1A128487-CB1D-244F-BED3-29F53D0059C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3E1ABE-82AA-EF4F-93C9-C7EE5538C0A5}" type="pres">
      <dgm:prSet presAssocID="{1A128487-CB1D-244F-BED3-29F53D0059C9}" presName="parTransThree" presStyleCnt="0"/>
      <dgm:spPr/>
    </dgm:pt>
    <dgm:pt modelId="{4A030C4B-5EC1-DF4E-9C24-EF2BC2A5A08A}" type="pres">
      <dgm:prSet presAssocID="{1A128487-CB1D-244F-BED3-29F53D0059C9}" presName="horzThree" presStyleCnt="0"/>
      <dgm:spPr/>
    </dgm:pt>
    <dgm:pt modelId="{89F90263-E19C-D14E-8521-6FCEB71BF405}" type="pres">
      <dgm:prSet presAssocID="{6D8C11DE-0390-2B43-AD59-4D48D6937388}" presName="vertFour" presStyleCnt="0">
        <dgm:presLayoutVars>
          <dgm:chPref val="3"/>
        </dgm:presLayoutVars>
      </dgm:prSet>
      <dgm:spPr/>
    </dgm:pt>
    <dgm:pt modelId="{D260B05F-8DBD-104F-8EA6-2566C2DE50B8}" type="pres">
      <dgm:prSet presAssocID="{6D8C11DE-0390-2B43-AD59-4D48D693738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EB953A-0FD0-9448-8F83-75EB065E6F97}" type="pres">
      <dgm:prSet presAssocID="{6D8C11DE-0390-2B43-AD59-4D48D6937388}" presName="horzFour" presStyleCnt="0"/>
      <dgm:spPr/>
    </dgm:pt>
    <dgm:pt modelId="{1E96E4B4-CFF1-5A48-B63C-3C05756A1BA8}" type="pres">
      <dgm:prSet presAssocID="{3331F844-E507-134B-9F90-4DF543430D6E}" presName="sibSpaceFour" presStyleCnt="0"/>
      <dgm:spPr/>
    </dgm:pt>
    <dgm:pt modelId="{5EB4593F-3933-E946-A062-6205D4917607}" type="pres">
      <dgm:prSet presAssocID="{EA3D677C-86D2-0640-8758-02BA428BF5F0}" presName="vertFour" presStyleCnt="0">
        <dgm:presLayoutVars>
          <dgm:chPref val="3"/>
        </dgm:presLayoutVars>
      </dgm:prSet>
      <dgm:spPr/>
    </dgm:pt>
    <dgm:pt modelId="{C4E46E3D-2E14-F34C-B5F4-86E958BD92FB}" type="pres">
      <dgm:prSet presAssocID="{EA3D677C-86D2-0640-8758-02BA428BF5F0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C598EB-FC3F-9141-8E90-37BF7D57F9E5}" type="pres">
      <dgm:prSet presAssocID="{EA3D677C-86D2-0640-8758-02BA428BF5F0}" presName="horzFour" presStyleCnt="0"/>
      <dgm:spPr/>
    </dgm:pt>
  </dgm:ptLst>
  <dgm:cxnLst>
    <dgm:cxn modelId="{6AF13E40-6B59-4054-826B-E5320A9127F2}" type="presOf" srcId="{96B393B3-0631-C64A-9BAC-E6C09DE02DD1}" destId="{27C44BB3-8C8D-914A-BB59-F57B93A0E6F6}" srcOrd="0" destOrd="0" presId="urn:microsoft.com/office/officeart/2005/8/layout/hierarchy4"/>
    <dgm:cxn modelId="{C28B1D23-90A7-7D4A-A6A8-0A46BE30628E}" srcId="{1CF108CC-E94E-E44A-ACF5-A3E3D2EA5D8D}" destId="{22E918D0-A37C-0047-B17C-C42A379DD1E4}" srcOrd="1" destOrd="0" parTransId="{F2D02440-F064-614F-AE28-BFFFDE963FFE}" sibTransId="{0BF9A105-42A8-3541-B128-5B9861A41F65}"/>
    <dgm:cxn modelId="{D439CA8B-4E8F-4198-BE56-5A16E0D1840D}" type="presOf" srcId="{B1EC0F84-6D33-B840-9CA4-AFBF72EC8906}" destId="{3B5DA72B-C3F3-8246-A300-0213624D5118}" srcOrd="0" destOrd="0" presId="urn:microsoft.com/office/officeart/2005/8/layout/hierarchy4"/>
    <dgm:cxn modelId="{ED331B38-CF45-4766-8683-B28EF9EB01D5}" type="presOf" srcId="{06C64652-818C-0E40-9845-BB1E6A98AE30}" destId="{8B798F26-36F1-C944-B20E-BBB374748740}" srcOrd="0" destOrd="0" presId="urn:microsoft.com/office/officeart/2005/8/layout/hierarchy4"/>
    <dgm:cxn modelId="{6299F57B-2A0E-E144-9D9F-908C29248A86}" srcId="{58EBDA9D-5708-1146-8EF5-B3A0F98C608A}" destId="{0FF3B763-4AC6-5749-AD53-47C8FEC87DD6}" srcOrd="0" destOrd="0" parTransId="{B86883E3-763C-624D-8F31-884291DAFD80}" sibTransId="{889C66E1-3594-4145-BB08-511791F89F45}"/>
    <dgm:cxn modelId="{4285C45A-3425-324B-8E97-DF38D83784C9}" srcId="{89E08E8A-F9F7-E948-8750-4EEF71FB4106}" destId="{D556586D-4D0F-F14E-8417-5BBA31C835FF}" srcOrd="0" destOrd="0" parTransId="{2E40AD6D-0623-514A-94FB-4733A1C06DE8}" sibTransId="{4DBB071E-1397-E840-B3EF-AD53C5EE45C8}"/>
    <dgm:cxn modelId="{3EDD751B-31A3-46CC-9240-DE4D62EB2B2B}" type="presOf" srcId="{1CF108CC-E94E-E44A-ACF5-A3E3D2EA5D8D}" destId="{E66C2850-29B3-C046-8139-68C07AE35C55}" srcOrd="0" destOrd="0" presId="urn:microsoft.com/office/officeart/2005/8/layout/hierarchy4"/>
    <dgm:cxn modelId="{7CD7A10E-B0FA-3A49-80AD-EC9DE57EA133}" srcId="{1A128487-CB1D-244F-BED3-29F53D0059C9}" destId="{EA3D677C-86D2-0640-8758-02BA428BF5F0}" srcOrd="1" destOrd="0" parTransId="{FF560F3C-7A6B-4E47-A749-F0ED31547188}" sibTransId="{22192522-3F5E-7E4D-B042-43226004B36E}"/>
    <dgm:cxn modelId="{4B9ED039-8104-4F36-8F46-78FE21529F23}" type="presOf" srcId="{1A128487-CB1D-244F-BED3-29F53D0059C9}" destId="{680F381E-263E-EE41-BE0A-0E227932368D}" srcOrd="0" destOrd="0" presId="urn:microsoft.com/office/officeart/2005/8/layout/hierarchy4"/>
    <dgm:cxn modelId="{DE22D877-D0FA-446B-A68B-64246BF81DDE}" type="presOf" srcId="{0FF3B763-4AC6-5749-AD53-47C8FEC87DD6}" destId="{1B8F5E1D-E712-D140-9063-62881342E59A}" srcOrd="0" destOrd="0" presId="urn:microsoft.com/office/officeart/2005/8/layout/hierarchy4"/>
    <dgm:cxn modelId="{16DA251A-CE04-7844-B4B1-72A6CB05E19A}" srcId="{89E08E8A-F9F7-E948-8750-4EEF71FB4106}" destId="{58EBDA9D-5708-1146-8EF5-B3A0F98C608A}" srcOrd="1" destOrd="0" parTransId="{4A418CF1-C8D8-8E42-9F0C-F4E3EA8D0DCE}" sibTransId="{FBA0D588-32CD-5048-8860-5D1A79706A25}"/>
    <dgm:cxn modelId="{6FBF5321-C26E-4D01-96CE-DE639BB3E94A}" type="presOf" srcId="{EA3D677C-86D2-0640-8758-02BA428BF5F0}" destId="{C4E46E3D-2E14-F34C-B5F4-86E958BD92FB}" srcOrd="0" destOrd="0" presId="urn:microsoft.com/office/officeart/2005/8/layout/hierarchy4"/>
    <dgm:cxn modelId="{934DFD93-F6E2-48A8-AA0A-57A290C8BD33}" type="presOf" srcId="{58EBDA9D-5708-1146-8EF5-B3A0F98C608A}" destId="{42BF17D0-5B57-F44D-B5B6-BEC82EBB1A5E}" srcOrd="0" destOrd="0" presId="urn:microsoft.com/office/officeart/2005/8/layout/hierarchy4"/>
    <dgm:cxn modelId="{9BA5B7EC-536C-1744-B37C-ECC990A761A9}" srcId="{1A128487-CB1D-244F-BED3-29F53D0059C9}" destId="{6D8C11DE-0390-2B43-AD59-4D48D6937388}" srcOrd="0" destOrd="0" parTransId="{7D357FF0-2805-0C45-B3C2-62BF619B7659}" sibTransId="{3331F844-E507-134B-9F90-4DF543430D6E}"/>
    <dgm:cxn modelId="{34BB4765-F948-EC41-9C7E-87D2D1C7646E}" srcId="{58EBDA9D-5708-1146-8EF5-B3A0F98C608A}" destId="{B1EC0F84-6D33-B840-9CA4-AFBF72EC8906}" srcOrd="1" destOrd="0" parTransId="{9CCDE29B-746B-DC42-B02E-077AD1C7ACC0}" sibTransId="{0E6F1ADE-CC10-204A-8F84-E1F501D4F441}"/>
    <dgm:cxn modelId="{6FCD94EB-A3D8-4CB6-8CA7-AC65111CECA5}" type="presOf" srcId="{22E918D0-A37C-0047-B17C-C42A379DD1E4}" destId="{5378A46C-D19D-D047-A7FE-CF78552483E6}" srcOrd="0" destOrd="0" presId="urn:microsoft.com/office/officeart/2005/8/layout/hierarchy4"/>
    <dgm:cxn modelId="{5AE365F3-BD2C-A84F-9AB5-17279A132BCF}" srcId="{D556586D-4D0F-F14E-8417-5BBA31C835FF}" destId="{96B393B3-0631-C64A-9BAC-E6C09DE02DD1}" srcOrd="0" destOrd="0" parTransId="{7C916962-51B3-C547-9379-20BBC9C59373}" sibTransId="{35308A98-DC58-8949-A050-1B119EEA8572}"/>
    <dgm:cxn modelId="{4E02738B-46E0-4A4B-9186-DDF2995B297F}" type="presOf" srcId="{D556586D-4D0F-F14E-8417-5BBA31C835FF}" destId="{B4BC116A-89FD-9F46-990B-F9FD4ACE084A}" srcOrd="0" destOrd="0" presId="urn:microsoft.com/office/officeart/2005/8/layout/hierarchy4"/>
    <dgm:cxn modelId="{F618E981-2A09-EF40-B1F3-1FC5CA0D2627}" srcId="{1CF108CC-E94E-E44A-ACF5-A3E3D2EA5D8D}" destId="{89E08E8A-F9F7-E948-8750-4EEF71FB4106}" srcOrd="0" destOrd="0" parTransId="{D343CF3F-1B00-9F45-8B5A-0EAE31D00F59}" sibTransId="{E02D74DB-CE3F-A847-9515-29D3A4553F84}"/>
    <dgm:cxn modelId="{13AD4FD0-8C9E-5A48-B8D2-F69D6166D48F}" srcId="{06C64652-818C-0E40-9845-BB1E6A98AE30}" destId="{1CF108CC-E94E-E44A-ACF5-A3E3D2EA5D8D}" srcOrd="0" destOrd="0" parTransId="{FF5189B7-DC04-1D4C-9855-4291681F6C6E}" sibTransId="{AD487AB2-C123-604D-B78F-5B0CFDE2E4DF}"/>
    <dgm:cxn modelId="{EDB5BB89-97ED-4C43-9B20-38373C3E3319}" type="presOf" srcId="{89E08E8A-F9F7-E948-8750-4EEF71FB4106}" destId="{CD8A465C-1D63-034B-8A79-4FCBC32B98BF}" srcOrd="0" destOrd="0" presId="urn:microsoft.com/office/officeart/2005/8/layout/hierarchy4"/>
    <dgm:cxn modelId="{1AE848A5-6C27-C646-A0C2-136F5CA4C38B}" srcId="{22E918D0-A37C-0047-B17C-C42A379DD1E4}" destId="{1A128487-CB1D-244F-BED3-29F53D0059C9}" srcOrd="0" destOrd="0" parTransId="{4760F56D-DDEA-4341-AB2D-4C96B024DF77}" sibTransId="{2306A3EC-27E7-9640-96EC-780CD8A27323}"/>
    <dgm:cxn modelId="{21D4BB07-72ED-49D5-A904-7878E134E666}" type="presOf" srcId="{6D8C11DE-0390-2B43-AD59-4D48D6937388}" destId="{D260B05F-8DBD-104F-8EA6-2566C2DE50B8}" srcOrd="0" destOrd="0" presId="urn:microsoft.com/office/officeart/2005/8/layout/hierarchy4"/>
    <dgm:cxn modelId="{90F2D15D-A1CE-4B7D-8418-1AE9AD0FC474}" type="presParOf" srcId="{8B798F26-36F1-C944-B20E-BBB374748740}" destId="{3CBCB21F-73B6-5946-9DA8-4C54F2EA55A9}" srcOrd="0" destOrd="0" presId="urn:microsoft.com/office/officeart/2005/8/layout/hierarchy4"/>
    <dgm:cxn modelId="{04092F53-5BF7-4427-BADC-CCB9B72BED81}" type="presParOf" srcId="{3CBCB21F-73B6-5946-9DA8-4C54F2EA55A9}" destId="{E66C2850-29B3-C046-8139-68C07AE35C55}" srcOrd="0" destOrd="0" presId="urn:microsoft.com/office/officeart/2005/8/layout/hierarchy4"/>
    <dgm:cxn modelId="{07D35B65-CB47-4406-AD09-95BFA4792C28}" type="presParOf" srcId="{3CBCB21F-73B6-5946-9DA8-4C54F2EA55A9}" destId="{1E11BDE5-6E33-5449-BA44-BF8D5317C38F}" srcOrd="1" destOrd="0" presId="urn:microsoft.com/office/officeart/2005/8/layout/hierarchy4"/>
    <dgm:cxn modelId="{2820CEC5-7C6E-487E-B909-C5B7BAB03407}" type="presParOf" srcId="{3CBCB21F-73B6-5946-9DA8-4C54F2EA55A9}" destId="{62DA9BA8-9575-3F4E-B99B-EDE5870C5057}" srcOrd="2" destOrd="0" presId="urn:microsoft.com/office/officeart/2005/8/layout/hierarchy4"/>
    <dgm:cxn modelId="{ED04FD5A-5203-4FF3-8821-A3FDF5AADBE2}" type="presParOf" srcId="{62DA9BA8-9575-3F4E-B99B-EDE5870C5057}" destId="{6453DAF3-CE15-AB4E-8559-8EA492ABB1EF}" srcOrd="0" destOrd="0" presId="urn:microsoft.com/office/officeart/2005/8/layout/hierarchy4"/>
    <dgm:cxn modelId="{B7C4F59B-735B-46D7-8755-6744BE92AE64}" type="presParOf" srcId="{6453DAF3-CE15-AB4E-8559-8EA492ABB1EF}" destId="{CD8A465C-1D63-034B-8A79-4FCBC32B98BF}" srcOrd="0" destOrd="0" presId="urn:microsoft.com/office/officeart/2005/8/layout/hierarchy4"/>
    <dgm:cxn modelId="{8D323923-EFE4-419C-B065-C135FB84326D}" type="presParOf" srcId="{6453DAF3-CE15-AB4E-8559-8EA492ABB1EF}" destId="{6F186234-A285-B440-8081-914598256E61}" srcOrd="1" destOrd="0" presId="urn:microsoft.com/office/officeart/2005/8/layout/hierarchy4"/>
    <dgm:cxn modelId="{2C21959E-B6E2-430C-A981-23E8D7223FC5}" type="presParOf" srcId="{6453DAF3-CE15-AB4E-8559-8EA492ABB1EF}" destId="{2255C10A-FCF1-354D-A895-25AF0F5F5A43}" srcOrd="2" destOrd="0" presId="urn:microsoft.com/office/officeart/2005/8/layout/hierarchy4"/>
    <dgm:cxn modelId="{4C31782B-984F-4E51-B7C2-0CA25FDBAC38}" type="presParOf" srcId="{2255C10A-FCF1-354D-A895-25AF0F5F5A43}" destId="{0D9DE63E-0EF9-D145-9FF1-DF51CFC3A78B}" srcOrd="0" destOrd="0" presId="urn:microsoft.com/office/officeart/2005/8/layout/hierarchy4"/>
    <dgm:cxn modelId="{4A57AEEF-FB4C-4507-B674-770432F0F188}" type="presParOf" srcId="{0D9DE63E-0EF9-D145-9FF1-DF51CFC3A78B}" destId="{B4BC116A-89FD-9F46-990B-F9FD4ACE084A}" srcOrd="0" destOrd="0" presId="urn:microsoft.com/office/officeart/2005/8/layout/hierarchy4"/>
    <dgm:cxn modelId="{91C6A24E-68C0-4631-8DA0-AEE0EA75965A}" type="presParOf" srcId="{0D9DE63E-0EF9-D145-9FF1-DF51CFC3A78B}" destId="{5FB29090-98DB-0E4A-8F2D-622280548A0D}" srcOrd="1" destOrd="0" presId="urn:microsoft.com/office/officeart/2005/8/layout/hierarchy4"/>
    <dgm:cxn modelId="{528818EC-D092-4217-AF46-CCBA4670C819}" type="presParOf" srcId="{0D9DE63E-0EF9-D145-9FF1-DF51CFC3A78B}" destId="{DA3A4905-6E8B-3D45-80D1-4E3EEE850122}" srcOrd="2" destOrd="0" presId="urn:microsoft.com/office/officeart/2005/8/layout/hierarchy4"/>
    <dgm:cxn modelId="{3FF22118-872C-4D15-B003-FD22206D1CE9}" type="presParOf" srcId="{DA3A4905-6E8B-3D45-80D1-4E3EEE850122}" destId="{5995433E-8EED-C643-84B1-0D0362A68C21}" srcOrd="0" destOrd="0" presId="urn:microsoft.com/office/officeart/2005/8/layout/hierarchy4"/>
    <dgm:cxn modelId="{2D138565-426A-4617-8780-C16AC231204E}" type="presParOf" srcId="{5995433E-8EED-C643-84B1-0D0362A68C21}" destId="{27C44BB3-8C8D-914A-BB59-F57B93A0E6F6}" srcOrd="0" destOrd="0" presId="urn:microsoft.com/office/officeart/2005/8/layout/hierarchy4"/>
    <dgm:cxn modelId="{DE883DEA-9496-469D-8613-9BEEE4CCACE5}" type="presParOf" srcId="{5995433E-8EED-C643-84B1-0D0362A68C21}" destId="{311B7027-FBEE-2445-9FAB-EA640B0C5CA5}" srcOrd="1" destOrd="0" presId="urn:microsoft.com/office/officeart/2005/8/layout/hierarchy4"/>
    <dgm:cxn modelId="{AE875D57-F86A-4A5C-A4AB-BA6F07049EED}" type="presParOf" srcId="{2255C10A-FCF1-354D-A895-25AF0F5F5A43}" destId="{9FDBFD43-6CC2-7D43-B9AC-D16EB65E14FE}" srcOrd="1" destOrd="0" presId="urn:microsoft.com/office/officeart/2005/8/layout/hierarchy4"/>
    <dgm:cxn modelId="{B9003D9E-9E73-49A7-BD8A-FC7DF0C5D065}" type="presParOf" srcId="{2255C10A-FCF1-354D-A895-25AF0F5F5A43}" destId="{1CB99702-03DC-9C4E-9D57-CF5B3C6E3ED4}" srcOrd="2" destOrd="0" presId="urn:microsoft.com/office/officeart/2005/8/layout/hierarchy4"/>
    <dgm:cxn modelId="{C8B94000-1FD0-4E40-9007-0C7E314A8A51}" type="presParOf" srcId="{1CB99702-03DC-9C4E-9D57-CF5B3C6E3ED4}" destId="{42BF17D0-5B57-F44D-B5B6-BEC82EBB1A5E}" srcOrd="0" destOrd="0" presId="urn:microsoft.com/office/officeart/2005/8/layout/hierarchy4"/>
    <dgm:cxn modelId="{6996D52A-593A-4B3F-9AC4-11CDD302F492}" type="presParOf" srcId="{1CB99702-03DC-9C4E-9D57-CF5B3C6E3ED4}" destId="{E267DFFB-1F46-CE4E-AF39-FAD93A129E05}" srcOrd="1" destOrd="0" presId="urn:microsoft.com/office/officeart/2005/8/layout/hierarchy4"/>
    <dgm:cxn modelId="{B11795D2-9297-4D40-BF0D-CD786D1934E4}" type="presParOf" srcId="{1CB99702-03DC-9C4E-9D57-CF5B3C6E3ED4}" destId="{45CA495C-3A90-824D-9BA1-70C82C040E0D}" srcOrd="2" destOrd="0" presId="urn:microsoft.com/office/officeart/2005/8/layout/hierarchy4"/>
    <dgm:cxn modelId="{7F10FEE0-5EDE-489E-85BD-274169BDCA90}" type="presParOf" srcId="{45CA495C-3A90-824D-9BA1-70C82C040E0D}" destId="{B265513F-4894-904C-AFDB-630CB106A411}" srcOrd="0" destOrd="0" presId="urn:microsoft.com/office/officeart/2005/8/layout/hierarchy4"/>
    <dgm:cxn modelId="{37401641-2D30-4578-8A1E-DE5ED9A1A37C}" type="presParOf" srcId="{B265513F-4894-904C-AFDB-630CB106A411}" destId="{1B8F5E1D-E712-D140-9063-62881342E59A}" srcOrd="0" destOrd="0" presId="urn:microsoft.com/office/officeart/2005/8/layout/hierarchy4"/>
    <dgm:cxn modelId="{A12943A6-C23F-479B-8EB4-4BB8703122D8}" type="presParOf" srcId="{B265513F-4894-904C-AFDB-630CB106A411}" destId="{92DAA2DF-4D20-8945-918C-B71690B3FA59}" srcOrd="1" destOrd="0" presId="urn:microsoft.com/office/officeart/2005/8/layout/hierarchy4"/>
    <dgm:cxn modelId="{36D1530D-8A3A-493C-85D3-CDAE4712158A}" type="presParOf" srcId="{45CA495C-3A90-824D-9BA1-70C82C040E0D}" destId="{2F140373-36A5-EB48-8E3B-BD8FCF5F002A}" srcOrd="1" destOrd="0" presId="urn:microsoft.com/office/officeart/2005/8/layout/hierarchy4"/>
    <dgm:cxn modelId="{35DE7640-22F1-4A82-8434-7BDC36F0A720}" type="presParOf" srcId="{45CA495C-3A90-824D-9BA1-70C82C040E0D}" destId="{0F458BA8-BA35-5143-B574-9DEE72B3D9C8}" srcOrd="2" destOrd="0" presId="urn:microsoft.com/office/officeart/2005/8/layout/hierarchy4"/>
    <dgm:cxn modelId="{CB2ED813-3D3D-430D-8A5D-003F308BB8E3}" type="presParOf" srcId="{0F458BA8-BA35-5143-B574-9DEE72B3D9C8}" destId="{3B5DA72B-C3F3-8246-A300-0213624D5118}" srcOrd="0" destOrd="0" presId="urn:microsoft.com/office/officeart/2005/8/layout/hierarchy4"/>
    <dgm:cxn modelId="{3BE2DD49-134C-40C8-8361-C2CC34A99D26}" type="presParOf" srcId="{0F458BA8-BA35-5143-B574-9DEE72B3D9C8}" destId="{85E803C5-A037-2A4F-B0AC-5659B78934E4}" srcOrd="1" destOrd="0" presId="urn:microsoft.com/office/officeart/2005/8/layout/hierarchy4"/>
    <dgm:cxn modelId="{6CD3A664-706E-4FF5-9C82-9723A6F0181D}" type="presParOf" srcId="{62DA9BA8-9575-3F4E-B99B-EDE5870C5057}" destId="{2FBC2A16-1C7E-6D46-A9DF-45C64A0360A8}" srcOrd="1" destOrd="0" presId="urn:microsoft.com/office/officeart/2005/8/layout/hierarchy4"/>
    <dgm:cxn modelId="{00482974-893E-454F-B9C4-1503398904ED}" type="presParOf" srcId="{62DA9BA8-9575-3F4E-B99B-EDE5870C5057}" destId="{EEE505BC-5E74-9143-91FC-0FA1DB52CF09}" srcOrd="2" destOrd="0" presId="urn:microsoft.com/office/officeart/2005/8/layout/hierarchy4"/>
    <dgm:cxn modelId="{44416F72-0B2B-4978-B565-5806C4139FE5}" type="presParOf" srcId="{EEE505BC-5E74-9143-91FC-0FA1DB52CF09}" destId="{5378A46C-D19D-D047-A7FE-CF78552483E6}" srcOrd="0" destOrd="0" presId="urn:microsoft.com/office/officeart/2005/8/layout/hierarchy4"/>
    <dgm:cxn modelId="{C83DDD1F-67CE-4771-AEDE-CD7A92337642}" type="presParOf" srcId="{EEE505BC-5E74-9143-91FC-0FA1DB52CF09}" destId="{7540E5F5-E670-8640-94A7-B3DFB3D7E7D9}" srcOrd="1" destOrd="0" presId="urn:microsoft.com/office/officeart/2005/8/layout/hierarchy4"/>
    <dgm:cxn modelId="{CE7F8645-72BE-47B7-8C35-C28000B609D3}" type="presParOf" srcId="{EEE505BC-5E74-9143-91FC-0FA1DB52CF09}" destId="{BF21A7D9-281E-1E4D-B1A1-032FEFEAA7F8}" srcOrd="2" destOrd="0" presId="urn:microsoft.com/office/officeart/2005/8/layout/hierarchy4"/>
    <dgm:cxn modelId="{F6AD5F16-EF7E-4046-8273-C1C625D76900}" type="presParOf" srcId="{BF21A7D9-281E-1E4D-B1A1-032FEFEAA7F8}" destId="{5A47D713-CEDB-8D4D-ABBE-C07525514141}" srcOrd="0" destOrd="0" presId="urn:microsoft.com/office/officeart/2005/8/layout/hierarchy4"/>
    <dgm:cxn modelId="{92CDC3C2-7EDB-44D7-A4F0-48A62911CA75}" type="presParOf" srcId="{5A47D713-CEDB-8D4D-ABBE-C07525514141}" destId="{680F381E-263E-EE41-BE0A-0E227932368D}" srcOrd="0" destOrd="0" presId="urn:microsoft.com/office/officeart/2005/8/layout/hierarchy4"/>
    <dgm:cxn modelId="{E0E2B0EF-B5BB-4296-BF4F-197E36BF37F5}" type="presParOf" srcId="{5A47D713-CEDB-8D4D-ABBE-C07525514141}" destId="{313E1ABE-82AA-EF4F-93C9-C7EE5538C0A5}" srcOrd="1" destOrd="0" presId="urn:microsoft.com/office/officeart/2005/8/layout/hierarchy4"/>
    <dgm:cxn modelId="{3D00E9ED-6D05-4CE1-A58B-4CAA9188DF99}" type="presParOf" srcId="{5A47D713-CEDB-8D4D-ABBE-C07525514141}" destId="{4A030C4B-5EC1-DF4E-9C24-EF2BC2A5A08A}" srcOrd="2" destOrd="0" presId="urn:microsoft.com/office/officeart/2005/8/layout/hierarchy4"/>
    <dgm:cxn modelId="{ADC4C948-3F83-4520-9A1F-1888BFE39F01}" type="presParOf" srcId="{4A030C4B-5EC1-DF4E-9C24-EF2BC2A5A08A}" destId="{89F90263-E19C-D14E-8521-6FCEB71BF405}" srcOrd="0" destOrd="0" presId="urn:microsoft.com/office/officeart/2005/8/layout/hierarchy4"/>
    <dgm:cxn modelId="{8563AE95-ED77-4555-9EA1-6DBECAE14C24}" type="presParOf" srcId="{89F90263-E19C-D14E-8521-6FCEB71BF405}" destId="{D260B05F-8DBD-104F-8EA6-2566C2DE50B8}" srcOrd="0" destOrd="0" presId="urn:microsoft.com/office/officeart/2005/8/layout/hierarchy4"/>
    <dgm:cxn modelId="{C302EB1B-EA4D-4218-BA64-56020895586E}" type="presParOf" srcId="{89F90263-E19C-D14E-8521-6FCEB71BF405}" destId="{3BEB953A-0FD0-9448-8F83-75EB065E6F97}" srcOrd="1" destOrd="0" presId="urn:microsoft.com/office/officeart/2005/8/layout/hierarchy4"/>
    <dgm:cxn modelId="{94D7D890-D72D-4717-BF5F-53536ED9613A}" type="presParOf" srcId="{4A030C4B-5EC1-DF4E-9C24-EF2BC2A5A08A}" destId="{1E96E4B4-CFF1-5A48-B63C-3C05756A1BA8}" srcOrd="1" destOrd="0" presId="urn:microsoft.com/office/officeart/2005/8/layout/hierarchy4"/>
    <dgm:cxn modelId="{85CD686D-BD4F-4479-88B4-E9971C3C9555}" type="presParOf" srcId="{4A030C4B-5EC1-DF4E-9C24-EF2BC2A5A08A}" destId="{5EB4593F-3933-E946-A062-6205D4917607}" srcOrd="2" destOrd="0" presId="urn:microsoft.com/office/officeart/2005/8/layout/hierarchy4"/>
    <dgm:cxn modelId="{AFF61727-4A75-47CE-B4DF-591EABE312D3}" type="presParOf" srcId="{5EB4593F-3933-E946-A062-6205D4917607}" destId="{C4E46E3D-2E14-F34C-B5F4-86E958BD92FB}" srcOrd="0" destOrd="0" presId="urn:microsoft.com/office/officeart/2005/8/layout/hierarchy4"/>
    <dgm:cxn modelId="{EAFABCBA-5A1E-4557-8C22-115AC3EB9513}" type="presParOf" srcId="{5EB4593F-3933-E946-A062-6205D4917607}" destId="{F5C598EB-FC3F-9141-8E90-37BF7D57F9E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C64652-818C-0E40-9845-BB1E6A98AE30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108CC-E94E-E44A-ACF5-A3E3D2EA5D8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ANTLR</a:t>
          </a:r>
          <a:endParaRPr lang="en-US" dirty="0"/>
        </a:p>
      </dgm:t>
    </dgm:pt>
    <dgm:pt modelId="{FF5189B7-DC04-1D4C-9855-4291681F6C6E}" type="parTrans" cxnId="{13AD4FD0-8C9E-5A48-B8D2-F69D6166D48F}">
      <dgm:prSet/>
      <dgm:spPr/>
      <dgm:t>
        <a:bodyPr/>
        <a:lstStyle/>
        <a:p>
          <a:endParaRPr lang="en-US"/>
        </a:p>
      </dgm:t>
    </dgm:pt>
    <dgm:pt modelId="{AD487AB2-C123-604D-B78F-5B0CFDE2E4DF}" type="sibTrans" cxnId="{13AD4FD0-8C9E-5A48-B8D2-F69D6166D48F}">
      <dgm:prSet/>
      <dgm:spPr/>
      <dgm:t>
        <a:bodyPr/>
        <a:lstStyle/>
        <a:p>
          <a:endParaRPr lang="en-US"/>
        </a:p>
      </dgm:t>
    </dgm:pt>
    <dgm:pt modelId="{89E08E8A-F9F7-E948-8750-4EEF71FB4106}">
      <dgm:prSet phldrT="[Text]"/>
      <dgm:spPr/>
      <dgm:t>
        <a:bodyPr/>
        <a:lstStyle/>
        <a:p>
          <a:r>
            <a:rPr lang="en-US" dirty="0" smtClean="0"/>
            <a:t>JavaScript Grammar</a:t>
          </a:r>
          <a:endParaRPr lang="en-US" dirty="0"/>
        </a:p>
      </dgm:t>
    </dgm:pt>
    <dgm:pt modelId="{D343CF3F-1B00-9F45-8B5A-0EAE31D00F59}" type="parTrans" cxnId="{F618E981-2A09-EF40-B1F3-1FC5CA0D2627}">
      <dgm:prSet/>
      <dgm:spPr/>
      <dgm:t>
        <a:bodyPr/>
        <a:lstStyle/>
        <a:p>
          <a:endParaRPr lang="en-US"/>
        </a:p>
      </dgm:t>
    </dgm:pt>
    <dgm:pt modelId="{E02D74DB-CE3F-A847-9515-29D3A4553F84}" type="sibTrans" cxnId="{F618E981-2A09-EF40-B1F3-1FC5CA0D2627}">
      <dgm:prSet/>
      <dgm:spPr/>
      <dgm:t>
        <a:bodyPr/>
        <a:lstStyle/>
        <a:p>
          <a:endParaRPr lang="en-US"/>
        </a:p>
      </dgm:t>
    </dgm:pt>
    <dgm:pt modelId="{8B798F26-36F1-C944-B20E-BBB374748740}" type="pres">
      <dgm:prSet presAssocID="{06C64652-818C-0E40-9845-BB1E6A98AE3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BCB21F-73B6-5946-9DA8-4C54F2EA55A9}" type="pres">
      <dgm:prSet presAssocID="{1CF108CC-E94E-E44A-ACF5-A3E3D2EA5D8D}" presName="vertOne" presStyleCnt="0"/>
      <dgm:spPr/>
    </dgm:pt>
    <dgm:pt modelId="{E66C2850-29B3-C046-8139-68C07AE35C55}" type="pres">
      <dgm:prSet presAssocID="{1CF108CC-E94E-E44A-ACF5-A3E3D2EA5D8D}" presName="txOne" presStyleLbl="node0" presStyleIdx="0" presStyleCnt="1" custLinFactY="-6546" custLinFactNeighborX="-67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1BDE5-6E33-5449-BA44-BF8D5317C38F}" type="pres">
      <dgm:prSet presAssocID="{1CF108CC-E94E-E44A-ACF5-A3E3D2EA5D8D}" presName="parTransOne" presStyleCnt="0"/>
      <dgm:spPr/>
    </dgm:pt>
    <dgm:pt modelId="{62DA9BA8-9575-3F4E-B99B-EDE5870C5057}" type="pres">
      <dgm:prSet presAssocID="{1CF108CC-E94E-E44A-ACF5-A3E3D2EA5D8D}" presName="horzOne" presStyleCnt="0"/>
      <dgm:spPr/>
    </dgm:pt>
    <dgm:pt modelId="{6453DAF3-CE15-AB4E-8559-8EA492ABB1EF}" type="pres">
      <dgm:prSet presAssocID="{89E08E8A-F9F7-E948-8750-4EEF71FB4106}" presName="vertTwo" presStyleCnt="0"/>
      <dgm:spPr/>
    </dgm:pt>
    <dgm:pt modelId="{CD8A465C-1D63-034B-8A79-4FCBC32B98BF}" type="pres">
      <dgm:prSet presAssocID="{89E08E8A-F9F7-E948-8750-4EEF71FB410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55C10A-FCF1-354D-A895-25AF0F5F5A43}" type="pres">
      <dgm:prSet presAssocID="{89E08E8A-F9F7-E948-8750-4EEF71FB4106}" presName="horzTwo" presStyleCnt="0"/>
      <dgm:spPr/>
    </dgm:pt>
  </dgm:ptLst>
  <dgm:cxnLst>
    <dgm:cxn modelId="{BA57EF9A-DDF6-45CC-8479-4BAC9F241D57}" type="presOf" srcId="{89E08E8A-F9F7-E948-8750-4EEF71FB4106}" destId="{CD8A465C-1D63-034B-8A79-4FCBC32B98BF}" srcOrd="0" destOrd="0" presId="urn:microsoft.com/office/officeart/2005/8/layout/hierarchy4"/>
    <dgm:cxn modelId="{F618E981-2A09-EF40-B1F3-1FC5CA0D2627}" srcId="{1CF108CC-E94E-E44A-ACF5-A3E3D2EA5D8D}" destId="{89E08E8A-F9F7-E948-8750-4EEF71FB4106}" srcOrd="0" destOrd="0" parTransId="{D343CF3F-1B00-9F45-8B5A-0EAE31D00F59}" sibTransId="{E02D74DB-CE3F-A847-9515-29D3A4553F84}"/>
    <dgm:cxn modelId="{FB562AC0-930B-423E-A07D-3079E67E956B}" type="presOf" srcId="{06C64652-818C-0E40-9845-BB1E6A98AE30}" destId="{8B798F26-36F1-C944-B20E-BBB374748740}" srcOrd="0" destOrd="0" presId="urn:microsoft.com/office/officeart/2005/8/layout/hierarchy4"/>
    <dgm:cxn modelId="{13AD4FD0-8C9E-5A48-B8D2-F69D6166D48F}" srcId="{06C64652-818C-0E40-9845-BB1E6A98AE30}" destId="{1CF108CC-E94E-E44A-ACF5-A3E3D2EA5D8D}" srcOrd="0" destOrd="0" parTransId="{FF5189B7-DC04-1D4C-9855-4291681F6C6E}" sibTransId="{AD487AB2-C123-604D-B78F-5B0CFDE2E4DF}"/>
    <dgm:cxn modelId="{6704FE24-A2C1-4CF5-91F1-7360413A0676}" type="presOf" srcId="{1CF108CC-E94E-E44A-ACF5-A3E3D2EA5D8D}" destId="{E66C2850-29B3-C046-8139-68C07AE35C55}" srcOrd="0" destOrd="0" presId="urn:microsoft.com/office/officeart/2005/8/layout/hierarchy4"/>
    <dgm:cxn modelId="{C6358F54-D497-41A9-898D-5C0A20346E9B}" type="presParOf" srcId="{8B798F26-36F1-C944-B20E-BBB374748740}" destId="{3CBCB21F-73B6-5946-9DA8-4C54F2EA55A9}" srcOrd="0" destOrd="0" presId="urn:microsoft.com/office/officeart/2005/8/layout/hierarchy4"/>
    <dgm:cxn modelId="{25300F50-6BBD-4E6E-B30C-98AB19BAD864}" type="presParOf" srcId="{3CBCB21F-73B6-5946-9DA8-4C54F2EA55A9}" destId="{E66C2850-29B3-C046-8139-68C07AE35C55}" srcOrd="0" destOrd="0" presId="urn:microsoft.com/office/officeart/2005/8/layout/hierarchy4"/>
    <dgm:cxn modelId="{901CE52A-9A48-484D-ADF3-2641F71AECB9}" type="presParOf" srcId="{3CBCB21F-73B6-5946-9DA8-4C54F2EA55A9}" destId="{1E11BDE5-6E33-5449-BA44-BF8D5317C38F}" srcOrd="1" destOrd="0" presId="urn:microsoft.com/office/officeart/2005/8/layout/hierarchy4"/>
    <dgm:cxn modelId="{34AB3294-2269-40F7-A44C-D7F05697A2C0}" type="presParOf" srcId="{3CBCB21F-73B6-5946-9DA8-4C54F2EA55A9}" destId="{62DA9BA8-9575-3F4E-B99B-EDE5870C5057}" srcOrd="2" destOrd="0" presId="urn:microsoft.com/office/officeart/2005/8/layout/hierarchy4"/>
    <dgm:cxn modelId="{94FBFDB9-276C-4870-A6D7-FFF15A40A8E7}" type="presParOf" srcId="{62DA9BA8-9575-3F4E-B99B-EDE5870C5057}" destId="{6453DAF3-CE15-AB4E-8559-8EA492ABB1EF}" srcOrd="0" destOrd="0" presId="urn:microsoft.com/office/officeart/2005/8/layout/hierarchy4"/>
    <dgm:cxn modelId="{B94D81E6-42C6-483A-9921-426AE83BF0E3}" type="presParOf" srcId="{6453DAF3-CE15-AB4E-8559-8EA492ABB1EF}" destId="{CD8A465C-1D63-034B-8A79-4FCBC32B98BF}" srcOrd="0" destOrd="0" presId="urn:microsoft.com/office/officeart/2005/8/layout/hierarchy4"/>
    <dgm:cxn modelId="{9ECF5F48-D144-43B1-AE0B-94C0A1604343}" type="presParOf" srcId="{6453DAF3-CE15-AB4E-8559-8EA492ABB1EF}" destId="{2255C10A-FCF1-354D-A895-25AF0F5F5A4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C2850-29B3-C046-8139-68C07AE35C55}">
      <dsp:nvSpPr>
        <dsp:cNvPr id="0" name=""/>
        <dsp:cNvSpPr/>
      </dsp:nvSpPr>
      <dsp:spPr>
        <a:xfrm>
          <a:off x="150" y="1583"/>
          <a:ext cx="2742899" cy="71564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</a:t>
          </a:r>
          <a:endParaRPr lang="en-US" sz="2400" kern="1200" dirty="0"/>
        </a:p>
      </dsp:txBody>
      <dsp:txXfrm>
        <a:off x="21110" y="22543"/>
        <a:ext cx="2700979" cy="673720"/>
      </dsp:txXfrm>
    </dsp:sp>
    <dsp:sp modelId="{D385A6DE-BC9A-6147-A3C8-2E2714CA0D0F}">
      <dsp:nvSpPr>
        <dsp:cNvPr id="0" name=""/>
        <dsp:cNvSpPr/>
      </dsp:nvSpPr>
      <dsp:spPr>
        <a:xfrm>
          <a:off x="150" y="766129"/>
          <a:ext cx="2742899" cy="71564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Ajax</a:t>
          </a:r>
          <a:endParaRPr lang="en-US" sz="2400" kern="1200" dirty="0"/>
        </a:p>
      </dsp:txBody>
      <dsp:txXfrm>
        <a:off x="21110" y="787089"/>
        <a:ext cx="2700979" cy="673720"/>
      </dsp:txXfrm>
    </dsp:sp>
    <dsp:sp modelId="{B4BC116A-89FD-9F46-990B-F9FD4ACE084A}">
      <dsp:nvSpPr>
        <dsp:cNvPr id="0" name=""/>
        <dsp:cNvSpPr/>
      </dsp:nvSpPr>
      <dsp:spPr>
        <a:xfrm>
          <a:off x="150" y="1530676"/>
          <a:ext cx="889396" cy="715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Jquery</a:t>
          </a:r>
          <a:r>
            <a:rPr lang="en-US" sz="1200" kern="1200" dirty="0" smtClean="0"/>
            <a:t>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layout</a:t>
          </a:r>
          <a:endParaRPr lang="en-US" sz="1200" kern="1200" dirty="0"/>
        </a:p>
      </dsp:txBody>
      <dsp:txXfrm>
        <a:off x="21110" y="1551636"/>
        <a:ext cx="847476" cy="673720"/>
      </dsp:txXfrm>
    </dsp:sp>
    <dsp:sp modelId="{9C3C5BED-9DCF-534D-8E22-FB5DCF023F71}">
      <dsp:nvSpPr>
        <dsp:cNvPr id="0" name=""/>
        <dsp:cNvSpPr/>
      </dsp:nvSpPr>
      <dsp:spPr>
        <a:xfrm>
          <a:off x="926901" y="1530676"/>
          <a:ext cx="889396" cy="715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Ace JS</a:t>
          </a:r>
          <a:endParaRPr lang="en-US" sz="1200" kern="1200" dirty="0"/>
        </a:p>
      </dsp:txBody>
      <dsp:txXfrm>
        <a:off x="947861" y="1551636"/>
        <a:ext cx="847476" cy="673720"/>
      </dsp:txXfrm>
    </dsp:sp>
    <dsp:sp modelId="{47B8CC02-FD4A-0247-8487-5329C56C6DD8}">
      <dsp:nvSpPr>
        <dsp:cNvPr id="0" name=""/>
        <dsp:cNvSpPr/>
      </dsp:nvSpPr>
      <dsp:spPr>
        <a:xfrm>
          <a:off x="1853803" y="1532259"/>
          <a:ext cx="889396" cy="715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Raphael.js</a:t>
          </a:r>
          <a:endParaRPr lang="en-US" sz="1200" kern="1200" dirty="0"/>
        </a:p>
      </dsp:txBody>
      <dsp:txXfrm>
        <a:off x="1874763" y="1553219"/>
        <a:ext cx="847476" cy="673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C2850-29B3-C046-8139-68C07AE35C55}">
      <dsp:nvSpPr>
        <dsp:cNvPr id="0" name=""/>
        <dsp:cNvSpPr/>
      </dsp:nvSpPr>
      <dsp:spPr>
        <a:xfrm>
          <a:off x="0" y="17896"/>
          <a:ext cx="5783722" cy="626982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Server</a:t>
          </a:r>
          <a:endParaRPr lang="en-US" sz="2100" kern="1200" dirty="0"/>
        </a:p>
      </dsp:txBody>
      <dsp:txXfrm>
        <a:off x="18364" y="36260"/>
        <a:ext cx="5746994" cy="590254"/>
      </dsp:txXfrm>
    </dsp:sp>
    <dsp:sp modelId="{CD8A465C-1D63-034B-8A79-4FCBC32B98BF}">
      <dsp:nvSpPr>
        <dsp:cNvPr id="0" name=""/>
        <dsp:cNvSpPr/>
      </dsp:nvSpPr>
      <dsp:spPr>
        <a:xfrm>
          <a:off x="2080" y="701847"/>
          <a:ext cx="3427930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en-US" sz="2100" kern="1200" dirty="0"/>
        </a:p>
      </dsp:txBody>
      <dsp:txXfrm>
        <a:off x="20444" y="720211"/>
        <a:ext cx="3391202" cy="590254"/>
      </dsp:txXfrm>
    </dsp:sp>
    <dsp:sp modelId="{B4BC116A-89FD-9F46-990B-F9FD4ACE084A}">
      <dsp:nvSpPr>
        <dsp:cNvPr id="0" name=""/>
        <dsp:cNvSpPr/>
      </dsp:nvSpPr>
      <dsp:spPr>
        <a:xfrm>
          <a:off x="2080" y="1403213"/>
          <a:ext cx="1119141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Servlet</a:t>
          </a:r>
          <a:endParaRPr lang="en-US" sz="2100" kern="1200" dirty="0"/>
        </a:p>
      </dsp:txBody>
      <dsp:txXfrm>
        <a:off x="20444" y="1421577"/>
        <a:ext cx="1082413" cy="590254"/>
      </dsp:txXfrm>
    </dsp:sp>
    <dsp:sp modelId="{27C44BB3-8C8D-914A-BB59-F57B93A0E6F6}">
      <dsp:nvSpPr>
        <dsp:cNvPr id="0" name=""/>
        <dsp:cNvSpPr/>
      </dsp:nvSpPr>
      <dsp:spPr>
        <a:xfrm>
          <a:off x="2080" y="2104579"/>
          <a:ext cx="1119141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Main Controller</a:t>
          </a:r>
          <a:endParaRPr lang="en-US" sz="1200" kern="1200" dirty="0"/>
        </a:p>
      </dsp:txBody>
      <dsp:txXfrm>
        <a:off x="20444" y="2122943"/>
        <a:ext cx="1082413" cy="590254"/>
      </dsp:txXfrm>
    </dsp:sp>
    <dsp:sp modelId="{42BF17D0-5B57-F44D-B5B6-BEC82EBB1A5E}">
      <dsp:nvSpPr>
        <dsp:cNvPr id="0" name=""/>
        <dsp:cNvSpPr/>
      </dsp:nvSpPr>
      <dsp:spPr>
        <a:xfrm>
          <a:off x="1168225" y="1403213"/>
          <a:ext cx="2261784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Parser</a:t>
          </a:r>
          <a:endParaRPr lang="en-US" sz="2100" kern="1200" dirty="0"/>
        </a:p>
      </dsp:txBody>
      <dsp:txXfrm>
        <a:off x="1186589" y="1421577"/>
        <a:ext cx="2225056" cy="590254"/>
      </dsp:txXfrm>
    </dsp:sp>
    <dsp:sp modelId="{1B8F5E1D-E712-D140-9063-62881342E59A}">
      <dsp:nvSpPr>
        <dsp:cNvPr id="0" name=""/>
        <dsp:cNvSpPr/>
      </dsp:nvSpPr>
      <dsp:spPr>
        <a:xfrm>
          <a:off x="1168225" y="2104579"/>
          <a:ext cx="1119141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Total Parser</a:t>
          </a:r>
          <a:endParaRPr lang="en-US" sz="1200" kern="1200" dirty="0"/>
        </a:p>
      </dsp:txBody>
      <dsp:txXfrm>
        <a:off x="1186589" y="2122943"/>
        <a:ext cx="1082413" cy="590254"/>
      </dsp:txXfrm>
    </dsp:sp>
    <dsp:sp modelId="{3B5DA72B-C3F3-8246-A300-0213624D5118}">
      <dsp:nvSpPr>
        <dsp:cNvPr id="0" name=""/>
        <dsp:cNvSpPr/>
      </dsp:nvSpPr>
      <dsp:spPr>
        <a:xfrm>
          <a:off x="2310868" y="2104579"/>
          <a:ext cx="1119141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Flow Parser</a:t>
          </a:r>
          <a:endParaRPr lang="en-US" sz="1200" kern="1200" dirty="0"/>
        </a:p>
      </dsp:txBody>
      <dsp:txXfrm>
        <a:off x="2329232" y="2122943"/>
        <a:ext cx="1082413" cy="590254"/>
      </dsp:txXfrm>
    </dsp:sp>
    <dsp:sp modelId="{5378A46C-D19D-D047-A7FE-CF78552483E6}">
      <dsp:nvSpPr>
        <dsp:cNvPr id="0" name=""/>
        <dsp:cNvSpPr/>
      </dsp:nvSpPr>
      <dsp:spPr>
        <a:xfrm>
          <a:off x="3524018" y="701847"/>
          <a:ext cx="2261784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en-US" sz="2100" kern="1200" dirty="0"/>
        </a:p>
      </dsp:txBody>
      <dsp:txXfrm>
        <a:off x="3542382" y="720211"/>
        <a:ext cx="2225056" cy="590254"/>
      </dsp:txXfrm>
    </dsp:sp>
    <dsp:sp modelId="{680F381E-263E-EE41-BE0A-0E227932368D}">
      <dsp:nvSpPr>
        <dsp:cNvPr id="0" name=""/>
        <dsp:cNvSpPr/>
      </dsp:nvSpPr>
      <dsp:spPr>
        <a:xfrm>
          <a:off x="3524018" y="1403213"/>
          <a:ext cx="2261784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Beans</a:t>
          </a:r>
          <a:endParaRPr lang="en-US" sz="2100" kern="1200" dirty="0"/>
        </a:p>
      </dsp:txBody>
      <dsp:txXfrm>
        <a:off x="3542382" y="1421577"/>
        <a:ext cx="2225056" cy="590254"/>
      </dsp:txXfrm>
    </dsp:sp>
    <dsp:sp modelId="{D260B05F-8DBD-104F-8EA6-2566C2DE50B8}">
      <dsp:nvSpPr>
        <dsp:cNvPr id="0" name=""/>
        <dsp:cNvSpPr/>
      </dsp:nvSpPr>
      <dsp:spPr>
        <a:xfrm>
          <a:off x="3524018" y="2104579"/>
          <a:ext cx="1119141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Statement</a:t>
          </a:r>
          <a:endParaRPr lang="en-US" sz="1200" kern="1200" dirty="0"/>
        </a:p>
      </dsp:txBody>
      <dsp:txXfrm>
        <a:off x="3542382" y="2122943"/>
        <a:ext cx="1082413" cy="590254"/>
      </dsp:txXfrm>
    </dsp:sp>
    <dsp:sp modelId="{C4E46E3D-2E14-F34C-B5F4-86E958BD92FB}">
      <dsp:nvSpPr>
        <dsp:cNvPr id="0" name=""/>
        <dsp:cNvSpPr/>
      </dsp:nvSpPr>
      <dsp:spPr>
        <a:xfrm>
          <a:off x="4666661" y="2104579"/>
          <a:ext cx="1119141" cy="626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Function</a:t>
          </a:r>
          <a:endParaRPr lang="en-US" sz="1200" kern="1200" dirty="0"/>
        </a:p>
      </dsp:txBody>
      <dsp:txXfrm>
        <a:off x="4685025" y="2122943"/>
        <a:ext cx="1082413" cy="590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C2850-29B3-C046-8139-68C07AE35C55}">
      <dsp:nvSpPr>
        <dsp:cNvPr id="0" name=""/>
        <dsp:cNvSpPr/>
      </dsp:nvSpPr>
      <dsp:spPr>
        <a:xfrm>
          <a:off x="0" y="0"/>
          <a:ext cx="4112966" cy="107510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ANTLR</a:t>
          </a:r>
          <a:endParaRPr lang="en-US" sz="3600" kern="1200" dirty="0"/>
        </a:p>
      </dsp:txBody>
      <dsp:txXfrm>
        <a:off x="31489" y="31489"/>
        <a:ext cx="4049988" cy="1012131"/>
      </dsp:txXfrm>
    </dsp:sp>
    <dsp:sp modelId="{CD8A465C-1D63-034B-8A79-4FCBC32B98BF}">
      <dsp:nvSpPr>
        <dsp:cNvPr id="0" name=""/>
        <dsp:cNvSpPr/>
      </dsp:nvSpPr>
      <dsp:spPr>
        <a:xfrm>
          <a:off x="2010" y="1185123"/>
          <a:ext cx="4112966" cy="107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JavaScript Grammar</a:t>
          </a:r>
          <a:endParaRPr lang="en-US" sz="3300" kern="1200" dirty="0"/>
        </a:p>
      </dsp:txBody>
      <dsp:txXfrm>
        <a:off x="33499" y="1216612"/>
        <a:ext cx="4049988" cy="101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9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8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9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8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0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3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095A-A5A9-43DB-9600-E6476007EC02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0B8A-EF7B-491B-AA09-457E86A8B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3112319"/>
              </p:ext>
            </p:extLst>
          </p:nvPr>
        </p:nvGraphicFramePr>
        <p:xfrm>
          <a:off x="342900" y="330200"/>
          <a:ext cx="27432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0897596"/>
              </p:ext>
            </p:extLst>
          </p:nvPr>
        </p:nvGraphicFramePr>
        <p:xfrm>
          <a:off x="470042" y="3546475"/>
          <a:ext cx="5787883" cy="273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6571065"/>
              </p:ext>
            </p:extLst>
          </p:nvPr>
        </p:nvGraphicFramePr>
        <p:xfrm>
          <a:off x="3378200" y="330200"/>
          <a:ext cx="4116987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99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>
            <a:off x="266700" y="3213100"/>
            <a:ext cx="8699500" cy="2705100"/>
          </a:xfrm>
          <a:prstGeom prst="bentUpArrow">
            <a:avLst>
              <a:gd name="adj1" fmla="val 35798"/>
              <a:gd name="adj2" fmla="val 25469"/>
              <a:gd name="adj3" fmla="val 3732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308600" y="1689100"/>
            <a:ext cx="1752600" cy="24765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00739" y="404664"/>
            <a:ext cx="2158998" cy="3384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6617" y="1052736"/>
            <a:ext cx="1867241" cy="816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6616" y="1952378"/>
            <a:ext cx="1867241" cy="816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6617" y="2852936"/>
            <a:ext cx="1867241" cy="816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Flowchart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0979" y="1198458"/>
            <a:ext cx="95859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Total Code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13478" y="366664"/>
            <a:ext cx="1999829" cy="3384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2170724" y="1419418"/>
            <a:ext cx="1170375" cy="10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3107" y="1035804"/>
            <a:ext cx="1593485" cy="1733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MainController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21419" y="364830"/>
            <a:ext cx="1999829" cy="3384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Parser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28134" y="1035805"/>
            <a:ext cx="1593485" cy="8169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JSParser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272462" y="1018239"/>
            <a:ext cx="95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Total Code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5069291" y="1239199"/>
            <a:ext cx="1283291" cy="10445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0739" y="4437112"/>
            <a:ext cx="8120509" cy="19036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Model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61379" y="4999534"/>
            <a:ext cx="2160239" cy="563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List &lt;Function&gt;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8771" y="5025449"/>
            <a:ext cx="2160239" cy="563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List &lt;</a:t>
            </a:r>
            <a:r>
              <a:rPr lang="en-US" altLang="ko-KR" sz="1400" dirty="0" err="1" smtClean="0"/>
              <a:t>CodeMap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6" name="왼쪽 화살표 25"/>
          <p:cNvSpPr/>
          <p:nvPr/>
        </p:nvSpPr>
        <p:spPr>
          <a:xfrm>
            <a:off x="2693027" y="5104964"/>
            <a:ext cx="3049093" cy="12423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3479" y="4880193"/>
            <a:ext cx="2287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Geek Depth,  Inner Code</a:t>
            </a:r>
            <a:endParaRPr lang="ko-KR" altLang="en-US" sz="1200" dirty="0"/>
          </a:p>
        </p:txBody>
      </p:sp>
      <p:sp>
        <p:nvSpPr>
          <p:cNvPr id="28" name="위로 굽은 화살표 27"/>
          <p:cNvSpPr/>
          <p:nvPr/>
        </p:nvSpPr>
        <p:spPr>
          <a:xfrm rot="16200000" flipH="1">
            <a:off x="6298333" y="3102668"/>
            <a:ext cx="3936231" cy="316835"/>
          </a:xfrm>
          <a:prstGeom prst="bentUpArrow">
            <a:avLst>
              <a:gd name="adj1" fmla="val 11696"/>
              <a:gd name="adj2" fmla="val 13828"/>
              <a:gd name="adj3" fmla="val 170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086425" y="1268760"/>
            <a:ext cx="333225" cy="484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화살표 31"/>
          <p:cNvSpPr/>
          <p:nvPr/>
        </p:nvSpPr>
        <p:spPr>
          <a:xfrm rot="10800000">
            <a:off x="2705591" y="5392995"/>
            <a:ext cx="3049093" cy="12423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05590" y="5168224"/>
            <a:ext cx="303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Processing-&gt;Matching Depth &amp; Code</a:t>
            </a:r>
            <a:endParaRPr lang="ko-KR" altLang="en-US" sz="1200" dirty="0"/>
          </a:p>
        </p:txBody>
      </p:sp>
      <p:sp>
        <p:nvSpPr>
          <p:cNvPr id="34" name="위로 굽은 화살표 33"/>
          <p:cNvSpPr/>
          <p:nvPr/>
        </p:nvSpPr>
        <p:spPr>
          <a:xfrm rot="5400000" flipH="1" flipV="1">
            <a:off x="6352120" y="3309632"/>
            <a:ext cx="3936231" cy="424410"/>
          </a:xfrm>
          <a:prstGeom prst="bentUpArrow">
            <a:avLst>
              <a:gd name="adj1" fmla="val 8866"/>
              <a:gd name="adj2" fmla="val 13828"/>
              <a:gd name="adj3" fmla="val 170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0800000" flipH="1">
            <a:off x="8108031" y="5438467"/>
            <a:ext cx="424410" cy="51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13307" y="1340768"/>
            <a:ext cx="103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Sorted Data</a:t>
            </a:r>
            <a:endParaRPr lang="ko-KR" altLang="en-US" sz="1200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5069291" y="1560127"/>
            <a:ext cx="1283290" cy="10445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24590" y="1949407"/>
            <a:ext cx="1593485" cy="8169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fCodeParser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670947" y="3889844"/>
            <a:ext cx="70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Code Parsing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260979" y="1879445"/>
            <a:ext cx="115212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Sorted Data</a:t>
            </a:r>
            <a:endParaRPr lang="ko-KR" altLang="en-US" sz="1200" dirty="0"/>
          </a:p>
        </p:txBody>
      </p:sp>
      <p:sp>
        <p:nvSpPr>
          <p:cNvPr id="43" name="오른쪽 화살표 42"/>
          <p:cNvSpPr/>
          <p:nvPr/>
        </p:nvSpPr>
        <p:spPr>
          <a:xfrm rot="10800000">
            <a:off x="2170724" y="2100405"/>
            <a:ext cx="1170375" cy="10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245834" y="2228767"/>
            <a:ext cx="115212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Inner Code</a:t>
            </a:r>
            <a:endParaRPr lang="ko-KR" altLang="en-US" sz="1200" dirty="0"/>
          </a:p>
        </p:txBody>
      </p:sp>
      <p:sp>
        <p:nvSpPr>
          <p:cNvPr id="45" name="오른쪽 화살표 44"/>
          <p:cNvSpPr/>
          <p:nvPr/>
        </p:nvSpPr>
        <p:spPr>
          <a:xfrm>
            <a:off x="2188971" y="2449727"/>
            <a:ext cx="1170375" cy="10445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262821" y="1933547"/>
            <a:ext cx="95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Inner Code</a:t>
            </a:r>
            <a:endParaRPr lang="ko-KR" altLang="en-US" sz="12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3038" y="2154507"/>
            <a:ext cx="1283291" cy="1044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861379" y="5661248"/>
            <a:ext cx="2160239" cy="563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List &lt;</a:t>
            </a:r>
            <a:r>
              <a:rPr lang="en-US" altLang="ko-KR" sz="1400" dirty="0" err="1"/>
              <a:t>Stment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4" name="위로 굽은 화살표 53"/>
          <p:cNvSpPr/>
          <p:nvPr/>
        </p:nvSpPr>
        <p:spPr>
          <a:xfrm rot="16200000" flipH="1">
            <a:off x="6556024" y="3684866"/>
            <a:ext cx="3760410" cy="656391"/>
          </a:xfrm>
          <a:prstGeom prst="bentUpArrow">
            <a:avLst>
              <a:gd name="adj1" fmla="val 6233"/>
              <a:gd name="adj2" fmla="val 9048"/>
              <a:gd name="adj3" fmla="val 1155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86426" y="2132856"/>
            <a:ext cx="67278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위로 굽은 화살표 55"/>
          <p:cNvSpPr/>
          <p:nvPr/>
        </p:nvSpPr>
        <p:spPr>
          <a:xfrm rot="5400000" flipH="1" flipV="1">
            <a:off x="6620798" y="3887814"/>
            <a:ext cx="3716834" cy="785569"/>
          </a:xfrm>
          <a:prstGeom prst="bentUpArrow">
            <a:avLst>
              <a:gd name="adj1" fmla="val 5441"/>
              <a:gd name="adj2" fmla="val 9263"/>
              <a:gd name="adj3" fmla="val 1131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0800000" flipH="1">
            <a:off x="8100392" y="6093296"/>
            <a:ext cx="752604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97962" y="2897464"/>
            <a:ext cx="1593485" cy="3391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ChangeStmList</a:t>
            </a:r>
            <a:endParaRPr lang="ko-KR" altLang="en-US" sz="14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97961" y="3305923"/>
            <a:ext cx="1593485" cy="3391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ChartSetting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173008" y="2276872"/>
            <a:ext cx="1139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Data(2d Array)</a:t>
            </a:r>
            <a:endParaRPr lang="ko-KR" altLang="en-US" sz="1050" dirty="0"/>
          </a:p>
        </p:txBody>
      </p:sp>
      <p:sp>
        <p:nvSpPr>
          <p:cNvPr id="61" name="오른쪽 화살표 60"/>
          <p:cNvSpPr/>
          <p:nvPr/>
        </p:nvSpPr>
        <p:spPr>
          <a:xfrm rot="10800000">
            <a:off x="5101000" y="2489169"/>
            <a:ext cx="1283291" cy="1044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U자형 화살표 61"/>
          <p:cNvSpPr/>
          <p:nvPr/>
        </p:nvSpPr>
        <p:spPr>
          <a:xfrm rot="5400000">
            <a:off x="5059224" y="2744890"/>
            <a:ext cx="430102" cy="288032"/>
          </a:xfrm>
          <a:prstGeom prst="uturnArrow">
            <a:avLst>
              <a:gd name="adj1" fmla="val 18774"/>
              <a:gd name="adj2" fmla="val 25000"/>
              <a:gd name="adj3" fmla="val 25000"/>
              <a:gd name="adj4" fmla="val 66856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64088" y="2668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Data</a:t>
            </a:r>
          </a:p>
          <a:p>
            <a:r>
              <a:rPr lang="en-US" altLang="ko-KR" sz="900" dirty="0" smtClean="0"/>
              <a:t>(2d Array)</a:t>
            </a:r>
            <a:endParaRPr lang="ko-KR" altLang="en-US" sz="900" dirty="0"/>
          </a:p>
        </p:txBody>
      </p:sp>
      <p:sp>
        <p:nvSpPr>
          <p:cNvPr id="64" name="U자형 화살표 63"/>
          <p:cNvSpPr/>
          <p:nvPr/>
        </p:nvSpPr>
        <p:spPr>
          <a:xfrm rot="5400000">
            <a:off x="5067608" y="3285957"/>
            <a:ext cx="430102" cy="288032"/>
          </a:xfrm>
          <a:prstGeom prst="uturnArrow">
            <a:avLst>
              <a:gd name="adj1" fmla="val 18774"/>
              <a:gd name="adj2" fmla="val 25000"/>
              <a:gd name="adj3" fmla="val 25000"/>
              <a:gd name="adj4" fmla="val 66856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64088" y="32261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Data</a:t>
            </a:r>
          </a:p>
          <a:p>
            <a:r>
              <a:rPr lang="en-US" altLang="ko-KR" sz="900" dirty="0" smtClean="0"/>
              <a:t>(1d Array)</a:t>
            </a:r>
            <a:endParaRPr lang="ko-KR" altLang="en-US" sz="900" dirty="0"/>
          </a:p>
        </p:txBody>
      </p:sp>
      <p:sp>
        <p:nvSpPr>
          <p:cNvPr id="66" name="U자형 화살표 65"/>
          <p:cNvSpPr/>
          <p:nvPr/>
        </p:nvSpPr>
        <p:spPr>
          <a:xfrm rot="5400000" flipH="1" flipV="1">
            <a:off x="2956385" y="3174992"/>
            <a:ext cx="430102" cy="288032"/>
          </a:xfrm>
          <a:prstGeom prst="uturnArrow">
            <a:avLst>
              <a:gd name="adj1" fmla="val 18774"/>
              <a:gd name="adj2" fmla="val 25000"/>
              <a:gd name="adj3" fmla="val 25000"/>
              <a:gd name="adj4" fmla="val 66856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2483768" y="3164727"/>
            <a:ext cx="58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Data</a:t>
            </a:r>
          </a:p>
          <a:p>
            <a:r>
              <a:rPr lang="en-US" altLang="ko-KR" sz="900" dirty="0" smtClean="0"/>
              <a:t>(1d </a:t>
            </a:r>
            <a:r>
              <a:rPr lang="en-US" altLang="ko-KR" sz="900" dirty="0" err="1" smtClean="0"/>
              <a:t>Arr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231144" y="2826958"/>
            <a:ext cx="115212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Sorted Data</a:t>
            </a:r>
            <a:endParaRPr lang="ko-KR" altLang="en-US" sz="1200" dirty="0"/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2145077" y="3018231"/>
            <a:ext cx="1170375" cy="10445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94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Kichul</dc:creator>
  <cp:lastModifiedBy>Kichul</cp:lastModifiedBy>
  <cp:revision>74</cp:revision>
  <dcterms:created xsi:type="dcterms:W3CDTF">2013-02-26T12:42:19Z</dcterms:created>
  <dcterms:modified xsi:type="dcterms:W3CDTF">2013-02-26T15:33:43Z</dcterms:modified>
</cp:coreProperties>
</file>