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AB6-C1CE-4A41-AF69-3310514E1072}" type="datetimeFigureOut">
              <a:rPr lang="ko-KR" altLang="en-US" smtClean="0"/>
              <a:t>2013-01-28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E39E-A877-4950-9BAB-21735384F1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AB6-C1CE-4A41-AF69-3310514E1072}" type="datetimeFigureOut">
              <a:rPr lang="ko-KR" altLang="en-US" smtClean="0"/>
              <a:t>2013-01-28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E39E-A877-4950-9BAB-21735384F1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AB6-C1CE-4A41-AF69-3310514E1072}" type="datetimeFigureOut">
              <a:rPr lang="ko-KR" altLang="en-US" smtClean="0"/>
              <a:t>2013-01-28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E39E-A877-4950-9BAB-21735384F1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AB6-C1CE-4A41-AF69-3310514E1072}" type="datetimeFigureOut">
              <a:rPr lang="ko-KR" altLang="en-US" smtClean="0"/>
              <a:t>2013-01-28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E39E-A877-4950-9BAB-21735384F1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AB6-C1CE-4A41-AF69-3310514E1072}" type="datetimeFigureOut">
              <a:rPr lang="ko-KR" altLang="en-US" smtClean="0"/>
              <a:t>2013-01-28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E39E-A877-4950-9BAB-21735384F1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AB6-C1CE-4A41-AF69-3310514E1072}" type="datetimeFigureOut">
              <a:rPr lang="ko-KR" altLang="en-US" smtClean="0"/>
              <a:t>2013-01-28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E39E-A877-4950-9BAB-21735384F1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AB6-C1CE-4A41-AF69-3310514E1072}" type="datetimeFigureOut">
              <a:rPr lang="ko-KR" altLang="en-US" smtClean="0"/>
              <a:t>2013-01-28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E39E-A877-4950-9BAB-21735384F1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AB6-C1CE-4A41-AF69-3310514E1072}" type="datetimeFigureOut">
              <a:rPr lang="ko-KR" altLang="en-US" smtClean="0"/>
              <a:t>2013-01-28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E39E-A877-4950-9BAB-21735384F1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AB6-C1CE-4A41-AF69-3310514E1072}" type="datetimeFigureOut">
              <a:rPr lang="ko-KR" altLang="en-US" smtClean="0"/>
              <a:t>2013-01-28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E39E-A877-4950-9BAB-21735384F1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AB6-C1CE-4A41-AF69-3310514E1072}" type="datetimeFigureOut">
              <a:rPr lang="ko-KR" altLang="en-US" smtClean="0"/>
              <a:t>2013-01-28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E39E-A877-4950-9BAB-21735384F1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AB6-C1CE-4A41-AF69-3310514E1072}" type="datetimeFigureOut">
              <a:rPr lang="ko-KR" altLang="en-US" smtClean="0"/>
              <a:t>2013-01-28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E39E-A877-4950-9BAB-21735384F1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30AB6-C1CE-4A41-AF69-3310514E1072}" type="datetimeFigureOut">
              <a:rPr lang="ko-KR" altLang="en-US" smtClean="0"/>
              <a:t>2013-01-28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E39E-A877-4950-9BAB-21735384F1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-171400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세부 개발 목적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1484784"/>
            <a:ext cx="4608512" cy="648072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chemeClr val="tx1"/>
                </a:solidFill>
                <a:latin typeface="+mj-lt"/>
              </a:rPr>
              <a:t>엣지</a:t>
            </a:r>
            <a:r>
              <a:rPr lang="ko-KR" altLang="en-US" sz="2800" dirty="0" smtClean="0">
                <a:solidFill>
                  <a:schemeClr val="tx1"/>
                </a:solidFill>
                <a:latin typeface="+mj-lt"/>
              </a:rPr>
              <a:t> 있게 기사 못써</a:t>
            </a:r>
            <a:r>
              <a:rPr lang="en-US" altLang="ko-KR" sz="2800" dirty="0" smtClean="0">
                <a:solidFill>
                  <a:schemeClr val="tx1"/>
                </a:solidFill>
                <a:latin typeface="+mj-lt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33718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사각형 설명선 5"/>
          <p:cNvSpPr/>
          <p:nvPr/>
        </p:nvSpPr>
        <p:spPr>
          <a:xfrm>
            <a:off x="971600" y="1484784"/>
            <a:ext cx="3960440" cy="648072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4355976" y="2348880"/>
            <a:ext cx="4356992" cy="3312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0"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7200" dirty="0">
                <a:latin typeface="+mj-lt"/>
              </a:rPr>
              <a:t>대학생들이 편집장으로 나서는 추세</a:t>
            </a:r>
          </a:p>
          <a:p>
            <a:pPr lvl="0" algn="ctr">
              <a:lnSpc>
                <a:spcPct val="120000"/>
              </a:lnSpc>
              <a:spcBef>
                <a:spcPct val="20000"/>
              </a:spcBef>
            </a:pPr>
            <a:endParaRPr lang="ko-KR" altLang="en-US" sz="7200" dirty="0">
              <a:latin typeface="+mj-lt"/>
            </a:endParaRPr>
          </a:p>
          <a:p>
            <a:pPr lvl="0"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7200" dirty="0">
                <a:latin typeface="+mj-lt"/>
              </a:rPr>
              <a:t>대학생 잡지 에디터</a:t>
            </a:r>
            <a:r>
              <a:rPr lang="en-US" altLang="ko-KR" sz="7200" dirty="0">
                <a:latin typeface="+mj-lt"/>
              </a:rPr>
              <a:t>? </a:t>
            </a:r>
            <a:endParaRPr lang="en-US" altLang="ko-KR" sz="7200" dirty="0" smtClean="0">
              <a:latin typeface="+mj-lt"/>
            </a:endParaRPr>
          </a:p>
          <a:p>
            <a:pPr lvl="0"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7200" dirty="0" smtClean="0">
                <a:latin typeface="+mj-lt"/>
              </a:rPr>
              <a:t>누리잡지를 </a:t>
            </a:r>
            <a:r>
              <a:rPr lang="ko-KR" altLang="en-US" sz="7200" dirty="0">
                <a:latin typeface="+mj-lt"/>
              </a:rPr>
              <a:t>이용하면 어렵지 않아요</a:t>
            </a:r>
            <a:r>
              <a:rPr lang="en-US" altLang="ko-KR" sz="7200" dirty="0">
                <a:latin typeface="+mj-lt"/>
              </a:rPr>
              <a:t>!</a:t>
            </a:r>
          </a:p>
          <a:p>
            <a:pPr lvl="0" algn="ctr">
              <a:lnSpc>
                <a:spcPct val="120000"/>
              </a:lnSpc>
              <a:spcBef>
                <a:spcPct val="20000"/>
              </a:spcBef>
            </a:pPr>
            <a:endParaRPr lang="en-US" altLang="ko-KR" sz="7200" dirty="0">
              <a:latin typeface="+mj-lt"/>
            </a:endParaRPr>
          </a:p>
          <a:p>
            <a:pPr lvl="0"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7200" dirty="0" smtClean="0">
                <a:latin typeface="+mj-lt"/>
              </a:rPr>
              <a:t>누리잡</a:t>
            </a:r>
            <a:r>
              <a:rPr lang="ko-KR" altLang="en-US" sz="7200" dirty="0">
                <a:latin typeface="+mj-lt"/>
              </a:rPr>
              <a:t>지</a:t>
            </a:r>
            <a:r>
              <a:rPr lang="ko-KR" altLang="en-US" sz="7200" dirty="0" smtClean="0">
                <a:latin typeface="+mj-lt"/>
              </a:rPr>
              <a:t>를 </a:t>
            </a:r>
            <a:r>
              <a:rPr lang="ko-KR" altLang="en-US" sz="7200" dirty="0">
                <a:latin typeface="+mj-lt"/>
              </a:rPr>
              <a:t>통해 누구든 </a:t>
            </a:r>
            <a:r>
              <a:rPr lang="en-US" altLang="ko-KR" sz="7200" dirty="0">
                <a:latin typeface="+mj-lt"/>
              </a:rPr>
              <a:t>!</a:t>
            </a:r>
          </a:p>
          <a:p>
            <a:pPr lvl="0" algn="ctr">
              <a:lnSpc>
                <a:spcPct val="120000"/>
              </a:lnSpc>
              <a:spcBef>
                <a:spcPct val="20000"/>
              </a:spcBef>
            </a:pPr>
            <a:endParaRPr lang="en-US" altLang="ko-KR" sz="7200" dirty="0">
              <a:latin typeface="+mj-lt"/>
            </a:endParaRPr>
          </a:p>
          <a:p>
            <a:pPr lvl="0" algn="ctr">
              <a:lnSpc>
                <a:spcPct val="170000"/>
              </a:lnSpc>
              <a:spcBef>
                <a:spcPct val="20000"/>
              </a:spcBef>
            </a:pPr>
            <a:r>
              <a:rPr lang="ko-KR" altLang="en-US" sz="7200" dirty="0">
                <a:latin typeface="+mj-lt"/>
              </a:rPr>
              <a:t>여럿이 공유해서 잡지를 </a:t>
            </a:r>
            <a:r>
              <a:rPr lang="ko-KR" altLang="en-US" sz="7200" dirty="0" err="1">
                <a:latin typeface="+mj-lt"/>
              </a:rPr>
              <a:t>만들가므로</a:t>
            </a:r>
            <a:r>
              <a:rPr lang="ko-KR" altLang="en-US" sz="7200" dirty="0">
                <a:latin typeface="+mj-lt"/>
              </a:rPr>
              <a:t> </a:t>
            </a:r>
            <a:r>
              <a:rPr lang="en-US" altLang="ko-KR" sz="7200" dirty="0" smtClean="0">
                <a:latin typeface="+mj-lt"/>
              </a:rPr>
              <a:t/>
            </a:r>
            <a:br>
              <a:rPr lang="en-US" altLang="ko-KR" sz="7200" dirty="0" smtClean="0">
                <a:latin typeface="+mj-lt"/>
              </a:rPr>
            </a:br>
            <a:r>
              <a:rPr lang="ko-KR" altLang="en-US" sz="7200" dirty="0" smtClean="0">
                <a:latin typeface="+mj-lt"/>
              </a:rPr>
              <a:t>꾸미는 </a:t>
            </a:r>
            <a:r>
              <a:rPr lang="ko-KR" altLang="en-US" sz="7200" dirty="0">
                <a:latin typeface="+mj-lt"/>
              </a:rPr>
              <a:t>재미</a:t>
            </a:r>
            <a:r>
              <a:rPr lang="en-US" altLang="ko-KR" sz="7200" dirty="0">
                <a:latin typeface="+mj-lt"/>
              </a:rPr>
              <a:t>! </a:t>
            </a:r>
            <a:r>
              <a:rPr lang="ko-KR" altLang="en-US" sz="7200" dirty="0" err="1">
                <a:latin typeface="+mj-lt"/>
              </a:rPr>
              <a:t>글쓰는</a:t>
            </a:r>
            <a:r>
              <a:rPr lang="ko-KR" altLang="en-US" sz="7200" dirty="0">
                <a:latin typeface="+mj-lt"/>
              </a:rPr>
              <a:t> 재미가 있어요</a:t>
            </a:r>
            <a:r>
              <a:rPr lang="en-US" altLang="ko-KR" sz="7200" dirty="0" smtClean="0">
                <a:latin typeface="+mj-lt"/>
              </a:rPr>
              <a:t>!</a:t>
            </a:r>
          </a:p>
          <a:p>
            <a:pPr lvl="0" algn="ctr">
              <a:lnSpc>
                <a:spcPct val="170000"/>
              </a:lnSpc>
              <a:spcBef>
                <a:spcPct val="20000"/>
              </a:spcBef>
            </a:pPr>
            <a:endParaRPr lang="en-US" altLang="ko-KR" sz="7200" dirty="0" smtClean="0">
              <a:latin typeface="+mj-lt"/>
            </a:endParaRPr>
          </a:p>
          <a:p>
            <a:pPr lvl="0" algn="ctr">
              <a:lnSpc>
                <a:spcPct val="170000"/>
              </a:lnSpc>
              <a:spcBef>
                <a:spcPct val="20000"/>
              </a:spcBef>
            </a:pPr>
            <a:endParaRPr lang="en-US" altLang="ko-KR" sz="7200" dirty="0" smtClean="0">
              <a:latin typeface="+mj-lt"/>
            </a:endParaRPr>
          </a:p>
          <a:p>
            <a:pPr lvl="0" algn="ctr">
              <a:lnSpc>
                <a:spcPct val="170000"/>
              </a:lnSpc>
              <a:spcBef>
                <a:spcPct val="20000"/>
              </a:spcBef>
            </a:pPr>
            <a:endParaRPr lang="en-US" altLang="ko-KR" sz="7200" dirty="0">
              <a:latin typeface="+mj-lt"/>
            </a:endParaRPr>
          </a:p>
          <a:p>
            <a:pPr lvl="0" algn="ctr">
              <a:spcBef>
                <a:spcPct val="20000"/>
              </a:spcBef>
            </a:pPr>
            <a:endParaRPr lang="en-US" altLang="ko-KR" sz="11200" dirty="0" err="1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세부 개발 목적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세부 개발 목적</dc:title>
  <dc:creator>박주영</dc:creator>
  <cp:lastModifiedBy>박주영</cp:lastModifiedBy>
  <cp:revision>3</cp:revision>
  <dcterms:created xsi:type="dcterms:W3CDTF">2013-01-28T10:39:43Z</dcterms:created>
  <dcterms:modified xsi:type="dcterms:W3CDTF">2013-01-28T11:00:10Z</dcterms:modified>
</cp:coreProperties>
</file>