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310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267" r:id="rId29"/>
    <p:sldId id="337" r:id="rId30"/>
    <p:sldId id="338" r:id="rId31"/>
    <p:sldId id="339" r:id="rId32"/>
    <p:sldId id="340" r:id="rId33"/>
    <p:sldId id="341" r:id="rId34"/>
    <p:sldId id="342" r:id="rId35"/>
    <p:sldId id="309" r:id="rId36"/>
    <p:sldId id="307" r:id="rId37"/>
    <p:sldId id="343" r:id="rId38"/>
    <p:sldId id="344" r:id="rId39"/>
    <p:sldId id="305" r:id="rId40"/>
    <p:sldId id="270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BD262F89-5CC0-4112-8023-0EEBF67867DD}">
      <dgm:prSet phldrT="[텍스트]"/>
      <dgm:spPr/>
      <dgm:t>
        <a:bodyPr/>
        <a:lstStyle/>
        <a:p>
          <a:pPr latinLnBrk="1"/>
          <a:r>
            <a:rPr lang="en-US" altLang="ko-KR" dirty="0" smtClean="0"/>
            <a:t>file1_1</a:t>
          </a:r>
          <a:endParaRPr lang="ko-KR" altLang="en-US" dirty="0"/>
        </a:p>
      </dgm:t>
    </dgm:pt>
    <dgm:pt modelId="{F6D82CAD-EE7F-44EF-88C4-B1F41F6290E6}" type="par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7B9C5EED-0C1B-4331-81AF-D63DB4FDC529}" type="sib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A6198AAD-F9F4-4FBB-A49C-C3D3A0E9FEF2}">
      <dgm:prSet phldrT="[텍스트]"/>
      <dgm:spPr/>
      <dgm:t>
        <a:bodyPr/>
        <a:lstStyle/>
        <a:p>
          <a:pPr latinLnBrk="1"/>
          <a:r>
            <a:rPr lang="en-US" altLang="ko-KR" dirty="0" smtClean="0"/>
            <a:t>file1_3</a:t>
          </a:r>
          <a:endParaRPr lang="ko-KR" altLang="en-US" dirty="0"/>
        </a:p>
      </dgm:t>
    </dgm:pt>
    <dgm:pt modelId="{A870EF2E-72DA-45DC-8E67-897BAF8F2EE7}" type="par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F07522E7-1078-4070-B47C-AB7CF133A585}" type="sib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19CF8306-2FD2-4BFF-B9C7-70A8D40E7E93}">
      <dgm:prSet phldrT="[텍스트]"/>
      <dgm:spPr/>
      <dgm:t>
        <a:bodyPr/>
        <a:lstStyle/>
        <a:p>
          <a:pPr latinLnBrk="1"/>
          <a:r>
            <a:rPr lang="en-US" altLang="ko-KR" dirty="0" smtClean="0"/>
            <a:t>file2_0</a:t>
          </a:r>
          <a:endParaRPr lang="ko-KR" altLang="en-US" dirty="0"/>
        </a:p>
      </dgm:t>
    </dgm:pt>
    <dgm:pt modelId="{59389D8C-52D2-4DEC-A5A0-7EB9B1FF9243}" type="par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52121639-089C-4AC9-B8E2-95B2F966F118}" type="sib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2343A41A-A60B-4037-8C5D-550229EBAA13}">
      <dgm:prSet phldrT="[텍스트]"/>
      <dgm:spPr/>
      <dgm:t>
        <a:bodyPr/>
        <a:lstStyle/>
        <a:p>
          <a:pPr latinLnBrk="1"/>
          <a:r>
            <a:rPr lang="en-US" altLang="ko-KR" dirty="0" smtClean="0"/>
            <a:t>file2_2</a:t>
          </a:r>
          <a:endParaRPr lang="ko-KR" altLang="en-US" dirty="0"/>
        </a:p>
      </dgm:t>
    </dgm:pt>
    <dgm:pt modelId="{31D47276-30E9-40FA-92A2-D34A439ECAF8}" type="par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C5A5910F-0C04-4B24-B3B1-EC6077E041F7}" type="sib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4CFE1AB7-5F30-4D0A-AF89-F9690D2266BC}">
      <dgm:prSet phldrT="[텍스트]"/>
      <dgm:spPr/>
      <dgm:t>
        <a:bodyPr/>
        <a:lstStyle/>
        <a:p>
          <a:pPr latinLnBrk="1"/>
          <a:r>
            <a:rPr lang="en-US" altLang="ko-KR" dirty="0" smtClean="0"/>
            <a:t>file3_1</a:t>
          </a:r>
          <a:endParaRPr lang="ko-KR" altLang="en-US" dirty="0"/>
        </a:p>
      </dgm:t>
    </dgm:pt>
    <dgm:pt modelId="{CFB5CA23-9A85-4DA5-8962-BA261311203D}" type="par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2E61E08B-E3C9-4CFE-BFC8-AD594B2C061B}" type="sib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173C841F-6738-40A3-B6BF-6CD1DFD005AC}">
      <dgm:prSet phldrT="[텍스트]"/>
      <dgm:spPr/>
      <dgm:t>
        <a:bodyPr/>
        <a:lstStyle/>
        <a:p>
          <a:pPr latinLnBrk="1"/>
          <a:r>
            <a:rPr lang="en-US" altLang="ko-KR" dirty="0" smtClean="0"/>
            <a:t>file4_0</a:t>
          </a:r>
          <a:endParaRPr lang="ko-KR" altLang="en-US" dirty="0"/>
        </a:p>
      </dgm:t>
    </dgm:pt>
    <dgm:pt modelId="{A660E9E2-0AC1-4443-A5B6-F8EB50F2BC70}" type="par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2DAF1838-C863-4738-8547-3BB34E0430C1}" type="sib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1AEA1E27-3B5C-4F94-BFFE-7E0AA0F6791D}">
      <dgm:prSet phldrT="[텍스트]"/>
      <dgm:spPr/>
      <dgm:t>
        <a:bodyPr/>
        <a:lstStyle/>
        <a:p>
          <a:pPr latinLnBrk="1"/>
          <a:r>
            <a:rPr lang="en-US" altLang="ko-KR" dirty="0" smtClean="0"/>
            <a:t>file4_2</a:t>
          </a:r>
          <a:endParaRPr lang="ko-KR" altLang="en-US" dirty="0"/>
        </a:p>
      </dgm:t>
    </dgm:pt>
    <dgm:pt modelId="{70955DE3-E30E-45C4-9090-D669C6A77631}" type="par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877B69AB-1D30-46A6-BEBB-7D94355ED7CC}" type="sib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2FEA93B2-2211-4A36-A538-51BA4DD9EDE6}">
      <dgm:prSet phldrT="[텍스트]"/>
      <dgm:spPr/>
      <dgm:t>
        <a:bodyPr/>
        <a:lstStyle/>
        <a:p>
          <a:pPr latinLnBrk="1"/>
          <a:r>
            <a:rPr lang="en-US" altLang="ko-KR" dirty="0" smtClean="0"/>
            <a:t>file4_4</a:t>
          </a:r>
          <a:endParaRPr lang="ko-KR" altLang="en-US" dirty="0"/>
        </a:p>
      </dgm:t>
    </dgm:pt>
    <dgm:pt modelId="{D9BDBB85-2A5C-4F31-9952-1E6784625A90}" type="parTrans" cxnId="{A93A9F59-CB2E-4CAB-9424-A8794761789B}">
      <dgm:prSet/>
      <dgm:spPr/>
      <dgm:t>
        <a:bodyPr/>
        <a:lstStyle/>
        <a:p>
          <a:pPr latinLnBrk="1"/>
          <a:endParaRPr lang="ko-KR" altLang="en-US"/>
        </a:p>
      </dgm:t>
    </dgm:pt>
    <dgm:pt modelId="{454FABE3-588D-4511-A4C7-763714C75758}" type="sibTrans" cxnId="{A93A9F59-CB2E-4CAB-9424-A8794761789B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73635317-BA91-4D03-A9CB-E48C575AB89E}" type="pres">
      <dgm:prSet presAssocID="{F6D82CAD-EE7F-44EF-88C4-B1F41F6290E6}" presName="Name23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F8737D0-8EE4-41B4-BEE4-A6B54852A029}" type="pres">
      <dgm:prSet presAssocID="{BD262F89-5CC0-4112-8023-0EEBF67867DD}" presName="hierRoot4" presStyleCnt="0"/>
      <dgm:spPr/>
    </dgm:pt>
    <dgm:pt modelId="{659BC84F-C89A-41F4-89B9-98AEC7219A9D}" type="pres">
      <dgm:prSet presAssocID="{BD262F89-5CC0-4112-8023-0EEBF67867DD}" presName="composite4" presStyleCnt="0"/>
      <dgm:spPr/>
    </dgm:pt>
    <dgm:pt modelId="{CFC09655-631A-477A-827E-84C0612F1C38}" type="pres">
      <dgm:prSet presAssocID="{BD262F89-5CC0-4112-8023-0EEBF67867DD}" presName="background4" presStyleLbl="node4" presStyleIdx="0" presStyleCnt="8"/>
      <dgm:spPr>
        <a:solidFill>
          <a:srgbClr val="FF0000"/>
        </a:solidFill>
      </dgm:spPr>
    </dgm:pt>
    <dgm:pt modelId="{75DE4DB3-23D9-4DF4-BD05-FF12EE3DBE05}" type="pres">
      <dgm:prSet presAssocID="{BD262F89-5CC0-4112-8023-0EEBF67867DD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DE01BF-819E-4624-B41F-1458294A94C3}" type="pres">
      <dgm:prSet presAssocID="{BD262F89-5CC0-4112-8023-0EEBF67867DD}" presName="hierChild5" presStyleCnt="0"/>
      <dgm:spPr/>
    </dgm:pt>
    <dgm:pt modelId="{8E64D255-B114-49D5-94BB-419476100898}" type="pres">
      <dgm:prSet presAssocID="{A870EF2E-72DA-45DC-8E67-897BAF8F2EE7}" presName="Name23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B910919-3C0C-4F47-825C-3E1AE019137C}" type="pres">
      <dgm:prSet presAssocID="{A6198AAD-F9F4-4FBB-A49C-C3D3A0E9FEF2}" presName="hierRoot4" presStyleCnt="0"/>
      <dgm:spPr/>
    </dgm:pt>
    <dgm:pt modelId="{6ABC6B7E-CAA5-4E02-9DCA-E90F35E1F818}" type="pres">
      <dgm:prSet presAssocID="{A6198AAD-F9F4-4FBB-A49C-C3D3A0E9FEF2}" presName="composite4" presStyleCnt="0"/>
      <dgm:spPr/>
    </dgm:pt>
    <dgm:pt modelId="{4AD745E1-E02B-4DF7-A4CD-3558FB2231CC}" type="pres">
      <dgm:prSet presAssocID="{A6198AAD-F9F4-4FBB-A49C-C3D3A0E9FEF2}" presName="background4" presStyleLbl="node4" presStyleIdx="1" presStyleCnt="8"/>
      <dgm:spPr>
        <a:solidFill>
          <a:srgbClr val="FF0000"/>
        </a:solidFill>
      </dgm:spPr>
    </dgm:pt>
    <dgm:pt modelId="{6DA2237F-91C2-49A2-8ED3-EC70BD7BDF78}" type="pres">
      <dgm:prSet presAssocID="{A6198AAD-F9F4-4FBB-A49C-C3D3A0E9FEF2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7C937-2D38-4E85-95CD-79FBFA3AC6B5}" type="pres">
      <dgm:prSet presAssocID="{A6198AAD-F9F4-4FBB-A49C-C3D3A0E9FEF2}" presName="hierChild5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/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2D0B1179-A56C-4275-B6CF-42A0602FC43F}" type="pres">
      <dgm:prSet presAssocID="{59389D8C-52D2-4DEC-A5A0-7EB9B1FF9243}" presName="Name23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F04F50F-8480-4B60-A7B2-9511FB6564AC}" type="pres">
      <dgm:prSet presAssocID="{19CF8306-2FD2-4BFF-B9C7-70A8D40E7E93}" presName="hierRoot4" presStyleCnt="0"/>
      <dgm:spPr/>
    </dgm:pt>
    <dgm:pt modelId="{8B150995-6066-497F-89CE-44A898296BA1}" type="pres">
      <dgm:prSet presAssocID="{19CF8306-2FD2-4BFF-B9C7-70A8D40E7E93}" presName="composite4" presStyleCnt="0"/>
      <dgm:spPr/>
    </dgm:pt>
    <dgm:pt modelId="{86CE49A4-559E-456B-A818-A33FB447B27B}" type="pres">
      <dgm:prSet presAssocID="{19CF8306-2FD2-4BFF-B9C7-70A8D40E7E93}" presName="background4" presStyleLbl="node4" presStyleIdx="2" presStyleCnt="8"/>
      <dgm:spPr>
        <a:solidFill>
          <a:srgbClr val="FF0000"/>
        </a:solidFill>
      </dgm:spPr>
    </dgm:pt>
    <dgm:pt modelId="{99EFDBE2-8B54-4CFC-899C-A772F05A7699}" type="pres">
      <dgm:prSet presAssocID="{19CF8306-2FD2-4BFF-B9C7-70A8D40E7E93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66B39-D961-428B-8856-2B0F30CB47FE}" type="pres">
      <dgm:prSet presAssocID="{19CF8306-2FD2-4BFF-B9C7-70A8D40E7E93}" presName="hierChild5" presStyleCnt="0"/>
      <dgm:spPr/>
    </dgm:pt>
    <dgm:pt modelId="{A1D5AFDB-7B33-4E94-B346-83FA5971BC8E}" type="pres">
      <dgm:prSet presAssocID="{31D47276-30E9-40FA-92A2-D34A439ECAF8}" presName="Name23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276E45C3-8AC1-4067-9323-16038082C1BC}" type="pres">
      <dgm:prSet presAssocID="{2343A41A-A60B-4037-8C5D-550229EBAA13}" presName="hierRoot4" presStyleCnt="0"/>
      <dgm:spPr/>
    </dgm:pt>
    <dgm:pt modelId="{37C9781D-FDAF-4F65-966F-BBF04B92734A}" type="pres">
      <dgm:prSet presAssocID="{2343A41A-A60B-4037-8C5D-550229EBAA13}" presName="composite4" presStyleCnt="0"/>
      <dgm:spPr/>
    </dgm:pt>
    <dgm:pt modelId="{5810B0FD-0391-4875-B961-BA04099C49CD}" type="pres">
      <dgm:prSet presAssocID="{2343A41A-A60B-4037-8C5D-550229EBAA13}" presName="background4" presStyleLbl="node4" presStyleIdx="3" presStyleCnt="8"/>
      <dgm:spPr>
        <a:solidFill>
          <a:srgbClr val="FF0000"/>
        </a:solidFill>
      </dgm:spPr>
    </dgm:pt>
    <dgm:pt modelId="{EEDC7E3B-373A-4B17-A760-7AD0CB1B1343}" type="pres">
      <dgm:prSet presAssocID="{2343A41A-A60B-4037-8C5D-550229EBAA1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5D8CE-2BFD-46FB-B9B8-7B6643703421}" type="pres">
      <dgm:prSet presAssocID="{2343A41A-A60B-4037-8C5D-550229EBAA13}" presName="hierChild5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/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CE1375DC-F03C-4608-994E-CA9B5A560C61}" type="pres">
      <dgm:prSet presAssocID="{CFB5CA23-9A85-4DA5-8962-BA261311203D}" presName="Name23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B108B59E-4404-4C9E-99D4-81AD1D40C92D}" type="pres">
      <dgm:prSet presAssocID="{4CFE1AB7-5F30-4D0A-AF89-F9690D2266BC}" presName="hierRoot4" presStyleCnt="0"/>
      <dgm:spPr/>
    </dgm:pt>
    <dgm:pt modelId="{312C1E6F-4686-44EE-8CBF-49124C6ACD9E}" type="pres">
      <dgm:prSet presAssocID="{4CFE1AB7-5F30-4D0A-AF89-F9690D2266BC}" presName="composite4" presStyleCnt="0"/>
      <dgm:spPr/>
    </dgm:pt>
    <dgm:pt modelId="{89E18348-7A29-471C-9537-3CE4286711B5}" type="pres">
      <dgm:prSet presAssocID="{4CFE1AB7-5F30-4D0A-AF89-F9690D2266BC}" presName="background4" presStyleLbl="node4" presStyleIdx="4" presStyleCnt="8"/>
      <dgm:spPr>
        <a:solidFill>
          <a:srgbClr val="FF0000"/>
        </a:solidFill>
      </dgm:spPr>
    </dgm:pt>
    <dgm:pt modelId="{B37224D3-FFA8-4F8C-82DB-1BC4B6D89FEF}" type="pres">
      <dgm:prSet presAssocID="{4CFE1AB7-5F30-4D0A-AF89-F9690D2266BC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49886-54EF-4895-A3F4-3189F1EBC9BB}" type="pres">
      <dgm:prSet presAssocID="{4CFE1AB7-5F30-4D0A-AF89-F9690D2266BC}" presName="hierChild5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/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  <dgm:pt modelId="{A8853A7D-FB4B-4864-A099-196709B05315}" type="pres">
      <dgm:prSet presAssocID="{A660E9E2-0AC1-4443-A5B6-F8EB50F2BC70}" presName="Name23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98745DBF-18E2-416E-BF09-6AC3D20493B7}" type="pres">
      <dgm:prSet presAssocID="{173C841F-6738-40A3-B6BF-6CD1DFD005AC}" presName="hierRoot4" presStyleCnt="0"/>
      <dgm:spPr/>
    </dgm:pt>
    <dgm:pt modelId="{427DB838-B245-4CFC-A2AA-A80129EFE733}" type="pres">
      <dgm:prSet presAssocID="{173C841F-6738-40A3-B6BF-6CD1DFD005AC}" presName="composite4" presStyleCnt="0"/>
      <dgm:spPr/>
    </dgm:pt>
    <dgm:pt modelId="{C5974A7D-2398-49A8-A0D2-CB1485C2ED5D}" type="pres">
      <dgm:prSet presAssocID="{173C841F-6738-40A3-B6BF-6CD1DFD005AC}" presName="background4" presStyleLbl="node4" presStyleIdx="5" presStyleCnt="8"/>
      <dgm:spPr>
        <a:solidFill>
          <a:srgbClr val="FF0000"/>
        </a:solidFill>
      </dgm:spPr>
    </dgm:pt>
    <dgm:pt modelId="{0A536FF9-FC6E-444D-85B5-76B4B906EA52}" type="pres">
      <dgm:prSet presAssocID="{173C841F-6738-40A3-B6BF-6CD1DFD005AC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83E21-E83F-4342-8487-A86D88F73293}" type="pres">
      <dgm:prSet presAssocID="{173C841F-6738-40A3-B6BF-6CD1DFD005AC}" presName="hierChild5" presStyleCnt="0"/>
      <dgm:spPr/>
    </dgm:pt>
    <dgm:pt modelId="{25971870-A5FF-4824-B24D-0839DF6EB92B}" type="pres">
      <dgm:prSet presAssocID="{70955DE3-E30E-45C4-9090-D669C6A77631}" presName="Name23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3A95DB19-58A1-4D0D-9A60-BB651784AF0C}" type="pres">
      <dgm:prSet presAssocID="{1AEA1E27-3B5C-4F94-BFFE-7E0AA0F6791D}" presName="hierRoot4" presStyleCnt="0"/>
      <dgm:spPr/>
    </dgm:pt>
    <dgm:pt modelId="{6844305B-A8B1-4998-BF5D-4B9DF014AD4E}" type="pres">
      <dgm:prSet presAssocID="{1AEA1E27-3B5C-4F94-BFFE-7E0AA0F6791D}" presName="composite4" presStyleCnt="0"/>
      <dgm:spPr/>
    </dgm:pt>
    <dgm:pt modelId="{A214D667-2AE4-4947-934F-038E33767479}" type="pres">
      <dgm:prSet presAssocID="{1AEA1E27-3B5C-4F94-BFFE-7E0AA0F6791D}" presName="background4" presStyleLbl="node4" presStyleIdx="6" presStyleCnt="8"/>
      <dgm:spPr>
        <a:solidFill>
          <a:srgbClr val="FF0000"/>
        </a:solidFill>
      </dgm:spPr>
    </dgm:pt>
    <dgm:pt modelId="{592D6810-E4CE-4194-9528-A2C618D28BC3}" type="pres">
      <dgm:prSet presAssocID="{1AEA1E27-3B5C-4F94-BFFE-7E0AA0F6791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7A269-8A08-4E00-AA0E-28B8A82222D4}" type="pres">
      <dgm:prSet presAssocID="{1AEA1E27-3B5C-4F94-BFFE-7E0AA0F6791D}" presName="hierChild5" presStyleCnt="0"/>
      <dgm:spPr/>
    </dgm:pt>
    <dgm:pt modelId="{17ED9787-ACF2-4A22-A5EA-FEF6CF70B2FC}" type="pres">
      <dgm:prSet presAssocID="{D9BDBB85-2A5C-4F31-9952-1E6784625A90}" presName="Name23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6553A98C-11D2-4C80-B925-EC263956005C}" type="pres">
      <dgm:prSet presAssocID="{2FEA93B2-2211-4A36-A538-51BA4DD9EDE6}" presName="hierRoot4" presStyleCnt="0"/>
      <dgm:spPr/>
    </dgm:pt>
    <dgm:pt modelId="{B3914DB4-D373-4025-9539-52F4E92889A0}" type="pres">
      <dgm:prSet presAssocID="{2FEA93B2-2211-4A36-A538-51BA4DD9EDE6}" presName="composite4" presStyleCnt="0"/>
      <dgm:spPr/>
    </dgm:pt>
    <dgm:pt modelId="{BB94D1B3-C976-4208-B83A-E071725674DF}" type="pres">
      <dgm:prSet presAssocID="{2FEA93B2-2211-4A36-A538-51BA4DD9EDE6}" presName="background4" presStyleLbl="node4" presStyleIdx="7" presStyleCnt="8"/>
      <dgm:spPr>
        <a:solidFill>
          <a:srgbClr val="FF0000"/>
        </a:solidFill>
      </dgm:spPr>
    </dgm:pt>
    <dgm:pt modelId="{C51AF723-16A4-40D2-9556-405A1FBA6D72}" type="pres">
      <dgm:prSet presAssocID="{2FEA93B2-2211-4A36-A538-51BA4DD9EDE6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3FC4C-6C2C-4119-9DCD-CDCFD4321600}" type="pres">
      <dgm:prSet presAssocID="{2FEA93B2-2211-4A36-A538-51BA4DD9EDE6}" presName="hierChild5" presStyleCnt="0"/>
      <dgm:spPr/>
    </dgm:pt>
  </dgm:ptLst>
  <dgm:cxnLst>
    <dgm:cxn modelId="{BDA771D0-31ED-49B0-A1C9-474BCB2300C5}" type="presOf" srcId="{19CF8306-2FD2-4BFF-B9C7-70A8D40E7E93}" destId="{99EFDBE2-8B54-4CFC-899C-A772F05A7699}" srcOrd="0" destOrd="0" presId="urn:microsoft.com/office/officeart/2005/8/layout/hierarchy1"/>
    <dgm:cxn modelId="{8B26FB6B-6F62-4016-927D-4B77ADD01E07}" srcId="{AEA2099C-63D0-49B3-8C90-4DBA41D5CB98}" destId="{4CFE1AB7-5F30-4D0A-AF89-F9690D2266BC}" srcOrd="0" destOrd="0" parTransId="{CFB5CA23-9A85-4DA5-8962-BA261311203D}" sibTransId="{2E61E08B-E3C9-4CFE-BFC8-AD594B2C061B}"/>
    <dgm:cxn modelId="{E4A278D2-9B07-4723-8363-1B6440BD0111}" type="presOf" srcId="{F1C58BFC-B788-4E84-9843-5F3B357F2B04}" destId="{C4180D4C-FC39-4CAC-A4B2-ED7329AEE820}" srcOrd="0" destOrd="0" presId="urn:microsoft.com/office/officeart/2005/8/layout/hierarchy1"/>
    <dgm:cxn modelId="{DC46955C-AD7F-49DD-8C6E-A60FF2151F9A}" type="presOf" srcId="{AEA2099C-63D0-49B3-8C90-4DBA41D5CB98}" destId="{B5BFE3A3-E380-4141-9839-A8255F8502A1}" srcOrd="0" destOrd="0" presId="urn:microsoft.com/office/officeart/2005/8/layout/hierarchy1"/>
    <dgm:cxn modelId="{24D3AE2F-0E4B-4891-B110-DB2C4E4F8614}" srcId="{BD262F89-5CC0-4112-8023-0EEBF67867DD}" destId="{A6198AAD-F9F4-4FBB-A49C-C3D3A0E9FEF2}" srcOrd="0" destOrd="0" parTransId="{A870EF2E-72DA-45DC-8E67-897BAF8F2EE7}" sibTransId="{F07522E7-1078-4070-B47C-AB7CF133A585}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AF34D634-69C6-475B-A98A-39044B2E85BE}" type="presOf" srcId="{1AEA1E27-3B5C-4F94-BFFE-7E0AA0F6791D}" destId="{592D6810-E4CE-4194-9528-A2C618D28BC3}" srcOrd="0" destOrd="0" presId="urn:microsoft.com/office/officeart/2005/8/layout/hierarchy1"/>
    <dgm:cxn modelId="{EE69A6DE-69B6-4062-AAC8-D05ACA300399}" srcId="{F1C58BFC-B788-4E84-9843-5F3B357F2B04}" destId="{BD262F89-5CC0-4112-8023-0EEBF67867DD}" srcOrd="0" destOrd="0" parTransId="{F6D82CAD-EE7F-44EF-88C4-B1F41F6290E6}" sibTransId="{7B9C5EED-0C1B-4331-81AF-D63DB4FDC529}"/>
    <dgm:cxn modelId="{01936D17-7581-4495-A281-AF9700D1E376}" type="presOf" srcId="{CAE73F19-F211-4DF2-94F9-DEC5511145A4}" destId="{7C9949B7-B5F5-412A-A26B-28532AA6392C}" srcOrd="0" destOrd="0" presId="urn:microsoft.com/office/officeart/2005/8/layout/hierarchy1"/>
    <dgm:cxn modelId="{03271598-D4F6-4A49-9CDF-289E45417312}" type="presOf" srcId="{7805B8ED-753C-4142-8B62-5075859EC416}" destId="{28420696-F5B9-4BBD-8F2C-84649309E945}" srcOrd="0" destOrd="0" presId="urn:microsoft.com/office/officeart/2005/8/layout/hierarchy1"/>
    <dgm:cxn modelId="{2804E248-328D-4E00-9F59-994634663349}" srcId="{02328ADE-C904-4A20-B476-A6B99B745C7E}" destId="{19CF8306-2FD2-4BFF-B9C7-70A8D40E7E93}" srcOrd="0" destOrd="0" parTransId="{59389D8C-52D2-4DEC-A5A0-7EB9B1FF9243}" sibTransId="{52121639-089C-4AC9-B8E2-95B2F966F118}"/>
    <dgm:cxn modelId="{72B83EC1-CD91-4B51-ABC3-19DF502EBDC9}" type="presOf" srcId="{CFB5CA23-9A85-4DA5-8962-BA261311203D}" destId="{CE1375DC-F03C-4608-994E-CA9B5A560C61}" srcOrd="0" destOrd="0" presId="urn:microsoft.com/office/officeart/2005/8/layout/hierarchy1"/>
    <dgm:cxn modelId="{DC5334B0-D73F-4FC0-8930-D33ED7AACD39}" type="presOf" srcId="{DD11DBCF-7E7F-41CE-848D-C1C567799FA0}" destId="{4D9C8E98-8D96-46C7-8C01-22DFAA3A4E7C}" srcOrd="0" destOrd="0" presId="urn:microsoft.com/office/officeart/2005/8/layout/hierarchy1"/>
    <dgm:cxn modelId="{B7541F21-3081-47BA-9E83-79452A701D12}" srcId="{082FF0DA-3CBA-4A95-97A3-C077264670CD}" destId="{173C841F-6738-40A3-B6BF-6CD1DFD005AC}" srcOrd="0" destOrd="0" parTransId="{A660E9E2-0AC1-4443-A5B6-F8EB50F2BC70}" sibTransId="{2DAF1838-C863-4738-8547-3BB34E0430C1}"/>
    <dgm:cxn modelId="{B5B16185-08DE-4DFE-BE7D-A03B86FEF443}" type="presOf" srcId="{4CFE1AB7-5F30-4D0A-AF89-F9690D2266BC}" destId="{B37224D3-FFA8-4F8C-82DB-1BC4B6D89FEF}" srcOrd="0" destOrd="0" presId="urn:microsoft.com/office/officeart/2005/8/layout/hierarchy1"/>
    <dgm:cxn modelId="{371DABF5-48E7-4532-9CB7-08543B936135}" type="presOf" srcId="{9235ED17-ECAD-4366-9244-CD605DAC561B}" destId="{5345BA36-5173-4C4C-B181-AC6E71B597F7}" srcOrd="0" destOrd="0" presId="urn:microsoft.com/office/officeart/2005/8/layout/hierarchy1"/>
    <dgm:cxn modelId="{B61B23F3-CE75-4922-ACF3-E313E343BDE8}" type="presOf" srcId="{A660E9E2-0AC1-4443-A5B6-F8EB50F2BC70}" destId="{A8853A7D-FB4B-4864-A099-196709B05315}" srcOrd="0" destOrd="0" presId="urn:microsoft.com/office/officeart/2005/8/layout/hierarchy1"/>
    <dgm:cxn modelId="{DC2B5910-7D9A-4306-B09B-C77EDACF1DFE}" type="presOf" srcId="{A22FC539-E664-42A5-A6E7-04BF9B6FB449}" destId="{F572B4F2-26C4-4424-B9A6-286DA316881B}" srcOrd="0" destOrd="0" presId="urn:microsoft.com/office/officeart/2005/8/layout/hierarchy1"/>
    <dgm:cxn modelId="{5239CA29-CF41-4930-A7AD-7985C27AD68A}" type="presOf" srcId="{D1016050-4BED-484F-95EC-B168D97561BF}" destId="{C3D03422-0D07-49F2-99DD-E3686F4F3092}" srcOrd="0" destOrd="0" presId="urn:microsoft.com/office/officeart/2005/8/layout/hierarchy1"/>
    <dgm:cxn modelId="{713D4721-0744-41C7-A8E6-78E19F3BC113}" type="presOf" srcId="{901C3FFC-BF72-458F-9BFD-9E02ED0A0916}" destId="{78D5DFF2-AF97-464E-93F2-F22F3C0370CD}" srcOrd="0" destOrd="0" presId="urn:microsoft.com/office/officeart/2005/8/layout/hierarchy1"/>
    <dgm:cxn modelId="{B54C4032-E627-45A1-8E43-8D6298BEBE22}" type="presOf" srcId="{BD262F89-5CC0-4112-8023-0EEBF67867DD}" destId="{75DE4DB3-23D9-4DF4-BD05-FF12EE3DBE05}" srcOrd="0" destOrd="0" presId="urn:microsoft.com/office/officeart/2005/8/layout/hierarchy1"/>
    <dgm:cxn modelId="{EA65E8E0-40F4-4A73-AF33-76D82D612BF4}" type="presOf" srcId="{A870EF2E-72DA-45DC-8E67-897BAF8F2EE7}" destId="{8E64D255-B114-49D5-94BB-419476100898}" srcOrd="0" destOrd="0" presId="urn:microsoft.com/office/officeart/2005/8/layout/hierarchy1"/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A9EFAA1C-7BDC-47BA-8BAF-B7A0E76C261B}" type="presOf" srcId="{31D47276-30E9-40FA-92A2-D34A439ECAF8}" destId="{A1D5AFDB-7B33-4E94-B346-83FA5971BC8E}" srcOrd="0" destOrd="0" presId="urn:microsoft.com/office/officeart/2005/8/layout/hierarchy1"/>
    <dgm:cxn modelId="{A5CF3972-2DBC-4FA5-B93C-A50870F37B2F}" type="presOf" srcId="{45BB1D59-9D85-461F-9E40-461165E46BB7}" destId="{24000553-5AC2-468D-B779-6DDAD84F3CDF}" srcOrd="0" destOrd="0" presId="urn:microsoft.com/office/officeart/2005/8/layout/hierarchy1"/>
    <dgm:cxn modelId="{46B043CB-D1FE-442B-9D7D-27EF918027BE}" srcId="{19CF8306-2FD2-4BFF-B9C7-70A8D40E7E93}" destId="{2343A41A-A60B-4037-8C5D-550229EBAA13}" srcOrd="0" destOrd="0" parTransId="{31D47276-30E9-40FA-92A2-D34A439ECAF8}" sibTransId="{C5A5910F-0C04-4B24-B3B1-EC6077E041F7}"/>
    <dgm:cxn modelId="{1FD83B5D-A89D-4A8D-906A-89DCB0A5DCB5}" type="presOf" srcId="{F6D82CAD-EE7F-44EF-88C4-B1F41F6290E6}" destId="{73635317-BA91-4D03-A9CB-E48C575AB89E}" srcOrd="0" destOrd="0" presId="urn:microsoft.com/office/officeart/2005/8/layout/hierarchy1"/>
    <dgm:cxn modelId="{9B62BC0C-8055-4A03-863E-6DEC2D2D07CB}" type="presOf" srcId="{A6198AAD-F9F4-4FBB-A49C-C3D3A0E9FEF2}" destId="{6DA2237F-91C2-49A2-8ED3-EC70BD7BDF78}" srcOrd="0" destOrd="0" presId="urn:microsoft.com/office/officeart/2005/8/layout/hierarchy1"/>
    <dgm:cxn modelId="{0E31455A-17EF-4D0D-BD54-7CD5A1D63E67}" type="presOf" srcId="{70955DE3-E30E-45C4-9090-D669C6A77631}" destId="{25971870-A5FF-4824-B24D-0839DF6EB92B}" srcOrd="0" destOrd="0" presId="urn:microsoft.com/office/officeart/2005/8/layout/hierarchy1"/>
    <dgm:cxn modelId="{1FD1BE6C-D7E9-419B-A5B6-F5A72AB5F577}" type="presOf" srcId="{082FF0DA-3CBA-4A95-97A3-C077264670CD}" destId="{FB828BA4-77B8-4766-AB29-FF8D637937D8}" srcOrd="0" destOrd="0" presId="urn:microsoft.com/office/officeart/2005/8/layout/hierarchy1"/>
    <dgm:cxn modelId="{076423CD-1BBA-49B4-B70B-9ACAD4F5DB13}" type="presOf" srcId="{59389D8C-52D2-4DEC-A5A0-7EB9B1FF9243}" destId="{2D0B1179-A56C-4275-B6CF-42A0602FC43F}" srcOrd="0" destOrd="0" presId="urn:microsoft.com/office/officeart/2005/8/layout/hierarchy1"/>
    <dgm:cxn modelId="{9B91D0F8-3C1F-4626-95D8-3BAC05523070}" type="presOf" srcId="{D9BDBB85-2A5C-4F31-9952-1E6784625A90}" destId="{17ED9787-ACF2-4A22-A5EA-FEF6CF70B2FC}" srcOrd="0" destOrd="0" presId="urn:microsoft.com/office/officeart/2005/8/layout/hierarchy1"/>
    <dgm:cxn modelId="{6CAA3FED-2D4F-4A73-BB1B-2D5C2E4C5231}" type="presOf" srcId="{2343A41A-A60B-4037-8C5D-550229EBAA13}" destId="{EEDC7E3B-373A-4B17-A760-7AD0CB1B1343}" srcOrd="0" destOrd="0" presId="urn:microsoft.com/office/officeart/2005/8/layout/hierarchy1"/>
    <dgm:cxn modelId="{B7C9FBAD-BF30-4075-87E4-D275DBAB1009}" type="presOf" srcId="{02328ADE-C904-4A20-B476-A6B99B745C7E}" destId="{72D0B79D-C433-4481-BF9C-DB203FC8DCBF}" srcOrd="0" destOrd="0" presId="urn:microsoft.com/office/officeart/2005/8/layout/hierarchy1"/>
    <dgm:cxn modelId="{6D073B15-EFDA-45D1-BAC7-B1940699BB19}" type="presOf" srcId="{173C841F-6738-40A3-B6BF-6CD1DFD005AC}" destId="{0A536FF9-FC6E-444D-85B5-76B4B906EA52}" srcOrd="0" destOrd="0" presId="urn:microsoft.com/office/officeart/2005/8/layout/hierarchy1"/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638D25F0-C8AE-4D93-8229-B1AB06D7516A}" type="presOf" srcId="{EA3DB90B-BBC1-457C-94B9-1286C2896931}" destId="{FB455FCE-C5D1-4ABE-9AB8-E48AEBBE25A2}" srcOrd="0" destOrd="0" presId="urn:microsoft.com/office/officeart/2005/8/layout/hierarchy1"/>
    <dgm:cxn modelId="{C1A2C118-A1B8-4163-9A2E-FC4829CCFDD0}" type="presOf" srcId="{E3334F7C-4B2A-4697-9E46-9C0B9A438B11}" destId="{5D066431-9918-400D-AE6C-DCDDF0BBB2B6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5B26FA9D-C05B-48FB-BE39-3A7F2073D373}" srcId="{173C841F-6738-40A3-B6BF-6CD1DFD005AC}" destId="{1AEA1E27-3B5C-4F94-BFFE-7E0AA0F6791D}" srcOrd="0" destOrd="0" parTransId="{70955DE3-E30E-45C4-9090-D669C6A77631}" sibTransId="{877B69AB-1D30-46A6-BEBB-7D94355ED7CC}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EF3EFFD8-AA2E-46F5-B9E1-300B2DE00C94}" type="presOf" srcId="{2FEA93B2-2211-4A36-A538-51BA4DD9EDE6}" destId="{C51AF723-16A4-40D2-9556-405A1FBA6D72}" srcOrd="0" destOrd="0" presId="urn:microsoft.com/office/officeart/2005/8/layout/hierarchy1"/>
    <dgm:cxn modelId="{A93A9F59-CB2E-4CAB-9424-A8794761789B}" srcId="{1AEA1E27-3B5C-4F94-BFFE-7E0AA0F6791D}" destId="{2FEA93B2-2211-4A36-A538-51BA4DD9EDE6}" srcOrd="0" destOrd="0" parTransId="{D9BDBB85-2A5C-4F31-9952-1E6784625A90}" sibTransId="{454FABE3-588D-4511-A4C7-763714C75758}"/>
    <dgm:cxn modelId="{55E0E151-5CD2-4993-9BAA-D6740CC249BA}" type="presParOf" srcId="{28420696-F5B9-4BBD-8F2C-84649309E945}" destId="{45A58895-17BE-46D0-91B1-F33A9E128900}" srcOrd="0" destOrd="0" presId="urn:microsoft.com/office/officeart/2005/8/layout/hierarchy1"/>
    <dgm:cxn modelId="{B8A71B04-697B-4A3A-8B93-FD78B5FA17BE}" type="presParOf" srcId="{45A58895-17BE-46D0-91B1-F33A9E128900}" destId="{4EC6147B-C2ED-425E-9705-9DAD982F33B1}" srcOrd="0" destOrd="0" presId="urn:microsoft.com/office/officeart/2005/8/layout/hierarchy1"/>
    <dgm:cxn modelId="{6B308516-3D9B-46F8-81A2-BAEB6A94672F}" type="presParOf" srcId="{4EC6147B-C2ED-425E-9705-9DAD982F33B1}" destId="{1084561C-EEB3-4312-8F25-C00E3143D7C9}" srcOrd="0" destOrd="0" presId="urn:microsoft.com/office/officeart/2005/8/layout/hierarchy1"/>
    <dgm:cxn modelId="{415EBF93-52A2-44D1-B7F2-556B8C464692}" type="presParOf" srcId="{4EC6147B-C2ED-425E-9705-9DAD982F33B1}" destId="{F572B4F2-26C4-4424-B9A6-286DA316881B}" srcOrd="1" destOrd="0" presId="urn:microsoft.com/office/officeart/2005/8/layout/hierarchy1"/>
    <dgm:cxn modelId="{30E9AF88-68F1-46C4-8279-A2D239E32D0E}" type="presParOf" srcId="{45A58895-17BE-46D0-91B1-F33A9E128900}" destId="{73356712-FE1C-480C-91D7-AD00152F8BAB}" srcOrd="1" destOrd="0" presId="urn:microsoft.com/office/officeart/2005/8/layout/hierarchy1"/>
    <dgm:cxn modelId="{5880156C-ADB2-4E17-9986-444E741BA1AF}" type="presParOf" srcId="{73356712-FE1C-480C-91D7-AD00152F8BAB}" destId="{5D066431-9918-400D-AE6C-DCDDF0BBB2B6}" srcOrd="0" destOrd="0" presId="urn:microsoft.com/office/officeart/2005/8/layout/hierarchy1"/>
    <dgm:cxn modelId="{36602F4B-F34D-4E7E-B9D7-6C677C9427B1}" type="presParOf" srcId="{73356712-FE1C-480C-91D7-AD00152F8BAB}" destId="{EC26082C-0626-4830-B192-54C7BBBC99BD}" srcOrd="1" destOrd="0" presId="urn:microsoft.com/office/officeart/2005/8/layout/hierarchy1"/>
    <dgm:cxn modelId="{7A784834-2B54-43E7-82C4-1A0FDB422007}" type="presParOf" srcId="{EC26082C-0626-4830-B192-54C7BBBC99BD}" destId="{83F5A8AF-BAFA-4B6D-9ED2-0B5618FEC5CD}" srcOrd="0" destOrd="0" presId="urn:microsoft.com/office/officeart/2005/8/layout/hierarchy1"/>
    <dgm:cxn modelId="{D9768DDC-7688-4D88-9D0B-3548A59CC30E}" type="presParOf" srcId="{83F5A8AF-BAFA-4B6D-9ED2-0B5618FEC5CD}" destId="{3BEEA243-5569-49F9-826D-CF52C535CA98}" srcOrd="0" destOrd="0" presId="urn:microsoft.com/office/officeart/2005/8/layout/hierarchy1"/>
    <dgm:cxn modelId="{806AC353-F897-4423-B0B5-CADB92417EEA}" type="presParOf" srcId="{83F5A8AF-BAFA-4B6D-9ED2-0B5618FEC5CD}" destId="{5345BA36-5173-4C4C-B181-AC6E71B597F7}" srcOrd="1" destOrd="0" presId="urn:microsoft.com/office/officeart/2005/8/layout/hierarchy1"/>
    <dgm:cxn modelId="{80248FA5-5266-42CA-896F-17857753E76F}" type="presParOf" srcId="{EC26082C-0626-4830-B192-54C7BBBC99BD}" destId="{DCD8C6FC-A07D-463E-902B-1D587CA21ED2}" srcOrd="1" destOrd="0" presId="urn:microsoft.com/office/officeart/2005/8/layout/hierarchy1"/>
    <dgm:cxn modelId="{882F51EA-CA39-437E-9570-98D065E8B7F6}" type="presParOf" srcId="{DCD8C6FC-A07D-463E-902B-1D587CA21ED2}" destId="{78D5DFF2-AF97-464E-93F2-F22F3C0370CD}" srcOrd="0" destOrd="0" presId="urn:microsoft.com/office/officeart/2005/8/layout/hierarchy1"/>
    <dgm:cxn modelId="{A0E793F0-FE5C-4B35-B782-56B07A3CAB6B}" type="presParOf" srcId="{DCD8C6FC-A07D-463E-902B-1D587CA21ED2}" destId="{7E0C09FF-0735-497A-A83D-0672B3F6DABA}" srcOrd="1" destOrd="0" presId="urn:microsoft.com/office/officeart/2005/8/layout/hierarchy1"/>
    <dgm:cxn modelId="{404CDC7E-9904-438C-A26F-5BA8BA33D2A1}" type="presParOf" srcId="{7E0C09FF-0735-497A-A83D-0672B3F6DABA}" destId="{5E65E79D-6F3F-455E-8BA5-D71730A3DF3F}" srcOrd="0" destOrd="0" presId="urn:microsoft.com/office/officeart/2005/8/layout/hierarchy1"/>
    <dgm:cxn modelId="{BAA1ADF0-7014-4C9E-AB7D-2B1F393FA7AB}" type="presParOf" srcId="{5E65E79D-6F3F-455E-8BA5-D71730A3DF3F}" destId="{6696900A-7AF3-4C16-AC65-27DAC844C9B2}" srcOrd="0" destOrd="0" presId="urn:microsoft.com/office/officeart/2005/8/layout/hierarchy1"/>
    <dgm:cxn modelId="{A46DC0DE-90EB-4BAE-9C95-CF7FD3B28204}" type="presParOf" srcId="{5E65E79D-6F3F-455E-8BA5-D71730A3DF3F}" destId="{C4180D4C-FC39-4CAC-A4B2-ED7329AEE820}" srcOrd="1" destOrd="0" presId="urn:microsoft.com/office/officeart/2005/8/layout/hierarchy1"/>
    <dgm:cxn modelId="{B54A0E44-564C-41CC-A852-1625EEE07BC9}" type="presParOf" srcId="{7E0C09FF-0735-497A-A83D-0672B3F6DABA}" destId="{18356376-7B7D-43E2-BF2C-600418B2E06E}" srcOrd="1" destOrd="0" presId="urn:microsoft.com/office/officeart/2005/8/layout/hierarchy1"/>
    <dgm:cxn modelId="{5DCD39EF-8855-478B-BA52-825CDDDA7322}" type="presParOf" srcId="{18356376-7B7D-43E2-BF2C-600418B2E06E}" destId="{73635317-BA91-4D03-A9CB-E48C575AB89E}" srcOrd="0" destOrd="0" presId="urn:microsoft.com/office/officeart/2005/8/layout/hierarchy1"/>
    <dgm:cxn modelId="{E89E07BF-6D7E-4BDE-89A7-A55E8770371C}" type="presParOf" srcId="{18356376-7B7D-43E2-BF2C-600418B2E06E}" destId="{3F8737D0-8EE4-41B4-BEE4-A6B54852A029}" srcOrd="1" destOrd="0" presId="urn:microsoft.com/office/officeart/2005/8/layout/hierarchy1"/>
    <dgm:cxn modelId="{208554E8-03FE-4C53-A9BF-1016A7011571}" type="presParOf" srcId="{3F8737D0-8EE4-41B4-BEE4-A6B54852A029}" destId="{659BC84F-C89A-41F4-89B9-98AEC7219A9D}" srcOrd="0" destOrd="0" presId="urn:microsoft.com/office/officeart/2005/8/layout/hierarchy1"/>
    <dgm:cxn modelId="{87156162-6A69-4827-B2AB-BACB27E4E8CD}" type="presParOf" srcId="{659BC84F-C89A-41F4-89B9-98AEC7219A9D}" destId="{CFC09655-631A-477A-827E-84C0612F1C38}" srcOrd="0" destOrd="0" presId="urn:microsoft.com/office/officeart/2005/8/layout/hierarchy1"/>
    <dgm:cxn modelId="{DD9C4F92-F943-4920-B2F6-BB896AE0E4E8}" type="presParOf" srcId="{659BC84F-C89A-41F4-89B9-98AEC7219A9D}" destId="{75DE4DB3-23D9-4DF4-BD05-FF12EE3DBE05}" srcOrd="1" destOrd="0" presId="urn:microsoft.com/office/officeart/2005/8/layout/hierarchy1"/>
    <dgm:cxn modelId="{228CC54C-3B19-4CC9-A5F0-0F2058263C3E}" type="presParOf" srcId="{3F8737D0-8EE4-41B4-BEE4-A6B54852A029}" destId="{C1DE01BF-819E-4624-B41F-1458294A94C3}" srcOrd="1" destOrd="0" presId="urn:microsoft.com/office/officeart/2005/8/layout/hierarchy1"/>
    <dgm:cxn modelId="{8189E601-2E8A-40F1-A4BB-07AF114450E9}" type="presParOf" srcId="{C1DE01BF-819E-4624-B41F-1458294A94C3}" destId="{8E64D255-B114-49D5-94BB-419476100898}" srcOrd="0" destOrd="0" presId="urn:microsoft.com/office/officeart/2005/8/layout/hierarchy1"/>
    <dgm:cxn modelId="{2E23FE1A-70E6-4BA6-A5E2-23B11EDA7002}" type="presParOf" srcId="{C1DE01BF-819E-4624-B41F-1458294A94C3}" destId="{CB910919-3C0C-4F47-825C-3E1AE019137C}" srcOrd="1" destOrd="0" presId="urn:microsoft.com/office/officeart/2005/8/layout/hierarchy1"/>
    <dgm:cxn modelId="{A96C4E37-ECD1-4EDF-A11D-18668C396698}" type="presParOf" srcId="{CB910919-3C0C-4F47-825C-3E1AE019137C}" destId="{6ABC6B7E-CAA5-4E02-9DCA-E90F35E1F818}" srcOrd="0" destOrd="0" presId="urn:microsoft.com/office/officeart/2005/8/layout/hierarchy1"/>
    <dgm:cxn modelId="{31D1497D-04F0-4214-8809-FEE040F35A1A}" type="presParOf" srcId="{6ABC6B7E-CAA5-4E02-9DCA-E90F35E1F818}" destId="{4AD745E1-E02B-4DF7-A4CD-3558FB2231CC}" srcOrd="0" destOrd="0" presId="urn:microsoft.com/office/officeart/2005/8/layout/hierarchy1"/>
    <dgm:cxn modelId="{2B83D35B-5F02-4FFB-A589-02A10C1807D7}" type="presParOf" srcId="{6ABC6B7E-CAA5-4E02-9DCA-E90F35E1F818}" destId="{6DA2237F-91C2-49A2-8ED3-EC70BD7BDF78}" srcOrd="1" destOrd="0" presId="urn:microsoft.com/office/officeart/2005/8/layout/hierarchy1"/>
    <dgm:cxn modelId="{D7BEC2A1-694B-41FE-BECA-4EC178D49FF9}" type="presParOf" srcId="{CB910919-3C0C-4F47-825C-3E1AE019137C}" destId="{3807C937-2D38-4E85-95CD-79FBFA3AC6B5}" srcOrd="1" destOrd="0" presId="urn:microsoft.com/office/officeart/2005/8/layout/hierarchy1"/>
    <dgm:cxn modelId="{B141A3B1-ACAB-4392-B3DD-C1260662E49C}" type="presParOf" srcId="{DCD8C6FC-A07D-463E-902B-1D587CA21ED2}" destId="{4D9C8E98-8D96-46C7-8C01-22DFAA3A4E7C}" srcOrd="2" destOrd="0" presId="urn:microsoft.com/office/officeart/2005/8/layout/hierarchy1"/>
    <dgm:cxn modelId="{A40B874B-E63B-452D-A6A2-56D216B6C712}" type="presParOf" srcId="{DCD8C6FC-A07D-463E-902B-1D587CA21ED2}" destId="{206B5DE0-842E-4EF0-8964-5160BB9B5FBA}" srcOrd="3" destOrd="0" presId="urn:microsoft.com/office/officeart/2005/8/layout/hierarchy1"/>
    <dgm:cxn modelId="{35AB49CB-917D-4393-AA4F-8F8215322E75}" type="presParOf" srcId="{206B5DE0-842E-4EF0-8964-5160BB9B5FBA}" destId="{C5E2A0C7-2B9C-4EFF-9B71-21F8F7A7A9A5}" srcOrd="0" destOrd="0" presId="urn:microsoft.com/office/officeart/2005/8/layout/hierarchy1"/>
    <dgm:cxn modelId="{C6410DAD-E5D3-48F5-BDED-48E9B148DF62}" type="presParOf" srcId="{C5E2A0C7-2B9C-4EFF-9B71-21F8F7A7A9A5}" destId="{883BDBF7-F96B-463D-A61B-DD7442E94F87}" srcOrd="0" destOrd="0" presId="urn:microsoft.com/office/officeart/2005/8/layout/hierarchy1"/>
    <dgm:cxn modelId="{BFD091D4-137D-43A1-84F8-0BF4120F87FA}" type="presParOf" srcId="{C5E2A0C7-2B9C-4EFF-9B71-21F8F7A7A9A5}" destId="{72D0B79D-C433-4481-BF9C-DB203FC8DCBF}" srcOrd="1" destOrd="0" presId="urn:microsoft.com/office/officeart/2005/8/layout/hierarchy1"/>
    <dgm:cxn modelId="{4D942825-39C0-4669-B6FB-D2BE3B624C0D}" type="presParOf" srcId="{206B5DE0-842E-4EF0-8964-5160BB9B5FBA}" destId="{D9950EF4-8D12-47A9-9448-FEF65C5D8A25}" srcOrd="1" destOrd="0" presId="urn:microsoft.com/office/officeart/2005/8/layout/hierarchy1"/>
    <dgm:cxn modelId="{E7D4B226-F9A1-4875-9F12-36B6DD715699}" type="presParOf" srcId="{D9950EF4-8D12-47A9-9448-FEF65C5D8A25}" destId="{2D0B1179-A56C-4275-B6CF-42A0602FC43F}" srcOrd="0" destOrd="0" presId="urn:microsoft.com/office/officeart/2005/8/layout/hierarchy1"/>
    <dgm:cxn modelId="{8DC246F8-06C1-4B5C-AAF1-AED3249F30BE}" type="presParOf" srcId="{D9950EF4-8D12-47A9-9448-FEF65C5D8A25}" destId="{6F04F50F-8480-4B60-A7B2-9511FB6564AC}" srcOrd="1" destOrd="0" presId="urn:microsoft.com/office/officeart/2005/8/layout/hierarchy1"/>
    <dgm:cxn modelId="{F061C245-7B10-43AF-A3E3-C4E4284BF497}" type="presParOf" srcId="{6F04F50F-8480-4B60-A7B2-9511FB6564AC}" destId="{8B150995-6066-497F-89CE-44A898296BA1}" srcOrd="0" destOrd="0" presId="urn:microsoft.com/office/officeart/2005/8/layout/hierarchy1"/>
    <dgm:cxn modelId="{063EA959-331D-4B5C-889A-82438CCD8D8F}" type="presParOf" srcId="{8B150995-6066-497F-89CE-44A898296BA1}" destId="{86CE49A4-559E-456B-A818-A33FB447B27B}" srcOrd="0" destOrd="0" presId="urn:microsoft.com/office/officeart/2005/8/layout/hierarchy1"/>
    <dgm:cxn modelId="{204F43C6-A126-476A-B65B-AAC76915BB26}" type="presParOf" srcId="{8B150995-6066-497F-89CE-44A898296BA1}" destId="{99EFDBE2-8B54-4CFC-899C-A772F05A7699}" srcOrd="1" destOrd="0" presId="urn:microsoft.com/office/officeart/2005/8/layout/hierarchy1"/>
    <dgm:cxn modelId="{14369269-5ADE-4102-A101-BE8390186E0C}" type="presParOf" srcId="{6F04F50F-8480-4B60-A7B2-9511FB6564AC}" destId="{28766B39-D961-428B-8856-2B0F30CB47FE}" srcOrd="1" destOrd="0" presId="urn:microsoft.com/office/officeart/2005/8/layout/hierarchy1"/>
    <dgm:cxn modelId="{C1E9E2A4-4901-419C-BF57-3445E4B17DE8}" type="presParOf" srcId="{28766B39-D961-428B-8856-2B0F30CB47FE}" destId="{A1D5AFDB-7B33-4E94-B346-83FA5971BC8E}" srcOrd="0" destOrd="0" presId="urn:microsoft.com/office/officeart/2005/8/layout/hierarchy1"/>
    <dgm:cxn modelId="{199EF1DA-1351-4DC8-A429-CB1E706CBC10}" type="presParOf" srcId="{28766B39-D961-428B-8856-2B0F30CB47FE}" destId="{276E45C3-8AC1-4067-9323-16038082C1BC}" srcOrd="1" destOrd="0" presId="urn:microsoft.com/office/officeart/2005/8/layout/hierarchy1"/>
    <dgm:cxn modelId="{57964BE7-978A-4B15-B9E4-B152DD127F9F}" type="presParOf" srcId="{276E45C3-8AC1-4067-9323-16038082C1BC}" destId="{37C9781D-FDAF-4F65-966F-BBF04B92734A}" srcOrd="0" destOrd="0" presId="urn:microsoft.com/office/officeart/2005/8/layout/hierarchy1"/>
    <dgm:cxn modelId="{0FB2157A-9B4D-4B30-92D7-5F2627B92285}" type="presParOf" srcId="{37C9781D-FDAF-4F65-966F-BBF04B92734A}" destId="{5810B0FD-0391-4875-B961-BA04099C49CD}" srcOrd="0" destOrd="0" presId="urn:microsoft.com/office/officeart/2005/8/layout/hierarchy1"/>
    <dgm:cxn modelId="{7BB0B011-1372-4E1E-ACF0-05F2A37AD6B0}" type="presParOf" srcId="{37C9781D-FDAF-4F65-966F-BBF04B92734A}" destId="{EEDC7E3B-373A-4B17-A760-7AD0CB1B1343}" srcOrd="1" destOrd="0" presId="urn:microsoft.com/office/officeart/2005/8/layout/hierarchy1"/>
    <dgm:cxn modelId="{1B9B4F9C-40B4-453B-B5E3-1F0395445F84}" type="presParOf" srcId="{276E45C3-8AC1-4067-9323-16038082C1BC}" destId="{2B05D8CE-2BFD-46FB-B9B8-7B6643703421}" srcOrd="1" destOrd="0" presId="urn:microsoft.com/office/officeart/2005/8/layout/hierarchy1"/>
    <dgm:cxn modelId="{691DAE33-98F5-4B44-B5A0-713F718F80BF}" type="presParOf" srcId="{73356712-FE1C-480C-91D7-AD00152F8BAB}" destId="{C3D03422-0D07-49F2-99DD-E3686F4F3092}" srcOrd="2" destOrd="0" presId="urn:microsoft.com/office/officeart/2005/8/layout/hierarchy1"/>
    <dgm:cxn modelId="{F399A8C6-65B8-45C8-97D1-BD1E47FD98D0}" type="presParOf" srcId="{73356712-FE1C-480C-91D7-AD00152F8BAB}" destId="{58B40174-B83E-43FD-B961-B14C23E1ACAF}" srcOrd="3" destOrd="0" presId="urn:microsoft.com/office/officeart/2005/8/layout/hierarchy1"/>
    <dgm:cxn modelId="{CA1255BA-F0C9-4167-801B-61CB41BE6E62}" type="presParOf" srcId="{58B40174-B83E-43FD-B961-B14C23E1ACAF}" destId="{B1751F78-6C67-4D6F-A1F0-53A006C1D45D}" srcOrd="0" destOrd="0" presId="urn:microsoft.com/office/officeart/2005/8/layout/hierarchy1"/>
    <dgm:cxn modelId="{3E81A339-9D62-4D37-9B5B-37051F719084}" type="presParOf" srcId="{B1751F78-6C67-4D6F-A1F0-53A006C1D45D}" destId="{63396722-6C6C-4B4A-B828-E830D63FF790}" srcOrd="0" destOrd="0" presId="urn:microsoft.com/office/officeart/2005/8/layout/hierarchy1"/>
    <dgm:cxn modelId="{8DAA4076-AF77-4AE8-872E-B6E7744A98F3}" type="presParOf" srcId="{B1751F78-6C67-4D6F-A1F0-53A006C1D45D}" destId="{24000553-5AC2-468D-B779-6DDAD84F3CDF}" srcOrd="1" destOrd="0" presId="urn:microsoft.com/office/officeart/2005/8/layout/hierarchy1"/>
    <dgm:cxn modelId="{9DE0809C-7B04-40AE-9656-794695C9F12E}" type="presParOf" srcId="{58B40174-B83E-43FD-B961-B14C23E1ACAF}" destId="{CC7EB827-B8DF-4818-BAA1-F83D696BA01C}" srcOrd="1" destOrd="0" presId="urn:microsoft.com/office/officeart/2005/8/layout/hierarchy1"/>
    <dgm:cxn modelId="{BB706EEF-5DBE-4C87-9DB8-BF299E7BBB0F}" type="presParOf" srcId="{CC7EB827-B8DF-4818-BAA1-F83D696BA01C}" destId="{7C9949B7-B5F5-412A-A26B-28532AA6392C}" srcOrd="0" destOrd="0" presId="urn:microsoft.com/office/officeart/2005/8/layout/hierarchy1"/>
    <dgm:cxn modelId="{89024BF1-7C78-4B27-9DD6-4B91C3F99A74}" type="presParOf" srcId="{CC7EB827-B8DF-4818-BAA1-F83D696BA01C}" destId="{908B1C8E-CF55-4A49-A86E-E18D5922AF1D}" srcOrd="1" destOrd="0" presId="urn:microsoft.com/office/officeart/2005/8/layout/hierarchy1"/>
    <dgm:cxn modelId="{66B9FA14-9E17-4E91-8C0D-8AE4D885AE15}" type="presParOf" srcId="{908B1C8E-CF55-4A49-A86E-E18D5922AF1D}" destId="{589362F4-1E32-4D94-AB50-C7A204B16000}" srcOrd="0" destOrd="0" presId="urn:microsoft.com/office/officeart/2005/8/layout/hierarchy1"/>
    <dgm:cxn modelId="{BDC4D684-608B-4B16-A185-48267B3A1775}" type="presParOf" srcId="{589362F4-1E32-4D94-AB50-C7A204B16000}" destId="{B3F07E02-6982-42C5-8695-AA6D3A6C1B88}" srcOrd="0" destOrd="0" presId="urn:microsoft.com/office/officeart/2005/8/layout/hierarchy1"/>
    <dgm:cxn modelId="{EA22B511-89BB-4258-9B18-853ABB70BDBF}" type="presParOf" srcId="{589362F4-1E32-4D94-AB50-C7A204B16000}" destId="{B5BFE3A3-E380-4141-9839-A8255F8502A1}" srcOrd="1" destOrd="0" presId="urn:microsoft.com/office/officeart/2005/8/layout/hierarchy1"/>
    <dgm:cxn modelId="{5DCD8CED-AAED-4006-B352-C5DD998ABD5B}" type="presParOf" srcId="{908B1C8E-CF55-4A49-A86E-E18D5922AF1D}" destId="{FC575FC2-674F-418F-BB04-0786EBC3CDB4}" srcOrd="1" destOrd="0" presId="urn:microsoft.com/office/officeart/2005/8/layout/hierarchy1"/>
    <dgm:cxn modelId="{460C7CF6-7086-49A9-A69C-1A4148BFA21B}" type="presParOf" srcId="{FC575FC2-674F-418F-BB04-0786EBC3CDB4}" destId="{CE1375DC-F03C-4608-994E-CA9B5A560C61}" srcOrd="0" destOrd="0" presId="urn:microsoft.com/office/officeart/2005/8/layout/hierarchy1"/>
    <dgm:cxn modelId="{EBD6A0E7-4FE5-44DE-89AE-B9F73A085045}" type="presParOf" srcId="{FC575FC2-674F-418F-BB04-0786EBC3CDB4}" destId="{B108B59E-4404-4C9E-99D4-81AD1D40C92D}" srcOrd="1" destOrd="0" presId="urn:microsoft.com/office/officeart/2005/8/layout/hierarchy1"/>
    <dgm:cxn modelId="{7E0A229D-578B-4539-B07C-2816007170D4}" type="presParOf" srcId="{B108B59E-4404-4C9E-99D4-81AD1D40C92D}" destId="{312C1E6F-4686-44EE-8CBF-49124C6ACD9E}" srcOrd="0" destOrd="0" presId="urn:microsoft.com/office/officeart/2005/8/layout/hierarchy1"/>
    <dgm:cxn modelId="{C4E47643-D638-4774-A730-CB856E470E8B}" type="presParOf" srcId="{312C1E6F-4686-44EE-8CBF-49124C6ACD9E}" destId="{89E18348-7A29-471C-9537-3CE4286711B5}" srcOrd="0" destOrd="0" presId="urn:microsoft.com/office/officeart/2005/8/layout/hierarchy1"/>
    <dgm:cxn modelId="{162E194D-4256-4275-89BC-795E5DD0555C}" type="presParOf" srcId="{312C1E6F-4686-44EE-8CBF-49124C6ACD9E}" destId="{B37224D3-FFA8-4F8C-82DB-1BC4B6D89FEF}" srcOrd="1" destOrd="0" presId="urn:microsoft.com/office/officeart/2005/8/layout/hierarchy1"/>
    <dgm:cxn modelId="{1BC94C46-B6CD-47AB-B97E-CE9754040348}" type="presParOf" srcId="{B108B59E-4404-4C9E-99D4-81AD1D40C92D}" destId="{68E49886-54EF-4895-A3F4-3189F1EBC9BB}" srcOrd="1" destOrd="0" presId="urn:microsoft.com/office/officeart/2005/8/layout/hierarchy1"/>
    <dgm:cxn modelId="{74E5F9AB-8C39-4B47-9E5A-CC2AC731FF45}" type="presParOf" srcId="{CC7EB827-B8DF-4818-BAA1-F83D696BA01C}" destId="{FB455FCE-C5D1-4ABE-9AB8-E48AEBBE25A2}" srcOrd="2" destOrd="0" presId="urn:microsoft.com/office/officeart/2005/8/layout/hierarchy1"/>
    <dgm:cxn modelId="{ECAEB242-A160-40C0-B43F-9AEA57F9D9B0}" type="presParOf" srcId="{CC7EB827-B8DF-4818-BAA1-F83D696BA01C}" destId="{B9891709-597E-4FE7-B398-57782CE16274}" srcOrd="3" destOrd="0" presId="urn:microsoft.com/office/officeart/2005/8/layout/hierarchy1"/>
    <dgm:cxn modelId="{6F439BE1-163D-4B38-B865-A20078E9C547}" type="presParOf" srcId="{B9891709-597E-4FE7-B398-57782CE16274}" destId="{9AA0304F-B118-4DCE-8605-FEB6B36E2413}" srcOrd="0" destOrd="0" presId="urn:microsoft.com/office/officeart/2005/8/layout/hierarchy1"/>
    <dgm:cxn modelId="{4E292925-C623-4E01-9E4B-FC361EA019B9}" type="presParOf" srcId="{9AA0304F-B118-4DCE-8605-FEB6B36E2413}" destId="{C567263D-5C86-4EF4-98AE-B6BBEAAA7B52}" srcOrd="0" destOrd="0" presId="urn:microsoft.com/office/officeart/2005/8/layout/hierarchy1"/>
    <dgm:cxn modelId="{5170D455-5992-4EAE-A28C-C004A5AE0DB4}" type="presParOf" srcId="{9AA0304F-B118-4DCE-8605-FEB6B36E2413}" destId="{FB828BA4-77B8-4766-AB29-FF8D637937D8}" srcOrd="1" destOrd="0" presId="urn:microsoft.com/office/officeart/2005/8/layout/hierarchy1"/>
    <dgm:cxn modelId="{3280E133-D4D3-4A42-BB23-83694C194005}" type="presParOf" srcId="{B9891709-597E-4FE7-B398-57782CE16274}" destId="{377DD1D4-79D1-4FA2-BC7E-B9ADF11603EE}" srcOrd="1" destOrd="0" presId="urn:microsoft.com/office/officeart/2005/8/layout/hierarchy1"/>
    <dgm:cxn modelId="{55C1190B-1B1C-4D25-A76B-B8124528BA6B}" type="presParOf" srcId="{377DD1D4-79D1-4FA2-BC7E-B9ADF11603EE}" destId="{A8853A7D-FB4B-4864-A099-196709B05315}" srcOrd="0" destOrd="0" presId="urn:microsoft.com/office/officeart/2005/8/layout/hierarchy1"/>
    <dgm:cxn modelId="{1D1705EC-0F9A-429C-9BE2-5FE6704C07E8}" type="presParOf" srcId="{377DD1D4-79D1-4FA2-BC7E-B9ADF11603EE}" destId="{98745DBF-18E2-416E-BF09-6AC3D20493B7}" srcOrd="1" destOrd="0" presId="urn:microsoft.com/office/officeart/2005/8/layout/hierarchy1"/>
    <dgm:cxn modelId="{B11A7E2D-1912-477B-8FCB-CB9B104C45BA}" type="presParOf" srcId="{98745DBF-18E2-416E-BF09-6AC3D20493B7}" destId="{427DB838-B245-4CFC-A2AA-A80129EFE733}" srcOrd="0" destOrd="0" presId="urn:microsoft.com/office/officeart/2005/8/layout/hierarchy1"/>
    <dgm:cxn modelId="{50CDE114-3058-4567-A8C3-E875C1ABDD01}" type="presParOf" srcId="{427DB838-B245-4CFC-A2AA-A80129EFE733}" destId="{C5974A7D-2398-49A8-A0D2-CB1485C2ED5D}" srcOrd="0" destOrd="0" presId="urn:microsoft.com/office/officeart/2005/8/layout/hierarchy1"/>
    <dgm:cxn modelId="{40DD09DB-C49E-4623-84EF-FDCF66D6AE38}" type="presParOf" srcId="{427DB838-B245-4CFC-A2AA-A80129EFE733}" destId="{0A536FF9-FC6E-444D-85B5-76B4B906EA52}" srcOrd="1" destOrd="0" presId="urn:microsoft.com/office/officeart/2005/8/layout/hierarchy1"/>
    <dgm:cxn modelId="{F8640770-81CD-4658-943F-B13DC904A28B}" type="presParOf" srcId="{98745DBF-18E2-416E-BF09-6AC3D20493B7}" destId="{2F483E21-E83F-4342-8487-A86D88F73293}" srcOrd="1" destOrd="0" presId="urn:microsoft.com/office/officeart/2005/8/layout/hierarchy1"/>
    <dgm:cxn modelId="{E9BA3E9A-BD11-4FAE-96AA-60AAFCE8DBEE}" type="presParOf" srcId="{2F483E21-E83F-4342-8487-A86D88F73293}" destId="{25971870-A5FF-4824-B24D-0839DF6EB92B}" srcOrd="0" destOrd="0" presId="urn:microsoft.com/office/officeart/2005/8/layout/hierarchy1"/>
    <dgm:cxn modelId="{D297B76D-6BF3-4433-BB2F-13EFA2CF2588}" type="presParOf" srcId="{2F483E21-E83F-4342-8487-A86D88F73293}" destId="{3A95DB19-58A1-4D0D-9A60-BB651784AF0C}" srcOrd="1" destOrd="0" presId="urn:microsoft.com/office/officeart/2005/8/layout/hierarchy1"/>
    <dgm:cxn modelId="{DFE84DB9-3420-40F1-BD97-97B3AFE52397}" type="presParOf" srcId="{3A95DB19-58A1-4D0D-9A60-BB651784AF0C}" destId="{6844305B-A8B1-4998-BF5D-4B9DF014AD4E}" srcOrd="0" destOrd="0" presId="urn:microsoft.com/office/officeart/2005/8/layout/hierarchy1"/>
    <dgm:cxn modelId="{5FEB4272-7DA2-464E-89EC-041BF9EFA353}" type="presParOf" srcId="{6844305B-A8B1-4998-BF5D-4B9DF014AD4E}" destId="{A214D667-2AE4-4947-934F-038E33767479}" srcOrd="0" destOrd="0" presId="urn:microsoft.com/office/officeart/2005/8/layout/hierarchy1"/>
    <dgm:cxn modelId="{7CC42204-FFD1-41D5-89C4-33721CA3DEA9}" type="presParOf" srcId="{6844305B-A8B1-4998-BF5D-4B9DF014AD4E}" destId="{592D6810-E4CE-4194-9528-A2C618D28BC3}" srcOrd="1" destOrd="0" presId="urn:microsoft.com/office/officeart/2005/8/layout/hierarchy1"/>
    <dgm:cxn modelId="{DC2B340B-8F28-4207-9337-2A08AFB78463}" type="presParOf" srcId="{3A95DB19-58A1-4D0D-9A60-BB651784AF0C}" destId="{5547A269-8A08-4E00-AA0E-28B8A82222D4}" srcOrd="1" destOrd="0" presId="urn:microsoft.com/office/officeart/2005/8/layout/hierarchy1"/>
    <dgm:cxn modelId="{A0FE3F02-59BB-4661-8686-6B952BC42823}" type="presParOf" srcId="{5547A269-8A08-4E00-AA0E-28B8A82222D4}" destId="{17ED9787-ACF2-4A22-A5EA-FEF6CF70B2FC}" srcOrd="0" destOrd="0" presId="urn:microsoft.com/office/officeart/2005/8/layout/hierarchy1"/>
    <dgm:cxn modelId="{28A63D7E-8E68-444E-88D2-C27A942F53EE}" type="presParOf" srcId="{5547A269-8A08-4E00-AA0E-28B8A82222D4}" destId="{6553A98C-11D2-4C80-B925-EC263956005C}" srcOrd="1" destOrd="0" presId="urn:microsoft.com/office/officeart/2005/8/layout/hierarchy1"/>
    <dgm:cxn modelId="{2727ABFD-BF0D-4BA0-AD19-BC6D5F43DAA9}" type="presParOf" srcId="{6553A98C-11D2-4C80-B925-EC263956005C}" destId="{B3914DB4-D373-4025-9539-52F4E92889A0}" srcOrd="0" destOrd="0" presId="urn:microsoft.com/office/officeart/2005/8/layout/hierarchy1"/>
    <dgm:cxn modelId="{A30D03ED-104C-40DD-B058-B6CECD03E3E3}" type="presParOf" srcId="{B3914DB4-D373-4025-9539-52F4E92889A0}" destId="{BB94D1B3-C976-4208-B83A-E071725674DF}" srcOrd="0" destOrd="0" presId="urn:microsoft.com/office/officeart/2005/8/layout/hierarchy1"/>
    <dgm:cxn modelId="{8BBA94CA-AFC0-40B5-B7DE-797B719DF75B}" type="presParOf" srcId="{B3914DB4-D373-4025-9539-52F4E92889A0}" destId="{C51AF723-16A4-40D2-9556-405A1FBA6D72}" srcOrd="1" destOrd="0" presId="urn:microsoft.com/office/officeart/2005/8/layout/hierarchy1"/>
    <dgm:cxn modelId="{999587D2-1B0E-48ED-B543-9431FDE62C75}" type="presParOf" srcId="{6553A98C-11D2-4C80-B925-EC263956005C}" destId="{99B3FC4C-6C2C-4119-9DCD-CDCFD43216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>
        <a:solidFill>
          <a:srgbClr val="FF0000"/>
        </a:solidFill>
      </dgm:spPr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>
        <a:solidFill>
          <a:srgbClr val="FF0000"/>
        </a:solidFill>
      </dgm:spPr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>
        <a:solidFill>
          <a:srgbClr val="FF0000"/>
        </a:solidFill>
      </dgm:spPr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>
        <a:solidFill>
          <a:srgbClr val="FF0000"/>
        </a:solidFill>
      </dgm:spPr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</dgm:ptLst>
  <dgm:cxnLst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6987D3F4-944D-4B7A-969B-2B3FD9080851}" type="presOf" srcId="{A22FC539-E664-42A5-A6E7-04BF9B6FB449}" destId="{F572B4F2-26C4-4424-B9A6-286DA316881B}" srcOrd="0" destOrd="0" presId="urn:microsoft.com/office/officeart/2005/8/layout/hierarchy1"/>
    <dgm:cxn modelId="{1372BB2F-81CC-4F6F-BA1D-F97CDC8C145E}" type="presOf" srcId="{9235ED17-ECAD-4366-9244-CD605DAC561B}" destId="{5345BA36-5173-4C4C-B181-AC6E71B597F7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4EBC9BD3-637B-4B9A-941A-8FA402A73182}" type="presOf" srcId="{082FF0DA-3CBA-4A95-97A3-C077264670CD}" destId="{FB828BA4-77B8-4766-AB29-FF8D637937D8}" srcOrd="0" destOrd="0" presId="urn:microsoft.com/office/officeart/2005/8/layout/hierarchy1"/>
    <dgm:cxn modelId="{FEDF3528-BA55-4147-ACA8-63449DECA77E}" type="presOf" srcId="{7805B8ED-753C-4142-8B62-5075859EC416}" destId="{28420696-F5B9-4BBD-8F2C-84649309E945}" srcOrd="0" destOrd="0" presId="urn:microsoft.com/office/officeart/2005/8/layout/hierarchy1"/>
    <dgm:cxn modelId="{EC03033E-C58C-4028-8F55-A6455581E1D8}" type="presOf" srcId="{AEA2099C-63D0-49B3-8C90-4DBA41D5CB98}" destId="{B5BFE3A3-E380-4141-9839-A8255F8502A1}" srcOrd="0" destOrd="0" presId="urn:microsoft.com/office/officeart/2005/8/layout/hierarchy1"/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60440301-DB66-4DD2-8BD0-8777701A68EE}" type="presOf" srcId="{45BB1D59-9D85-461F-9E40-461165E46BB7}" destId="{24000553-5AC2-468D-B779-6DDAD84F3CDF}" srcOrd="0" destOrd="0" presId="urn:microsoft.com/office/officeart/2005/8/layout/hierarchy1"/>
    <dgm:cxn modelId="{FC2A59E0-399E-4856-A5A3-61AFD8467325}" type="presOf" srcId="{02328ADE-C904-4A20-B476-A6B99B745C7E}" destId="{72D0B79D-C433-4481-BF9C-DB203FC8DCBF}" srcOrd="0" destOrd="0" presId="urn:microsoft.com/office/officeart/2005/8/layout/hierarchy1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A3DBA46C-12E1-487E-B0F0-158F4034E873}" type="presOf" srcId="{CAE73F19-F211-4DF2-94F9-DEC5511145A4}" destId="{7C9949B7-B5F5-412A-A26B-28532AA6392C}" srcOrd="0" destOrd="0" presId="urn:microsoft.com/office/officeart/2005/8/layout/hierarchy1"/>
    <dgm:cxn modelId="{E3AE775E-29F2-4A07-B0B9-13FB6F1DE5C5}" type="presOf" srcId="{D1016050-4BED-484F-95EC-B168D97561BF}" destId="{C3D03422-0D07-49F2-99DD-E3686F4F3092}" srcOrd="0" destOrd="0" presId="urn:microsoft.com/office/officeart/2005/8/layout/hierarchy1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BE26822D-DD82-42A7-B6EA-2C732A9D102E}" type="presOf" srcId="{EA3DB90B-BBC1-457C-94B9-1286C2896931}" destId="{FB455FCE-C5D1-4ABE-9AB8-E48AEBBE25A2}" srcOrd="0" destOrd="0" presId="urn:microsoft.com/office/officeart/2005/8/layout/hierarchy1"/>
    <dgm:cxn modelId="{33763143-5F86-4C55-992D-4CB20F44ADF8}" type="presOf" srcId="{F1C58BFC-B788-4E84-9843-5F3B357F2B04}" destId="{C4180D4C-FC39-4CAC-A4B2-ED7329AEE820}" srcOrd="0" destOrd="0" presId="urn:microsoft.com/office/officeart/2005/8/layout/hierarchy1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CD88EB63-56A6-4066-9E49-47F9CCB4AB92}" type="presOf" srcId="{DD11DBCF-7E7F-41CE-848D-C1C567799FA0}" destId="{4D9C8E98-8D96-46C7-8C01-22DFAA3A4E7C}" srcOrd="0" destOrd="0" presId="urn:microsoft.com/office/officeart/2005/8/layout/hierarchy1"/>
    <dgm:cxn modelId="{9D52C3A8-103A-48FA-A237-18A3076CC897}" type="presOf" srcId="{901C3FFC-BF72-458F-9BFD-9E02ED0A0916}" destId="{78D5DFF2-AF97-464E-93F2-F22F3C0370CD}" srcOrd="0" destOrd="0" presId="urn:microsoft.com/office/officeart/2005/8/layout/hierarchy1"/>
    <dgm:cxn modelId="{3E667AC5-4088-4B14-AAA4-15040827A6C5}" type="presOf" srcId="{E3334F7C-4B2A-4697-9E46-9C0B9A438B11}" destId="{5D066431-9918-400D-AE6C-DCDDF0BBB2B6}" srcOrd="0" destOrd="0" presId="urn:microsoft.com/office/officeart/2005/8/layout/hierarchy1"/>
    <dgm:cxn modelId="{9007AB2D-6A1D-43D3-BFF4-B6D82164660F}" type="presParOf" srcId="{28420696-F5B9-4BBD-8F2C-84649309E945}" destId="{45A58895-17BE-46D0-91B1-F33A9E128900}" srcOrd="0" destOrd="0" presId="urn:microsoft.com/office/officeart/2005/8/layout/hierarchy1"/>
    <dgm:cxn modelId="{3AC4DFE2-7C8B-41CB-A80E-84B781A2231D}" type="presParOf" srcId="{45A58895-17BE-46D0-91B1-F33A9E128900}" destId="{4EC6147B-C2ED-425E-9705-9DAD982F33B1}" srcOrd="0" destOrd="0" presId="urn:microsoft.com/office/officeart/2005/8/layout/hierarchy1"/>
    <dgm:cxn modelId="{E631C24D-0DE6-4DB8-9EF0-16AB09BF88EF}" type="presParOf" srcId="{4EC6147B-C2ED-425E-9705-9DAD982F33B1}" destId="{1084561C-EEB3-4312-8F25-C00E3143D7C9}" srcOrd="0" destOrd="0" presId="urn:microsoft.com/office/officeart/2005/8/layout/hierarchy1"/>
    <dgm:cxn modelId="{259D7119-7248-4D14-B1AD-A1DCF35BAF0F}" type="presParOf" srcId="{4EC6147B-C2ED-425E-9705-9DAD982F33B1}" destId="{F572B4F2-26C4-4424-B9A6-286DA316881B}" srcOrd="1" destOrd="0" presId="urn:microsoft.com/office/officeart/2005/8/layout/hierarchy1"/>
    <dgm:cxn modelId="{56FEAA68-8D6F-49AC-87AE-422FA08576F7}" type="presParOf" srcId="{45A58895-17BE-46D0-91B1-F33A9E128900}" destId="{73356712-FE1C-480C-91D7-AD00152F8BAB}" srcOrd="1" destOrd="0" presId="urn:microsoft.com/office/officeart/2005/8/layout/hierarchy1"/>
    <dgm:cxn modelId="{0ACBECF0-B12A-4F81-AAAD-40FEC7DA5AE0}" type="presParOf" srcId="{73356712-FE1C-480C-91D7-AD00152F8BAB}" destId="{5D066431-9918-400D-AE6C-DCDDF0BBB2B6}" srcOrd="0" destOrd="0" presId="urn:microsoft.com/office/officeart/2005/8/layout/hierarchy1"/>
    <dgm:cxn modelId="{EB02BA0E-3D50-4767-ACF7-A684118B4BAF}" type="presParOf" srcId="{73356712-FE1C-480C-91D7-AD00152F8BAB}" destId="{EC26082C-0626-4830-B192-54C7BBBC99BD}" srcOrd="1" destOrd="0" presId="urn:microsoft.com/office/officeart/2005/8/layout/hierarchy1"/>
    <dgm:cxn modelId="{13C3738E-38CA-49DD-AC9E-035D4BDEBF30}" type="presParOf" srcId="{EC26082C-0626-4830-B192-54C7BBBC99BD}" destId="{83F5A8AF-BAFA-4B6D-9ED2-0B5618FEC5CD}" srcOrd="0" destOrd="0" presId="urn:microsoft.com/office/officeart/2005/8/layout/hierarchy1"/>
    <dgm:cxn modelId="{5AAFA7E1-BF09-4691-B6F5-56418239C5C9}" type="presParOf" srcId="{83F5A8AF-BAFA-4B6D-9ED2-0B5618FEC5CD}" destId="{3BEEA243-5569-49F9-826D-CF52C535CA98}" srcOrd="0" destOrd="0" presId="urn:microsoft.com/office/officeart/2005/8/layout/hierarchy1"/>
    <dgm:cxn modelId="{5C2F8570-34AA-46EA-9EF9-C3FAD9DF433D}" type="presParOf" srcId="{83F5A8AF-BAFA-4B6D-9ED2-0B5618FEC5CD}" destId="{5345BA36-5173-4C4C-B181-AC6E71B597F7}" srcOrd="1" destOrd="0" presId="urn:microsoft.com/office/officeart/2005/8/layout/hierarchy1"/>
    <dgm:cxn modelId="{64C8CA14-426C-4AA6-991A-A8E118A31C45}" type="presParOf" srcId="{EC26082C-0626-4830-B192-54C7BBBC99BD}" destId="{DCD8C6FC-A07D-463E-902B-1D587CA21ED2}" srcOrd="1" destOrd="0" presId="urn:microsoft.com/office/officeart/2005/8/layout/hierarchy1"/>
    <dgm:cxn modelId="{67E62170-65ED-4AE7-B08F-E386146C378F}" type="presParOf" srcId="{DCD8C6FC-A07D-463E-902B-1D587CA21ED2}" destId="{78D5DFF2-AF97-464E-93F2-F22F3C0370CD}" srcOrd="0" destOrd="0" presId="urn:microsoft.com/office/officeart/2005/8/layout/hierarchy1"/>
    <dgm:cxn modelId="{309B747E-41FF-45C9-AB98-E5292EB7511A}" type="presParOf" srcId="{DCD8C6FC-A07D-463E-902B-1D587CA21ED2}" destId="{7E0C09FF-0735-497A-A83D-0672B3F6DABA}" srcOrd="1" destOrd="0" presId="urn:microsoft.com/office/officeart/2005/8/layout/hierarchy1"/>
    <dgm:cxn modelId="{98C1F79A-8A4D-4D36-AC13-F13EB2A61825}" type="presParOf" srcId="{7E0C09FF-0735-497A-A83D-0672B3F6DABA}" destId="{5E65E79D-6F3F-455E-8BA5-D71730A3DF3F}" srcOrd="0" destOrd="0" presId="urn:microsoft.com/office/officeart/2005/8/layout/hierarchy1"/>
    <dgm:cxn modelId="{6BD2D321-8B8D-4694-82E5-3244BFB244C0}" type="presParOf" srcId="{5E65E79D-6F3F-455E-8BA5-D71730A3DF3F}" destId="{6696900A-7AF3-4C16-AC65-27DAC844C9B2}" srcOrd="0" destOrd="0" presId="urn:microsoft.com/office/officeart/2005/8/layout/hierarchy1"/>
    <dgm:cxn modelId="{D4D92D95-3F92-4189-8EE9-A428E43376C8}" type="presParOf" srcId="{5E65E79D-6F3F-455E-8BA5-D71730A3DF3F}" destId="{C4180D4C-FC39-4CAC-A4B2-ED7329AEE820}" srcOrd="1" destOrd="0" presId="urn:microsoft.com/office/officeart/2005/8/layout/hierarchy1"/>
    <dgm:cxn modelId="{FFF45043-C32F-46F5-BE67-D8CDB56FCF24}" type="presParOf" srcId="{7E0C09FF-0735-497A-A83D-0672B3F6DABA}" destId="{18356376-7B7D-43E2-BF2C-600418B2E06E}" srcOrd="1" destOrd="0" presId="urn:microsoft.com/office/officeart/2005/8/layout/hierarchy1"/>
    <dgm:cxn modelId="{E85507E4-B38C-4056-A935-48CC83D02459}" type="presParOf" srcId="{DCD8C6FC-A07D-463E-902B-1D587CA21ED2}" destId="{4D9C8E98-8D96-46C7-8C01-22DFAA3A4E7C}" srcOrd="2" destOrd="0" presId="urn:microsoft.com/office/officeart/2005/8/layout/hierarchy1"/>
    <dgm:cxn modelId="{A505C1AD-7CCF-46B7-B323-1C5AAA578B65}" type="presParOf" srcId="{DCD8C6FC-A07D-463E-902B-1D587CA21ED2}" destId="{206B5DE0-842E-4EF0-8964-5160BB9B5FBA}" srcOrd="3" destOrd="0" presId="urn:microsoft.com/office/officeart/2005/8/layout/hierarchy1"/>
    <dgm:cxn modelId="{5E851836-21D9-47E4-A6AC-1256748A4BA1}" type="presParOf" srcId="{206B5DE0-842E-4EF0-8964-5160BB9B5FBA}" destId="{C5E2A0C7-2B9C-4EFF-9B71-21F8F7A7A9A5}" srcOrd="0" destOrd="0" presId="urn:microsoft.com/office/officeart/2005/8/layout/hierarchy1"/>
    <dgm:cxn modelId="{F8F020B5-DDA8-40B2-B848-C9E94726783E}" type="presParOf" srcId="{C5E2A0C7-2B9C-4EFF-9B71-21F8F7A7A9A5}" destId="{883BDBF7-F96B-463D-A61B-DD7442E94F87}" srcOrd="0" destOrd="0" presId="urn:microsoft.com/office/officeart/2005/8/layout/hierarchy1"/>
    <dgm:cxn modelId="{08EB0806-3F4E-4EB2-91FA-FFB982386035}" type="presParOf" srcId="{C5E2A0C7-2B9C-4EFF-9B71-21F8F7A7A9A5}" destId="{72D0B79D-C433-4481-BF9C-DB203FC8DCBF}" srcOrd="1" destOrd="0" presId="urn:microsoft.com/office/officeart/2005/8/layout/hierarchy1"/>
    <dgm:cxn modelId="{2908CB92-EAD1-47A3-BE51-6070659BD3EF}" type="presParOf" srcId="{206B5DE0-842E-4EF0-8964-5160BB9B5FBA}" destId="{D9950EF4-8D12-47A9-9448-FEF65C5D8A25}" srcOrd="1" destOrd="0" presId="urn:microsoft.com/office/officeart/2005/8/layout/hierarchy1"/>
    <dgm:cxn modelId="{771952FB-7664-48F8-B202-40522CADDD0E}" type="presParOf" srcId="{73356712-FE1C-480C-91D7-AD00152F8BAB}" destId="{C3D03422-0D07-49F2-99DD-E3686F4F3092}" srcOrd="2" destOrd="0" presId="urn:microsoft.com/office/officeart/2005/8/layout/hierarchy1"/>
    <dgm:cxn modelId="{7B4A85A1-FF97-4E06-B48B-0C0EE7CD402F}" type="presParOf" srcId="{73356712-FE1C-480C-91D7-AD00152F8BAB}" destId="{58B40174-B83E-43FD-B961-B14C23E1ACAF}" srcOrd="3" destOrd="0" presId="urn:microsoft.com/office/officeart/2005/8/layout/hierarchy1"/>
    <dgm:cxn modelId="{4C569DCB-BF46-48F3-A130-B50186BD8FF7}" type="presParOf" srcId="{58B40174-B83E-43FD-B961-B14C23E1ACAF}" destId="{B1751F78-6C67-4D6F-A1F0-53A006C1D45D}" srcOrd="0" destOrd="0" presId="urn:microsoft.com/office/officeart/2005/8/layout/hierarchy1"/>
    <dgm:cxn modelId="{4B6017DE-E218-40C5-B1A2-7A9D3B061F2D}" type="presParOf" srcId="{B1751F78-6C67-4D6F-A1F0-53A006C1D45D}" destId="{63396722-6C6C-4B4A-B828-E830D63FF790}" srcOrd="0" destOrd="0" presId="urn:microsoft.com/office/officeart/2005/8/layout/hierarchy1"/>
    <dgm:cxn modelId="{7765273D-48F9-4A66-AB2D-62A9BDF7FC6A}" type="presParOf" srcId="{B1751F78-6C67-4D6F-A1F0-53A006C1D45D}" destId="{24000553-5AC2-468D-B779-6DDAD84F3CDF}" srcOrd="1" destOrd="0" presId="urn:microsoft.com/office/officeart/2005/8/layout/hierarchy1"/>
    <dgm:cxn modelId="{AE090CD8-1D36-4BF1-B31E-76E4B42D0247}" type="presParOf" srcId="{58B40174-B83E-43FD-B961-B14C23E1ACAF}" destId="{CC7EB827-B8DF-4818-BAA1-F83D696BA01C}" srcOrd="1" destOrd="0" presId="urn:microsoft.com/office/officeart/2005/8/layout/hierarchy1"/>
    <dgm:cxn modelId="{A0E0C75B-594F-46B8-9BF3-B7779139CE4B}" type="presParOf" srcId="{CC7EB827-B8DF-4818-BAA1-F83D696BA01C}" destId="{7C9949B7-B5F5-412A-A26B-28532AA6392C}" srcOrd="0" destOrd="0" presId="urn:microsoft.com/office/officeart/2005/8/layout/hierarchy1"/>
    <dgm:cxn modelId="{7563FAAE-E35A-46AD-941D-CA753671414D}" type="presParOf" srcId="{CC7EB827-B8DF-4818-BAA1-F83D696BA01C}" destId="{908B1C8E-CF55-4A49-A86E-E18D5922AF1D}" srcOrd="1" destOrd="0" presId="urn:microsoft.com/office/officeart/2005/8/layout/hierarchy1"/>
    <dgm:cxn modelId="{41DF3EF9-3403-4372-A3B2-CD2680C06142}" type="presParOf" srcId="{908B1C8E-CF55-4A49-A86E-E18D5922AF1D}" destId="{589362F4-1E32-4D94-AB50-C7A204B16000}" srcOrd="0" destOrd="0" presId="urn:microsoft.com/office/officeart/2005/8/layout/hierarchy1"/>
    <dgm:cxn modelId="{C363C0F2-E4BF-4FE6-8602-FCEEBB62447D}" type="presParOf" srcId="{589362F4-1E32-4D94-AB50-C7A204B16000}" destId="{B3F07E02-6982-42C5-8695-AA6D3A6C1B88}" srcOrd="0" destOrd="0" presId="urn:microsoft.com/office/officeart/2005/8/layout/hierarchy1"/>
    <dgm:cxn modelId="{654AF619-4C75-4FC3-BF67-4C0EBFFED227}" type="presParOf" srcId="{589362F4-1E32-4D94-AB50-C7A204B16000}" destId="{B5BFE3A3-E380-4141-9839-A8255F8502A1}" srcOrd="1" destOrd="0" presId="urn:microsoft.com/office/officeart/2005/8/layout/hierarchy1"/>
    <dgm:cxn modelId="{5C123490-C3AD-4D34-8A7E-1F6812B705CD}" type="presParOf" srcId="{908B1C8E-CF55-4A49-A86E-E18D5922AF1D}" destId="{FC575FC2-674F-418F-BB04-0786EBC3CDB4}" srcOrd="1" destOrd="0" presId="urn:microsoft.com/office/officeart/2005/8/layout/hierarchy1"/>
    <dgm:cxn modelId="{92C61ADB-BD4E-43C6-97CD-B62B3AB04064}" type="presParOf" srcId="{CC7EB827-B8DF-4818-BAA1-F83D696BA01C}" destId="{FB455FCE-C5D1-4ABE-9AB8-E48AEBBE25A2}" srcOrd="2" destOrd="0" presId="urn:microsoft.com/office/officeart/2005/8/layout/hierarchy1"/>
    <dgm:cxn modelId="{484D2D2D-9D8C-46E6-A05D-9B7FFC86977F}" type="presParOf" srcId="{CC7EB827-B8DF-4818-BAA1-F83D696BA01C}" destId="{B9891709-597E-4FE7-B398-57782CE16274}" srcOrd="3" destOrd="0" presId="urn:microsoft.com/office/officeart/2005/8/layout/hierarchy1"/>
    <dgm:cxn modelId="{355CD7CA-1E1F-45B9-833D-31B9AFBD4949}" type="presParOf" srcId="{B9891709-597E-4FE7-B398-57782CE16274}" destId="{9AA0304F-B118-4DCE-8605-FEB6B36E2413}" srcOrd="0" destOrd="0" presId="urn:microsoft.com/office/officeart/2005/8/layout/hierarchy1"/>
    <dgm:cxn modelId="{F66E9190-0132-4C9E-BBEE-995C1175ABFB}" type="presParOf" srcId="{9AA0304F-B118-4DCE-8605-FEB6B36E2413}" destId="{C567263D-5C86-4EF4-98AE-B6BBEAAA7B52}" srcOrd="0" destOrd="0" presId="urn:microsoft.com/office/officeart/2005/8/layout/hierarchy1"/>
    <dgm:cxn modelId="{199D44EB-6E5D-4C89-A800-A5BCF2FA2A07}" type="presParOf" srcId="{9AA0304F-B118-4DCE-8605-FEB6B36E2413}" destId="{FB828BA4-77B8-4766-AB29-FF8D637937D8}" srcOrd="1" destOrd="0" presId="urn:microsoft.com/office/officeart/2005/8/layout/hierarchy1"/>
    <dgm:cxn modelId="{9037D5B1-639E-4228-84F4-2C014B6E572B}" type="presParOf" srcId="{B9891709-597E-4FE7-B398-57782CE16274}" destId="{377DD1D4-79D1-4FA2-BC7E-B9ADF11603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5B8ED-753C-4142-8B62-5075859EC41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2FC539-E664-42A5-A6E7-04BF9B6FB449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6E5A6F2F-F446-4292-8D10-0BFB48D1BA26}" type="par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43D1672C-6B16-4184-BBD3-07AA765C9D54}" type="sibTrans" cxnId="{A4FE5FFD-BAD3-4599-B1E7-FBBD20EFDB13}">
      <dgm:prSet/>
      <dgm:spPr/>
      <dgm:t>
        <a:bodyPr/>
        <a:lstStyle/>
        <a:p>
          <a:pPr latinLnBrk="1"/>
          <a:endParaRPr lang="ko-KR" altLang="en-US"/>
        </a:p>
      </dgm:t>
    </dgm:pt>
    <dgm:pt modelId="{9235ED17-ECAD-4366-9244-CD605DAC561B}">
      <dgm:prSet phldrT="[텍스트]"/>
      <dgm:spPr/>
      <dgm:t>
        <a:bodyPr/>
        <a:lstStyle/>
        <a:p>
          <a:pPr latinLnBrk="1"/>
          <a:r>
            <a:rPr lang="en-US" altLang="ko-KR" dirty="0" smtClean="0"/>
            <a:t>Music</a:t>
          </a:r>
          <a:endParaRPr lang="ko-KR" altLang="en-US" dirty="0"/>
        </a:p>
      </dgm:t>
    </dgm:pt>
    <dgm:pt modelId="{E3334F7C-4B2A-4697-9E46-9C0B9A438B11}" type="par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67E0AF7E-1802-45C1-91A0-FA2BB0FA0104}" type="sibTrans" cxnId="{C7309ECA-2F73-4FBD-A195-D2F42DC250E6}">
      <dgm:prSet/>
      <dgm:spPr/>
      <dgm:t>
        <a:bodyPr/>
        <a:lstStyle/>
        <a:p>
          <a:pPr latinLnBrk="1"/>
          <a:endParaRPr lang="ko-KR" altLang="en-US"/>
        </a:p>
      </dgm:t>
    </dgm:pt>
    <dgm:pt modelId="{F1C58BFC-B788-4E84-9843-5F3B357F2B04}">
      <dgm:prSet phldrT="[텍스트]"/>
      <dgm:spPr/>
      <dgm:t>
        <a:bodyPr/>
        <a:lstStyle/>
        <a:p>
          <a:pPr latinLnBrk="1"/>
          <a:r>
            <a:rPr lang="en-US" altLang="ko-KR" dirty="0" smtClean="0"/>
            <a:t>file1</a:t>
          </a:r>
          <a:endParaRPr lang="ko-KR" altLang="en-US" dirty="0"/>
        </a:p>
      </dgm:t>
    </dgm:pt>
    <dgm:pt modelId="{901C3FFC-BF72-458F-9BFD-9E02ED0A0916}" type="par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EC4297EC-C281-409E-B5F6-68A0F39651D6}" type="sibTrans" cxnId="{073870E2-7D8C-4861-A45D-1B50FCC82AB0}">
      <dgm:prSet/>
      <dgm:spPr/>
      <dgm:t>
        <a:bodyPr/>
        <a:lstStyle/>
        <a:p>
          <a:pPr latinLnBrk="1"/>
          <a:endParaRPr lang="ko-KR" altLang="en-US"/>
        </a:p>
      </dgm:t>
    </dgm:pt>
    <dgm:pt modelId="{02328ADE-C904-4A20-B476-A6B99B745C7E}">
      <dgm:prSet phldrT="[텍스트]"/>
      <dgm:spPr/>
      <dgm:t>
        <a:bodyPr/>
        <a:lstStyle/>
        <a:p>
          <a:pPr latinLnBrk="1"/>
          <a:r>
            <a:rPr lang="en-US" altLang="ko-KR" dirty="0" smtClean="0"/>
            <a:t>file2</a:t>
          </a:r>
          <a:endParaRPr lang="ko-KR" altLang="en-US" dirty="0"/>
        </a:p>
      </dgm:t>
    </dgm:pt>
    <dgm:pt modelId="{DD11DBCF-7E7F-41CE-848D-C1C567799FA0}" type="par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A8C7427C-80AA-43F7-8094-7B29B2DBD9E6}" type="sibTrans" cxnId="{995AD452-69F1-4310-8F3D-C8A03D347ED0}">
      <dgm:prSet/>
      <dgm:spPr/>
      <dgm:t>
        <a:bodyPr/>
        <a:lstStyle/>
        <a:p>
          <a:pPr latinLnBrk="1"/>
          <a:endParaRPr lang="ko-KR" altLang="en-US"/>
        </a:p>
      </dgm:t>
    </dgm:pt>
    <dgm:pt modelId="{45BB1D59-9D85-461F-9E40-461165E46BB7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Documents</a:t>
          </a:r>
          <a:endParaRPr lang="ko-KR" altLang="en-US" dirty="0"/>
        </a:p>
      </dgm:t>
    </dgm:pt>
    <dgm:pt modelId="{D1016050-4BED-484F-95EC-B168D97561BF}" type="par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7F46FFF7-C5E6-4B44-AF35-B473EF2B907C}" type="sibTrans" cxnId="{9383AFA4-4CB7-4864-82EE-5ACDDCEB4B50}">
      <dgm:prSet/>
      <dgm:spPr/>
      <dgm:t>
        <a:bodyPr/>
        <a:lstStyle/>
        <a:p>
          <a:pPr latinLnBrk="1"/>
          <a:endParaRPr lang="ko-KR" altLang="en-US"/>
        </a:p>
      </dgm:t>
    </dgm:pt>
    <dgm:pt modelId="{AEA2099C-63D0-49B3-8C90-4DBA41D5CB98}">
      <dgm:prSet phldrT="[텍스트]"/>
      <dgm:spPr/>
      <dgm:t>
        <a:bodyPr/>
        <a:lstStyle/>
        <a:p>
          <a:pPr latinLnBrk="1"/>
          <a:r>
            <a:rPr lang="en-US" altLang="ko-KR" dirty="0" smtClean="0"/>
            <a:t>file3</a:t>
          </a:r>
          <a:endParaRPr lang="ko-KR" altLang="en-US" dirty="0"/>
        </a:p>
      </dgm:t>
    </dgm:pt>
    <dgm:pt modelId="{CAE73F19-F211-4DF2-94F9-DEC5511145A4}" type="par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E299909E-4807-4A84-B26D-B69281908E48}" type="sibTrans" cxnId="{E3E48797-8AC6-4800-B54A-618BC4F0AA7A}">
      <dgm:prSet/>
      <dgm:spPr/>
      <dgm:t>
        <a:bodyPr/>
        <a:lstStyle/>
        <a:p>
          <a:pPr latinLnBrk="1"/>
          <a:endParaRPr lang="ko-KR" altLang="en-US"/>
        </a:p>
      </dgm:t>
    </dgm:pt>
    <dgm:pt modelId="{082FF0DA-3CBA-4A95-97A3-C077264670CD}">
      <dgm:prSet phldrT="[텍스트]"/>
      <dgm:spPr/>
      <dgm:t>
        <a:bodyPr/>
        <a:lstStyle/>
        <a:p>
          <a:pPr latinLnBrk="1"/>
          <a:r>
            <a:rPr lang="en-US" altLang="ko-KR" dirty="0" smtClean="0"/>
            <a:t>file4</a:t>
          </a:r>
          <a:endParaRPr lang="ko-KR" altLang="en-US" dirty="0"/>
        </a:p>
      </dgm:t>
    </dgm:pt>
    <dgm:pt modelId="{EA3DB90B-BBC1-457C-94B9-1286C2896931}" type="par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17B933B2-AA63-4B7C-B6CB-6A84112CEC3B}" type="sibTrans" cxnId="{554136E9-5335-4F5C-BC58-327AC7D9CFBC}">
      <dgm:prSet/>
      <dgm:spPr/>
      <dgm:t>
        <a:bodyPr/>
        <a:lstStyle/>
        <a:p>
          <a:pPr latinLnBrk="1"/>
          <a:endParaRPr lang="ko-KR" altLang="en-US"/>
        </a:p>
      </dgm:t>
    </dgm:pt>
    <dgm:pt modelId="{BD262F89-5CC0-4112-8023-0EEBF67867DD}">
      <dgm:prSet phldrT="[텍스트]"/>
      <dgm:spPr/>
      <dgm:t>
        <a:bodyPr/>
        <a:lstStyle/>
        <a:p>
          <a:pPr latinLnBrk="1"/>
          <a:r>
            <a:rPr lang="en-US" altLang="ko-KR" dirty="0" smtClean="0"/>
            <a:t>file1_0</a:t>
          </a:r>
          <a:endParaRPr lang="ko-KR" altLang="en-US" dirty="0"/>
        </a:p>
      </dgm:t>
    </dgm:pt>
    <dgm:pt modelId="{F6D82CAD-EE7F-44EF-88C4-B1F41F6290E6}" type="par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7B9C5EED-0C1B-4331-81AF-D63DB4FDC529}" type="sibTrans" cxnId="{EE69A6DE-69B6-4062-AAC8-D05ACA300399}">
      <dgm:prSet/>
      <dgm:spPr/>
      <dgm:t>
        <a:bodyPr/>
        <a:lstStyle/>
        <a:p>
          <a:pPr latinLnBrk="1"/>
          <a:endParaRPr lang="ko-KR" altLang="en-US"/>
        </a:p>
      </dgm:t>
    </dgm:pt>
    <dgm:pt modelId="{A6198AAD-F9F4-4FBB-A49C-C3D3A0E9FEF2}">
      <dgm:prSet phldrT="[텍스트]"/>
      <dgm:spPr/>
      <dgm:t>
        <a:bodyPr/>
        <a:lstStyle/>
        <a:p>
          <a:pPr latinLnBrk="1"/>
          <a:r>
            <a:rPr lang="en-US" altLang="ko-KR" dirty="0" smtClean="0"/>
            <a:t>file1_2</a:t>
          </a:r>
          <a:endParaRPr lang="ko-KR" altLang="en-US" dirty="0"/>
        </a:p>
      </dgm:t>
    </dgm:pt>
    <dgm:pt modelId="{A870EF2E-72DA-45DC-8E67-897BAF8F2EE7}" type="par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F07522E7-1078-4070-B47C-AB7CF133A585}" type="sibTrans" cxnId="{24D3AE2F-0E4B-4891-B110-DB2C4E4F8614}">
      <dgm:prSet/>
      <dgm:spPr/>
      <dgm:t>
        <a:bodyPr/>
        <a:lstStyle/>
        <a:p>
          <a:pPr latinLnBrk="1"/>
          <a:endParaRPr lang="ko-KR" altLang="en-US"/>
        </a:p>
      </dgm:t>
    </dgm:pt>
    <dgm:pt modelId="{19CF8306-2FD2-4BFF-B9C7-70A8D40E7E93}">
      <dgm:prSet phldrT="[텍스트]"/>
      <dgm:spPr/>
      <dgm:t>
        <a:bodyPr/>
        <a:lstStyle/>
        <a:p>
          <a:pPr latinLnBrk="1"/>
          <a:r>
            <a:rPr lang="en-US" altLang="ko-KR" dirty="0" smtClean="0"/>
            <a:t>file2_1</a:t>
          </a:r>
          <a:endParaRPr lang="ko-KR" altLang="en-US" dirty="0"/>
        </a:p>
      </dgm:t>
    </dgm:pt>
    <dgm:pt modelId="{59389D8C-52D2-4DEC-A5A0-7EB9B1FF9243}" type="par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52121639-089C-4AC9-B8E2-95B2F966F118}" type="sibTrans" cxnId="{2804E248-328D-4E00-9F59-994634663349}">
      <dgm:prSet/>
      <dgm:spPr/>
      <dgm:t>
        <a:bodyPr/>
        <a:lstStyle/>
        <a:p>
          <a:pPr latinLnBrk="1"/>
          <a:endParaRPr lang="ko-KR" altLang="en-US"/>
        </a:p>
      </dgm:t>
    </dgm:pt>
    <dgm:pt modelId="{2343A41A-A60B-4037-8C5D-550229EBAA13}">
      <dgm:prSet phldrT="[텍스트]"/>
      <dgm:spPr/>
      <dgm:t>
        <a:bodyPr/>
        <a:lstStyle/>
        <a:p>
          <a:pPr latinLnBrk="1"/>
          <a:r>
            <a:rPr lang="en-US" altLang="ko-KR" dirty="0" smtClean="0"/>
            <a:t>file2_3</a:t>
          </a:r>
          <a:endParaRPr lang="ko-KR" altLang="en-US" dirty="0"/>
        </a:p>
      </dgm:t>
    </dgm:pt>
    <dgm:pt modelId="{31D47276-30E9-40FA-92A2-D34A439ECAF8}" type="par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C5A5910F-0C04-4B24-B3B1-EC6077E041F7}" type="sibTrans" cxnId="{46B043CB-D1FE-442B-9D7D-27EF918027BE}">
      <dgm:prSet/>
      <dgm:spPr/>
      <dgm:t>
        <a:bodyPr/>
        <a:lstStyle/>
        <a:p>
          <a:pPr latinLnBrk="1"/>
          <a:endParaRPr lang="ko-KR" altLang="en-US"/>
        </a:p>
      </dgm:t>
    </dgm:pt>
    <dgm:pt modelId="{4CFE1AB7-5F30-4D0A-AF89-F9690D2266BC}">
      <dgm:prSet phldrT="[텍스트]"/>
      <dgm:spPr/>
      <dgm:t>
        <a:bodyPr/>
        <a:lstStyle/>
        <a:p>
          <a:pPr latinLnBrk="1"/>
          <a:r>
            <a:rPr lang="en-US" altLang="ko-KR" dirty="0" smtClean="0"/>
            <a:t>file3_0</a:t>
          </a:r>
          <a:endParaRPr lang="ko-KR" altLang="en-US" dirty="0"/>
        </a:p>
      </dgm:t>
    </dgm:pt>
    <dgm:pt modelId="{CFB5CA23-9A85-4DA5-8962-BA261311203D}" type="par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2E61E08B-E3C9-4CFE-BFC8-AD594B2C061B}" type="sibTrans" cxnId="{8B26FB6B-6F62-4016-927D-4B77ADD01E07}">
      <dgm:prSet/>
      <dgm:spPr/>
      <dgm:t>
        <a:bodyPr/>
        <a:lstStyle/>
        <a:p>
          <a:pPr latinLnBrk="1"/>
          <a:endParaRPr lang="ko-KR" altLang="en-US"/>
        </a:p>
      </dgm:t>
    </dgm:pt>
    <dgm:pt modelId="{173C841F-6738-40A3-B6BF-6CD1DFD005AC}">
      <dgm:prSet phldrT="[텍스트]"/>
      <dgm:spPr/>
      <dgm:t>
        <a:bodyPr/>
        <a:lstStyle/>
        <a:p>
          <a:pPr latinLnBrk="1"/>
          <a:r>
            <a:rPr lang="en-US" altLang="ko-KR" dirty="0" smtClean="0"/>
            <a:t>file4_1</a:t>
          </a:r>
          <a:endParaRPr lang="ko-KR" altLang="en-US" dirty="0"/>
        </a:p>
      </dgm:t>
    </dgm:pt>
    <dgm:pt modelId="{A660E9E2-0AC1-4443-A5B6-F8EB50F2BC70}" type="par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2DAF1838-C863-4738-8547-3BB34E0430C1}" type="sibTrans" cxnId="{B7541F21-3081-47BA-9E83-79452A701D12}">
      <dgm:prSet/>
      <dgm:spPr/>
      <dgm:t>
        <a:bodyPr/>
        <a:lstStyle/>
        <a:p>
          <a:pPr latinLnBrk="1"/>
          <a:endParaRPr lang="ko-KR" altLang="en-US"/>
        </a:p>
      </dgm:t>
    </dgm:pt>
    <dgm:pt modelId="{1AEA1E27-3B5C-4F94-BFFE-7E0AA0F6791D}">
      <dgm:prSet phldrT="[텍스트]"/>
      <dgm:spPr/>
      <dgm:t>
        <a:bodyPr/>
        <a:lstStyle/>
        <a:p>
          <a:pPr latinLnBrk="1"/>
          <a:r>
            <a:rPr lang="en-US" altLang="ko-KR" dirty="0" smtClean="0"/>
            <a:t>file4_3</a:t>
          </a:r>
          <a:endParaRPr lang="ko-KR" altLang="en-US" dirty="0"/>
        </a:p>
      </dgm:t>
    </dgm:pt>
    <dgm:pt modelId="{70955DE3-E30E-45C4-9090-D669C6A77631}" type="par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877B69AB-1D30-46A6-BEBB-7D94355ED7CC}" type="sibTrans" cxnId="{5B26FA9D-C05B-48FB-BE39-3A7F2073D373}">
      <dgm:prSet/>
      <dgm:spPr/>
      <dgm:t>
        <a:bodyPr/>
        <a:lstStyle/>
        <a:p>
          <a:pPr latinLnBrk="1"/>
          <a:endParaRPr lang="ko-KR" altLang="en-US"/>
        </a:p>
      </dgm:t>
    </dgm:pt>
    <dgm:pt modelId="{28420696-F5B9-4BBD-8F2C-84649309E945}" type="pres">
      <dgm:prSet presAssocID="{7805B8ED-753C-4142-8B62-5075859EC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58895-17BE-46D0-91B1-F33A9E128900}" type="pres">
      <dgm:prSet presAssocID="{A22FC539-E664-42A5-A6E7-04BF9B6FB449}" presName="hierRoot1" presStyleCnt="0"/>
      <dgm:spPr/>
    </dgm:pt>
    <dgm:pt modelId="{4EC6147B-C2ED-425E-9705-9DAD982F33B1}" type="pres">
      <dgm:prSet presAssocID="{A22FC539-E664-42A5-A6E7-04BF9B6FB449}" presName="composite" presStyleCnt="0"/>
      <dgm:spPr/>
    </dgm:pt>
    <dgm:pt modelId="{1084561C-EEB3-4312-8F25-C00E3143D7C9}" type="pres">
      <dgm:prSet presAssocID="{A22FC539-E664-42A5-A6E7-04BF9B6FB449}" presName="background" presStyleLbl="node0" presStyleIdx="0" presStyleCnt="1"/>
      <dgm:spPr/>
    </dgm:pt>
    <dgm:pt modelId="{F572B4F2-26C4-4424-B9A6-286DA316881B}" type="pres">
      <dgm:prSet presAssocID="{A22FC539-E664-42A5-A6E7-04BF9B6FB4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356712-FE1C-480C-91D7-AD00152F8BAB}" type="pres">
      <dgm:prSet presAssocID="{A22FC539-E664-42A5-A6E7-04BF9B6FB449}" presName="hierChild2" presStyleCnt="0"/>
      <dgm:spPr/>
    </dgm:pt>
    <dgm:pt modelId="{5D066431-9918-400D-AE6C-DCDDF0BBB2B6}" type="pres">
      <dgm:prSet presAssocID="{E3334F7C-4B2A-4697-9E46-9C0B9A438B11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C26082C-0626-4830-B192-54C7BBBC99BD}" type="pres">
      <dgm:prSet presAssocID="{9235ED17-ECAD-4366-9244-CD605DAC561B}" presName="hierRoot2" presStyleCnt="0"/>
      <dgm:spPr/>
    </dgm:pt>
    <dgm:pt modelId="{83F5A8AF-BAFA-4B6D-9ED2-0B5618FEC5CD}" type="pres">
      <dgm:prSet presAssocID="{9235ED17-ECAD-4366-9244-CD605DAC561B}" presName="composite2" presStyleCnt="0"/>
      <dgm:spPr/>
    </dgm:pt>
    <dgm:pt modelId="{3BEEA243-5569-49F9-826D-CF52C535CA98}" type="pres">
      <dgm:prSet presAssocID="{9235ED17-ECAD-4366-9244-CD605DAC561B}" presName="background2" presStyleLbl="node2" presStyleIdx="0" presStyleCnt="2"/>
      <dgm:spPr/>
    </dgm:pt>
    <dgm:pt modelId="{5345BA36-5173-4C4C-B181-AC6E71B597F7}" type="pres">
      <dgm:prSet presAssocID="{9235ED17-ECAD-4366-9244-CD605DAC56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D8C6FC-A07D-463E-902B-1D587CA21ED2}" type="pres">
      <dgm:prSet presAssocID="{9235ED17-ECAD-4366-9244-CD605DAC561B}" presName="hierChild3" presStyleCnt="0"/>
      <dgm:spPr/>
    </dgm:pt>
    <dgm:pt modelId="{78D5DFF2-AF97-464E-93F2-F22F3C0370CD}" type="pres">
      <dgm:prSet presAssocID="{901C3FFC-BF72-458F-9BFD-9E02ED0A091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E0C09FF-0735-497A-A83D-0672B3F6DABA}" type="pres">
      <dgm:prSet presAssocID="{F1C58BFC-B788-4E84-9843-5F3B357F2B04}" presName="hierRoot3" presStyleCnt="0"/>
      <dgm:spPr/>
    </dgm:pt>
    <dgm:pt modelId="{5E65E79D-6F3F-455E-8BA5-D71730A3DF3F}" type="pres">
      <dgm:prSet presAssocID="{F1C58BFC-B788-4E84-9843-5F3B357F2B04}" presName="composite3" presStyleCnt="0"/>
      <dgm:spPr/>
    </dgm:pt>
    <dgm:pt modelId="{6696900A-7AF3-4C16-AC65-27DAC844C9B2}" type="pres">
      <dgm:prSet presAssocID="{F1C58BFC-B788-4E84-9843-5F3B357F2B04}" presName="background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4180D4C-FC39-4CAC-A4B2-ED7329AEE820}" type="pres">
      <dgm:prSet presAssocID="{F1C58BFC-B788-4E84-9843-5F3B357F2B0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56376-7B7D-43E2-BF2C-600418B2E06E}" type="pres">
      <dgm:prSet presAssocID="{F1C58BFC-B788-4E84-9843-5F3B357F2B04}" presName="hierChild4" presStyleCnt="0"/>
      <dgm:spPr/>
    </dgm:pt>
    <dgm:pt modelId="{73635317-BA91-4D03-A9CB-E48C575AB89E}" type="pres">
      <dgm:prSet presAssocID="{F6D82CAD-EE7F-44EF-88C4-B1F41F6290E6}" presName="Name23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F8737D0-8EE4-41B4-BEE4-A6B54852A029}" type="pres">
      <dgm:prSet presAssocID="{BD262F89-5CC0-4112-8023-0EEBF67867DD}" presName="hierRoot4" presStyleCnt="0"/>
      <dgm:spPr/>
    </dgm:pt>
    <dgm:pt modelId="{659BC84F-C89A-41F4-89B9-98AEC7219A9D}" type="pres">
      <dgm:prSet presAssocID="{BD262F89-5CC0-4112-8023-0EEBF67867DD}" presName="composite4" presStyleCnt="0"/>
      <dgm:spPr/>
    </dgm:pt>
    <dgm:pt modelId="{CFC09655-631A-477A-827E-84C0612F1C38}" type="pres">
      <dgm:prSet presAssocID="{BD262F89-5CC0-4112-8023-0EEBF67867DD}" presName="background4" presStyleLbl="node4" presStyleIdx="0" presStyleCnt="7"/>
      <dgm:spPr>
        <a:solidFill>
          <a:srgbClr val="FF0000"/>
        </a:solidFill>
      </dgm:spPr>
    </dgm:pt>
    <dgm:pt modelId="{75DE4DB3-23D9-4DF4-BD05-FF12EE3DBE05}" type="pres">
      <dgm:prSet presAssocID="{BD262F89-5CC0-4112-8023-0EEBF67867DD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DE01BF-819E-4624-B41F-1458294A94C3}" type="pres">
      <dgm:prSet presAssocID="{BD262F89-5CC0-4112-8023-0EEBF67867DD}" presName="hierChild5" presStyleCnt="0"/>
      <dgm:spPr/>
    </dgm:pt>
    <dgm:pt modelId="{8E64D255-B114-49D5-94BB-419476100898}" type="pres">
      <dgm:prSet presAssocID="{A870EF2E-72DA-45DC-8E67-897BAF8F2EE7}" presName="Name23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B910919-3C0C-4F47-825C-3E1AE019137C}" type="pres">
      <dgm:prSet presAssocID="{A6198AAD-F9F4-4FBB-A49C-C3D3A0E9FEF2}" presName="hierRoot4" presStyleCnt="0"/>
      <dgm:spPr/>
    </dgm:pt>
    <dgm:pt modelId="{6ABC6B7E-CAA5-4E02-9DCA-E90F35E1F818}" type="pres">
      <dgm:prSet presAssocID="{A6198AAD-F9F4-4FBB-A49C-C3D3A0E9FEF2}" presName="composite4" presStyleCnt="0"/>
      <dgm:spPr/>
    </dgm:pt>
    <dgm:pt modelId="{4AD745E1-E02B-4DF7-A4CD-3558FB2231CC}" type="pres">
      <dgm:prSet presAssocID="{A6198AAD-F9F4-4FBB-A49C-C3D3A0E9FEF2}" presName="background4" presStyleLbl="node4" presStyleIdx="1" presStyleCnt="7"/>
      <dgm:spPr>
        <a:solidFill>
          <a:srgbClr val="FF0000"/>
        </a:solidFill>
      </dgm:spPr>
    </dgm:pt>
    <dgm:pt modelId="{6DA2237F-91C2-49A2-8ED3-EC70BD7BDF78}" type="pres">
      <dgm:prSet presAssocID="{A6198AAD-F9F4-4FBB-A49C-C3D3A0E9FEF2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7C937-2D38-4E85-95CD-79FBFA3AC6B5}" type="pres">
      <dgm:prSet presAssocID="{A6198AAD-F9F4-4FBB-A49C-C3D3A0E9FEF2}" presName="hierChild5" presStyleCnt="0"/>
      <dgm:spPr/>
    </dgm:pt>
    <dgm:pt modelId="{4D9C8E98-8D96-46C7-8C01-22DFAA3A4E7C}" type="pres">
      <dgm:prSet presAssocID="{DD11DBCF-7E7F-41CE-848D-C1C567799FA0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06B5DE0-842E-4EF0-8964-5160BB9B5FBA}" type="pres">
      <dgm:prSet presAssocID="{02328ADE-C904-4A20-B476-A6B99B745C7E}" presName="hierRoot3" presStyleCnt="0"/>
      <dgm:spPr/>
    </dgm:pt>
    <dgm:pt modelId="{C5E2A0C7-2B9C-4EFF-9B71-21F8F7A7A9A5}" type="pres">
      <dgm:prSet presAssocID="{02328ADE-C904-4A20-B476-A6B99B745C7E}" presName="composite3" presStyleCnt="0"/>
      <dgm:spPr/>
    </dgm:pt>
    <dgm:pt modelId="{883BDBF7-F96B-463D-A61B-DD7442E94F87}" type="pres">
      <dgm:prSet presAssocID="{02328ADE-C904-4A20-B476-A6B99B745C7E}" presName="background3" presStyleLbl="node3" presStyleIdx="1" presStyleCnt="4"/>
      <dgm:spPr/>
    </dgm:pt>
    <dgm:pt modelId="{72D0B79D-C433-4481-BF9C-DB203FC8DCBF}" type="pres">
      <dgm:prSet presAssocID="{02328ADE-C904-4A20-B476-A6B99B745C7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50EF4-8D12-47A9-9448-FEF65C5D8A25}" type="pres">
      <dgm:prSet presAssocID="{02328ADE-C904-4A20-B476-A6B99B745C7E}" presName="hierChild4" presStyleCnt="0"/>
      <dgm:spPr/>
    </dgm:pt>
    <dgm:pt modelId="{2D0B1179-A56C-4275-B6CF-42A0602FC43F}" type="pres">
      <dgm:prSet presAssocID="{59389D8C-52D2-4DEC-A5A0-7EB9B1FF9243}" presName="Name23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F04F50F-8480-4B60-A7B2-9511FB6564AC}" type="pres">
      <dgm:prSet presAssocID="{19CF8306-2FD2-4BFF-B9C7-70A8D40E7E93}" presName="hierRoot4" presStyleCnt="0"/>
      <dgm:spPr/>
    </dgm:pt>
    <dgm:pt modelId="{8B150995-6066-497F-89CE-44A898296BA1}" type="pres">
      <dgm:prSet presAssocID="{19CF8306-2FD2-4BFF-B9C7-70A8D40E7E93}" presName="composite4" presStyleCnt="0"/>
      <dgm:spPr/>
    </dgm:pt>
    <dgm:pt modelId="{86CE49A4-559E-456B-A818-A33FB447B27B}" type="pres">
      <dgm:prSet presAssocID="{19CF8306-2FD2-4BFF-B9C7-70A8D40E7E93}" presName="background4" presStyleLbl="node4" presStyleIdx="2" presStyleCnt="7"/>
      <dgm:spPr>
        <a:solidFill>
          <a:srgbClr val="FF0000"/>
        </a:solidFill>
      </dgm:spPr>
    </dgm:pt>
    <dgm:pt modelId="{99EFDBE2-8B54-4CFC-899C-A772F05A7699}" type="pres">
      <dgm:prSet presAssocID="{19CF8306-2FD2-4BFF-B9C7-70A8D40E7E93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66B39-D961-428B-8856-2B0F30CB47FE}" type="pres">
      <dgm:prSet presAssocID="{19CF8306-2FD2-4BFF-B9C7-70A8D40E7E93}" presName="hierChild5" presStyleCnt="0"/>
      <dgm:spPr/>
    </dgm:pt>
    <dgm:pt modelId="{A1D5AFDB-7B33-4E94-B346-83FA5971BC8E}" type="pres">
      <dgm:prSet presAssocID="{31D47276-30E9-40FA-92A2-D34A439ECAF8}" presName="Name23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276E45C3-8AC1-4067-9323-16038082C1BC}" type="pres">
      <dgm:prSet presAssocID="{2343A41A-A60B-4037-8C5D-550229EBAA13}" presName="hierRoot4" presStyleCnt="0"/>
      <dgm:spPr/>
    </dgm:pt>
    <dgm:pt modelId="{37C9781D-FDAF-4F65-966F-BBF04B92734A}" type="pres">
      <dgm:prSet presAssocID="{2343A41A-A60B-4037-8C5D-550229EBAA13}" presName="composite4" presStyleCnt="0"/>
      <dgm:spPr/>
    </dgm:pt>
    <dgm:pt modelId="{5810B0FD-0391-4875-B961-BA04099C49CD}" type="pres">
      <dgm:prSet presAssocID="{2343A41A-A60B-4037-8C5D-550229EBAA13}" presName="background4" presStyleLbl="node4" presStyleIdx="3" presStyleCnt="7"/>
      <dgm:spPr>
        <a:solidFill>
          <a:srgbClr val="FF0000"/>
        </a:solidFill>
      </dgm:spPr>
    </dgm:pt>
    <dgm:pt modelId="{EEDC7E3B-373A-4B17-A760-7AD0CB1B1343}" type="pres">
      <dgm:prSet presAssocID="{2343A41A-A60B-4037-8C5D-550229EBAA13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5D8CE-2BFD-46FB-B9B8-7B6643703421}" type="pres">
      <dgm:prSet presAssocID="{2343A41A-A60B-4037-8C5D-550229EBAA13}" presName="hierChild5" presStyleCnt="0"/>
      <dgm:spPr/>
    </dgm:pt>
    <dgm:pt modelId="{C3D03422-0D07-49F2-99DD-E3686F4F3092}" type="pres">
      <dgm:prSet presAssocID="{D1016050-4BED-484F-95EC-B168D97561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B40174-B83E-43FD-B961-B14C23E1ACAF}" type="pres">
      <dgm:prSet presAssocID="{45BB1D59-9D85-461F-9E40-461165E46BB7}" presName="hierRoot2" presStyleCnt="0"/>
      <dgm:spPr/>
    </dgm:pt>
    <dgm:pt modelId="{B1751F78-6C67-4D6F-A1F0-53A006C1D45D}" type="pres">
      <dgm:prSet presAssocID="{45BB1D59-9D85-461F-9E40-461165E46BB7}" presName="composite2" presStyleCnt="0"/>
      <dgm:spPr/>
    </dgm:pt>
    <dgm:pt modelId="{63396722-6C6C-4B4A-B828-E830D63FF790}" type="pres">
      <dgm:prSet presAssocID="{45BB1D59-9D85-461F-9E40-461165E46BB7}" presName="background2" presStyleLbl="node2" presStyleIdx="1" presStyleCnt="2"/>
      <dgm:spPr/>
    </dgm:pt>
    <dgm:pt modelId="{24000553-5AC2-468D-B779-6DDAD84F3CDF}" type="pres">
      <dgm:prSet presAssocID="{45BB1D59-9D85-461F-9E40-461165E46BB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EB827-B8DF-4818-BAA1-F83D696BA01C}" type="pres">
      <dgm:prSet presAssocID="{45BB1D59-9D85-461F-9E40-461165E46BB7}" presName="hierChild3" presStyleCnt="0"/>
      <dgm:spPr/>
    </dgm:pt>
    <dgm:pt modelId="{7C9949B7-B5F5-412A-A26B-28532AA6392C}" type="pres">
      <dgm:prSet presAssocID="{CAE73F19-F211-4DF2-94F9-DEC5511145A4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08B1C8E-CF55-4A49-A86E-E18D5922AF1D}" type="pres">
      <dgm:prSet presAssocID="{AEA2099C-63D0-49B3-8C90-4DBA41D5CB98}" presName="hierRoot3" presStyleCnt="0"/>
      <dgm:spPr/>
    </dgm:pt>
    <dgm:pt modelId="{589362F4-1E32-4D94-AB50-C7A204B16000}" type="pres">
      <dgm:prSet presAssocID="{AEA2099C-63D0-49B3-8C90-4DBA41D5CB98}" presName="composite3" presStyleCnt="0"/>
      <dgm:spPr/>
    </dgm:pt>
    <dgm:pt modelId="{B3F07E02-6982-42C5-8695-AA6D3A6C1B88}" type="pres">
      <dgm:prSet presAssocID="{AEA2099C-63D0-49B3-8C90-4DBA41D5CB98}" presName="background3" presStyleLbl="node3" presStyleIdx="2" presStyleCnt="4"/>
      <dgm:spPr/>
    </dgm:pt>
    <dgm:pt modelId="{B5BFE3A3-E380-4141-9839-A8255F8502A1}" type="pres">
      <dgm:prSet presAssocID="{AEA2099C-63D0-49B3-8C90-4DBA41D5CB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575FC2-674F-418F-BB04-0786EBC3CDB4}" type="pres">
      <dgm:prSet presAssocID="{AEA2099C-63D0-49B3-8C90-4DBA41D5CB98}" presName="hierChild4" presStyleCnt="0"/>
      <dgm:spPr/>
    </dgm:pt>
    <dgm:pt modelId="{CE1375DC-F03C-4608-994E-CA9B5A560C61}" type="pres">
      <dgm:prSet presAssocID="{CFB5CA23-9A85-4DA5-8962-BA261311203D}" presName="Name23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108B59E-4404-4C9E-99D4-81AD1D40C92D}" type="pres">
      <dgm:prSet presAssocID="{4CFE1AB7-5F30-4D0A-AF89-F9690D2266BC}" presName="hierRoot4" presStyleCnt="0"/>
      <dgm:spPr/>
    </dgm:pt>
    <dgm:pt modelId="{312C1E6F-4686-44EE-8CBF-49124C6ACD9E}" type="pres">
      <dgm:prSet presAssocID="{4CFE1AB7-5F30-4D0A-AF89-F9690D2266BC}" presName="composite4" presStyleCnt="0"/>
      <dgm:spPr/>
    </dgm:pt>
    <dgm:pt modelId="{89E18348-7A29-471C-9537-3CE4286711B5}" type="pres">
      <dgm:prSet presAssocID="{4CFE1AB7-5F30-4D0A-AF89-F9690D2266BC}" presName="background4" presStyleLbl="node4" presStyleIdx="4" presStyleCnt="7"/>
      <dgm:spPr>
        <a:solidFill>
          <a:srgbClr val="FF0000"/>
        </a:solidFill>
      </dgm:spPr>
    </dgm:pt>
    <dgm:pt modelId="{B37224D3-FFA8-4F8C-82DB-1BC4B6D89FEF}" type="pres">
      <dgm:prSet presAssocID="{4CFE1AB7-5F30-4D0A-AF89-F9690D2266BC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49886-54EF-4895-A3F4-3189F1EBC9BB}" type="pres">
      <dgm:prSet presAssocID="{4CFE1AB7-5F30-4D0A-AF89-F9690D2266BC}" presName="hierChild5" presStyleCnt="0"/>
      <dgm:spPr/>
    </dgm:pt>
    <dgm:pt modelId="{FB455FCE-C5D1-4ABE-9AB8-E48AEBBE25A2}" type="pres">
      <dgm:prSet presAssocID="{EA3DB90B-BBC1-457C-94B9-1286C2896931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891709-597E-4FE7-B398-57782CE16274}" type="pres">
      <dgm:prSet presAssocID="{082FF0DA-3CBA-4A95-97A3-C077264670CD}" presName="hierRoot3" presStyleCnt="0"/>
      <dgm:spPr/>
    </dgm:pt>
    <dgm:pt modelId="{9AA0304F-B118-4DCE-8605-FEB6B36E2413}" type="pres">
      <dgm:prSet presAssocID="{082FF0DA-3CBA-4A95-97A3-C077264670CD}" presName="composite3" presStyleCnt="0"/>
      <dgm:spPr/>
    </dgm:pt>
    <dgm:pt modelId="{C567263D-5C86-4EF4-98AE-B6BBEAAA7B52}" type="pres">
      <dgm:prSet presAssocID="{082FF0DA-3CBA-4A95-97A3-C077264670CD}" presName="background3" presStyleLbl="node3" presStyleIdx="3" presStyleCnt="4"/>
      <dgm:spPr/>
    </dgm:pt>
    <dgm:pt modelId="{FB828BA4-77B8-4766-AB29-FF8D637937D8}" type="pres">
      <dgm:prSet presAssocID="{082FF0DA-3CBA-4A95-97A3-C07726467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DD1D4-79D1-4FA2-BC7E-B9ADF11603EE}" type="pres">
      <dgm:prSet presAssocID="{082FF0DA-3CBA-4A95-97A3-C077264670CD}" presName="hierChild4" presStyleCnt="0"/>
      <dgm:spPr/>
    </dgm:pt>
    <dgm:pt modelId="{A8853A7D-FB4B-4864-A099-196709B05315}" type="pres">
      <dgm:prSet presAssocID="{A660E9E2-0AC1-4443-A5B6-F8EB50F2BC70}" presName="Name23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8745DBF-18E2-416E-BF09-6AC3D20493B7}" type="pres">
      <dgm:prSet presAssocID="{173C841F-6738-40A3-B6BF-6CD1DFD005AC}" presName="hierRoot4" presStyleCnt="0"/>
      <dgm:spPr/>
    </dgm:pt>
    <dgm:pt modelId="{427DB838-B245-4CFC-A2AA-A80129EFE733}" type="pres">
      <dgm:prSet presAssocID="{173C841F-6738-40A3-B6BF-6CD1DFD005AC}" presName="composite4" presStyleCnt="0"/>
      <dgm:spPr/>
    </dgm:pt>
    <dgm:pt modelId="{C5974A7D-2398-49A8-A0D2-CB1485C2ED5D}" type="pres">
      <dgm:prSet presAssocID="{173C841F-6738-40A3-B6BF-6CD1DFD005AC}" presName="background4" presStyleLbl="node4" presStyleIdx="5" presStyleCnt="7"/>
      <dgm:spPr>
        <a:solidFill>
          <a:srgbClr val="FF0000"/>
        </a:solidFill>
      </dgm:spPr>
    </dgm:pt>
    <dgm:pt modelId="{0A536FF9-FC6E-444D-85B5-76B4B906EA52}" type="pres">
      <dgm:prSet presAssocID="{173C841F-6738-40A3-B6BF-6CD1DFD005AC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83E21-E83F-4342-8487-A86D88F73293}" type="pres">
      <dgm:prSet presAssocID="{173C841F-6738-40A3-B6BF-6CD1DFD005AC}" presName="hierChild5" presStyleCnt="0"/>
      <dgm:spPr/>
    </dgm:pt>
    <dgm:pt modelId="{25971870-A5FF-4824-B24D-0839DF6EB92B}" type="pres">
      <dgm:prSet presAssocID="{70955DE3-E30E-45C4-9090-D669C6A77631}" presName="Name23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A95DB19-58A1-4D0D-9A60-BB651784AF0C}" type="pres">
      <dgm:prSet presAssocID="{1AEA1E27-3B5C-4F94-BFFE-7E0AA0F6791D}" presName="hierRoot4" presStyleCnt="0"/>
      <dgm:spPr/>
    </dgm:pt>
    <dgm:pt modelId="{6844305B-A8B1-4998-BF5D-4B9DF014AD4E}" type="pres">
      <dgm:prSet presAssocID="{1AEA1E27-3B5C-4F94-BFFE-7E0AA0F6791D}" presName="composite4" presStyleCnt="0"/>
      <dgm:spPr/>
    </dgm:pt>
    <dgm:pt modelId="{A214D667-2AE4-4947-934F-038E33767479}" type="pres">
      <dgm:prSet presAssocID="{1AEA1E27-3B5C-4F94-BFFE-7E0AA0F6791D}" presName="background4" presStyleLbl="node4" presStyleIdx="6" presStyleCnt="7"/>
      <dgm:spPr>
        <a:solidFill>
          <a:srgbClr val="FF0000"/>
        </a:solidFill>
      </dgm:spPr>
    </dgm:pt>
    <dgm:pt modelId="{592D6810-E4CE-4194-9528-A2C618D28BC3}" type="pres">
      <dgm:prSet presAssocID="{1AEA1E27-3B5C-4F94-BFFE-7E0AA0F6791D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7A269-8A08-4E00-AA0E-28B8A82222D4}" type="pres">
      <dgm:prSet presAssocID="{1AEA1E27-3B5C-4F94-BFFE-7E0AA0F6791D}" presName="hierChild5" presStyleCnt="0"/>
      <dgm:spPr/>
    </dgm:pt>
  </dgm:ptLst>
  <dgm:cxnLst>
    <dgm:cxn modelId="{041FB93A-71A0-4E14-8B77-D6A7F6C04353}" type="presOf" srcId="{E3334F7C-4B2A-4697-9E46-9C0B9A438B11}" destId="{5D066431-9918-400D-AE6C-DCDDF0BBB2B6}" srcOrd="0" destOrd="0" presId="urn:microsoft.com/office/officeart/2005/8/layout/hierarchy1"/>
    <dgm:cxn modelId="{DDADE05B-69C0-4979-AB9B-0DA89F7C890D}" type="presOf" srcId="{7805B8ED-753C-4142-8B62-5075859EC416}" destId="{28420696-F5B9-4BBD-8F2C-84649309E945}" srcOrd="0" destOrd="0" presId="urn:microsoft.com/office/officeart/2005/8/layout/hierarchy1"/>
    <dgm:cxn modelId="{C7327C3A-75FF-4511-9A5C-B03417E103E0}" type="presOf" srcId="{A6198AAD-F9F4-4FBB-A49C-C3D3A0E9FEF2}" destId="{6DA2237F-91C2-49A2-8ED3-EC70BD7BDF78}" srcOrd="0" destOrd="0" presId="urn:microsoft.com/office/officeart/2005/8/layout/hierarchy1"/>
    <dgm:cxn modelId="{5F47A6EC-20AC-48EE-96B5-F6D6AAD6D2C2}" type="presOf" srcId="{AEA2099C-63D0-49B3-8C90-4DBA41D5CB98}" destId="{B5BFE3A3-E380-4141-9839-A8255F8502A1}" srcOrd="0" destOrd="0" presId="urn:microsoft.com/office/officeart/2005/8/layout/hierarchy1"/>
    <dgm:cxn modelId="{61825BAF-2D09-493F-9FAF-B4A286D658BB}" type="presOf" srcId="{A870EF2E-72DA-45DC-8E67-897BAF8F2EE7}" destId="{8E64D255-B114-49D5-94BB-419476100898}" srcOrd="0" destOrd="0" presId="urn:microsoft.com/office/officeart/2005/8/layout/hierarchy1"/>
    <dgm:cxn modelId="{8B26FB6B-6F62-4016-927D-4B77ADD01E07}" srcId="{AEA2099C-63D0-49B3-8C90-4DBA41D5CB98}" destId="{4CFE1AB7-5F30-4D0A-AF89-F9690D2266BC}" srcOrd="0" destOrd="0" parTransId="{CFB5CA23-9A85-4DA5-8962-BA261311203D}" sibTransId="{2E61E08B-E3C9-4CFE-BFC8-AD594B2C061B}"/>
    <dgm:cxn modelId="{2965ADD9-2695-47B1-AC6B-EEEBCE9B00CA}" type="presOf" srcId="{082FF0DA-3CBA-4A95-97A3-C077264670CD}" destId="{FB828BA4-77B8-4766-AB29-FF8D637937D8}" srcOrd="0" destOrd="0" presId="urn:microsoft.com/office/officeart/2005/8/layout/hierarchy1"/>
    <dgm:cxn modelId="{24D3AE2F-0E4B-4891-B110-DB2C4E4F8614}" srcId="{BD262F89-5CC0-4112-8023-0EEBF67867DD}" destId="{A6198AAD-F9F4-4FBB-A49C-C3D3A0E9FEF2}" srcOrd="0" destOrd="0" parTransId="{A870EF2E-72DA-45DC-8E67-897BAF8F2EE7}" sibTransId="{F07522E7-1078-4070-B47C-AB7CF133A585}"/>
    <dgm:cxn modelId="{554136E9-5335-4F5C-BC58-327AC7D9CFBC}" srcId="{45BB1D59-9D85-461F-9E40-461165E46BB7}" destId="{082FF0DA-3CBA-4A95-97A3-C077264670CD}" srcOrd="1" destOrd="0" parTransId="{EA3DB90B-BBC1-457C-94B9-1286C2896931}" sibTransId="{17B933B2-AA63-4B7C-B6CB-6A84112CEC3B}"/>
    <dgm:cxn modelId="{EABBDCC2-D60F-42A2-B624-DA89F5A7F375}" type="presOf" srcId="{CFB5CA23-9A85-4DA5-8962-BA261311203D}" destId="{CE1375DC-F03C-4608-994E-CA9B5A560C61}" srcOrd="0" destOrd="0" presId="urn:microsoft.com/office/officeart/2005/8/layout/hierarchy1"/>
    <dgm:cxn modelId="{A4FE5FFD-BAD3-4599-B1E7-FBBD20EFDB13}" srcId="{7805B8ED-753C-4142-8B62-5075859EC416}" destId="{A22FC539-E664-42A5-A6E7-04BF9B6FB449}" srcOrd="0" destOrd="0" parTransId="{6E5A6F2F-F446-4292-8D10-0BFB48D1BA26}" sibTransId="{43D1672C-6B16-4184-BBD3-07AA765C9D54}"/>
    <dgm:cxn modelId="{73BCC31E-56F6-4E35-8552-FD663295B41F}" type="presOf" srcId="{F1C58BFC-B788-4E84-9843-5F3B357F2B04}" destId="{C4180D4C-FC39-4CAC-A4B2-ED7329AEE820}" srcOrd="0" destOrd="0" presId="urn:microsoft.com/office/officeart/2005/8/layout/hierarchy1"/>
    <dgm:cxn modelId="{30030B7C-9FC3-4A61-8423-88EF21948040}" type="presOf" srcId="{173C841F-6738-40A3-B6BF-6CD1DFD005AC}" destId="{0A536FF9-FC6E-444D-85B5-76B4B906EA52}" srcOrd="0" destOrd="0" presId="urn:microsoft.com/office/officeart/2005/8/layout/hierarchy1"/>
    <dgm:cxn modelId="{212215C9-07A2-40B4-951D-241C43010E51}" type="presOf" srcId="{2343A41A-A60B-4037-8C5D-550229EBAA13}" destId="{EEDC7E3B-373A-4B17-A760-7AD0CB1B1343}" srcOrd="0" destOrd="0" presId="urn:microsoft.com/office/officeart/2005/8/layout/hierarchy1"/>
    <dgm:cxn modelId="{EE69A6DE-69B6-4062-AAC8-D05ACA300399}" srcId="{F1C58BFC-B788-4E84-9843-5F3B357F2B04}" destId="{BD262F89-5CC0-4112-8023-0EEBF67867DD}" srcOrd="0" destOrd="0" parTransId="{F6D82CAD-EE7F-44EF-88C4-B1F41F6290E6}" sibTransId="{7B9C5EED-0C1B-4331-81AF-D63DB4FDC529}"/>
    <dgm:cxn modelId="{E524B1BF-2639-49D1-9C96-2526A29510AF}" type="presOf" srcId="{EA3DB90B-BBC1-457C-94B9-1286C2896931}" destId="{FB455FCE-C5D1-4ABE-9AB8-E48AEBBE25A2}" srcOrd="0" destOrd="0" presId="urn:microsoft.com/office/officeart/2005/8/layout/hierarchy1"/>
    <dgm:cxn modelId="{5614D111-9E28-4A85-8E02-E02BFAB4785B}" type="presOf" srcId="{02328ADE-C904-4A20-B476-A6B99B745C7E}" destId="{72D0B79D-C433-4481-BF9C-DB203FC8DCBF}" srcOrd="0" destOrd="0" presId="urn:microsoft.com/office/officeart/2005/8/layout/hierarchy1"/>
    <dgm:cxn modelId="{2804E248-328D-4E00-9F59-994634663349}" srcId="{02328ADE-C904-4A20-B476-A6B99B745C7E}" destId="{19CF8306-2FD2-4BFF-B9C7-70A8D40E7E93}" srcOrd="0" destOrd="0" parTransId="{59389D8C-52D2-4DEC-A5A0-7EB9B1FF9243}" sibTransId="{52121639-089C-4AC9-B8E2-95B2F966F118}"/>
    <dgm:cxn modelId="{B7541F21-3081-47BA-9E83-79452A701D12}" srcId="{082FF0DA-3CBA-4A95-97A3-C077264670CD}" destId="{173C841F-6738-40A3-B6BF-6CD1DFD005AC}" srcOrd="0" destOrd="0" parTransId="{A660E9E2-0AC1-4443-A5B6-F8EB50F2BC70}" sibTransId="{2DAF1838-C863-4738-8547-3BB34E0430C1}"/>
    <dgm:cxn modelId="{00A8DFA8-4D5E-4726-82E1-A425396BC162}" type="presOf" srcId="{A660E9E2-0AC1-4443-A5B6-F8EB50F2BC70}" destId="{A8853A7D-FB4B-4864-A099-196709B05315}" srcOrd="0" destOrd="0" presId="urn:microsoft.com/office/officeart/2005/8/layout/hierarchy1"/>
    <dgm:cxn modelId="{9284E11E-F457-4130-8D78-54934AA337DF}" type="presOf" srcId="{70955DE3-E30E-45C4-9090-D669C6A77631}" destId="{25971870-A5FF-4824-B24D-0839DF6EB92B}" srcOrd="0" destOrd="0" presId="urn:microsoft.com/office/officeart/2005/8/layout/hierarchy1"/>
    <dgm:cxn modelId="{BFD692E5-215B-4361-B0DC-1139FE03FC83}" type="presOf" srcId="{F6D82CAD-EE7F-44EF-88C4-B1F41F6290E6}" destId="{73635317-BA91-4D03-A9CB-E48C575AB89E}" srcOrd="0" destOrd="0" presId="urn:microsoft.com/office/officeart/2005/8/layout/hierarchy1"/>
    <dgm:cxn modelId="{FE1D7C64-11FF-45B7-9908-823EE1346797}" type="presOf" srcId="{A22FC539-E664-42A5-A6E7-04BF9B6FB449}" destId="{F572B4F2-26C4-4424-B9A6-286DA316881B}" srcOrd="0" destOrd="0" presId="urn:microsoft.com/office/officeart/2005/8/layout/hierarchy1"/>
    <dgm:cxn modelId="{7B50DB15-6D8F-468F-A2B9-E4685D018EB2}" type="presOf" srcId="{59389D8C-52D2-4DEC-A5A0-7EB9B1FF9243}" destId="{2D0B1179-A56C-4275-B6CF-42A0602FC43F}" srcOrd="0" destOrd="0" presId="urn:microsoft.com/office/officeart/2005/8/layout/hierarchy1"/>
    <dgm:cxn modelId="{78915AB4-DF35-424F-81F5-B05F75A6E051}" type="presOf" srcId="{CAE73F19-F211-4DF2-94F9-DEC5511145A4}" destId="{7C9949B7-B5F5-412A-A26B-28532AA6392C}" srcOrd="0" destOrd="0" presId="urn:microsoft.com/office/officeart/2005/8/layout/hierarchy1"/>
    <dgm:cxn modelId="{E3E48797-8AC6-4800-B54A-618BC4F0AA7A}" srcId="{45BB1D59-9D85-461F-9E40-461165E46BB7}" destId="{AEA2099C-63D0-49B3-8C90-4DBA41D5CB98}" srcOrd="0" destOrd="0" parTransId="{CAE73F19-F211-4DF2-94F9-DEC5511145A4}" sibTransId="{E299909E-4807-4A84-B26D-B69281908E48}"/>
    <dgm:cxn modelId="{C7309ECA-2F73-4FBD-A195-D2F42DC250E6}" srcId="{A22FC539-E664-42A5-A6E7-04BF9B6FB449}" destId="{9235ED17-ECAD-4366-9244-CD605DAC561B}" srcOrd="0" destOrd="0" parTransId="{E3334F7C-4B2A-4697-9E46-9C0B9A438B11}" sibTransId="{67E0AF7E-1802-45C1-91A0-FA2BB0FA0104}"/>
    <dgm:cxn modelId="{AF99F617-8B77-4884-9D2D-F96091E8CF05}" type="presOf" srcId="{BD262F89-5CC0-4112-8023-0EEBF67867DD}" destId="{75DE4DB3-23D9-4DF4-BD05-FF12EE3DBE05}" srcOrd="0" destOrd="0" presId="urn:microsoft.com/office/officeart/2005/8/layout/hierarchy1"/>
    <dgm:cxn modelId="{46B043CB-D1FE-442B-9D7D-27EF918027BE}" srcId="{19CF8306-2FD2-4BFF-B9C7-70A8D40E7E93}" destId="{2343A41A-A60B-4037-8C5D-550229EBAA13}" srcOrd="0" destOrd="0" parTransId="{31D47276-30E9-40FA-92A2-D34A439ECAF8}" sibTransId="{C5A5910F-0C04-4B24-B3B1-EC6077E041F7}"/>
    <dgm:cxn modelId="{885E11DC-4740-4077-99FF-C79D24D4A026}" type="presOf" srcId="{1AEA1E27-3B5C-4F94-BFFE-7E0AA0F6791D}" destId="{592D6810-E4CE-4194-9528-A2C618D28BC3}" srcOrd="0" destOrd="0" presId="urn:microsoft.com/office/officeart/2005/8/layout/hierarchy1"/>
    <dgm:cxn modelId="{9DFDCE71-BBC6-43CC-85F7-C8F6238A42B3}" type="presOf" srcId="{9235ED17-ECAD-4366-9244-CD605DAC561B}" destId="{5345BA36-5173-4C4C-B181-AC6E71B597F7}" srcOrd="0" destOrd="0" presId="urn:microsoft.com/office/officeart/2005/8/layout/hierarchy1"/>
    <dgm:cxn modelId="{50A463D7-6B20-4CB9-B131-713C04DAEE41}" type="presOf" srcId="{31D47276-30E9-40FA-92A2-D34A439ECAF8}" destId="{A1D5AFDB-7B33-4E94-B346-83FA5971BC8E}" srcOrd="0" destOrd="0" presId="urn:microsoft.com/office/officeart/2005/8/layout/hierarchy1"/>
    <dgm:cxn modelId="{619367B9-7B64-4206-8BF4-0317BA74B1A9}" type="presOf" srcId="{DD11DBCF-7E7F-41CE-848D-C1C567799FA0}" destId="{4D9C8E98-8D96-46C7-8C01-22DFAA3A4E7C}" srcOrd="0" destOrd="0" presId="urn:microsoft.com/office/officeart/2005/8/layout/hierarchy1"/>
    <dgm:cxn modelId="{3328D3E6-025C-4147-8C03-AF10FC75B2CB}" type="presOf" srcId="{4CFE1AB7-5F30-4D0A-AF89-F9690D2266BC}" destId="{B37224D3-FFA8-4F8C-82DB-1BC4B6D89FEF}" srcOrd="0" destOrd="0" presId="urn:microsoft.com/office/officeart/2005/8/layout/hierarchy1"/>
    <dgm:cxn modelId="{CB2DAE85-48E4-4972-B5BE-B0175DAD24AA}" type="presOf" srcId="{19CF8306-2FD2-4BFF-B9C7-70A8D40E7E93}" destId="{99EFDBE2-8B54-4CFC-899C-A772F05A7699}" srcOrd="0" destOrd="0" presId="urn:microsoft.com/office/officeart/2005/8/layout/hierarchy1"/>
    <dgm:cxn modelId="{073870E2-7D8C-4861-A45D-1B50FCC82AB0}" srcId="{9235ED17-ECAD-4366-9244-CD605DAC561B}" destId="{F1C58BFC-B788-4E84-9843-5F3B357F2B04}" srcOrd="0" destOrd="0" parTransId="{901C3FFC-BF72-458F-9BFD-9E02ED0A0916}" sibTransId="{EC4297EC-C281-409E-B5F6-68A0F39651D6}"/>
    <dgm:cxn modelId="{BFEC14BE-E88C-4646-A719-0B4B37AABA91}" type="presOf" srcId="{901C3FFC-BF72-458F-9BFD-9E02ED0A0916}" destId="{78D5DFF2-AF97-464E-93F2-F22F3C0370CD}" srcOrd="0" destOrd="0" presId="urn:microsoft.com/office/officeart/2005/8/layout/hierarchy1"/>
    <dgm:cxn modelId="{995AD452-69F1-4310-8F3D-C8A03D347ED0}" srcId="{9235ED17-ECAD-4366-9244-CD605DAC561B}" destId="{02328ADE-C904-4A20-B476-A6B99B745C7E}" srcOrd="1" destOrd="0" parTransId="{DD11DBCF-7E7F-41CE-848D-C1C567799FA0}" sibTransId="{A8C7427C-80AA-43F7-8094-7B29B2DBD9E6}"/>
    <dgm:cxn modelId="{5B26FA9D-C05B-48FB-BE39-3A7F2073D373}" srcId="{173C841F-6738-40A3-B6BF-6CD1DFD005AC}" destId="{1AEA1E27-3B5C-4F94-BFFE-7E0AA0F6791D}" srcOrd="0" destOrd="0" parTransId="{70955DE3-E30E-45C4-9090-D669C6A77631}" sibTransId="{877B69AB-1D30-46A6-BEBB-7D94355ED7CC}"/>
    <dgm:cxn modelId="{9383AFA4-4CB7-4864-82EE-5ACDDCEB4B50}" srcId="{A22FC539-E664-42A5-A6E7-04BF9B6FB449}" destId="{45BB1D59-9D85-461F-9E40-461165E46BB7}" srcOrd="1" destOrd="0" parTransId="{D1016050-4BED-484F-95EC-B168D97561BF}" sibTransId="{7F46FFF7-C5E6-4B44-AF35-B473EF2B907C}"/>
    <dgm:cxn modelId="{062EF5F8-C1D5-4F7E-93D6-734874E39176}" type="presOf" srcId="{D1016050-4BED-484F-95EC-B168D97561BF}" destId="{C3D03422-0D07-49F2-99DD-E3686F4F3092}" srcOrd="0" destOrd="0" presId="urn:microsoft.com/office/officeart/2005/8/layout/hierarchy1"/>
    <dgm:cxn modelId="{D16D3D42-6A09-453D-A073-8F694FDDC7E4}" type="presOf" srcId="{45BB1D59-9D85-461F-9E40-461165E46BB7}" destId="{24000553-5AC2-468D-B779-6DDAD84F3CDF}" srcOrd="0" destOrd="0" presId="urn:microsoft.com/office/officeart/2005/8/layout/hierarchy1"/>
    <dgm:cxn modelId="{2D42FC9E-6DCB-43FA-AD6C-F368A0D66910}" type="presParOf" srcId="{28420696-F5B9-4BBD-8F2C-84649309E945}" destId="{45A58895-17BE-46D0-91B1-F33A9E128900}" srcOrd="0" destOrd="0" presId="urn:microsoft.com/office/officeart/2005/8/layout/hierarchy1"/>
    <dgm:cxn modelId="{D6C4A0EB-1EE7-4ACB-8B25-06EED0FBB84F}" type="presParOf" srcId="{45A58895-17BE-46D0-91B1-F33A9E128900}" destId="{4EC6147B-C2ED-425E-9705-9DAD982F33B1}" srcOrd="0" destOrd="0" presId="urn:microsoft.com/office/officeart/2005/8/layout/hierarchy1"/>
    <dgm:cxn modelId="{689DEFFD-262C-44B5-B7AA-E3A2283D643F}" type="presParOf" srcId="{4EC6147B-C2ED-425E-9705-9DAD982F33B1}" destId="{1084561C-EEB3-4312-8F25-C00E3143D7C9}" srcOrd="0" destOrd="0" presId="urn:microsoft.com/office/officeart/2005/8/layout/hierarchy1"/>
    <dgm:cxn modelId="{09328CEA-7D4C-41C9-A46B-06E437916DA0}" type="presParOf" srcId="{4EC6147B-C2ED-425E-9705-9DAD982F33B1}" destId="{F572B4F2-26C4-4424-B9A6-286DA316881B}" srcOrd="1" destOrd="0" presId="urn:microsoft.com/office/officeart/2005/8/layout/hierarchy1"/>
    <dgm:cxn modelId="{A647D126-89F7-40E8-A114-AB75E3BC5569}" type="presParOf" srcId="{45A58895-17BE-46D0-91B1-F33A9E128900}" destId="{73356712-FE1C-480C-91D7-AD00152F8BAB}" srcOrd="1" destOrd="0" presId="urn:microsoft.com/office/officeart/2005/8/layout/hierarchy1"/>
    <dgm:cxn modelId="{5AFBACEC-8392-41DD-80DA-F6CB5C5D53C6}" type="presParOf" srcId="{73356712-FE1C-480C-91D7-AD00152F8BAB}" destId="{5D066431-9918-400D-AE6C-DCDDF0BBB2B6}" srcOrd="0" destOrd="0" presId="urn:microsoft.com/office/officeart/2005/8/layout/hierarchy1"/>
    <dgm:cxn modelId="{8E4C0E98-1523-429A-B97A-3538B0914298}" type="presParOf" srcId="{73356712-FE1C-480C-91D7-AD00152F8BAB}" destId="{EC26082C-0626-4830-B192-54C7BBBC99BD}" srcOrd="1" destOrd="0" presId="urn:microsoft.com/office/officeart/2005/8/layout/hierarchy1"/>
    <dgm:cxn modelId="{88A6CF35-902C-4F69-BD83-9E75AE24B7AD}" type="presParOf" srcId="{EC26082C-0626-4830-B192-54C7BBBC99BD}" destId="{83F5A8AF-BAFA-4B6D-9ED2-0B5618FEC5CD}" srcOrd="0" destOrd="0" presId="urn:microsoft.com/office/officeart/2005/8/layout/hierarchy1"/>
    <dgm:cxn modelId="{3BC6F8E4-7A03-46D5-9D2C-7E01C18C771E}" type="presParOf" srcId="{83F5A8AF-BAFA-4B6D-9ED2-0B5618FEC5CD}" destId="{3BEEA243-5569-49F9-826D-CF52C535CA98}" srcOrd="0" destOrd="0" presId="urn:microsoft.com/office/officeart/2005/8/layout/hierarchy1"/>
    <dgm:cxn modelId="{F1461B5E-5496-448D-8986-51EE9719C624}" type="presParOf" srcId="{83F5A8AF-BAFA-4B6D-9ED2-0B5618FEC5CD}" destId="{5345BA36-5173-4C4C-B181-AC6E71B597F7}" srcOrd="1" destOrd="0" presId="urn:microsoft.com/office/officeart/2005/8/layout/hierarchy1"/>
    <dgm:cxn modelId="{62206EEE-217B-4465-8D69-99BC27B11A43}" type="presParOf" srcId="{EC26082C-0626-4830-B192-54C7BBBC99BD}" destId="{DCD8C6FC-A07D-463E-902B-1D587CA21ED2}" srcOrd="1" destOrd="0" presId="urn:microsoft.com/office/officeart/2005/8/layout/hierarchy1"/>
    <dgm:cxn modelId="{D40AE496-502C-4704-A44D-CFF92FD61ADC}" type="presParOf" srcId="{DCD8C6FC-A07D-463E-902B-1D587CA21ED2}" destId="{78D5DFF2-AF97-464E-93F2-F22F3C0370CD}" srcOrd="0" destOrd="0" presId="urn:microsoft.com/office/officeart/2005/8/layout/hierarchy1"/>
    <dgm:cxn modelId="{C92418D2-E653-4C46-AB96-E02DD64E5646}" type="presParOf" srcId="{DCD8C6FC-A07D-463E-902B-1D587CA21ED2}" destId="{7E0C09FF-0735-497A-A83D-0672B3F6DABA}" srcOrd="1" destOrd="0" presId="urn:microsoft.com/office/officeart/2005/8/layout/hierarchy1"/>
    <dgm:cxn modelId="{56A4FA2C-056A-4182-B674-47DD573B95F2}" type="presParOf" srcId="{7E0C09FF-0735-497A-A83D-0672B3F6DABA}" destId="{5E65E79D-6F3F-455E-8BA5-D71730A3DF3F}" srcOrd="0" destOrd="0" presId="urn:microsoft.com/office/officeart/2005/8/layout/hierarchy1"/>
    <dgm:cxn modelId="{54D82AD3-A54F-47E4-A580-F2045F8DE13F}" type="presParOf" srcId="{5E65E79D-6F3F-455E-8BA5-D71730A3DF3F}" destId="{6696900A-7AF3-4C16-AC65-27DAC844C9B2}" srcOrd="0" destOrd="0" presId="urn:microsoft.com/office/officeart/2005/8/layout/hierarchy1"/>
    <dgm:cxn modelId="{F73BFB73-7194-4F09-B47F-446686D27DD5}" type="presParOf" srcId="{5E65E79D-6F3F-455E-8BA5-D71730A3DF3F}" destId="{C4180D4C-FC39-4CAC-A4B2-ED7329AEE820}" srcOrd="1" destOrd="0" presId="urn:microsoft.com/office/officeart/2005/8/layout/hierarchy1"/>
    <dgm:cxn modelId="{BACDAAF2-46F2-43D9-B6FA-6FA93E25D3CB}" type="presParOf" srcId="{7E0C09FF-0735-497A-A83D-0672B3F6DABA}" destId="{18356376-7B7D-43E2-BF2C-600418B2E06E}" srcOrd="1" destOrd="0" presId="urn:microsoft.com/office/officeart/2005/8/layout/hierarchy1"/>
    <dgm:cxn modelId="{B524C2DE-683A-4308-B094-A823FE2E71F6}" type="presParOf" srcId="{18356376-7B7D-43E2-BF2C-600418B2E06E}" destId="{73635317-BA91-4D03-A9CB-E48C575AB89E}" srcOrd="0" destOrd="0" presId="urn:microsoft.com/office/officeart/2005/8/layout/hierarchy1"/>
    <dgm:cxn modelId="{D29C62E3-B373-41F7-94A5-B93468136276}" type="presParOf" srcId="{18356376-7B7D-43E2-BF2C-600418B2E06E}" destId="{3F8737D0-8EE4-41B4-BEE4-A6B54852A029}" srcOrd="1" destOrd="0" presId="urn:microsoft.com/office/officeart/2005/8/layout/hierarchy1"/>
    <dgm:cxn modelId="{24BAF160-5343-4451-90C4-B3047D820388}" type="presParOf" srcId="{3F8737D0-8EE4-41B4-BEE4-A6B54852A029}" destId="{659BC84F-C89A-41F4-89B9-98AEC7219A9D}" srcOrd="0" destOrd="0" presId="urn:microsoft.com/office/officeart/2005/8/layout/hierarchy1"/>
    <dgm:cxn modelId="{9FF48D88-C7E8-49C9-B225-D8FF4929CE65}" type="presParOf" srcId="{659BC84F-C89A-41F4-89B9-98AEC7219A9D}" destId="{CFC09655-631A-477A-827E-84C0612F1C38}" srcOrd="0" destOrd="0" presId="urn:microsoft.com/office/officeart/2005/8/layout/hierarchy1"/>
    <dgm:cxn modelId="{2A9C664A-9CEA-4648-A549-F082FA108B70}" type="presParOf" srcId="{659BC84F-C89A-41F4-89B9-98AEC7219A9D}" destId="{75DE4DB3-23D9-4DF4-BD05-FF12EE3DBE05}" srcOrd="1" destOrd="0" presId="urn:microsoft.com/office/officeart/2005/8/layout/hierarchy1"/>
    <dgm:cxn modelId="{5E846BB2-D7DB-431F-B5B9-522D09A1B324}" type="presParOf" srcId="{3F8737D0-8EE4-41B4-BEE4-A6B54852A029}" destId="{C1DE01BF-819E-4624-B41F-1458294A94C3}" srcOrd="1" destOrd="0" presId="urn:microsoft.com/office/officeart/2005/8/layout/hierarchy1"/>
    <dgm:cxn modelId="{FCA35479-653E-4D6C-81E6-03BF83C4C267}" type="presParOf" srcId="{C1DE01BF-819E-4624-B41F-1458294A94C3}" destId="{8E64D255-B114-49D5-94BB-419476100898}" srcOrd="0" destOrd="0" presId="urn:microsoft.com/office/officeart/2005/8/layout/hierarchy1"/>
    <dgm:cxn modelId="{F9847F55-C3B8-4C2B-8680-6B0F21EACA97}" type="presParOf" srcId="{C1DE01BF-819E-4624-B41F-1458294A94C3}" destId="{CB910919-3C0C-4F47-825C-3E1AE019137C}" srcOrd="1" destOrd="0" presId="urn:microsoft.com/office/officeart/2005/8/layout/hierarchy1"/>
    <dgm:cxn modelId="{EBE8628E-0B2D-4E1F-87B0-EEB88006EEB7}" type="presParOf" srcId="{CB910919-3C0C-4F47-825C-3E1AE019137C}" destId="{6ABC6B7E-CAA5-4E02-9DCA-E90F35E1F818}" srcOrd="0" destOrd="0" presId="urn:microsoft.com/office/officeart/2005/8/layout/hierarchy1"/>
    <dgm:cxn modelId="{84D456E5-7CFF-45B7-B77E-05CDB18A860B}" type="presParOf" srcId="{6ABC6B7E-CAA5-4E02-9DCA-E90F35E1F818}" destId="{4AD745E1-E02B-4DF7-A4CD-3558FB2231CC}" srcOrd="0" destOrd="0" presId="urn:microsoft.com/office/officeart/2005/8/layout/hierarchy1"/>
    <dgm:cxn modelId="{B18A9510-BA37-4818-AFC8-91F7CD911BA4}" type="presParOf" srcId="{6ABC6B7E-CAA5-4E02-9DCA-E90F35E1F818}" destId="{6DA2237F-91C2-49A2-8ED3-EC70BD7BDF78}" srcOrd="1" destOrd="0" presId="urn:microsoft.com/office/officeart/2005/8/layout/hierarchy1"/>
    <dgm:cxn modelId="{AC38FA71-B70E-4707-B0EC-DEAA74029858}" type="presParOf" srcId="{CB910919-3C0C-4F47-825C-3E1AE019137C}" destId="{3807C937-2D38-4E85-95CD-79FBFA3AC6B5}" srcOrd="1" destOrd="0" presId="urn:microsoft.com/office/officeart/2005/8/layout/hierarchy1"/>
    <dgm:cxn modelId="{320DA4C6-17C0-4A8B-87FA-2813B2C7E780}" type="presParOf" srcId="{DCD8C6FC-A07D-463E-902B-1D587CA21ED2}" destId="{4D9C8E98-8D96-46C7-8C01-22DFAA3A4E7C}" srcOrd="2" destOrd="0" presId="urn:microsoft.com/office/officeart/2005/8/layout/hierarchy1"/>
    <dgm:cxn modelId="{E1216EF7-F564-4BCA-8943-0E71132F8CB5}" type="presParOf" srcId="{DCD8C6FC-A07D-463E-902B-1D587CA21ED2}" destId="{206B5DE0-842E-4EF0-8964-5160BB9B5FBA}" srcOrd="3" destOrd="0" presId="urn:microsoft.com/office/officeart/2005/8/layout/hierarchy1"/>
    <dgm:cxn modelId="{7B4E09E2-33F5-4F61-B3CC-4094052B3082}" type="presParOf" srcId="{206B5DE0-842E-4EF0-8964-5160BB9B5FBA}" destId="{C5E2A0C7-2B9C-4EFF-9B71-21F8F7A7A9A5}" srcOrd="0" destOrd="0" presId="urn:microsoft.com/office/officeart/2005/8/layout/hierarchy1"/>
    <dgm:cxn modelId="{266E6A24-70DB-4BE1-9C4C-74379B55A4DD}" type="presParOf" srcId="{C5E2A0C7-2B9C-4EFF-9B71-21F8F7A7A9A5}" destId="{883BDBF7-F96B-463D-A61B-DD7442E94F87}" srcOrd="0" destOrd="0" presId="urn:microsoft.com/office/officeart/2005/8/layout/hierarchy1"/>
    <dgm:cxn modelId="{C4F40965-5F52-4B11-A1F7-FE41E45CAF87}" type="presParOf" srcId="{C5E2A0C7-2B9C-4EFF-9B71-21F8F7A7A9A5}" destId="{72D0B79D-C433-4481-BF9C-DB203FC8DCBF}" srcOrd="1" destOrd="0" presId="urn:microsoft.com/office/officeart/2005/8/layout/hierarchy1"/>
    <dgm:cxn modelId="{2971D028-5D71-49D5-95C8-7F9529618193}" type="presParOf" srcId="{206B5DE0-842E-4EF0-8964-5160BB9B5FBA}" destId="{D9950EF4-8D12-47A9-9448-FEF65C5D8A25}" srcOrd="1" destOrd="0" presId="urn:microsoft.com/office/officeart/2005/8/layout/hierarchy1"/>
    <dgm:cxn modelId="{F0783BD1-5BFD-4F45-BE4E-D1AC67AFE416}" type="presParOf" srcId="{D9950EF4-8D12-47A9-9448-FEF65C5D8A25}" destId="{2D0B1179-A56C-4275-B6CF-42A0602FC43F}" srcOrd="0" destOrd="0" presId="urn:microsoft.com/office/officeart/2005/8/layout/hierarchy1"/>
    <dgm:cxn modelId="{DC01002B-ED94-4CA5-9B10-23A8E6DFE204}" type="presParOf" srcId="{D9950EF4-8D12-47A9-9448-FEF65C5D8A25}" destId="{6F04F50F-8480-4B60-A7B2-9511FB6564AC}" srcOrd="1" destOrd="0" presId="urn:microsoft.com/office/officeart/2005/8/layout/hierarchy1"/>
    <dgm:cxn modelId="{DEB53E27-53F7-4BC1-93E1-A294F2BB0B2C}" type="presParOf" srcId="{6F04F50F-8480-4B60-A7B2-9511FB6564AC}" destId="{8B150995-6066-497F-89CE-44A898296BA1}" srcOrd="0" destOrd="0" presId="urn:microsoft.com/office/officeart/2005/8/layout/hierarchy1"/>
    <dgm:cxn modelId="{50AB507D-603E-4BCA-BCD0-96D20F393BBC}" type="presParOf" srcId="{8B150995-6066-497F-89CE-44A898296BA1}" destId="{86CE49A4-559E-456B-A818-A33FB447B27B}" srcOrd="0" destOrd="0" presId="urn:microsoft.com/office/officeart/2005/8/layout/hierarchy1"/>
    <dgm:cxn modelId="{CBC4D40F-9625-4955-A4E8-94DB8C8F2C58}" type="presParOf" srcId="{8B150995-6066-497F-89CE-44A898296BA1}" destId="{99EFDBE2-8B54-4CFC-899C-A772F05A7699}" srcOrd="1" destOrd="0" presId="urn:microsoft.com/office/officeart/2005/8/layout/hierarchy1"/>
    <dgm:cxn modelId="{D0182B4B-58B3-40B2-BAAB-04551F32E15A}" type="presParOf" srcId="{6F04F50F-8480-4B60-A7B2-9511FB6564AC}" destId="{28766B39-D961-428B-8856-2B0F30CB47FE}" srcOrd="1" destOrd="0" presId="urn:microsoft.com/office/officeart/2005/8/layout/hierarchy1"/>
    <dgm:cxn modelId="{D4E38C27-765E-4AFD-820A-A0187889ABA9}" type="presParOf" srcId="{28766B39-D961-428B-8856-2B0F30CB47FE}" destId="{A1D5AFDB-7B33-4E94-B346-83FA5971BC8E}" srcOrd="0" destOrd="0" presId="urn:microsoft.com/office/officeart/2005/8/layout/hierarchy1"/>
    <dgm:cxn modelId="{23FF339E-609E-47AF-840D-E4ACC6BF9491}" type="presParOf" srcId="{28766B39-D961-428B-8856-2B0F30CB47FE}" destId="{276E45C3-8AC1-4067-9323-16038082C1BC}" srcOrd="1" destOrd="0" presId="urn:microsoft.com/office/officeart/2005/8/layout/hierarchy1"/>
    <dgm:cxn modelId="{4DFD51CA-03D6-4B26-9C2A-63E3EAD27785}" type="presParOf" srcId="{276E45C3-8AC1-4067-9323-16038082C1BC}" destId="{37C9781D-FDAF-4F65-966F-BBF04B92734A}" srcOrd="0" destOrd="0" presId="urn:microsoft.com/office/officeart/2005/8/layout/hierarchy1"/>
    <dgm:cxn modelId="{B7388BBD-7B3C-44D3-88D3-D5F63B9D218E}" type="presParOf" srcId="{37C9781D-FDAF-4F65-966F-BBF04B92734A}" destId="{5810B0FD-0391-4875-B961-BA04099C49CD}" srcOrd="0" destOrd="0" presId="urn:microsoft.com/office/officeart/2005/8/layout/hierarchy1"/>
    <dgm:cxn modelId="{FC49E551-C51D-4D55-B056-C77956DF2FBA}" type="presParOf" srcId="{37C9781D-FDAF-4F65-966F-BBF04B92734A}" destId="{EEDC7E3B-373A-4B17-A760-7AD0CB1B1343}" srcOrd="1" destOrd="0" presId="urn:microsoft.com/office/officeart/2005/8/layout/hierarchy1"/>
    <dgm:cxn modelId="{69CD89CC-C63C-46D3-B925-A5562FE18B39}" type="presParOf" srcId="{276E45C3-8AC1-4067-9323-16038082C1BC}" destId="{2B05D8CE-2BFD-46FB-B9B8-7B6643703421}" srcOrd="1" destOrd="0" presId="urn:microsoft.com/office/officeart/2005/8/layout/hierarchy1"/>
    <dgm:cxn modelId="{475E3F32-7771-42EA-8C64-7BAC99AA198A}" type="presParOf" srcId="{73356712-FE1C-480C-91D7-AD00152F8BAB}" destId="{C3D03422-0D07-49F2-99DD-E3686F4F3092}" srcOrd="2" destOrd="0" presId="urn:microsoft.com/office/officeart/2005/8/layout/hierarchy1"/>
    <dgm:cxn modelId="{8E1C44AC-FDE7-427E-A3E9-EA1A3AFA4DB8}" type="presParOf" srcId="{73356712-FE1C-480C-91D7-AD00152F8BAB}" destId="{58B40174-B83E-43FD-B961-B14C23E1ACAF}" srcOrd="3" destOrd="0" presId="urn:microsoft.com/office/officeart/2005/8/layout/hierarchy1"/>
    <dgm:cxn modelId="{5A034D53-6F5F-407A-90B1-E78B1F70EEFD}" type="presParOf" srcId="{58B40174-B83E-43FD-B961-B14C23E1ACAF}" destId="{B1751F78-6C67-4D6F-A1F0-53A006C1D45D}" srcOrd="0" destOrd="0" presId="urn:microsoft.com/office/officeart/2005/8/layout/hierarchy1"/>
    <dgm:cxn modelId="{2470F595-714D-4FAD-9343-5A25385A1042}" type="presParOf" srcId="{B1751F78-6C67-4D6F-A1F0-53A006C1D45D}" destId="{63396722-6C6C-4B4A-B828-E830D63FF790}" srcOrd="0" destOrd="0" presId="urn:microsoft.com/office/officeart/2005/8/layout/hierarchy1"/>
    <dgm:cxn modelId="{02B5812F-3AB9-4D1A-9690-D4BFBF125974}" type="presParOf" srcId="{B1751F78-6C67-4D6F-A1F0-53A006C1D45D}" destId="{24000553-5AC2-468D-B779-6DDAD84F3CDF}" srcOrd="1" destOrd="0" presId="urn:microsoft.com/office/officeart/2005/8/layout/hierarchy1"/>
    <dgm:cxn modelId="{A6321F62-8D8C-40AC-A30F-0EA9F84E0402}" type="presParOf" srcId="{58B40174-B83E-43FD-B961-B14C23E1ACAF}" destId="{CC7EB827-B8DF-4818-BAA1-F83D696BA01C}" srcOrd="1" destOrd="0" presId="urn:microsoft.com/office/officeart/2005/8/layout/hierarchy1"/>
    <dgm:cxn modelId="{D1D169C3-1EC6-48FB-94BE-CE4B939B9E03}" type="presParOf" srcId="{CC7EB827-B8DF-4818-BAA1-F83D696BA01C}" destId="{7C9949B7-B5F5-412A-A26B-28532AA6392C}" srcOrd="0" destOrd="0" presId="urn:microsoft.com/office/officeart/2005/8/layout/hierarchy1"/>
    <dgm:cxn modelId="{3039C9D1-EB6C-459E-A33C-0ECF47AD0416}" type="presParOf" srcId="{CC7EB827-B8DF-4818-BAA1-F83D696BA01C}" destId="{908B1C8E-CF55-4A49-A86E-E18D5922AF1D}" srcOrd="1" destOrd="0" presId="urn:microsoft.com/office/officeart/2005/8/layout/hierarchy1"/>
    <dgm:cxn modelId="{E0BB1C80-BC0E-4AC2-A7DC-6A1D43D2280A}" type="presParOf" srcId="{908B1C8E-CF55-4A49-A86E-E18D5922AF1D}" destId="{589362F4-1E32-4D94-AB50-C7A204B16000}" srcOrd="0" destOrd="0" presId="urn:microsoft.com/office/officeart/2005/8/layout/hierarchy1"/>
    <dgm:cxn modelId="{2C54B338-3AAA-4748-A9B1-6AB062450A85}" type="presParOf" srcId="{589362F4-1E32-4D94-AB50-C7A204B16000}" destId="{B3F07E02-6982-42C5-8695-AA6D3A6C1B88}" srcOrd="0" destOrd="0" presId="urn:microsoft.com/office/officeart/2005/8/layout/hierarchy1"/>
    <dgm:cxn modelId="{A2C339EE-2FBE-473C-9556-DE726962AAD8}" type="presParOf" srcId="{589362F4-1E32-4D94-AB50-C7A204B16000}" destId="{B5BFE3A3-E380-4141-9839-A8255F8502A1}" srcOrd="1" destOrd="0" presId="urn:microsoft.com/office/officeart/2005/8/layout/hierarchy1"/>
    <dgm:cxn modelId="{A630EE33-215B-4D41-A3F8-CA2810CE0ACB}" type="presParOf" srcId="{908B1C8E-CF55-4A49-A86E-E18D5922AF1D}" destId="{FC575FC2-674F-418F-BB04-0786EBC3CDB4}" srcOrd="1" destOrd="0" presId="urn:microsoft.com/office/officeart/2005/8/layout/hierarchy1"/>
    <dgm:cxn modelId="{F2E26913-2CA9-4A88-B6DD-7326A692DA9D}" type="presParOf" srcId="{FC575FC2-674F-418F-BB04-0786EBC3CDB4}" destId="{CE1375DC-F03C-4608-994E-CA9B5A560C61}" srcOrd="0" destOrd="0" presId="urn:microsoft.com/office/officeart/2005/8/layout/hierarchy1"/>
    <dgm:cxn modelId="{D2ADE102-A824-4401-8F6C-320649A81D3F}" type="presParOf" srcId="{FC575FC2-674F-418F-BB04-0786EBC3CDB4}" destId="{B108B59E-4404-4C9E-99D4-81AD1D40C92D}" srcOrd="1" destOrd="0" presId="urn:microsoft.com/office/officeart/2005/8/layout/hierarchy1"/>
    <dgm:cxn modelId="{F0A99F2C-1C9A-4400-BEBC-ED81621BA080}" type="presParOf" srcId="{B108B59E-4404-4C9E-99D4-81AD1D40C92D}" destId="{312C1E6F-4686-44EE-8CBF-49124C6ACD9E}" srcOrd="0" destOrd="0" presId="urn:microsoft.com/office/officeart/2005/8/layout/hierarchy1"/>
    <dgm:cxn modelId="{4F514A7A-287B-42B9-8921-37F344DA9F6F}" type="presParOf" srcId="{312C1E6F-4686-44EE-8CBF-49124C6ACD9E}" destId="{89E18348-7A29-471C-9537-3CE4286711B5}" srcOrd="0" destOrd="0" presId="urn:microsoft.com/office/officeart/2005/8/layout/hierarchy1"/>
    <dgm:cxn modelId="{A9EEA551-32A9-44AA-8B4D-0B126CD2891E}" type="presParOf" srcId="{312C1E6F-4686-44EE-8CBF-49124C6ACD9E}" destId="{B37224D3-FFA8-4F8C-82DB-1BC4B6D89FEF}" srcOrd="1" destOrd="0" presId="urn:microsoft.com/office/officeart/2005/8/layout/hierarchy1"/>
    <dgm:cxn modelId="{B4DD3F4B-6E03-4C8A-AAFE-32E4BDC5EF8F}" type="presParOf" srcId="{B108B59E-4404-4C9E-99D4-81AD1D40C92D}" destId="{68E49886-54EF-4895-A3F4-3189F1EBC9BB}" srcOrd="1" destOrd="0" presId="urn:microsoft.com/office/officeart/2005/8/layout/hierarchy1"/>
    <dgm:cxn modelId="{7A1B418A-5581-4613-99DE-CA90E0B47773}" type="presParOf" srcId="{CC7EB827-B8DF-4818-BAA1-F83D696BA01C}" destId="{FB455FCE-C5D1-4ABE-9AB8-E48AEBBE25A2}" srcOrd="2" destOrd="0" presId="urn:microsoft.com/office/officeart/2005/8/layout/hierarchy1"/>
    <dgm:cxn modelId="{DF2001DA-CC9B-49A4-AAB7-A289EFC62BD0}" type="presParOf" srcId="{CC7EB827-B8DF-4818-BAA1-F83D696BA01C}" destId="{B9891709-597E-4FE7-B398-57782CE16274}" srcOrd="3" destOrd="0" presId="urn:microsoft.com/office/officeart/2005/8/layout/hierarchy1"/>
    <dgm:cxn modelId="{42CA160C-CE86-4E55-9ABD-98640B8C26D4}" type="presParOf" srcId="{B9891709-597E-4FE7-B398-57782CE16274}" destId="{9AA0304F-B118-4DCE-8605-FEB6B36E2413}" srcOrd="0" destOrd="0" presId="urn:microsoft.com/office/officeart/2005/8/layout/hierarchy1"/>
    <dgm:cxn modelId="{7BA2C755-75F1-4EAE-9E58-BF4A5D3703CF}" type="presParOf" srcId="{9AA0304F-B118-4DCE-8605-FEB6B36E2413}" destId="{C567263D-5C86-4EF4-98AE-B6BBEAAA7B52}" srcOrd="0" destOrd="0" presId="urn:microsoft.com/office/officeart/2005/8/layout/hierarchy1"/>
    <dgm:cxn modelId="{BAF55DCE-72E3-494D-A8D0-FD92B5E9234D}" type="presParOf" srcId="{9AA0304F-B118-4DCE-8605-FEB6B36E2413}" destId="{FB828BA4-77B8-4766-AB29-FF8D637937D8}" srcOrd="1" destOrd="0" presId="urn:microsoft.com/office/officeart/2005/8/layout/hierarchy1"/>
    <dgm:cxn modelId="{F8FE3888-DFCC-4B26-8C30-B0A2FA1E91E8}" type="presParOf" srcId="{B9891709-597E-4FE7-B398-57782CE16274}" destId="{377DD1D4-79D1-4FA2-BC7E-B9ADF11603EE}" srcOrd="1" destOrd="0" presId="urn:microsoft.com/office/officeart/2005/8/layout/hierarchy1"/>
    <dgm:cxn modelId="{91A277D9-EBB4-4F31-8294-E9A0E12036DB}" type="presParOf" srcId="{377DD1D4-79D1-4FA2-BC7E-B9ADF11603EE}" destId="{A8853A7D-FB4B-4864-A099-196709B05315}" srcOrd="0" destOrd="0" presId="urn:microsoft.com/office/officeart/2005/8/layout/hierarchy1"/>
    <dgm:cxn modelId="{D9730F49-A66E-4C26-8988-94009E69A1DB}" type="presParOf" srcId="{377DD1D4-79D1-4FA2-BC7E-B9ADF11603EE}" destId="{98745DBF-18E2-416E-BF09-6AC3D20493B7}" srcOrd="1" destOrd="0" presId="urn:microsoft.com/office/officeart/2005/8/layout/hierarchy1"/>
    <dgm:cxn modelId="{8E5541A3-1446-4AE8-8727-4B86004A6522}" type="presParOf" srcId="{98745DBF-18E2-416E-BF09-6AC3D20493B7}" destId="{427DB838-B245-4CFC-A2AA-A80129EFE733}" srcOrd="0" destOrd="0" presId="urn:microsoft.com/office/officeart/2005/8/layout/hierarchy1"/>
    <dgm:cxn modelId="{B17738A5-7B28-4C41-9797-38CFD5488A8F}" type="presParOf" srcId="{427DB838-B245-4CFC-A2AA-A80129EFE733}" destId="{C5974A7D-2398-49A8-A0D2-CB1485C2ED5D}" srcOrd="0" destOrd="0" presId="urn:microsoft.com/office/officeart/2005/8/layout/hierarchy1"/>
    <dgm:cxn modelId="{12596946-1BA5-49FF-9681-43CE3569D708}" type="presParOf" srcId="{427DB838-B245-4CFC-A2AA-A80129EFE733}" destId="{0A536FF9-FC6E-444D-85B5-76B4B906EA52}" srcOrd="1" destOrd="0" presId="urn:microsoft.com/office/officeart/2005/8/layout/hierarchy1"/>
    <dgm:cxn modelId="{BAA5DAB8-36C4-4FE7-854E-02229EBB6BBF}" type="presParOf" srcId="{98745DBF-18E2-416E-BF09-6AC3D20493B7}" destId="{2F483E21-E83F-4342-8487-A86D88F73293}" srcOrd="1" destOrd="0" presId="urn:microsoft.com/office/officeart/2005/8/layout/hierarchy1"/>
    <dgm:cxn modelId="{1E0B58E2-9763-4A9B-8D6B-2945DA92E56A}" type="presParOf" srcId="{2F483E21-E83F-4342-8487-A86D88F73293}" destId="{25971870-A5FF-4824-B24D-0839DF6EB92B}" srcOrd="0" destOrd="0" presId="urn:microsoft.com/office/officeart/2005/8/layout/hierarchy1"/>
    <dgm:cxn modelId="{49488F01-7DAD-478E-A9AC-62BF694544C9}" type="presParOf" srcId="{2F483E21-E83F-4342-8487-A86D88F73293}" destId="{3A95DB19-58A1-4D0D-9A60-BB651784AF0C}" srcOrd="1" destOrd="0" presId="urn:microsoft.com/office/officeart/2005/8/layout/hierarchy1"/>
    <dgm:cxn modelId="{59E56CED-03B9-446B-9756-9049AAD2BFCE}" type="presParOf" srcId="{3A95DB19-58A1-4D0D-9A60-BB651784AF0C}" destId="{6844305B-A8B1-4998-BF5D-4B9DF014AD4E}" srcOrd="0" destOrd="0" presId="urn:microsoft.com/office/officeart/2005/8/layout/hierarchy1"/>
    <dgm:cxn modelId="{96A61F24-E293-4FDD-AB9B-3D4F62983A93}" type="presParOf" srcId="{6844305B-A8B1-4998-BF5D-4B9DF014AD4E}" destId="{A214D667-2AE4-4947-934F-038E33767479}" srcOrd="0" destOrd="0" presId="urn:microsoft.com/office/officeart/2005/8/layout/hierarchy1"/>
    <dgm:cxn modelId="{D9A79172-D7BE-4C0B-8BB5-3D63EC8B24ED}" type="presParOf" srcId="{6844305B-A8B1-4998-BF5D-4B9DF014AD4E}" destId="{592D6810-E4CE-4194-9528-A2C618D28BC3}" srcOrd="1" destOrd="0" presId="urn:microsoft.com/office/officeart/2005/8/layout/hierarchy1"/>
    <dgm:cxn modelId="{71AF8132-1F35-4A8E-9196-53FF33CBDB61}" type="presParOf" srcId="{3A95DB19-58A1-4D0D-9A60-BB651784AF0C}" destId="{5547A269-8A08-4E00-AA0E-28B8A82222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9787-ACF2-4A22-A5EA-FEF6CF70B2FC}">
      <dsp:nvSpPr>
        <dsp:cNvPr id="0" name=""/>
        <dsp:cNvSpPr/>
      </dsp:nvSpPr>
      <dsp:spPr>
        <a:xfrm>
          <a:off x="2618512" y="2865216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1870-A5FF-4824-B24D-0839DF6EB92B}">
      <dsp:nvSpPr>
        <dsp:cNvPr id="0" name=""/>
        <dsp:cNvSpPr/>
      </dsp:nvSpPr>
      <dsp:spPr>
        <a:xfrm>
          <a:off x="2618512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3A7D-FB4B-4864-A099-196709B05315}">
      <dsp:nvSpPr>
        <dsp:cNvPr id="0" name=""/>
        <dsp:cNvSpPr/>
      </dsp:nvSpPr>
      <dsp:spPr>
        <a:xfrm>
          <a:off x="2618512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5FCE-C5D1-4ABE-9AB8-E48AEBBE25A2}">
      <dsp:nvSpPr>
        <dsp:cNvPr id="0" name=""/>
        <dsp:cNvSpPr/>
      </dsp:nvSpPr>
      <dsp:spPr>
        <a:xfrm>
          <a:off x="2273610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390622" y="126686"/>
              </a:lnTo>
              <a:lnTo>
                <a:pt x="390622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375DC-F03C-4608-994E-CA9B5A560C61}">
      <dsp:nvSpPr>
        <dsp:cNvPr id="0" name=""/>
        <dsp:cNvSpPr/>
      </dsp:nvSpPr>
      <dsp:spPr>
        <a:xfrm>
          <a:off x="1837267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882987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390622" y="0"/>
              </a:moveTo>
              <a:lnTo>
                <a:pt x="390622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492364" y="498042"/>
          <a:ext cx="781245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781245" y="126686"/>
              </a:lnTo>
              <a:lnTo>
                <a:pt x="781245" y="185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AFDB-7B33-4E94-B346-83FA5971BC8E}">
      <dsp:nvSpPr>
        <dsp:cNvPr id="0" name=""/>
        <dsp:cNvSpPr/>
      </dsp:nvSpPr>
      <dsp:spPr>
        <a:xfrm>
          <a:off x="1056021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1179-A56C-4275-B6CF-42A0602FC43F}">
      <dsp:nvSpPr>
        <dsp:cNvPr id="0" name=""/>
        <dsp:cNvSpPr/>
      </dsp:nvSpPr>
      <dsp:spPr>
        <a:xfrm>
          <a:off x="1056021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711118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86"/>
              </a:lnTo>
              <a:lnTo>
                <a:pt x="390622" y="126686"/>
              </a:lnTo>
              <a:lnTo>
                <a:pt x="390622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D255-B114-49D5-94BB-419476100898}">
      <dsp:nvSpPr>
        <dsp:cNvPr id="0" name=""/>
        <dsp:cNvSpPr/>
      </dsp:nvSpPr>
      <dsp:spPr>
        <a:xfrm>
          <a:off x="274775" y="2273423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35317-BA91-4D03-A9CB-E48C575AB89E}">
      <dsp:nvSpPr>
        <dsp:cNvPr id="0" name=""/>
        <dsp:cNvSpPr/>
      </dsp:nvSpPr>
      <dsp:spPr>
        <a:xfrm>
          <a:off x="274775" y="1681629"/>
          <a:ext cx="91440" cy="185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320495" y="1089835"/>
          <a:ext cx="390622" cy="185900"/>
        </a:xfrm>
        <a:custGeom>
          <a:avLst/>
          <a:gdLst/>
          <a:ahLst/>
          <a:cxnLst/>
          <a:rect l="0" t="0" r="0" b="0"/>
          <a:pathLst>
            <a:path>
              <a:moveTo>
                <a:pt x="390622" y="0"/>
              </a:moveTo>
              <a:lnTo>
                <a:pt x="390622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711118" y="498042"/>
          <a:ext cx="781245" cy="185900"/>
        </a:xfrm>
        <a:custGeom>
          <a:avLst/>
          <a:gdLst/>
          <a:ahLst/>
          <a:cxnLst/>
          <a:rect l="0" t="0" r="0" b="0"/>
          <a:pathLst>
            <a:path>
              <a:moveTo>
                <a:pt x="781245" y="0"/>
              </a:moveTo>
              <a:lnTo>
                <a:pt x="781245" y="126686"/>
              </a:lnTo>
              <a:lnTo>
                <a:pt x="0" y="126686"/>
              </a:lnTo>
              <a:lnTo>
                <a:pt x="0" y="185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1172763" y="92149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1243786" y="159620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Root</a:t>
          </a:r>
          <a:endParaRPr lang="ko-KR" altLang="en-US" sz="800" kern="1200" dirty="0"/>
        </a:p>
      </dsp:txBody>
      <dsp:txXfrm>
        <a:off x="1255674" y="171508"/>
        <a:ext cx="615425" cy="382116"/>
      </dsp:txXfrm>
    </dsp:sp>
    <dsp:sp modelId="{3BEEA243-5569-49F9-826D-CF52C535CA98}">
      <dsp:nvSpPr>
        <dsp:cNvPr id="0" name=""/>
        <dsp:cNvSpPr/>
      </dsp:nvSpPr>
      <dsp:spPr>
        <a:xfrm>
          <a:off x="391518" y="683943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462540" y="751414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Music</a:t>
          </a:r>
          <a:endParaRPr lang="ko-KR" altLang="en-US" sz="800" kern="1200" dirty="0"/>
        </a:p>
      </dsp:txBody>
      <dsp:txXfrm>
        <a:off x="474428" y="763302"/>
        <a:ext cx="615425" cy="382116"/>
      </dsp:txXfrm>
    </dsp:sp>
    <dsp:sp modelId="{6696900A-7AF3-4C16-AC65-27DAC844C9B2}">
      <dsp:nvSpPr>
        <dsp:cNvPr id="0" name=""/>
        <dsp:cNvSpPr/>
      </dsp:nvSpPr>
      <dsp:spPr>
        <a:xfrm>
          <a:off x="895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71917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</a:t>
          </a:r>
          <a:endParaRPr lang="ko-KR" altLang="en-US" sz="800" kern="1200" dirty="0"/>
        </a:p>
      </dsp:txBody>
      <dsp:txXfrm>
        <a:off x="83805" y="1355095"/>
        <a:ext cx="615425" cy="382116"/>
      </dsp:txXfrm>
    </dsp:sp>
    <dsp:sp modelId="{CFC09655-631A-477A-827E-84C0612F1C38}">
      <dsp:nvSpPr>
        <dsp:cNvPr id="0" name=""/>
        <dsp:cNvSpPr/>
      </dsp:nvSpPr>
      <dsp:spPr>
        <a:xfrm>
          <a:off x="895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DE4DB3-23D9-4DF4-BD05-FF12EE3DBE05}">
      <dsp:nvSpPr>
        <dsp:cNvPr id="0" name=""/>
        <dsp:cNvSpPr/>
      </dsp:nvSpPr>
      <dsp:spPr>
        <a:xfrm>
          <a:off x="71917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file1_1</a:t>
          </a:r>
          <a:endParaRPr lang="ko-KR" altLang="en-US" sz="800" kern="1200" dirty="0"/>
        </a:p>
      </dsp:txBody>
      <dsp:txXfrm>
        <a:off x="83805" y="1946889"/>
        <a:ext cx="615425" cy="382116"/>
      </dsp:txXfrm>
    </dsp:sp>
    <dsp:sp modelId="{4AD745E1-E02B-4DF7-A4CD-3558FB2231CC}">
      <dsp:nvSpPr>
        <dsp:cNvPr id="0" name=""/>
        <dsp:cNvSpPr/>
      </dsp:nvSpPr>
      <dsp:spPr>
        <a:xfrm>
          <a:off x="895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2237F-91C2-49A2-8ED3-EC70BD7BDF78}">
      <dsp:nvSpPr>
        <dsp:cNvPr id="0" name=""/>
        <dsp:cNvSpPr/>
      </dsp:nvSpPr>
      <dsp:spPr>
        <a:xfrm>
          <a:off x="71917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file1_3</a:t>
          </a:r>
          <a:endParaRPr lang="ko-KR" altLang="en-US" sz="800" kern="1200" dirty="0"/>
        </a:p>
      </dsp:txBody>
      <dsp:txXfrm>
        <a:off x="83805" y="2538683"/>
        <a:ext cx="615425" cy="382116"/>
      </dsp:txXfrm>
    </dsp:sp>
    <dsp:sp modelId="{883BDBF7-F96B-463D-A61B-DD7442E94F87}">
      <dsp:nvSpPr>
        <dsp:cNvPr id="0" name=""/>
        <dsp:cNvSpPr/>
      </dsp:nvSpPr>
      <dsp:spPr>
        <a:xfrm>
          <a:off x="782140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853163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</a:t>
          </a:r>
          <a:endParaRPr lang="ko-KR" altLang="en-US" sz="800" kern="1200" dirty="0"/>
        </a:p>
      </dsp:txBody>
      <dsp:txXfrm>
        <a:off x="865051" y="1355095"/>
        <a:ext cx="615425" cy="382116"/>
      </dsp:txXfrm>
    </dsp:sp>
    <dsp:sp modelId="{86CE49A4-559E-456B-A818-A33FB447B27B}">
      <dsp:nvSpPr>
        <dsp:cNvPr id="0" name=""/>
        <dsp:cNvSpPr/>
      </dsp:nvSpPr>
      <dsp:spPr>
        <a:xfrm>
          <a:off x="782140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FDBE2-8B54-4CFC-899C-A772F05A7699}">
      <dsp:nvSpPr>
        <dsp:cNvPr id="0" name=""/>
        <dsp:cNvSpPr/>
      </dsp:nvSpPr>
      <dsp:spPr>
        <a:xfrm>
          <a:off x="853163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file2_0</a:t>
          </a:r>
          <a:endParaRPr lang="ko-KR" altLang="en-US" sz="800" kern="1200" dirty="0"/>
        </a:p>
      </dsp:txBody>
      <dsp:txXfrm>
        <a:off x="865051" y="1946889"/>
        <a:ext cx="615425" cy="382116"/>
      </dsp:txXfrm>
    </dsp:sp>
    <dsp:sp modelId="{5810B0FD-0391-4875-B961-BA04099C49CD}">
      <dsp:nvSpPr>
        <dsp:cNvPr id="0" name=""/>
        <dsp:cNvSpPr/>
      </dsp:nvSpPr>
      <dsp:spPr>
        <a:xfrm>
          <a:off x="782140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C7E3B-373A-4B17-A760-7AD0CB1B1343}">
      <dsp:nvSpPr>
        <dsp:cNvPr id="0" name=""/>
        <dsp:cNvSpPr/>
      </dsp:nvSpPr>
      <dsp:spPr>
        <a:xfrm>
          <a:off x="853163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file2_2</a:t>
          </a:r>
          <a:endParaRPr lang="ko-KR" altLang="en-US" sz="800" kern="1200" dirty="0"/>
        </a:p>
      </dsp:txBody>
      <dsp:txXfrm>
        <a:off x="865051" y="2538683"/>
        <a:ext cx="615425" cy="382116"/>
      </dsp:txXfrm>
    </dsp:sp>
    <dsp:sp modelId="{63396722-6C6C-4B4A-B828-E830D63FF790}">
      <dsp:nvSpPr>
        <dsp:cNvPr id="0" name=""/>
        <dsp:cNvSpPr/>
      </dsp:nvSpPr>
      <dsp:spPr>
        <a:xfrm>
          <a:off x="1954009" y="683943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2025031" y="751414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Documents</a:t>
          </a:r>
          <a:endParaRPr lang="ko-KR" altLang="en-US" sz="800" kern="1200" dirty="0"/>
        </a:p>
      </dsp:txBody>
      <dsp:txXfrm>
        <a:off x="2036919" y="763302"/>
        <a:ext cx="615425" cy="382116"/>
      </dsp:txXfrm>
    </dsp:sp>
    <dsp:sp modelId="{B3F07E02-6982-42C5-8695-AA6D3A6C1B88}">
      <dsp:nvSpPr>
        <dsp:cNvPr id="0" name=""/>
        <dsp:cNvSpPr/>
      </dsp:nvSpPr>
      <dsp:spPr>
        <a:xfrm>
          <a:off x="1563386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634409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file3</a:t>
          </a:r>
          <a:endParaRPr lang="ko-KR" altLang="en-US" sz="800" kern="1200" dirty="0"/>
        </a:p>
      </dsp:txBody>
      <dsp:txXfrm>
        <a:off x="1646297" y="1355095"/>
        <a:ext cx="615425" cy="382116"/>
      </dsp:txXfrm>
    </dsp:sp>
    <dsp:sp modelId="{89E18348-7A29-471C-9537-3CE4286711B5}">
      <dsp:nvSpPr>
        <dsp:cNvPr id="0" name=""/>
        <dsp:cNvSpPr/>
      </dsp:nvSpPr>
      <dsp:spPr>
        <a:xfrm>
          <a:off x="1563386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7224D3-FFA8-4F8C-82DB-1BC4B6D89FEF}">
      <dsp:nvSpPr>
        <dsp:cNvPr id="0" name=""/>
        <dsp:cNvSpPr/>
      </dsp:nvSpPr>
      <dsp:spPr>
        <a:xfrm>
          <a:off x="1634409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file3_1</a:t>
          </a:r>
          <a:endParaRPr lang="ko-KR" altLang="en-US" sz="800" kern="1200" dirty="0"/>
        </a:p>
      </dsp:txBody>
      <dsp:txXfrm>
        <a:off x="1646297" y="1946889"/>
        <a:ext cx="615425" cy="382116"/>
      </dsp:txXfrm>
    </dsp:sp>
    <dsp:sp modelId="{C567263D-5C86-4EF4-98AE-B6BBEAAA7B52}">
      <dsp:nvSpPr>
        <dsp:cNvPr id="0" name=""/>
        <dsp:cNvSpPr/>
      </dsp:nvSpPr>
      <dsp:spPr>
        <a:xfrm>
          <a:off x="2344632" y="1275736"/>
          <a:ext cx="639201" cy="40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2415654" y="1343207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</a:t>
          </a:r>
          <a:endParaRPr lang="ko-KR" altLang="en-US" sz="800" kern="1200" dirty="0"/>
        </a:p>
      </dsp:txBody>
      <dsp:txXfrm>
        <a:off x="2427542" y="1355095"/>
        <a:ext cx="615425" cy="382116"/>
      </dsp:txXfrm>
    </dsp:sp>
    <dsp:sp modelId="{C5974A7D-2398-49A8-A0D2-CB1485C2ED5D}">
      <dsp:nvSpPr>
        <dsp:cNvPr id="0" name=""/>
        <dsp:cNvSpPr/>
      </dsp:nvSpPr>
      <dsp:spPr>
        <a:xfrm>
          <a:off x="2344632" y="1867530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536FF9-FC6E-444D-85B5-76B4B906EA52}">
      <dsp:nvSpPr>
        <dsp:cNvPr id="0" name=""/>
        <dsp:cNvSpPr/>
      </dsp:nvSpPr>
      <dsp:spPr>
        <a:xfrm>
          <a:off x="2415654" y="1935001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file4_0</a:t>
          </a:r>
          <a:endParaRPr lang="ko-KR" altLang="en-US" sz="800" kern="1200" dirty="0"/>
        </a:p>
      </dsp:txBody>
      <dsp:txXfrm>
        <a:off x="2427542" y="1946889"/>
        <a:ext cx="615425" cy="382116"/>
      </dsp:txXfrm>
    </dsp:sp>
    <dsp:sp modelId="{A214D667-2AE4-4947-934F-038E33767479}">
      <dsp:nvSpPr>
        <dsp:cNvPr id="0" name=""/>
        <dsp:cNvSpPr/>
      </dsp:nvSpPr>
      <dsp:spPr>
        <a:xfrm>
          <a:off x="2344632" y="2459324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2D6810-E4CE-4194-9528-A2C618D28BC3}">
      <dsp:nvSpPr>
        <dsp:cNvPr id="0" name=""/>
        <dsp:cNvSpPr/>
      </dsp:nvSpPr>
      <dsp:spPr>
        <a:xfrm>
          <a:off x="2415654" y="2526795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file4_2</a:t>
          </a:r>
          <a:endParaRPr lang="ko-KR" altLang="en-US" sz="800" kern="1200" dirty="0"/>
        </a:p>
      </dsp:txBody>
      <dsp:txXfrm>
        <a:off x="2427542" y="2538683"/>
        <a:ext cx="615425" cy="382116"/>
      </dsp:txXfrm>
    </dsp:sp>
    <dsp:sp modelId="{BB94D1B3-C976-4208-B83A-E071725674DF}">
      <dsp:nvSpPr>
        <dsp:cNvPr id="0" name=""/>
        <dsp:cNvSpPr/>
      </dsp:nvSpPr>
      <dsp:spPr>
        <a:xfrm>
          <a:off x="2344632" y="3051117"/>
          <a:ext cx="639201" cy="40589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1AF723-16A4-40D2-9556-405A1FBA6D72}">
      <dsp:nvSpPr>
        <dsp:cNvPr id="0" name=""/>
        <dsp:cNvSpPr/>
      </dsp:nvSpPr>
      <dsp:spPr>
        <a:xfrm>
          <a:off x="2415654" y="3118588"/>
          <a:ext cx="639201" cy="405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file4_4</a:t>
          </a:r>
          <a:endParaRPr lang="ko-KR" altLang="en-US" sz="800" kern="1200" dirty="0"/>
        </a:p>
      </dsp:txBody>
      <dsp:txXfrm>
        <a:off x="2427542" y="3130476"/>
        <a:ext cx="615425" cy="38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5FCE-C5D1-4ABE-9AB8-E48AEBBE25A2}">
      <dsp:nvSpPr>
        <dsp:cNvPr id="0" name=""/>
        <dsp:cNvSpPr/>
      </dsp:nvSpPr>
      <dsp:spPr>
        <a:xfrm>
          <a:off x="1893551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325326" y="105509"/>
              </a:lnTo>
              <a:lnTo>
                <a:pt x="325326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568225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325326" y="0"/>
              </a:moveTo>
              <a:lnTo>
                <a:pt x="325326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242899" y="768995"/>
          <a:ext cx="650652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650652" y="105509"/>
              </a:lnTo>
              <a:lnTo>
                <a:pt x="650652" y="154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592247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09"/>
              </a:lnTo>
              <a:lnTo>
                <a:pt x="325326" y="105509"/>
              </a:lnTo>
              <a:lnTo>
                <a:pt x="325326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266921" y="1261864"/>
          <a:ext cx="325326" cy="154825"/>
        </a:xfrm>
        <a:custGeom>
          <a:avLst/>
          <a:gdLst/>
          <a:ahLst/>
          <a:cxnLst/>
          <a:rect l="0" t="0" r="0" b="0"/>
          <a:pathLst>
            <a:path>
              <a:moveTo>
                <a:pt x="325326" y="0"/>
              </a:moveTo>
              <a:lnTo>
                <a:pt x="325326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592247" y="768995"/>
          <a:ext cx="650652" cy="154825"/>
        </a:xfrm>
        <a:custGeom>
          <a:avLst/>
          <a:gdLst/>
          <a:ahLst/>
          <a:cxnLst/>
          <a:rect l="0" t="0" r="0" b="0"/>
          <a:pathLst>
            <a:path>
              <a:moveTo>
                <a:pt x="650652" y="0"/>
              </a:moveTo>
              <a:lnTo>
                <a:pt x="650652" y="105509"/>
              </a:lnTo>
              <a:lnTo>
                <a:pt x="0" y="105509"/>
              </a:lnTo>
              <a:lnTo>
                <a:pt x="0" y="154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976723" y="430952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1035873" y="487144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Root</a:t>
          </a:r>
          <a:endParaRPr lang="ko-KR" altLang="en-US" sz="700" kern="1200" dirty="0"/>
        </a:p>
      </dsp:txBody>
      <dsp:txXfrm>
        <a:off x="1045774" y="497045"/>
        <a:ext cx="512549" cy="318241"/>
      </dsp:txXfrm>
    </dsp:sp>
    <dsp:sp modelId="{3BEEA243-5569-49F9-826D-CF52C535CA98}">
      <dsp:nvSpPr>
        <dsp:cNvPr id="0" name=""/>
        <dsp:cNvSpPr/>
      </dsp:nvSpPr>
      <dsp:spPr>
        <a:xfrm>
          <a:off x="326071" y="923821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385221" y="980013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Music</a:t>
          </a:r>
          <a:endParaRPr lang="ko-KR" altLang="en-US" sz="700" kern="1200" dirty="0"/>
        </a:p>
      </dsp:txBody>
      <dsp:txXfrm>
        <a:off x="395122" y="989914"/>
        <a:ext cx="512549" cy="318241"/>
      </dsp:txXfrm>
    </dsp:sp>
    <dsp:sp modelId="{6696900A-7AF3-4C16-AC65-27DAC844C9B2}">
      <dsp:nvSpPr>
        <dsp:cNvPr id="0" name=""/>
        <dsp:cNvSpPr/>
      </dsp:nvSpPr>
      <dsp:spPr>
        <a:xfrm>
          <a:off x="745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59895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file1</a:t>
          </a:r>
          <a:endParaRPr lang="ko-KR" altLang="en-US" sz="700" kern="1200" dirty="0"/>
        </a:p>
      </dsp:txBody>
      <dsp:txXfrm>
        <a:off x="69796" y="1482783"/>
        <a:ext cx="512549" cy="318241"/>
      </dsp:txXfrm>
    </dsp:sp>
    <dsp:sp modelId="{883BDBF7-F96B-463D-A61B-DD7442E94F87}">
      <dsp:nvSpPr>
        <dsp:cNvPr id="0" name=""/>
        <dsp:cNvSpPr/>
      </dsp:nvSpPr>
      <dsp:spPr>
        <a:xfrm>
          <a:off x="651397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710547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file2</a:t>
          </a:r>
          <a:endParaRPr lang="ko-KR" altLang="en-US" sz="700" kern="1200" dirty="0"/>
        </a:p>
      </dsp:txBody>
      <dsp:txXfrm>
        <a:off x="720448" y="1482783"/>
        <a:ext cx="512549" cy="318241"/>
      </dsp:txXfrm>
    </dsp:sp>
    <dsp:sp modelId="{63396722-6C6C-4B4A-B828-E830D63FF790}">
      <dsp:nvSpPr>
        <dsp:cNvPr id="0" name=""/>
        <dsp:cNvSpPr/>
      </dsp:nvSpPr>
      <dsp:spPr>
        <a:xfrm>
          <a:off x="1627375" y="923821"/>
          <a:ext cx="532351" cy="338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1686525" y="980013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Documents</a:t>
          </a:r>
          <a:endParaRPr lang="ko-KR" altLang="en-US" sz="700" kern="1200" dirty="0"/>
        </a:p>
      </dsp:txBody>
      <dsp:txXfrm>
        <a:off x="1696426" y="989914"/>
        <a:ext cx="512549" cy="318241"/>
      </dsp:txXfrm>
    </dsp:sp>
    <dsp:sp modelId="{B3F07E02-6982-42C5-8695-AA6D3A6C1B88}">
      <dsp:nvSpPr>
        <dsp:cNvPr id="0" name=""/>
        <dsp:cNvSpPr/>
      </dsp:nvSpPr>
      <dsp:spPr>
        <a:xfrm>
          <a:off x="1302049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361199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file3</a:t>
          </a:r>
          <a:endParaRPr lang="ko-KR" altLang="en-US" sz="700" kern="1200" dirty="0"/>
        </a:p>
      </dsp:txBody>
      <dsp:txXfrm>
        <a:off x="1371100" y="1482783"/>
        <a:ext cx="512549" cy="318241"/>
      </dsp:txXfrm>
    </dsp:sp>
    <dsp:sp modelId="{C567263D-5C86-4EF4-98AE-B6BBEAAA7B52}">
      <dsp:nvSpPr>
        <dsp:cNvPr id="0" name=""/>
        <dsp:cNvSpPr/>
      </dsp:nvSpPr>
      <dsp:spPr>
        <a:xfrm>
          <a:off x="1952701" y="1416689"/>
          <a:ext cx="532351" cy="3380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2011851" y="1472882"/>
          <a:ext cx="532351" cy="3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dirty="0" smtClean="0"/>
            <a:t>file4</a:t>
          </a:r>
          <a:endParaRPr lang="ko-KR" altLang="en-US" sz="700" kern="1200" dirty="0"/>
        </a:p>
      </dsp:txBody>
      <dsp:txXfrm>
        <a:off x="2021752" y="1482783"/>
        <a:ext cx="512549" cy="318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71870-A5FF-4824-B24D-0839DF6EB92B}">
      <dsp:nvSpPr>
        <dsp:cNvPr id="0" name=""/>
        <dsp:cNvSpPr/>
      </dsp:nvSpPr>
      <dsp:spPr>
        <a:xfrm>
          <a:off x="1986903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3A7D-FB4B-4864-A099-196709B05315}">
      <dsp:nvSpPr>
        <dsp:cNvPr id="0" name=""/>
        <dsp:cNvSpPr/>
      </dsp:nvSpPr>
      <dsp:spPr>
        <a:xfrm>
          <a:off x="1986903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5FCE-C5D1-4ABE-9AB8-E48AEBBE25A2}">
      <dsp:nvSpPr>
        <dsp:cNvPr id="0" name=""/>
        <dsp:cNvSpPr/>
      </dsp:nvSpPr>
      <dsp:spPr>
        <a:xfrm>
          <a:off x="1734605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298017" y="96652"/>
              </a:lnTo>
              <a:lnTo>
                <a:pt x="298017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375DC-F03C-4608-994E-CA9B5A560C61}">
      <dsp:nvSpPr>
        <dsp:cNvPr id="0" name=""/>
        <dsp:cNvSpPr/>
      </dsp:nvSpPr>
      <dsp:spPr>
        <a:xfrm>
          <a:off x="1390867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49B7-B5F5-412A-A26B-28532AA6392C}">
      <dsp:nvSpPr>
        <dsp:cNvPr id="0" name=""/>
        <dsp:cNvSpPr/>
      </dsp:nvSpPr>
      <dsp:spPr>
        <a:xfrm>
          <a:off x="1436587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298017" y="0"/>
              </a:moveTo>
              <a:lnTo>
                <a:pt x="298017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3422-0D07-49F2-99DD-E3686F4F3092}">
      <dsp:nvSpPr>
        <dsp:cNvPr id="0" name=""/>
        <dsp:cNvSpPr/>
      </dsp:nvSpPr>
      <dsp:spPr>
        <a:xfrm>
          <a:off x="1138569" y="719049"/>
          <a:ext cx="596035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596035" y="96652"/>
              </a:lnTo>
              <a:lnTo>
                <a:pt x="596035" y="141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AFDB-7B33-4E94-B346-83FA5971BC8E}">
      <dsp:nvSpPr>
        <dsp:cNvPr id="0" name=""/>
        <dsp:cNvSpPr/>
      </dsp:nvSpPr>
      <dsp:spPr>
        <a:xfrm>
          <a:off x="794831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1179-A56C-4275-B6CF-42A0602FC43F}">
      <dsp:nvSpPr>
        <dsp:cNvPr id="0" name=""/>
        <dsp:cNvSpPr/>
      </dsp:nvSpPr>
      <dsp:spPr>
        <a:xfrm>
          <a:off x="794831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8E98-8D96-46C7-8C01-22DFAA3A4E7C}">
      <dsp:nvSpPr>
        <dsp:cNvPr id="0" name=""/>
        <dsp:cNvSpPr/>
      </dsp:nvSpPr>
      <dsp:spPr>
        <a:xfrm>
          <a:off x="542533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2"/>
              </a:lnTo>
              <a:lnTo>
                <a:pt x="298017" y="96652"/>
              </a:lnTo>
              <a:lnTo>
                <a:pt x="298017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D255-B114-49D5-94BB-419476100898}">
      <dsp:nvSpPr>
        <dsp:cNvPr id="0" name=""/>
        <dsp:cNvSpPr/>
      </dsp:nvSpPr>
      <dsp:spPr>
        <a:xfrm>
          <a:off x="198795" y="2073540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35317-BA91-4D03-A9CB-E48C575AB89E}">
      <dsp:nvSpPr>
        <dsp:cNvPr id="0" name=""/>
        <dsp:cNvSpPr/>
      </dsp:nvSpPr>
      <dsp:spPr>
        <a:xfrm>
          <a:off x="198795" y="1622043"/>
          <a:ext cx="91440" cy="141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DFF2-AF97-464E-93F2-F22F3C0370CD}">
      <dsp:nvSpPr>
        <dsp:cNvPr id="0" name=""/>
        <dsp:cNvSpPr/>
      </dsp:nvSpPr>
      <dsp:spPr>
        <a:xfrm>
          <a:off x="244515" y="1170546"/>
          <a:ext cx="298017" cy="141829"/>
        </a:xfrm>
        <a:custGeom>
          <a:avLst/>
          <a:gdLst/>
          <a:ahLst/>
          <a:cxnLst/>
          <a:rect l="0" t="0" r="0" b="0"/>
          <a:pathLst>
            <a:path>
              <a:moveTo>
                <a:pt x="298017" y="0"/>
              </a:moveTo>
              <a:lnTo>
                <a:pt x="298017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66431-9918-400D-AE6C-DCDDF0BBB2B6}">
      <dsp:nvSpPr>
        <dsp:cNvPr id="0" name=""/>
        <dsp:cNvSpPr/>
      </dsp:nvSpPr>
      <dsp:spPr>
        <a:xfrm>
          <a:off x="542533" y="719049"/>
          <a:ext cx="596035" cy="141829"/>
        </a:xfrm>
        <a:custGeom>
          <a:avLst/>
          <a:gdLst/>
          <a:ahLst/>
          <a:cxnLst/>
          <a:rect l="0" t="0" r="0" b="0"/>
          <a:pathLst>
            <a:path>
              <a:moveTo>
                <a:pt x="596035" y="0"/>
              </a:moveTo>
              <a:lnTo>
                <a:pt x="596035" y="96652"/>
              </a:lnTo>
              <a:lnTo>
                <a:pt x="0" y="96652"/>
              </a:lnTo>
              <a:lnTo>
                <a:pt x="0" y="141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4561C-EEB3-4312-8F25-C00E3143D7C9}">
      <dsp:nvSpPr>
        <dsp:cNvPr id="0" name=""/>
        <dsp:cNvSpPr/>
      </dsp:nvSpPr>
      <dsp:spPr>
        <a:xfrm>
          <a:off x="894736" y="409381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72B4F2-26C4-4424-B9A6-286DA316881B}">
      <dsp:nvSpPr>
        <dsp:cNvPr id="0" name=""/>
        <dsp:cNvSpPr/>
      </dsp:nvSpPr>
      <dsp:spPr>
        <a:xfrm>
          <a:off x="948921" y="460857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Root</a:t>
          </a:r>
          <a:endParaRPr lang="ko-KR" altLang="en-US" sz="600" kern="1200" dirty="0"/>
        </a:p>
      </dsp:txBody>
      <dsp:txXfrm>
        <a:off x="957991" y="469927"/>
        <a:ext cx="469525" cy="291527"/>
      </dsp:txXfrm>
    </dsp:sp>
    <dsp:sp modelId="{3BEEA243-5569-49F9-826D-CF52C535CA98}">
      <dsp:nvSpPr>
        <dsp:cNvPr id="0" name=""/>
        <dsp:cNvSpPr/>
      </dsp:nvSpPr>
      <dsp:spPr>
        <a:xfrm>
          <a:off x="298700" y="860878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5BA36-5173-4C4C-B181-AC6E71B597F7}">
      <dsp:nvSpPr>
        <dsp:cNvPr id="0" name=""/>
        <dsp:cNvSpPr/>
      </dsp:nvSpPr>
      <dsp:spPr>
        <a:xfrm>
          <a:off x="352885" y="912354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Music</a:t>
          </a:r>
          <a:endParaRPr lang="ko-KR" altLang="en-US" sz="600" kern="1200" dirty="0"/>
        </a:p>
      </dsp:txBody>
      <dsp:txXfrm>
        <a:off x="361955" y="921424"/>
        <a:ext cx="469525" cy="291527"/>
      </dsp:txXfrm>
    </dsp:sp>
    <dsp:sp modelId="{6696900A-7AF3-4C16-AC65-27DAC844C9B2}">
      <dsp:nvSpPr>
        <dsp:cNvPr id="0" name=""/>
        <dsp:cNvSpPr/>
      </dsp:nvSpPr>
      <dsp:spPr>
        <a:xfrm>
          <a:off x="683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80D4C-FC39-4CAC-A4B2-ED7329AEE820}">
      <dsp:nvSpPr>
        <dsp:cNvPr id="0" name=""/>
        <dsp:cNvSpPr/>
      </dsp:nvSpPr>
      <dsp:spPr>
        <a:xfrm>
          <a:off x="54868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</a:t>
          </a:r>
          <a:endParaRPr lang="ko-KR" altLang="en-US" sz="600" kern="1200" dirty="0"/>
        </a:p>
      </dsp:txBody>
      <dsp:txXfrm>
        <a:off x="63938" y="1372921"/>
        <a:ext cx="469525" cy="291527"/>
      </dsp:txXfrm>
    </dsp:sp>
    <dsp:sp modelId="{CFC09655-631A-477A-827E-84C0612F1C38}">
      <dsp:nvSpPr>
        <dsp:cNvPr id="0" name=""/>
        <dsp:cNvSpPr/>
      </dsp:nvSpPr>
      <dsp:spPr>
        <a:xfrm>
          <a:off x="683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DE4DB3-23D9-4DF4-BD05-FF12EE3DBE05}">
      <dsp:nvSpPr>
        <dsp:cNvPr id="0" name=""/>
        <dsp:cNvSpPr/>
      </dsp:nvSpPr>
      <dsp:spPr>
        <a:xfrm>
          <a:off x="54868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file1_0</a:t>
          </a:r>
          <a:endParaRPr lang="ko-KR" altLang="en-US" sz="600" kern="1200" dirty="0"/>
        </a:p>
      </dsp:txBody>
      <dsp:txXfrm>
        <a:off x="63938" y="1824418"/>
        <a:ext cx="469525" cy="291527"/>
      </dsp:txXfrm>
    </dsp:sp>
    <dsp:sp modelId="{4AD745E1-E02B-4DF7-A4CD-3558FB2231CC}">
      <dsp:nvSpPr>
        <dsp:cNvPr id="0" name=""/>
        <dsp:cNvSpPr/>
      </dsp:nvSpPr>
      <dsp:spPr>
        <a:xfrm>
          <a:off x="683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2237F-91C2-49A2-8ED3-EC70BD7BDF78}">
      <dsp:nvSpPr>
        <dsp:cNvPr id="0" name=""/>
        <dsp:cNvSpPr/>
      </dsp:nvSpPr>
      <dsp:spPr>
        <a:xfrm>
          <a:off x="54868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file1_2</a:t>
          </a:r>
          <a:endParaRPr lang="ko-KR" altLang="en-US" sz="600" kern="1200" dirty="0"/>
        </a:p>
      </dsp:txBody>
      <dsp:txXfrm>
        <a:off x="63938" y="2275915"/>
        <a:ext cx="469525" cy="291527"/>
      </dsp:txXfrm>
    </dsp:sp>
    <dsp:sp modelId="{883BDBF7-F96B-463D-A61B-DD7442E94F87}">
      <dsp:nvSpPr>
        <dsp:cNvPr id="0" name=""/>
        <dsp:cNvSpPr/>
      </dsp:nvSpPr>
      <dsp:spPr>
        <a:xfrm>
          <a:off x="596718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0B79D-C433-4481-BF9C-DB203FC8DCBF}">
      <dsp:nvSpPr>
        <dsp:cNvPr id="0" name=""/>
        <dsp:cNvSpPr/>
      </dsp:nvSpPr>
      <dsp:spPr>
        <a:xfrm>
          <a:off x="650903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</a:t>
          </a:r>
          <a:endParaRPr lang="ko-KR" altLang="en-US" sz="600" kern="1200" dirty="0"/>
        </a:p>
      </dsp:txBody>
      <dsp:txXfrm>
        <a:off x="659973" y="1372921"/>
        <a:ext cx="469525" cy="291527"/>
      </dsp:txXfrm>
    </dsp:sp>
    <dsp:sp modelId="{86CE49A4-559E-456B-A818-A33FB447B27B}">
      <dsp:nvSpPr>
        <dsp:cNvPr id="0" name=""/>
        <dsp:cNvSpPr/>
      </dsp:nvSpPr>
      <dsp:spPr>
        <a:xfrm>
          <a:off x="596718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FDBE2-8B54-4CFC-899C-A772F05A7699}">
      <dsp:nvSpPr>
        <dsp:cNvPr id="0" name=""/>
        <dsp:cNvSpPr/>
      </dsp:nvSpPr>
      <dsp:spPr>
        <a:xfrm>
          <a:off x="650903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file2_1</a:t>
          </a:r>
          <a:endParaRPr lang="ko-KR" altLang="en-US" sz="600" kern="1200" dirty="0"/>
        </a:p>
      </dsp:txBody>
      <dsp:txXfrm>
        <a:off x="659973" y="1824418"/>
        <a:ext cx="469525" cy="291527"/>
      </dsp:txXfrm>
    </dsp:sp>
    <dsp:sp modelId="{5810B0FD-0391-4875-B961-BA04099C49CD}">
      <dsp:nvSpPr>
        <dsp:cNvPr id="0" name=""/>
        <dsp:cNvSpPr/>
      </dsp:nvSpPr>
      <dsp:spPr>
        <a:xfrm>
          <a:off x="596718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C7E3B-373A-4B17-A760-7AD0CB1B1343}">
      <dsp:nvSpPr>
        <dsp:cNvPr id="0" name=""/>
        <dsp:cNvSpPr/>
      </dsp:nvSpPr>
      <dsp:spPr>
        <a:xfrm>
          <a:off x="650903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file2_3</a:t>
          </a:r>
          <a:endParaRPr lang="ko-KR" altLang="en-US" sz="600" kern="1200" dirty="0"/>
        </a:p>
      </dsp:txBody>
      <dsp:txXfrm>
        <a:off x="659973" y="2275915"/>
        <a:ext cx="469525" cy="291527"/>
      </dsp:txXfrm>
    </dsp:sp>
    <dsp:sp modelId="{63396722-6C6C-4B4A-B828-E830D63FF790}">
      <dsp:nvSpPr>
        <dsp:cNvPr id="0" name=""/>
        <dsp:cNvSpPr/>
      </dsp:nvSpPr>
      <dsp:spPr>
        <a:xfrm>
          <a:off x="1490772" y="860878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000553-5AC2-468D-B779-6DDAD84F3CDF}">
      <dsp:nvSpPr>
        <dsp:cNvPr id="0" name=""/>
        <dsp:cNvSpPr/>
      </dsp:nvSpPr>
      <dsp:spPr>
        <a:xfrm>
          <a:off x="1544957" y="912354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Documents</a:t>
          </a:r>
          <a:endParaRPr lang="ko-KR" altLang="en-US" sz="600" kern="1200" dirty="0"/>
        </a:p>
      </dsp:txBody>
      <dsp:txXfrm>
        <a:off x="1554027" y="921424"/>
        <a:ext cx="469525" cy="291527"/>
      </dsp:txXfrm>
    </dsp:sp>
    <dsp:sp modelId="{B3F07E02-6982-42C5-8695-AA6D3A6C1B88}">
      <dsp:nvSpPr>
        <dsp:cNvPr id="0" name=""/>
        <dsp:cNvSpPr/>
      </dsp:nvSpPr>
      <dsp:spPr>
        <a:xfrm>
          <a:off x="1192754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FE3A3-E380-4141-9839-A8255F8502A1}">
      <dsp:nvSpPr>
        <dsp:cNvPr id="0" name=""/>
        <dsp:cNvSpPr/>
      </dsp:nvSpPr>
      <dsp:spPr>
        <a:xfrm>
          <a:off x="1246939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file3</a:t>
          </a:r>
          <a:endParaRPr lang="ko-KR" altLang="en-US" sz="600" kern="1200" dirty="0"/>
        </a:p>
      </dsp:txBody>
      <dsp:txXfrm>
        <a:off x="1256009" y="1372921"/>
        <a:ext cx="469525" cy="291527"/>
      </dsp:txXfrm>
    </dsp:sp>
    <dsp:sp modelId="{89E18348-7A29-471C-9537-3CE4286711B5}">
      <dsp:nvSpPr>
        <dsp:cNvPr id="0" name=""/>
        <dsp:cNvSpPr/>
      </dsp:nvSpPr>
      <dsp:spPr>
        <a:xfrm>
          <a:off x="1192754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7224D3-FFA8-4F8C-82DB-1BC4B6D89FEF}">
      <dsp:nvSpPr>
        <dsp:cNvPr id="0" name=""/>
        <dsp:cNvSpPr/>
      </dsp:nvSpPr>
      <dsp:spPr>
        <a:xfrm>
          <a:off x="1246939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file3_0</a:t>
          </a:r>
          <a:endParaRPr lang="ko-KR" altLang="en-US" sz="600" kern="1200" dirty="0"/>
        </a:p>
      </dsp:txBody>
      <dsp:txXfrm>
        <a:off x="1256009" y="1824418"/>
        <a:ext cx="469525" cy="291527"/>
      </dsp:txXfrm>
    </dsp:sp>
    <dsp:sp modelId="{C567263D-5C86-4EF4-98AE-B6BBEAAA7B52}">
      <dsp:nvSpPr>
        <dsp:cNvPr id="0" name=""/>
        <dsp:cNvSpPr/>
      </dsp:nvSpPr>
      <dsp:spPr>
        <a:xfrm>
          <a:off x="1788790" y="1312375"/>
          <a:ext cx="487665" cy="30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828BA4-77B8-4766-AB29-FF8D637937D8}">
      <dsp:nvSpPr>
        <dsp:cNvPr id="0" name=""/>
        <dsp:cNvSpPr/>
      </dsp:nvSpPr>
      <dsp:spPr>
        <a:xfrm>
          <a:off x="1842975" y="1363851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</a:t>
          </a:r>
          <a:endParaRPr lang="ko-KR" altLang="en-US" sz="600" kern="1200" dirty="0"/>
        </a:p>
      </dsp:txBody>
      <dsp:txXfrm>
        <a:off x="1852045" y="1372921"/>
        <a:ext cx="469525" cy="291527"/>
      </dsp:txXfrm>
    </dsp:sp>
    <dsp:sp modelId="{C5974A7D-2398-49A8-A0D2-CB1485C2ED5D}">
      <dsp:nvSpPr>
        <dsp:cNvPr id="0" name=""/>
        <dsp:cNvSpPr/>
      </dsp:nvSpPr>
      <dsp:spPr>
        <a:xfrm>
          <a:off x="1788790" y="1763872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536FF9-FC6E-444D-85B5-76B4B906EA52}">
      <dsp:nvSpPr>
        <dsp:cNvPr id="0" name=""/>
        <dsp:cNvSpPr/>
      </dsp:nvSpPr>
      <dsp:spPr>
        <a:xfrm>
          <a:off x="1842975" y="1815348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file4_1</a:t>
          </a:r>
          <a:endParaRPr lang="ko-KR" altLang="en-US" sz="600" kern="1200" dirty="0"/>
        </a:p>
      </dsp:txBody>
      <dsp:txXfrm>
        <a:off x="1852045" y="1824418"/>
        <a:ext cx="469525" cy="291527"/>
      </dsp:txXfrm>
    </dsp:sp>
    <dsp:sp modelId="{A214D667-2AE4-4947-934F-038E33767479}">
      <dsp:nvSpPr>
        <dsp:cNvPr id="0" name=""/>
        <dsp:cNvSpPr/>
      </dsp:nvSpPr>
      <dsp:spPr>
        <a:xfrm>
          <a:off x="1788790" y="2215369"/>
          <a:ext cx="487665" cy="3096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2D6810-E4CE-4194-9528-A2C618D28BC3}">
      <dsp:nvSpPr>
        <dsp:cNvPr id="0" name=""/>
        <dsp:cNvSpPr/>
      </dsp:nvSpPr>
      <dsp:spPr>
        <a:xfrm>
          <a:off x="1842975" y="2266845"/>
          <a:ext cx="487665" cy="309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00" kern="1200" dirty="0" smtClean="0"/>
            <a:t>file4_3</a:t>
          </a:r>
          <a:endParaRPr lang="ko-KR" altLang="en-US" sz="600" kern="1200" dirty="0"/>
        </a:p>
      </dsp:txBody>
      <dsp:txXfrm>
        <a:off x="1852045" y="2275915"/>
        <a:ext cx="469525" cy="291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48B3-FA12-4D36-8E43-81DB0D46DE2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17E9-AC08-442D-B45C-5159C0B7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여기 </a:t>
            </a:r>
            <a:r>
              <a:rPr lang="ko-KR" altLang="en-US" dirty="0" err="1" smtClean="0"/>
              <a:t>조금이상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339FE-7892-4C2C-A747-DC49366932F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현재는 </a:t>
            </a:r>
            <a:r>
              <a:rPr lang="en-US" altLang="ko-KR" dirty="0" smtClean="0"/>
              <a:t>5:5</a:t>
            </a:r>
            <a:r>
              <a:rPr lang="ko-KR" altLang="en-US" dirty="0" smtClean="0"/>
              <a:t>로 나누었지만 나눠지는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비율은 사용자가 직접 조절 가능하기 때문에</a:t>
            </a:r>
            <a:endParaRPr lang="en-US" altLang="ko-KR" dirty="0" smtClean="0"/>
          </a:p>
          <a:p>
            <a:r>
              <a:rPr lang="en-US" altLang="ko-KR" dirty="0" smtClean="0"/>
              <a:t>Private</a:t>
            </a:r>
            <a:r>
              <a:rPr lang="en-US" altLang="ko-KR" baseline="0" dirty="0" smtClean="0"/>
              <a:t> cloud</a:t>
            </a:r>
            <a:r>
              <a:rPr lang="ko-KR" altLang="en-US" baseline="0" dirty="0" smtClean="0"/>
              <a:t>내의 리소스를 효율적으로 관리 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5760-372B-4372-A3CB-FBFCC64B1FEF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만약 인증서버가 없다면 </a:t>
            </a:r>
            <a:r>
              <a:rPr lang="en-US" altLang="ko-KR" baseline="0" dirty="0" smtClean="0"/>
              <a:t>HDFS </a:t>
            </a:r>
            <a:r>
              <a:rPr lang="ko-KR" altLang="en-US" baseline="0" dirty="0" smtClean="0"/>
              <a:t>아이디와 비밀번호를 </a:t>
            </a:r>
            <a:r>
              <a:rPr lang="ko-KR" altLang="en-US" baseline="0" dirty="0" err="1" smtClean="0"/>
              <a:t>평문으로</a:t>
            </a:r>
            <a:r>
              <a:rPr lang="ko-KR" altLang="en-US" baseline="0" dirty="0" smtClean="0"/>
              <a:t> 전송하게 되며 메타데이터나 아이디 </a:t>
            </a:r>
            <a:r>
              <a:rPr lang="ko-KR" altLang="en-US" baseline="0" dirty="0" err="1" smtClean="0"/>
              <a:t>패스워드같은</a:t>
            </a:r>
            <a:r>
              <a:rPr lang="ko-KR" altLang="en-US" baseline="0" dirty="0" smtClean="0"/>
              <a:t> 중요한 정보가 외부에 노출되게 된다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CBB0B0-B6B3-48AD-95CA-FC3B879C5A8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16BFDC-9FB7-4BE9-B8A5-CF6E156BD04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모든 과정이 암호화 </a:t>
            </a:r>
            <a:r>
              <a:rPr lang="ko-KR" altLang="en-US" dirty="0" err="1" smtClean="0"/>
              <a:t>되어전송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도착한 서버가 </a:t>
            </a:r>
            <a:r>
              <a:rPr lang="en-US" altLang="ko-KR" dirty="0" smtClean="0"/>
              <a:t>HDFS</a:t>
            </a:r>
            <a:r>
              <a:rPr lang="ko-KR" altLang="en-US" baseline="0" dirty="0" err="1" smtClean="0"/>
              <a:t>인것을</a:t>
            </a:r>
            <a:r>
              <a:rPr lang="ko-KR" altLang="en-US" baseline="0" dirty="0" smtClean="0"/>
              <a:t> 보장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655D1-49DA-47AA-AC46-508DC95F1D3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21D03-3797-45E6-BC1A-92D5A8684E3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32753-7A1C-42CE-BE85-251457555D4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8CBA3-F768-4662-BDB0-E26D04460E3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8F0A7-608F-4D06-B26F-857ED4A904D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3F982-20ED-4813-9897-347FD958F9D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전체적인 흐름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목적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NAS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 서버 </a:t>
            </a:r>
            <a:r>
              <a:rPr lang="en-US" altLang="ko-KR" smtClean="0"/>
              <a:t>: </a:t>
            </a:r>
            <a:r>
              <a:rPr lang="ko-KR" altLang="en-US" smtClean="0"/>
              <a:t>인증된 사용자만 </a:t>
            </a:r>
            <a:r>
              <a:rPr lang="en-US" altLang="ko-KR" smtClean="0"/>
              <a:t>HDFS</a:t>
            </a:r>
            <a:r>
              <a:rPr lang="ko-KR" altLang="en-US" smtClean="0"/>
              <a:t>에 접근하도록 허용한다</a:t>
            </a:r>
            <a:r>
              <a:rPr lang="en-US" altLang="ko-KR" smtClean="0"/>
              <a:t>.</a:t>
            </a:r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ko-KR" smtClean="0"/>
              <a:t>HDFS      : </a:t>
            </a:r>
            <a:r>
              <a:rPr lang="ko-KR" altLang="en-US" smtClean="0"/>
              <a:t>메타데이터를 보관한다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각 요소별 필요한 모듈</a:t>
            </a:r>
            <a:endParaRPr lang="en-US" altLang="ko-KR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 smtClean="0"/>
              <a:t>인증후 서비스를 요청할때 추가적인 정보가 필요하다</a:t>
            </a:r>
            <a:endParaRPr lang="en-US" altLang="ko-KR" smtClean="0"/>
          </a:p>
          <a:p>
            <a:pPr marL="685800" lvl="1" indent="-228600" eaLnBrk="1" hangingPunct="1">
              <a:spcBef>
                <a:spcPct val="0"/>
              </a:spcBef>
              <a:buFontTx/>
              <a:buAutoNum type="arabicPeriod"/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CC60B3-A183-4C33-BCE7-798ABFC54CB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Point to Point Protocol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D6FEB-B701-4956-A3B1-72EE3F03008D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383854-43C5-43CC-8204-83BA00D94E9D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2BB3FB-AEAE-4CF7-B151-69B2C0275ACB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신뢰할만한 제</a:t>
            </a:r>
            <a:r>
              <a:rPr lang="en-US" altLang="ko-KR" smtClean="0"/>
              <a:t>3</a:t>
            </a:r>
            <a:r>
              <a:rPr lang="ko-KR" altLang="en-US" smtClean="0"/>
              <a:t>자가 미리 연결할 두대상에 대한 암호키를 공유하여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2FE7E-4932-4563-A0E3-4E9CC97CCAAC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E4828-A1CC-4741-B0A9-7AA947CB6BB1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729214-266E-4890-A750-E8500AC679FF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슈퍼 데몬을 사용함으로써 접속횟수에 따른 제약을 걸수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접속하는 클라이언트들의 서비스 이용시간을 기록할 수 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서비스를 거부하거나 서비스 접근제어가 되었을 경우에 상세로그를 기록함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6D89A-170A-40C5-BCF9-1133793D51C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A45DB6-23C4-4291-B58C-4D51E7413F8E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슈퍼 데몬을 사용함으로써 접속횟수에 따른 제약을 걸수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접속하는 클라이언트들의 서비스 이용시간을 기록할 수 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서비스를 거부하거나 서비스 접근제어가 되었을 경우에 상세로그를 기록함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E22A-50B9-4630-9511-9353ADDB7CFF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B9CF6E-7E77-43B3-BBE3-7B21DB6CCC53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FF049-81DB-442F-84AD-F01D898E631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155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23863" y="541338"/>
            <a:ext cx="190976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2411413" y="539750"/>
            <a:ext cx="631190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369050"/>
            <a:ext cx="6985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fld id="{C5B430E6-FFBA-45B5-848D-03E9B28A9F45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91202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33375"/>
            <a:ext cx="8636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7"/>
          <p:cNvSpPr>
            <a:spLocks noChangeArrowheads="1"/>
          </p:cNvSpPr>
          <p:nvPr userDrawn="1"/>
        </p:nvSpPr>
        <p:spPr bwMode="auto">
          <a:xfrm>
            <a:off x="250825" y="6453188"/>
            <a:ext cx="2284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mtClean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mtClean="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340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23863" y="541338"/>
            <a:ext cx="190976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V="1">
            <a:off x="2411413" y="539750"/>
            <a:ext cx="631190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369050"/>
            <a:ext cx="6985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fld id="{BB232B88-972E-4C39-84EF-E80720AFB827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altLang="ko-KR" smtClean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10474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2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450" y="6519863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2650E8A-D299-4D09-A47C-51926C45608A}" type="slidenum">
              <a:rPr lang="ko-KR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26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196013"/>
            <a:ext cx="124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535BA36A-EF01-4AC2-9809-EC8E8DDBF59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C89C844-2456-45EC-9FE8-C27823CADD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1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3AF1-1E21-46B4-9588-686D61913312}" type="datetimeFigureOut">
              <a:rPr lang="ko-KR" altLang="en-US" smtClean="0"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D707-44DC-46E5-8EAB-23DC3CA7A9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5B963DFA-9E84-48F4-98E9-06F9627B4F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9309498" cy="275625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5400" b="1" dirty="0">
                <a:latin typeface="나눔고딕" pitchFamily="50" charset="-127"/>
                <a:ea typeface="나눔고딕" pitchFamily="50" charset="-127"/>
                <a:cs typeface="Times New Roman"/>
              </a:rPr>
              <a:t>파일 분할 저장 기법을 이용한 </a:t>
            </a:r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/>
            </a:r>
            <a:br>
              <a:rPr lang="en-US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</a:br>
            <a:r>
              <a:rPr lang="ko-KR" altLang="ko-KR" sz="5400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클라우드</a:t>
            </a:r>
            <a:r>
              <a:rPr lang="ko-KR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ko-KR" sz="5400" b="1" dirty="0">
                <a:latin typeface="나눔고딕" pitchFamily="50" charset="-127"/>
                <a:ea typeface="나눔고딕" pitchFamily="50" charset="-127"/>
                <a:cs typeface="Times New Roman"/>
              </a:rPr>
              <a:t>스토리지 보안 </a:t>
            </a:r>
            <a:r>
              <a:rPr lang="ko-KR" altLang="ko-KR" sz="5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서비스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가든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190" y="3948829"/>
            <a:ext cx="2160240" cy="215669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2013. 5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수원 멤버십 창의과제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작성자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박성진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정영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박주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영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            23-1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50" charset="-127"/>
              </a:rPr>
              <a:t>기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정일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50" charset="-127"/>
              </a:rPr>
              <a:t>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30345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778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32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802" y="524644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03" y="556077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803" y="587510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아이디어 제안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8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/>
                </a:solidFill>
              </a:rPr>
              <a:t>Private cloud</a:t>
            </a:r>
            <a:r>
              <a:rPr lang="ko-KR" altLang="en-US" sz="2400" b="1" dirty="0">
                <a:solidFill>
                  <a:prstClr val="black"/>
                </a:solidFill>
              </a:rPr>
              <a:t>와 </a:t>
            </a:r>
            <a:r>
              <a:rPr lang="en-US" altLang="ko-KR" sz="2400" b="1" dirty="0">
                <a:solidFill>
                  <a:prstClr val="black"/>
                </a:solidFill>
              </a:rPr>
              <a:t>Public cloud</a:t>
            </a:r>
            <a:r>
              <a:rPr lang="ko-KR" altLang="en-US" sz="2400" b="1" dirty="0">
                <a:solidFill>
                  <a:prstClr val="black"/>
                </a:solidFill>
              </a:rPr>
              <a:t>를 동시에 사용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두 가지 방법의 장점들을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극대화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파일을 </a:t>
            </a:r>
            <a:r>
              <a:rPr lang="en-US" altLang="ko-KR" sz="2400" b="1" dirty="0">
                <a:solidFill>
                  <a:prstClr val="black"/>
                </a:solidFill>
              </a:rPr>
              <a:t>stream</a:t>
            </a:r>
            <a:r>
              <a:rPr lang="ko-KR" altLang="en-US" sz="2400" b="1" dirty="0">
                <a:solidFill>
                  <a:prstClr val="black"/>
                </a:solidFill>
              </a:rPr>
              <a:t>단위로 나누어 분산 저장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Public cloud </a:t>
            </a:r>
            <a:r>
              <a:rPr lang="ko-KR" altLang="en-US" sz="1600" b="1" dirty="0">
                <a:solidFill>
                  <a:prstClr val="black"/>
                </a:solidFill>
              </a:rPr>
              <a:t>가 보안이 뚫릴 경우에도 파일의 원본을 볼 수 없기 때문에 </a:t>
            </a:r>
            <a:r>
              <a:rPr lang="en-US" altLang="ko-KR" sz="1600" b="1" dirty="0">
                <a:solidFill>
                  <a:prstClr val="black"/>
                </a:solidFill>
              </a:rPr>
              <a:t>Public cloud</a:t>
            </a:r>
            <a:r>
              <a:rPr lang="ko-KR" altLang="en-US" sz="1600" b="1" dirty="0">
                <a:solidFill>
                  <a:prstClr val="black"/>
                </a:solidFill>
              </a:rPr>
              <a:t>에 대한 보안이 향상된다</a:t>
            </a:r>
            <a:r>
              <a:rPr lang="en-US" altLang="ko-KR" sz="16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분산 저장의 비율을 설정 가능하여 용량을 효율적으로 관리 할 수 있음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.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/>
                </a:solidFill>
              </a:rPr>
              <a:t>제 </a:t>
            </a:r>
            <a:r>
              <a:rPr lang="en-US" altLang="ko-KR" sz="2400" b="1" dirty="0">
                <a:solidFill>
                  <a:prstClr val="black"/>
                </a:solidFill>
              </a:rPr>
              <a:t>3</a:t>
            </a:r>
            <a:r>
              <a:rPr lang="ko-KR" altLang="en-US" sz="2400" b="1" dirty="0">
                <a:solidFill>
                  <a:prstClr val="black"/>
                </a:solidFill>
              </a:rPr>
              <a:t>자 인증 서비스 제공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Meta data</a:t>
            </a:r>
            <a:r>
              <a:rPr lang="ko-KR" altLang="en-US" sz="1600" b="1" dirty="0">
                <a:solidFill>
                  <a:prstClr val="black"/>
                </a:solidFill>
              </a:rPr>
              <a:t>를 제 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자가 갖고 있음으로써 외부의 승인되지 않은 접근을 차단</a:t>
            </a:r>
            <a:r>
              <a:rPr lang="en-US" altLang="ko-KR" sz="1600" b="1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Key file</a:t>
            </a:r>
            <a:r>
              <a:rPr lang="ko-KR" altLang="en-US" sz="1600" b="1" dirty="0">
                <a:solidFill>
                  <a:prstClr val="black"/>
                </a:solidFill>
              </a:rPr>
              <a:t>을 사용한 인증 방법을 통해 </a:t>
            </a:r>
            <a:r>
              <a:rPr lang="ko-KR" altLang="en-US" sz="1600" b="1" dirty="0" err="1">
                <a:solidFill>
                  <a:prstClr val="black"/>
                </a:solidFill>
              </a:rPr>
              <a:t>디렉토리별</a:t>
            </a:r>
            <a:r>
              <a:rPr lang="ko-KR" altLang="en-US" sz="1600" b="1" dirty="0">
                <a:solidFill>
                  <a:prstClr val="black"/>
                </a:solidFill>
              </a:rPr>
              <a:t> 접근 관리 강화</a:t>
            </a: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95" y="1700808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구현 범위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7962" y="5181440"/>
            <a:ext cx="1038026" cy="634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342" y="3894425"/>
            <a:ext cx="1584176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5182" y="5685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13" y="5658113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88900" y="5309644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86619" y="5311873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60978" y="3497873"/>
            <a:ext cx="5607366" cy="2410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4419" y="313783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구현 범위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05647" y="4475252"/>
            <a:ext cx="1318027" cy="90010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위쪽/아래쪽 화살표 17"/>
          <p:cNvSpPr/>
          <p:nvPr/>
        </p:nvSpPr>
        <p:spPr>
          <a:xfrm>
            <a:off x="3338148" y="3894425"/>
            <a:ext cx="531154" cy="11568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>
            <a:off x="2615184" y="2578447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자기 디스크 20"/>
          <p:cNvSpPr/>
          <p:nvPr/>
        </p:nvSpPr>
        <p:spPr>
          <a:xfrm>
            <a:off x="4054583" y="2561420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06533" y="21697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1136" y="218259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471186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5701" y="475372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247" y="50597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77994" y="52260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8279" y="435339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5741" y="5057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70795" y="484159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1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로그인 화면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670" y="2471916"/>
            <a:ext cx="6480000" cy="42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74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사용자가 구축한 </a:t>
            </a:r>
            <a:r>
              <a:rPr lang="en-US" altLang="ko-KR" sz="2400" b="1" dirty="0" smtClean="0"/>
              <a:t>Private Cloud</a:t>
            </a:r>
            <a:r>
              <a:rPr lang="ko-KR" altLang="en-US" sz="2400" b="1" dirty="0" smtClean="0"/>
              <a:t>에 연결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2521793"/>
            <a:ext cx="6480000" cy="416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257175" y="700088"/>
            <a:ext cx="846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52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사용자가 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한 </a:t>
            </a:r>
            <a:r>
              <a:rPr lang="en-US" altLang="ko-KR" sz="2400" b="1" dirty="0" smtClean="0"/>
              <a:t>Public Cloud</a:t>
            </a:r>
            <a:r>
              <a:rPr lang="ko-KR" altLang="en-US" sz="2400" b="1" dirty="0" smtClean="0"/>
              <a:t>에 연결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629400" cy="416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257175" y="700088"/>
            <a:ext cx="846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4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Public, Private </a:t>
            </a:r>
            <a:r>
              <a:rPr lang="ko-KR" altLang="en-US" sz="2400" b="1" dirty="0" err="1" smtClean="0"/>
              <a:t>클라우드</a:t>
            </a:r>
            <a:r>
              <a:rPr lang="ko-KR" altLang="en-US" sz="2400" b="1" dirty="0" smtClean="0"/>
              <a:t> 사용비율 설정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616" y="2492896"/>
            <a:ext cx="650856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501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smtClean="0">
                <a:solidFill>
                  <a:schemeClr val="accent4">
                    <a:lumMod val="50000"/>
                  </a:schemeClr>
                </a:solidFill>
              </a:rPr>
              <a:t>사용 시나리오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0551" y="3501008"/>
            <a:ext cx="45970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디렉토리</a:t>
            </a:r>
            <a:r>
              <a:rPr lang="ko-KR" altLang="en-US" sz="2400" b="1" dirty="0" smtClean="0"/>
              <a:t> 생성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smtClean="0">
                <a:solidFill>
                  <a:prstClr val="black"/>
                </a:solidFill>
              </a:rPr>
              <a:t>파일을 저장할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생성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접근할 권한 인증을 위한 </a:t>
            </a:r>
            <a:r>
              <a:rPr kumimoji="1" lang="en-US" altLang="ko-KR" sz="1800" b="1" dirty="0" err="1" smtClean="0">
                <a:solidFill>
                  <a:prstClr val="black"/>
                </a:solidFill>
              </a:rPr>
              <a:t>Keyfile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받음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01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위쪽 화살표 12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순서도: 자기 디스크 17"/>
          <p:cNvSpPr/>
          <p:nvPr/>
        </p:nvSpPr>
        <p:spPr>
          <a:xfrm>
            <a:off x="2699792" y="2276872"/>
            <a:ext cx="1007182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4033977" y="2259845"/>
            <a:ext cx="1112396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83968" y="4318647"/>
            <a:ext cx="1271333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요청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364602" y="1700807"/>
            <a:ext cx="863582" cy="68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7762" y="141277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약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함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572000" y="4567272"/>
            <a:ext cx="1440160" cy="9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090480" y="5265204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3768" y="4194211"/>
            <a:ext cx="1223206" cy="6216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Create</a:t>
            </a:r>
          </a:p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directory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418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접근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디렉토리</a:t>
            </a:r>
            <a:r>
              <a:rPr lang="ko-KR" altLang="en-US" sz="2400" b="1" dirty="0" smtClean="0"/>
              <a:t> 접근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b="1" dirty="0" smtClean="0">
                <a:solidFill>
                  <a:prstClr val="black"/>
                </a:solidFill>
              </a:rPr>
              <a:t>하나의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</a:t>
            </a:r>
            <a:r>
              <a:rPr kumimoji="1" lang="en-US" altLang="ko-KR" sz="18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접근시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인증서버에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키파일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제출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77593"/>
            <a:ext cx="4608512" cy="295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5508104" y="3861048"/>
            <a:ext cx="86409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3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디렉토리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 접근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위쪽 화살표 31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572000" y="4567272"/>
            <a:ext cx="1440160" cy="94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69329" y="4286289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 file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9637" y="5281719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key file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맞는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Directory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접근 권한 수여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순서도: 자기 디스크 43"/>
          <p:cNvSpPr/>
          <p:nvPr/>
        </p:nvSpPr>
        <p:spPr>
          <a:xfrm>
            <a:off x="2699792" y="2276872"/>
            <a:ext cx="1007182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순서도: 자기 디스크 44"/>
          <p:cNvSpPr/>
          <p:nvPr/>
        </p:nvSpPr>
        <p:spPr>
          <a:xfrm>
            <a:off x="4033977" y="2259845"/>
            <a:ext cx="1112396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67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Private, Public Cloud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Hybrid Cloud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제안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시나리오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 분담 및 일정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평가받고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싶은 항목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750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856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408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961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303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6713" y="440513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6713" y="48306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업로드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 smtClean="0">
                <a:solidFill>
                  <a:prstClr val="black"/>
                </a:solidFill>
              </a:rPr>
              <a:t>Key 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통해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인증받은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디렉토리내에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파일 업로드 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08104" y="3861048"/>
            <a:ext cx="86409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5275279" cy="34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44008" y="3789040"/>
            <a:ext cx="93610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0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업로드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22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위쪽 화살표 12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8822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2685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8367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71706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순서도: 자기 디스크 22"/>
          <p:cNvSpPr/>
          <p:nvPr/>
        </p:nvSpPr>
        <p:spPr>
          <a:xfrm>
            <a:off x="3071706" y="2276872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4511105" y="2259845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499992" y="4298972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25060" y="4247661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Meta data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58731" y="488515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51626" y="455431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9403" y="494092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7690" y="472490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3419" y="440023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70699" y="446223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586" y="42562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67681" y="25273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65678" y="256919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66365" y="2469009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5112" y="26353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98256" y="216886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2859" y="246689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87913" y="225087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5364602" y="1700807"/>
            <a:ext cx="863582" cy="68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47762" y="141277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약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29869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다운로드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다운로드</a:t>
            </a:r>
            <a:endParaRPr kumimoji="1" lang="en-US" altLang="ko-KR" sz="18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 smtClean="0">
                <a:solidFill>
                  <a:prstClr val="black"/>
                </a:solidFill>
              </a:rPr>
              <a:t>Key file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을 통해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인증받은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800" b="1" dirty="0" err="1" smtClean="0">
                <a:solidFill>
                  <a:prstClr val="black"/>
                </a:solidFill>
              </a:rPr>
              <a:t>디렉토리내에</a:t>
            </a:r>
            <a:r>
              <a:rPr kumimoji="1" lang="ko-KR" altLang="en-US" sz="1800" b="1" dirty="0" smtClean="0">
                <a:solidFill>
                  <a:prstClr val="black"/>
                </a:solidFill>
              </a:rPr>
              <a:t> 파일 다운로드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105286"/>
            <a:ext cx="5275279" cy="34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652121" y="3776830"/>
            <a:ext cx="1080120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8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b="1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파일 다운로드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95" y="1700807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위쪽 화살표 10"/>
          <p:cNvSpPr/>
          <p:nvPr/>
        </p:nvSpPr>
        <p:spPr>
          <a:xfrm>
            <a:off x="3706974" y="3573016"/>
            <a:ext cx="504056" cy="1440160"/>
          </a:xfrm>
          <a:prstGeom prst="upArrow">
            <a:avLst/>
          </a:prstGeom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6788" y="50851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84168" y="37981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인증 서버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8822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685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3674" y="5719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706" y="571967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46763" y="490516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39658" y="4574322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7435" y="496093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5722" y="474491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3071706" y="2276872"/>
            <a:ext cx="635268" cy="57606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4511105" y="2259845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1308" y="252733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99305" y="256919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2469009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28739" y="26353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16770" y="5189822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Meta data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454814" y="4574322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91451" y="44202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58731" y="448224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08618" y="427622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31883" y="216886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96486" y="246689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1540" y="2250874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511105" y="4384239"/>
            <a:ext cx="1429047" cy="916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99992" y="453583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파일 요청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036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1" lang="ko-KR" altLang="en-US" sz="800" b="1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b="1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en-US" altLang="ko-KR" sz="800" b="1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유사 프로젝트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VPN</a:t>
            </a:r>
            <a:r>
              <a:rPr lang="ko-KR" altLang="en-US" sz="2400" b="1" dirty="0" smtClean="0"/>
              <a:t>을 이용한 네트워크 보안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08920"/>
            <a:ext cx="4648200" cy="301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31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75DC17D7-C83A-44B8-BFC3-30F134AEE2A1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18185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 –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파일 분할 및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결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합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모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듈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 – Private  - Public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연동 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Api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 –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커버로스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자 인증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4 –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메인 프로그램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7175" y="700088"/>
            <a:ext cx="846455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68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26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파일 분할 및 결합 모듈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26" y="2492896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위쪽 화살표 49"/>
          <p:cNvSpPr/>
          <p:nvPr/>
        </p:nvSpPr>
        <p:spPr>
          <a:xfrm>
            <a:off x="3706974" y="4005064"/>
            <a:ext cx="504056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16788" y="5242783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8184" y="4149080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094806" y="592640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82838" y="5926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639658" y="592662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927690" y="592640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788024" y="6011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39" y="5800725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102747" y="5111896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07604" y="49516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03419" y="5167667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71706" y="4951643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3038710" y="3085988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자기 디스크 75"/>
          <p:cNvSpPr/>
          <p:nvPr/>
        </p:nvSpPr>
        <p:spPr>
          <a:xfrm>
            <a:off x="4478109" y="3068961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4644008" y="4721728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669076" y="4670417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30576" y="5615952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4598830" y="4997078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835696" y="4951643"/>
            <a:ext cx="2664296" cy="1213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65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1538" y="583622"/>
            <a:ext cx="7429552" cy="1071570"/>
          </a:xfrm>
          <a:prstGeom prst="roundRect">
            <a:avLst>
              <a:gd name="adj" fmla="val 62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96816" y="2000240"/>
            <a:ext cx="1732440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583622"/>
            <a:ext cx="419104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66034" y="2000240"/>
            <a:ext cx="419104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71792" y="2000240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81382" y="2195506"/>
            <a:ext cx="2090750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95630" y="2195506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05220" y="2419344"/>
            <a:ext cx="2009788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468" y="2419344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9058" y="2643182"/>
            <a:ext cx="1928826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43306" y="2643182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714612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43438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72264" y="583622"/>
            <a:ext cx="0" cy="1071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42910" y="428604"/>
            <a:ext cx="2071702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0100" y="142852"/>
            <a:ext cx="13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stream size</a:t>
            </a:r>
            <a:endParaRPr lang="ko-KR" altLang="en-US" dirty="0"/>
          </a:p>
        </p:txBody>
      </p:sp>
      <p:pic>
        <p:nvPicPr>
          <p:cNvPr id="1028" name="Picture 4" descr="\\psf\Home\Desktop\My Document\Image\deksto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395" y="4071942"/>
            <a:ext cx="1785713" cy="2685751"/>
          </a:xfrm>
          <a:prstGeom prst="rect">
            <a:avLst/>
          </a:prstGeom>
          <a:noFill/>
        </p:spPr>
      </p:pic>
      <p:pic>
        <p:nvPicPr>
          <p:cNvPr id="36" name="Picture 4" descr="\\psf\Home\Desktop\My Document\Image\deksto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35909" y="3967425"/>
            <a:ext cx="1509212" cy="2269887"/>
          </a:xfrm>
          <a:prstGeom prst="rect">
            <a:avLst/>
          </a:prstGeom>
          <a:noFill/>
        </p:spPr>
      </p:pic>
      <p:cxnSp>
        <p:nvCxnSpPr>
          <p:cNvPr id="50" name="직선 화살표 연결선 49"/>
          <p:cNvCxnSpPr/>
          <p:nvPr/>
        </p:nvCxnSpPr>
        <p:spPr>
          <a:xfrm>
            <a:off x="4429124" y="5786454"/>
            <a:ext cx="2942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3094545" y="3078992"/>
            <a:ext cx="1120265" cy="2707462"/>
            <a:chOff x="3094545" y="3078992"/>
            <a:chExt cx="1120265" cy="2707462"/>
          </a:xfrm>
        </p:grpSpPr>
        <p:cxnSp>
          <p:nvCxnSpPr>
            <p:cNvPr id="70" name="꺾인 연결선 69"/>
            <p:cNvCxnSpPr/>
            <p:nvPr/>
          </p:nvCxnSpPr>
          <p:spPr>
            <a:xfrm rot="16200000" flipH="1">
              <a:off x="2747300" y="4318944"/>
              <a:ext cx="2287316" cy="647704"/>
            </a:xfrm>
            <a:prstGeom prst="bentConnector3">
              <a:avLst>
                <a:gd name="adj1" fmla="val 26767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094545" y="3078992"/>
              <a:ext cx="0" cy="1036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095742" y="4112258"/>
              <a:ext cx="4680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3317238" y="3272956"/>
            <a:ext cx="1111886" cy="2513498"/>
            <a:chOff x="3317238" y="3272956"/>
            <a:chExt cx="1111886" cy="2513498"/>
          </a:xfrm>
        </p:grpSpPr>
        <p:cxnSp>
          <p:nvCxnSpPr>
            <p:cNvPr id="42" name="꺾인 연결선 41"/>
            <p:cNvCxnSpPr>
              <a:stCxn id="19" idx="2"/>
            </p:cNvCxnSpPr>
            <p:nvPr/>
          </p:nvCxnSpPr>
          <p:spPr>
            <a:xfrm rot="16200000" flipH="1">
              <a:off x="3069421" y="4426751"/>
              <a:ext cx="2071702" cy="647704"/>
            </a:xfrm>
            <a:prstGeom prst="bentConnector3">
              <a:avLst>
                <a:gd name="adj1" fmla="val 142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/>
            <p:cNvGrpSpPr/>
            <p:nvPr/>
          </p:nvGrpSpPr>
          <p:grpSpPr>
            <a:xfrm>
              <a:off x="3317238" y="3272956"/>
              <a:ext cx="468000" cy="741600"/>
              <a:chOff x="3317238" y="3272957"/>
              <a:chExt cx="468000" cy="1036800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3318435" y="3272957"/>
                <a:ext cx="0" cy="103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3317238" y="4306223"/>
                <a:ext cx="46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직선 화살표 연결선 91"/>
          <p:cNvCxnSpPr/>
          <p:nvPr/>
        </p:nvCxnSpPr>
        <p:spPr>
          <a:xfrm flipH="1">
            <a:off x="2214546" y="5786454"/>
            <a:ext cx="2000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572264" y="1857364"/>
            <a:ext cx="2357454" cy="1500198"/>
            <a:chOff x="6357950" y="1857364"/>
            <a:chExt cx="2357454" cy="1500198"/>
          </a:xfrm>
        </p:grpSpPr>
        <p:sp>
          <p:nvSpPr>
            <p:cNvPr id="110" name="직사각형 109"/>
            <p:cNvSpPr/>
            <p:nvPr/>
          </p:nvSpPr>
          <p:spPr>
            <a:xfrm>
              <a:off x="6357950" y="1857364"/>
              <a:ext cx="2357454" cy="150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429388" y="1928802"/>
              <a:ext cx="2206694" cy="1324694"/>
              <a:chOff x="6072198" y="2000240"/>
              <a:chExt cx="2206694" cy="132469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072198" y="2000240"/>
                <a:ext cx="2206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/>
                  <a:t>stream size : File size / n</a:t>
                </a:r>
                <a:endParaRPr lang="ko-KR" altLang="en-US" sz="1400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6187622" y="2428868"/>
                <a:ext cx="90712" cy="396000"/>
              </a:xfrm>
              <a:prstGeom prst="roundRect">
                <a:avLst>
                  <a:gd name="adj" fmla="val 27747"/>
                </a:avLst>
              </a:prstGeom>
              <a:gradFill>
                <a:gsLst>
                  <a:gs pos="0">
                    <a:srgbClr val="FFFF00"/>
                  </a:gs>
                  <a:gs pos="35000">
                    <a:srgbClr val="FFFF99"/>
                  </a:gs>
                  <a:gs pos="100000">
                    <a:srgbClr val="FFFFCC"/>
                  </a:gs>
                </a:gsLst>
              </a:gradFill>
              <a:ln>
                <a:solidFill>
                  <a:srgbClr val="CCCC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215074" y="2500306"/>
                <a:ext cx="1937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/>
                  <a:t>분할</a:t>
                </a:r>
                <a:r>
                  <a:rPr lang="ko-KR" altLang="en-US" sz="1400"/>
                  <a:t>된</a:t>
                </a:r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stream</a:t>
                </a:r>
                <a:r>
                  <a:rPr lang="ko-KR" altLang="en-US" sz="1400" smtClean="0"/>
                  <a:t>의 헤더</a:t>
                </a:r>
                <a:endParaRPr lang="ko-KR" altLang="en-US" sz="1400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6197146" y="2928934"/>
                <a:ext cx="71438" cy="3960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15074" y="2928934"/>
                <a:ext cx="1566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/>
                  <a:t>기존 파일의 헤더</a:t>
                </a:r>
                <a:endParaRPr lang="ko-KR" altLang="en-US" sz="1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55576" y="3721226"/>
            <a:ext cx="112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private</a:t>
            </a:r>
            <a:endParaRPr lang="ko-KR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44093" y="426629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public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73412" y="6136691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하나의 파일에서 나눠지는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스트림의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개수 조절 가능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나눠지는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스트림의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비율은 사용자가 조절 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0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28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스트림</a:t>
            </a:r>
            <a:r>
              <a:rPr lang="ko-KR" altLang="en-US" sz="2400" b="1" dirty="0" smtClean="0"/>
              <a:t> 헤더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7624" y="2564904"/>
            <a:ext cx="3024336" cy="2736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stream </a:t>
            </a:r>
            <a:r>
              <a:rPr lang="ko-KR" altLang="en-US" dirty="0"/>
              <a:t>헤더 내용</a:t>
            </a:r>
            <a:endParaRPr lang="en-US" altLang="ko-KR" dirty="0"/>
          </a:p>
          <a:p>
            <a:pPr lvl="1"/>
            <a:r>
              <a:rPr lang="en-US" altLang="ko-KR" dirty="0"/>
              <a:t>stream name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  <a:p>
            <a:pPr lvl="1"/>
            <a:r>
              <a:rPr lang="en-US" altLang="ko-KR" dirty="0" smtClean="0"/>
              <a:t>original </a:t>
            </a:r>
            <a:r>
              <a:rPr lang="en-US" altLang="ko-KR" dirty="0"/>
              <a:t>file name</a:t>
            </a:r>
          </a:p>
          <a:p>
            <a:pPr lvl="1"/>
            <a:r>
              <a:rPr lang="en-US" altLang="ko-KR" dirty="0"/>
              <a:t>original file size</a:t>
            </a:r>
          </a:p>
          <a:p>
            <a:pPr lvl="1"/>
            <a:r>
              <a:rPr lang="en-US" altLang="ko-KR" dirty="0" smtClean="0"/>
              <a:t>server </a:t>
            </a:r>
            <a:r>
              <a:rPr lang="en-US" altLang="ko-KR" dirty="0"/>
              <a:t>index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44208" y="3573016"/>
            <a:ext cx="1928826" cy="1071570"/>
          </a:xfrm>
          <a:prstGeom prst="roundRect">
            <a:avLst>
              <a:gd name="adj" fmla="val 80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980" y="3573016"/>
            <a:ext cx="276228" cy="1071570"/>
          </a:xfrm>
          <a:prstGeom prst="roundRect">
            <a:avLst>
              <a:gd name="adj" fmla="val 27747"/>
            </a:avLst>
          </a:prstGeom>
          <a:gradFill>
            <a:gsLst>
              <a:gs pos="0">
                <a:srgbClr val="FFFF00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>
            <a:solidFill>
              <a:srgbClr val="CCCC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943774" y="3429000"/>
            <a:ext cx="720080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283968" y="2564904"/>
            <a:ext cx="188401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283968" y="4644586"/>
            <a:ext cx="1884012" cy="6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29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9602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메타 데이터 설계</a:t>
            </a:r>
            <a:endParaRPr kumimoji="1" lang="ko-KR" altLang="en-US" sz="1800" b="1" dirty="0" smtClean="0">
              <a:solidFill>
                <a:prstClr val="black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위쪽 화살표 13"/>
          <p:cNvSpPr/>
          <p:nvPr/>
        </p:nvSpPr>
        <p:spPr>
          <a:xfrm>
            <a:off x="4888024" y="3356993"/>
            <a:ext cx="504056" cy="1440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7838" y="4869160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5218" y="3582145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9872" y="550365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07904" y="55038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4724" y="5503865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52756" y="5503650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25058" y="5373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89" y="5584702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427813" y="4689141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32670" y="4528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8485" y="4744912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6772" y="4528888"/>
            <a:ext cx="28803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순서도: 자기 디스크 34"/>
          <p:cNvSpPr/>
          <p:nvPr/>
        </p:nvSpPr>
        <p:spPr>
          <a:xfrm>
            <a:off x="4252756" y="2060849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자기 디스크 35"/>
          <p:cNvSpPr/>
          <p:nvPr/>
        </p:nvSpPr>
        <p:spPr>
          <a:xfrm>
            <a:off x="5692155" y="2043822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81042" y="4082949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06110" y="4031638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67610" y="4977173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635864" y="4358299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348892" y="3932190"/>
            <a:ext cx="1637435" cy="696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39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Private, Public Cloud?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Private  </a:t>
            </a:r>
            <a:r>
              <a:rPr kumimoji="1" lang="ko-KR" altLang="en-US" sz="2000" b="1" dirty="0" err="1" smtClean="0">
                <a:solidFill>
                  <a:prstClr val="black"/>
                </a:solidFill>
              </a:rPr>
              <a:t>클라우드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‘internal cloud</a:t>
            </a:r>
            <a:r>
              <a:rPr lang="en-US" altLang="ko-KR" sz="1600" b="1" dirty="0" smtClean="0"/>
              <a:t>’</a:t>
            </a: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ko-KR" altLang="en-US" sz="1600" b="1" dirty="0">
                <a:solidFill>
                  <a:prstClr val="black"/>
                </a:solidFill>
              </a:rPr>
              <a:t>기업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내부 또는 </a:t>
            </a:r>
            <a:r>
              <a:rPr lang="ko-KR" altLang="en-US" sz="1600" b="1" dirty="0">
                <a:solidFill>
                  <a:prstClr val="black"/>
                </a:solidFill>
              </a:rPr>
              <a:t>폐쇄된 환경에서 특정 사용자만 사용하는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클라우드</a:t>
            </a:r>
            <a:r>
              <a:rPr lang="ko-KR" altLang="en-US" sz="1600" b="1" dirty="0">
                <a:solidFill>
                  <a:prstClr val="black"/>
                </a:solidFill>
              </a:rPr>
              <a:t> 서비스</a:t>
            </a:r>
            <a:endParaRPr kumimoji="1" lang="en-US" altLang="ko-KR" sz="1600" b="1" dirty="0" smtClean="0">
              <a:solidFill>
                <a:prstClr val="black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6263" y="3556992"/>
            <a:ext cx="8567737" cy="17442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7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Public  </a:t>
            </a:r>
            <a:r>
              <a:rPr kumimoji="1" lang="ko-KR" altLang="en-US" sz="2000" b="1" dirty="0" err="1" smtClean="0">
                <a:solidFill>
                  <a:prstClr val="black"/>
                </a:solidFill>
              </a:rPr>
              <a:t>클라우드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600" b="1" dirty="0"/>
              <a:t>‘external cloud’ </a:t>
            </a:r>
            <a:endParaRPr lang="en-US" altLang="ko-KR" sz="1600" b="1" dirty="0" smtClean="0"/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일반 사용자에게 공개되어 대규모로 이루어지는 </a:t>
            </a:r>
            <a:r>
              <a:rPr lang="ko-KR" altLang="en-US" sz="1600" b="1" dirty="0" err="1"/>
              <a:t>클라우드</a:t>
            </a:r>
            <a:r>
              <a:rPr lang="ko-KR" altLang="en-US" sz="1600" b="1" dirty="0"/>
              <a:t> 서비스</a:t>
            </a:r>
            <a:endParaRPr lang="en-US" altLang="ko-KR" sz="1600" b="1" dirty="0"/>
          </a:p>
          <a:p>
            <a:pPr lvl="1" fontAlgn="base">
              <a:lnSpc>
                <a:spcPct val="170000"/>
              </a:lnSpc>
              <a:spcAft>
                <a:spcPct val="0"/>
              </a:spcAft>
              <a:defRPr/>
            </a:pPr>
            <a:r>
              <a:rPr lang="en-US" altLang="ko-KR" sz="1600" b="1" dirty="0"/>
              <a:t>Ex) AWS, KT </a:t>
            </a:r>
            <a:r>
              <a:rPr lang="en-US" altLang="ko-KR" sz="1600" b="1" dirty="0" err="1"/>
              <a:t>Ucloud</a:t>
            </a:r>
            <a:r>
              <a:rPr lang="en-US" altLang="ko-KR" sz="1600" b="1" dirty="0"/>
              <a:t> Biz, </a:t>
            </a:r>
            <a:r>
              <a:rPr lang="en-US" altLang="ko-KR" sz="1600" b="1" dirty="0" err="1"/>
              <a:t>NDrive</a:t>
            </a:r>
            <a:endParaRPr lang="ko-KR" altLang="en-US" sz="1600" b="1" dirty="0"/>
          </a:p>
          <a:p>
            <a:pPr lvl="1" fontAlgn="base">
              <a:lnSpc>
                <a:spcPct val="17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3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30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/>
              <a:t>Metadata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개 파일당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Metadata </a:t>
            </a:r>
            <a:r>
              <a:rPr lang="ko-KR" altLang="en-US" sz="1800" dirty="0"/>
              <a:t>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하나의 </a:t>
            </a:r>
            <a:r>
              <a:rPr lang="en-US" altLang="ko-KR" sz="1800" dirty="0"/>
              <a:t>Key file</a:t>
            </a:r>
            <a:r>
              <a:rPr lang="ko-KR" altLang="en-US" sz="1800" dirty="0"/>
              <a:t>에 다수의 </a:t>
            </a:r>
            <a:r>
              <a:rPr lang="en-US" altLang="ko-KR" sz="1800" dirty="0"/>
              <a:t>Metadata </a:t>
            </a:r>
            <a:r>
              <a:rPr lang="ko-KR" altLang="en-US" sz="1800" dirty="0"/>
              <a:t>포함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다음과 같은 내용을 포함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original file name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/>
              <a:t>cloud mapping table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stream count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original file size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/>
              <a:t>path</a:t>
            </a:r>
            <a:endParaRPr lang="ko-KR" altLang="en-US" sz="2000" b="1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2642"/>
              </p:ext>
            </p:extLst>
          </p:nvPr>
        </p:nvGraphicFramePr>
        <p:xfrm>
          <a:off x="5839172" y="5057615"/>
          <a:ext cx="224154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73590"/>
                <a:gridCol w="373590"/>
                <a:gridCol w="373590"/>
                <a:gridCol w="373590"/>
                <a:gridCol w="373590"/>
                <a:gridCol w="3735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...</a:t>
                      </a:r>
                      <a:endParaRPr lang="ko-KR" altLang="en-US" b="0" dirty="0"/>
                    </a:p>
                  </a:txBody>
                  <a:tcPr marL="68580" marR="68580" anchor="b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 marL="68580" marR="68580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283968" y="4437112"/>
            <a:ext cx="4157933" cy="1586834"/>
            <a:chOff x="6168997" y="4128734"/>
            <a:chExt cx="5543912" cy="1586834"/>
          </a:xfrm>
        </p:grpSpPr>
        <p:grpSp>
          <p:nvGrpSpPr>
            <p:cNvPr id="49" name="그룹 48"/>
            <p:cNvGrpSpPr/>
            <p:nvPr/>
          </p:nvGrpSpPr>
          <p:grpSpPr>
            <a:xfrm>
              <a:off x="8326508" y="4128734"/>
              <a:ext cx="2960238" cy="521101"/>
              <a:chOff x="8226143" y="4128734"/>
              <a:chExt cx="2592000" cy="521101"/>
            </a:xfrm>
          </p:grpSpPr>
          <p:sp>
            <p:nvSpPr>
              <p:cNvPr id="54" name="왼쪽 중괄호 53"/>
              <p:cNvSpPr/>
              <p:nvPr/>
            </p:nvSpPr>
            <p:spPr>
              <a:xfrm rot="5400000">
                <a:off x="9460597" y="3292289"/>
                <a:ext cx="123092" cy="2592000"/>
              </a:xfrm>
              <a:prstGeom prst="leftBrace">
                <a:avLst>
                  <a:gd name="adj1" fmla="val 94048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28368" y="4128734"/>
                <a:ext cx="1787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stream index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68997" y="4764338"/>
              <a:ext cx="5543912" cy="951230"/>
              <a:chOff x="6168997" y="4764338"/>
              <a:chExt cx="5543912" cy="951230"/>
            </a:xfrm>
          </p:grpSpPr>
          <p:sp>
            <p:nvSpPr>
              <p:cNvPr id="51" name="왼쪽 중괄호 50"/>
              <p:cNvSpPr/>
              <p:nvPr/>
            </p:nvSpPr>
            <p:spPr>
              <a:xfrm>
                <a:off x="7975912" y="4764338"/>
                <a:ext cx="123092" cy="396000"/>
              </a:xfrm>
              <a:prstGeom prst="leftBrace">
                <a:avLst>
                  <a:gd name="adj1" fmla="val 94048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8997" y="4777672"/>
                <a:ext cx="186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cloud index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900343" y="5346236"/>
                <a:ext cx="3812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altLang="ko-KR" dirty="0" smtClean="0"/>
                  <a:t>&lt;cloud mapping table&gt;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805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31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Program - Cloud</a:t>
            </a:r>
            <a:r>
              <a:rPr lang="ko-KR" altLang="en-US" sz="2400" b="1" dirty="0" smtClean="0"/>
              <a:t>간 연동</a:t>
            </a:r>
            <a:endParaRPr lang="en-US" altLang="ko-KR" sz="2400" b="1" dirty="0"/>
          </a:p>
        </p:txBody>
      </p:sp>
      <p:sp>
        <p:nvSpPr>
          <p:cNvPr id="16" name="순서도: 자기 디스크 15"/>
          <p:cNvSpPr/>
          <p:nvPr/>
        </p:nvSpPr>
        <p:spPr>
          <a:xfrm>
            <a:off x="1763688" y="3530462"/>
            <a:ext cx="1212093" cy="78464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5502166" y="3504915"/>
            <a:ext cx="1212093" cy="78464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289026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임시로 구축된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 cloud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5479" y="3135583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cloud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06491" y="5202840"/>
            <a:ext cx="1133698" cy="962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시크릿</a:t>
            </a:r>
            <a:endParaRPr lang="en-US" altLang="ko-KR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가든</a:t>
            </a:r>
            <a:endParaRPr lang="en-US" altLang="ko-KR" sz="15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(program)</a:t>
            </a:r>
            <a:endParaRPr lang="ko-KR" altLang="en-US" sz="15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3425" y="5518973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대한 인증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파일 업로드 및 다운로드 구현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3425" y="4900518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AWS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4319" y="48335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HDFS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027223" y="3896700"/>
            <a:ext cx="1027294" cy="11257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36567" y="4005064"/>
            <a:ext cx="1038912" cy="1017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027223" y="4221088"/>
            <a:ext cx="805288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52591" y="4221088"/>
            <a:ext cx="932278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51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32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smtClean="0"/>
              <a:t>사용자 인증서버 구현</a:t>
            </a:r>
            <a:endParaRPr lang="en-US" altLang="ko-KR" sz="2400" b="1" dirty="0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3590310" cy="186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위쪽 화살표 29"/>
          <p:cNvSpPr/>
          <p:nvPr/>
        </p:nvSpPr>
        <p:spPr>
          <a:xfrm>
            <a:off x="3788240" y="3861048"/>
            <a:ext cx="504056" cy="10354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98054" y="4968551"/>
            <a:ext cx="1038026" cy="63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시크릿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가든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(program)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65434" y="3681536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 서버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5274" y="5472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05" y="5684093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순서도: 자기 디스크 35"/>
          <p:cNvSpPr/>
          <p:nvPr/>
        </p:nvSpPr>
        <p:spPr>
          <a:xfrm>
            <a:off x="3100628" y="2996953"/>
            <a:ext cx="635268" cy="576064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4540027" y="2979926"/>
            <a:ext cx="635268" cy="57606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581258" y="4182340"/>
            <a:ext cx="1512168" cy="98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06326" y="4131029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67826" y="5076564"/>
            <a:ext cx="75608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536080" y="4457690"/>
            <a:ext cx="1557346" cy="1014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814652" y="3431018"/>
            <a:ext cx="2285740" cy="1242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80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33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696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커버로스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자 인증</a:t>
            </a:r>
            <a:endParaRPr lang="en-US" altLang="ko-KR" sz="24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38" y="3197746"/>
            <a:ext cx="7588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34"/>
          <p:cNvGrpSpPr>
            <a:grpSpLocks/>
          </p:cNvGrpSpPr>
          <p:nvPr/>
        </p:nvGrpSpPr>
        <p:grpSpPr bwMode="auto">
          <a:xfrm>
            <a:off x="6110957" y="2942828"/>
            <a:ext cx="1657350" cy="1638300"/>
            <a:chOff x="1618506" y="4105721"/>
            <a:chExt cx="1657350" cy="1638300"/>
          </a:xfrm>
        </p:grpSpPr>
        <p:sp>
          <p:nvSpPr>
            <p:cNvPr id="24" name="직사각형 23"/>
            <p:cNvSpPr/>
            <p:nvPr/>
          </p:nvSpPr>
          <p:spPr>
            <a:xfrm>
              <a:off x="1618506" y="4221609"/>
              <a:ext cx="1657350" cy="152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18506" y="4105721"/>
              <a:ext cx="165735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</a:t>
              </a:r>
              <a:r>
                <a:rPr lang="ko-KR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버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V="1">
            <a:off x="3376563" y="3637483"/>
            <a:ext cx="27343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7867" y="2852936"/>
            <a:ext cx="64770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정보</a:t>
            </a:r>
          </a:p>
        </p:txBody>
      </p:sp>
      <p:grpSp>
        <p:nvGrpSpPr>
          <p:cNvPr id="28" name="그룹 50"/>
          <p:cNvGrpSpPr>
            <a:grpSpLocks/>
          </p:cNvGrpSpPr>
          <p:nvPr/>
        </p:nvGrpSpPr>
        <p:grpSpPr bwMode="auto">
          <a:xfrm>
            <a:off x="3808437" y="3146946"/>
            <a:ext cx="1799629" cy="431800"/>
            <a:chOff x="3047466" y="4149080"/>
            <a:chExt cx="1020478" cy="432048"/>
          </a:xfrm>
        </p:grpSpPr>
        <p:sp>
          <p:nvSpPr>
            <p:cNvPr id="43" name="직사각형 42"/>
            <p:cNvSpPr/>
            <p:nvPr/>
          </p:nvSpPr>
          <p:spPr>
            <a:xfrm>
              <a:off x="3047466" y="4149080"/>
              <a:ext cx="1020478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95078" y="4212616"/>
              <a:ext cx="901449" cy="297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ID, PASS</a:t>
              </a:r>
              <a:endPara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5" name="그룹 51"/>
          <p:cNvGrpSpPr>
            <a:grpSpLocks/>
          </p:cNvGrpSpPr>
          <p:nvPr/>
        </p:nvGrpSpPr>
        <p:grpSpPr bwMode="auto">
          <a:xfrm>
            <a:off x="1431876" y="5236617"/>
            <a:ext cx="1547812" cy="928687"/>
            <a:chOff x="1618506" y="4105721"/>
            <a:chExt cx="1657350" cy="1638300"/>
          </a:xfrm>
        </p:grpSpPr>
        <p:sp>
          <p:nvSpPr>
            <p:cNvPr id="46" name="직사각형 45"/>
            <p:cNvSpPr/>
            <p:nvPr/>
          </p:nvSpPr>
          <p:spPr>
            <a:xfrm>
              <a:off x="1618506" y="4220541"/>
              <a:ext cx="1657350" cy="1523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8506" y="4105721"/>
              <a:ext cx="1657350" cy="3668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9" name="직선 화살표 연결선 48"/>
          <p:cNvCxnSpPr>
            <a:stCxn id="22" idx="2"/>
            <a:endCxn id="48" idx="0"/>
          </p:cNvCxnSpPr>
          <p:nvPr/>
        </p:nvCxnSpPr>
        <p:spPr>
          <a:xfrm flipH="1">
            <a:off x="2205782" y="4077221"/>
            <a:ext cx="791369" cy="1159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4" idx="1"/>
          </p:cNvCxnSpPr>
          <p:nvPr/>
        </p:nvCxnSpPr>
        <p:spPr>
          <a:xfrm flipH="1">
            <a:off x="3376563" y="3819922"/>
            <a:ext cx="2734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332313" y="3861147"/>
            <a:ext cx="931938" cy="2159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32313" y="3573016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3731" y="2925043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583730" y="4653136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83731" y="4653384"/>
            <a:ext cx="1211363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667695" y="4716640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9688" y="5283714"/>
            <a:ext cx="931938" cy="2159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043608" y="5625566"/>
            <a:ext cx="1656184" cy="61174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암호화된 </a:t>
            </a: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패킷을</a:t>
            </a: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복호하여</a:t>
            </a: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 사용자를 인증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55939" y="2924944"/>
            <a:ext cx="931938" cy="2159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97150" y="5499639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099744" y="5580736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043608" y="6165304"/>
            <a:ext cx="1656184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메타데이터 제공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847850" y="3996560"/>
            <a:ext cx="851942" cy="1202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378432" y="4177072"/>
            <a:ext cx="895389" cy="49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80123" y="3933056"/>
            <a:ext cx="2160029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80124" y="3933304"/>
            <a:ext cx="1211363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864088" y="3996560"/>
            <a:ext cx="1068163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4568031" y="1484784"/>
            <a:ext cx="2596257" cy="1224136"/>
          </a:xfrm>
          <a:prstGeom prst="wedgeEllipseCallout">
            <a:avLst>
              <a:gd name="adj1" fmla="val -37778"/>
              <a:gd name="adj2" fmla="val 639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키를 이용하여 암호화 전송</a:t>
            </a:r>
            <a:endParaRPr lang="ko-KR" altLang="en-US" dirty="0"/>
          </a:p>
        </p:txBody>
      </p:sp>
      <p:sp>
        <p:nvSpPr>
          <p:cNvPr id="73" name="타원형 설명선 72"/>
          <p:cNvSpPr/>
          <p:nvPr/>
        </p:nvSpPr>
        <p:spPr>
          <a:xfrm>
            <a:off x="5724128" y="4716640"/>
            <a:ext cx="2596257" cy="1224136"/>
          </a:xfrm>
          <a:prstGeom prst="wedgeEllipseCallout">
            <a:avLst>
              <a:gd name="adj1" fmla="val -78646"/>
              <a:gd name="adj2" fmla="val -791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복호화후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키를 이용하여 암호화</a:t>
            </a:r>
            <a:endParaRPr lang="ko-KR" altLang="en-US" dirty="0"/>
          </a:p>
        </p:txBody>
      </p:sp>
      <p:sp>
        <p:nvSpPr>
          <p:cNvPr id="74" name="타원형 설명선 73"/>
          <p:cNvSpPr/>
          <p:nvPr/>
        </p:nvSpPr>
        <p:spPr>
          <a:xfrm>
            <a:off x="4047749" y="5464759"/>
            <a:ext cx="2596257" cy="1224136"/>
          </a:xfrm>
          <a:prstGeom prst="wedgeEllipseCallout">
            <a:avLst>
              <a:gd name="adj1" fmla="val -78646"/>
              <a:gd name="adj2" fmla="val -791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사용자는 암호화된 키를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전송</a:t>
            </a:r>
            <a:endParaRPr lang="ko-KR" altLang="en-US" dirty="0"/>
          </a:p>
        </p:txBody>
      </p:sp>
      <p:sp>
        <p:nvSpPr>
          <p:cNvPr id="75" name="타원형 설명선 74"/>
          <p:cNvSpPr/>
          <p:nvPr/>
        </p:nvSpPr>
        <p:spPr>
          <a:xfrm>
            <a:off x="81151" y="2784504"/>
            <a:ext cx="2258601" cy="1004437"/>
          </a:xfrm>
          <a:prstGeom prst="wedgeEllipseCallout">
            <a:avLst>
              <a:gd name="adj1" fmla="val 29545"/>
              <a:gd name="adj2" fmla="val 8837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표준사용자 확인 후 메타데이터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658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  <p:bldP spid="71" grpId="0" animBg="1"/>
      <p:bldP spid="72" grpId="0" animBg="1"/>
      <p:bldP spid="4" grpId="0" animBg="1"/>
      <p:bldP spid="73" grpId="0" animBg="1"/>
      <p:bldP spid="74" grpId="0" animBg="1"/>
      <p:bldP spid="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266950" y="839788"/>
            <a:ext cx="4608513" cy="561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266950" y="836613"/>
            <a:ext cx="4608513" cy="3159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Secret Garden Client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4438" y="3068638"/>
            <a:ext cx="1787525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1738" y="2997200"/>
            <a:ext cx="1800225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File 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96332" y="3389486"/>
            <a:ext cx="1452561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Split File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96332" y="3839542"/>
            <a:ext cx="1471611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Union File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605338" y="1412875"/>
            <a:ext cx="2054225" cy="21605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605338" y="1235075"/>
            <a:ext cx="2054225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Public Cloud 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596332" y="4289599"/>
            <a:ext cx="147161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Metadata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88024" y="3141663"/>
            <a:ext cx="1657350" cy="2905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 Public Cloud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8024" y="2076450"/>
            <a:ext cx="1657350" cy="99218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8024" y="1765299"/>
            <a:ext cx="1657350" cy="33496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AWS Controller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1049" y="2205038"/>
            <a:ext cx="1511300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Access Credentials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61049" y="2492375"/>
            <a:ext cx="1511300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S3 Client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1049" y="2778125"/>
            <a:ext cx="1511300" cy="2190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Bucket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572000" y="3933825"/>
            <a:ext cx="2087563" cy="23034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572000" y="3754438"/>
            <a:ext cx="2087563" cy="44864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Private Cloud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Controller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87901" y="5805488"/>
            <a:ext cx="1617662" cy="2905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 Private Cloud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16463" y="4597400"/>
            <a:ext cx="1765300" cy="11350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16463" y="4365103"/>
            <a:ext cx="1765300" cy="25610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 Controller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87899" y="4724400"/>
            <a:ext cx="1617663" cy="2174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HDFS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87900" y="5013325"/>
            <a:ext cx="1617663" cy="2873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 Client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87899" y="5373688"/>
            <a:ext cx="1617663" cy="2159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Directory Controller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97138" y="5013325"/>
            <a:ext cx="1787525" cy="1295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84438" y="4941888"/>
            <a:ext cx="1800225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Socket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68588" y="5373216"/>
            <a:ext cx="1398587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68588" y="5833591"/>
            <a:ext cx="1398587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Protocal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Manager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43163" y="1268413"/>
            <a:ext cx="1871662" cy="1584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43163" y="1270000"/>
            <a:ext cx="1884362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GUI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586038" y="1700213"/>
            <a:ext cx="1400176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Frame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43213" y="2420938"/>
            <a:ext cx="14001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730500" y="2349500"/>
            <a:ext cx="1398588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86038" y="2276475"/>
            <a:ext cx="14001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Panel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227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24400"/>
            <a:ext cx="1028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8" name="TextBox 89"/>
          <p:cNvSpPr txBox="1">
            <a:spLocks noChangeArrowheads="1"/>
          </p:cNvSpPr>
          <p:nvPr/>
        </p:nvSpPr>
        <p:spPr bwMode="auto">
          <a:xfrm>
            <a:off x="323850" y="6165850"/>
            <a:ext cx="140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ACS Server</a:t>
            </a:r>
            <a:endParaRPr lang="ko-KR" altLang="en-US" b="1"/>
          </a:p>
        </p:txBody>
      </p:sp>
      <p:pic>
        <p:nvPicPr>
          <p:cNvPr id="82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65300"/>
            <a:ext cx="9366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왼쪽/오른쪽 화살표 95"/>
          <p:cNvSpPr/>
          <p:nvPr/>
        </p:nvSpPr>
        <p:spPr>
          <a:xfrm>
            <a:off x="1633538" y="5300663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1" idx="3"/>
            <a:endCxn id="58" idx="1"/>
          </p:cNvCxnSpPr>
          <p:nvPr/>
        </p:nvCxnSpPr>
        <p:spPr>
          <a:xfrm>
            <a:off x="4314825" y="2060575"/>
            <a:ext cx="257175" cy="30241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1" idx="3"/>
            <a:endCxn id="97" idx="1"/>
          </p:cNvCxnSpPr>
          <p:nvPr/>
        </p:nvCxnSpPr>
        <p:spPr>
          <a:xfrm>
            <a:off x="4314825" y="2060575"/>
            <a:ext cx="290513" cy="431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81" idx="3"/>
            <a:endCxn id="10" idx="3"/>
          </p:cNvCxnSpPr>
          <p:nvPr/>
        </p:nvCxnSpPr>
        <p:spPr>
          <a:xfrm flipH="1">
            <a:off x="4271963" y="2060575"/>
            <a:ext cx="42862" cy="1844675"/>
          </a:xfrm>
          <a:prstGeom prst="bentConnector3">
            <a:avLst>
              <a:gd name="adj1" fmla="val -29240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1" idx="3"/>
            <a:endCxn id="69" idx="3"/>
          </p:cNvCxnSpPr>
          <p:nvPr/>
        </p:nvCxnSpPr>
        <p:spPr>
          <a:xfrm flipH="1">
            <a:off x="4284663" y="2060575"/>
            <a:ext cx="30162" cy="3600450"/>
          </a:xfrm>
          <a:prstGeom prst="bentConnector3">
            <a:avLst>
              <a:gd name="adj1" fmla="val -3719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왼쪽/오른쪽 화살표 117"/>
          <p:cNvSpPr/>
          <p:nvPr/>
        </p:nvSpPr>
        <p:spPr>
          <a:xfrm>
            <a:off x="1547813" y="2205038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왼쪽/오른쪽 화살표 118"/>
          <p:cNvSpPr/>
          <p:nvPr/>
        </p:nvSpPr>
        <p:spPr>
          <a:xfrm>
            <a:off x="6732588" y="2133600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왼쪽/오른쪽 화살표 119"/>
          <p:cNvSpPr/>
          <p:nvPr/>
        </p:nvSpPr>
        <p:spPr>
          <a:xfrm>
            <a:off x="6732588" y="5300663"/>
            <a:ext cx="792162" cy="215900"/>
          </a:xfrm>
          <a:prstGeom prst="leftRight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구름 120"/>
          <p:cNvSpPr/>
          <p:nvPr/>
        </p:nvSpPr>
        <p:spPr>
          <a:xfrm>
            <a:off x="7524750" y="1844675"/>
            <a:ext cx="1439863" cy="792163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Public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구름 125"/>
          <p:cNvSpPr/>
          <p:nvPr/>
        </p:nvSpPr>
        <p:spPr>
          <a:xfrm>
            <a:off x="7596188" y="4859338"/>
            <a:ext cx="1439862" cy="792162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PrivateCloud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40" name="TextBox 126"/>
          <p:cNvSpPr txBox="1">
            <a:spLocks noChangeArrowheads="1"/>
          </p:cNvSpPr>
          <p:nvPr/>
        </p:nvSpPr>
        <p:spPr bwMode="auto">
          <a:xfrm>
            <a:off x="7740650" y="2636838"/>
            <a:ext cx="104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AWS S3</a:t>
            </a:r>
            <a:endParaRPr lang="ko-KR" altLang="en-US" b="1"/>
          </a:p>
        </p:txBody>
      </p:sp>
      <p:sp>
        <p:nvSpPr>
          <p:cNvPr id="8241" name="TextBox 127"/>
          <p:cNvSpPr txBox="1">
            <a:spLocks noChangeArrowheads="1"/>
          </p:cNvSpPr>
          <p:nvPr/>
        </p:nvSpPr>
        <p:spPr bwMode="auto">
          <a:xfrm>
            <a:off x="7812088" y="5661025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/>
              <a:t>Hadoop</a:t>
            </a:r>
            <a:endParaRPr lang="ko-KR" altLang="en-US" b="1"/>
          </a:p>
        </p:txBody>
      </p:sp>
      <p:sp>
        <p:nvSpPr>
          <p:cNvPr id="51" name="직사각형 50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Client program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83857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279" y="1199381"/>
            <a:ext cx="5962153" cy="510993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512119"/>
            <a:ext cx="3744416" cy="4797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279" y="1196206"/>
            <a:ext cx="596215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6" y="2990081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서버 시스템 구성도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1458"/>
            <a:ext cx="1944687" cy="16716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50021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416"/>
            <a:ext cx="1944687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260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496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871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880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350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154"/>
            <a:ext cx="833437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60032" y="1680716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60032" y="1594991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719" y="4332312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440" y="4513287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60032" y="4359299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60032" y="4259287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8132" y="2380803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608"/>
            <a:ext cx="10699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6069" y="2004566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8457" y="2493516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153" y="2493516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60044" y="2928491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00" y="3713535"/>
            <a:ext cx="9572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746" y="3284984"/>
            <a:ext cx="956716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288" y="2096641"/>
            <a:ext cx="1230313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12" y="5101381"/>
            <a:ext cx="2160588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750" y="4725144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37" y="5229968"/>
            <a:ext cx="9239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37" y="5649068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25" y="5649069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4973811" y="5229200"/>
            <a:ext cx="806971" cy="79930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RSA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37" y="5229969"/>
            <a:ext cx="8667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888" y="3381871"/>
            <a:ext cx="822325" cy="3635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491" y="2972619"/>
            <a:ext cx="1008063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904" y="4077519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811" y="3381872"/>
            <a:ext cx="878408" cy="37247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152" y="2921496"/>
            <a:ext cx="893762" cy="3634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888" y="4958804"/>
            <a:ext cx="822325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8457" y="4815880"/>
            <a:ext cx="822325" cy="3413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34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개발일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36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0449"/>
              </p:ext>
            </p:extLst>
          </p:nvPr>
        </p:nvGraphicFramePr>
        <p:xfrm>
          <a:off x="467548" y="1700808"/>
          <a:ext cx="8172651" cy="472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75"/>
                <a:gridCol w="3595404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  <a:gridCol w="299931"/>
              </a:tblGrid>
              <a:tr h="28583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박성진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인증 및 입출력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인증 및 입출력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결합 모듈 구현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r>
                        <a:rPr lang="en-US" altLang="ko-KR" sz="1600" baseline="0" dirty="0" smtClean="0"/>
                        <a:t> – Public </a:t>
                      </a:r>
                      <a:r>
                        <a:rPr lang="ko-KR" altLang="en-US" sz="1600" baseline="0" dirty="0" smtClean="0"/>
                        <a:t>연동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정영진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메타데이터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Key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분할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결합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문서작성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최종 테스트 및 디버깅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77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개발목표</a:t>
            </a:r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개발일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FDF1DF7F-0126-40C8-B37D-161270EB8A03}" type="slidenum">
              <a:rPr lang="en-US" altLang="ko-KR" sz="800" b="1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37</a:t>
            </a:fld>
            <a:endParaRPr lang="en-US" altLang="ko-KR" sz="800" b="1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9433"/>
              </p:ext>
            </p:extLst>
          </p:nvPr>
        </p:nvGraphicFramePr>
        <p:xfrm>
          <a:off x="396196" y="1700808"/>
          <a:ext cx="8280001" cy="472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84"/>
                <a:gridCol w="3705465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  <a:gridCol w="303871"/>
              </a:tblGrid>
              <a:tr h="28583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정일환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인증 서버 구축 및 </a:t>
                      </a:r>
                      <a:r>
                        <a:rPr lang="en-US" altLang="ko-KR" sz="1600" dirty="0" smtClean="0"/>
                        <a:t>Protocol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각 </a:t>
                      </a:r>
                      <a:r>
                        <a:rPr lang="ko-KR" altLang="en-US" sz="1600" baseline="0" dirty="0" err="1" smtClean="0"/>
                        <a:t>서버별</a:t>
                      </a:r>
                      <a:r>
                        <a:rPr lang="ko-KR" altLang="en-US" sz="1600" baseline="0" dirty="0" smtClean="0"/>
                        <a:t> 통신 및 모듈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 인증 모듈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조회를 위한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설계 및 구축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 설계 및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 인증 모듈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통합 프로그램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051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문서작성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rgbClr val="E9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</a:tr>
              <a:tr h="405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최종 테스트 및 디버깅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52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77283"/>
              </p:ext>
            </p:extLst>
          </p:nvPr>
        </p:nvGraphicFramePr>
        <p:xfrm>
          <a:off x="401627" y="1081496"/>
          <a:ext cx="3055751" cy="361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698064"/>
              </p:ext>
            </p:extLst>
          </p:nvPr>
        </p:nvGraphicFramePr>
        <p:xfrm>
          <a:off x="3226018" y="4071686"/>
          <a:ext cx="2544949" cy="224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476492" y="2951305"/>
            <a:ext cx="851684" cy="10624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0502" y="2951305"/>
            <a:ext cx="851684" cy="1062496"/>
          </a:xfrm>
          <a:prstGeom prst="rect">
            <a:avLst/>
          </a:prstGeom>
        </p:spPr>
      </p:pic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310751"/>
              </p:ext>
            </p:extLst>
          </p:nvPr>
        </p:nvGraphicFramePr>
        <p:xfrm>
          <a:off x="5992868" y="1027907"/>
          <a:ext cx="2331324" cy="298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775" y="477379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&lt;Private cloud directory view&gt;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3665" y="4773798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&lt;Public cloud directory view&gt;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6492" y="637032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&lt;Client directory </a:t>
            </a:r>
            <a:r>
              <a:rPr lang="en-US" altLang="ko-KR" dirty="0"/>
              <a:t>v</a:t>
            </a:r>
            <a:r>
              <a:rPr lang="en-US" altLang="ko-KR" dirty="0" smtClean="0"/>
              <a:t>iew&gt;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082" y="119818"/>
            <a:ext cx="5456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*Metadata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변수에 대한 예시</a:t>
            </a:r>
            <a:endParaRPr lang="en-US" altLang="ko-KR" dirty="0" smtClean="0"/>
          </a:p>
          <a:p>
            <a:r>
              <a:rPr lang="en-US" altLang="ko-KR" dirty="0" smtClean="0"/>
              <a:t>1) file1</a:t>
            </a:r>
            <a:r>
              <a:rPr lang="ko-KR" altLang="en-US" dirty="0" smtClean="0"/>
              <a:t>의 메타데이터에서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Root/Music</a:t>
            </a:r>
          </a:p>
          <a:p>
            <a:r>
              <a:rPr lang="en-US" altLang="ko-KR" dirty="0" smtClean="0"/>
              <a:t>2) file3</a:t>
            </a:r>
            <a:r>
              <a:rPr lang="ko-KR" altLang="en-US" dirty="0" smtClean="0"/>
              <a:t>의 메타데이터에서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Root/Documents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9714" y="5568843"/>
            <a:ext cx="532352" cy="4507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그룹 21"/>
          <p:cNvGrpSpPr/>
          <p:nvPr/>
        </p:nvGrpSpPr>
        <p:grpSpPr>
          <a:xfrm>
            <a:off x="7248864" y="5643766"/>
            <a:ext cx="532352" cy="450724"/>
            <a:chOff x="2248700" y="933038"/>
            <a:chExt cx="709802" cy="45072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248700" y="933038"/>
              <a:ext cx="709802" cy="45072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모서리가 둥근 직사각형 5"/>
            <p:cNvSpPr/>
            <p:nvPr/>
          </p:nvSpPr>
          <p:spPr>
            <a:xfrm>
              <a:off x="2261901" y="946239"/>
              <a:ext cx="683400" cy="424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kern="1200" dirty="0" smtClean="0"/>
                <a:t>Documents</a:t>
              </a:r>
              <a:endParaRPr lang="ko-KR" altLang="en-US" sz="900" kern="1200" dirty="0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7197715" y="6169413"/>
            <a:ext cx="532352" cy="450724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그룹 25"/>
          <p:cNvGrpSpPr/>
          <p:nvPr/>
        </p:nvGrpSpPr>
        <p:grpSpPr>
          <a:xfrm>
            <a:off x="7256865" y="6244336"/>
            <a:ext cx="532352" cy="450724"/>
            <a:chOff x="2248700" y="933038"/>
            <a:chExt cx="709802" cy="45072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248700" y="933038"/>
              <a:ext cx="709802" cy="45072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모서리가 둥근 직사각형 5"/>
            <p:cNvSpPr/>
            <p:nvPr/>
          </p:nvSpPr>
          <p:spPr>
            <a:xfrm>
              <a:off x="2261901" y="946239"/>
              <a:ext cx="683400" cy="424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file</a:t>
              </a:r>
              <a:endParaRPr lang="ko-KR" altLang="en-US" sz="900" kern="12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085022" y="5417034"/>
            <a:ext cx="1872944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12712" y="565667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18294" y="62618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71612"/>
            <a:ext cx="57245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500298" y="2643182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7752" y="2643182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0298" y="3643314"/>
            <a:ext cx="121444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29190" y="3714752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72264" y="364502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보안 문제</a:t>
            </a:r>
            <a:endParaRPr lang="ko-KR" altLang="en-US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28860" y="5072074"/>
            <a:ext cx="3714776" cy="21431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5662989"/>
            <a:ext cx="588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 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보안에 대해서 신뢰도가 높지만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cost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너무 높다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 : Cost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낮지만 보안에 대한 신뢰도가 낮다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44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7" grpId="0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 인증과정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꺾인 연결선 48"/>
          <p:cNvCxnSpPr>
            <a:endCxn id="99" idx="1"/>
          </p:cNvCxnSpPr>
          <p:nvPr/>
        </p:nvCxnSpPr>
        <p:spPr>
          <a:xfrm flipV="1">
            <a:off x="2498725" y="2674938"/>
            <a:ext cx="3441700" cy="741362"/>
          </a:xfrm>
          <a:prstGeom prst="bentConnector3">
            <a:avLst>
              <a:gd name="adj1" fmla="val 5073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rot="10800000" flipV="1">
            <a:off x="2411413" y="2674938"/>
            <a:ext cx="4752975" cy="1185862"/>
          </a:xfrm>
          <a:prstGeom prst="bentConnector3">
            <a:avLst>
              <a:gd name="adj1" fmla="val 2114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222058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생성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- 1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꺾인 연결선 51"/>
          <p:cNvCxnSpPr>
            <a:endCxn id="160" idx="2"/>
          </p:cNvCxnSpPr>
          <p:nvPr/>
        </p:nvCxnSpPr>
        <p:spPr>
          <a:xfrm>
            <a:off x="2413000" y="3416300"/>
            <a:ext cx="5111750" cy="2603500"/>
          </a:xfrm>
          <a:prstGeom prst="bentConnector4">
            <a:avLst>
              <a:gd name="adj1" fmla="val 45482"/>
              <a:gd name="adj2" fmla="val 10877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9" idx="0"/>
            <a:endCxn id="4" idx="3"/>
          </p:cNvCxnSpPr>
          <p:nvPr/>
        </p:nvCxnSpPr>
        <p:spPr>
          <a:xfrm rot="5400000" flipH="1" flipV="1">
            <a:off x="6535737" y="3986213"/>
            <a:ext cx="2232025" cy="254000"/>
          </a:xfrm>
          <a:prstGeom prst="bentConnector3">
            <a:avLst>
              <a:gd name="adj1" fmla="val 4829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65" idx="2"/>
          </p:cNvCxnSpPr>
          <p:nvPr/>
        </p:nvCxnSpPr>
        <p:spPr>
          <a:xfrm rot="5400000" flipH="1">
            <a:off x="3598862" y="2673351"/>
            <a:ext cx="1731963" cy="4106862"/>
          </a:xfrm>
          <a:prstGeom prst="bentConnector4">
            <a:avLst>
              <a:gd name="adj1" fmla="val -13195"/>
              <a:gd name="adj2" fmla="val 4569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60" idx="0"/>
            <a:endCxn id="159" idx="2"/>
          </p:cNvCxnSpPr>
          <p:nvPr/>
        </p:nvCxnSpPr>
        <p:spPr>
          <a:xfrm rot="5400000" flipH="1" flipV="1">
            <a:off x="7496969" y="5620544"/>
            <a:ext cx="555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165" idx="0"/>
          </p:cNvCxnSpPr>
          <p:nvPr/>
        </p:nvCxnSpPr>
        <p:spPr>
          <a:xfrm rot="5400000">
            <a:off x="5867400" y="3641725"/>
            <a:ext cx="2238375" cy="936625"/>
          </a:xfrm>
          <a:prstGeom prst="bentConnector3">
            <a:avLst>
              <a:gd name="adj1" fmla="val 5283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490744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생성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- 2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꺾인 연결선 51"/>
          <p:cNvCxnSpPr>
            <a:endCxn id="73" idx="3"/>
          </p:cNvCxnSpPr>
          <p:nvPr/>
        </p:nvCxnSpPr>
        <p:spPr>
          <a:xfrm>
            <a:off x="2413000" y="3416300"/>
            <a:ext cx="1079500" cy="1712913"/>
          </a:xfrm>
          <a:prstGeom prst="bentConnector3">
            <a:avLst>
              <a:gd name="adj1" fmla="val 13998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9" idx="1"/>
          </p:cNvCxnSpPr>
          <p:nvPr/>
        </p:nvCxnSpPr>
        <p:spPr>
          <a:xfrm rot="10800000">
            <a:off x="2411413" y="3860800"/>
            <a:ext cx="247650" cy="1655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440071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접속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4" name="꺾인 연결선 63"/>
          <p:cNvCxnSpPr>
            <a:endCxn id="159" idx="2"/>
          </p:cNvCxnSpPr>
          <p:nvPr/>
        </p:nvCxnSpPr>
        <p:spPr>
          <a:xfrm>
            <a:off x="2413000" y="3416300"/>
            <a:ext cx="5111750" cy="2176463"/>
          </a:xfrm>
          <a:prstGeom prst="bentConnector4">
            <a:avLst>
              <a:gd name="adj1" fmla="val 46973"/>
              <a:gd name="adj2" fmla="val 11050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65" idx="1"/>
          </p:cNvCxnSpPr>
          <p:nvPr/>
        </p:nvCxnSpPr>
        <p:spPr>
          <a:xfrm rot="10800000">
            <a:off x="2411413" y="3860800"/>
            <a:ext cx="3673475" cy="1550988"/>
          </a:xfrm>
          <a:prstGeom prst="bentConnector3">
            <a:avLst>
              <a:gd name="adj1" fmla="val 3893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59" idx="0"/>
            <a:endCxn id="4" idx="3"/>
          </p:cNvCxnSpPr>
          <p:nvPr/>
        </p:nvCxnSpPr>
        <p:spPr>
          <a:xfrm rot="5400000" flipH="1" flipV="1">
            <a:off x="6535737" y="3986213"/>
            <a:ext cx="2232025" cy="254000"/>
          </a:xfrm>
          <a:prstGeom prst="bentConnector3">
            <a:avLst>
              <a:gd name="adj1" fmla="val 4829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4250548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파일 업로드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4" name="꺾인 연결선 63"/>
          <p:cNvCxnSpPr>
            <a:endCxn id="73" idx="3"/>
          </p:cNvCxnSpPr>
          <p:nvPr/>
        </p:nvCxnSpPr>
        <p:spPr>
          <a:xfrm>
            <a:off x="2413000" y="3416300"/>
            <a:ext cx="1079500" cy="1712913"/>
          </a:xfrm>
          <a:prstGeom prst="bentConnector3">
            <a:avLst>
              <a:gd name="adj1" fmla="val 14586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79" idx="1"/>
          </p:cNvCxnSpPr>
          <p:nvPr/>
        </p:nvCxnSpPr>
        <p:spPr>
          <a:xfrm rot="10800000">
            <a:off x="2411413" y="3860800"/>
            <a:ext cx="247650" cy="1655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589581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2498725" y="1200150"/>
            <a:ext cx="5961063" cy="51085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463" y="1512888"/>
            <a:ext cx="3743325" cy="479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98725" y="1196975"/>
            <a:ext cx="5961063" cy="31591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990850"/>
            <a:ext cx="9366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1404223" y="3260346"/>
            <a:ext cx="1008415" cy="312670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왼쪽 화살표 2"/>
          <p:cNvSpPr/>
          <p:nvPr/>
        </p:nvSpPr>
        <p:spPr bwMode="auto">
          <a:xfrm>
            <a:off x="1403941" y="3717032"/>
            <a:ext cx="1007819" cy="287867"/>
          </a:xfrm>
          <a:prstGeom prst="leftArrow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313" y="2620963"/>
            <a:ext cx="1944687" cy="16716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313" y="2549525"/>
            <a:ext cx="1944687" cy="3111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313" y="4652963"/>
            <a:ext cx="1944687" cy="1512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313" y="4564063"/>
            <a:ext cx="19446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HDFS(Meta data)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8588" y="29210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6858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outing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9063" y="49593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M_data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59063" y="573405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59063" y="5346700"/>
            <a:ext cx="833437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59338" y="1681163"/>
            <a:ext cx="2559050" cy="2463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59338" y="1595438"/>
            <a:ext cx="255905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마스터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(AS)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4025" y="4332288"/>
            <a:ext cx="65087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6754813" y="4513263"/>
            <a:ext cx="71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4859338" y="4359275"/>
            <a:ext cx="3455987" cy="18780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859338" y="4259263"/>
            <a:ext cx="34559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관리 서버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(TGS)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7438" y="2381250"/>
            <a:ext cx="2160587" cy="10366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668588" y="38211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05375" y="2005013"/>
            <a:ext cx="2152650" cy="4016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Process(or Daemon)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57763" y="2493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40425" y="2493963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9350" y="292893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72225" y="3713163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내부 공유키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72225" y="3284538"/>
            <a:ext cx="9572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변경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64388" y="2097088"/>
            <a:ext cx="1230312" cy="900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11863" y="5100638"/>
            <a:ext cx="2160587" cy="10366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19800" y="4724400"/>
            <a:ext cx="215265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Process(or </a:t>
            </a: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062788" y="5229225"/>
            <a:ext cx="9239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업데이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62788" y="5648325"/>
            <a:ext cx="92392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 모듈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6073775" y="56483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084888" y="5229225"/>
            <a:ext cx="86677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디렉토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563938" y="33813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4938" y="2973388"/>
            <a:ext cx="1008062" cy="1952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350" y="4078288"/>
            <a:ext cx="1009650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3638" y="3381375"/>
            <a:ext cx="877887" cy="373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0425" y="29210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TGS Key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 모듈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938" y="4959350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57763" y="4816475"/>
            <a:ext cx="822325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3" y="225425"/>
            <a:ext cx="4357687" cy="250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파일 업로드</a:t>
            </a:r>
            <a:endParaRPr lang="ko-KR" altLang="en-US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4" name="꺾인 연결선 63"/>
          <p:cNvCxnSpPr>
            <a:endCxn id="73" idx="3"/>
          </p:cNvCxnSpPr>
          <p:nvPr/>
        </p:nvCxnSpPr>
        <p:spPr>
          <a:xfrm>
            <a:off x="2413000" y="3416300"/>
            <a:ext cx="1079500" cy="1712913"/>
          </a:xfrm>
          <a:prstGeom prst="bentConnector3">
            <a:avLst>
              <a:gd name="adj1" fmla="val 14586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79" idx="1"/>
          </p:cNvCxnSpPr>
          <p:nvPr/>
        </p:nvCxnSpPr>
        <p:spPr>
          <a:xfrm rot="10800000">
            <a:off x="2411413" y="3860800"/>
            <a:ext cx="247650" cy="1655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973638" y="5229225"/>
            <a:ext cx="806450" cy="4079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63938" y="5367338"/>
            <a:ext cx="806450" cy="409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670983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659C0A29-96D1-4154-9F79-4B6E4CC93BB1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46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66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 접근제어서버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(ACS)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메타데이터 접근시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사용자 인증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사용내역 관리를 위한 제어를 위한 시스템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Linux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기반으로 인증서버와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키 배부서버를 이용한 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자 상호인증 구현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사용자가 메타데이터 다운로드시 키 파일을 이용하도록 한다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22388" y="3573463"/>
            <a:ext cx="6921500" cy="295116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2388" y="3573463"/>
            <a:ext cx="6921500" cy="3159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369" name="그룹 2"/>
          <p:cNvGrpSpPr>
            <a:grpSpLocks/>
          </p:cNvGrpSpPr>
          <p:nvPr/>
        </p:nvGrpSpPr>
        <p:grpSpPr bwMode="auto">
          <a:xfrm>
            <a:off x="4029075" y="3951288"/>
            <a:ext cx="1838325" cy="1925637"/>
            <a:chOff x="1618506" y="4135363"/>
            <a:chExt cx="1837370" cy="1926333"/>
          </a:xfrm>
        </p:grpSpPr>
        <p:sp>
          <p:nvSpPr>
            <p:cNvPr id="13" name="직사각형 12"/>
            <p:cNvSpPr/>
            <p:nvPr/>
          </p:nvSpPr>
          <p:spPr>
            <a:xfrm>
              <a:off x="1618506" y="4221119"/>
              <a:ext cx="1837370" cy="1840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18506" y="4135363"/>
              <a:ext cx="1837370" cy="3049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110038" y="4365625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checkUser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0038" y="4800600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Session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Connector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10038" y="5235575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key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Generator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6825" y="4365625"/>
            <a:ext cx="650875" cy="36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>
            <a:stCxn id="25" idx="3"/>
            <a:endCxn id="29" idx="1"/>
          </p:cNvCxnSpPr>
          <p:nvPr/>
        </p:nvCxnSpPr>
        <p:spPr>
          <a:xfrm>
            <a:off x="5003800" y="4548188"/>
            <a:ext cx="730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375" name="그룹 34"/>
          <p:cNvGrpSpPr>
            <a:grpSpLocks/>
          </p:cNvGrpSpPr>
          <p:nvPr/>
        </p:nvGrpSpPr>
        <p:grpSpPr bwMode="auto">
          <a:xfrm>
            <a:off x="6443663" y="4814888"/>
            <a:ext cx="1473200" cy="1638300"/>
            <a:chOff x="1618506" y="4105721"/>
            <a:chExt cx="1472219" cy="1638300"/>
          </a:xfrm>
        </p:grpSpPr>
        <p:sp>
          <p:nvSpPr>
            <p:cNvPr id="36" name="직사각형 35"/>
            <p:cNvSpPr/>
            <p:nvPr/>
          </p:nvSpPr>
          <p:spPr>
            <a:xfrm>
              <a:off x="1618506" y="4221608"/>
              <a:ext cx="1472219" cy="15224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8506" y="4105721"/>
              <a:ext cx="1472219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376" name="그룹 1"/>
          <p:cNvGrpSpPr>
            <a:grpSpLocks/>
          </p:cNvGrpSpPr>
          <p:nvPr/>
        </p:nvGrpSpPr>
        <p:grpSpPr bwMode="auto">
          <a:xfrm>
            <a:off x="4427538" y="4292600"/>
            <a:ext cx="1873250" cy="1925638"/>
            <a:chOff x="3205014" y="4135364"/>
            <a:chExt cx="1873374" cy="1926332"/>
          </a:xfrm>
        </p:grpSpPr>
        <p:sp>
          <p:nvSpPr>
            <p:cNvPr id="15" name="직사각형 14"/>
            <p:cNvSpPr/>
            <p:nvPr/>
          </p:nvSpPr>
          <p:spPr>
            <a:xfrm>
              <a:off x="3206601" y="4235413"/>
              <a:ext cx="1871787" cy="18262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5014" y="4135364"/>
              <a:ext cx="1873374" cy="3049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키 배부 서버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43550" y="4725988"/>
            <a:ext cx="652463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key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>
            <a:endCxn id="32" idx="1"/>
          </p:cNvCxnSpPr>
          <p:nvPr/>
        </p:nvCxnSpPr>
        <p:spPr>
          <a:xfrm>
            <a:off x="5360988" y="4906963"/>
            <a:ext cx="182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 bwMode="auto">
          <a:xfrm>
            <a:off x="1476375" y="4859338"/>
            <a:ext cx="1473200" cy="15938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476375" y="4743450"/>
            <a:ext cx="147320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 Server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47988" y="5619750"/>
            <a:ext cx="1081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2949575" y="6256338"/>
            <a:ext cx="3494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3525" y="5915025"/>
            <a:ext cx="12128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263525" y="5930900"/>
            <a:ext cx="923925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Internet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97213" y="6237288"/>
            <a:ext cx="8651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LAN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3092450" y="5645150"/>
            <a:ext cx="865188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LAN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46850" y="5229225"/>
            <a:ext cx="833438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Data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546850" y="6003925"/>
            <a:ext cx="833438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Log_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46850" y="5616575"/>
            <a:ext cx="833438" cy="3413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세션키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인증모듈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491038" y="4729163"/>
            <a:ext cx="869950" cy="3206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버킷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48300" y="5164138"/>
            <a:ext cx="747713" cy="35718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키 비교 모듈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00563" y="5589588"/>
            <a:ext cx="860425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전송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435600" y="5589588"/>
            <a:ext cx="760413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RSA 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500563" y="5157788"/>
            <a:ext cx="8667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HDFS</a:t>
            </a: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세션 키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분배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557338" y="5118100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57338" y="5578475"/>
            <a:ext cx="8223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57338" y="6018213"/>
            <a:ext cx="106997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11413" y="5599113"/>
            <a:ext cx="536575" cy="3587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429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9CDD43D1-A370-4371-8865-977C9620BD42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47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4840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2000" b="1" dirty="0" smtClean="0"/>
              <a:t>세부 개발 목표 </a:t>
            </a:r>
            <a:r>
              <a:rPr lang="en-US" altLang="ko-KR" sz="2000" b="1" dirty="0"/>
              <a:t>0</a:t>
            </a:r>
            <a:r>
              <a:rPr lang="en-US" altLang="ko-KR" sz="2000" b="1" dirty="0" smtClean="0"/>
              <a:t> – 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프로토콜 및 </a:t>
            </a:r>
            <a:r>
              <a:rPr lang="ko-KR" altLang="en-US" sz="2000" b="1" dirty="0" err="1" smtClean="0"/>
              <a:t>패킷</a:t>
            </a:r>
            <a:r>
              <a:rPr lang="ko-KR" altLang="en-US" sz="2000" b="1" dirty="0" smtClean="0"/>
              <a:t> 설계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/>
              <a:t>ACS </a:t>
            </a:r>
            <a:r>
              <a:rPr lang="ko-KR" altLang="en-US" sz="1600" b="1" dirty="0" smtClean="0"/>
              <a:t>내부 통신에 사용될 </a:t>
            </a:r>
            <a:r>
              <a:rPr lang="ko-KR" altLang="en-US" sz="1600" b="1" dirty="0" err="1" smtClean="0"/>
              <a:t>패킷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/>
              <a:t>ACS</a:t>
            </a:r>
            <a:r>
              <a:rPr lang="ko-KR" altLang="en-US" sz="1600" b="1" dirty="0" smtClean="0"/>
              <a:t>내부의 공</a:t>
            </a:r>
            <a:r>
              <a:rPr lang="ko-KR" altLang="en-US" sz="1600" b="1" dirty="0"/>
              <a:t>유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비밀키에</a:t>
            </a:r>
            <a:r>
              <a:rPr lang="ko-KR" altLang="en-US" sz="1600" b="1" dirty="0" smtClean="0"/>
              <a:t> 의해 암호화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/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 smtClean="0"/>
              <a:t>	-  </a:t>
            </a:r>
            <a:r>
              <a:rPr lang="ko-KR" altLang="en-US" sz="1400" b="1" dirty="0" err="1" smtClean="0"/>
              <a:t>패킷</a:t>
            </a:r>
            <a:r>
              <a:rPr lang="ko-KR" altLang="en-US" sz="1400" b="1" dirty="0" smtClean="0"/>
              <a:t> 타입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각 서버에서 </a:t>
            </a:r>
            <a:r>
              <a:rPr lang="ko-KR" altLang="en-US" sz="1400" b="1" dirty="0" err="1" smtClean="0"/>
              <a:t>패킷을</a:t>
            </a:r>
            <a:r>
              <a:rPr lang="ko-KR" altLang="en-US" sz="1400" b="1" dirty="0" smtClean="0"/>
              <a:t> 분류하기 위하여 설정</a:t>
            </a:r>
            <a:r>
              <a:rPr lang="en-US" altLang="ko-KR" sz="1400" b="1" dirty="0" smtClean="0"/>
              <a:t>, Request, Reply, Relay</a:t>
            </a:r>
            <a:r>
              <a:rPr lang="ko-KR" altLang="en-US" sz="1400" b="1" dirty="0" smtClean="0"/>
              <a:t>등으로 구성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 smtClean="0"/>
              <a:t>		 - Request : Login, Download, Upload, </a:t>
            </a:r>
            <a:r>
              <a:rPr lang="ko-KR" altLang="en-US" sz="1400" b="1" dirty="0" err="1" smtClean="0"/>
              <a:t>디렉토리</a:t>
            </a:r>
            <a:r>
              <a:rPr lang="ko-KR" altLang="en-US" sz="1400" b="1" dirty="0" smtClean="0"/>
              <a:t> 생성</a:t>
            </a:r>
            <a:r>
              <a:rPr lang="en-US" altLang="ko-KR" sz="1400" b="1" dirty="0" smtClean="0"/>
              <a:t>, etc…</a:t>
            </a: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 </a:t>
            </a:r>
            <a:r>
              <a:rPr lang="ko-KR" altLang="en-US" sz="1400" b="1" dirty="0" err="1" smtClean="0"/>
              <a:t>패킷</a:t>
            </a:r>
            <a:r>
              <a:rPr lang="ko-KR" altLang="en-US" sz="1400" b="1" dirty="0" smtClean="0"/>
              <a:t> 순서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다수</a:t>
            </a:r>
            <a:r>
              <a:rPr lang="ko-KR" altLang="en-US" sz="1400" b="1" dirty="0"/>
              <a:t>의</a:t>
            </a:r>
            <a:r>
              <a:rPr lang="ko-KR" altLang="en-US" sz="1400" b="1" dirty="0" smtClean="0"/>
              <a:t> 서버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클라이언트에서 </a:t>
            </a:r>
            <a:r>
              <a:rPr lang="ko-KR" altLang="en-US" sz="1400" b="1" dirty="0" err="1" smtClean="0"/>
              <a:t>응답메세지</a:t>
            </a:r>
            <a:r>
              <a:rPr lang="ko-KR" altLang="en-US" sz="1400" b="1" dirty="0" smtClean="0"/>
              <a:t> 확인을 위해서 사용한다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 smtClean="0"/>
              <a:t>	-  </a:t>
            </a:r>
            <a:r>
              <a:rPr lang="ko-KR" altLang="en-US" sz="1400" b="1" dirty="0" smtClean="0"/>
              <a:t>헤더 길이 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패킷의</a:t>
            </a:r>
            <a:r>
              <a:rPr lang="ko-KR" altLang="en-US" sz="1400" b="1" dirty="0" smtClean="0"/>
              <a:t> 헤더길</a:t>
            </a:r>
            <a:r>
              <a:rPr lang="ko-KR" altLang="en-US" sz="1400" b="1" dirty="0"/>
              <a:t>이</a:t>
            </a:r>
            <a:r>
              <a:rPr lang="en-US" altLang="ko-KR" sz="1400" b="1" dirty="0" smtClean="0"/>
              <a:t>(C </a:t>
            </a:r>
            <a:r>
              <a:rPr lang="ko-KR" altLang="en-US" sz="1400" b="1" dirty="0" smtClean="0"/>
              <a:t>단위에서 </a:t>
            </a:r>
            <a:r>
              <a:rPr lang="ko-KR" altLang="en-US" sz="1400" b="1" dirty="0" err="1" smtClean="0"/>
              <a:t>패킷을</a:t>
            </a:r>
            <a:r>
              <a:rPr lang="ko-KR" altLang="en-US" sz="1400" b="1" dirty="0" smtClean="0"/>
              <a:t> 처리하므로 필요하다</a:t>
            </a:r>
            <a:r>
              <a:rPr lang="en-US" altLang="ko-KR" sz="1400" b="1" dirty="0" smtClean="0"/>
              <a:t>)</a:t>
            </a: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 </a:t>
            </a:r>
            <a:r>
              <a:rPr lang="ko-KR" altLang="en-US" sz="1400" b="1" dirty="0" smtClean="0"/>
              <a:t>인증 값   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공유 </a:t>
            </a:r>
            <a:r>
              <a:rPr lang="ko-KR" altLang="en-US" sz="1400" b="1" dirty="0" err="1" smtClean="0"/>
              <a:t>비밀키에의해</a:t>
            </a:r>
            <a:r>
              <a:rPr lang="ko-KR" altLang="en-US" sz="1400" b="1" dirty="0" smtClean="0"/>
              <a:t>  암호화된 값의 </a:t>
            </a:r>
            <a:r>
              <a:rPr lang="en-US" altLang="ko-KR" sz="1400" b="1" dirty="0" smtClean="0"/>
              <a:t>MD5 </a:t>
            </a:r>
            <a:r>
              <a:rPr lang="ko-KR" altLang="en-US" sz="1400" b="1" dirty="0" err="1" smtClean="0"/>
              <a:t>해시값</a:t>
            </a:r>
            <a:endParaRPr lang="en-US" altLang="ko-KR" sz="1400" b="1" dirty="0" smtClean="0"/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 </a:t>
            </a:r>
            <a:r>
              <a:rPr lang="ko-KR" altLang="en-US" sz="1400" b="1" dirty="0" smtClean="0"/>
              <a:t>데이터   </a:t>
            </a:r>
            <a:r>
              <a:rPr lang="en-US" altLang="ko-KR" sz="1400" b="1" dirty="0" smtClean="0"/>
              <a:t>  : </a:t>
            </a:r>
            <a:r>
              <a:rPr lang="ko-KR" altLang="en-US" sz="1400" b="1" dirty="0" smtClean="0"/>
              <a:t>전송될 데이터를 포함하는 영역</a:t>
            </a:r>
            <a:endParaRPr lang="en-US" altLang="ko-KR" sz="1400" b="1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258888" y="3141663"/>
            <a:ext cx="6738937" cy="5746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730750" y="3213100"/>
            <a:ext cx="687388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IP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73450" y="3213100"/>
            <a:ext cx="571500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헤더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길이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43025" y="3213100"/>
            <a:ext cx="1008063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패킷타입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8238" y="3213100"/>
            <a:ext cx="1008062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패킷순서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73700" y="3213100"/>
            <a:ext cx="2411413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02100" y="3213100"/>
            <a:ext cx="573088" cy="431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endParaRPr lang="en-US" altLang="ko-KR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9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길이</a:t>
            </a:r>
          </a:p>
        </p:txBody>
      </p:sp>
    </p:spTree>
    <p:extLst>
      <p:ext uri="{BB962C8B-B14F-4D97-AF65-F5344CB8AC3E}">
        <p14:creationId xmlns:p14="http://schemas.microsoft.com/office/powerpoint/2010/main" val="1755573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3F82AE8-3982-4034-8561-BE2237CD0417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48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1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ACS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내부 서버 구축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PPP(PC),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PC,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내부 프로토콜 설계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인증 받은 사용자만 접속 할 수 있는 네트워크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내부 서버들은 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PPP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서버를</a:t>
            </a: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거쳐야 외부와 통신이 가능하다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30450" y="3573463"/>
            <a:ext cx="5265738" cy="295116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0450" y="3573463"/>
            <a:ext cx="5265738" cy="3159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ACS(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Acess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Control Server)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417" name="그룹 2"/>
          <p:cNvGrpSpPr>
            <a:grpSpLocks/>
          </p:cNvGrpSpPr>
          <p:nvPr/>
        </p:nvGrpSpPr>
        <p:grpSpPr bwMode="auto">
          <a:xfrm>
            <a:off x="5037138" y="3951288"/>
            <a:ext cx="1838325" cy="1925637"/>
            <a:chOff x="1618506" y="4135363"/>
            <a:chExt cx="1837370" cy="1926333"/>
          </a:xfrm>
        </p:grpSpPr>
        <p:sp>
          <p:nvSpPr>
            <p:cNvPr id="39" name="직사각형 38"/>
            <p:cNvSpPr/>
            <p:nvPr/>
          </p:nvSpPr>
          <p:spPr>
            <a:xfrm>
              <a:off x="1618506" y="4221119"/>
              <a:ext cx="1837370" cy="18405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18506" y="4135363"/>
              <a:ext cx="1837370" cy="3049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118100" y="436562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checkUser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100" y="4800600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Session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Connector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118100" y="5235575"/>
            <a:ext cx="893763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key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Generator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84888" y="4365625"/>
            <a:ext cx="650875" cy="36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user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7" name="직선 연결선 56"/>
          <p:cNvCxnSpPr>
            <a:stCxn id="50" idx="3"/>
            <a:endCxn id="55" idx="1"/>
          </p:cNvCxnSpPr>
          <p:nvPr/>
        </p:nvCxnSpPr>
        <p:spPr>
          <a:xfrm>
            <a:off x="6011863" y="4548188"/>
            <a:ext cx="730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423" name="그룹 1"/>
          <p:cNvGrpSpPr>
            <a:grpSpLocks/>
          </p:cNvGrpSpPr>
          <p:nvPr/>
        </p:nvGrpSpPr>
        <p:grpSpPr bwMode="auto">
          <a:xfrm>
            <a:off x="5435600" y="4292600"/>
            <a:ext cx="1873250" cy="1925638"/>
            <a:chOff x="3205014" y="4135364"/>
            <a:chExt cx="1873374" cy="1926332"/>
          </a:xfrm>
        </p:grpSpPr>
        <p:sp>
          <p:nvSpPr>
            <p:cNvPr id="64" name="직사각형 63"/>
            <p:cNvSpPr/>
            <p:nvPr/>
          </p:nvSpPr>
          <p:spPr>
            <a:xfrm>
              <a:off x="3206602" y="4235413"/>
              <a:ext cx="1871786" cy="18262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05014" y="4135364"/>
              <a:ext cx="1873374" cy="3049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키 배부 서버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475288" y="4725988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</a:t>
            </a: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Keyfile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75288" y="5160963"/>
            <a:ext cx="893762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encrypt</a:t>
            </a:r>
          </a:p>
          <a:p>
            <a:pPr algn="ctr">
              <a:defRPr/>
            </a:pPr>
            <a:r>
              <a:rPr lang="en-US" altLang="ko-KR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(RSA Algorithm)</a:t>
            </a:r>
            <a:endParaRPr lang="ko-KR" altLang="en-US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51613" y="4725988"/>
            <a:ext cx="652462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key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직선 연결선 68"/>
          <p:cNvCxnSpPr>
            <a:stCxn id="66" idx="3"/>
            <a:endCxn id="68" idx="1"/>
          </p:cNvCxnSpPr>
          <p:nvPr/>
        </p:nvCxnSpPr>
        <p:spPr>
          <a:xfrm>
            <a:off x="6369050" y="4906963"/>
            <a:ext cx="182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428" name="그룹 34"/>
          <p:cNvGrpSpPr>
            <a:grpSpLocks/>
          </p:cNvGrpSpPr>
          <p:nvPr/>
        </p:nvGrpSpPr>
        <p:grpSpPr bwMode="auto">
          <a:xfrm>
            <a:off x="2484438" y="4797425"/>
            <a:ext cx="1473200" cy="1638300"/>
            <a:chOff x="1618506" y="4105721"/>
            <a:chExt cx="1472219" cy="1638300"/>
          </a:xfrm>
        </p:grpSpPr>
        <p:sp>
          <p:nvSpPr>
            <p:cNvPr id="71" name="직사각형 70"/>
            <p:cNvSpPr/>
            <p:nvPr/>
          </p:nvSpPr>
          <p:spPr>
            <a:xfrm>
              <a:off x="1618506" y="4221609"/>
              <a:ext cx="1472219" cy="152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18506" y="4105721"/>
              <a:ext cx="1472219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PPP Server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73" name="직선 연결선 72"/>
          <p:cNvCxnSpPr>
            <a:stCxn id="71" idx="3"/>
          </p:cNvCxnSpPr>
          <p:nvPr/>
        </p:nvCxnSpPr>
        <p:spPr>
          <a:xfrm>
            <a:off x="3957638" y="5673725"/>
            <a:ext cx="107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271588" y="5915025"/>
            <a:ext cx="12128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 bwMode="auto">
          <a:xfrm>
            <a:off x="1271588" y="5930900"/>
            <a:ext cx="923925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Internet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067175" y="5697538"/>
            <a:ext cx="866775" cy="323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LAN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475288" y="5645150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Daemon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55875" y="5202238"/>
            <a:ext cx="893763" cy="3143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555875" y="5599113"/>
            <a:ext cx="893763" cy="31591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Routing_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55875" y="5978525"/>
            <a:ext cx="893763" cy="3159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Ip_table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93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 bwMode="auto">
          <a:xfrm>
            <a:off x="3708400" y="3716338"/>
            <a:ext cx="1798638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64B48CD5-4FDE-4B42-B932-9C8F874FBD9A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49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439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2 – Kerberos 3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자 인증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981325"/>
            <a:ext cx="7588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441" name="그룹 34"/>
          <p:cNvGrpSpPr>
            <a:grpSpLocks/>
          </p:cNvGrpSpPr>
          <p:nvPr/>
        </p:nvGrpSpPr>
        <p:grpSpPr bwMode="auto">
          <a:xfrm>
            <a:off x="6010275" y="2727325"/>
            <a:ext cx="1657350" cy="1638300"/>
            <a:chOff x="1618506" y="4105721"/>
            <a:chExt cx="1657350" cy="1638300"/>
          </a:xfrm>
        </p:grpSpPr>
        <p:sp>
          <p:nvSpPr>
            <p:cNvPr id="36" name="직사각형 35"/>
            <p:cNvSpPr/>
            <p:nvPr/>
          </p:nvSpPr>
          <p:spPr>
            <a:xfrm>
              <a:off x="1618506" y="4221609"/>
              <a:ext cx="1657350" cy="152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8506" y="4105721"/>
              <a:ext cx="165735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</a:t>
              </a:r>
              <a:r>
                <a:rPr lang="ko-KR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버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7" name="직선 화살표 연결선 6"/>
          <p:cNvCxnSpPr>
            <a:stCxn id="18440" idx="3"/>
          </p:cNvCxnSpPr>
          <p:nvPr/>
        </p:nvCxnSpPr>
        <p:spPr>
          <a:xfrm flipV="1">
            <a:off x="3276600" y="3421063"/>
            <a:ext cx="273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08400" y="2636838"/>
            <a:ext cx="64770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정보</a:t>
            </a:r>
          </a:p>
        </p:txBody>
      </p:sp>
      <p:grpSp>
        <p:nvGrpSpPr>
          <p:cNvPr id="16397" name="그룹 50"/>
          <p:cNvGrpSpPr>
            <a:grpSpLocks/>
          </p:cNvGrpSpPr>
          <p:nvPr/>
        </p:nvGrpSpPr>
        <p:grpSpPr bwMode="auto">
          <a:xfrm>
            <a:off x="3708400" y="2930525"/>
            <a:ext cx="1800225" cy="431800"/>
            <a:chOff x="3047466" y="4149080"/>
            <a:chExt cx="1020478" cy="432048"/>
          </a:xfrm>
        </p:grpSpPr>
        <p:sp>
          <p:nvSpPr>
            <p:cNvPr id="42" name="직사각형 41"/>
            <p:cNvSpPr/>
            <p:nvPr/>
          </p:nvSpPr>
          <p:spPr>
            <a:xfrm>
              <a:off x="3047466" y="4149080"/>
              <a:ext cx="1020478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95161" y="4212616"/>
              <a:ext cx="901692" cy="297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ID, PASS, </a:t>
              </a:r>
              <a:endPara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(client-</a:t>
              </a:r>
              <a:r>
                <a:rPr lang="ko-KR" altLang="en-US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배부서버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445" name="그룹 51"/>
          <p:cNvGrpSpPr>
            <a:grpSpLocks/>
          </p:cNvGrpSpPr>
          <p:nvPr/>
        </p:nvGrpSpPr>
        <p:grpSpPr bwMode="auto">
          <a:xfrm>
            <a:off x="1331913" y="5021263"/>
            <a:ext cx="1547812" cy="928687"/>
            <a:chOff x="1618506" y="4105721"/>
            <a:chExt cx="1657350" cy="1638300"/>
          </a:xfrm>
        </p:grpSpPr>
        <p:sp>
          <p:nvSpPr>
            <p:cNvPr id="53" name="직사각형 52"/>
            <p:cNvSpPr/>
            <p:nvPr/>
          </p:nvSpPr>
          <p:spPr>
            <a:xfrm>
              <a:off x="1618506" y="4220541"/>
              <a:ext cx="1657350" cy="1523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18506" y="4105721"/>
              <a:ext cx="1657350" cy="3668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73" name="직선 화살표 연결선 72"/>
          <p:cNvCxnSpPr>
            <a:stCxn id="18440" idx="2"/>
            <a:endCxn id="54" idx="0"/>
          </p:cNvCxnSpPr>
          <p:nvPr/>
        </p:nvCxnSpPr>
        <p:spPr>
          <a:xfrm flipH="1">
            <a:off x="2106613" y="3860800"/>
            <a:ext cx="790575" cy="116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-1549400" y="4365625"/>
            <a:ext cx="900112" cy="2952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Seesion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8400" y="3717925"/>
            <a:ext cx="1323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36" idx="1"/>
          </p:cNvCxnSpPr>
          <p:nvPr/>
        </p:nvCxnSpPr>
        <p:spPr>
          <a:xfrm flipH="1">
            <a:off x="3276600" y="3603625"/>
            <a:ext cx="273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3792538" y="3779838"/>
            <a:ext cx="1066800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32525" y="3644900"/>
            <a:ext cx="93186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2525" y="3357563"/>
            <a:ext cx="931863" cy="215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4438" y="2708275"/>
            <a:ext cx="931862" cy="215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484438" y="4437063"/>
            <a:ext cx="2159000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84438" y="4437063"/>
            <a:ext cx="1211262" cy="43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566988" y="4500563"/>
            <a:ext cx="1068387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79725" y="5067300"/>
            <a:ext cx="93186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942975" y="5410200"/>
            <a:ext cx="1657350" cy="61118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암호화된 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ticket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을 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복호하여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 사용자를 인증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56100" y="2708275"/>
            <a:ext cx="931863" cy="2159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암호화 키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897188" y="5283200"/>
            <a:ext cx="2160587" cy="431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ㅑ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      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표준사용자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000375" y="5364163"/>
            <a:ext cx="1066800" cy="29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 ,PASS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491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3336"/>
            <a:ext cx="669836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87624" y="1696393"/>
            <a:ext cx="647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IDC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조사에 근거한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cloud Computing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해결 과제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85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C180E0B1-CD8B-4676-BC69-698FD3834362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2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2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서버별 개발 목표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PPP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 패킷 분류 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클라이언트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할당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Reply Attack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방어를 위한 접속횟수 테이블 구성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내부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라우팅 테이블 구성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771775" y="4410075"/>
            <a:ext cx="1616075" cy="15938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775" y="4294188"/>
            <a:ext cx="1616075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PPP Server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389438" y="5172075"/>
            <a:ext cx="1082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391025" y="5808663"/>
            <a:ext cx="1117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631950" y="5465763"/>
            <a:ext cx="11398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1631950" y="5481638"/>
            <a:ext cx="923925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Internet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538663" y="5788025"/>
            <a:ext cx="865187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LAN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533900" y="5195888"/>
            <a:ext cx="865188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LAN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선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25763" y="4668838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 _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Ip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_Align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25763" y="5129213"/>
            <a:ext cx="822325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Routing 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25763" y="5568950"/>
            <a:ext cx="10715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Access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Managetable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79838" y="5129213"/>
            <a:ext cx="536575" cy="3714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Soc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ket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149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DCFD14D-FF2D-480E-938A-26726786403A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2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서버별 개발 목표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인증서버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패킷 분류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멀티프로세스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사용자 인증 후 내부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할당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로그 기록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키 관리 서버에 세션 확인키 전송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서버 관리 를위한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log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분석 모듈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네트워크 내부 공유키 생성 및 배포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PPP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서버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라우팅 테이블 설정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487" name="그룹 6"/>
          <p:cNvGrpSpPr>
            <a:grpSpLocks/>
          </p:cNvGrpSpPr>
          <p:nvPr/>
        </p:nvGrpSpPr>
        <p:grpSpPr bwMode="auto">
          <a:xfrm>
            <a:off x="5148263" y="2930525"/>
            <a:ext cx="2587625" cy="1290638"/>
            <a:chOff x="1618506" y="4105721"/>
            <a:chExt cx="1657350" cy="1638300"/>
          </a:xfrm>
        </p:grpSpPr>
        <p:sp>
          <p:nvSpPr>
            <p:cNvPr id="8" name="직사각형 7"/>
            <p:cNvSpPr/>
            <p:nvPr/>
          </p:nvSpPr>
          <p:spPr>
            <a:xfrm>
              <a:off x="1618506" y="4220584"/>
              <a:ext cx="1657350" cy="15234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8506" y="4105721"/>
              <a:ext cx="1657350" cy="30428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grpSp>
        <p:nvGrpSpPr>
          <p:cNvPr id="20488" name="그룹 11"/>
          <p:cNvGrpSpPr>
            <a:grpSpLocks/>
          </p:cNvGrpSpPr>
          <p:nvPr/>
        </p:nvGrpSpPr>
        <p:grpSpPr bwMode="auto">
          <a:xfrm>
            <a:off x="4860925" y="4652963"/>
            <a:ext cx="1079500" cy="792162"/>
            <a:chOff x="1618506" y="4105721"/>
            <a:chExt cx="1657350" cy="1638300"/>
          </a:xfrm>
        </p:grpSpPr>
        <p:sp>
          <p:nvSpPr>
            <p:cNvPr id="13" name="직사각형 12"/>
            <p:cNvSpPr/>
            <p:nvPr/>
          </p:nvSpPr>
          <p:spPr>
            <a:xfrm>
              <a:off x="1618506" y="4220631"/>
              <a:ext cx="1657350" cy="1523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18506" y="4105721"/>
              <a:ext cx="1657350" cy="3053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PPP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489" name="그룹 14"/>
          <p:cNvGrpSpPr>
            <a:grpSpLocks/>
          </p:cNvGrpSpPr>
          <p:nvPr/>
        </p:nvGrpSpPr>
        <p:grpSpPr bwMode="auto">
          <a:xfrm>
            <a:off x="6048375" y="4652963"/>
            <a:ext cx="1081088" cy="792162"/>
            <a:chOff x="1618506" y="4105721"/>
            <a:chExt cx="1657350" cy="1638300"/>
          </a:xfrm>
        </p:grpSpPr>
        <p:sp>
          <p:nvSpPr>
            <p:cNvPr id="16" name="직사각형 15"/>
            <p:cNvSpPr/>
            <p:nvPr/>
          </p:nvSpPr>
          <p:spPr>
            <a:xfrm>
              <a:off x="1618506" y="4220631"/>
              <a:ext cx="1657350" cy="1523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18506" y="4105721"/>
              <a:ext cx="1657350" cy="3053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Key </a:t>
              </a: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관</a:t>
              </a: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리</a:t>
              </a: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서버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490" name="그룹 17"/>
          <p:cNvGrpSpPr>
            <a:grpSpLocks/>
          </p:cNvGrpSpPr>
          <p:nvPr/>
        </p:nvGrpSpPr>
        <p:grpSpPr bwMode="auto">
          <a:xfrm>
            <a:off x="7237413" y="4652963"/>
            <a:ext cx="1079500" cy="792162"/>
            <a:chOff x="1618506" y="4105721"/>
            <a:chExt cx="1657350" cy="1638300"/>
          </a:xfrm>
        </p:grpSpPr>
        <p:sp>
          <p:nvSpPr>
            <p:cNvPr id="19" name="직사각형 18"/>
            <p:cNvSpPr/>
            <p:nvPr/>
          </p:nvSpPr>
          <p:spPr>
            <a:xfrm>
              <a:off x="1618506" y="4220631"/>
              <a:ext cx="1657350" cy="1523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18506" y="4105721"/>
              <a:ext cx="1657350" cy="3053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6" name="꺾인 연결선 25"/>
          <p:cNvCxnSpPr>
            <a:stCxn id="8" idx="2"/>
            <a:endCxn id="14" idx="0"/>
          </p:cNvCxnSpPr>
          <p:nvPr/>
        </p:nvCxnSpPr>
        <p:spPr>
          <a:xfrm rot="5400000">
            <a:off x="5705475" y="3916363"/>
            <a:ext cx="431800" cy="1041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" idx="2"/>
            <a:endCxn id="21" idx="0"/>
          </p:cNvCxnSpPr>
          <p:nvPr/>
        </p:nvCxnSpPr>
        <p:spPr>
          <a:xfrm rot="16200000" flipH="1">
            <a:off x="6893719" y="3769519"/>
            <a:ext cx="431800" cy="13350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17" idx="0"/>
          </p:cNvCxnSpPr>
          <p:nvPr/>
        </p:nvCxnSpPr>
        <p:spPr>
          <a:xfrm rot="16200000" flipH="1">
            <a:off x="6299994" y="4363244"/>
            <a:ext cx="431800" cy="147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219700" y="327818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 분석 모듈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210300" y="3278188"/>
            <a:ext cx="893763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사용자인증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21288" y="37131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ACS </a:t>
            </a:r>
          </a:p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99188" y="3709988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AS-TGS</a:t>
            </a: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공유키생성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477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C54867F-0AAA-4204-892D-78FA9A9CB739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0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2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인증서버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패킷 종류에 따라 요청에 맞는 서비스 제공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633788"/>
            <a:ext cx="7588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endCxn id="96" idx="1"/>
          </p:cNvCxnSpPr>
          <p:nvPr/>
        </p:nvCxnSpPr>
        <p:spPr>
          <a:xfrm>
            <a:off x="2081213" y="3611563"/>
            <a:ext cx="6334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513" name="그룹 31"/>
          <p:cNvGrpSpPr>
            <a:grpSpLocks/>
          </p:cNvGrpSpPr>
          <p:nvPr/>
        </p:nvGrpSpPr>
        <p:grpSpPr bwMode="auto">
          <a:xfrm>
            <a:off x="3732213" y="2781300"/>
            <a:ext cx="2022475" cy="1830388"/>
            <a:chOff x="1618506" y="4105721"/>
            <a:chExt cx="1657350" cy="1638300"/>
          </a:xfrm>
        </p:grpSpPr>
        <p:sp>
          <p:nvSpPr>
            <p:cNvPr id="33" name="직사각형 32"/>
            <p:cNvSpPr/>
            <p:nvPr/>
          </p:nvSpPr>
          <p:spPr>
            <a:xfrm>
              <a:off x="1618506" y="4220814"/>
              <a:ext cx="1657350" cy="15232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18506" y="4105721"/>
              <a:ext cx="1657350" cy="3054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849688" y="3429000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My_inet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SuperDeamon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화살표 연결선 5"/>
          <p:cNvCxnSpPr>
            <a:stCxn id="35" idx="2"/>
            <a:endCxn id="38" idx="0"/>
          </p:cNvCxnSpPr>
          <p:nvPr/>
        </p:nvCxnSpPr>
        <p:spPr>
          <a:xfrm>
            <a:off x="4295775" y="3792538"/>
            <a:ext cx="322263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170363" y="389096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checkUser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2925" y="4179888"/>
            <a:ext cx="896938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요청검사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6" name="직선 화살표 연결선 45"/>
          <p:cNvCxnSpPr>
            <a:stCxn id="35" idx="2"/>
            <a:endCxn id="49" idx="0"/>
          </p:cNvCxnSpPr>
          <p:nvPr/>
        </p:nvCxnSpPr>
        <p:spPr>
          <a:xfrm>
            <a:off x="4295775" y="3792538"/>
            <a:ext cx="1588" cy="179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849688" y="5589588"/>
            <a:ext cx="895350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로그기록 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5" name="직선 연결선 54"/>
          <p:cNvCxnSpPr>
            <a:stCxn id="49" idx="3"/>
            <a:endCxn id="58" idx="1"/>
          </p:cNvCxnSpPr>
          <p:nvPr/>
        </p:nvCxnSpPr>
        <p:spPr>
          <a:xfrm>
            <a:off x="4745038" y="5770563"/>
            <a:ext cx="3984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64125" y="4108450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318125" y="3890963"/>
            <a:ext cx="101282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 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정보 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조회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43500" y="5589588"/>
            <a:ext cx="101282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mysyslog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기록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81" name="직선 화살표 연결선 80"/>
          <p:cNvCxnSpPr>
            <a:stCxn id="82" idx="1"/>
          </p:cNvCxnSpPr>
          <p:nvPr/>
        </p:nvCxnSpPr>
        <p:spPr>
          <a:xfrm flipH="1">
            <a:off x="2081213" y="4573588"/>
            <a:ext cx="2487612" cy="9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68825" y="4392613"/>
            <a:ext cx="896938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인증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패킷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전송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5249863" y="4392613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503863" y="4176713"/>
            <a:ext cx="101282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ete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my_allow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my_deny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14625" y="3429000"/>
            <a:ext cx="895350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packet</a:t>
            </a:r>
          </a:p>
        </p:txBody>
      </p:sp>
      <p:cxnSp>
        <p:nvCxnSpPr>
          <p:cNvPr id="104" name="직선 화살표 연결선 103"/>
          <p:cNvCxnSpPr>
            <a:stCxn id="116" idx="2"/>
            <a:endCxn id="49" idx="0"/>
          </p:cNvCxnSpPr>
          <p:nvPr/>
        </p:nvCxnSpPr>
        <p:spPr>
          <a:xfrm flipH="1">
            <a:off x="4297363" y="5376863"/>
            <a:ext cx="723900" cy="21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6" idx="3"/>
            <a:endCxn id="35" idx="1"/>
          </p:cNvCxnSpPr>
          <p:nvPr/>
        </p:nvCxnSpPr>
        <p:spPr>
          <a:xfrm>
            <a:off x="3609975" y="3611563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572000" y="5013325"/>
            <a:ext cx="898525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배부서버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세션키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전달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8" name="직선 화살표 연결선 117"/>
          <p:cNvCxnSpPr>
            <a:stCxn id="82" idx="2"/>
            <a:endCxn id="116" idx="0"/>
          </p:cNvCxnSpPr>
          <p:nvPr/>
        </p:nvCxnSpPr>
        <p:spPr>
          <a:xfrm>
            <a:off x="5018088" y="4756150"/>
            <a:ext cx="3175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33" name="그룹 120"/>
          <p:cNvGrpSpPr>
            <a:grpSpLocks/>
          </p:cNvGrpSpPr>
          <p:nvPr/>
        </p:nvGrpSpPr>
        <p:grpSpPr bwMode="auto">
          <a:xfrm>
            <a:off x="6989763" y="4691063"/>
            <a:ext cx="1079500" cy="1079500"/>
            <a:chOff x="1618506" y="4105721"/>
            <a:chExt cx="1657350" cy="1638300"/>
          </a:xfrm>
        </p:grpSpPr>
        <p:sp>
          <p:nvSpPr>
            <p:cNvPr id="122" name="직사각형 121"/>
            <p:cNvSpPr/>
            <p:nvPr/>
          </p:nvSpPr>
          <p:spPr>
            <a:xfrm>
              <a:off x="1618506" y="4221366"/>
              <a:ext cx="1657350" cy="15226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618506" y="4105721"/>
              <a:ext cx="1657350" cy="3059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Key </a:t>
              </a: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배부서버</a:t>
              </a:r>
            </a:p>
          </p:txBody>
        </p:sp>
      </p:grpSp>
      <p:cxnSp>
        <p:nvCxnSpPr>
          <p:cNvPr id="124" name="직선 화살표 연결선 123"/>
          <p:cNvCxnSpPr>
            <a:stCxn id="116" idx="3"/>
          </p:cNvCxnSpPr>
          <p:nvPr/>
        </p:nvCxnSpPr>
        <p:spPr>
          <a:xfrm>
            <a:off x="5470525" y="5194300"/>
            <a:ext cx="1519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35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A120898-C7D7-4522-AFF5-1EA2347EEFAB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534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2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서버별 개발 목표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키 배부서버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 패킷 분류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멀티 프로세스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or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스레드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키파일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복호화 후 인증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세션키 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HDFS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전송 모듈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키파일 업데이트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인증 서버로 로그 전송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외부통신용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 RSA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암호화</a:t>
            </a:r>
            <a:r>
              <a:rPr lang="en-US" altLang="ko-KR" sz="1400" b="1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 복호와 모듈</a:t>
            </a:r>
            <a:endParaRPr lang="en-US" altLang="ko-KR" sz="1400" b="1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535" name="그룹 6"/>
          <p:cNvGrpSpPr>
            <a:grpSpLocks/>
          </p:cNvGrpSpPr>
          <p:nvPr/>
        </p:nvGrpSpPr>
        <p:grpSpPr bwMode="auto">
          <a:xfrm>
            <a:off x="5651500" y="3500438"/>
            <a:ext cx="1939925" cy="1223962"/>
            <a:chOff x="1618506" y="4105721"/>
            <a:chExt cx="1657350" cy="1638300"/>
          </a:xfrm>
        </p:grpSpPr>
        <p:sp>
          <p:nvSpPr>
            <p:cNvPr id="8" name="직사각형 7"/>
            <p:cNvSpPr/>
            <p:nvPr/>
          </p:nvSpPr>
          <p:spPr>
            <a:xfrm>
              <a:off x="1618506" y="4220466"/>
              <a:ext cx="1657350" cy="15235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8506" y="4105721"/>
              <a:ext cx="1657350" cy="3038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grpSp>
        <p:nvGrpSpPr>
          <p:cNvPr id="22536" name="그룹 11"/>
          <p:cNvGrpSpPr>
            <a:grpSpLocks/>
          </p:cNvGrpSpPr>
          <p:nvPr/>
        </p:nvGrpSpPr>
        <p:grpSpPr bwMode="auto">
          <a:xfrm>
            <a:off x="4716463" y="4940300"/>
            <a:ext cx="1079500" cy="792163"/>
            <a:chOff x="1618506" y="4105721"/>
            <a:chExt cx="1657350" cy="1638300"/>
          </a:xfrm>
        </p:grpSpPr>
        <p:sp>
          <p:nvSpPr>
            <p:cNvPr id="13" name="직사각형 12"/>
            <p:cNvSpPr/>
            <p:nvPr/>
          </p:nvSpPr>
          <p:spPr>
            <a:xfrm>
              <a:off x="1618506" y="4220633"/>
              <a:ext cx="1657350" cy="1523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18506" y="4105721"/>
              <a:ext cx="1657350" cy="3053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NAS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537" name="그룹 14"/>
          <p:cNvGrpSpPr>
            <a:grpSpLocks/>
          </p:cNvGrpSpPr>
          <p:nvPr/>
        </p:nvGrpSpPr>
        <p:grpSpPr bwMode="auto">
          <a:xfrm>
            <a:off x="5903913" y="4940300"/>
            <a:ext cx="1081087" cy="792163"/>
            <a:chOff x="1618506" y="4105721"/>
            <a:chExt cx="1657350" cy="1638300"/>
          </a:xfrm>
        </p:grpSpPr>
        <p:sp>
          <p:nvSpPr>
            <p:cNvPr id="16" name="직사각형 15"/>
            <p:cNvSpPr/>
            <p:nvPr/>
          </p:nvSpPr>
          <p:spPr>
            <a:xfrm>
              <a:off x="1618506" y="4220633"/>
              <a:ext cx="1657350" cy="1523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18506" y="4105721"/>
              <a:ext cx="1657350" cy="3053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Key </a:t>
              </a: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배부서버</a:t>
              </a:r>
            </a:p>
          </p:txBody>
        </p:sp>
      </p:grpSp>
      <p:grpSp>
        <p:nvGrpSpPr>
          <p:cNvPr id="22538" name="그룹 17"/>
          <p:cNvGrpSpPr>
            <a:grpSpLocks/>
          </p:cNvGrpSpPr>
          <p:nvPr/>
        </p:nvGrpSpPr>
        <p:grpSpPr bwMode="auto">
          <a:xfrm>
            <a:off x="7092950" y="4940300"/>
            <a:ext cx="1079500" cy="792163"/>
            <a:chOff x="1618506" y="4105721"/>
            <a:chExt cx="1657350" cy="1638300"/>
          </a:xfrm>
        </p:grpSpPr>
        <p:sp>
          <p:nvSpPr>
            <p:cNvPr id="19" name="직사각형 18"/>
            <p:cNvSpPr/>
            <p:nvPr/>
          </p:nvSpPr>
          <p:spPr>
            <a:xfrm>
              <a:off x="1618506" y="4220633"/>
              <a:ext cx="1657350" cy="1523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18506" y="4105721"/>
              <a:ext cx="1657350" cy="3053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HDFS</a:t>
              </a:r>
              <a:endPara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3" name="직선 연결선 22"/>
          <p:cNvCxnSpPr>
            <a:stCxn id="24" idx="3"/>
          </p:cNvCxnSpPr>
          <p:nvPr/>
        </p:nvCxnSpPr>
        <p:spPr>
          <a:xfrm flipV="1">
            <a:off x="6624638" y="3984625"/>
            <a:ext cx="1111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24525" y="3860800"/>
            <a:ext cx="900113" cy="2460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checkUser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4525" y="4292600"/>
            <a:ext cx="827088" cy="3603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client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cxnSp>
        <p:nvCxnSpPr>
          <p:cNvPr id="26" name="꺾인 연결선 25"/>
          <p:cNvCxnSpPr>
            <a:stCxn id="25" idx="2"/>
            <a:endCxn id="14" idx="0"/>
          </p:cNvCxnSpPr>
          <p:nvPr/>
        </p:nvCxnSpPr>
        <p:spPr>
          <a:xfrm rot="5400000">
            <a:off x="5553869" y="4355307"/>
            <a:ext cx="287337" cy="8826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5" idx="2"/>
            <a:endCxn id="21" idx="0"/>
          </p:cNvCxnSpPr>
          <p:nvPr/>
        </p:nvCxnSpPr>
        <p:spPr>
          <a:xfrm rot="16200000" flipH="1">
            <a:off x="6742113" y="4049713"/>
            <a:ext cx="287337" cy="1493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2"/>
            <a:endCxn id="17" idx="0"/>
          </p:cNvCxnSpPr>
          <p:nvPr/>
        </p:nvCxnSpPr>
        <p:spPr>
          <a:xfrm rot="16200000" flipH="1">
            <a:off x="6147594" y="4644232"/>
            <a:ext cx="287337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88125" y="4292600"/>
            <a:ext cx="828675" cy="36036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log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Manager</a:t>
            </a:r>
          </a:p>
        </p:txBody>
      </p:sp>
      <p:cxnSp>
        <p:nvCxnSpPr>
          <p:cNvPr id="40" name="직선 연결선 39"/>
          <p:cNvCxnSpPr>
            <a:stCxn id="39" idx="3"/>
          </p:cNvCxnSpPr>
          <p:nvPr/>
        </p:nvCxnSpPr>
        <p:spPr>
          <a:xfrm flipV="1">
            <a:off x="7416800" y="4470400"/>
            <a:ext cx="31908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51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43B3BBD-5022-4644-A5A0-F05387C45C40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58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3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키 배부 서버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패킷 종류에 따라 요청에 맞는 서비스 연결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489325"/>
            <a:ext cx="7588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endCxn id="96" idx="1"/>
          </p:cNvCxnSpPr>
          <p:nvPr/>
        </p:nvCxnSpPr>
        <p:spPr>
          <a:xfrm>
            <a:off x="2081213" y="3538538"/>
            <a:ext cx="6334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561" name="그룹 31"/>
          <p:cNvGrpSpPr>
            <a:grpSpLocks/>
          </p:cNvGrpSpPr>
          <p:nvPr/>
        </p:nvGrpSpPr>
        <p:grpSpPr bwMode="auto">
          <a:xfrm>
            <a:off x="3732213" y="2708275"/>
            <a:ext cx="2022475" cy="1831975"/>
            <a:chOff x="1618506" y="4105721"/>
            <a:chExt cx="1657350" cy="1638300"/>
          </a:xfrm>
        </p:grpSpPr>
        <p:sp>
          <p:nvSpPr>
            <p:cNvPr id="33" name="직사각형 32"/>
            <p:cNvSpPr/>
            <p:nvPr/>
          </p:nvSpPr>
          <p:spPr>
            <a:xfrm>
              <a:off x="1618506" y="4220715"/>
              <a:ext cx="1657350" cy="1523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18506" y="4105721"/>
              <a:ext cx="1657350" cy="30523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키배부서버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849688" y="3357563"/>
            <a:ext cx="1009650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My_inet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(Process, 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Thresad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70363" y="3819525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check</a:t>
            </a: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SessionKey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0363" y="4368800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세션키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5" name="직선 연결선 54"/>
          <p:cNvCxnSpPr>
            <a:stCxn id="49" idx="3"/>
            <a:endCxn id="58" idx="1"/>
          </p:cNvCxnSpPr>
          <p:nvPr/>
        </p:nvCxnSpPr>
        <p:spPr>
          <a:xfrm>
            <a:off x="5064125" y="4549775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64125" y="4035425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318125" y="3819525"/>
            <a:ext cx="1012825" cy="36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/user/temp/</a:t>
            </a:r>
          </a:p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sessionkey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비교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8125" y="4368800"/>
            <a:ext cx="1012825" cy="36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/user/temp/</a:t>
            </a:r>
          </a:p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sessionkey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14625" y="3357563"/>
            <a:ext cx="895350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packet</a:t>
            </a:r>
          </a:p>
        </p:txBody>
      </p:sp>
      <p:cxnSp>
        <p:nvCxnSpPr>
          <p:cNvPr id="107" name="직선 화살표 연결선 106"/>
          <p:cNvCxnSpPr>
            <a:stCxn id="96" idx="3"/>
            <a:endCxn id="35" idx="1"/>
          </p:cNvCxnSpPr>
          <p:nvPr/>
        </p:nvCxnSpPr>
        <p:spPr>
          <a:xfrm>
            <a:off x="3609975" y="3540125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70363" y="4872038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Metakey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Request</a:t>
            </a: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7" name="직선 연결선 36"/>
          <p:cNvCxnSpPr>
            <a:stCxn id="36" idx="3"/>
            <a:endCxn id="39" idx="1"/>
          </p:cNvCxnSpPr>
          <p:nvPr/>
        </p:nvCxnSpPr>
        <p:spPr>
          <a:xfrm>
            <a:off x="5064125" y="5054600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318125" y="4872038"/>
            <a:ext cx="101282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/user/</a:t>
            </a: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metadata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170363" y="5448300"/>
            <a:ext cx="893762" cy="3635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nameList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Request</a:t>
            </a: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7" name="직선 연결선 46"/>
          <p:cNvCxnSpPr>
            <a:stCxn id="45" idx="3"/>
            <a:endCxn id="48" idx="1"/>
          </p:cNvCxnSpPr>
          <p:nvPr/>
        </p:nvCxnSpPr>
        <p:spPr>
          <a:xfrm>
            <a:off x="5064125" y="5630863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318125" y="5448300"/>
            <a:ext cx="1012825" cy="36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/user/</a:t>
            </a:r>
          </a:p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namelist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577" name="그룹 55"/>
          <p:cNvGrpSpPr>
            <a:grpSpLocks/>
          </p:cNvGrpSpPr>
          <p:nvPr/>
        </p:nvGrpSpPr>
        <p:grpSpPr bwMode="auto">
          <a:xfrm>
            <a:off x="6804025" y="2708275"/>
            <a:ext cx="1081088" cy="1081088"/>
            <a:chOff x="1618506" y="4105721"/>
            <a:chExt cx="1657350" cy="1638300"/>
          </a:xfrm>
        </p:grpSpPr>
        <p:sp>
          <p:nvSpPr>
            <p:cNvPr id="57" name="직사각형 56"/>
            <p:cNvSpPr/>
            <p:nvPr/>
          </p:nvSpPr>
          <p:spPr>
            <a:xfrm>
              <a:off x="1618506" y="4221196"/>
              <a:ext cx="1657350" cy="15228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618506" y="4105721"/>
              <a:ext cx="1657350" cy="3055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인증서버</a:t>
              </a: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894513" y="3390900"/>
            <a:ext cx="900112" cy="2968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Seesion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Key</a:t>
            </a:r>
            <a:endParaRPr lang="ko-KR" altLang="en-US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7" name="꺾인 연결선 26"/>
          <p:cNvCxnSpPr>
            <a:stCxn id="60" idx="2"/>
            <a:endCxn id="58" idx="3"/>
          </p:cNvCxnSpPr>
          <p:nvPr/>
        </p:nvCxnSpPr>
        <p:spPr>
          <a:xfrm rot="5400000">
            <a:off x="6406357" y="3612356"/>
            <a:ext cx="862012" cy="1012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38" idx="1"/>
          </p:cNvCxnSpPr>
          <p:nvPr/>
        </p:nvCxnSpPr>
        <p:spPr>
          <a:xfrm rot="16200000" flipH="1">
            <a:off x="3956051" y="3787775"/>
            <a:ext cx="254000" cy="174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49" idx="1"/>
          </p:cNvCxnSpPr>
          <p:nvPr/>
        </p:nvCxnSpPr>
        <p:spPr>
          <a:xfrm rot="16200000" flipH="1">
            <a:off x="3682207" y="4061619"/>
            <a:ext cx="801687" cy="174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36" idx="1"/>
          </p:cNvCxnSpPr>
          <p:nvPr/>
        </p:nvCxnSpPr>
        <p:spPr>
          <a:xfrm rot="16200000" flipH="1">
            <a:off x="3416301" y="4300537"/>
            <a:ext cx="1333500" cy="174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endCxn id="45" idx="1"/>
          </p:cNvCxnSpPr>
          <p:nvPr/>
        </p:nvCxnSpPr>
        <p:spPr>
          <a:xfrm rot="16200000" flipH="1">
            <a:off x="3128169" y="4588669"/>
            <a:ext cx="1909763" cy="174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170363" y="6018213"/>
            <a:ext cx="893762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메타데이터키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Deamon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연결선 72"/>
          <p:cNvCxnSpPr>
            <a:stCxn id="72" idx="3"/>
            <a:endCxn id="74" idx="1"/>
          </p:cNvCxnSpPr>
          <p:nvPr/>
        </p:nvCxnSpPr>
        <p:spPr>
          <a:xfrm>
            <a:off x="5064125" y="6199188"/>
            <a:ext cx="25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318125" y="6018213"/>
            <a:ext cx="1012825" cy="3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/user/</a:t>
            </a:r>
          </a:p>
          <a:p>
            <a:pPr algn="ctr">
              <a:defRPr/>
            </a:pPr>
            <a:r>
              <a:rPr lang="en-US" altLang="ko-KR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namelist</a:t>
            </a:r>
            <a:endParaRPr lang="en-US" altLang="ko-KR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5" name="꺾인 연결선 74"/>
          <p:cNvCxnSpPr>
            <a:endCxn id="72" idx="1"/>
          </p:cNvCxnSpPr>
          <p:nvPr/>
        </p:nvCxnSpPr>
        <p:spPr>
          <a:xfrm rot="16200000" flipH="1">
            <a:off x="3128169" y="5156994"/>
            <a:ext cx="1909763" cy="174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8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</a:rPr>
              <a:t>개발목표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7E07BE48-58AF-4846-ADDB-9D9806E0F04A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55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세부 개발 목표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3 –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사용자의 로그 관리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30325" y="3068638"/>
            <a:ext cx="3529013" cy="30972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6225" y="3355975"/>
            <a:ext cx="576263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6225" y="3802063"/>
            <a:ext cx="576263" cy="3603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날짜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6225" y="4249738"/>
            <a:ext cx="576263" cy="358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6225" y="4695825"/>
            <a:ext cx="576263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6225" y="5141913"/>
            <a:ext cx="576263" cy="3603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6225" y="5588000"/>
            <a:ext cx="576263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컴퓨터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513" y="3355975"/>
            <a:ext cx="2232025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SecretGarden_ACS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5513" y="3787775"/>
            <a:ext cx="2232025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로그를 남긴 날짜와 시간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5513" y="4219575"/>
            <a:ext cx="2232025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로그와 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관계있는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영역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95513" y="4695825"/>
            <a:ext cx="2232025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 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로그별로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고유한 번호 부여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513" y="5141913"/>
            <a:ext cx="2232025" cy="3603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User IP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95513" y="5588000"/>
            <a:ext cx="2232025" cy="360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로그가 발생한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PC or Server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596" name="Rectangle 3"/>
          <p:cNvSpPr txBox="1">
            <a:spLocks noChangeArrowheads="1"/>
          </p:cNvSpPr>
          <p:nvPr/>
        </p:nvSpPr>
        <p:spPr bwMode="auto">
          <a:xfrm>
            <a:off x="576263" y="1828800"/>
            <a:ext cx="78835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세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아래와 같은 양식으로 로그 저장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Bash Shell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기반의 로그 분석 모듈을 통해 사용자가 원하는 정보만을 제공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64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1" y="2564904"/>
            <a:ext cx="3004497" cy="19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2952328" cy="19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0096"/>
            <a:ext cx="3096344" cy="212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2000" b="1" dirty="0" smtClean="0">
                <a:solidFill>
                  <a:prstClr val="black"/>
                </a:solidFill>
              </a:rPr>
              <a:t>Public Cloud </a:t>
            </a:r>
            <a:r>
              <a:rPr kumimoji="1" lang="ko-KR" altLang="en-US" sz="2000" b="1" dirty="0" smtClean="0">
                <a:solidFill>
                  <a:prstClr val="black"/>
                </a:solidFill>
              </a:rPr>
              <a:t>보안사고</a:t>
            </a:r>
            <a:endParaRPr kumimoji="1" lang="en-US" altLang="ko-KR" sz="2000" b="1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3467" y="5408056"/>
            <a:ext cx="3974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자료 출처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보안이 왜 이슈로 대두되는가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박춘식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서울 여자 대학교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컴퓨팅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연구센터 정보보호 학과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250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Private </a:t>
            </a:r>
            <a:r>
              <a:rPr lang="en-US" altLang="ko-KR" sz="4000" spc="-150" dirty="0" err="1" smtClean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 Public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연 </a:t>
            </a:r>
            <a:r>
              <a:rPr lang="ko-KR" altLang="en-US" sz="2000" b="1" dirty="0"/>
              <a:t>매출액이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억 달러 미만인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기업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/>
              <a:t>보안 </a:t>
            </a:r>
            <a:r>
              <a:rPr lang="ko-KR" altLang="en-US" sz="2000" b="1" dirty="0"/>
              <a:t>이슈를 무시하더라도 이익을 위해선 </a:t>
            </a:r>
            <a:r>
              <a:rPr lang="en-US" altLang="ko-KR" sz="2000" b="1" dirty="0">
                <a:solidFill>
                  <a:srgbClr val="FF0000"/>
                </a:solidFill>
              </a:rPr>
              <a:t>Public</a:t>
            </a:r>
            <a:r>
              <a:rPr lang="ko-KR" altLang="en-US" sz="2000" b="1" dirty="0">
                <a:solidFill>
                  <a:srgbClr val="FF0000"/>
                </a:solidFill>
              </a:rPr>
              <a:t>만을 이용해야 </a:t>
            </a:r>
            <a:r>
              <a:rPr lang="ko-KR" altLang="en-US" sz="2000" b="1" dirty="0"/>
              <a:t>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 fontAlgn="base">
              <a:lnSpc>
                <a:spcPct val="150000"/>
              </a:lnSpc>
              <a:spcAft>
                <a:spcPct val="0"/>
              </a:spcAft>
              <a:defRPr/>
            </a:pPr>
            <a:endParaRPr kumimoji="1" lang="en-US" altLang="ko-KR" sz="16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41" y="4381775"/>
            <a:ext cx="614362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40" y="3573016"/>
            <a:ext cx="6143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716016" y="4349224"/>
            <a:ext cx="2664384" cy="447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90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Hybrid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/>
              <a:t>Hybrid Cloud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‘</a:t>
            </a:r>
            <a:r>
              <a:rPr lang="en-US" altLang="ko-KR" sz="1800" dirty="0"/>
              <a:t>Private</a:t>
            </a:r>
            <a:r>
              <a:rPr lang="ko-KR" altLang="en-US" sz="1800" dirty="0"/>
              <a:t>과 </a:t>
            </a:r>
            <a:r>
              <a:rPr lang="en-US" altLang="ko-KR" sz="1800" dirty="0"/>
              <a:t>Public</a:t>
            </a:r>
            <a:r>
              <a:rPr lang="ko-KR" altLang="en-US" sz="1800" dirty="0"/>
              <a:t>을 혼합하여 사용하는 </a:t>
            </a:r>
            <a:r>
              <a:rPr lang="ko-KR" altLang="en-US" sz="1800" dirty="0" smtClean="0"/>
              <a:t>형태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928933"/>
            <a:ext cx="5876288" cy="33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09" y="3214686"/>
            <a:ext cx="796164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3674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525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3. </a:t>
            </a:r>
            <a:r>
              <a:rPr kumimoji="1"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</a:rPr>
              <a:t>개발목표</a:t>
            </a:r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5125" y="547688"/>
            <a:ext cx="840581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7175" y="700088"/>
            <a:ext cx="8464550" cy="581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</a:rPr>
              <a:t>Hybrid Cloud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95263"/>
            <a:ext cx="15843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5FECF40-403B-4532-A46B-331310EB607E}" type="slidenum">
              <a:rPr kumimoji="1" lang="en-US" altLang="ko-KR" sz="800" spc="-3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6263" y="1828800"/>
            <a:ext cx="8567737" cy="13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/>
              <a:t>Storage </a:t>
            </a:r>
            <a:r>
              <a:rPr lang="ko-KR" altLang="en-US" sz="2400" b="1" dirty="0" smtClean="0"/>
              <a:t>측면에서의 보안 이슈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Hybrid </a:t>
            </a:r>
            <a:r>
              <a:rPr lang="ko-KR" altLang="en-US" sz="1800" b="1" dirty="0" err="1" smtClean="0"/>
              <a:t>클라우드는</a:t>
            </a:r>
            <a:r>
              <a:rPr lang="ko-KR" altLang="en-US" sz="1800" b="1" dirty="0" smtClean="0"/>
              <a:t> 보안에 있어서 안전한가</a:t>
            </a:r>
            <a:r>
              <a:rPr lang="en-US" altLang="ko-KR" sz="1800" b="1" dirty="0" smtClean="0"/>
              <a:t>?</a:t>
            </a:r>
            <a:endParaRPr kumimoji="1"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8" y="3657674"/>
            <a:ext cx="3238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6756"/>
            <a:ext cx="3238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5576" y="3140363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Hybrid 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에서의 일반적인 파일 보안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1907704" y="4222829"/>
            <a:ext cx="792088" cy="72008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372200" y="4222967"/>
            <a:ext cx="792088" cy="72008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7" y="38794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Private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19" y="397489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515893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중요 파일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5911" y="513128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상대적으로 덜 중요한 파일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7571" y="5879013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중요도를 기업이 정해 나누어 저장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Public cloud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저장된 파일은 여전히 위험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32040" y="3509695"/>
            <a:ext cx="3600400" cy="2153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279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2907</Words>
  <Application>Microsoft Office PowerPoint</Application>
  <PresentationFormat>화면 슬라이드 쇼(4:3)</PresentationFormat>
  <Paragraphs>1227</Paragraphs>
  <Slides>55</Slides>
  <Notes>52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57" baseType="lpstr">
      <vt:lpstr>Office 테마</vt:lpstr>
      <vt:lpstr>1_Office 테마</vt:lpstr>
      <vt:lpstr> 파일 분할 저장 기법을 이용한  클라우드 스토리지 보안 서비스 시크릿 가든</vt:lpstr>
      <vt:lpstr>목차</vt:lpstr>
      <vt:lpstr>Private, Public Cloud?</vt:lpstr>
      <vt:lpstr>Private vs Public Cloud</vt:lpstr>
      <vt:lpstr>Private vs Public Cloud</vt:lpstr>
      <vt:lpstr>Private vs Public Cloud</vt:lpstr>
      <vt:lpstr>Private vs Public Cloud</vt:lpstr>
      <vt:lpstr>Hybrid Cloud</vt:lpstr>
      <vt:lpstr>Hybrid Cloud</vt:lpstr>
      <vt:lpstr>아이디어 제안</vt:lpstr>
      <vt:lpstr>구현 범위</vt:lpstr>
      <vt:lpstr>사용 시나리오</vt:lpstr>
      <vt:lpstr>PowerPoint 프레젠테이션</vt:lpstr>
      <vt:lpstr>PowerPoint 프레젠테이션</vt:lpstr>
      <vt:lpstr>사용 시나리오</vt:lpstr>
      <vt:lpstr>사용 시나리오</vt:lpstr>
      <vt:lpstr>디렉토리 생성</vt:lpstr>
      <vt:lpstr>디렉토리 접근</vt:lpstr>
      <vt:lpstr>디렉토리 접근</vt:lpstr>
      <vt:lpstr>파일 업로드</vt:lpstr>
      <vt:lpstr>파일 업로드</vt:lpstr>
      <vt:lpstr>파일 다운로드</vt:lpstr>
      <vt:lpstr>파일 다운로드</vt:lpstr>
      <vt:lpstr>유사 프로젝트</vt:lpstr>
      <vt:lpstr>PowerPoint 프레젠테이션</vt:lpstr>
      <vt:lpstr>개발목표</vt:lpstr>
      <vt:lpstr>PowerPoint 프레젠테이션</vt:lpstr>
      <vt:lpstr>개발목표</vt:lpstr>
      <vt:lpstr>개발목표</vt:lpstr>
      <vt:lpstr>개발목표</vt:lpstr>
      <vt:lpstr>개발목표</vt:lpstr>
      <vt:lpstr>개발목표</vt:lpstr>
      <vt:lpstr>개발목표</vt:lpstr>
      <vt:lpstr>PowerPoint 프레젠테이션</vt:lpstr>
      <vt:lpstr>PowerPoint 프레젠테이션</vt:lpstr>
      <vt:lpstr>개발일정</vt:lpstr>
      <vt:lpstr>개발일정</vt:lpstr>
      <vt:lpstr>QnA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  <vt:lpstr>개발목표</vt:lpstr>
    </vt:vector>
  </TitlesOfParts>
  <Company>ajou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ajou</dc:creator>
  <cp:lastModifiedBy>IL Hwan Jeong</cp:lastModifiedBy>
  <cp:revision>64</cp:revision>
  <dcterms:created xsi:type="dcterms:W3CDTF">2013-05-08T00:00:05Z</dcterms:created>
  <dcterms:modified xsi:type="dcterms:W3CDTF">2013-05-14T18:27:42Z</dcterms:modified>
</cp:coreProperties>
</file>