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 /><Relationship Id="rId3" Type="http://schemas.openxmlformats.org/officeDocument/2006/relationships/image" Target="../media/image8.png" /><Relationship Id="rId7" Type="http://schemas.openxmlformats.org/officeDocument/2006/relationships/image" Target="../media/image12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10" Type="http://schemas.openxmlformats.org/officeDocument/2006/relationships/image" Target="../media/image15.svg" /><Relationship Id="rId4" Type="http://schemas.openxmlformats.org/officeDocument/2006/relationships/image" Target="../media/image9.svg" /><Relationship Id="rId9" Type="http://schemas.openxmlformats.org/officeDocument/2006/relationships/image" Target="../media/image14.png" 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 /><Relationship Id="rId3" Type="http://schemas.openxmlformats.org/officeDocument/2006/relationships/image" Target="../media/image19.png" /><Relationship Id="rId7" Type="http://schemas.openxmlformats.org/officeDocument/2006/relationships/image" Target="../media/image23.png" /><Relationship Id="rId2" Type="http://schemas.openxmlformats.org/officeDocument/2006/relationships/image" Target="../media/image18.svg" /><Relationship Id="rId1" Type="http://schemas.openxmlformats.org/officeDocument/2006/relationships/image" Target="../media/image17.png" /><Relationship Id="rId6" Type="http://schemas.openxmlformats.org/officeDocument/2006/relationships/image" Target="../media/image22.svg" /><Relationship Id="rId5" Type="http://schemas.openxmlformats.org/officeDocument/2006/relationships/image" Target="../media/image21.png" /><Relationship Id="rId4" Type="http://schemas.openxmlformats.org/officeDocument/2006/relationships/image" Target="../media/image20.svg" 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 /><Relationship Id="rId3" Type="http://schemas.openxmlformats.org/officeDocument/2006/relationships/image" Target="../media/image8.png" /><Relationship Id="rId7" Type="http://schemas.openxmlformats.org/officeDocument/2006/relationships/image" Target="../media/image12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10" Type="http://schemas.openxmlformats.org/officeDocument/2006/relationships/image" Target="../media/image15.svg" /><Relationship Id="rId4" Type="http://schemas.openxmlformats.org/officeDocument/2006/relationships/image" Target="../media/image9.svg" /><Relationship Id="rId9" Type="http://schemas.openxmlformats.org/officeDocument/2006/relationships/image" Target="../media/image14.png" 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 /><Relationship Id="rId3" Type="http://schemas.openxmlformats.org/officeDocument/2006/relationships/image" Target="../media/image19.png" /><Relationship Id="rId7" Type="http://schemas.openxmlformats.org/officeDocument/2006/relationships/image" Target="../media/image23.png" /><Relationship Id="rId2" Type="http://schemas.openxmlformats.org/officeDocument/2006/relationships/image" Target="../media/image18.svg" /><Relationship Id="rId1" Type="http://schemas.openxmlformats.org/officeDocument/2006/relationships/image" Target="../media/image17.png" /><Relationship Id="rId6" Type="http://schemas.openxmlformats.org/officeDocument/2006/relationships/image" Target="../media/image22.svg" /><Relationship Id="rId5" Type="http://schemas.openxmlformats.org/officeDocument/2006/relationships/image" Target="../media/image21.png" /><Relationship Id="rId4" Type="http://schemas.openxmlformats.org/officeDocument/2006/relationships/image" Target="../media/image20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A57300-F77A-451C-A7F8-09007981E9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F88BB5-32F3-4685-A01D-6F292A562A04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284A8C96-4046-4B8D-845E-3432442AC170}" type="parTrans" cxnId="{241B4CF6-0D7B-4B2B-A374-E6D5E5F90E04}">
      <dgm:prSet/>
      <dgm:spPr/>
      <dgm:t>
        <a:bodyPr/>
        <a:lstStyle/>
        <a:p>
          <a:endParaRPr lang="en-US"/>
        </a:p>
      </dgm:t>
    </dgm:pt>
    <dgm:pt modelId="{276212BC-2E54-4559-8BFE-8B589C09CCC5}" type="sibTrans" cxnId="{241B4CF6-0D7B-4B2B-A374-E6D5E5F90E04}">
      <dgm:prSet/>
      <dgm:spPr/>
      <dgm:t>
        <a:bodyPr/>
        <a:lstStyle/>
        <a:p>
          <a:endParaRPr lang="en-US"/>
        </a:p>
      </dgm:t>
    </dgm:pt>
    <dgm:pt modelId="{3666C6A7-51D8-4289-8DA5-F2B4CAAFDF54}">
      <dgm:prSet/>
      <dgm:spPr/>
      <dgm:t>
        <a:bodyPr/>
        <a:lstStyle/>
        <a:p>
          <a:r>
            <a:rPr lang="en-US"/>
            <a:t>Project overview </a:t>
          </a:r>
        </a:p>
      </dgm:t>
    </dgm:pt>
    <dgm:pt modelId="{A11E6273-25EE-483A-95EB-73F356A5599B}" type="parTrans" cxnId="{00A579EE-516F-4ECE-ACB1-C9146603A766}">
      <dgm:prSet/>
      <dgm:spPr/>
      <dgm:t>
        <a:bodyPr/>
        <a:lstStyle/>
        <a:p>
          <a:endParaRPr lang="en-US"/>
        </a:p>
      </dgm:t>
    </dgm:pt>
    <dgm:pt modelId="{F1958DF2-C691-4AD9-B662-C7E51A513AD5}" type="sibTrans" cxnId="{00A579EE-516F-4ECE-ACB1-C9146603A766}">
      <dgm:prSet/>
      <dgm:spPr/>
      <dgm:t>
        <a:bodyPr/>
        <a:lstStyle/>
        <a:p>
          <a:endParaRPr lang="en-US"/>
        </a:p>
      </dgm:t>
    </dgm:pt>
    <dgm:pt modelId="{8881B4EF-F42C-44C3-B37E-A6DAC5B19C22}">
      <dgm:prSet/>
      <dgm:spPr/>
      <dgm:t>
        <a:bodyPr/>
        <a:lstStyle/>
        <a:p>
          <a:r>
            <a:rPr lang="en-US"/>
            <a:t>End users</a:t>
          </a:r>
        </a:p>
      </dgm:t>
    </dgm:pt>
    <dgm:pt modelId="{1A98E9D6-4479-46DF-B42D-D7B92F39B683}" type="parTrans" cxnId="{83857133-2C32-43E5-A35C-946DB2ED4944}">
      <dgm:prSet/>
      <dgm:spPr/>
      <dgm:t>
        <a:bodyPr/>
        <a:lstStyle/>
        <a:p>
          <a:endParaRPr lang="en-US"/>
        </a:p>
      </dgm:t>
    </dgm:pt>
    <dgm:pt modelId="{D37D3778-C200-41C7-8B27-CFF0E571A0F3}" type="sibTrans" cxnId="{83857133-2C32-43E5-A35C-946DB2ED4944}">
      <dgm:prSet/>
      <dgm:spPr/>
      <dgm:t>
        <a:bodyPr/>
        <a:lstStyle/>
        <a:p>
          <a:endParaRPr lang="en-US"/>
        </a:p>
      </dgm:t>
    </dgm:pt>
    <dgm:pt modelId="{9B0DD5F0-C8F4-448E-A935-C4543BD6058F}">
      <dgm:prSet/>
      <dgm:spPr/>
      <dgm:t>
        <a:bodyPr/>
        <a:lstStyle/>
        <a:p>
          <a:r>
            <a:rPr lang="en-US"/>
            <a:t>Tools and technology </a:t>
          </a:r>
        </a:p>
      </dgm:t>
    </dgm:pt>
    <dgm:pt modelId="{225B346B-C5D2-4DBC-AF96-929C9D60A0F5}" type="parTrans" cxnId="{158CC0F2-F7FD-43DA-BA04-E76E9D71C671}">
      <dgm:prSet/>
      <dgm:spPr/>
      <dgm:t>
        <a:bodyPr/>
        <a:lstStyle/>
        <a:p>
          <a:endParaRPr lang="en-US"/>
        </a:p>
      </dgm:t>
    </dgm:pt>
    <dgm:pt modelId="{5B67DBB4-9FF0-4E49-8E27-172261B3D0D5}" type="sibTrans" cxnId="{158CC0F2-F7FD-43DA-BA04-E76E9D71C671}">
      <dgm:prSet/>
      <dgm:spPr/>
      <dgm:t>
        <a:bodyPr/>
        <a:lstStyle/>
        <a:p>
          <a:endParaRPr lang="en-US"/>
        </a:p>
      </dgm:t>
    </dgm:pt>
    <dgm:pt modelId="{C82D828D-B5D3-4781-BCDE-1C78A75B7271}">
      <dgm:prSet/>
      <dgm:spPr/>
      <dgm:t>
        <a:bodyPr/>
        <a:lstStyle/>
        <a:p>
          <a:r>
            <a:rPr lang="en-US"/>
            <a:t>Portfolio design and layout</a:t>
          </a:r>
        </a:p>
      </dgm:t>
    </dgm:pt>
    <dgm:pt modelId="{1E242F83-C105-41CB-B4C3-195A3B6DC483}" type="parTrans" cxnId="{2B68E0AB-663B-4197-BB78-8CF14E514303}">
      <dgm:prSet/>
      <dgm:spPr/>
      <dgm:t>
        <a:bodyPr/>
        <a:lstStyle/>
        <a:p>
          <a:endParaRPr lang="en-US"/>
        </a:p>
      </dgm:t>
    </dgm:pt>
    <dgm:pt modelId="{7FE56519-3B99-46D3-BE05-CCA16A8788F6}" type="sibTrans" cxnId="{2B68E0AB-663B-4197-BB78-8CF14E514303}">
      <dgm:prSet/>
      <dgm:spPr/>
      <dgm:t>
        <a:bodyPr/>
        <a:lstStyle/>
        <a:p>
          <a:endParaRPr lang="en-US"/>
        </a:p>
      </dgm:t>
    </dgm:pt>
    <dgm:pt modelId="{DE12089C-DD51-454D-A448-34A57536CB98}">
      <dgm:prSet/>
      <dgm:spPr/>
      <dgm:t>
        <a:bodyPr/>
        <a:lstStyle/>
        <a:p>
          <a:r>
            <a:rPr lang="en-US"/>
            <a:t>Features and functionality </a:t>
          </a:r>
        </a:p>
      </dgm:t>
    </dgm:pt>
    <dgm:pt modelId="{6435CCA4-D4AD-476D-A4BE-BC5A899BBDE9}" type="parTrans" cxnId="{BCF8CEE5-33DE-404B-893F-B55813471E86}">
      <dgm:prSet/>
      <dgm:spPr/>
      <dgm:t>
        <a:bodyPr/>
        <a:lstStyle/>
        <a:p>
          <a:endParaRPr lang="en-US"/>
        </a:p>
      </dgm:t>
    </dgm:pt>
    <dgm:pt modelId="{B30A185D-EEB6-4888-8CDD-B4068AF854F0}" type="sibTrans" cxnId="{BCF8CEE5-33DE-404B-893F-B55813471E86}">
      <dgm:prSet/>
      <dgm:spPr/>
      <dgm:t>
        <a:bodyPr/>
        <a:lstStyle/>
        <a:p>
          <a:endParaRPr lang="en-US"/>
        </a:p>
      </dgm:t>
    </dgm:pt>
    <dgm:pt modelId="{178B8E40-BE61-4574-8A36-40E0A3459BC0}">
      <dgm:prSet/>
      <dgm:spPr/>
      <dgm:t>
        <a:bodyPr/>
        <a:lstStyle/>
        <a:p>
          <a:r>
            <a:rPr lang="en-US"/>
            <a:t>Result and overview </a:t>
          </a:r>
        </a:p>
      </dgm:t>
    </dgm:pt>
    <dgm:pt modelId="{18658E71-768F-4BF6-9A2D-57D312931362}" type="parTrans" cxnId="{934CAE67-3E6A-484C-A84D-8AAF486D6563}">
      <dgm:prSet/>
      <dgm:spPr/>
      <dgm:t>
        <a:bodyPr/>
        <a:lstStyle/>
        <a:p>
          <a:endParaRPr lang="en-US"/>
        </a:p>
      </dgm:t>
    </dgm:pt>
    <dgm:pt modelId="{DA7B808B-4D51-44E0-9971-9F27DD8D04AF}" type="sibTrans" cxnId="{934CAE67-3E6A-484C-A84D-8AAF486D6563}">
      <dgm:prSet/>
      <dgm:spPr/>
      <dgm:t>
        <a:bodyPr/>
        <a:lstStyle/>
        <a:p>
          <a:endParaRPr lang="en-US"/>
        </a:p>
      </dgm:t>
    </dgm:pt>
    <dgm:pt modelId="{9C21631F-1AED-4B46-81C5-03D3DE390F57}">
      <dgm:prSet/>
      <dgm:spPr/>
      <dgm:t>
        <a:bodyPr/>
        <a:lstStyle/>
        <a:p>
          <a:r>
            <a:rPr lang="en-US"/>
            <a:t>Conclusion </a:t>
          </a:r>
        </a:p>
      </dgm:t>
    </dgm:pt>
    <dgm:pt modelId="{D95EFFFE-1AA0-434E-B0E0-8DEF3012C17B}" type="parTrans" cxnId="{75DBAC3E-128A-4210-AD1A-9B3D412A6366}">
      <dgm:prSet/>
      <dgm:spPr/>
      <dgm:t>
        <a:bodyPr/>
        <a:lstStyle/>
        <a:p>
          <a:endParaRPr lang="en-US"/>
        </a:p>
      </dgm:t>
    </dgm:pt>
    <dgm:pt modelId="{F21B6C86-2E71-41D9-87D0-D95810E1D0FD}" type="sibTrans" cxnId="{75DBAC3E-128A-4210-AD1A-9B3D412A6366}">
      <dgm:prSet/>
      <dgm:spPr/>
      <dgm:t>
        <a:bodyPr/>
        <a:lstStyle/>
        <a:p>
          <a:endParaRPr lang="en-US"/>
        </a:p>
      </dgm:t>
    </dgm:pt>
    <dgm:pt modelId="{A325078C-F081-4A57-806C-F50949998FE4}">
      <dgm:prSet/>
      <dgm:spPr/>
      <dgm:t>
        <a:bodyPr/>
        <a:lstStyle/>
        <a:p>
          <a:r>
            <a:rPr lang="en-US"/>
            <a:t>Git Hub link </a:t>
          </a:r>
        </a:p>
      </dgm:t>
    </dgm:pt>
    <dgm:pt modelId="{7926B5D7-468C-4036-AAA9-EF8A3E4EABAC}" type="parTrans" cxnId="{F0757C39-0339-4487-842A-4CD249664870}">
      <dgm:prSet/>
      <dgm:spPr/>
      <dgm:t>
        <a:bodyPr/>
        <a:lstStyle/>
        <a:p>
          <a:endParaRPr lang="en-US"/>
        </a:p>
      </dgm:t>
    </dgm:pt>
    <dgm:pt modelId="{3795BC62-E961-447F-B91E-F696B7CC84EC}" type="sibTrans" cxnId="{F0757C39-0339-4487-842A-4CD249664870}">
      <dgm:prSet/>
      <dgm:spPr/>
      <dgm:t>
        <a:bodyPr/>
        <a:lstStyle/>
        <a:p>
          <a:endParaRPr lang="en-US"/>
        </a:p>
      </dgm:t>
    </dgm:pt>
    <dgm:pt modelId="{D87060E1-40FA-AC4D-B1C9-7A16A1737A01}" type="pres">
      <dgm:prSet presAssocID="{3FA57300-F77A-451C-A7F8-09007981E98A}" presName="linear" presStyleCnt="0">
        <dgm:presLayoutVars>
          <dgm:animLvl val="lvl"/>
          <dgm:resizeHandles val="exact"/>
        </dgm:presLayoutVars>
      </dgm:prSet>
      <dgm:spPr/>
    </dgm:pt>
    <dgm:pt modelId="{A60024DF-BEB1-A34C-9906-2346FF6880E0}" type="pres">
      <dgm:prSet presAssocID="{E3F88BB5-32F3-4685-A01D-6F292A562A04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D5D43980-F7C4-A446-9FF4-DDD0E8A24962}" type="pres">
      <dgm:prSet presAssocID="{276212BC-2E54-4559-8BFE-8B589C09CCC5}" presName="spacer" presStyleCnt="0"/>
      <dgm:spPr/>
    </dgm:pt>
    <dgm:pt modelId="{B746E96C-B4AE-FE4A-AD82-663CD503CFE2}" type="pres">
      <dgm:prSet presAssocID="{3666C6A7-51D8-4289-8DA5-F2B4CAAFDF5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4E9EBC62-9C40-7741-AD2B-9EE83B277024}" type="pres">
      <dgm:prSet presAssocID="{F1958DF2-C691-4AD9-B662-C7E51A513AD5}" presName="spacer" presStyleCnt="0"/>
      <dgm:spPr/>
    </dgm:pt>
    <dgm:pt modelId="{C5ABD99C-CFA6-AE48-8CD6-6A9830CF8785}" type="pres">
      <dgm:prSet presAssocID="{8881B4EF-F42C-44C3-B37E-A6DAC5B19C22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7C1D657E-6481-DD45-B395-35652B278648}" type="pres">
      <dgm:prSet presAssocID="{D37D3778-C200-41C7-8B27-CFF0E571A0F3}" presName="spacer" presStyleCnt="0"/>
      <dgm:spPr/>
    </dgm:pt>
    <dgm:pt modelId="{D1B2FD78-9D52-2C48-910C-80786735C6EF}" type="pres">
      <dgm:prSet presAssocID="{9B0DD5F0-C8F4-448E-A935-C4543BD6058F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D46908E9-561A-3742-B421-905D831E9183}" type="pres">
      <dgm:prSet presAssocID="{5B67DBB4-9FF0-4E49-8E27-172261B3D0D5}" presName="spacer" presStyleCnt="0"/>
      <dgm:spPr/>
    </dgm:pt>
    <dgm:pt modelId="{806116B2-30C1-8F4B-8C5E-F13754192E6E}" type="pres">
      <dgm:prSet presAssocID="{C82D828D-B5D3-4781-BCDE-1C78A75B7271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EF3F1E96-9D1B-6C4A-918B-C645D2A42303}" type="pres">
      <dgm:prSet presAssocID="{7FE56519-3B99-46D3-BE05-CCA16A8788F6}" presName="spacer" presStyleCnt="0"/>
      <dgm:spPr/>
    </dgm:pt>
    <dgm:pt modelId="{39FB8962-1EFC-064E-B94E-88EBD8FC5357}" type="pres">
      <dgm:prSet presAssocID="{DE12089C-DD51-454D-A448-34A57536CB98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D3563B8D-042C-0140-AF62-A562DA9F0372}" type="pres">
      <dgm:prSet presAssocID="{B30A185D-EEB6-4888-8CDD-B4068AF854F0}" presName="spacer" presStyleCnt="0"/>
      <dgm:spPr/>
    </dgm:pt>
    <dgm:pt modelId="{2B07EF15-D4DB-1C43-ABFD-C94245DC906F}" type="pres">
      <dgm:prSet presAssocID="{178B8E40-BE61-4574-8A36-40E0A3459BC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CBB8A1C1-377C-7448-B1F5-01E34168F3BA}" type="pres">
      <dgm:prSet presAssocID="{DA7B808B-4D51-44E0-9971-9F27DD8D04AF}" presName="spacer" presStyleCnt="0"/>
      <dgm:spPr/>
    </dgm:pt>
    <dgm:pt modelId="{D4308E8D-3276-BC43-B9CA-53DA925B24AF}" type="pres">
      <dgm:prSet presAssocID="{9C21631F-1AED-4B46-81C5-03D3DE390F57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7109DDE6-02D4-D34E-8501-C32D8BFD7690}" type="pres">
      <dgm:prSet presAssocID="{F21B6C86-2E71-41D9-87D0-D95810E1D0FD}" presName="spacer" presStyleCnt="0"/>
      <dgm:spPr/>
    </dgm:pt>
    <dgm:pt modelId="{23B407B4-85AA-D840-9BA9-41531FC5943B}" type="pres">
      <dgm:prSet presAssocID="{A325078C-F081-4A57-806C-F50949998FE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D585C00-C36B-614B-BB9A-0AEBAE6F4B9A}" type="presOf" srcId="{3FA57300-F77A-451C-A7F8-09007981E98A}" destId="{D87060E1-40FA-AC4D-B1C9-7A16A1737A01}" srcOrd="0" destOrd="0" presId="urn:microsoft.com/office/officeart/2005/8/layout/vList2"/>
    <dgm:cxn modelId="{8EA80F01-A1C0-F94E-AAF2-E9B0B6D186CC}" type="presOf" srcId="{3666C6A7-51D8-4289-8DA5-F2B4CAAFDF54}" destId="{B746E96C-B4AE-FE4A-AD82-663CD503CFE2}" srcOrd="0" destOrd="0" presId="urn:microsoft.com/office/officeart/2005/8/layout/vList2"/>
    <dgm:cxn modelId="{B9152324-9328-7C4D-9436-D6BF6BE62483}" type="presOf" srcId="{178B8E40-BE61-4574-8A36-40E0A3459BC0}" destId="{2B07EF15-D4DB-1C43-ABFD-C94245DC906F}" srcOrd="0" destOrd="0" presId="urn:microsoft.com/office/officeart/2005/8/layout/vList2"/>
    <dgm:cxn modelId="{7B30F626-9C7D-4245-A2D9-C665E8E3F6A8}" type="presOf" srcId="{9C21631F-1AED-4B46-81C5-03D3DE390F57}" destId="{D4308E8D-3276-BC43-B9CA-53DA925B24AF}" srcOrd="0" destOrd="0" presId="urn:microsoft.com/office/officeart/2005/8/layout/vList2"/>
    <dgm:cxn modelId="{83857133-2C32-43E5-A35C-946DB2ED4944}" srcId="{3FA57300-F77A-451C-A7F8-09007981E98A}" destId="{8881B4EF-F42C-44C3-B37E-A6DAC5B19C22}" srcOrd="2" destOrd="0" parTransId="{1A98E9D6-4479-46DF-B42D-D7B92F39B683}" sibTransId="{D37D3778-C200-41C7-8B27-CFF0E571A0F3}"/>
    <dgm:cxn modelId="{F0757C39-0339-4487-842A-4CD249664870}" srcId="{3FA57300-F77A-451C-A7F8-09007981E98A}" destId="{A325078C-F081-4A57-806C-F50949998FE4}" srcOrd="8" destOrd="0" parTransId="{7926B5D7-468C-4036-AAA9-EF8A3E4EABAC}" sibTransId="{3795BC62-E961-447F-B91E-F696B7CC84EC}"/>
    <dgm:cxn modelId="{75DBAC3E-128A-4210-AD1A-9B3D412A6366}" srcId="{3FA57300-F77A-451C-A7F8-09007981E98A}" destId="{9C21631F-1AED-4B46-81C5-03D3DE390F57}" srcOrd="7" destOrd="0" parTransId="{D95EFFFE-1AA0-434E-B0E0-8DEF3012C17B}" sibTransId="{F21B6C86-2E71-41D9-87D0-D95810E1D0FD}"/>
    <dgm:cxn modelId="{934CAE67-3E6A-484C-A84D-8AAF486D6563}" srcId="{3FA57300-F77A-451C-A7F8-09007981E98A}" destId="{178B8E40-BE61-4574-8A36-40E0A3459BC0}" srcOrd="6" destOrd="0" parTransId="{18658E71-768F-4BF6-9A2D-57D312931362}" sibTransId="{DA7B808B-4D51-44E0-9971-9F27DD8D04AF}"/>
    <dgm:cxn modelId="{ED44407F-789E-9C45-8C2E-08B412238E57}" type="presOf" srcId="{9B0DD5F0-C8F4-448E-A935-C4543BD6058F}" destId="{D1B2FD78-9D52-2C48-910C-80786735C6EF}" srcOrd="0" destOrd="0" presId="urn:microsoft.com/office/officeart/2005/8/layout/vList2"/>
    <dgm:cxn modelId="{F1968090-5199-9A43-98C6-9EE7FE205A77}" type="presOf" srcId="{A325078C-F081-4A57-806C-F50949998FE4}" destId="{23B407B4-85AA-D840-9BA9-41531FC5943B}" srcOrd="0" destOrd="0" presId="urn:microsoft.com/office/officeart/2005/8/layout/vList2"/>
    <dgm:cxn modelId="{42FD409F-870E-B24A-A9A7-F6680DF5D8FC}" type="presOf" srcId="{E3F88BB5-32F3-4685-A01D-6F292A562A04}" destId="{A60024DF-BEB1-A34C-9906-2346FF6880E0}" srcOrd="0" destOrd="0" presId="urn:microsoft.com/office/officeart/2005/8/layout/vList2"/>
    <dgm:cxn modelId="{2B68E0AB-663B-4197-BB78-8CF14E514303}" srcId="{3FA57300-F77A-451C-A7F8-09007981E98A}" destId="{C82D828D-B5D3-4781-BCDE-1C78A75B7271}" srcOrd="4" destOrd="0" parTransId="{1E242F83-C105-41CB-B4C3-195A3B6DC483}" sibTransId="{7FE56519-3B99-46D3-BE05-CCA16A8788F6}"/>
    <dgm:cxn modelId="{EFF710BD-18E9-D54B-9FF0-7368B66005E3}" type="presOf" srcId="{8881B4EF-F42C-44C3-B37E-A6DAC5B19C22}" destId="{C5ABD99C-CFA6-AE48-8CD6-6A9830CF8785}" srcOrd="0" destOrd="0" presId="urn:microsoft.com/office/officeart/2005/8/layout/vList2"/>
    <dgm:cxn modelId="{D522E4D2-DA00-CC4F-8D8D-B968670FD561}" type="presOf" srcId="{DE12089C-DD51-454D-A448-34A57536CB98}" destId="{39FB8962-1EFC-064E-B94E-88EBD8FC5357}" srcOrd="0" destOrd="0" presId="urn:microsoft.com/office/officeart/2005/8/layout/vList2"/>
    <dgm:cxn modelId="{BCF8CEE5-33DE-404B-893F-B55813471E86}" srcId="{3FA57300-F77A-451C-A7F8-09007981E98A}" destId="{DE12089C-DD51-454D-A448-34A57536CB98}" srcOrd="5" destOrd="0" parTransId="{6435CCA4-D4AD-476D-A4BE-BC5A899BBDE9}" sibTransId="{B30A185D-EEB6-4888-8CDD-B4068AF854F0}"/>
    <dgm:cxn modelId="{00A579EE-516F-4ECE-ACB1-C9146603A766}" srcId="{3FA57300-F77A-451C-A7F8-09007981E98A}" destId="{3666C6A7-51D8-4289-8DA5-F2B4CAAFDF54}" srcOrd="1" destOrd="0" parTransId="{A11E6273-25EE-483A-95EB-73F356A5599B}" sibTransId="{F1958DF2-C691-4AD9-B662-C7E51A513AD5}"/>
    <dgm:cxn modelId="{158CC0F2-F7FD-43DA-BA04-E76E9D71C671}" srcId="{3FA57300-F77A-451C-A7F8-09007981E98A}" destId="{9B0DD5F0-C8F4-448E-A935-C4543BD6058F}" srcOrd="3" destOrd="0" parTransId="{225B346B-C5D2-4DBC-AF96-929C9D60A0F5}" sibTransId="{5B67DBB4-9FF0-4E49-8E27-172261B3D0D5}"/>
    <dgm:cxn modelId="{241B4CF6-0D7B-4B2B-A374-E6D5E5F90E04}" srcId="{3FA57300-F77A-451C-A7F8-09007981E98A}" destId="{E3F88BB5-32F3-4685-A01D-6F292A562A04}" srcOrd="0" destOrd="0" parTransId="{284A8C96-4046-4B8D-845E-3432442AC170}" sibTransId="{276212BC-2E54-4559-8BFE-8B589C09CCC5}"/>
    <dgm:cxn modelId="{910127F8-125C-6F42-9EC5-A2AC39FD9607}" type="presOf" srcId="{C82D828D-B5D3-4781-BCDE-1C78A75B7271}" destId="{806116B2-30C1-8F4B-8C5E-F13754192E6E}" srcOrd="0" destOrd="0" presId="urn:microsoft.com/office/officeart/2005/8/layout/vList2"/>
    <dgm:cxn modelId="{BF9CE933-7A2A-2C47-B437-A524F4E8D243}" type="presParOf" srcId="{D87060E1-40FA-AC4D-B1C9-7A16A1737A01}" destId="{A60024DF-BEB1-A34C-9906-2346FF6880E0}" srcOrd="0" destOrd="0" presId="urn:microsoft.com/office/officeart/2005/8/layout/vList2"/>
    <dgm:cxn modelId="{2062A49C-C536-B440-9BC8-3EB6A6AB2C2C}" type="presParOf" srcId="{D87060E1-40FA-AC4D-B1C9-7A16A1737A01}" destId="{D5D43980-F7C4-A446-9FF4-DDD0E8A24962}" srcOrd="1" destOrd="0" presId="urn:microsoft.com/office/officeart/2005/8/layout/vList2"/>
    <dgm:cxn modelId="{5515D00C-E95B-B94E-856B-72F523D13B57}" type="presParOf" srcId="{D87060E1-40FA-AC4D-B1C9-7A16A1737A01}" destId="{B746E96C-B4AE-FE4A-AD82-663CD503CFE2}" srcOrd="2" destOrd="0" presId="urn:microsoft.com/office/officeart/2005/8/layout/vList2"/>
    <dgm:cxn modelId="{66617756-B9BB-E14E-933D-082683DFCDC6}" type="presParOf" srcId="{D87060E1-40FA-AC4D-B1C9-7A16A1737A01}" destId="{4E9EBC62-9C40-7741-AD2B-9EE83B277024}" srcOrd="3" destOrd="0" presId="urn:microsoft.com/office/officeart/2005/8/layout/vList2"/>
    <dgm:cxn modelId="{569D04A9-CC86-7A40-97AB-F48B89A5E7C5}" type="presParOf" srcId="{D87060E1-40FA-AC4D-B1C9-7A16A1737A01}" destId="{C5ABD99C-CFA6-AE48-8CD6-6A9830CF8785}" srcOrd="4" destOrd="0" presId="urn:microsoft.com/office/officeart/2005/8/layout/vList2"/>
    <dgm:cxn modelId="{397C5F42-9E25-804E-B00D-00BAD2692A02}" type="presParOf" srcId="{D87060E1-40FA-AC4D-B1C9-7A16A1737A01}" destId="{7C1D657E-6481-DD45-B395-35652B278648}" srcOrd="5" destOrd="0" presId="urn:microsoft.com/office/officeart/2005/8/layout/vList2"/>
    <dgm:cxn modelId="{C1F854B4-9FF5-D24A-B481-9432F1D8FAFE}" type="presParOf" srcId="{D87060E1-40FA-AC4D-B1C9-7A16A1737A01}" destId="{D1B2FD78-9D52-2C48-910C-80786735C6EF}" srcOrd="6" destOrd="0" presId="urn:microsoft.com/office/officeart/2005/8/layout/vList2"/>
    <dgm:cxn modelId="{1E198709-28E4-5249-84C0-D8EE3FCB9A45}" type="presParOf" srcId="{D87060E1-40FA-AC4D-B1C9-7A16A1737A01}" destId="{D46908E9-561A-3742-B421-905D831E9183}" srcOrd="7" destOrd="0" presId="urn:microsoft.com/office/officeart/2005/8/layout/vList2"/>
    <dgm:cxn modelId="{D3207A6C-8B4D-854A-A24E-A193DA1874F8}" type="presParOf" srcId="{D87060E1-40FA-AC4D-B1C9-7A16A1737A01}" destId="{806116B2-30C1-8F4B-8C5E-F13754192E6E}" srcOrd="8" destOrd="0" presId="urn:microsoft.com/office/officeart/2005/8/layout/vList2"/>
    <dgm:cxn modelId="{7B3B827A-C7E2-AF4C-A28B-3EF6F58D1942}" type="presParOf" srcId="{D87060E1-40FA-AC4D-B1C9-7A16A1737A01}" destId="{EF3F1E96-9D1B-6C4A-918B-C645D2A42303}" srcOrd="9" destOrd="0" presId="urn:microsoft.com/office/officeart/2005/8/layout/vList2"/>
    <dgm:cxn modelId="{089025DE-641C-A84B-83CA-134DAF8A0383}" type="presParOf" srcId="{D87060E1-40FA-AC4D-B1C9-7A16A1737A01}" destId="{39FB8962-1EFC-064E-B94E-88EBD8FC5357}" srcOrd="10" destOrd="0" presId="urn:microsoft.com/office/officeart/2005/8/layout/vList2"/>
    <dgm:cxn modelId="{386C8CA1-4091-9F44-A116-BA38B0468249}" type="presParOf" srcId="{D87060E1-40FA-AC4D-B1C9-7A16A1737A01}" destId="{D3563B8D-042C-0140-AF62-A562DA9F0372}" srcOrd="11" destOrd="0" presId="urn:microsoft.com/office/officeart/2005/8/layout/vList2"/>
    <dgm:cxn modelId="{F1E3CDFE-4984-F749-A9B7-B99046A62F14}" type="presParOf" srcId="{D87060E1-40FA-AC4D-B1C9-7A16A1737A01}" destId="{2B07EF15-D4DB-1C43-ABFD-C94245DC906F}" srcOrd="12" destOrd="0" presId="urn:microsoft.com/office/officeart/2005/8/layout/vList2"/>
    <dgm:cxn modelId="{35E5F421-8A7D-7648-8D5D-16A27AB6C4B4}" type="presParOf" srcId="{D87060E1-40FA-AC4D-B1C9-7A16A1737A01}" destId="{CBB8A1C1-377C-7448-B1F5-01E34168F3BA}" srcOrd="13" destOrd="0" presId="urn:microsoft.com/office/officeart/2005/8/layout/vList2"/>
    <dgm:cxn modelId="{0ED6C364-F6E8-374C-B7DF-F66185732D6D}" type="presParOf" srcId="{D87060E1-40FA-AC4D-B1C9-7A16A1737A01}" destId="{D4308E8D-3276-BC43-B9CA-53DA925B24AF}" srcOrd="14" destOrd="0" presId="urn:microsoft.com/office/officeart/2005/8/layout/vList2"/>
    <dgm:cxn modelId="{D9C9B9FA-0EED-1C4E-A794-4454783B0EAF}" type="presParOf" srcId="{D87060E1-40FA-AC4D-B1C9-7A16A1737A01}" destId="{7109DDE6-02D4-D34E-8501-C32D8BFD7690}" srcOrd="15" destOrd="0" presId="urn:microsoft.com/office/officeart/2005/8/layout/vList2"/>
    <dgm:cxn modelId="{A422C66C-4B8C-6642-B000-132406E17960}" type="presParOf" srcId="{D87060E1-40FA-AC4D-B1C9-7A16A1737A01}" destId="{23B407B4-85AA-D840-9BA9-41531FC5943B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5034FE-2C82-449A-A3F2-1712F4FEDF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7E2D9E3-3E82-4C7B-BB00-F70AF7187309}">
      <dgm:prSet/>
      <dgm:spPr/>
      <dgm:t>
        <a:bodyPr/>
        <a:lstStyle/>
        <a:p>
          <a:r>
            <a:rPr lang="en-US"/>
            <a:t>Managers – People evaluating your skills, experience, and projects.</a:t>
          </a:r>
        </a:p>
      </dgm:t>
    </dgm:pt>
    <dgm:pt modelId="{A3921019-2515-4CD5-82CA-FB04506EFF9E}" type="parTrans" cxnId="{0FBB19DF-9924-403F-930A-A8A3F35B74CC}">
      <dgm:prSet/>
      <dgm:spPr/>
      <dgm:t>
        <a:bodyPr/>
        <a:lstStyle/>
        <a:p>
          <a:endParaRPr lang="en-US"/>
        </a:p>
      </dgm:t>
    </dgm:pt>
    <dgm:pt modelId="{F26EC1CC-A7E6-4A2C-9E5B-74AB1F88970E}" type="sibTrans" cxnId="{0FBB19DF-9924-403F-930A-A8A3F35B74CC}">
      <dgm:prSet/>
      <dgm:spPr/>
      <dgm:t>
        <a:bodyPr/>
        <a:lstStyle/>
        <a:p>
          <a:endParaRPr lang="en-US"/>
        </a:p>
      </dgm:t>
    </dgm:pt>
    <dgm:pt modelId="{B42C8D00-7CC2-4385-AF4E-400BED5B96D6}">
      <dgm:prSet/>
      <dgm:spPr/>
      <dgm:t>
        <a:bodyPr/>
        <a:lstStyle/>
        <a:p>
          <a:r>
            <a:rPr lang="en-US"/>
            <a:t>Clients – Potential clients who might want to hire you for freelance or contract work.</a:t>
          </a:r>
        </a:p>
      </dgm:t>
    </dgm:pt>
    <dgm:pt modelId="{1E770BB5-6B5C-441E-B431-52C02747DE48}" type="parTrans" cxnId="{E5F6EC4E-0A51-4B8A-901D-0B7205A289CC}">
      <dgm:prSet/>
      <dgm:spPr/>
      <dgm:t>
        <a:bodyPr/>
        <a:lstStyle/>
        <a:p>
          <a:endParaRPr lang="en-US"/>
        </a:p>
      </dgm:t>
    </dgm:pt>
    <dgm:pt modelId="{FFFF3EA7-FD6D-47D5-8560-A7EF6E6B5D46}" type="sibTrans" cxnId="{E5F6EC4E-0A51-4B8A-901D-0B7205A289CC}">
      <dgm:prSet/>
      <dgm:spPr/>
      <dgm:t>
        <a:bodyPr/>
        <a:lstStyle/>
        <a:p>
          <a:endParaRPr lang="en-US"/>
        </a:p>
      </dgm:t>
    </dgm:pt>
    <dgm:pt modelId="{3703C01C-0AA9-4E70-8461-D5D71F3C4FB9}">
      <dgm:prSet/>
      <dgm:spPr/>
      <dgm:t>
        <a:bodyPr/>
        <a:lstStyle/>
        <a:p>
          <a:r>
            <a:rPr lang="en-US"/>
            <a:t>Collaborators and Peers – Other developers, designers, or teammates interested in your work.</a:t>
          </a:r>
        </a:p>
      </dgm:t>
    </dgm:pt>
    <dgm:pt modelId="{EE4E6D26-1A90-482E-ABFA-BB78A90A1630}" type="parTrans" cxnId="{A754C972-28FD-4326-AE4D-5E77E2ADE9C0}">
      <dgm:prSet/>
      <dgm:spPr/>
      <dgm:t>
        <a:bodyPr/>
        <a:lstStyle/>
        <a:p>
          <a:endParaRPr lang="en-US"/>
        </a:p>
      </dgm:t>
    </dgm:pt>
    <dgm:pt modelId="{D67315B4-52C7-46DC-B36F-7848CE75663D}" type="sibTrans" cxnId="{A754C972-28FD-4326-AE4D-5E77E2ADE9C0}">
      <dgm:prSet/>
      <dgm:spPr/>
      <dgm:t>
        <a:bodyPr/>
        <a:lstStyle/>
        <a:p>
          <a:endParaRPr lang="en-US"/>
        </a:p>
      </dgm:t>
    </dgm:pt>
    <dgm:pt modelId="{D50F6E88-421E-4280-9392-B78A6F1E9EE1}">
      <dgm:prSet/>
      <dgm:spPr/>
      <dgm:t>
        <a:bodyPr/>
        <a:lstStyle/>
        <a:p>
          <a:r>
            <a:rPr lang="en-US"/>
            <a:t>Mentors or Educators – People reviewing your progress, projects, or learning journey.</a:t>
          </a:r>
        </a:p>
      </dgm:t>
    </dgm:pt>
    <dgm:pt modelId="{D014870E-5D3C-4928-840A-7611475E27C8}" type="parTrans" cxnId="{8A2DAB24-6F90-42E5-90B1-71BFB91E819C}">
      <dgm:prSet/>
      <dgm:spPr/>
      <dgm:t>
        <a:bodyPr/>
        <a:lstStyle/>
        <a:p>
          <a:endParaRPr lang="en-US"/>
        </a:p>
      </dgm:t>
    </dgm:pt>
    <dgm:pt modelId="{B3759B6E-D648-4977-978C-91C06DCDECE0}" type="sibTrans" cxnId="{8A2DAB24-6F90-42E5-90B1-71BFB91E819C}">
      <dgm:prSet/>
      <dgm:spPr/>
      <dgm:t>
        <a:bodyPr/>
        <a:lstStyle/>
        <a:p>
          <a:endParaRPr lang="en-US"/>
        </a:p>
      </dgm:t>
    </dgm:pt>
    <dgm:pt modelId="{F0800994-5304-4390-8A6D-71E28BDE3A1C}">
      <dgm:prSet/>
      <dgm:spPr/>
      <dgm:t>
        <a:bodyPr/>
        <a:lstStyle/>
        <a:p>
          <a:r>
            <a:rPr lang="en-US"/>
            <a:t>General Audience – Anyone curious about your skills or looking for inspiration</a:t>
          </a:r>
        </a:p>
      </dgm:t>
    </dgm:pt>
    <dgm:pt modelId="{F70F95A5-BD25-42D4-B904-91267AAE20FC}" type="parTrans" cxnId="{E42C80B7-8F39-4ED0-8911-F14DBCD77AC8}">
      <dgm:prSet/>
      <dgm:spPr/>
      <dgm:t>
        <a:bodyPr/>
        <a:lstStyle/>
        <a:p>
          <a:endParaRPr lang="en-US"/>
        </a:p>
      </dgm:t>
    </dgm:pt>
    <dgm:pt modelId="{E25DD693-572A-4B66-AE1A-30B870972FC0}" type="sibTrans" cxnId="{E42C80B7-8F39-4ED0-8911-F14DBCD77AC8}">
      <dgm:prSet/>
      <dgm:spPr/>
      <dgm:t>
        <a:bodyPr/>
        <a:lstStyle/>
        <a:p>
          <a:endParaRPr lang="en-US"/>
        </a:p>
      </dgm:t>
    </dgm:pt>
    <dgm:pt modelId="{2A40C068-34A6-454A-BD31-F5D4E0ACE572}" type="pres">
      <dgm:prSet presAssocID="{025034FE-2C82-449A-A3F2-1712F4FEDFA6}" presName="root" presStyleCnt="0">
        <dgm:presLayoutVars>
          <dgm:dir/>
          <dgm:resizeHandles val="exact"/>
        </dgm:presLayoutVars>
      </dgm:prSet>
      <dgm:spPr/>
    </dgm:pt>
    <dgm:pt modelId="{08DEF3C6-B7F0-4CC1-B398-A4794FAC518E}" type="pres">
      <dgm:prSet presAssocID="{77E2D9E3-3E82-4C7B-BB00-F70AF7187309}" presName="compNode" presStyleCnt="0"/>
      <dgm:spPr/>
    </dgm:pt>
    <dgm:pt modelId="{9A04529F-80E1-4964-B26E-DF93FB923B8F}" type="pres">
      <dgm:prSet presAssocID="{77E2D9E3-3E82-4C7B-BB00-F70AF7187309}" presName="bgRect" presStyleLbl="bgShp" presStyleIdx="0" presStyleCnt="5"/>
      <dgm:spPr/>
    </dgm:pt>
    <dgm:pt modelId="{D91D3C94-6A05-4FC1-A933-C5B037D70351}" type="pres">
      <dgm:prSet presAssocID="{77E2D9E3-3E82-4C7B-BB00-F70AF71873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5A8B1B2-B644-4AE9-9A66-1D88E3941E57}" type="pres">
      <dgm:prSet presAssocID="{77E2D9E3-3E82-4C7B-BB00-F70AF7187309}" presName="spaceRect" presStyleCnt="0"/>
      <dgm:spPr/>
    </dgm:pt>
    <dgm:pt modelId="{AB83F324-9BB8-4CA9-B796-7B2E5599D703}" type="pres">
      <dgm:prSet presAssocID="{77E2D9E3-3E82-4C7B-BB00-F70AF7187309}" presName="parTx" presStyleLbl="revTx" presStyleIdx="0" presStyleCnt="5">
        <dgm:presLayoutVars>
          <dgm:chMax val="0"/>
          <dgm:chPref val="0"/>
        </dgm:presLayoutVars>
      </dgm:prSet>
      <dgm:spPr/>
    </dgm:pt>
    <dgm:pt modelId="{2FB1C05F-F908-4B00-8D94-CB0F1CBDAACC}" type="pres">
      <dgm:prSet presAssocID="{F26EC1CC-A7E6-4A2C-9E5B-74AB1F88970E}" presName="sibTrans" presStyleCnt="0"/>
      <dgm:spPr/>
    </dgm:pt>
    <dgm:pt modelId="{C50B243C-02E1-482F-A4B7-6AEE467239E6}" type="pres">
      <dgm:prSet presAssocID="{B42C8D00-7CC2-4385-AF4E-400BED5B96D6}" presName="compNode" presStyleCnt="0"/>
      <dgm:spPr/>
    </dgm:pt>
    <dgm:pt modelId="{B346211F-1C54-42A5-B11D-46EFA593B118}" type="pres">
      <dgm:prSet presAssocID="{B42C8D00-7CC2-4385-AF4E-400BED5B96D6}" presName="bgRect" presStyleLbl="bgShp" presStyleIdx="1" presStyleCnt="5"/>
      <dgm:spPr/>
    </dgm:pt>
    <dgm:pt modelId="{9FE2F425-47D8-4255-BCF1-1D8BB27B94C7}" type="pres">
      <dgm:prSet presAssocID="{B42C8D00-7CC2-4385-AF4E-400BED5B96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3A7740DD-9725-4976-9896-12EC7F72F162}" type="pres">
      <dgm:prSet presAssocID="{B42C8D00-7CC2-4385-AF4E-400BED5B96D6}" presName="spaceRect" presStyleCnt="0"/>
      <dgm:spPr/>
    </dgm:pt>
    <dgm:pt modelId="{0EEADE70-3950-4773-8868-64E05BCFB85E}" type="pres">
      <dgm:prSet presAssocID="{B42C8D00-7CC2-4385-AF4E-400BED5B96D6}" presName="parTx" presStyleLbl="revTx" presStyleIdx="1" presStyleCnt="5">
        <dgm:presLayoutVars>
          <dgm:chMax val="0"/>
          <dgm:chPref val="0"/>
        </dgm:presLayoutVars>
      </dgm:prSet>
      <dgm:spPr/>
    </dgm:pt>
    <dgm:pt modelId="{75F0EF96-4951-422F-8976-B0C885196289}" type="pres">
      <dgm:prSet presAssocID="{FFFF3EA7-FD6D-47D5-8560-A7EF6E6B5D46}" presName="sibTrans" presStyleCnt="0"/>
      <dgm:spPr/>
    </dgm:pt>
    <dgm:pt modelId="{1EC6FB5D-9C5B-4D5B-AD1B-41492EAAC7A5}" type="pres">
      <dgm:prSet presAssocID="{3703C01C-0AA9-4E70-8461-D5D71F3C4FB9}" presName="compNode" presStyleCnt="0"/>
      <dgm:spPr/>
    </dgm:pt>
    <dgm:pt modelId="{94B1A4A8-E306-42BB-8DAD-843739AC0C25}" type="pres">
      <dgm:prSet presAssocID="{3703C01C-0AA9-4E70-8461-D5D71F3C4FB9}" presName="bgRect" presStyleLbl="bgShp" presStyleIdx="2" presStyleCnt="5"/>
      <dgm:spPr/>
    </dgm:pt>
    <dgm:pt modelId="{E557F587-B2BA-4AB9-87CC-F6922E1C3529}" type="pres">
      <dgm:prSet presAssocID="{3703C01C-0AA9-4E70-8461-D5D71F3C4F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4D797BB0-345D-405F-89EA-534309C3235F}" type="pres">
      <dgm:prSet presAssocID="{3703C01C-0AA9-4E70-8461-D5D71F3C4FB9}" presName="spaceRect" presStyleCnt="0"/>
      <dgm:spPr/>
    </dgm:pt>
    <dgm:pt modelId="{A64B9C81-5E2B-47B1-B4F4-9DB26852B281}" type="pres">
      <dgm:prSet presAssocID="{3703C01C-0AA9-4E70-8461-D5D71F3C4FB9}" presName="parTx" presStyleLbl="revTx" presStyleIdx="2" presStyleCnt="5">
        <dgm:presLayoutVars>
          <dgm:chMax val="0"/>
          <dgm:chPref val="0"/>
        </dgm:presLayoutVars>
      </dgm:prSet>
      <dgm:spPr/>
    </dgm:pt>
    <dgm:pt modelId="{509CE717-326C-4B7F-9538-7064741241E5}" type="pres">
      <dgm:prSet presAssocID="{D67315B4-52C7-46DC-B36F-7848CE75663D}" presName="sibTrans" presStyleCnt="0"/>
      <dgm:spPr/>
    </dgm:pt>
    <dgm:pt modelId="{095CB441-AAED-427A-9D93-2B7A390A868A}" type="pres">
      <dgm:prSet presAssocID="{D50F6E88-421E-4280-9392-B78A6F1E9EE1}" presName="compNode" presStyleCnt="0"/>
      <dgm:spPr/>
    </dgm:pt>
    <dgm:pt modelId="{3E618088-15E8-4388-B983-1B7386CDDC40}" type="pres">
      <dgm:prSet presAssocID="{D50F6E88-421E-4280-9392-B78A6F1E9EE1}" presName="bgRect" presStyleLbl="bgShp" presStyleIdx="3" presStyleCnt="5"/>
      <dgm:spPr/>
    </dgm:pt>
    <dgm:pt modelId="{8BA85A02-5539-48A8-83C4-873A44BCFCCF}" type="pres">
      <dgm:prSet presAssocID="{D50F6E88-421E-4280-9392-B78A6F1E9E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DF3CBE0-017B-498F-B214-6F9F16900370}" type="pres">
      <dgm:prSet presAssocID="{D50F6E88-421E-4280-9392-B78A6F1E9EE1}" presName="spaceRect" presStyleCnt="0"/>
      <dgm:spPr/>
    </dgm:pt>
    <dgm:pt modelId="{BE600E5D-0D14-4682-96E3-F22436EDCE01}" type="pres">
      <dgm:prSet presAssocID="{D50F6E88-421E-4280-9392-B78A6F1E9EE1}" presName="parTx" presStyleLbl="revTx" presStyleIdx="3" presStyleCnt="5">
        <dgm:presLayoutVars>
          <dgm:chMax val="0"/>
          <dgm:chPref val="0"/>
        </dgm:presLayoutVars>
      </dgm:prSet>
      <dgm:spPr/>
    </dgm:pt>
    <dgm:pt modelId="{7ED13A89-7106-46EB-9397-174C02599A4E}" type="pres">
      <dgm:prSet presAssocID="{B3759B6E-D648-4977-978C-91C06DCDECE0}" presName="sibTrans" presStyleCnt="0"/>
      <dgm:spPr/>
    </dgm:pt>
    <dgm:pt modelId="{FB19A864-6B00-446D-B700-215254FC6AC5}" type="pres">
      <dgm:prSet presAssocID="{F0800994-5304-4390-8A6D-71E28BDE3A1C}" presName="compNode" presStyleCnt="0"/>
      <dgm:spPr/>
    </dgm:pt>
    <dgm:pt modelId="{F83C35E2-BE82-437A-83CB-5084B862E007}" type="pres">
      <dgm:prSet presAssocID="{F0800994-5304-4390-8A6D-71E28BDE3A1C}" presName="bgRect" presStyleLbl="bgShp" presStyleIdx="4" presStyleCnt="5"/>
      <dgm:spPr/>
    </dgm:pt>
    <dgm:pt modelId="{5CBE8B37-730F-4D57-A7DE-945738D0D305}" type="pres">
      <dgm:prSet presAssocID="{F0800994-5304-4390-8A6D-71E28BDE3A1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ACC2D29E-2D8D-41E8-8986-FFAE293AC319}" type="pres">
      <dgm:prSet presAssocID="{F0800994-5304-4390-8A6D-71E28BDE3A1C}" presName="spaceRect" presStyleCnt="0"/>
      <dgm:spPr/>
    </dgm:pt>
    <dgm:pt modelId="{B9378FCB-D78B-41D2-89E1-B2BCAD877F6E}" type="pres">
      <dgm:prSet presAssocID="{F0800994-5304-4390-8A6D-71E28BDE3A1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A2DAB24-6F90-42E5-90B1-71BFB91E819C}" srcId="{025034FE-2C82-449A-A3F2-1712F4FEDFA6}" destId="{D50F6E88-421E-4280-9392-B78A6F1E9EE1}" srcOrd="3" destOrd="0" parTransId="{D014870E-5D3C-4928-840A-7611475E27C8}" sibTransId="{B3759B6E-D648-4977-978C-91C06DCDECE0}"/>
    <dgm:cxn modelId="{156B2430-38DE-4F32-A898-ECB06D46B675}" type="presOf" srcId="{025034FE-2C82-449A-A3F2-1712F4FEDFA6}" destId="{2A40C068-34A6-454A-BD31-F5D4E0ACE572}" srcOrd="0" destOrd="0" presId="urn:microsoft.com/office/officeart/2018/2/layout/IconVerticalSolidList"/>
    <dgm:cxn modelId="{74C97960-7518-4C55-B1DC-3A49CD22DC6E}" type="presOf" srcId="{3703C01C-0AA9-4E70-8461-D5D71F3C4FB9}" destId="{A64B9C81-5E2B-47B1-B4F4-9DB26852B281}" srcOrd="0" destOrd="0" presId="urn:microsoft.com/office/officeart/2018/2/layout/IconVerticalSolidList"/>
    <dgm:cxn modelId="{09A78F45-5252-479C-B357-54602C9A0BB3}" type="presOf" srcId="{B42C8D00-7CC2-4385-AF4E-400BED5B96D6}" destId="{0EEADE70-3950-4773-8868-64E05BCFB85E}" srcOrd="0" destOrd="0" presId="urn:microsoft.com/office/officeart/2018/2/layout/IconVerticalSolidList"/>
    <dgm:cxn modelId="{E5F6EC4E-0A51-4B8A-901D-0B7205A289CC}" srcId="{025034FE-2C82-449A-A3F2-1712F4FEDFA6}" destId="{B42C8D00-7CC2-4385-AF4E-400BED5B96D6}" srcOrd="1" destOrd="0" parTransId="{1E770BB5-6B5C-441E-B431-52C02747DE48}" sibTransId="{FFFF3EA7-FD6D-47D5-8560-A7EF6E6B5D46}"/>
    <dgm:cxn modelId="{A754C972-28FD-4326-AE4D-5E77E2ADE9C0}" srcId="{025034FE-2C82-449A-A3F2-1712F4FEDFA6}" destId="{3703C01C-0AA9-4E70-8461-D5D71F3C4FB9}" srcOrd="2" destOrd="0" parTransId="{EE4E6D26-1A90-482E-ABFA-BB78A90A1630}" sibTransId="{D67315B4-52C7-46DC-B36F-7848CE75663D}"/>
    <dgm:cxn modelId="{4A0AAB91-DF85-4801-BBDE-497E3A6212C2}" type="presOf" srcId="{D50F6E88-421E-4280-9392-B78A6F1E9EE1}" destId="{BE600E5D-0D14-4682-96E3-F22436EDCE01}" srcOrd="0" destOrd="0" presId="urn:microsoft.com/office/officeart/2018/2/layout/IconVerticalSolidList"/>
    <dgm:cxn modelId="{26E12B92-6895-4160-8D54-F140729A8971}" type="presOf" srcId="{F0800994-5304-4390-8A6D-71E28BDE3A1C}" destId="{B9378FCB-D78B-41D2-89E1-B2BCAD877F6E}" srcOrd="0" destOrd="0" presId="urn:microsoft.com/office/officeart/2018/2/layout/IconVerticalSolidList"/>
    <dgm:cxn modelId="{E42C80B7-8F39-4ED0-8911-F14DBCD77AC8}" srcId="{025034FE-2C82-449A-A3F2-1712F4FEDFA6}" destId="{F0800994-5304-4390-8A6D-71E28BDE3A1C}" srcOrd="4" destOrd="0" parTransId="{F70F95A5-BD25-42D4-B904-91267AAE20FC}" sibTransId="{E25DD693-572A-4B66-AE1A-30B870972FC0}"/>
    <dgm:cxn modelId="{54BDC4B8-4142-4DFB-8E71-FE8D065B333C}" type="presOf" srcId="{77E2D9E3-3E82-4C7B-BB00-F70AF7187309}" destId="{AB83F324-9BB8-4CA9-B796-7B2E5599D703}" srcOrd="0" destOrd="0" presId="urn:microsoft.com/office/officeart/2018/2/layout/IconVerticalSolidList"/>
    <dgm:cxn modelId="{0FBB19DF-9924-403F-930A-A8A3F35B74CC}" srcId="{025034FE-2C82-449A-A3F2-1712F4FEDFA6}" destId="{77E2D9E3-3E82-4C7B-BB00-F70AF7187309}" srcOrd="0" destOrd="0" parTransId="{A3921019-2515-4CD5-82CA-FB04506EFF9E}" sibTransId="{F26EC1CC-A7E6-4A2C-9E5B-74AB1F88970E}"/>
    <dgm:cxn modelId="{639FAB02-4FE4-415F-B26D-842B36E6F78E}" type="presParOf" srcId="{2A40C068-34A6-454A-BD31-F5D4E0ACE572}" destId="{08DEF3C6-B7F0-4CC1-B398-A4794FAC518E}" srcOrd="0" destOrd="0" presId="urn:microsoft.com/office/officeart/2018/2/layout/IconVerticalSolidList"/>
    <dgm:cxn modelId="{82F0B82A-BA5F-41D2-A641-0E706109678B}" type="presParOf" srcId="{08DEF3C6-B7F0-4CC1-B398-A4794FAC518E}" destId="{9A04529F-80E1-4964-B26E-DF93FB923B8F}" srcOrd="0" destOrd="0" presId="urn:microsoft.com/office/officeart/2018/2/layout/IconVerticalSolidList"/>
    <dgm:cxn modelId="{39434478-AF99-4DEF-9829-6FA82BE3A6E6}" type="presParOf" srcId="{08DEF3C6-B7F0-4CC1-B398-A4794FAC518E}" destId="{D91D3C94-6A05-4FC1-A933-C5B037D70351}" srcOrd="1" destOrd="0" presId="urn:microsoft.com/office/officeart/2018/2/layout/IconVerticalSolidList"/>
    <dgm:cxn modelId="{65D6EB48-1525-4CC4-B999-7196E60B36D8}" type="presParOf" srcId="{08DEF3C6-B7F0-4CC1-B398-A4794FAC518E}" destId="{75A8B1B2-B644-4AE9-9A66-1D88E3941E57}" srcOrd="2" destOrd="0" presId="urn:microsoft.com/office/officeart/2018/2/layout/IconVerticalSolidList"/>
    <dgm:cxn modelId="{79863286-EF5B-4841-AB92-994EDEA149DE}" type="presParOf" srcId="{08DEF3C6-B7F0-4CC1-B398-A4794FAC518E}" destId="{AB83F324-9BB8-4CA9-B796-7B2E5599D703}" srcOrd="3" destOrd="0" presId="urn:microsoft.com/office/officeart/2018/2/layout/IconVerticalSolidList"/>
    <dgm:cxn modelId="{BF420A61-F8C4-4E04-95CF-FC1A2238D411}" type="presParOf" srcId="{2A40C068-34A6-454A-BD31-F5D4E0ACE572}" destId="{2FB1C05F-F908-4B00-8D94-CB0F1CBDAACC}" srcOrd="1" destOrd="0" presId="urn:microsoft.com/office/officeart/2018/2/layout/IconVerticalSolidList"/>
    <dgm:cxn modelId="{F612872B-157C-49EB-BBF9-DCD725FD895A}" type="presParOf" srcId="{2A40C068-34A6-454A-BD31-F5D4E0ACE572}" destId="{C50B243C-02E1-482F-A4B7-6AEE467239E6}" srcOrd="2" destOrd="0" presId="urn:microsoft.com/office/officeart/2018/2/layout/IconVerticalSolidList"/>
    <dgm:cxn modelId="{4751E8E4-DFC4-438F-B32A-454B8789E2DC}" type="presParOf" srcId="{C50B243C-02E1-482F-A4B7-6AEE467239E6}" destId="{B346211F-1C54-42A5-B11D-46EFA593B118}" srcOrd="0" destOrd="0" presId="urn:microsoft.com/office/officeart/2018/2/layout/IconVerticalSolidList"/>
    <dgm:cxn modelId="{D8E2E2FB-6BFE-43A6-81EC-02C7E7BD2F2E}" type="presParOf" srcId="{C50B243C-02E1-482F-A4B7-6AEE467239E6}" destId="{9FE2F425-47D8-4255-BCF1-1D8BB27B94C7}" srcOrd="1" destOrd="0" presId="urn:microsoft.com/office/officeart/2018/2/layout/IconVerticalSolidList"/>
    <dgm:cxn modelId="{ACB3DA5F-11BD-400E-A11A-32540C9AEED4}" type="presParOf" srcId="{C50B243C-02E1-482F-A4B7-6AEE467239E6}" destId="{3A7740DD-9725-4976-9896-12EC7F72F162}" srcOrd="2" destOrd="0" presId="urn:microsoft.com/office/officeart/2018/2/layout/IconVerticalSolidList"/>
    <dgm:cxn modelId="{4E419709-EAB7-41B3-B215-277FDFA668CE}" type="presParOf" srcId="{C50B243C-02E1-482F-A4B7-6AEE467239E6}" destId="{0EEADE70-3950-4773-8868-64E05BCFB85E}" srcOrd="3" destOrd="0" presId="urn:microsoft.com/office/officeart/2018/2/layout/IconVerticalSolidList"/>
    <dgm:cxn modelId="{BB3C4647-A760-4579-B77F-F551696FF430}" type="presParOf" srcId="{2A40C068-34A6-454A-BD31-F5D4E0ACE572}" destId="{75F0EF96-4951-422F-8976-B0C885196289}" srcOrd="3" destOrd="0" presId="urn:microsoft.com/office/officeart/2018/2/layout/IconVerticalSolidList"/>
    <dgm:cxn modelId="{0BB857CB-73E4-4938-92ED-D4A29160F418}" type="presParOf" srcId="{2A40C068-34A6-454A-BD31-F5D4E0ACE572}" destId="{1EC6FB5D-9C5B-4D5B-AD1B-41492EAAC7A5}" srcOrd="4" destOrd="0" presId="urn:microsoft.com/office/officeart/2018/2/layout/IconVerticalSolidList"/>
    <dgm:cxn modelId="{045BD281-D1BA-4FEA-B00D-AF458282D67F}" type="presParOf" srcId="{1EC6FB5D-9C5B-4D5B-AD1B-41492EAAC7A5}" destId="{94B1A4A8-E306-42BB-8DAD-843739AC0C25}" srcOrd="0" destOrd="0" presId="urn:microsoft.com/office/officeart/2018/2/layout/IconVerticalSolidList"/>
    <dgm:cxn modelId="{76A8F24D-393A-4D04-97CE-1D26A416396A}" type="presParOf" srcId="{1EC6FB5D-9C5B-4D5B-AD1B-41492EAAC7A5}" destId="{E557F587-B2BA-4AB9-87CC-F6922E1C3529}" srcOrd="1" destOrd="0" presId="urn:microsoft.com/office/officeart/2018/2/layout/IconVerticalSolidList"/>
    <dgm:cxn modelId="{BD6C159E-46B3-4D7D-B1C9-D1458404B33D}" type="presParOf" srcId="{1EC6FB5D-9C5B-4D5B-AD1B-41492EAAC7A5}" destId="{4D797BB0-345D-405F-89EA-534309C3235F}" srcOrd="2" destOrd="0" presId="urn:microsoft.com/office/officeart/2018/2/layout/IconVerticalSolidList"/>
    <dgm:cxn modelId="{A10B42B4-8199-47F8-8FC9-CD6D414CC5BD}" type="presParOf" srcId="{1EC6FB5D-9C5B-4D5B-AD1B-41492EAAC7A5}" destId="{A64B9C81-5E2B-47B1-B4F4-9DB26852B281}" srcOrd="3" destOrd="0" presId="urn:microsoft.com/office/officeart/2018/2/layout/IconVerticalSolidList"/>
    <dgm:cxn modelId="{8598E260-8238-4F82-8043-FE1492726519}" type="presParOf" srcId="{2A40C068-34A6-454A-BD31-F5D4E0ACE572}" destId="{509CE717-326C-4B7F-9538-7064741241E5}" srcOrd="5" destOrd="0" presId="urn:microsoft.com/office/officeart/2018/2/layout/IconVerticalSolidList"/>
    <dgm:cxn modelId="{A8242A98-94D3-4425-B4AE-6251EA901D42}" type="presParOf" srcId="{2A40C068-34A6-454A-BD31-F5D4E0ACE572}" destId="{095CB441-AAED-427A-9D93-2B7A390A868A}" srcOrd="6" destOrd="0" presId="urn:microsoft.com/office/officeart/2018/2/layout/IconVerticalSolidList"/>
    <dgm:cxn modelId="{16B73578-FC2B-4281-8C7A-0E6F85E74953}" type="presParOf" srcId="{095CB441-AAED-427A-9D93-2B7A390A868A}" destId="{3E618088-15E8-4388-B983-1B7386CDDC40}" srcOrd="0" destOrd="0" presId="urn:microsoft.com/office/officeart/2018/2/layout/IconVerticalSolidList"/>
    <dgm:cxn modelId="{05409B4C-9A4C-4444-9B6F-3314E276B52A}" type="presParOf" srcId="{095CB441-AAED-427A-9D93-2B7A390A868A}" destId="{8BA85A02-5539-48A8-83C4-873A44BCFCCF}" srcOrd="1" destOrd="0" presId="urn:microsoft.com/office/officeart/2018/2/layout/IconVerticalSolidList"/>
    <dgm:cxn modelId="{11F94CB5-AADA-403B-A3F3-61109481801A}" type="presParOf" srcId="{095CB441-AAED-427A-9D93-2B7A390A868A}" destId="{DDF3CBE0-017B-498F-B214-6F9F16900370}" srcOrd="2" destOrd="0" presId="urn:microsoft.com/office/officeart/2018/2/layout/IconVerticalSolidList"/>
    <dgm:cxn modelId="{588D4577-BCC6-4FE7-8CAF-B4D275A7CDAA}" type="presParOf" srcId="{095CB441-AAED-427A-9D93-2B7A390A868A}" destId="{BE600E5D-0D14-4682-96E3-F22436EDCE01}" srcOrd="3" destOrd="0" presId="urn:microsoft.com/office/officeart/2018/2/layout/IconVerticalSolidList"/>
    <dgm:cxn modelId="{FDD50656-FA36-4CDC-8A78-813C093B0A61}" type="presParOf" srcId="{2A40C068-34A6-454A-BD31-F5D4E0ACE572}" destId="{7ED13A89-7106-46EB-9397-174C02599A4E}" srcOrd="7" destOrd="0" presId="urn:microsoft.com/office/officeart/2018/2/layout/IconVerticalSolidList"/>
    <dgm:cxn modelId="{2E8886B8-5227-4CE0-B7B5-2801E5A403EB}" type="presParOf" srcId="{2A40C068-34A6-454A-BD31-F5D4E0ACE572}" destId="{FB19A864-6B00-446D-B700-215254FC6AC5}" srcOrd="8" destOrd="0" presId="urn:microsoft.com/office/officeart/2018/2/layout/IconVerticalSolidList"/>
    <dgm:cxn modelId="{6C695C27-8794-4553-8CC9-BEE22A10D1A3}" type="presParOf" srcId="{FB19A864-6B00-446D-B700-215254FC6AC5}" destId="{F83C35E2-BE82-437A-83CB-5084B862E007}" srcOrd="0" destOrd="0" presId="urn:microsoft.com/office/officeart/2018/2/layout/IconVerticalSolidList"/>
    <dgm:cxn modelId="{95D7F2EF-514D-4D03-85E4-6BA9281FD185}" type="presParOf" srcId="{FB19A864-6B00-446D-B700-215254FC6AC5}" destId="{5CBE8B37-730F-4D57-A7DE-945738D0D305}" srcOrd="1" destOrd="0" presId="urn:microsoft.com/office/officeart/2018/2/layout/IconVerticalSolidList"/>
    <dgm:cxn modelId="{5E221823-E2CE-40ED-84CA-B1DF54811F23}" type="presParOf" srcId="{FB19A864-6B00-446D-B700-215254FC6AC5}" destId="{ACC2D29E-2D8D-41E8-8986-FFAE293AC319}" srcOrd="2" destOrd="0" presId="urn:microsoft.com/office/officeart/2018/2/layout/IconVerticalSolidList"/>
    <dgm:cxn modelId="{32864B70-0E72-476F-976B-DA0674A92DA8}" type="presParOf" srcId="{FB19A864-6B00-446D-B700-215254FC6AC5}" destId="{B9378FCB-D78B-41D2-89E1-B2BCAD877F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3F5E5A-BA71-4018-A377-A515759950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7B07F1-A178-490D-AAF6-DD709FC1B181}">
      <dgm:prSet/>
      <dgm:spPr/>
      <dgm:t>
        <a:bodyPr/>
        <a:lstStyle/>
        <a:p>
          <a:r>
            <a:rPr lang="en-US"/>
            <a:t>Home page with introduction  and personal branding </a:t>
          </a:r>
        </a:p>
      </dgm:t>
    </dgm:pt>
    <dgm:pt modelId="{C0774ADA-7B2E-4FD6-9E7F-D39A8C8B6BF1}" type="parTrans" cxnId="{EF6B8F12-FB39-490E-899F-58BB1B77DFA4}">
      <dgm:prSet/>
      <dgm:spPr/>
      <dgm:t>
        <a:bodyPr/>
        <a:lstStyle/>
        <a:p>
          <a:endParaRPr lang="en-US"/>
        </a:p>
      </dgm:t>
    </dgm:pt>
    <dgm:pt modelId="{FD59B8D0-5BE3-43B9-8BCF-D676595830D5}" type="sibTrans" cxnId="{EF6B8F12-FB39-490E-899F-58BB1B77DFA4}">
      <dgm:prSet/>
      <dgm:spPr/>
      <dgm:t>
        <a:bodyPr/>
        <a:lstStyle/>
        <a:p>
          <a:endParaRPr lang="en-US"/>
        </a:p>
      </dgm:t>
    </dgm:pt>
    <dgm:pt modelId="{99E817BE-9765-4D06-BD3E-7A85B841EBD2}">
      <dgm:prSet/>
      <dgm:spPr/>
      <dgm:t>
        <a:bodyPr/>
        <a:lstStyle/>
        <a:p>
          <a:r>
            <a:rPr lang="en-US"/>
            <a:t>About me section (boi,skills,certificate)</a:t>
          </a:r>
        </a:p>
      </dgm:t>
    </dgm:pt>
    <dgm:pt modelId="{FF0F0858-4B91-491D-9046-7E1C5A9A6544}" type="parTrans" cxnId="{A477DE74-50AD-4BB8-8537-0BE68641FA27}">
      <dgm:prSet/>
      <dgm:spPr/>
      <dgm:t>
        <a:bodyPr/>
        <a:lstStyle/>
        <a:p>
          <a:endParaRPr lang="en-US"/>
        </a:p>
      </dgm:t>
    </dgm:pt>
    <dgm:pt modelId="{5CF0CA34-6AB9-41A1-A8F5-5821E246BAF3}" type="sibTrans" cxnId="{A477DE74-50AD-4BB8-8537-0BE68641FA27}">
      <dgm:prSet/>
      <dgm:spPr/>
      <dgm:t>
        <a:bodyPr/>
        <a:lstStyle/>
        <a:p>
          <a:endParaRPr lang="en-US"/>
        </a:p>
      </dgm:t>
    </dgm:pt>
    <dgm:pt modelId="{7D40D275-7396-46D8-93C9-A4AE26415A35}">
      <dgm:prSet/>
      <dgm:spPr/>
      <dgm:t>
        <a:bodyPr/>
        <a:lstStyle/>
        <a:p>
          <a:r>
            <a:rPr lang="en-US"/>
            <a:t>Responsive design:Mobile friendly</a:t>
          </a:r>
        </a:p>
      </dgm:t>
    </dgm:pt>
    <dgm:pt modelId="{6CC90C89-08EB-4463-871D-1BA214A2254A}" type="parTrans" cxnId="{BE5FB42B-130C-4C94-8B17-9A79AEDCE02B}">
      <dgm:prSet/>
      <dgm:spPr/>
      <dgm:t>
        <a:bodyPr/>
        <a:lstStyle/>
        <a:p>
          <a:endParaRPr lang="en-US"/>
        </a:p>
      </dgm:t>
    </dgm:pt>
    <dgm:pt modelId="{7CC30E9D-2AC9-4B88-97ED-3252ED6F1107}" type="sibTrans" cxnId="{BE5FB42B-130C-4C94-8B17-9A79AEDCE02B}">
      <dgm:prSet/>
      <dgm:spPr/>
      <dgm:t>
        <a:bodyPr/>
        <a:lstStyle/>
        <a:p>
          <a:endParaRPr lang="en-US"/>
        </a:p>
      </dgm:t>
    </dgm:pt>
    <dgm:pt modelId="{4CBFF49D-A3D4-408B-9A8B-29BDC20A42AA}">
      <dgm:prSet/>
      <dgm:spPr/>
      <dgm:t>
        <a:bodyPr/>
        <a:lstStyle/>
        <a:p>
          <a:r>
            <a:rPr lang="en-US"/>
            <a:t>Portfolio project:(image,link,features)</a:t>
          </a:r>
        </a:p>
      </dgm:t>
    </dgm:pt>
    <dgm:pt modelId="{361F99B9-41F9-4239-B8E6-AA5BEEA201EA}" type="parTrans" cxnId="{BE76E4FA-66BE-4CEF-BF4D-74F7FB62E457}">
      <dgm:prSet/>
      <dgm:spPr/>
      <dgm:t>
        <a:bodyPr/>
        <a:lstStyle/>
        <a:p>
          <a:endParaRPr lang="en-US"/>
        </a:p>
      </dgm:t>
    </dgm:pt>
    <dgm:pt modelId="{CD425C98-0FD4-4517-AB63-23447968BF34}" type="sibTrans" cxnId="{BE76E4FA-66BE-4CEF-BF4D-74F7FB62E457}">
      <dgm:prSet/>
      <dgm:spPr/>
      <dgm:t>
        <a:bodyPr/>
        <a:lstStyle/>
        <a:p>
          <a:endParaRPr lang="en-US"/>
        </a:p>
      </dgm:t>
    </dgm:pt>
    <dgm:pt modelId="{0FE5B8BE-CD63-43B1-ADBC-9AF1330B1E91}" type="pres">
      <dgm:prSet presAssocID="{CB3F5E5A-BA71-4018-A377-A515759950B4}" presName="root" presStyleCnt="0">
        <dgm:presLayoutVars>
          <dgm:dir/>
          <dgm:resizeHandles val="exact"/>
        </dgm:presLayoutVars>
      </dgm:prSet>
      <dgm:spPr/>
    </dgm:pt>
    <dgm:pt modelId="{83C56310-8277-4D4B-90BE-066954F1EC37}" type="pres">
      <dgm:prSet presAssocID="{A57B07F1-A178-490D-AAF6-DD709FC1B181}" presName="compNode" presStyleCnt="0"/>
      <dgm:spPr/>
    </dgm:pt>
    <dgm:pt modelId="{91F0CA0C-10D1-4F89-A103-592F87C225AB}" type="pres">
      <dgm:prSet presAssocID="{A57B07F1-A178-490D-AAF6-DD709FC1B181}" presName="bgRect" presStyleLbl="bgShp" presStyleIdx="0" presStyleCnt="4"/>
      <dgm:spPr/>
    </dgm:pt>
    <dgm:pt modelId="{756B9382-5E8E-4B92-8345-826AE32D56C4}" type="pres">
      <dgm:prSet presAssocID="{A57B07F1-A178-490D-AAF6-DD709FC1B1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C16B167D-D5DC-407C-BC32-80920BE75410}" type="pres">
      <dgm:prSet presAssocID="{A57B07F1-A178-490D-AAF6-DD709FC1B181}" presName="spaceRect" presStyleCnt="0"/>
      <dgm:spPr/>
    </dgm:pt>
    <dgm:pt modelId="{27082AF5-D632-4701-B32A-3DF0814DEA47}" type="pres">
      <dgm:prSet presAssocID="{A57B07F1-A178-490D-AAF6-DD709FC1B181}" presName="parTx" presStyleLbl="revTx" presStyleIdx="0" presStyleCnt="4">
        <dgm:presLayoutVars>
          <dgm:chMax val="0"/>
          <dgm:chPref val="0"/>
        </dgm:presLayoutVars>
      </dgm:prSet>
      <dgm:spPr/>
    </dgm:pt>
    <dgm:pt modelId="{30114CAE-0978-4ACE-AED6-CCFF0C7DEA6D}" type="pres">
      <dgm:prSet presAssocID="{FD59B8D0-5BE3-43B9-8BCF-D676595830D5}" presName="sibTrans" presStyleCnt="0"/>
      <dgm:spPr/>
    </dgm:pt>
    <dgm:pt modelId="{FEC116CB-8DC7-436B-AA13-038BFA1A24BD}" type="pres">
      <dgm:prSet presAssocID="{99E817BE-9765-4D06-BD3E-7A85B841EBD2}" presName="compNode" presStyleCnt="0"/>
      <dgm:spPr/>
    </dgm:pt>
    <dgm:pt modelId="{AFF201E2-D734-4938-BB6D-107FF67EEEB2}" type="pres">
      <dgm:prSet presAssocID="{99E817BE-9765-4D06-BD3E-7A85B841EBD2}" presName="bgRect" presStyleLbl="bgShp" presStyleIdx="1" presStyleCnt="4"/>
      <dgm:spPr/>
    </dgm:pt>
    <dgm:pt modelId="{B9AB89D9-4AA3-4A3F-BBCC-72D4F1A6C66A}" type="pres">
      <dgm:prSet presAssocID="{99E817BE-9765-4D06-BD3E-7A85B841EB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2E9E4AD6-C7BF-41BF-8701-08645DFC336B}" type="pres">
      <dgm:prSet presAssocID="{99E817BE-9765-4D06-BD3E-7A85B841EBD2}" presName="spaceRect" presStyleCnt="0"/>
      <dgm:spPr/>
    </dgm:pt>
    <dgm:pt modelId="{16C74968-20BA-4EA4-83F0-232B1EC75DD5}" type="pres">
      <dgm:prSet presAssocID="{99E817BE-9765-4D06-BD3E-7A85B841EBD2}" presName="parTx" presStyleLbl="revTx" presStyleIdx="1" presStyleCnt="4">
        <dgm:presLayoutVars>
          <dgm:chMax val="0"/>
          <dgm:chPref val="0"/>
        </dgm:presLayoutVars>
      </dgm:prSet>
      <dgm:spPr/>
    </dgm:pt>
    <dgm:pt modelId="{1E3DC346-F411-4AE8-AE89-BCEAF8DBB377}" type="pres">
      <dgm:prSet presAssocID="{5CF0CA34-6AB9-41A1-A8F5-5821E246BAF3}" presName="sibTrans" presStyleCnt="0"/>
      <dgm:spPr/>
    </dgm:pt>
    <dgm:pt modelId="{6B27FEFC-2BC5-42F1-B1B5-7BDBDFCE1E33}" type="pres">
      <dgm:prSet presAssocID="{7D40D275-7396-46D8-93C9-A4AE26415A35}" presName="compNode" presStyleCnt="0"/>
      <dgm:spPr/>
    </dgm:pt>
    <dgm:pt modelId="{E9D5B03F-86EE-4F99-8707-042D7E877370}" type="pres">
      <dgm:prSet presAssocID="{7D40D275-7396-46D8-93C9-A4AE26415A35}" presName="bgRect" presStyleLbl="bgShp" presStyleIdx="2" presStyleCnt="4"/>
      <dgm:spPr/>
    </dgm:pt>
    <dgm:pt modelId="{42911B09-DF54-46B6-B1C0-9CB44C293EB4}" type="pres">
      <dgm:prSet presAssocID="{7D40D275-7396-46D8-93C9-A4AE26415A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39789FC-7989-423E-A2A5-E21B7C4B820B}" type="pres">
      <dgm:prSet presAssocID="{7D40D275-7396-46D8-93C9-A4AE26415A35}" presName="spaceRect" presStyleCnt="0"/>
      <dgm:spPr/>
    </dgm:pt>
    <dgm:pt modelId="{F77857F5-030F-479E-89E1-62E98263C131}" type="pres">
      <dgm:prSet presAssocID="{7D40D275-7396-46D8-93C9-A4AE26415A35}" presName="parTx" presStyleLbl="revTx" presStyleIdx="2" presStyleCnt="4">
        <dgm:presLayoutVars>
          <dgm:chMax val="0"/>
          <dgm:chPref val="0"/>
        </dgm:presLayoutVars>
      </dgm:prSet>
      <dgm:spPr/>
    </dgm:pt>
    <dgm:pt modelId="{72643787-0099-4395-8673-B9F4301A8436}" type="pres">
      <dgm:prSet presAssocID="{7CC30E9D-2AC9-4B88-97ED-3252ED6F1107}" presName="sibTrans" presStyleCnt="0"/>
      <dgm:spPr/>
    </dgm:pt>
    <dgm:pt modelId="{E31413AE-EE97-4A97-A5CD-76C6FC0D956B}" type="pres">
      <dgm:prSet presAssocID="{4CBFF49D-A3D4-408B-9A8B-29BDC20A42AA}" presName="compNode" presStyleCnt="0"/>
      <dgm:spPr/>
    </dgm:pt>
    <dgm:pt modelId="{D1420903-F0EC-42B4-9C82-D137CFA574DA}" type="pres">
      <dgm:prSet presAssocID="{4CBFF49D-A3D4-408B-9A8B-29BDC20A42AA}" presName="bgRect" presStyleLbl="bgShp" presStyleIdx="3" presStyleCnt="4"/>
      <dgm:spPr/>
    </dgm:pt>
    <dgm:pt modelId="{31613593-9262-49F5-8BE2-CF0385FE7B8C}" type="pres">
      <dgm:prSet presAssocID="{4CBFF49D-A3D4-408B-9A8B-29BDC20A42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014724A-CB11-46E3-BE7B-9A141272AFA0}" type="pres">
      <dgm:prSet presAssocID="{4CBFF49D-A3D4-408B-9A8B-29BDC20A42AA}" presName="spaceRect" presStyleCnt="0"/>
      <dgm:spPr/>
    </dgm:pt>
    <dgm:pt modelId="{B46737DD-FA2A-4C1A-84E1-C211B26E6B1B}" type="pres">
      <dgm:prSet presAssocID="{4CBFF49D-A3D4-408B-9A8B-29BDC20A42A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F6B8F12-FB39-490E-899F-58BB1B77DFA4}" srcId="{CB3F5E5A-BA71-4018-A377-A515759950B4}" destId="{A57B07F1-A178-490D-AAF6-DD709FC1B181}" srcOrd="0" destOrd="0" parTransId="{C0774ADA-7B2E-4FD6-9E7F-D39A8C8B6BF1}" sibTransId="{FD59B8D0-5BE3-43B9-8BCF-D676595830D5}"/>
    <dgm:cxn modelId="{BE5FB42B-130C-4C94-8B17-9A79AEDCE02B}" srcId="{CB3F5E5A-BA71-4018-A377-A515759950B4}" destId="{7D40D275-7396-46D8-93C9-A4AE26415A35}" srcOrd="2" destOrd="0" parTransId="{6CC90C89-08EB-4463-871D-1BA214A2254A}" sibTransId="{7CC30E9D-2AC9-4B88-97ED-3252ED6F1107}"/>
    <dgm:cxn modelId="{6C1F642E-7958-4D5B-8676-C96B7F284FF2}" type="presOf" srcId="{4CBFF49D-A3D4-408B-9A8B-29BDC20A42AA}" destId="{B46737DD-FA2A-4C1A-84E1-C211B26E6B1B}" srcOrd="0" destOrd="0" presId="urn:microsoft.com/office/officeart/2018/2/layout/IconVerticalSolidList"/>
    <dgm:cxn modelId="{A477DE74-50AD-4BB8-8537-0BE68641FA27}" srcId="{CB3F5E5A-BA71-4018-A377-A515759950B4}" destId="{99E817BE-9765-4D06-BD3E-7A85B841EBD2}" srcOrd="1" destOrd="0" parTransId="{FF0F0858-4B91-491D-9046-7E1C5A9A6544}" sibTransId="{5CF0CA34-6AB9-41A1-A8F5-5821E246BAF3}"/>
    <dgm:cxn modelId="{26F70C82-3E14-4B6D-9A00-2AE46A12EECB}" type="presOf" srcId="{99E817BE-9765-4D06-BD3E-7A85B841EBD2}" destId="{16C74968-20BA-4EA4-83F0-232B1EC75DD5}" srcOrd="0" destOrd="0" presId="urn:microsoft.com/office/officeart/2018/2/layout/IconVerticalSolidList"/>
    <dgm:cxn modelId="{C2139FC7-A893-45E5-BE59-966FB709B865}" type="presOf" srcId="{A57B07F1-A178-490D-AAF6-DD709FC1B181}" destId="{27082AF5-D632-4701-B32A-3DF0814DEA47}" srcOrd="0" destOrd="0" presId="urn:microsoft.com/office/officeart/2018/2/layout/IconVerticalSolidList"/>
    <dgm:cxn modelId="{F9A7B5D4-892A-4919-A8A8-FCB17D6C9E92}" type="presOf" srcId="{7D40D275-7396-46D8-93C9-A4AE26415A35}" destId="{F77857F5-030F-479E-89E1-62E98263C131}" srcOrd="0" destOrd="0" presId="urn:microsoft.com/office/officeart/2018/2/layout/IconVerticalSolidList"/>
    <dgm:cxn modelId="{BE76E4FA-66BE-4CEF-BF4D-74F7FB62E457}" srcId="{CB3F5E5A-BA71-4018-A377-A515759950B4}" destId="{4CBFF49D-A3D4-408B-9A8B-29BDC20A42AA}" srcOrd="3" destOrd="0" parTransId="{361F99B9-41F9-4239-B8E6-AA5BEEA201EA}" sibTransId="{CD425C98-0FD4-4517-AB63-23447968BF34}"/>
    <dgm:cxn modelId="{C6FF4AFF-E88E-449C-BA7B-F78FCCF0D198}" type="presOf" srcId="{CB3F5E5A-BA71-4018-A377-A515759950B4}" destId="{0FE5B8BE-CD63-43B1-ADBC-9AF1330B1E91}" srcOrd="0" destOrd="0" presId="urn:microsoft.com/office/officeart/2018/2/layout/IconVerticalSolidList"/>
    <dgm:cxn modelId="{C6F538FD-D818-4CC3-96ED-9A119F9E97B0}" type="presParOf" srcId="{0FE5B8BE-CD63-43B1-ADBC-9AF1330B1E91}" destId="{83C56310-8277-4D4B-90BE-066954F1EC37}" srcOrd="0" destOrd="0" presId="urn:microsoft.com/office/officeart/2018/2/layout/IconVerticalSolidList"/>
    <dgm:cxn modelId="{7B519AB3-ADF8-4F18-A6A3-7764E66EA4C2}" type="presParOf" srcId="{83C56310-8277-4D4B-90BE-066954F1EC37}" destId="{91F0CA0C-10D1-4F89-A103-592F87C225AB}" srcOrd="0" destOrd="0" presId="urn:microsoft.com/office/officeart/2018/2/layout/IconVerticalSolidList"/>
    <dgm:cxn modelId="{13A94196-5FB2-47EE-8C94-511DE7D700DE}" type="presParOf" srcId="{83C56310-8277-4D4B-90BE-066954F1EC37}" destId="{756B9382-5E8E-4B92-8345-826AE32D56C4}" srcOrd="1" destOrd="0" presId="urn:microsoft.com/office/officeart/2018/2/layout/IconVerticalSolidList"/>
    <dgm:cxn modelId="{4EBDFB9B-1ADD-488D-8945-86A031BC68D4}" type="presParOf" srcId="{83C56310-8277-4D4B-90BE-066954F1EC37}" destId="{C16B167D-D5DC-407C-BC32-80920BE75410}" srcOrd="2" destOrd="0" presId="urn:microsoft.com/office/officeart/2018/2/layout/IconVerticalSolidList"/>
    <dgm:cxn modelId="{9F2C2796-9267-4254-8F57-12D02A5D119B}" type="presParOf" srcId="{83C56310-8277-4D4B-90BE-066954F1EC37}" destId="{27082AF5-D632-4701-B32A-3DF0814DEA47}" srcOrd="3" destOrd="0" presId="urn:microsoft.com/office/officeart/2018/2/layout/IconVerticalSolidList"/>
    <dgm:cxn modelId="{51D1EA49-9FD8-4A55-B4B3-C291FCBC8B8D}" type="presParOf" srcId="{0FE5B8BE-CD63-43B1-ADBC-9AF1330B1E91}" destId="{30114CAE-0978-4ACE-AED6-CCFF0C7DEA6D}" srcOrd="1" destOrd="0" presId="urn:microsoft.com/office/officeart/2018/2/layout/IconVerticalSolidList"/>
    <dgm:cxn modelId="{6076808B-50AA-4A16-834F-134DC0A6B7FF}" type="presParOf" srcId="{0FE5B8BE-CD63-43B1-ADBC-9AF1330B1E91}" destId="{FEC116CB-8DC7-436B-AA13-038BFA1A24BD}" srcOrd="2" destOrd="0" presId="urn:microsoft.com/office/officeart/2018/2/layout/IconVerticalSolidList"/>
    <dgm:cxn modelId="{14403B32-128D-4FCA-A5C2-8EFBAECE8368}" type="presParOf" srcId="{FEC116CB-8DC7-436B-AA13-038BFA1A24BD}" destId="{AFF201E2-D734-4938-BB6D-107FF67EEEB2}" srcOrd="0" destOrd="0" presId="urn:microsoft.com/office/officeart/2018/2/layout/IconVerticalSolidList"/>
    <dgm:cxn modelId="{99F784DC-4EDD-484E-95A4-F5D7F55E0209}" type="presParOf" srcId="{FEC116CB-8DC7-436B-AA13-038BFA1A24BD}" destId="{B9AB89D9-4AA3-4A3F-BBCC-72D4F1A6C66A}" srcOrd="1" destOrd="0" presId="urn:microsoft.com/office/officeart/2018/2/layout/IconVerticalSolidList"/>
    <dgm:cxn modelId="{E751E33D-B5A3-49A6-A756-6DB24857E084}" type="presParOf" srcId="{FEC116CB-8DC7-436B-AA13-038BFA1A24BD}" destId="{2E9E4AD6-C7BF-41BF-8701-08645DFC336B}" srcOrd="2" destOrd="0" presId="urn:microsoft.com/office/officeart/2018/2/layout/IconVerticalSolidList"/>
    <dgm:cxn modelId="{05564FEF-7DE5-42A8-A55F-46F08F6A8C47}" type="presParOf" srcId="{FEC116CB-8DC7-436B-AA13-038BFA1A24BD}" destId="{16C74968-20BA-4EA4-83F0-232B1EC75DD5}" srcOrd="3" destOrd="0" presId="urn:microsoft.com/office/officeart/2018/2/layout/IconVerticalSolidList"/>
    <dgm:cxn modelId="{0951BFF8-5395-4202-A685-93D9E7BDBB45}" type="presParOf" srcId="{0FE5B8BE-CD63-43B1-ADBC-9AF1330B1E91}" destId="{1E3DC346-F411-4AE8-AE89-BCEAF8DBB377}" srcOrd="3" destOrd="0" presId="urn:microsoft.com/office/officeart/2018/2/layout/IconVerticalSolidList"/>
    <dgm:cxn modelId="{500C5AB0-1FA8-4C6F-A0CE-36915D237C50}" type="presParOf" srcId="{0FE5B8BE-CD63-43B1-ADBC-9AF1330B1E91}" destId="{6B27FEFC-2BC5-42F1-B1B5-7BDBDFCE1E33}" srcOrd="4" destOrd="0" presId="urn:microsoft.com/office/officeart/2018/2/layout/IconVerticalSolidList"/>
    <dgm:cxn modelId="{5303E329-3E3F-4A39-B3F6-17CF88B28110}" type="presParOf" srcId="{6B27FEFC-2BC5-42F1-B1B5-7BDBDFCE1E33}" destId="{E9D5B03F-86EE-4F99-8707-042D7E877370}" srcOrd="0" destOrd="0" presId="urn:microsoft.com/office/officeart/2018/2/layout/IconVerticalSolidList"/>
    <dgm:cxn modelId="{39FD579C-B2EC-4697-8B3E-A0833CEA9D52}" type="presParOf" srcId="{6B27FEFC-2BC5-42F1-B1B5-7BDBDFCE1E33}" destId="{42911B09-DF54-46B6-B1C0-9CB44C293EB4}" srcOrd="1" destOrd="0" presId="urn:microsoft.com/office/officeart/2018/2/layout/IconVerticalSolidList"/>
    <dgm:cxn modelId="{DAC8E33B-8967-4321-B818-AC9A0B1C2601}" type="presParOf" srcId="{6B27FEFC-2BC5-42F1-B1B5-7BDBDFCE1E33}" destId="{D39789FC-7989-423E-A2A5-E21B7C4B820B}" srcOrd="2" destOrd="0" presId="urn:microsoft.com/office/officeart/2018/2/layout/IconVerticalSolidList"/>
    <dgm:cxn modelId="{2B8E4F68-1096-4D56-A7F3-715B6DAD28B8}" type="presParOf" srcId="{6B27FEFC-2BC5-42F1-B1B5-7BDBDFCE1E33}" destId="{F77857F5-030F-479E-89E1-62E98263C131}" srcOrd="3" destOrd="0" presId="urn:microsoft.com/office/officeart/2018/2/layout/IconVerticalSolidList"/>
    <dgm:cxn modelId="{D42C3EC1-4DDB-49B3-9E97-E21FFC6024BD}" type="presParOf" srcId="{0FE5B8BE-CD63-43B1-ADBC-9AF1330B1E91}" destId="{72643787-0099-4395-8673-B9F4301A8436}" srcOrd="5" destOrd="0" presId="urn:microsoft.com/office/officeart/2018/2/layout/IconVerticalSolidList"/>
    <dgm:cxn modelId="{7A2F2659-8F49-428D-8927-FAD504C4979A}" type="presParOf" srcId="{0FE5B8BE-CD63-43B1-ADBC-9AF1330B1E91}" destId="{E31413AE-EE97-4A97-A5CD-76C6FC0D956B}" srcOrd="6" destOrd="0" presId="urn:microsoft.com/office/officeart/2018/2/layout/IconVerticalSolidList"/>
    <dgm:cxn modelId="{6CD7757A-A045-4E5B-A906-004B21790225}" type="presParOf" srcId="{E31413AE-EE97-4A97-A5CD-76C6FC0D956B}" destId="{D1420903-F0EC-42B4-9C82-D137CFA574DA}" srcOrd="0" destOrd="0" presId="urn:microsoft.com/office/officeart/2018/2/layout/IconVerticalSolidList"/>
    <dgm:cxn modelId="{4D8EF415-9BD2-4388-AEAA-CC95F881E1E6}" type="presParOf" srcId="{E31413AE-EE97-4A97-A5CD-76C6FC0D956B}" destId="{31613593-9262-49F5-8BE2-CF0385FE7B8C}" srcOrd="1" destOrd="0" presId="urn:microsoft.com/office/officeart/2018/2/layout/IconVerticalSolidList"/>
    <dgm:cxn modelId="{19B511BA-770F-4D9B-A92B-E764705F95E9}" type="presParOf" srcId="{E31413AE-EE97-4A97-A5CD-76C6FC0D956B}" destId="{0014724A-CB11-46E3-BE7B-9A141272AFA0}" srcOrd="2" destOrd="0" presId="urn:microsoft.com/office/officeart/2018/2/layout/IconVerticalSolidList"/>
    <dgm:cxn modelId="{26563BE2-4913-4913-8CE4-7C14EF32ED24}" type="presParOf" srcId="{E31413AE-EE97-4A97-A5CD-76C6FC0D956B}" destId="{B46737DD-FA2A-4C1A-84E1-C211B26E6B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024DF-BEB1-A34C-9906-2346FF6880E0}">
      <dsp:nvSpPr>
        <dsp:cNvPr id="0" name=""/>
        <dsp:cNvSpPr/>
      </dsp:nvSpPr>
      <dsp:spPr>
        <a:xfrm>
          <a:off x="0" y="110858"/>
          <a:ext cx="5283200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</a:t>
          </a:r>
        </a:p>
      </dsp:txBody>
      <dsp:txXfrm>
        <a:off x="22246" y="133104"/>
        <a:ext cx="5238708" cy="411223"/>
      </dsp:txXfrm>
    </dsp:sp>
    <dsp:sp modelId="{B746E96C-B4AE-FE4A-AD82-663CD503CFE2}">
      <dsp:nvSpPr>
        <dsp:cNvPr id="0" name=""/>
        <dsp:cNvSpPr/>
      </dsp:nvSpPr>
      <dsp:spPr>
        <a:xfrm>
          <a:off x="0" y="621293"/>
          <a:ext cx="5283200" cy="455715"/>
        </a:xfrm>
        <a:prstGeom prst="roundRect">
          <a:avLst/>
        </a:prstGeom>
        <a:solidFill>
          <a:schemeClr val="accent2">
            <a:hueOff val="1286050"/>
            <a:satOff val="-786"/>
            <a:lumOff val="-43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overview </a:t>
          </a:r>
        </a:p>
      </dsp:txBody>
      <dsp:txXfrm>
        <a:off x="22246" y="643539"/>
        <a:ext cx="5238708" cy="411223"/>
      </dsp:txXfrm>
    </dsp:sp>
    <dsp:sp modelId="{C5ABD99C-CFA6-AE48-8CD6-6A9830CF8785}">
      <dsp:nvSpPr>
        <dsp:cNvPr id="0" name=""/>
        <dsp:cNvSpPr/>
      </dsp:nvSpPr>
      <dsp:spPr>
        <a:xfrm>
          <a:off x="0" y="1131728"/>
          <a:ext cx="5283200" cy="455715"/>
        </a:xfrm>
        <a:prstGeom prst="roundRect">
          <a:avLst/>
        </a:prstGeom>
        <a:solidFill>
          <a:schemeClr val="accent2">
            <a:hueOff val="2572099"/>
            <a:satOff val="-1572"/>
            <a:lumOff val="-8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End users</a:t>
          </a:r>
        </a:p>
      </dsp:txBody>
      <dsp:txXfrm>
        <a:off x="22246" y="1153974"/>
        <a:ext cx="5238708" cy="411223"/>
      </dsp:txXfrm>
    </dsp:sp>
    <dsp:sp modelId="{D1B2FD78-9D52-2C48-910C-80786735C6EF}">
      <dsp:nvSpPr>
        <dsp:cNvPr id="0" name=""/>
        <dsp:cNvSpPr/>
      </dsp:nvSpPr>
      <dsp:spPr>
        <a:xfrm>
          <a:off x="0" y="1642163"/>
          <a:ext cx="5283200" cy="455715"/>
        </a:xfrm>
        <a:prstGeom prst="roundRect">
          <a:avLst/>
        </a:prstGeom>
        <a:solidFill>
          <a:schemeClr val="accent2">
            <a:hueOff val="3858149"/>
            <a:satOff val="-2357"/>
            <a:lumOff val="-1301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Tools and technology </a:t>
          </a:r>
        </a:p>
      </dsp:txBody>
      <dsp:txXfrm>
        <a:off x="22246" y="1664409"/>
        <a:ext cx="5238708" cy="411223"/>
      </dsp:txXfrm>
    </dsp:sp>
    <dsp:sp modelId="{806116B2-30C1-8F4B-8C5E-F13754192E6E}">
      <dsp:nvSpPr>
        <dsp:cNvPr id="0" name=""/>
        <dsp:cNvSpPr/>
      </dsp:nvSpPr>
      <dsp:spPr>
        <a:xfrm>
          <a:off x="0" y="2152598"/>
          <a:ext cx="5283200" cy="455715"/>
        </a:xfrm>
        <a:prstGeom prst="roundRect">
          <a:avLst/>
        </a:prstGeom>
        <a:solidFill>
          <a:schemeClr val="accent2">
            <a:hueOff val="5144199"/>
            <a:satOff val="-3143"/>
            <a:lumOff val="-173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Portfolio design and layout</a:t>
          </a:r>
        </a:p>
      </dsp:txBody>
      <dsp:txXfrm>
        <a:off x="22246" y="2174844"/>
        <a:ext cx="5238708" cy="411223"/>
      </dsp:txXfrm>
    </dsp:sp>
    <dsp:sp modelId="{39FB8962-1EFC-064E-B94E-88EBD8FC5357}">
      <dsp:nvSpPr>
        <dsp:cNvPr id="0" name=""/>
        <dsp:cNvSpPr/>
      </dsp:nvSpPr>
      <dsp:spPr>
        <a:xfrm>
          <a:off x="0" y="2663033"/>
          <a:ext cx="5283200" cy="455715"/>
        </a:xfrm>
        <a:prstGeom prst="roundRect">
          <a:avLst/>
        </a:prstGeom>
        <a:solidFill>
          <a:schemeClr val="accent2">
            <a:hueOff val="6430248"/>
            <a:satOff val="-3929"/>
            <a:lumOff val="-216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Features and functionality </a:t>
          </a:r>
        </a:p>
      </dsp:txBody>
      <dsp:txXfrm>
        <a:off x="22246" y="2685279"/>
        <a:ext cx="5238708" cy="411223"/>
      </dsp:txXfrm>
    </dsp:sp>
    <dsp:sp modelId="{2B07EF15-D4DB-1C43-ABFD-C94245DC906F}">
      <dsp:nvSpPr>
        <dsp:cNvPr id="0" name=""/>
        <dsp:cNvSpPr/>
      </dsp:nvSpPr>
      <dsp:spPr>
        <a:xfrm>
          <a:off x="0" y="3173468"/>
          <a:ext cx="5283200" cy="455715"/>
        </a:xfrm>
        <a:prstGeom prst="roundRect">
          <a:avLst/>
        </a:prstGeom>
        <a:solidFill>
          <a:schemeClr val="accent2">
            <a:hueOff val="7716299"/>
            <a:satOff val="-4715"/>
            <a:lumOff val="-260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 and overview </a:t>
          </a:r>
        </a:p>
      </dsp:txBody>
      <dsp:txXfrm>
        <a:off x="22246" y="3195714"/>
        <a:ext cx="5238708" cy="411223"/>
      </dsp:txXfrm>
    </dsp:sp>
    <dsp:sp modelId="{D4308E8D-3276-BC43-B9CA-53DA925B24AF}">
      <dsp:nvSpPr>
        <dsp:cNvPr id="0" name=""/>
        <dsp:cNvSpPr/>
      </dsp:nvSpPr>
      <dsp:spPr>
        <a:xfrm>
          <a:off x="0" y="3683903"/>
          <a:ext cx="5283200" cy="455715"/>
        </a:xfrm>
        <a:prstGeom prst="roundRect">
          <a:avLst/>
        </a:prstGeom>
        <a:solidFill>
          <a:schemeClr val="accent2">
            <a:hueOff val="9002348"/>
            <a:satOff val="-5500"/>
            <a:lumOff val="-30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 </a:t>
          </a:r>
        </a:p>
      </dsp:txBody>
      <dsp:txXfrm>
        <a:off x="22246" y="3706149"/>
        <a:ext cx="5238708" cy="411223"/>
      </dsp:txXfrm>
    </dsp:sp>
    <dsp:sp modelId="{23B407B4-85AA-D840-9BA9-41531FC5943B}">
      <dsp:nvSpPr>
        <dsp:cNvPr id="0" name=""/>
        <dsp:cNvSpPr/>
      </dsp:nvSpPr>
      <dsp:spPr>
        <a:xfrm>
          <a:off x="0" y="4194338"/>
          <a:ext cx="5283200" cy="455715"/>
        </a:xfrm>
        <a:prstGeom prst="roundRect">
          <a:avLst/>
        </a:prstGeom>
        <a:solidFill>
          <a:schemeClr val="accent2">
            <a:hueOff val="10288398"/>
            <a:satOff val="-6286"/>
            <a:lumOff val="-347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 Hub link </a:t>
          </a:r>
        </a:p>
      </dsp:txBody>
      <dsp:txXfrm>
        <a:off x="22246" y="4216584"/>
        <a:ext cx="5238708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4529F-80E1-4964-B26E-DF93FB923B8F}">
      <dsp:nvSpPr>
        <dsp:cNvPr id="0" name=""/>
        <dsp:cNvSpPr/>
      </dsp:nvSpPr>
      <dsp:spPr>
        <a:xfrm>
          <a:off x="0" y="3889"/>
          <a:ext cx="5473546" cy="8283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D3C94-6A05-4FC1-A933-C5B037D70351}">
      <dsp:nvSpPr>
        <dsp:cNvPr id="0" name=""/>
        <dsp:cNvSpPr/>
      </dsp:nvSpPr>
      <dsp:spPr>
        <a:xfrm>
          <a:off x="250584" y="190274"/>
          <a:ext cx="455608" cy="4556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3F324-9BB8-4CA9-B796-7B2E5599D703}">
      <dsp:nvSpPr>
        <dsp:cNvPr id="0" name=""/>
        <dsp:cNvSpPr/>
      </dsp:nvSpPr>
      <dsp:spPr>
        <a:xfrm>
          <a:off x="956778" y="3889"/>
          <a:ext cx="4516767" cy="82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70" tIns="87670" rIns="87670" bIns="876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Managers – People evaluating your skills, experience, and projects.</a:t>
          </a:r>
        </a:p>
      </dsp:txBody>
      <dsp:txXfrm>
        <a:off x="956778" y="3889"/>
        <a:ext cx="4516767" cy="828379"/>
      </dsp:txXfrm>
    </dsp:sp>
    <dsp:sp modelId="{B346211F-1C54-42A5-B11D-46EFA593B118}">
      <dsp:nvSpPr>
        <dsp:cNvPr id="0" name=""/>
        <dsp:cNvSpPr/>
      </dsp:nvSpPr>
      <dsp:spPr>
        <a:xfrm>
          <a:off x="0" y="1039363"/>
          <a:ext cx="5473546" cy="8283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2F425-47D8-4255-BCF1-1D8BB27B94C7}">
      <dsp:nvSpPr>
        <dsp:cNvPr id="0" name=""/>
        <dsp:cNvSpPr/>
      </dsp:nvSpPr>
      <dsp:spPr>
        <a:xfrm>
          <a:off x="250584" y="1225749"/>
          <a:ext cx="455608" cy="4556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ADE70-3950-4773-8868-64E05BCFB85E}">
      <dsp:nvSpPr>
        <dsp:cNvPr id="0" name=""/>
        <dsp:cNvSpPr/>
      </dsp:nvSpPr>
      <dsp:spPr>
        <a:xfrm>
          <a:off x="956778" y="1039363"/>
          <a:ext cx="4516767" cy="82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70" tIns="87670" rIns="87670" bIns="876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Clients – Potential clients who might want to hire you for freelance or contract work.</a:t>
          </a:r>
        </a:p>
      </dsp:txBody>
      <dsp:txXfrm>
        <a:off x="956778" y="1039363"/>
        <a:ext cx="4516767" cy="828379"/>
      </dsp:txXfrm>
    </dsp:sp>
    <dsp:sp modelId="{94B1A4A8-E306-42BB-8DAD-843739AC0C25}">
      <dsp:nvSpPr>
        <dsp:cNvPr id="0" name=""/>
        <dsp:cNvSpPr/>
      </dsp:nvSpPr>
      <dsp:spPr>
        <a:xfrm>
          <a:off x="0" y="2074838"/>
          <a:ext cx="5473546" cy="8283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7F587-B2BA-4AB9-87CC-F6922E1C3529}">
      <dsp:nvSpPr>
        <dsp:cNvPr id="0" name=""/>
        <dsp:cNvSpPr/>
      </dsp:nvSpPr>
      <dsp:spPr>
        <a:xfrm>
          <a:off x="250584" y="2261223"/>
          <a:ext cx="455608" cy="4556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B9C81-5E2B-47B1-B4F4-9DB26852B281}">
      <dsp:nvSpPr>
        <dsp:cNvPr id="0" name=""/>
        <dsp:cNvSpPr/>
      </dsp:nvSpPr>
      <dsp:spPr>
        <a:xfrm>
          <a:off x="956778" y="2074838"/>
          <a:ext cx="4516767" cy="82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70" tIns="87670" rIns="87670" bIns="876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Collaborators and Peers – Other developers, designers, or teammates interested in your work.</a:t>
          </a:r>
        </a:p>
      </dsp:txBody>
      <dsp:txXfrm>
        <a:off x="956778" y="2074838"/>
        <a:ext cx="4516767" cy="828379"/>
      </dsp:txXfrm>
    </dsp:sp>
    <dsp:sp modelId="{3E618088-15E8-4388-B983-1B7386CDDC40}">
      <dsp:nvSpPr>
        <dsp:cNvPr id="0" name=""/>
        <dsp:cNvSpPr/>
      </dsp:nvSpPr>
      <dsp:spPr>
        <a:xfrm>
          <a:off x="0" y="3110312"/>
          <a:ext cx="5473546" cy="8283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85A02-5539-48A8-83C4-873A44BCFCCF}">
      <dsp:nvSpPr>
        <dsp:cNvPr id="0" name=""/>
        <dsp:cNvSpPr/>
      </dsp:nvSpPr>
      <dsp:spPr>
        <a:xfrm>
          <a:off x="250584" y="3296698"/>
          <a:ext cx="455608" cy="4556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00E5D-0D14-4682-96E3-F22436EDCE01}">
      <dsp:nvSpPr>
        <dsp:cNvPr id="0" name=""/>
        <dsp:cNvSpPr/>
      </dsp:nvSpPr>
      <dsp:spPr>
        <a:xfrm>
          <a:off x="956778" y="3110312"/>
          <a:ext cx="4516767" cy="82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70" tIns="87670" rIns="87670" bIns="876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Mentors or Educators – People reviewing your progress, projects, or learning journey.</a:t>
          </a:r>
        </a:p>
      </dsp:txBody>
      <dsp:txXfrm>
        <a:off x="956778" y="3110312"/>
        <a:ext cx="4516767" cy="828379"/>
      </dsp:txXfrm>
    </dsp:sp>
    <dsp:sp modelId="{F83C35E2-BE82-437A-83CB-5084B862E007}">
      <dsp:nvSpPr>
        <dsp:cNvPr id="0" name=""/>
        <dsp:cNvSpPr/>
      </dsp:nvSpPr>
      <dsp:spPr>
        <a:xfrm>
          <a:off x="0" y="4145787"/>
          <a:ext cx="5473546" cy="8283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E8B37-730F-4D57-A7DE-945738D0D305}">
      <dsp:nvSpPr>
        <dsp:cNvPr id="0" name=""/>
        <dsp:cNvSpPr/>
      </dsp:nvSpPr>
      <dsp:spPr>
        <a:xfrm>
          <a:off x="250584" y="4332172"/>
          <a:ext cx="455608" cy="45560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78FCB-D78B-41D2-89E1-B2BCAD877F6E}">
      <dsp:nvSpPr>
        <dsp:cNvPr id="0" name=""/>
        <dsp:cNvSpPr/>
      </dsp:nvSpPr>
      <dsp:spPr>
        <a:xfrm>
          <a:off x="956778" y="4145787"/>
          <a:ext cx="4516767" cy="828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70" tIns="87670" rIns="87670" bIns="876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General Audience – Anyone curious about your skills or looking for inspiration</a:t>
          </a:r>
        </a:p>
      </dsp:txBody>
      <dsp:txXfrm>
        <a:off x="956778" y="4145787"/>
        <a:ext cx="4516767" cy="828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0CA0C-10D1-4F89-A103-592F87C225AB}">
      <dsp:nvSpPr>
        <dsp:cNvPr id="0" name=""/>
        <dsp:cNvSpPr/>
      </dsp:nvSpPr>
      <dsp:spPr>
        <a:xfrm>
          <a:off x="0" y="2066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B9382-5E8E-4B92-8345-826AE32D56C4}">
      <dsp:nvSpPr>
        <dsp:cNvPr id="0" name=""/>
        <dsp:cNvSpPr/>
      </dsp:nvSpPr>
      <dsp:spPr>
        <a:xfrm>
          <a:off x="316760" y="237673"/>
          <a:ext cx="575928" cy="5759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82AF5-D632-4701-B32A-3DF0814DEA47}">
      <dsp:nvSpPr>
        <dsp:cNvPr id="0" name=""/>
        <dsp:cNvSpPr/>
      </dsp:nvSpPr>
      <dsp:spPr>
        <a:xfrm>
          <a:off x="1209448" y="2066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Home page with introduction  and personal branding </a:t>
          </a:r>
        </a:p>
      </dsp:txBody>
      <dsp:txXfrm>
        <a:off x="1209448" y="2066"/>
        <a:ext cx="4264097" cy="1047141"/>
      </dsp:txXfrm>
    </dsp:sp>
    <dsp:sp modelId="{AFF201E2-D734-4938-BB6D-107FF67EEEB2}">
      <dsp:nvSpPr>
        <dsp:cNvPr id="0" name=""/>
        <dsp:cNvSpPr/>
      </dsp:nvSpPr>
      <dsp:spPr>
        <a:xfrm>
          <a:off x="0" y="1310993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B89D9-4AA3-4A3F-BBCC-72D4F1A6C66A}">
      <dsp:nvSpPr>
        <dsp:cNvPr id="0" name=""/>
        <dsp:cNvSpPr/>
      </dsp:nvSpPr>
      <dsp:spPr>
        <a:xfrm>
          <a:off x="316760" y="1546600"/>
          <a:ext cx="575928" cy="5759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74968-20BA-4EA4-83F0-232B1EC75DD5}">
      <dsp:nvSpPr>
        <dsp:cNvPr id="0" name=""/>
        <dsp:cNvSpPr/>
      </dsp:nvSpPr>
      <dsp:spPr>
        <a:xfrm>
          <a:off x="1209448" y="1310993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About me section (boi,skills,certificate)</a:t>
          </a:r>
        </a:p>
      </dsp:txBody>
      <dsp:txXfrm>
        <a:off x="1209448" y="1310993"/>
        <a:ext cx="4264097" cy="1047141"/>
      </dsp:txXfrm>
    </dsp:sp>
    <dsp:sp modelId="{E9D5B03F-86EE-4F99-8707-042D7E877370}">
      <dsp:nvSpPr>
        <dsp:cNvPr id="0" name=""/>
        <dsp:cNvSpPr/>
      </dsp:nvSpPr>
      <dsp:spPr>
        <a:xfrm>
          <a:off x="0" y="2619920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11B09-DF54-46B6-B1C0-9CB44C293EB4}">
      <dsp:nvSpPr>
        <dsp:cNvPr id="0" name=""/>
        <dsp:cNvSpPr/>
      </dsp:nvSpPr>
      <dsp:spPr>
        <a:xfrm>
          <a:off x="316760" y="2855527"/>
          <a:ext cx="575928" cy="5759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7857F5-030F-479E-89E1-62E98263C131}">
      <dsp:nvSpPr>
        <dsp:cNvPr id="0" name=""/>
        <dsp:cNvSpPr/>
      </dsp:nvSpPr>
      <dsp:spPr>
        <a:xfrm>
          <a:off x="1209448" y="2619920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Responsive design:Mobile friendly</a:t>
          </a:r>
        </a:p>
      </dsp:txBody>
      <dsp:txXfrm>
        <a:off x="1209448" y="2619920"/>
        <a:ext cx="4264097" cy="1047141"/>
      </dsp:txXfrm>
    </dsp:sp>
    <dsp:sp modelId="{D1420903-F0EC-42B4-9C82-D137CFA574DA}">
      <dsp:nvSpPr>
        <dsp:cNvPr id="0" name=""/>
        <dsp:cNvSpPr/>
      </dsp:nvSpPr>
      <dsp:spPr>
        <a:xfrm>
          <a:off x="0" y="3928848"/>
          <a:ext cx="5473546" cy="10471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13593-9262-49F5-8BE2-CF0385FE7B8C}">
      <dsp:nvSpPr>
        <dsp:cNvPr id="0" name=""/>
        <dsp:cNvSpPr/>
      </dsp:nvSpPr>
      <dsp:spPr>
        <a:xfrm>
          <a:off x="316760" y="4164454"/>
          <a:ext cx="575928" cy="5759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737DD-FA2A-4C1A-84E1-C211B26E6B1B}">
      <dsp:nvSpPr>
        <dsp:cNvPr id="0" name=""/>
        <dsp:cNvSpPr/>
      </dsp:nvSpPr>
      <dsp:spPr>
        <a:xfrm>
          <a:off x="1209448" y="3928848"/>
          <a:ext cx="4264097" cy="1047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23" tIns="110823" rIns="110823" bIns="110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Portfolio project:(image,link,features)</a:t>
          </a:r>
        </a:p>
      </dsp:txBody>
      <dsp:txXfrm>
        <a:off x="1209448" y="3928848"/>
        <a:ext cx="4264097" cy="1047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4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8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8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5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5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1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6436FE-6431-4AA2-A47A-3613519F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1200150"/>
            <a:ext cx="5258696" cy="3303196"/>
          </a:xfrm>
        </p:spPr>
        <p:txBody>
          <a:bodyPr>
            <a:normAutofit/>
          </a:bodyPr>
          <a:lstStyle/>
          <a:p>
            <a:r>
              <a:rPr lang="en-US" dirty="0"/>
              <a:t>Name  :B.Pooja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09600" y="4733925"/>
            <a:ext cx="5258696" cy="139459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000" dirty="0"/>
              <a:t>Register no  :36324u18045
Department  :BSC(Computer Science)
College  :Sree Abiraami Art and Science College For Women
Email ID  :poojabalu14@gmail.com 
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6A72C-62D8-B740-9CAB-6E91B886D7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38" r="40286" b="3"/>
          <a:stretch>
            <a:fillRect/>
          </a:stretch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6402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dirty="0"/>
              <a:t>Result and screenshot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700" dirty="0"/>
              <a:t>About me:Hello I am B.Pooja a passionate and professional with a strong focus on html,python c++.I enjoy turning complex challenge into simple. </a:t>
            </a:r>
          </a:p>
          <a:p>
            <a:pPr lvl="0">
              <a:lnSpc>
                <a:spcPct val="100000"/>
              </a:lnSpc>
            </a:pPr>
            <a:r>
              <a:rPr lang="en-US" sz="1700" dirty="0"/>
              <a:t>Skills</a:t>
            </a:r>
          </a:p>
          <a:p>
            <a:pPr lvl="0">
              <a:lnSpc>
                <a:spcPct val="100000"/>
              </a:lnSpc>
            </a:pPr>
            <a:r>
              <a:rPr lang="en-US" sz="1700" dirty="0"/>
              <a:t>Html</a:t>
            </a:r>
          </a:p>
          <a:p>
            <a:pPr lvl="0">
              <a:lnSpc>
                <a:spcPct val="100000"/>
              </a:lnSpc>
            </a:pPr>
            <a:r>
              <a:rPr lang="en-US" sz="1700" dirty="0"/>
              <a:t>C++</a:t>
            </a:r>
          </a:p>
          <a:p>
            <a:pPr lvl="0">
              <a:lnSpc>
                <a:spcPct val="100000"/>
              </a:lnSpc>
            </a:pPr>
            <a:r>
              <a:rPr lang="en-US" sz="1700" dirty="0"/>
              <a:t>Python </a:t>
            </a:r>
          </a:p>
          <a:p>
            <a:pPr lvl="0">
              <a:lnSpc>
                <a:spcPct val="100000"/>
              </a:lnSpc>
            </a:pPr>
            <a:r>
              <a:rPr lang="en-US" sz="1700" dirty="0"/>
              <a:t>JavaScript </a:t>
            </a:r>
          </a:p>
        </p:txBody>
      </p:sp>
      <p:pic>
        <p:nvPicPr>
          <p:cNvPr id="6" name="Picture 5" descr="Abstract background">
            <a:extLst>
              <a:ext uri="{FF2B5EF4-FFF2-40B4-BE49-F238E27FC236}">
                <a16:creationId xmlns:a16="http://schemas.microsoft.com/office/drawing/2014/main" id="{D3B5F933-228D-0236-39EC-6DAEB5613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38" r="12468" b="-2"/>
          <a:stretch>
            <a:fillRect/>
          </a:stretch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8774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conclusion section in a digital portfolio is where you wrap up your presentation of skills, projects, and value. It should feel confident, professional, and invite further action — like contacting ,hiring you or collaborating.</a:t>
            </a:r>
          </a:p>
        </p:txBody>
      </p:sp>
      <p:pic>
        <p:nvPicPr>
          <p:cNvPr id="8" name="Graphic 7" descr="Projector screen">
            <a:extLst>
              <a:ext uri="{FF2B5EF4-FFF2-40B4-BE49-F238E27FC236}">
                <a16:creationId xmlns:a16="http://schemas.microsoft.com/office/drawing/2014/main" id="{1DB9184E-B68A-F66D-973B-5141B3D2C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07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-1386179"/>
            <a:ext cx="4298417" cy="25393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Git hub link</a:t>
            </a:r>
          </a:p>
        </p:txBody>
      </p:sp>
      <p:pic>
        <p:nvPicPr>
          <p:cNvPr id="8" name="Graphic 7" descr="Marker">
            <a:extLst>
              <a:ext uri="{FF2B5EF4-FFF2-40B4-BE49-F238E27FC236}">
                <a16:creationId xmlns:a16="http://schemas.microsoft.com/office/drawing/2014/main" id="{0CF625AC-05B6-BBE7-D833-0EB2E6CC2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082" y="865204"/>
            <a:ext cx="5022318" cy="502231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44861E-7CAA-D211-2C29-B713D5372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36384"/>
            <a:ext cx="10972800" cy="4036534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</a:t>
            </a:r>
          </a:p>
          <a:p>
            <a:r>
              <a:rPr lang="en-US" b="1" dirty="0"/>
              <a:t>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EF8EB-F589-B511-990D-A2CECB680CBA}"/>
              </a:ext>
            </a:extLst>
          </p:cNvPr>
          <p:cNvSpPr txBox="1"/>
          <p:nvPr/>
        </p:nvSpPr>
        <p:spPr>
          <a:xfrm>
            <a:off x="609600" y="2857615"/>
            <a:ext cx="609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https://github.com/pooj2006</a:t>
            </a:r>
          </a:p>
        </p:txBody>
      </p:sp>
    </p:spTree>
    <p:extLst>
      <p:ext uri="{BB962C8B-B14F-4D97-AF65-F5344CB8AC3E}">
        <p14:creationId xmlns:p14="http://schemas.microsoft.com/office/powerpoint/2010/main" val="1903845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7A5FCD-3EBB-526A-78C9-A96F6C2BAF92}"/>
              </a:ext>
            </a:extLst>
          </p:cNvPr>
          <p:cNvSpPr txBox="1"/>
          <p:nvPr/>
        </p:nvSpPr>
        <p:spPr>
          <a:xfrm>
            <a:off x="5180981" y="2514600"/>
            <a:ext cx="1828800" cy="18288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76B4-A0F5-0E23-22B8-88C075B916C4}"/>
              </a:ext>
            </a:extLst>
          </p:cNvPr>
          <p:cNvSpPr txBox="1"/>
          <p:nvPr/>
        </p:nvSpPr>
        <p:spPr>
          <a:xfrm rot="10800000" flipV="1">
            <a:off x="3208006" y="755206"/>
            <a:ext cx="7603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/>
              <a:t>Portfolio project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606E3-A17E-8802-E5E3-8407EBE4112A}"/>
              </a:ext>
            </a:extLst>
          </p:cNvPr>
          <p:cNvSpPr txBox="1"/>
          <p:nvPr/>
        </p:nvSpPr>
        <p:spPr>
          <a:xfrm>
            <a:off x="3640992" y="3228945"/>
            <a:ext cx="6737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https://pooj2006.github.io/pooja/</a:t>
            </a:r>
          </a:p>
        </p:txBody>
      </p:sp>
    </p:spTree>
    <p:extLst>
      <p:ext uri="{BB962C8B-B14F-4D97-AF65-F5344CB8AC3E}">
        <p14:creationId xmlns:p14="http://schemas.microsoft.com/office/powerpoint/2010/main" val="265719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CB7F-3552-E157-933C-BBEA1EF2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2F116A-5284-A9C0-D7B0-7F551E2BA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7" y="186480"/>
            <a:ext cx="12184478" cy="64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8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erson reaching for a paper on a table full of paper and sticky notes">
            <a:extLst>
              <a:ext uri="{FF2B5EF4-FFF2-40B4-BE49-F238E27FC236}">
                <a16:creationId xmlns:a16="http://schemas.microsoft.com/office/drawing/2014/main" id="{2A7FAB62-30DA-F934-9600-FDE55440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40" r="12913" b="4"/>
          <a:stretch>
            <a:fillRect/>
          </a:stretch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90613" y="1122363"/>
            <a:ext cx="354190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PROJECT TITTLE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90613" y="3602038"/>
            <a:ext cx="3541909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197294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FE479B-A117-4AB2-83D6-65FFB84AE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9EB222-8605-4C92-BE6A-B57B12EA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759370" y="4009518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810563"/>
            <a:ext cx="3658249" cy="4761237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293C37D-B9B0-4E37-E41B-856D9BFC64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650642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872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Many people struggle to keep their  daily spending and savings </a:t>
            </a:r>
          </a:p>
          <a:p>
            <a:pPr lvl="0"/>
            <a:r>
              <a:rPr lang="en-US" dirty="0"/>
              <a:t>The portfolio Website needed to cases the project clearly,but the layout felt cluttered and packed hierarchy </a:t>
            </a:r>
          </a:p>
        </p:txBody>
      </p:sp>
      <p:pic>
        <p:nvPicPr>
          <p:cNvPr id="6" name="Picture 5" descr="Drawings on colourful paper">
            <a:extLst>
              <a:ext uri="{FF2B5EF4-FFF2-40B4-BE49-F238E27FC236}">
                <a16:creationId xmlns:a16="http://schemas.microsoft.com/office/drawing/2014/main" id="{70366F3A-6F31-BF2E-CB21-5D90FBC45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r="34673" b="-3"/>
          <a:stretch>
            <a:fillRect/>
          </a:stretch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958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Here’s how you can write a project overview for your portfolio — clear, professional, and adaptable to HTML/CSS. The goal is to summarize what the project is, why you built it, and what makes it stand out.</a:t>
            </a:r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B24B8880-ADE3-7051-FFCC-E10F0BFA9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3046" y="2636356"/>
            <a:ext cx="3445892" cy="34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7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End Users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687CD36-C3E6-FDF9-4EF1-47860F494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487266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6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dirty="0"/>
              <a:t>Tools and Technology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Website builders: Workpress,wix,google sites and github </a:t>
            </a:r>
          </a:p>
          <a:p>
            <a:pPr lvl="0"/>
            <a:r>
              <a:rPr lang="en-US" dirty="0"/>
              <a:t>Coding languages:html,CBS,javascript </a:t>
            </a:r>
          </a:p>
        </p:txBody>
      </p:sp>
      <p:pic>
        <p:nvPicPr>
          <p:cNvPr id="6" name="Picture 5" descr="Person writing on a notepad">
            <a:extLst>
              <a:ext uri="{FF2B5EF4-FFF2-40B4-BE49-F238E27FC236}">
                <a16:creationId xmlns:a16="http://schemas.microsoft.com/office/drawing/2014/main" id="{0C341B45-3819-13AB-5ECF-90E6C83083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90" r="17281" b="-7"/>
          <a:stretch>
            <a:fillRect/>
          </a:stretch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9290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2782"/>
            <a:ext cx="5369169" cy="1591902"/>
          </a:xfrm>
        </p:spPr>
        <p:txBody>
          <a:bodyPr>
            <a:normAutofit/>
          </a:bodyPr>
          <a:lstStyle/>
          <a:p>
            <a:r>
              <a:rPr lang="en-US" dirty="0"/>
              <a:t>Portfolio Design and Layout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0198" y="2391995"/>
            <a:ext cx="5355276" cy="3174788"/>
          </a:xfrm>
        </p:spPr>
        <p:txBody>
          <a:bodyPr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z="1600" dirty="0"/>
              <a:t>Home:Engaging  in introduction with professional photo and a brief  tagline</a:t>
            </a:r>
          </a:p>
          <a:p>
            <a:pPr lvl="0">
              <a:lnSpc>
                <a:spcPct val="100000"/>
              </a:lnSpc>
            </a:pPr>
            <a:r>
              <a:rPr lang="en-US" sz="1600" dirty="0"/>
              <a:t>About me:Short bio detailing background, interest and career good</a:t>
            </a:r>
          </a:p>
          <a:p>
            <a:pPr lvl="0">
              <a:lnSpc>
                <a:spcPct val="100000"/>
              </a:lnSpc>
            </a:pPr>
            <a:r>
              <a:rPr lang="en-US" sz="1600" dirty="0"/>
              <a:t>Certificate:Display of earned certification with visual are downloading links</a:t>
            </a:r>
          </a:p>
          <a:p>
            <a:pPr lvl="0">
              <a:lnSpc>
                <a:spcPct val="100000"/>
              </a:lnSpc>
            </a:pPr>
            <a:r>
              <a:rPr lang="en-US" sz="1600" dirty="0"/>
              <a:t>Skills:Visual skills bar or icons for technical and soft skill</a:t>
            </a:r>
          </a:p>
          <a:p>
            <a:pPr lvl="0">
              <a:lnSpc>
                <a:spcPct val="100000"/>
              </a:lnSpc>
            </a:pPr>
            <a:r>
              <a:rPr lang="en-US" sz="1600" dirty="0"/>
              <a:t>Conference:Details  of conference attend are present</a:t>
            </a:r>
          </a:p>
          <a:p>
            <a:pPr lvl="0">
              <a:lnSpc>
                <a:spcPct val="100000"/>
              </a:lnSpc>
            </a:pPr>
            <a:r>
              <a:rPr lang="en-US" sz="1600" dirty="0"/>
              <a:t>Layou:Clean Grid based formet</a:t>
            </a:r>
          </a:p>
        </p:txBody>
      </p:sp>
      <p:pic>
        <p:nvPicPr>
          <p:cNvPr id="6" name="Picture 5" descr="A person reaching for a paper on a table full of paper and sticky notes">
            <a:extLst>
              <a:ext uri="{FF2B5EF4-FFF2-40B4-BE49-F238E27FC236}">
                <a16:creationId xmlns:a16="http://schemas.microsoft.com/office/drawing/2014/main" id="{5866ABB9-65E5-53CA-8EF8-704F9B25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r="23028" b="4"/>
          <a:stretch>
            <a:fillRect/>
          </a:stretch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8500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/>
          </a:bodyPr>
          <a:lstStyle/>
          <a:p>
            <a:r>
              <a:rPr lang="en-US" dirty="0"/>
              <a:t>Features and Functionality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B88DF23-E0C3-89FA-72E0-3741019EF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549663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161954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SplashVTI</vt:lpstr>
      <vt:lpstr>Name  :B.Pooja</vt:lpstr>
      <vt:lpstr>PROJECT TITTLE</vt:lpstr>
      <vt:lpstr>AGENDA</vt:lpstr>
      <vt:lpstr>Problem Statement </vt:lpstr>
      <vt:lpstr>Project Overview </vt:lpstr>
      <vt:lpstr>End Users </vt:lpstr>
      <vt:lpstr>Tools and Technology </vt:lpstr>
      <vt:lpstr>Portfolio Design and Layout </vt:lpstr>
      <vt:lpstr>Features and Functionality </vt:lpstr>
      <vt:lpstr>Result and screenshot </vt:lpstr>
      <vt:lpstr>Conclusions </vt:lpstr>
      <vt:lpstr>Git 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 :B.Pooja</dc:title>
  <dc:creator>Sasikala B</dc:creator>
  <cp:lastModifiedBy>Sasikala B</cp:lastModifiedBy>
  <cp:revision>6</cp:revision>
  <dcterms:created xsi:type="dcterms:W3CDTF">2025-09-02T08:42:01Z</dcterms:created>
  <dcterms:modified xsi:type="dcterms:W3CDTF">2025-09-10T08:25:55Z</dcterms:modified>
</cp:coreProperties>
</file>