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2083A3-02D9-E743-ACB0-AD2DF99BAB8C}" v="8" dt="2024-08-31T09:28:33.597"/>
    <p1510:client id="{36F3EFFA-E94E-071E-AA7E-7A37116C3A57}" v="5" dt="2024-08-31T09:16:18.352"/>
    <p1510:client id="{5254A693-200A-92B3-7636-08FDCCD3D55F}" v="207" dt="2024-08-31T09:29:41.535"/>
    <p1510:client id="{63F90256-0790-7275-97DC-DB482EDC8323}" v="10" dt="2024-08-31T09:20:31.615"/>
    <p1510:client id="{7933B102-2563-B66D-3377-853F4D41B20E}" v="147" dt="2024-08-31T09:26:25.316"/>
    <p1510:client id="{8C75468E-ABFD-4E0A-4888-10183C7A97F8}" v="103" dt="2024-08-31T09:23:41.429"/>
    <p1510:client id="{9C6C543A-D07C-9E4A-82E9-ED7C01A92D23}" v="130" dt="2024-08-31T09:31:13.316"/>
    <p1510:client id="{A288BB12-5D77-E7DC-03E8-5EDA707F0397}" v="64" dt="2024-08-31T09:27:28.776"/>
    <p1510:client id="{B836BA3A-EE28-3B62-AB60-45E618BC7C48}" v="4" dt="2024-08-31T09:31:36.216"/>
    <p1510:client id="{C03E79CE-3FED-97CF-1EDC-83EF47BD2833}" v="3" dt="2024-08-31T09:26:52.384"/>
    <p1510:client id="{C888C09E-7909-F95D-A9A3-AE2462760691}" v="33" dt="2024-08-31T09:19:29.115"/>
    <p1510:client id="{EFDF97F9-1C59-DE59-6CE6-173C69BC2BA6}" v="21" dt="2024-08-31T09:23:58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625A-D98C-7860-0748-F649977DB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D3633-077B-BC55-8D8D-A5ADE268E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F3577-9D8B-92F4-B947-3851B9EE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66F7-4FE9-42D6-B725-AE2A8327D3F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297A2-5BD4-F3AA-63CA-66960075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419E5-E9D0-6DE4-4CB5-E971556D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3281-E9A8-4A64-8A91-B62783A0BF7D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MSBC Group">
            <a:extLst>
              <a:ext uri="{FF2B5EF4-FFF2-40B4-BE49-F238E27FC236}">
                <a16:creationId xmlns:a16="http://schemas.microsoft.com/office/drawing/2014/main" id="{F31E9E5F-830A-E738-B738-402725FDB1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4150"/>
            <a:ext cx="2117034" cy="65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A3A920-87B3-768D-6B28-8C9004D6B42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315" y="61415"/>
            <a:ext cx="4396120" cy="51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2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8FFB-CCD0-934A-BD2C-9743DD1BE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0C9A2-6704-C1C4-29C6-CFD2E5B2D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0EC36-F2DE-C4A9-01A4-C99F10D0D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66F7-4FE9-42D6-B725-AE2A8327D3F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8CE64-220C-1AE7-AB6C-108FEC77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6617E-2742-8729-51AC-345D7132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3281-E9A8-4A64-8A91-B62783A0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1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8F5F9A-1E2B-FE5A-42F7-3D45102B5E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CEC5C-6B41-0CCD-82A2-264BBC7FD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434A-C03D-D041-EE90-E8409E4F6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66F7-4FE9-42D6-B725-AE2A8327D3F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780CB-350E-CB42-EFC4-C04080E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9D7CF-C75C-B381-24E5-B4472C07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3281-E9A8-4A64-8A91-B62783A0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8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284EC-D873-5EAC-AA55-B58738391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C175D-3963-191F-8ACC-1B2BFFA70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EE734-FDFA-6418-F8CF-5470B31B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66F7-4FE9-42D6-B725-AE2A8327D3F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6575B-31DE-B6EC-21BC-1F30CB6A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CCE2F-541A-1622-4071-EE90BCC8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3281-E9A8-4A64-8A91-B62783A0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B833-124C-3773-9904-B6524573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1439E-8173-D99F-BF9E-2CD1A3D97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70B5A-6230-CBB1-0EA3-D6CB81FFA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66F7-4FE9-42D6-B725-AE2A8327D3F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11252-CE40-A037-FD6A-1CDDB81D6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C15A1-FD6A-543C-3FBE-F9B180BF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3281-E9A8-4A64-8A91-B62783A0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2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2749-8BBA-46A5-888E-CDF32979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3A6D7-0216-9D37-B8F8-249824C5C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CB059-EC4F-B497-6EA7-708706989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30FF9-13CF-C2B9-8529-9B9E17055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66F7-4FE9-42D6-B725-AE2A8327D3F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2F8FC-5E7E-2ABA-36E6-769CA0CF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E2E12-4EA3-1367-0167-DB21D9561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3281-E9A8-4A64-8A91-B62783A0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0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82C6-6677-5C8B-A7D5-6E58DEA3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7B0E9-EC6D-DADE-5597-E76696E4D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9CC01-1BCC-153C-A56D-146A5FB05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48BB37-9039-3C5D-8ACC-B993F3D9A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8F53E-1DBF-7E8D-9EA2-C8C39A294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C312AE-E905-DA62-4518-F52212739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66F7-4FE9-42D6-B725-AE2A8327D3F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9581A7-3957-8E6E-2AC0-890405AB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2DEF2-597C-CEF4-F11A-F8403B17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3281-E9A8-4A64-8A91-B62783A0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9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DB9A-6C4B-6ABB-2519-D62E43F22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13D3A-0E98-7B15-752D-764BFA1CE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66F7-4FE9-42D6-B725-AE2A8327D3F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A8D6F-F1F2-6920-17A7-242F3092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E9918-7EFD-13A0-0A5E-72835343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3281-E9A8-4A64-8A91-B62783A0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1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73EB21-2DEE-ED47-9FC1-C7082FEF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66F7-4FE9-42D6-B725-AE2A8327D3F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3E3D84-2F4B-6CD8-6F31-A24C5388F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0EA72-26ED-07AA-D6E7-1156E791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3281-E9A8-4A64-8A91-B62783A0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6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F641-76E7-A14B-9AA5-F0ED185A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B25B0-F414-DF9D-9213-BAF8C385A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FCA0A-72D6-2F93-D586-35850F677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5A49E-311A-21A5-B27A-A6B582F9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66F7-4FE9-42D6-B725-AE2A8327D3F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88EA9-8694-1838-B7F1-B48987AA6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3F26B-5274-F9B4-D8AF-0879940F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3281-E9A8-4A64-8A91-B62783A0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7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8479-4C75-519E-7E3B-428675136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3518AB-3EA0-0479-5E82-78F5E9A8D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25BAC-D5B3-5AC6-A067-D51519FE4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CF1DF-FBAB-F859-7BBC-C199F86D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66F7-4FE9-42D6-B725-AE2A8327D3F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D83C5-EBC8-1168-4591-A62D20E4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86791-BD4C-050F-5859-2ECC59E3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43281-E9A8-4A64-8A91-B62783A0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05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9D4F39-0537-26D1-6B2B-C00B4CE4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3088"/>
            <a:ext cx="10515600" cy="111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006BF-DDA2-365F-E2F1-52729B100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E087E-07E5-8C35-AE2D-10E483846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7B66F7-4FE9-42D6-B725-AE2A8327D3F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4829F-FF66-EC16-71CE-510C4C41C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CFFD8-6D8D-4282-5E05-9D958FE14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443281-E9A8-4A64-8A91-B62783A0BF7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MSBC Group">
            <a:extLst>
              <a:ext uri="{FF2B5EF4-FFF2-40B4-BE49-F238E27FC236}">
                <a16:creationId xmlns:a16="http://schemas.microsoft.com/office/drawing/2014/main" id="{FC3E3E9D-D48E-AF76-9245-842836D8AD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4150"/>
            <a:ext cx="2117034" cy="65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12AEED-5AC6-035C-2858-75BE857601AD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315" y="61415"/>
            <a:ext cx="4396120" cy="51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3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F5C5A-FB54-4FE5-CBCC-F49268AA2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4880"/>
            <a:ext cx="9144000" cy="1457551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 News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0DCB4-CDEF-04AE-3068-7009EC3A7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26229"/>
            <a:ext cx="9144000" cy="30044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Tri-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Fecta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Yashvi Popat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Pooja Mehta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Utsavi Patel</a:t>
            </a:r>
          </a:p>
          <a:p>
            <a:pPr marL="457200" indent="-457200">
              <a:buFont typeface="Aptos Display" panose="02110004020202020204"/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48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ABC4D91-BC49-A17C-A195-68F73837E395}"/>
              </a:ext>
            </a:extLst>
          </p:cNvPr>
          <p:cNvSpPr/>
          <p:nvPr/>
        </p:nvSpPr>
        <p:spPr>
          <a:xfrm>
            <a:off x="1645920" y="2075688"/>
            <a:ext cx="8933688" cy="42092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743C9-A700-6BA8-FFFC-6E50B6A25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Introduction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1F8586-7159-70CF-C780-E3B3E8582E2F}"/>
              </a:ext>
            </a:extLst>
          </p:cNvPr>
          <p:cNvSpPr/>
          <p:nvPr/>
        </p:nvSpPr>
        <p:spPr>
          <a:xfrm>
            <a:off x="2691778" y="2381468"/>
            <a:ext cx="3261851" cy="14600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Objectives</a:t>
            </a:r>
            <a:endParaRPr lang="en-IN" dirty="0"/>
          </a:p>
          <a:p>
            <a:pPr algn="just">
              <a:lnSpc>
                <a:spcPct val="80000"/>
              </a:lnSpc>
              <a:spcBef>
                <a:spcPts val="1000"/>
              </a:spcBef>
            </a:pPr>
            <a:r>
              <a:rPr lang="en-IN" sz="1500" dirty="0"/>
              <a:t>Monitor and analyse English as well as Hindi news from various open source platforms.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4E4045-6FCF-A4D8-6550-89DF66715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7955" y="2381468"/>
            <a:ext cx="3261851" cy="14600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IN" sz="1800" b="1" dirty="0"/>
              <a:t>Technology</a:t>
            </a:r>
          </a:p>
          <a:p>
            <a:pPr marL="0" indent="0" algn="just">
              <a:buNone/>
            </a:pPr>
            <a:r>
              <a:rPr lang="en-IN" sz="1500" dirty="0"/>
              <a:t>Web Scrapping , Natural Language Processing (NLP), </a:t>
            </a:r>
            <a:r>
              <a:rPr lang="en-IN" sz="1500" dirty="0" err="1"/>
              <a:t>Streamlit</a:t>
            </a:r>
            <a:endParaRPr lang="en-IN" sz="1500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8391048D-9360-AB7A-388E-CEE2BAB409FC}"/>
              </a:ext>
            </a:extLst>
          </p:cNvPr>
          <p:cNvSpPr txBox="1">
            <a:spLocks/>
          </p:cNvSpPr>
          <p:nvPr/>
        </p:nvSpPr>
        <p:spPr>
          <a:xfrm>
            <a:off x="2691778" y="4220303"/>
            <a:ext cx="3261851" cy="15436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800" b="1" dirty="0"/>
              <a:t>Functionality</a:t>
            </a:r>
          </a:p>
          <a:p>
            <a:pPr marL="0" indent="0" algn="just">
              <a:buNone/>
            </a:pPr>
            <a:r>
              <a:rPr lang="en-IN" sz="1800" dirty="0"/>
              <a:t>Collects data from open sources, performs sentimental and intensity Analysis with Pattern Recognition and Provides visualization on dashboard for English and Hindi news.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C1506198-7B8D-B83C-4D9E-5A77051EB96E}"/>
              </a:ext>
            </a:extLst>
          </p:cNvPr>
          <p:cNvSpPr txBox="1">
            <a:spLocks/>
          </p:cNvSpPr>
          <p:nvPr/>
        </p:nvSpPr>
        <p:spPr>
          <a:xfrm>
            <a:off x="6467954" y="4220303"/>
            <a:ext cx="3261851" cy="15436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800" b="1" dirty="0"/>
              <a:t>Outcomes</a:t>
            </a:r>
          </a:p>
          <a:p>
            <a:pPr marL="0" indent="0" algn="just">
              <a:buNone/>
            </a:pPr>
            <a:r>
              <a:rPr lang="en-IN" sz="1500" dirty="0"/>
              <a:t>Provides Top 5 news articles and visual analysis of news based on functionalities.</a:t>
            </a:r>
          </a:p>
        </p:txBody>
      </p:sp>
    </p:spTree>
    <p:extLst>
      <p:ext uri="{BB962C8B-B14F-4D97-AF65-F5344CB8AC3E}">
        <p14:creationId xmlns:p14="http://schemas.microsoft.com/office/powerpoint/2010/main" val="378228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AA1199-0673-54DC-94D3-ECC4A159C6B9}"/>
              </a:ext>
            </a:extLst>
          </p:cNvPr>
          <p:cNvSpPr/>
          <p:nvPr/>
        </p:nvSpPr>
        <p:spPr>
          <a:xfrm>
            <a:off x="1229032" y="1779639"/>
            <a:ext cx="9910916" cy="46899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743C9-A700-6BA8-FFFC-6E50B6A25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Work Flow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1F8586-7159-70CF-C780-E3B3E8582E2F}"/>
              </a:ext>
            </a:extLst>
          </p:cNvPr>
          <p:cNvSpPr/>
          <p:nvPr/>
        </p:nvSpPr>
        <p:spPr>
          <a:xfrm>
            <a:off x="1801762" y="2116388"/>
            <a:ext cx="4323735" cy="19271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 Web Scrapping</a:t>
            </a:r>
            <a:endParaRPr lang="en-IN" dirty="0"/>
          </a:p>
          <a:p>
            <a:pPr marL="285750" indent="-285750" algn="just">
              <a:lnSpc>
                <a:spcPct val="8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IN" sz="1500" dirty="0"/>
              <a:t> </a:t>
            </a:r>
            <a:r>
              <a:rPr lang="en-US" sz="1500" dirty="0"/>
              <a:t>Web Scrapping using python from  Open Source sites by python library ‘</a:t>
            </a:r>
            <a:r>
              <a:rPr lang="en-US" sz="1500" dirty="0" err="1"/>
              <a:t>Beautysoup</a:t>
            </a:r>
            <a:r>
              <a:rPr lang="en-US" sz="1500" dirty="0"/>
              <a:t>’ and ‘Request’</a:t>
            </a:r>
          </a:p>
          <a:p>
            <a:pPr marL="285750" indent="-285750" algn="just">
              <a:lnSpc>
                <a:spcPct val="8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500" dirty="0"/>
              <a:t>For English data : ‘Times India’ .</a:t>
            </a:r>
          </a:p>
          <a:p>
            <a:pPr marL="285750" indent="-285750" algn="just">
              <a:lnSpc>
                <a:spcPct val="8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500" dirty="0"/>
              <a:t>Hindi data : ‘Bhaskar’.</a:t>
            </a:r>
          </a:p>
          <a:p>
            <a:pPr marL="285750" indent="-285750" algn="just">
              <a:lnSpc>
                <a:spcPct val="8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US" sz="15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2F6C2E-C3EC-69E1-2745-BA2968568B5F}"/>
              </a:ext>
            </a:extLst>
          </p:cNvPr>
          <p:cNvSpPr/>
          <p:nvPr/>
        </p:nvSpPr>
        <p:spPr>
          <a:xfrm>
            <a:off x="6372532" y="2035268"/>
            <a:ext cx="4323734" cy="20082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lnSpc>
                <a:spcPct val="8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IN" dirty="0"/>
          </a:p>
          <a:p>
            <a:pPr algn="ctr"/>
            <a:r>
              <a:rPr lang="en-IN" b="1" dirty="0"/>
              <a:t> Real or Fake news Detection</a:t>
            </a:r>
          </a:p>
          <a:p>
            <a:pPr marL="285750" indent="-285750" algn="just">
              <a:lnSpc>
                <a:spcPct val="8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IN" sz="1500" dirty="0" err="1"/>
              <a:t>AutoTokenizer</a:t>
            </a:r>
            <a:r>
              <a:rPr lang="en-IN" sz="1500" dirty="0"/>
              <a:t>, </a:t>
            </a:r>
            <a:r>
              <a:rPr lang="en-IN" sz="1500" dirty="0" err="1"/>
              <a:t>AutoModelForSequenceClassification</a:t>
            </a:r>
            <a:endParaRPr lang="en-IN" sz="1500" dirty="0"/>
          </a:p>
          <a:p>
            <a:pPr marL="285750" indent="-285750" algn="just">
              <a:lnSpc>
                <a:spcPct val="8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IN" sz="1500" dirty="0"/>
              <a:t>Ensemble  Learning</a:t>
            </a:r>
          </a:p>
          <a:p>
            <a:pPr marL="285750" indent="-285750" algn="just">
              <a:lnSpc>
                <a:spcPct val="8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IN" sz="1500" dirty="0"/>
              <a:t>Model: </a:t>
            </a:r>
            <a:r>
              <a:rPr lang="en-IN" sz="1500" dirty="0">
                <a:solidFill>
                  <a:schemeClr val="tx1"/>
                </a:solidFill>
                <a:latin typeface="Courier New" panose="02070309020205020404" pitchFamily="49" charset="0"/>
              </a:rPr>
              <a:t>mrm8488/</a:t>
            </a:r>
            <a:r>
              <a:rPr lang="en-IN" sz="1500" dirty="0" err="1">
                <a:solidFill>
                  <a:schemeClr val="tx1"/>
                </a:solidFill>
                <a:latin typeface="Courier New" panose="02070309020205020404" pitchFamily="49" charset="0"/>
              </a:rPr>
              <a:t>bert</a:t>
            </a:r>
            <a:r>
              <a:rPr lang="en-IN" sz="1500" dirty="0">
                <a:solidFill>
                  <a:schemeClr val="tx1"/>
                </a:solidFill>
                <a:latin typeface="Courier New" panose="02070309020205020404" pitchFamily="49" charset="0"/>
              </a:rPr>
              <a:t>-tiny-finetuned-fake-news-detection</a:t>
            </a:r>
          </a:p>
          <a:p>
            <a:pPr marL="285750" indent="-285750" algn="just">
              <a:lnSpc>
                <a:spcPct val="8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DA5D665-C4E8-FC17-4106-26E243145A85}"/>
              </a:ext>
            </a:extLst>
          </p:cNvPr>
          <p:cNvSpPr/>
          <p:nvPr/>
        </p:nvSpPr>
        <p:spPr>
          <a:xfrm>
            <a:off x="1801762" y="4181161"/>
            <a:ext cx="4323735" cy="20082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 Sentimental and Intensity Analysis of Real News</a:t>
            </a:r>
            <a:endParaRPr lang="en-IN" dirty="0"/>
          </a:p>
          <a:p>
            <a:pPr marL="285750" indent="-285750" algn="just">
              <a:lnSpc>
                <a:spcPct val="8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500" dirty="0"/>
              <a:t>Predicts ‘positive’ , ‘negative’ , ‘neutral’ labels with its intensity score.</a:t>
            </a:r>
          </a:p>
          <a:p>
            <a:pPr marL="285750" indent="-285750">
              <a:lnSpc>
                <a:spcPct val="8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1500" dirty="0"/>
              <a:t>Model : </a:t>
            </a:r>
            <a:r>
              <a:rPr lang="en-IN" sz="15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cardiffnlp</a:t>
            </a:r>
            <a:r>
              <a:rPr lang="en-IN" sz="15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/twitter </a:t>
            </a:r>
            <a:r>
              <a:rPr lang="en-IN" sz="15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roberta</a:t>
            </a:r>
            <a:r>
              <a:rPr lang="en-IN" sz="15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-base-sentiment-latest</a:t>
            </a:r>
          </a:p>
          <a:p>
            <a:pPr marL="285750" indent="-285750" algn="just">
              <a:lnSpc>
                <a:spcPct val="8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US" sz="15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58BE8D8-D2B9-23B3-AFEC-C38E3A962636}"/>
              </a:ext>
            </a:extLst>
          </p:cNvPr>
          <p:cNvSpPr/>
          <p:nvPr/>
        </p:nvSpPr>
        <p:spPr>
          <a:xfrm>
            <a:off x="6372532" y="4181161"/>
            <a:ext cx="4323735" cy="20082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 Pattern </a:t>
            </a:r>
            <a:r>
              <a:rPr lang="en-IN" b="1" dirty="0" err="1"/>
              <a:t>Recognization</a:t>
            </a:r>
            <a:endParaRPr lang="en-IN" b="1" dirty="0"/>
          </a:p>
          <a:p>
            <a:pPr marL="285750" indent="-285750" algn="just">
              <a:lnSpc>
                <a:spcPct val="8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IN" sz="1500" dirty="0"/>
              <a:t>Model: DBSCAN </a:t>
            </a:r>
          </a:p>
          <a:p>
            <a:pPr marL="285750" indent="-285750" algn="just">
              <a:lnSpc>
                <a:spcPct val="8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IN" sz="1500" dirty="0"/>
              <a:t>Predicts Cluster and plot graph </a:t>
            </a:r>
          </a:p>
          <a:p>
            <a:pPr marL="285750" indent="-285750" algn="just">
              <a:lnSpc>
                <a:spcPct val="8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IN" sz="1500" dirty="0"/>
          </a:p>
          <a:p>
            <a:pPr marL="285750" indent="-285750" algn="just">
              <a:lnSpc>
                <a:spcPct val="8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IN" sz="1500" dirty="0"/>
          </a:p>
          <a:p>
            <a:pPr marL="285750" indent="-285750" algn="just">
              <a:lnSpc>
                <a:spcPct val="8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4069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43C9-A700-6BA8-FFFC-6E50B6A25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727"/>
            <a:ext cx="10515600" cy="1117600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Conclusion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51DF9-ABCF-ECF0-4D62-1FF8EDBBB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012" y="2248206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BERT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 for enhanced fake news detection accuracy.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sentiment analysis specifically for real news, adding depth to the analysis.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advanced clustering with DBSCAN and diverse visualizations for more nuanced insights.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 more comprehensive and engaging news analysis experience compared to traditional solutions.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45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D0C8AF1-F784-3D2D-63CC-F305D160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058" y="2744019"/>
            <a:ext cx="6349181" cy="1117600"/>
          </a:xfrm>
        </p:spPr>
        <p:txBody>
          <a:bodyPr>
            <a:noAutofit/>
          </a:bodyPr>
          <a:lstStyle/>
          <a:p>
            <a:r>
              <a:rPr lang="en-US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82914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239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Algerian</vt:lpstr>
      <vt:lpstr>Aptos</vt:lpstr>
      <vt:lpstr>Aptos Display</vt:lpstr>
      <vt:lpstr>Arial</vt:lpstr>
      <vt:lpstr>Courier New</vt:lpstr>
      <vt:lpstr>Times New Roman</vt:lpstr>
      <vt:lpstr>Wingdings</vt:lpstr>
      <vt:lpstr>Office Theme</vt:lpstr>
      <vt:lpstr> News Analytics</vt:lpstr>
      <vt:lpstr>Introduction</vt:lpstr>
      <vt:lpstr>Work Flow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Title</dc:title>
  <dc:creator>Dr. Ankit Shah</dc:creator>
  <cp:lastModifiedBy>pooja mehta</cp:lastModifiedBy>
  <cp:revision>129</cp:revision>
  <dcterms:created xsi:type="dcterms:W3CDTF">2024-08-31T04:44:33Z</dcterms:created>
  <dcterms:modified xsi:type="dcterms:W3CDTF">2024-08-31T11:29:37Z</dcterms:modified>
</cp:coreProperties>
</file>