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0:53:1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0:55:45.0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24575,'511'0'0,"-506"0"0,0 0 0,0 0 0,0 1 0,0 0 0,0 0 0,0 0 0,0 0 0,0 1 0,0 0 0,0 0 0,0 0 0,7 6 0,-8-5 0,-1 0 0,0 0 0,0 0 0,0 0 0,-1 1 0,1-1 0,-1 1 0,0 0 0,0 0 0,0-1 0,0 1 0,-1 0 0,1 1 0,-1-1 0,0 0 0,0 5 0,2 11-682,-2 39-1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EC15-2B26-6E6C-0F24-FB6E1A49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B6C29-65EB-3DAC-1E09-1E4508B74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43F2-2605-34AB-9939-268C87D5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18A7-F652-398E-5F34-47A2B08C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0C39-F70C-5A7F-EA16-9790CC69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170684-C4C1-77C5-A36D-D392ACA9D74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93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DC13-9955-BAF9-E2EC-3F515987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43441-D1F5-E1B5-DA3D-6DE67ED28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E0C2-2C31-A118-615D-6CA5CF0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A2C0-6206-7199-CC11-274D43EB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7B6C-8831-7857-FAF9-40815A8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8F27F-FE05-1EF6-9C61-E59E3499A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F9A7F-AB5C-389F-7390-705285CC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0412-54D3-B6B4-F192-C2B2F65F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FE9B-FA6F-1F6C-83FD-CD72A08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16BD1-8A63-81BF-6428-C183FCBC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5B14-4D40-CCDD-078F-18F78EEE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35F2-0C39-0AC2-4C34-7AF9079A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2B31-0A37-E543-7E35-1DF3072D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613F-B02A-7CC2-6E65-68119F0D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9A61-CA14-9013-7F78-84660EA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84D6F82-C730-CDE0-3C09-F54A5387E73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85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7F9E-F28B-6734-9506-C1ACB0F0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36E7-F98A-FFE0-3923-1F9A36E0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222B-B401-9FC6-3B26-F8FD7D8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C5C0-350F-754E-2AF5-7AFB5C08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123D-ADC4-BB1B-071B-2A6F0B99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3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32D3-6FD6-5A79-F572-CF5F878D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D89E-EAB0-BEED-855B-B913C440E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312A4-72C8-F64B-BC97-2ADCE2A1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F86A-B8BB-8528-0D79-DA937E80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7743-EC22-3FF3-D4EE-F277BDB1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1208D-B8C9-76E1-D105-CD5F5939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9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CF01-F3AB-646A-17BF-6F651F58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6C17-3336-BE8C-198C-08B01029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6438-1BF5-2D2C-8CA5-188CC4CE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2F6B0-DB95-BBE7-85E3-09634D24C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0BB14-028C-98C2-7C55-605CB9FE7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3C174-10D4-A114-D3FF-3C009B90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19082-DD92-AF06-F411-12B8042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52186-FF08-4E98-96EF-10FB82C2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3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7820-DDCD-7FA2-AFA4-D9CD0155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F452E-42CC-21D6-9CF8-DA2DF218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35C03-BBD0-80B4-3C6C-DC586F32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184F9-7005-52CB-FC92-140EA25B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9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8F2DA-DF2B-E2AD-B20E-346AE5C5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DA31-ECE3-9EAE-BD3D-EE372138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7B85F-108D-6E8E-A808-CDCE4E8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4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A7B7-C538-1556-690D-067BAB1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1D2D-B6F6-ABA3-A591-61D45E4E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678BA-6BB4-88BF-0A2A-C6555CDB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6E6D-AC22-62D7-889A-ADB42609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CABC2-288F-9AB9-2778-B33C543A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82A6D-E84C-C2E3-E59C-7C74E702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0878-7508-578A-A999-1A5A76ED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8622-C460-2BBB-E98D-0C894D6DA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D1B3-157D-AADA-5768-D5D3D75F5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F816-C0F5-3FCD-A4A4-E1071B41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5EC5E-1B9A-7352-072F-9CA26486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44116-8613-C9FC-3B28-BE40ECB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5D9-D63C-6830-D461-9EB33A95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5C57-F1D6-AF0B-63F0-23ADDDA7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0F1A-972F-3246-94C2-67F4B68B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64A5-EAE5-E1DD-BC2E-6D5574835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C8F3-3C54-D9B1-2551-5FB033289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4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Story Of The British Airways Coat Of Arms">
            <a:extLst>
              <a:ext uri="{FF2B5EF4-FFF2-40B4-BE49-F238E27FC236}">
                <a16:creationId xmlns:a16="http://schemas.microsoft.com/office/drawing/2014/main" id="{E0A973F1-4C3D-E44F-AE30-C6BF5CCE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7427"/>
            <a:ext cx="12192000" cy="7472854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  <a:reflection stA="9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27" y="1183258"/>
            <a:ext cx="3563007" cy="5068996"/>
          </a:xfrm>
        </p:spPr>
        <p:txBody>
          <a:bodyPr>
            <a:noAutofit/>
          </a:bodyPr>
          <a:lstStyle/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Task 1</a:t>
            </a:r>
          </a:p>
          <a:p>
            <a:pPr algn="l"/>
            <a:endParaRPr lang="en-US" sz="3600" b="0" i="0" dirty="0">
              <a:solidFill>
                <a:schemeClr val="bg1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Web scraping to gain company insights</a:t>
            </a:r>
          </a:p>
          <a:p>
            <a:pPr algn="l"/>
            <a:endParaRPr lang="en-US" sz="1600" b="1" dirty="0">
              <a:solidFill>
                <a:schemeClr val="bg1"/>
              </a:solidFill>
              <a:latin typeface="Open Sans" panose="020B0604020202020204" pitchFamily="34" charset="0"/>
            </a:endParaRPr>
          </a:p>
          <a:p>
            <a:pPr algn="l"/>
            <a:endParaRPr lang="en-US" sz="1600" b="1" dirty="0">
              <a:solidFill>
                <a:schemeClr val="bg1"/>
              </a:solidFill>
              <a:latin typeface="Open Sans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Open Sans" panose="020B0604020202020204" pitchFamily="34" charset="0"/>
              </a:rPr>
              <a:t>Presented by: 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Open Sans" panose="020B0604020202020204" pitchFamily="34" charset="0"/>
              </a:rPr>
              <a:t>Pooja Bhoi</a:t>
            </a: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(20/April/2023)</a:t>
            </a:r>
          </a:p>
          <a:p>
            <a:pPr algn="l"/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D6413B-E511-39CA-3346-EB3C6FC7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5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Company 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E06013-DA79-401B-3B9F-1E29A994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351281"/>
            <a:ext cx="10497728" cy="196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From cleaning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3531 reviews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given by the customers, 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the following was the result obtained:</a:t>
            </a:r>
            <a:b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Positive Reviews - 2090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Negative Reviews - 1072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Neutral Reviews  – 369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97641E-951E-4711-7473-33DE80BE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40" y="2721920"/>
            <a:ext cx="5912154" cy="4159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4274DB-03CA-26B6-4BD9-17541D7482D9}"/>
                  </a:ext>
                </a:extLst>
              </p14:cNvPr>
              <p14:cNvContentPartPr/>
              <p14:nvPr/>
            </p14:nvContentPartPr>
            <p14:xfrm>
              <a:off x="6359880" y="53643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4274DB-03CA-26B6-4BD9-17541D7482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7240" y="530132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474C5E9-EBDA-8727-3568-79FBA593B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31760"/>
            <a:ext cx="6285740" cy="3026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344345-87AA-F308-24C8-EED661AA7726}"/>
                  </a:ext>
                </a:extLst>
              </p14:cNvPr>
              <p14:cNvContentPartPr/>
              <p14:nvPr/>
            </p14:nvContentPartPr>
            <p14:xfrm>
              <a:off x="11609167" y="2905280"/>
              <a:ext cx="225000" cy="60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344345-87AA-F308-24C8-EED661AA77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46167" y="2842640"/>
                <a:ext cx="350640" cy="1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52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Cascadia Code SemiBold</vt:lpstr>
      <vt:lpstr>Open Sans</vt:lpstr>
      <vt:lpstr>Office Theme</vt:lpstr>
      <vt:lpstr>PowerPoint Presentation</vt:lpstr>
      <vt:lpstr>Company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Pooja Bhoi</cp:lastModifiedBy>
  <cp:revision>4</cp:revision>
  <dcterms:created xsi:type="dcterms:W3CDTF">2022-12-06T11:13:27Z</dcterms:created>
  <dcterms:modified xsi:type="dcterms:W3CDTF">2023-04-19T21:02:31Z</dcterms:modified>
</cp:coreProperties>
</file>