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inc/BM4mEugZ7e+SiVnsQ9aojp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ibp2p/specs/blob/master/pubsub/gossipsub/README.md"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b9325cc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b9325cc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b7b8f588d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6b7b8f588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b919e8c9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6b919e8c9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Left: RSS</a:t>
            </a:r>
            <a:endParaRPr/>
          </a:p>
          <a:p>
            <a:pPr indent="0" lvl="0" marL="0" rtl="0" algn="l">
              <a:lnSpc>
                <a:spcPct val="100000"/>
              </a:lnSpc>
              <a:spcBef>
                <a:spcPts val="0"/>
              </a:spcBef>
              <a:spcAft>
                <a:spcPts val="0"/>
              </a:spcAft>
              <a:buSzPts val="1100"/>
              <a:buNone/>
            </a:pPr>
            <a:r>
              <a:rPr lang="en-US"/>
              <a:t>Right: </a:t>
            </a:r>
            <a:r>
              <a:rPr lang="en-US" u="sng">
                <a:solidFill>
                  <a:schemeClr val="hlink"/>
                </a:solidFill>
                <a:hlinkClick r:id="rId2"/>
              </a:rPr>
              <a:t>GossipSub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8"/>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2850"/>
              <a:buFont typeface="Gill Sans"/>
              <a:buNone/>
              <a:defRPr sz="28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2021396" y="3264408"/>
            <a:ext cx="5101209" cy="92992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50"/>
              </a:spcBef>
              <a:spcAft>
                <a:spcPts val="0"/>
              </a:spcAft>
              <a:buSzPts val="1500"/>
              <a:buNone/>
              <a:defRPr sz="1500">
                <a:solidFill>
                  <a:srgbClr val="FEFEFE"/>
                </a:solidFill>
              </a:defRPr>
            </a:lvl1pPr>
            <a:lvl2pPr lvl="1" algn="ctr">
              <a:lnSpc>
                <a:spcPct val="100000"/>
              </a:lnSpc>
              <a:spcBef>
                <a:spcPts val="750"/>
              </a:spcBef>
              <a:spcAft>
                <a:spcPts val="0"/>
              </a:spcAft>
              <a:buSzPts val="1500"/>
              <a:buNone/>
              <a:defRPr sz="1500"/>
            </a:lvl2pPr>
            <a:lvl3pPr lvl="2" algn="ctr">
              <a:lnSpc>
                <a:spcPct val="100000"/>
              </a:lnSpc>
              <a:spcBef>
                <a:spcPts val="750"/>
              </a:spcBef>
              <a:spcAft>
                <a:spcPts val="0"/>
              </a:spcAft>
              <a:buSzPts val="1350"/>
              <a:buNone/>
              <a:defRPr sz="1350"/>
            </a:lvl3pPr>
            <a:lvl4pPr lvl="3" algn="ctr">
              <a:lnSpc>
                <a:spcPct val="100000"/>
              </a:lnSpc>
              <a:spcBef>
                <a:spcPts val="750"/>
              </a:spcBef>
              <a:spcAft>
                <a:spcPts val="0"/>
              </a:spcAft>
              <a:buSzPts val="1200"/>
              <a:buNone/>
              <a:defRPr sz="1200"/>
            </a:lvl4pPr>
            <a:lvl5pPr lvl="4" algn="ctr">
              <a:lnSpc>
                <a:spcPct val="100000"/>
              </a:lnSpc>
              <a:spcBef>
                <a:spcPts val="750"/>
              </a:spcBef>
              <a:spcAft>
                <a:spcPts val="0"/>
              </a:spcAft>
              <a:buSzPts val="1200"/>
              <a:buNone/>
              <a:defRPr sz="1200"/>
            </a:lvl5pPr>
            <a:lvl6pPr lvl="5" algn="ctr">
              <a:lnSpc>
                <a:spcPct val="100000"/>
              </a:lnSpc>
              <a:spcBef>
                <a:spcPts val="750"/>
              </a:spcBef>
              <a:spcAft>
                <a:spcPts val="0"/>
              </a:spcAft>
              <a:buSzPts val="1200"/>
              <a:buNone/>
              <a:defRPr sz="1200"/>
            </a:lvl6pPr>
            <a:lvl7pPr lvl="6" algn="ctr">
              <a:lnSpc>
                <a:spcPct val="100000"/>
              </a:lnSpc>
              <a:spcBef>
                <a:spcPts val="750"/>
              </a:spcBef>
              <a:spcAft>
                <a:spcPts val="0"/>
              </a:spcAft>
              <a:buSzPts val="1200"/>
              <a:buNone/>
              <a:defRPr sz="1200"/>
            </a:lvl7pPr>
            <a:lvl8pPr lvl="7" algn="ctr">
              <a:lnSpc>
                <a:spcPct val="100000"/>
              </a:lnSpc>
              <a:spcBef>
                <a:spcPts val="750"/>
              </a:spcBef>
              <a:spcAft>
                <a:spcPts val="0"/>
              </a:spcAft>
              <a:buSzPts val="1200"/>
              <a:buNone/>
              <a:defRPr sz="1200"/>
            </a:lvl8pPr>
            <a:lvl9pPr lvl="8" algn="ctr">
              <a:lnSpc>
                <a:spcPct val="100000"/>
              </a:lnSpc>
              <a:spcBef>
                <a:spcPts val="750"/>
              </a:spcBef>
              <a:spcAft>
                <a:spcPts val="0"/>
              </a:spcAft>
              <a:buSzPts val="1200"/>
              <a:buNone/>
              <a:defRPr sz="1200"/>
            </a:lvl9pPr>
          </a:lstStyle>
          <a:p/>
        </p:txBody>
      </p:sp>
      <p:sp>
        <p:nvSpPr>
          <p:cNvPr id="14" name="Google Shape;14;p18"/>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26"/>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27"/>
          <p:cNvSpPr/>
          <p:nvPr/>
        </p:nvSpPr>
        <p:spPr>
          <a:xfrm>
            <a:off x="0" y="0"/>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7"/>
          <p:cNvSpPr txBox="1"/>
          <p:nvPr>
            <p:ph type="title"/>
          </p:nvPr>
        </p:nvSpPr>
        <p:spPr>
          <a:xfrm>
            <a:off x="603504" y="1682871"/>
            <a:ext cx="3364992" cy="85612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1650"/>
              <a:buFont typeface="Gill Sans"/>
              <a:buNone/>
              <a:defRPr sz="16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a:off x="5052060" y="603504"/>
            <a:ext cx="3611880" cy="3936492"/>
          </a:xfrm>
          <a:prstGeom prst="rect">
            <a:avLst/>
          </a:prstGeom>
          <a:noFill/>
          <a:ln>
            <a:noFill/>
          </a:ln>
        </p:spPr>
        <p:txBody>
          <a:bodyPr anchorCtr="0" anchor="t" bIns="45700" lIns="91425" spcFirstLastPara="1" rIns="91425" wrap="square" tIns="45700">
            <a:normAutofit/>
          </a:bodyPr>
          <a:lstStyle>
            <a:lvl1pPr indent="-319087" lvl="0" marL="457200" algn="l">
              <a:lnSpc>
                <a:spcPct val="100000"/>
              </a:lnSpc>
              <a:spcBef>
                <a:spcPts val="750"/>
              </a:spcBef>
              <a:spcAft>
                <a:spcPts val="0"/>
              </a:spcAft>
              <a:buSzPts val="1425"/>
              <a:buChar char="•"/>
              <a:defRPr sz="1425">
                <a:solidFill>
                  <a:schemeClr val="dk1"/>
                </a:solidFill>
              </a:defRPr>
            </a:lvl1pPr>
            <a:lvl2pPr indent="-304800" lvl="1" marL="914400" algn="l">
              <a:lnSpc>
                <a:spcPct val="100000"/>
              </a:lnSpc>
              <a:spcBef>
                <a:spcPts val="750"/>
              </a:spcBef>
              <a:spcAft>
                <a:spcPts val="0"/>
              </a:spcAft>
              <a:buSzPts val="1200"/>
              <a:buChar char="•"/>
              <a:defRPr sz="1200">
                <a:solidFill>
                  <a:schemeClr val="dk1"/>
                </a:solidFill>
              </a:defRPr>
            </a:lvl2pPr>
            <a:lvl3pPr indent="-304800" lvl="2" marL="1371600" algn="l">
              <a:lnSpc>
                <a:spcPct val="100000"/>
              </a:lnSpc>
              <a:spcBef>
                <a:spcPts val="750"/>
              </a:spcBef>
              <a:spcAft>
                <a:spcPts val="0"/>
              </a:spcAft>
              <a:buSzPts val="1200"/>
              <a:buChar char="•"/>
              <a:defRPr sz="1200">
                <a:solidFill>
                  <a:schemeClr val="dk1"/>
                </a:solidFill>
              </a:defRPr>
            </a:lvl3pPr>
            <a:lvl4pPr indent="-304800" lvl="3" marL="1828800" algn="l">
              <a:lnSpc>
                <a:spcPct val="100000"/>
              </a:lnSpc>
              <a:spcBef>
                <a:spcPts val="750"/>
              </a:spcBef>
              <a:spcAft>
                <a:spcPts val="0"/>
              </a:spcAft>
              <a:buSzPts val="1200"/>
              <a:buChar char="•"/>
              <a:defRPr sz="1200">
                <a:solidFill>
                  <a:schemeClr val="dk1"/>
                </a:solidFill>
              </a:defRPr>
            </a:lvl4pPr>
            <a:lvl5pPr indent="-304800" lvl="4" marL="2286000" algn="l">
              <a:lnSpc>
                <a:spcPct val="100000"/>
              </a:lnSpc>
              <a:spcBef>
                <a:spcPts val="750"/>
              </a:spcBef>
              <a:spcAft>
                <a:spcPts val="0"/>
              </a:spcAft>
              <a:buSzPts val="1200"/>
              <a:buChar char="•"/>
              <a:defRPr sz="1200">
                <a:solidFill>
                  <a:schemeClr val="dk1"/>
                </a:solidFill>
              </a:defRPr>
            </a:lvl5pPr>
            <a:lvl6pPr indent="-304800" lvl="5" marL="2743200" algn="l">
              <a:lnSpc>
                <a:spcPct val="100000"/>
              </a:lnSpc>
              <a:spcBef>
                <a:spcPts val="750"/>
              </a:spcBef>
              <a:spcAft>
                <a:spcPts val="0"/>
              </a:spcAft>
              <a:buSzPts val="1200"/>
              <a:buChar char="•"/>
              <a:defRPr sz="1200"/>
            </a:lvl6pPr>
            <a:lvl7pPr indent="-304800" lvl="6" marL="3200400" algn="l">
              <a:lnSpc>
                <a:spcPct val="100000"/>
              </a:lnSpc>
              <a:spcBef>
                <a:spcPts val="750"/>
              </a:spcBef>
              <a:spcAft>
                <a:spcPts val="0"/>
              </a:spcAft>
              <a:buSzPts val="1200"/>
              <a:buChar char="•"/>
              <a:defRPr sz="1200"/>
            </a:lvl7pPr>
            <a:lvl8pPr indent="-304800" lvl="7" marL="3657600" algn="l">
              <a:lnSpc>
                <a:spcPct val="100000"/>
              </a:lnSpc>
              <a:spcBef>
                <a:spcPts val="750"/>
              </a:spcBef>
              <a:spcAft>
                <a:spcPts val="0"/>
              </a:spcAft>
              <a:buSzPts val="1200"/>
              <a:buChar char="•"/>
              <a:defRPr sz="1200"/>
            </a:lvl8pPr>
            <a:lvl9pPr indent="-304800" lvl="8" marL="4114800" algn="l">
              <a:lnSpc>
                <a:spcPct val="100000"/>
              </a:lnSpc>
              <a:spcBef>
                <a:spcPts val="750"/>
              </a:spcBef>
              <a:spcAft>
                <a:spcPts val="0"/>
              </a:spcAft>
              <a:buSzPts val="1200"/>
              <a:buChar char="•"/>
              <a:defRPr sz="1200"/>
            </a:lvl9pPr>
          </a:lstStyle>
          <a:p/>
        </p:txBody>
      </p:sp>
      <p:sp>
        <p:nvSpPr>
          <p:cNvPr id="77" name="Google Shape;77;p27"/>
          <p:cNvSpPr txBox="1"/>
          <p:nvPr>
            <p:ph idx="2" type="body"/>
          </p:nvPr>
        </p:nvSpPr>
        <p:spPr>
          <a:xfrm>
            <a:off x="836676" y="2662439"/>
            <a:ext cx="2846070" cy="164552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750"/>
              </a:spcBef>
              <a:spcAft>
                <a:spcPts val="0"/>
              </a:spcAft>
              <a:buSzPts val="1125"/>
              <a:buNone/>
              <a:defRPr sz="1125">
                <a:solidFill>
                  <a:srgbClr val="FFFFFF"/>
                </a:solidFill>
              </a:defRPr>
            </a:lvl1pPr>
            <a:lvl2pPr indent="-228600" lvl="1" marL="914400" algn="l">
              <a:lnSpc>
                <a:spcPct val="100000"/>
              </a:lnSpc>
              <a:spcBef>
                <a:spcPts val="750"/>
              </a:spcBef>
              <a:spcAft>
                <a:spcPts val="0"/>
              </a:spcAft>
              <a:buSzPts val="1050"/>
              <a:buNone/>
              <a:defRPr sz="1050"/>
            </a:lvl2pPr>
            <a:lvl3pPr indent="-228600" lvl="2" marL="1371600" algn="l">
              <a:lnSpc>
                <a:spcPct val="100000"/>
              </a:lnSpc>
              <a:spcBef>
                <a:spcPts val="750"/>
              </a:spcBef>
              <a:spcAft>
                <a:spcPts val="0"/>
              </a:spcAft>
              <a:buSzPts val="900"/>
              <a:buNone/>
              <a:defRPr sz="900"/>
            </a:lvl3pPr>
            <a:lvl4pPr indent="-228600" lvl="3" marL="1828800" algn="l">
              <a:lnSpc>
                <a:spcPct val="100000"/>
              </a:lnSpc>
              <a:spcBef>
                <a:spcPts val="750"/>
              </a:spcBef>
              <a:spcAft>
                <a:spcPts val="0"/>
              </a:spcAft>
              <a:buSzPts val="750"/>
              <a:buNone/>
              <a:defRPr sz="750"/>
            </a:lvl4pPr>
            <a:lvl5pPr indent="-228600" lvl="4" marL="2286000" algn="l">
              <a:lnSpc>
                <a:spcPct val="100000"/>
              </a:lnSpc>
              <a:spcBef>
                <a:spcPts val="750"/>
              </a:spcBef>
              <a:spcAft>
                <a:spcPts val="0"/>
              </a:spcAft>
              <a:buSzPts val="750"/>
              <a:buNone/>
              <a:defRPr sz="750"/>
            </a:lvl5pPr>
            <a:lvl6pPr indent="-228600" lvl="5" marL="2743200" algn="l">
              <a:lnSpc>
                <a:spcPct val="100000"/>
              </a:lnSpc>
              <a:spcBef>
                <a:spcPts val="750"/>
              </a:spcBef>
              <a:spcAft>
                <a:spcPts val="0"/>
              </a:spcAft>
              <a:buSzPts val="750"/>
              <a:buNone/>
              <a:defRPr sz="750"/>
            </a:lvl6pPr>
            <a:lvl7pPr indent="-228600" lvl="6" marL="3200400" algn="l">
              <a:lnSpc>
                <a:spcPct val="100000"/>
              </a:lnSpc>
              <a:spcBef>
                <a:spcPts val="750"/>
              </a:spcBef>
              <a:spcAft>
                <a:spcPts val="0"/>
              </a:spcAft>
              <a:buSzPts val="750"/>
              <a:buNone/>
              <a:defRPr sz="750"/>
            </a:lvl7pPr>
            <a:lvl8pPr indent="-228600" lvl="7" marL="3657600" algn="l">
              <a:lnSpc>
                <a:spcPct val="100000"/>
              </a:lnSpc>
              <a:spcBef>
                <a:spcPts val="750"/>
              </a:spcBef>
              <a:spcAft>
                <a:spcPts val="0"/>
              </a:spcAft>
              <a:buSzPts val="750"/>
              <a:buNone/>
              <a:defRPr sz="750"/>
            </a:lvl8pPr>
            <a:lvl9pPr indent="-228600" lvl="8" marL="4114800" algn="l">
              <a:lnSpc>
                <a:spcPct val="100000"/>
              </a:lnSpc>
              <a:spcBef>
                <a:spcPts val="750"/>
              </a:spcBef>
              <a:spcAft>
                <a:spcPts val="0"/>
              </a:spcAft>
              <a:buSzPts val="750"/>
              <a:buNone/>
              <a:defRPr sz="750"/>
            </a:lvl9pPr>
          </a:lstStyle>
          <a:p/>
        </p:txBody>
      </p:sp>
      <p:sp>
        <p:nvSpPr>
          <p:cNvPr id="78" name="Google Shape;78;p27"/>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1" type="ftr"/>
          </p:nvPr>
        </p:nvSpPr>
        <p:spPr>
          <a:xfrm>
            <a:off x="603504" y="4677156"/>
            <a:ext cx="3843598"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28"/>
          <p:cNvSpPr/>
          <p:nvPr/>
        </p:nvSpPr>
        <p:spPr>
          <a:xfrm>
            <a:off x="1" y="0"/>
            <a:ext cx="4571999"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8"/>
          <p:cNvSpPr txBox="1"/>
          <p:nvPr>
            <p:ph type="title"/>
          </p:nvPr>
        </p:nvSpPr>
        <p:spPr>
          <a:xfrm>
            <a:off x="606392" y="1682871"/>
            <a:ext cx="3371249" cy="85098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1650"/>
              <a:buFont typeface="Gill Sans"/>
              <a:buNone/>
              <a:defRPr sz="16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8"/>
          <p:cNvSpPr/>
          <p:nvPr>
            <p:ph idx="2" type="pic"/>
          </p:nvPr>
        </p:nvSpPr>
        <p:spPr>
          <a:xfrm>
            <a:off x="4572000" y="0"/>
            <a:ext cx="4576573" cy="5143500"/>
          </a:xfrm>
          <a:prstGeom prst="rect">
            <a:avLst/>
          </a:prstGeom>
          <a:solidFill>
            <a:srgbClr val="BFBFBF"/>
          </a:solidFill>
          <a:ln>
            <a:noFill/>
          </a:ln>
        </p:spPr>
      </p:sp>
      <p:sp>
        <p:nvSpPr>
          <p:cNvPr id="85" name="Google Shape;85;p28"/>
          <p:cNvSpPr txBox="1"/>
          <p:nvPr>
            <p:ph idx="1" type="body"/>
          </p:nvPr>
        </p:nvSpPr>
        <p:spPr>
          <a:xfrm>
            <a:off x="836676" y="2662439"/>
            <a:ext cx="2846070" cy="1645528"/>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750"/>
              </a:spcBef>
              <a:spcAft>
                <a:spcPts val="0"/>
              </a:spcAft>
              <a:buSzPts val="1125"/>
              <a:buNone/>
              <a:defRPr sz="1125">
                <a:solidFill>
                  <a:srgbClr val="FFFFFF"/>
                </a:solidFill>
              </a:defRPr>
            </a:lvl1pPr>
            <a:lvl2pPr indent="-228600" lvl="1" marL="914400" algn="l">
              <a:lnSpc>
                <a:spcPct val="100000"/>
              </a:lnSpc>
              <a:spcBef>
                <a:spcPts val="750"/>
              </a:spcBef>
              <a:spcAft>
                <a:spcPts val="0"/>
              </a:spcAft>
              <a:buSzPts val="1050"/>
              <a:buNone/>
              <a:defRPr sz="1050"/>
            </a:lvl2pPr>
            <a:lvl3pPr indent="-228600" lvl="2" marL="1371600" algn="l">
              <a:lnSpc>
                <a:spcPct val="100000"/>
              </a:lnSpc>
              <a:spcBef>
                <a:spcPts val="750"/>
              </a:spcBef>
              <a:spcAft>
                <a:spcPts val="0"/>
              </a:spcAft>
              <a:buSzPts val="900"/>
              <a:buNone/>
              <a:defRPr sz="900"/>
            </a:lvl3pPr>
            <a:lvl4pPr indent="-228600" lvl="3" marL="1828800" algn="l">
              <a:lnSpc>
                <a:spcPct val="100000"/>
              </a:lnSpc>
              <a:spcBef>
                <a:spcPts val="750"/>
              </a:spcBef>
              <a:spcAft>
                <a:spcPts val="0"/>
              </a:spcAft>
              <a:buSzPts val="750"/>
              <a:buNone/>
              <a:defRPr sz="750"/>
            </a:lvl4pPr>
            <a:lvl5pPr indent="-228600" lvl="4" marL="2286000" algn="l">
              <a:lnSpc>
                <a:spcPct val="100000"/>
              </a:lnSpc>
              <a:spcBef>
                <a:spcPts val="750"/>
              </a:spcBef>
              <a:spcAft>
                <a:spcPts val="0"/>
              </a:spcAft>
              <a:buSzPts val="750"/>
              <a:buNone/>
              <a:defRPr sz="750"/>
            </a:lvl5pPr>
            <a:lvl6pPr indent="-228600" lvl="5" marL="2743200" algn="l">
              <a:lnSpc>
                <a:spcPct val="100000"/>
              </a:lnSpc>
              <a:spcBef>
                <a:spcPts val="750"/>
              </a:spcBef>
              <a:spcAft>
                <a:spcPts val="0"/>
              </a:spcAft>
              <a:buSzPts val="750"/>
              <a:buNone/>
              <a:defRPr sz="750"/>
            </a:lvl6pPr>
            <a:lvl7pPr indent="-228600" lvl="6" marL="3200400" algn="l">
              <a:lnSpc>
                <a:spcPct val="100000"/>
              </a:lnSpc>
              <a:spcBef>
                <a:spcPts val="750"/>
              </a:spcBef>
              <a:spcAft>
                <a:spcPts val="0"/>
              </a:spcAft>
              <a:buSzPts val="750"/>
              <a:buNone/>
              <a:defRPr sz="750"/>
            </a:lvl7pPr>
            <a:lvl8pPr indent="-228600" lvl="7" marL="3657600" algn="l">
              <a:lnSpc>
                <a:spcPct val="100000"/>
              </a:lnSpc>
              <a:spcBef>
                <a:spcPts val="750"/>
              </a:spcBef>
              <a:spcAft>
                <a:spcPts val="0"/>
              </a:spcAft>
              <a:buSzPts val="750"/>
              <a:buNone/>
              <a:defRPr sz="750"/>
            </a:lvl8pPr>
            <a:lvl9pPr indent="-228600" lvl="8" marL="4114800" algn="l">
              <a:lnSpc>
                <a:spcPct val="100000"/>
              </a:lnSpc>
              <a:spcBef>
                <a:spcPts val="750"/>
              </a:spcBef>
              <a:spcAft>
                <a:spcPts val="0"/>
              </a:spcAft>
              <a:buSzPts val="750"/>
              <a:buNone/>
              <a:defRPr sz="750"/>
            </a:lvl9pPr>
          </a:lstStyle>
          <a:p/>
        </p:txBody>
      </p:sp>
      <p:sp>
        <p:nvSpPr>
          <p:cNvPr id="86" name="Google Shape;86;p28"/>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1" type="ftr"/>
          </p:nvPr>
        </p:nvSpPr>
        <p:spPr>
          <a:xfrm>
            <a:off x="603504" y="4677156"/>
            <a:ext cx="3843598"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9"/>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9"/>
          <p:cNvSpPr txBox="1"/>
          <p:nvPr>
            <p:ph idx="1" type="body"/>
          </p:nvPr>
        </p:nvSpPr>
        <p:spPr>
          <a:xfrm rot="5400000">
            <a:off x="3408757" y="243130"/>
            <a:ext cx="2326487" cy="579729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92" name="Google Shape;92;p29"/>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0"/>
          <p:cNvSpPr txBox="1"/>
          <p:nvPr>
            <p:ph type="title"/>
          </p:nvPr>
        </p:nvSpPr>
        <p:spPr>
          <a:xfrm rot="5400000">
            <a:off x="5108007" y="2084772"/>
            <a:ext cx="3737610" cy="973956"/>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0"/>
          <p:cNvSpPr txBox="1"/>
          <p:nvPr>
            <p:ph idx="1" type="body"/>
          </p:nvPr>
        </p:nvSpPr>
        <p:spPr>
          <a:xfrm rot="5400000">
            <a:off x="2128981" y="247317"/>
            <a:ext cx="3737610" cy="464886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98" name="Google Shape;98;p30"/>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0"/>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19"/>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lvl1pPr lvl="0" algn="ctr">
              <a:lnSpc>
                <a:spcPct val="90000"/>
              </a:lnSpc>
              <a:spcBef>
                <a:spcPts val="0"/>
              </a:spcBef>
              <a:spcAft>
                <a:spcPts val="0"/>
              </a:spcAft>
              <a:buClr>
                <a:srgbClr val="262626"/>
              </a:buClr>
              <a:buSzPts val="2800"/>
              <a:buFont typeface="Gill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6" name="Google Shape;26;p19"/>
          <p:cNvSpPr txBox="1"/>
          <p:nvPr>
            <p:ph idx="12" type="sldNum"/>
          </p:nvPr>
        </p:nvSpPr>
        <p:spPr>
          <a:xfrm>
            <a:off x="8472458" y="4663217"/>
            <a:ext cx="548700" cy="393600"/>
          </a:xfrm>
          <a:prstGeom prst="rect">
            <a:avLst/>
          </a:prstGeom>
          <a:solidFill>
            <a:srgbClr val="1D1D1D">
              <a:alpha val="69803"/>
            </a:srgbClr>
          </a:solid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311700" y="2150850"/>
            <a:ext cx="8520600" cy="8418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Clr>
                <a:srgbClr val="262626"/>
              </a:buClr>
              <a:buSzPts val="3600"/>
              <a:buFont typeface="Gill Sans"/>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20"/>
          <p:cNvSpPr txBox="1"/>
          <p:nvPr>
            <p:ph idx="12" type="sldNum"/>
          </p:nvPr>
        </p:nvSpPr>
        <p:spPr>
          <a:xfrm>
            <a:off x="8472458" y="4663217"/>
            <a:ext cx="548700" cy="393600"/>
          </a:xfrm>
          <a:prstGeom prst="rect">
            <a:avLst/>
          </a:prstGeom>
          <a:solidFill>
            <a:srgbClr val="1D1D1D">
              <a:alpha val="69803"/>
            </a:srgbClr>
          </a:solid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FFFFFF"/>
              </a:buClr>
              <a:buSzPts val="825"/>
              <a:buFont typeface="Gill Sans"/>
              <a:buNone/>
              <a:defRPr sz="825">
                <a:solidFill>
                  <a:srgbClr val="FFFFFF"/>
                </a:solidFill>
                <a:latin typeface="Gill Sans"/>
                <a:ea typeface="Gill Sans"/>
                <a:cs typeface="Gill Sans"/>
                <a:sym typeface="Gill Sans"/>
              </a:defRPr>
            </a:lvl1pPr>
            <a:lvl2pPr indent="0" lvl="1" marL="0" marR="0" algn="r">
              <a:spcBef>
                <a:spcPts val="0"/>
              </a:spcBef>
              <a:spcAft>
                <a:spcPts val="0"/>
              </a:spcAft>
              <a:buClr>
                <a:srgbClr val="FFFFFF"/>
              </a:buClr>
              <a:buSzPts val="825"/>
              <a:buFont typeface="Gill Sans"/>
              <a:buNone/>
              <a:defRPr sz="825">
                <a:solidFill>
                  <a:srgbClr val="FFFFFF"/>
                </a:solidFill>
                <a:latin typeface="Gill Sans"/>
                <a:ea typeface="Gill Sans"/>
                <a:cs typeface="Gill Sans"/>
                <a:sym typeface="Gill Sans"/>
              </a:defRPr>
            </a:lvl2pPr>
            <a:lvl3pPr indent="0" lvl="2" marL="0" marR="0" algn="r">
              <a:spcBef>
                <a:spcPts val="0"/>
              </a:spcBef>
              <a:spcAft>
                <a:spcPts val="0"/>
              </a:spcAft>
              <a:buClr>
                <a:srgbClr val="FFFFFF"/>
              </a:buClr>
              <a:buSzPts val="825"/>
              <a:buFont typeface="Gill Sans"/>
              <a:buNone/>
              <a:defRPr sz="825">
                <a:solidFill>
                  <a:srgbClr val="FFFFFF"/>
                </a:solidFill>
                <a:latin typeface="Gill Sans"/>
                <a:ea typeface="Gill Sans"/>
                <a:cs typeface="Gill Sans"/>
                <a:sym typeface="Gill Sans"/>
              </a:defRPr>
            </a:lvl3pPr>
            <a:lvl4pPr indent="0" lvl="3" marL="0" marR="0" algn="r">
              <a:spcBef>
                <a:spcPts val="0"/>
              </a:spcBef>
              <a:spcAft>
                <a:spcPts val="0"/>
              </a:spcAft>
              <a:buClr>
                <a:srgbClr val="FFFFFF"/>
              </a:buClr>
              <a:buSzPts val="825"/>
              <a:buFont typeface="Gill Sans"/>
              <a:buNone/>
              <a:defRPr sz="825">
                <a:solidFill>
                  <a:srgbClr val="FFFFFF"/>
                </a:solidFill>
                <a:latin typeface="Gill Sans"/>
                <a:ea typeface="Gill Sans"/>
                <a:cs typeface="Gill Sans"/>
                <a:sym typeface="Gill Sans"/>
              </a:defRPr>
            </a:lvl4pPr>
            <a:lvl5pPr indent="0" lvl="4" marL="0" marR="0" algn="r">
              <a:spcBef>
                <a:spcPts val="0"/>
              </a:spcBef>
              <a:spcAft>
                <a:spcPts val="0"/>
              </a:spcAft>
              <a:buClr>
                <a:srgbClr val="FFFFFF"/>
              </a:buClr>
              <a:buSzPts val="825"/>
              <a:buFont typeface="Gill Sans"/>
              <a:buNone/>
              <a:defRPr sz="825">
                <a:solidFill>
                  <a:srgbClr val="FFFFFF"/>
                </a:solidFill>
                <a:latin typeface="Gill Sans"/>
                <a:ea typeface="Gill Sans"/>
                <a:cs typeface="Gill Sans"/>
                <a:sym typeface="Gill Sans"/>
              </a:defRPr>
            </a:lvl5pPr>
            <a:lvl6pPr indent="0" lvl="5" marL="0" marR="0" algn="r">
              <a:spcBef>
                <a:spcPts val="0"/>
              </a:spcBef>
              <a:spcAft>
                <a:spcPts val="0"/>
              </a:spcAft>
              <a:buClr>
                <a:srgbClr val="FFFFFF"/>
              </a:buClr>
              <a:buSzPts val="825"/>
              <a:buFont typeface="Gill Sans"/>
              <a:buNone/>
              <a:defRPr sz="825">
                <a:solidFill>
                  <a:srgbClr val="FFFFFF"/>
                </a:solidFill>
                <a:latin typeface="Gill Sans"/>
                <a:ea typeface="Gill Sans"/>
                <a:cs typeface="Gill Sans"/>
                <a:sym typeface="Gill Sans"/>
              </a:defRPr>
            </a:lvl6pPr>
            <a:lvl7pPr indent="0" lvl="6" marL="0" marR="0" algn="r">
              <a:spcBef>
                <a:spcPts val="0"/>
              </a:spcBef>
              <a:spcAft>
                <a:spcPts val="0"/>
              </a:spcAft>
              <a:buClr>
                <a:srgbClr val="FFFFFF"/>
              </a:buClr>
              <a:buSzPts val="825"/>
              <a:buFont typeface="Gill Sans"/>
              <a:buNone/>
              <a:defRPr sz="825">
                <a:solidFill>
                  <a:srgbClr val="FFFFFF"/>
                </a:solidFill>
                <a:latin typeface="Gill Sans"/>
                <a:ea typeface="Gill Sans"/>
                <a:cs typeface="Gill Sans"/>
                <a:sym typeface="Gill Sans"/>
              </a:defRPr>
            </a:lvl7pPr>
            <a:lvl8pPr indent="0" lvl="7" marL="0" marR="0" algn="r">
              <a:spcBef>
                <a:spcPts val="0"/>
              </a:spcBef>
              <a:spcAft>
                <a:spcPts val="0"/>
              </a:spcAft>
              <a:buClr>
                <a:srgbClr val="FFFFFF"/>
              </a:buClr>
              <a:buSzPts val="825"/>
              <a:buFont typeface="Gill Sans"/>
              <a:buNone/>
              <a:defRPr sz="825">
                <a:solidFill>
                  <a:srgbClr val="FFFFFF"/>
                </a:solidFill>
                <a:latin typeface="Gill Sans"/>
                <a:ea typeface="Gill Sans"/>
                <a:cs typeface="Gill Sans"/>
                <a:sym typeface="Gill Sans"/>
              </a:defRPr>
            </a:lvl8pPr>
            <a:lvl9pPr indent="0" lvl="8" marL="0" marR="0" algn="r">
              <a:spcBef>
                <a:spcPts val="0"/>
              </a:spcBef>
              <a:spcAft>
                <a:spcPts val="0"/>
              </a:spcAft>
              <a:buClr>
                <a:srgbClr val="FFFFFF"/>
              </a:buClr>
              <a:buSzPts val="825"/>
              <a:buFont typeface="Gill Sans"/>
              <a:buNone/>
              <a:defRPr sz="825">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0" name="Shape 30"/>
        <p:cNvGrpSpPr/>
        <p:nvPr/>
      </p:nvGrpSpPr>
      <p:grpSpPr>
        <a:xfrm>
          <a:off x="0" y="0"/>
          <a:ext cx="0" cy="0"/>
          <a:chOff x="0" y="0"/>
          <a:chExt cx="0" cy="0"/>
        </a:xfrm>
      </p:grpSpPr>
      <p:sp>
        <p:nvSpPr>
          <p:cNvPr id="31" name="Google Shape;31;p17"/>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2850"/>
              <a:buFont typeface="Gill Sans"/>
              <a:buNone/>
              <a:defRPr sz="28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 type="subTitle"/>
          </p:nvPr>
        </p:nvSpPr>
        <p:spPr>
          <a:xfrm>
            <a:off x="2021396" y="3264408"/>
            <a:ext cx="5101209" cy="92992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50"/>
              </a:spcBef>
              <a:spcAft>
                <a:spcPts val="0"/>
              </a:spcAft>
              <a:buSzPts val="1500"/>
              <a:buNone/>
              <a:defRPr sz="1500">
                <a:solidFill>
                  <a:srgbClr val="FEFEFE"/>
                </a:solidFill>
              </a:defRPr>
            </a:lvl1pPr>
            <a:lvl2pPr lvl="1" algn="ctr">
              <a:lnSpc>
                <a:spcPct val="100000"/>
              </a:lnSpc>
              <a:spcBef>
                <a:spcPts val="750"/>
              </a:spcBef>
              <a:spcAft>
                <a:spcPts val="0"/>
              </a:spcAft>
              <a:buSzPts val="1500"/>
              <a:buNone/>
              <a:defRPr sz="1500"/>
            </a:lvl2pPr>
            <a:lvl3pPr lvl="2" algn="ctr">
              <a:lnSpc>
                <a:spcPct val="100000"/>
              </a:lnSpc>
              <a:spcBef>
                <a:spcPts val="750"/>
              </a:spcBef>
              <a:spcAft>
                <a:spcPts val="0"/>
              </a:spcAft>
              <a:buSzPts val="1350"/>
              <a:buNone/>
              <a:defRPr sz="1350"/>
            </a:lvl3pPr>
            <a:lvl4pPr lvl="3" algn="ctr">
              <a:lnSpc>
                <a:spcPct val="100000"/>
              </a:lnSpc>
              <a:spcBef>
                <a:spcPts val="750"/>
              </a:spcBef>
              <a:spcAft>
                <a:spcPts val="0"/>
              </a:spcAft>
              <a:buSzPts val="1200"/>
              <a:buNone/>
              <a:defRPr sz="1200"/>
            </a:lvl4pPr>
            <a:lvl5pPr lvl="4" algn="ctr">
              <a:lnSpc>
                <a:spcPct val="100000"/>
              </a:lnSpc>
              <a:spcBef>
                <a:spcPts val="750"/>
              </a:spcBef>
              <a:spcAft>
                <a:spcPts val="0"/>
              </a:spcAft>
              <a:buSzPts val="1200"/>
              <a:buNone/>
              <a:defRPr sz="1200"/>
            </a:lvl5pPr>
            <a:lvl6pPr lvl="5" algn="ctr">
              <a:lnSpc>
                <a:spcPct val="100000"/>
              </a:lnSpc>
              <a:spcBef>
                <a:spcPts val="750"/>
              </a:spcBef>
              <a:spcAft>
                <a:spcPts val="0"/>
              </a:spcAft>
              <a:buSzPts val="1200"/>
              <a:buNone/>
              <a:defRPr sz="1200"/>
            </a:lvl6pPr>
            <a:lvl7pPr lvl="6" algn="ctr">
              <a:lnSpc>
                <a:spcPct val="100000"/>
              </a:lnSpc>
              <a:spcBef>
                <a:spcPts val="750"/>
              </a:spcBef>
              <a:spcAft>
                <a:spcPts val="0"/>
              </a:spcAft>
              <a:buSzPts val="1200"/>
              <a:buNone/>
              <a:defRPr sz="1200"/>
            </a:lvl7pPr>
            <a:lvl8pPr lvl="7" algn="ctr">
              <a:lnSpc>
                <a:spcPct val="100000"/>
              </a:lnSpc>
              <a:spcBef>
                <a:spcPts val="750"/>
              </a:spcBef>
              <a:spcAft>
                <a:spcPts val="0"/>
              </a:spcAft>
              <a:buSzPts val="1200"/>
              <a:buNone/>
              <a:defRPr sz="1200"/>
            </a:lvl8pPr>
            <a:lvl9pPr lvl="8" algn="ctr">
              <a:lnSpc>
                <a:spcPct val="100000"/>
              </a:lnSpc>
              <a:spcBef>
                <a:spcPts val="750"/>
              </a:spcBef>
              <a:spcAft>
                <a:spcPts val="0"/>
              </a:spcAft>
              <a:buSzPts val="1200"/>
              <a:buNone/>
              <a:defRPr sz="1200"/>
            </a:lvl9pPr>
          </a:lstStyle>
          <a:p/>
        </p:txBody>
      </p:sp>
      <p:sp>
        <p:nvSpPr>
          <p:cNvPr id="33" name="Google Shape;33;p17"/>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1"/>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1673352" y="1978534"/>
            <a:ext cx="5797296" cy="23264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39" name="Google Shape;39;p21"/>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1"/>
        </a:solidFill>
      </p:bgPr>
    </p:bg>
    <p:spTree>
      <p:nvGrpSpPr>
        <p:cNvPr id="42" name="Shape 42"/>
        <p:cNvGrpSpPr/>
        <p:nvPr/>
      </p:nvGrpSpPr>
      <p:grpSpPr>
        <a:xfrm>
          <a:off x="0" y="0"/>
          <a:ext cx="0" cy="0"/>
          <a:chOff x="0" y="0"/>
          <a:chExt cx="0" cy="0"/>
        </a:xfrm>
      </p:grpSpPr>
      <p:sp>
        <p:nvSpPr>
          <p:cNvPr id="43" name="Google Shape;43;p22"/>
          <p:cNvSpPr txBox="1"/>
          <p:nvPr>
            <p:ph type="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2850"/>
              <a:buFont typeface="Gill Sans"/>
              <a:buNone/>
              <a:defRPr sz="285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idx="1" type="body"/>
          </p:nvPr>
        </p:nvSpPr>
        <p:spPr>
          <a:xfrm>
            <a:off x="2021396" y="3264349"/>
            <a:ext cx="5101209" cy="94881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750"/>
              </a:spcBef>
              <a:spcAft>
                <a:spcPts val="0"/>
              </a:spcAft>
              <a:buSzPts val="1500"/>
              <a:buNone/>
              <a:defRPr sz="1500">
                <a:solidFill>
                  <a:schemeClr val="lt1"/>
                </a:solidFill>
              </a:defRPr>
            </a:lvl1pPr>
            <a:lvl2pPr indent="-228600" lvl="1" marL="914400" algn="l">
              <a:lnSpc>
                <a:spcPct val="100000"/>
              </a:lnSpc>
              <a:spcBef>
                <a:spcPts val="750"/>
              </a:spcBef>
              <a:spcAft>
                <a:spcPts val="0"/>
              </a:spcAft>
              <a:buSzPts val="1500"/>
              <a:buNone/>
              <a:defRPr sz="1500">
                <a:solidFill>
                  <a:schemeClr val="lt1"/>
                </a:solidFill>
              </a:defRPr>
            </a:lvl2pPr>
            <a:lvl3pPr indent="-228600" lvl="2" marL="1371600" algn="l">
              <a:lnSpc>
                <a:spcPct val="100000"/>
              </a:lnSpc>
              <a:spcBef>
                <a:spcPts val="750"/>
              </a:spcBef>
              <a:spcAft>
                <a:spcPts val="0"/>
              </a:spcAft>
              <a:buSzPts val="1350"/>
              <a:buNone/>
              <a:defRPr sz="1350">
                <a:solidFill>
                  <a:schemeClr val="lt1"/>
                </a:solidFill>
              </a:defRPr>
            </a:lvl3pPr>
            <a:lvl4pPr indent="-228600" lvl="3" marL="1828800" algn="l">
              <a:lnSpc>
                <a:spcPct val="100000"/>
              </a:lnSpc>
              <a:spcBef>
                <a:spcPts val="750"/>
              </a:spcBef>
              <a:spcAft>
                <a:spcPts val="0"/>
              </a:spcAft>
              <a:buSzPts val="1200"/>
              <a:buNone/>
              <a:defRPr sz="1200">
                <a:solidFill>
                  <a:schemeClr val="lt1"/>
                </a:solidFill>
              </a:defRPr>
            </a:lvl4pPr>
            <a:lvl5pPr indent="-228600" lvl="4" marL="2286000" algn="l">
              <a:lnSpc>
                <a:spcPct val="100000"/>
              </a:lnSpc>
              <a:spcBef>
                <a:spcPts val="750"/>
              </a:spcBef>
              <a:spcAft>
                <a:spcPts val="0"/>
              </a:spcAft>
              <a:buSzPts val="1200"/>
              <a:buNone/>
              <a:defRPr sz="1200">
                <a:solidFill>
                  <a:schemeClr val="lt1"/>
                </a:solidFill>
              </a:defRPr>
            </a:lvl5pPr>
            <a:lvl6pPr indent="-228600" lvl="5" marL="2743200" algn="l">
              <a:lnSpc>
                <a:spcPct val="100000"/>
              </a:lnSpc>
              <a:spcBef>
                <a:spcPts val="750"/>
              </a:spcBef>
              <a:spcAft>
                <a:spcPts val="0"/>
              </a:spcAft>
              <a:buSzPts val="1200"/>
              <a:buNone/>
              <a:defRPr sz="1200">
                <a:solidFill>
                  <a:schemeClr val="lt1"/>
                </a:solidFill>
              </a:defRPr>
            </a:lvl6pPr>
            <a:lvl7pPr indent="-228600" lvl="6" marL="3200400" algn="l">
              <a:lnSpc>
                <a:spcPct val="100000"/>
              </a:lnSpc>
              <a:spcBef>
                <a:spcPts val="750"/>
              </a:spcBef>
              <a:spcAft>
                <a:spcPts val="0"/>
              </a:spcAft>
              <a:buSzPts val="1200"/>
              <a:buNone/>
              <a:defRPr sz="1200">
                <a:solidFill>
                  <a:schemeClr val="lt1"/>
                </a:solidFill>
              </a:defRPr>
            </a:lvl7pPr>
            <a:lvl8pPr indent="-228600" lvl="7" marL="3657600" algn="l">
              <a:lnSpc>
                <a:spcPct val="100000"/>
              </a:lnSpc>
              <a:spcBef>
                <a:spcPts val="750"/>
              </a:spcBef>
              <a:spcAft>
                <a:spcPts val="0"/>
              </a:spcAft>
              <a:buSzPts val="1200"/>
              <a:buNone/>
              <a:defRPr sz="1200">
                <a:solidFill>
                  <a:schemeClr val="lt1"/>
                </a:solidFill>
              </a:defRPr>
            </a:lvl8pPr>
            <a:lvl9pPr indent="-228600" lvl="8" marL="4114800" algn="l">
              <a:lnSpc>
                <a:spcPct val="100000"/>
              </a:lnSpc>
              <a:spcBef>
                <a:spcPts val="750"/>
              </a:spcBef>
              <a:spcAft>
                <a:spcPts val="0"/>
              </a:spcAft>
              <a:buSzPts val="1200"/>
              <a:buNone/>
              <a:defRPr sz="1200">
                <a:solidFill>
                  <a:schemeClr val="lt1"/>
                </a:solidFill>
              </a:defRPr>
            </a:lvl9pPr>
          </a:lstStyle>
          <a:p/>
        </p:txBody>
      </p:sp>
      <p:sp>
        <p:nvSpPr>
          <p:cNvPr id="45" name="Google Shape;45;p22"/>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23"/>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3"/>
          <p:cNvSpPr txBox="1"/>
          <p:nvPr>
            <p:ph idx="1" type="body"/>
          </p:nvPr>
        </p:nvSpPr>
        <p:spPr>
          <a:xfrm>
            <a:off x="1186434" y="1978533"/>
            <a:ext cx="3203828" cy="23264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51" name="Google Shape;51;p23"/>
          <p:cNvSpPr txBox="1"/>
          <p:nvPr>
            <p:ph idx="2" type="body"/>
          </p:nvPr>
        </p:nvSpPr>
        <p:spPr>
          <a:xfrm>
            <a:off x="4753737" y="1978533"/>
            <a:ext cx="3202685" cy="23264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52" name="Google Shape;52;p23"/>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4"/>
          <p:cNvSpPr txBox="1"/>
          <p:nvPr>
            <p:ph idx="1" type="body"/>
          </p:nvPr>
        </p:nvSpPr>
        <p:spPr>
          <a:xfrm>
            <a:off x="1187577" y="1735075"/>
            <a:ext cx="3202686" cy="5280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750"/>
              </a:spcBef>
              <a:spcAft>
                <a:spcPts val="0"/>
              </a:spcAft>
              <a:buSzPts val="1425"/>
              <a:buNone/>
              <a:defRPr b="0" sz="1425" cap="none">
                <a:solidFill>
                  <a:srgbClr val="6B8890"/>
                </a:solidFill>
              </a:defRPr>
            </a:lvl1pPr>
            <a:lvl2pPr indent="-228600" lvl="1" marL="914400" algn="l">
              <a:lnSpc>
                <a:spcPct val="100000"/>
              </a:lnSpc>
              <a:spcBef>
                <a:spcPts val="750"/>
              </a:spcBef>
              <a:spcAft>
                <a:spcPts val="0"/>
              </a:spcAft>
              <a:buSzPts val="1425"/>
              <a:buNone/>
              <a:defRPr b="1" sz="1425"/>
            </a:lvl2pPr>
            <a:lvl3pPr indent="-228600" lvl="2" marL="1371600" algn="l">
              <a:lnSpc>
                <a:spcPct val="100000"/>
              </a:lnSpc>
              <a:spcBef>
                <a:spcPts val="750"/>
              </a:spcBef>
              <a:spcAft>
                <a:spcPts val="0"/>
              </a:spcAft>
              <a:buSzPts val="1350"/>
              <a:buNone/>
              <a:defRPr b="1" sz="1350"/>
            </a:lvl3pPr>
            <a:lvl4pPr indent="-228600" lvl="3" marL="1828800" algn="l">
              <a:lnSpc>
                <a:spcPct val="100000"/>
              </a:lnSpc>
              <a:spcBef>
                <a:spcPts val="750"/>
              </a:spcBef>
              <a:spcAft>
                <a:spcPts val="0"/>
              </a:spcAft>
              <a:buSzPts val="1200"/>
              <a:buNone/>
              <a:defRPr b="1" sz="1200"/>
            </a:lvl4pPr>
            <a:lvl5pPr indent="-228600" lvl="4" marL="2286000" algn="l">
              <a:lnSpc>
                <a:spcPct val="100000"/>
              </a:lnSpc>
              <a:spcBef>
                <a:spcPts val="750"/>
              </a:spcBef>
              <a:spcAft>
                <a:spcPts val="0"/>
              </a:spcAft>
              <a:buSzPts val="1200"/>
              <a:buNone/>
              <a:defRPr b="1" sz="1200"/>
            </a:lvl5pPr>
            <a:lvl6pPr indent="-228600" lvl="5" marL="2743200" algn="l">
              <a:lnSpc>
                <a:spcPct val="100000"/>
              </a:lnSpc>
              <a:spcBef>
                <a:spcPts val="750"/>
              </a:spcBef>
              <a:spcAft>
                <a:spcPts val="0"/>
              </a:spcAft>
              <a:buSzPts val="1200"/>
              <a:buNone/>
              <a:defRPr b="1" sz="1200"/>
            </a:lvl6pPr>
            <a:lvl7pPr indent="-228600" lvl="6" marL="3200400" algn="l">
              <a:lnSpc>
                <a:spcPct val="100000"/>
              </a:lnSpc>
              <a:spcBef>
                <a:spcPts val="750"/>
              </a:spcBef>
              <a:spcAft>
                <a:spcPts val="0"/>
              </a:spcAft>
              <a:buSzPts val="1200"/>
              <a:buNone/>
              <a:defRPr b="1" sz="1200"/>
            </a:lvl7pPr>
            <a:lvl8pPr indent="-228600" lvl="7" marL="3657600" algn="l">
              <a:lnSpc>
                <a:spcPct val="100000"/>
              </a:lnSpc>
              <a:spcBef>
                <a:spcPts val="750"/>
              </a:spcBef>
              <a:spcAft>
                <a:spcPts val="0"/>
              </a:spcAft>
              <a:buSzPts val="1200"/>
              <a:buNone/>
              <a:defRPr b="1" sz="1200"/>
            </a:lvl8pPr>
            <a:lvl9pPr indent="-228600" lvl="8" marL="4114800" algn="l">
              <a:lnSpc>
                <a:spcPct val="100000"/>
              </a:lnSpc>
              <a:spcBef>
                <a:spcPts val="750"/>
              </a:spcBef>
              <a:spcAft>
                <a:spcPts val="0"/>
              </a:spcAft>
              <a:buSzPts val="1200"/>
              <a:buNone/>
              <a:defRPr b="1" sz="1200"/>
            </a:lvl9pPr>
          </a:lstStyle>
          <a:p/>
        </p:txBody>
      </p:sp>
      <p:sp>
        <p:nvSpPr>
          <p:cNvPr id="57" name="Google Shape;57;p24"/>
          <p:cNvSpPr txBox="1"/>
          <p:nvPr>
            <p:ph idx="2" type="body"/>
          </p:nvPr>
        </p:nvSpPr>
        <p:spPr>
          <a:xfrm>
            <a:off x="1187577" y="2357438"/>
            <a:ext cx="3202686" cy="19475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58" name="Google Shape;58;p24"/>
          <p:cNvSpPr txBox="1"/>
          <p:nvPr>
            <p:ph idx="3" type="body"/>
          </p:nvPr>
        </p:nvSpPr>
        <p:spPr>
          <a:xfrm>
            <a:off x="4753737" y="2357438"/>
            <a:ext cx="3190113" cy="19475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04800" lvl="4" marL="2286000" algn="l">
              <a:lnSpc>
                <a:spcPct val="100000"/>
              </a:lnSpc>
              <a:spcBef>
                <a:spcPts val="750"/>
              </a:spcBef>
              <a:spcAft>
                <a:spcPts val="0"/>
              </a:spcAft>
              <a:buSzPts val="12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59" name="Google Shape;59;p24"/>
          <p:cNvSpPr txBox="1"/>
          <p:nvPr>
            <p:ph idx="4" type="body"/>
          </p:nvPr>
        </p:nvSpPr>
        <p:spPr>
          <a:xfrm>
            <a:off x="4753737" y="1735075"/>
            <a:ext cx="3202686" cy="5280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750"/>
              </a:spcBef>
              <a:spcAft>
                <a:spcPts val="0"/>
              </a:spcAft>
              <a:buSzPts val="1425"/>
              <a:buNone/>
              <a:defRPr b="0" sz="1425" cap="none">
                <a:solidFill>
                  <a:srgbClr val="6B8890"/>
                </a:solidFill>
              </a:defRPr>
            </a:lvl1pPr>
            <a:lvl2pPr indent="-228600" lvl="1" marL="914400" algn="l">
              <a:lnSpc>
                <a:spcPct val="100000"/>
              </a:lnSpc>
              <a:spcBef>
                <a:spcPts val="750"/>
              </a:spcBef>
              <a:spcAft>
                <a:spcPts val="0"/>
              </a:spcAft>
              <a:buSzPts val="1425"/>
              <a:buNone/>
              <a:defRPr b="1" sz="1425"/>
            </a:lvl2pPr>
            <a:lvl3pPr indent="-228600" lvl="2" marL="1371600" algn="l">
              <a:lnSpc>
                <a:spcPct val="100000"/>
              </a:lnSpc>
              <a:spcBef>
                <a:spcPts val="750"/>
              </a:spcBef>
              <a:spcAft>
                <a:spcPts val="0"/>
              </a:spcAft>
              <a:buSzPts val="1350"/>
              <a:buNone/>
              <a:defRPr b="1" sz="1350"/>
            </a:lvl3pPr>
            <a:lvl4pPr indent="-228600" lvl="3" marL="1828800" algn="l">
              <a:lnSpc>
                <a:spcPct val="100000"/>
              </a:lnSpc>
              <a:spcBef>
                <a:spcPts val="750"/>
              </a:spcBef>
              <a:spcAft>
                <a:spcPts val="0"/>
              </a:spcAft>
              <a:buSzPts val="1200"/>
              <a:buNone/>
              <a:defRPr b="1" sz="1200"/>
            </a:lvl4pPr>
            <a:lvl5pPr indent="-228600" lvl="4" marL="2286000" algn="l">
              <a:lnSpc>
                <a:spcPct val="100000"/>
              </a:lnSpc>
              <a:spcBef>
                <a:spcPts val="750"/>
              </a:spcBef>
              <a:spcAft>
                <a:spcPts val="0"/>
              </a:spcAft>
              <a:buSzPts val="1200"/>
              <a:buNone/>
              <a:defRPr b="1" sz="1200"/>
            </a:lvl5pPr>
            <a:lvl6pPr indent="-228600" lvl="5" marL="2743200" algn="l">
              <a:lnSpc>
                <a:spcPct val="100000"/>
              </a:lnSpc>
              <a:spcBef>
                <a:spcPts val="750"/>
              </a:spcBef>
              <a:spcAft>
                <a:spcPts val="0"/>
              </a:spcAft>
              <a:buSzPts val="1200"/>
              <a:buNone/>
              <a:defRPr b="1" sz="1200"/>
            </a:lvl6pPr>
            <a:lvl7pPr indent="-228600" lvl="6" marL="3200400" algn="l">
              <a:lnSpc>
                <a:spcPct val="100000"/>
              </a:lnSpc>
              <a:spcBef>
                <a:spcPts val="750"/>
              </a:spcBef>
              <a:spcAft>
                <a:spcPts val="0"/>
              </a:spcAft>
              <a:buSzPts val="1200"/>
              <a:buNone/>
              <a:defRPr b="1" sz="1200"/>
            </a:lvl7pPr>
            <a:lvl8pPr indent="-228600" lvl="7" marL="3657600" algn="l">
              <a:lnSpc>
                <a:spcPct val="100000"/>
              </a:lnSpc>
              <a:spcBef>
                <a:spcPts val="750"/>
              </a:spcBef>
              <a:spcAft>
                <a:spcPts val="0"/>
              </a:spcAft>
              <a:buSzPts val="1200"/>
              <a:buNone/>
              <a:defRPr b="1" sz="1200"/>
            </a:lvl8pPr>
            <a:lvl9pPr indent="-228600" lvl="8" marL="4114800" algn="l">
              <a:lnSpc>
                <a:spcPct val="100000"/>
              </a:lnSpc>
              <a:spcBef>
                <a:spcPts val="750"/>
              </a:spcBef>
              <a:spcAft>
                <a:spcPts val="0"/>
              </a:spcAft>
              <a:buSzPts val="1200"/>
              <a:buNone/>
              <a:defRPr b="1" sz="1200"/>
            </a:lvl9pPr>
          </a:lstStyle>
          <a:p/>
        </p:txBody>
      </p:sp>
      <p:sp>
        <p:nvSpPr>
          <p:cNvPr id="60" name="Google Shape;60;p24"/>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24"/>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5"/>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5"/>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r">
              <a:spcBef>
                <a:spcPts val="0"/>
              </a:spcBef>
              <a:spcAft>
                <a:spcPts val="0"/>
              </a:spcAft>
              <a:buClr>
                <a:srgbClr val="FFFFFF"/>
              </a:buClr>
              <a:buSzPts val="800"/>
              <a:buFont typeface="Gill Sans"/>
              <a:buNone/>
              <a:defRPr/>
            </a:lvl1pPr>
            <a:lvl2pPr indent="0" lvl="1" marL="0" algn="r">
              <a:spcBef>
                <a:spcPts val="0"/>
              </a:spcBef>
              <a:spcAft>
                <a:spcPts val="0"/>
              </a:spcAft>
              <a:buClr>
                <a:srgbClr val="FFFFFF"/>
              </a:buClr>
              <a:buSzPts val="800"/>
              <a:buFont typeface="Gill Sans"/>
              <a:buNone/>
              <a:defRPr/>
            </a:lvl2pPr>
            <a:lvl3pPr indent="0" lvl="2" marL="0" algn="r">
              <a:spcBef>
                <a:spcPts val="0"/>
              </a:spcBef>
              <a:spcAft>
                <a:spcPts val="0"/>
              </a:spcAft>
              <a:buClr>
                <a:srgbClr val="FFFFFF"/>
              </a:buClr>
              <a:buSzPts val="800"/>
              <a:buFont typeface="Gill Sans"/>
              <a:buNone/>
              <a:defRPr/>
            </a:lvl3pPr>
            <a:lvl4pPr indent="0" lvl="3" marL="0" algn="r">
              <a:spcBef>
                <a:spcPts val="0"/>
              </a:spcBef>
              <a:spcAft>
                <a:spcPts val="0"/>
              </a:spcAft>
              <a:buClr>
                <a:srgbClr val="FFFFFF"/>
              </a:buClr>
              <a:buSzPts val="800"/>
              <a:buFont typeface="Gill Sans"/>
              <a:buNone/>
              <a:defRPr/>
            </a:lvl4pPr>
            <a:lvl5pPr indent="0" lvl="4" marL="0" algn="r">
              <a:spcBef>
                <a:spcPts val="0"/>
              </a:spcBef>
              <a:spcAft>
                <a:spcPts val="0"/>
              </a:spcAft>
              <a:buClr>
                <a:srgbClr val="FFFFFF"/>
              </a:buClr>
              <a:buSzPts val="800"/>
              <a:buFont typeface="Gill Sans"/>
              <a:buNone/>
              <a:defRPr/>
            </a:lvl5pPr>
            <a:lvl6pPr indent="0" lvl="5" marL="0" algn="r">
              <a:spcBef>
                <a:spcPts val="0"/>
              </a:spcBef>
              <a:spcAft>
                <a:spcPts val="0"/>
              </a:spcAft>
              <a:buClr>
                <a:srgbClr val="FFFFFF"/>
              </a:buClr>
              <a:buSzPts val="800"/>
              <a:buFont typeface="Gill Sans"/>
              <a:buNone/>
              <a:defRPr/>
            </a:lvl6pPr>
            <a:lvl7pPr indent="0" lvl="6" marL="0" algn="r">
              <a:spcBef>
                <a:spcPts val="0"/>
              </a:spcBef>
              <a:spcAft>
                <a:spcPts val="0"/>
              </a:spcAft>
              <a:buClr>
                <a:srgbClr val="FFFFFF"/>
              </a:buClr>
              <a:buSzPts val="800"/>
              <a:buFont typeface="Gill Sans"/>
              <a:buNone/>
              <a:defRPr/>
            </a:lvl7pPr>
            <a:lvl8pPr indent="0" lvl="7" marL="0" algn="r">
              <a:spcBef>
                <a:spcPts val="0"/>
              </a:spcBef>
              <a:spcAft>
                <a:spcPts val="0"/>
              </a:spcAft>
              <a:buClr>
                <a:srgbClr val="FFFFFF"/>
              </a:buClr>
              <a:buSzPts val="800"/>
              <a:buFont typeface="Gill Sans"/>
              <a:buNone/>
              <a:defRPr/>
            </a:lvl8pPr>
            <a:lvl9pPr indent="0" lvl="8" marL="0" algn="r">
              <a:spcBef>
                <a:spcPts val="0"/>
              </a:spcBef>
              <a:spcAft>
                <a:spcPts val="0"/>
              </a:spcAft>
              <a:buClr>
                <a:srgbClr val="FFFFFF"/>
              </a:buClr>
              <a:buSzPts val="800"/>
              <a:buFont typeface="Gill San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1.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1673352" y="1978534"/>
            <a:ext cx="5797296" cy="2326487"/>
          </a:xfrm>
          <a:prstGeom prst="rect">
            <a:avLst/>
          </a:prstGeom>
          <a:noFill/>
          <a:ln>
            <a:noFill/>
          </a:ln>
        </p:spPr>
        <p:txBody>
          <a:bodyPr anchorCtr="0" anchor="t" bIns="45700" lIns="91425" spcFirstLastPara="1" rIns="91425" wrap="square" tIns="45700">
            <a:normAutofit/>
          </a:bodyPr>
          <a:lstStyle>
            <a:lvl1pPr indent="-314325" lvl="0" marL="457200" marR="0" rtl="0" algn="l">
              <a:lnSpc>
                <a:spcPct val="100000"/>
              </a:lnSpc>
              <a:spcBef>
                <a:spcPts val="750"/>
              </a:spcBef>
              <a:spcAft>
                <a:spcPts val="0"/>
              </a:spcAft>
              <a:buClr>
                <a:schemeClr val="accent2"/>
              </a:buClr>
              <a:buSzPts val="1350"/>
              <a:buFont typeface="Arial"/>
              <a:buChar char="•"/>
              <a:defRPr b="0" i="0" sz="1350" u="none" cap="none" strike="noStrike">
                <a:solidFill>
                  <a:srgbClr val="FEFEFE"/>
                </a:solidFill>
                <a:latin typeface="Gill Sans"/>
                <a:ea typeface="Gill Sans"/>
                <a:cs typeface="Gill Sans"/>
                <a:sym typeface="Gill Sans"/>
              </a:defRPr>
            </a:lvl1pPr>
            <a:lvl2pPr indent="-304800" lvl="1" marL="9144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2pPr>
            <a:lvl3pPr indent="-304800" lvl="2" marL="13716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3pPr>
            <a:lvl4pPr indent="-304800" lvl="3" marL="18288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4pPr>
            <a:lvl5pPr indent="-304800" lvl="4" marL="2286000" marR="0" rtl="0" algn="l">
              <a:lnSpc>
                <a:spcPct val="100000"/>
              </a:lnSpc>
              <a:spcBef>
                <a:spcPts val="75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5pPr>
            <a:lvl6pPr indent="-304800" lvl="5" marL="27432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00000"/>
              </a:lnSpc>
              <a:spcBef>
                <a:spcPts val="75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8" name="Google Shape;8;p16"/>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6"/>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15"/>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5"/>
          <p:cNvSpPr txBox="1"/>
          <p:nvPr>
            <p:ph idx="1" type="body"/>
          </p:nvPr>
        </p:nvSpPr>
        <p:spPr>
          <a:xfrm>
            <a:off x="1673352" y="1978534"/>
            <a:ext cx="5797296" cy="2326487"/>
          </a:xfrm>
          <a:prstGeom prst="rect">
            <a:avLst/>
          </a:prstGeom>
          <a:noFill/>
          <a:ln>
            <a:noFill/>
          </a:ln>
        </p:spPr>
        <p:txBody>
          <a:bodyPr anchorCtr="0" anchor="t" bIns="45700" lIns="91425" spcFirstLastPara="1" rIns="91425" wrap="square" tIns="45700">
            <a:normAutofit/>
          </a:bodyPr>
          <a:lstStyle>
            <a:lvl1pPr indent="-314325" lvl="0" marL="457200" marR="0" rtl="0" algn="l">
              <a:lnSpc>
                <a:spcPct val="100000"/>
              </a:lnSpc>
              <a:spcBef>
                <a:spcPts val="750"/>
              </a:spcBef>
              <a:spcAft>
                <a:spcPts val="0"/>
              </a:spcAft>
              <a:buClr>
                <a:schemeClr val="accent2"/>
              </a:buClr>
              <a:buSzPts val="1350"/>
              <a:buFont typeface="Arial"/>
              <a:buChar char="•"/>
              <a:defRPr b="0" i="0" sz="1350" u="none" cap="none" strike="noStrike">
                <a:solidFill>
                  <a:srgbClr val="262626"/>
                </a:solidFill>
                <a:latin typeface="Gill Sans"/>
                <a:ea typeface="Gill Sans"/>
                <a:cs typeface="Gill Sans"/>
                <a:sym typeface="Gill Sans"/>
              </a:defRPr>
            </a:lvl1pPr>
            <a:lvl2pPr indent="-304800" lvl="1" marL="9144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2pPr>
            <a:lvl3pPr indent="-304800" lvl="2" marL="13716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3pPr>
            <a:lvl4pPr indent="-304800" lvl="3" marL="18288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4pPr>
            <a:lvl5pPr indent="-304800" lvl="4" marL="22860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5pPr>
            <a:lvl6pPr indent="-304800" lvl="5" marL="27432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20" name="Google Shape;20;p15"/>
          <p:cNvSpPr txBox="1"/>
          <p:nvPr>
            <p:ph idx="10" type="dt"/>
          </p:nvPr>
        </p:nvSpPr>
        <p:spPr>
          <a:xfrm>
            <a:off x="5866072" y="4679112"/>
            <a:ext cx="2065310" cy="2429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15"/>
          <p:cNvSpPr txBox="1"/>
          <p:nvPr>
            <p:ph idx="11" type="ftr"/>
          </p:nvPr>
        </p:nvSpPr>
        <p:spPr>
          <a:xfrm>
            <a:off x="1200150" y="4677156"/>
            <a:ext cx="4425892" cy="24003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88"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1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1pPr>
            <a:lvl2pPr indent="0" lvl="1"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2pPr>
            <a:lvl3pPr indent="0" lvl="2"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3pPr>
            <a:lvl4pPr indent="0" lvl="3"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4pPr>
            <a:lvl5pPr indent="0" lvl="4"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5pPr>
            <a:lvl6pPr indent="0" lvl="5"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6pPr>
            <a:lvl7pPr indent="0" lvl="6"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7pPr>
            <a:lvl8pPr indent="0" lvl="7"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8pPr>
            <a:lvl9pPr indent="0" lvl="8" marL="0" marR="0" rtl="0" algn="r">
              <a:spcBef>
                <a:spcPts val="0"/>
              </a:spcBef>
              <a:spcAft>
                <a:spcPts val="0"/>
              </a:spcAft>
              <a:buClr>
                <a:srgbClr val="FFFFFF"/>
              </a:buClr>
              <a:buSzPts val="825"/>
              <a:buFont typeface="Gill Sans"/>
              <a:buNone/>
              <a:defRPr b="0" i="0" sz="825"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673352" y="723519"/>
            <a:ext cx="5797296" cy="891540"/>
          </a:xfrm>
          <a:prstGeom prst="rect">
            <a:avLst/>
          </a:prstGeom>
          <a:solidFill>
            <a:srgbClr val="FFFFFF"/>
          </a:solidFill>
          <a:ln cap="flat" cmpd="sng" w="38100">
            <a:solidFill>
              <a:srgbClr val="404040"/>
            </a:solidFill>
            <a:prstDash val="solid"/>
            <a:round/>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US" sz="2800"/>
              <a:t>STOCK MARKET NOTIFICATION</a:t>
            </a:r>
            <a:br>
              <a:rPr lang="en-US" sz="2800"/>
            </a:br>
            <a:r>
              <a:rPr lang="en-US" sz="2800"/>
              <a:t>(PUB-SUB)</a:t>
            </a:r>
            <a:endParaRPr/>
          </a:p>
        </p:txBody>
      </p:sp>
      <p:grpSp>
        <p:nvGrpSpPr>
          <p:cNvPr id="106" name="Google Shape;106;p1"/>
          <p:cNvGrpSpPr/>
          <p:nvPr/>
        </p:nvGrpSpPr>
        <p:grpSpPr>
          <a:xfrm>
            <a:off x="723900" y="2342736"/>
            <a:ext cx="7696199" cy="1602974"/>
            <a:chOff x="0" y="363918"/>
            <a:chExt cx="7696199" cy="1602974"/>
          </a:xfrm>
        </p:grpSpPr>
        <p:sp>
          <p:nvSpPr>
            <p:cNvPr id="107" name="Google Shape;107;p1"/>
            <p:cNvSpPr/>
            <p:nvPr/>
          </p:nvSpPr>
          <p:spPr>
            <a:xfrm>
              <a:off x="0" y="363918"/>
              <a:ext cx="2164556" cy="1374493"/>
            </a:xfrm>
            <a:prstGeom prst="roundRect">
              <a:avLst>
                <a:gd fmla="val 10000"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p:nvPr/>
          </p:nvSpPr>
          <p:spPr>
            <a:xfrm>
              <a:off x="240506" y="592399"/>
              <a:ext cx="2164556" cy="1374493"/>
            </a:xfrm>
            <a:prstGeom prst="roundRect">
              <a:avLst>
                <a:gd fmla="val 10000" name="adj"/>
              </a:avLst>
            </a:prstGeom>
            <a:solidFill>
              <a:schemeClr val="lt1">
                <a:alpha val="89803"/>
              </a:schemeClr>
            </a:solidFill>
            <a:ln cap="flat" cmpd="sng" w="12700">
              <a:solidFill>
                <a:srgbClr val="F5A2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
            <p:cNvSpPr txBox="1"/>
            <p:nvPr/>
          </p:nvSpPr>
          <p:spPr>
            <a:xfrm>
              <a:off x="280764" y="632657"/>
              <a:ext cx="2084040" cy="1293977"/>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Gill Sans"/>
                <a:buNone/>
              </a:pPr>
              <a:r>
                <a:rPr b="0" i="0" lang="en-US" sz="3700" u="none" cap="none" strike="noStrike">
                  <a:solidFill>
                    <a:schemeClr val="dk1"/>
                  </a:solidFill>
                  <a:latin typeface="Gill Sans"/>
                  <a:ea typeface="Gill Sans"/>
                  <a:cs typeface="Gill Sans"/>
                  <a:sym typeface="Gill Sans"/>
                </a:rPr>
                <a:t>Pooja Gona</a:t>
              </a:r>
              <a:endParaRPr>
                <a:solidFill>
                  <a:schemeClr val="dk1"/>
                </a:solidFill>
              </a:endParaRPr>
            </a:p>
          </p:txBody>
        </p:sp>
        <p:sp>
          <p:nvSpPr>
            <p:cNvPr id="110" name="Google Shape;110;p1"/>
            <p:cNvSpPr/>
            <p:nvPr/>
          </p:nvSpPr>
          <p:spPr>
            <a:xfrm>
              <a:off x="2645568" y="363918"/>
              <a:ext cx="2164556" cy="1374493"/>
            </a:xfrm>
            <a:prstGeom prst="roundRect">
              <a:avLst>
                <a:gd fmla="val 10000"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p:nvPr/>
          </p:nvSpPr>
          <p:spPr>
            <a:xfrm>
              <a:off x="2886075" y="592399"/>
              <a:ext cx="2164556" cy="1374493"/>
            </a:xfrm>
            <a:prstGeom prst="roundRect">
              <a:avLst>
                <a:gd fmla="val 10000" name="adj"/>
              </a:avLst>
            </a:prstGeom>
            <a:solidFill>
              <a:schemeClr val="lt1">
                <a:alpha val="89803"/>
              </a:schemeClr>
            </a:solidFill>
            <a:ln cap="flat" cmpd="sng" w="12700">
              <a:solidFill>
                <a:srgbClr val="F5A2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txBox="1"/>
            <p:nvPr/>
          </p:nvSpPr>
          <p:spPr>
            <a:xfrm>
              <a:off x="2926333" y="632657"/>
              <a:ext cx="2084040" cy="1293977"/>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Gill Sans"/>
                <a:buNone/>
              </a:pPr>
              <a:r>
                <a:rPr b="0" i="0" lang="en-US" sz="3700" u="none" cap="none" strike="noStrike">
                  <a:solidFill>
                    <a:schemeClr val="dk1"/>
                  </a:solidFill>
                  <a:latin typeface="Gill Sans"/>
                  <a:ea typeface="Gill Sans"/>
                  <a:cs typeface="Gill Sans"/>
                  <a:sym typeface="Gill Sans"/>
                </a:rPr>
                <a:t>Pooja </a:t>
              </a:r>
              <a:r>
                <a:rPr lang="en-US" sz="2300">
                  <a:solidFill>
                    <a:schemeClr val="dk1"/>
                  </a:solidFill>
                  <a:latin typeface="Gill Sans"/>
                  <a:ea typeface="Gill Sans"/>
                  <a:cs typeface="Gill Sans"/>
                  <a:sym typeface="Gill Sans"/>
                </a:rPr>
                <a:t>Munishamappa Raju</a:t>
              </a:r>
              <a:endParaRPr sz="100">
                <a:solidFill>
                  <a:schemeClr val="dk1"/>
                </a:solidFill>
              </a:endParaRPr>
            </a:p>
          </p:txBody>
        </p:sp>
        <p:sp>
          <p:nvSpPr>
            <p:cNvPr id="113" name="Google Shape;113;p1"/>
            <p:cNvSpPr/>
            <p:nvPr/>
          </p:nvSpPr>
          <p:spPr>
            <a:xfrm>
              <a:off x="5291137" y="363918"/>
              <a:ext cx="2164556" cy="1374493"/>
            </a:xfrm>
            <a:prstGeom prst="roundRect">
              <a:avLst>
                <a:gd fmla="val 10000"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
            <p:cNvSpPr/>
            <p:nvPr/>
          </p:nvSpPr>
          <p:spPr>
            <a:xfrm>
              <a:off x="5531643" y="592399"/>
              <a:ext cx="2164556" cy="1374493"/>
            </a:xfrm>
            <a:prstGeom prst="roundRect">
              <a:avLst>
                <a:gd fmla="val 10000" name="adj"/>
              </a:avLst>
            </a:prstGeom>
            <a:solidFill>
              <a:schemeClr val="lt1">
                <a:alpha val="89803"/>
              </a:schemeClr>
            </a:solidFill>
            <a:ln cap="flat" cmpd="sng" w="12700">
              <a:solidFill>
                <a:srgbClr val="F5A21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
            <p:cNvSpPr txBox="1"/>
            <p:nvPr/>
          </p:nvSpPr>
          <p:spPr>
            <a:xfrm>
              <a:off x="5571901" y="632657"/>
              <a:ext cx="2084040" cy="1293977"/>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Gill Sans"/>
                <a:buNone/>
              </a:pPr>
              <a:r>
                <a:rPr b="0" i="0" lang="en-US" sz="3700" u="none" cap="none" strike="noStrike">
                  <a:solidFill>
                    <a:schemeClr val="dk1"/>
                  </a:solidFill>
                  <a:latin typeface="Gill Sans"/>
                  <a:ea typeface="Gill Sans"/>
                  <a:cs typeface="Gill Sans"/>
                  <a:sym typeface="Gill Sans"/>
                </a:rPr>
                <a:t>Pujitha Kallu</a:t>
              </a:r>
              <a:endParaRPr>
                <a:solidFill>
                  <a:schemeClr val="dk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6b9325cc34_0_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a:t>Success Flow</a:t>
            </a:r>
            <a:endParaRPr/>
          </a:p>
        </p:txBody>
      </p:sp>
      <p:sp>
        <p:nvSpPr>
          <p:cNvPr id="227" name="Google Shape;227;g26b9325cc34_0_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28" name="Google Shape;228;g26b9325cc34_0_1"/>
          <p:cNvPicPr preferRelativeResize="0"/>
          <p:nvPr/>
        </p:nvPicPr>
        <p:blipFill>
          <a:blip r:embed="rId3">
            <a:alphaModFix/>
          </a:blip>
          <a:stretch>
            <a:fillRect/>
          </a:stretch>
        </p:blipFill>
        <p:spPr>
          <a:xfrm>
            <a:off x="231375" y="1152475"/>
            <a:ext cx="8662749" cy="349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i="1" lang="en-US">
                <a:latin typeface="Times New Roman"/>
                <a:ea typeface="Times New Roman"/>
                <a:cs typeface="Times New Roman"/>
                <a:sym typeface="Times New Roman"/>
              </a:rPr>
              <a:t>HANDLING FAILURES</a:t>
            </a:r>
            <a:endParaRPr i="1">
              <a:latin typeface="Times New Roman"/>
              <a:ea typeface="Times New Roman"/>
              <a:cs typeface="Times New Roman"/>
              <a:sym typeface="Times New Roman"/>
            </a:endParaRPr>
          </a:p>
        </p:txBody>
      </p:sp>
      <p:sp>
        <p:nvSpPr>
          <p:cNvPr id="234" name="Google Shape;234;p10"/>
          <p:cNvSpPr txBox="1"/>
          <p:nvPr/>
        </p:nvSpPr>
        <p:spPr>
          <a:xfrm>
            <a:off x="264575" y="1052250"/>
            <a:ext cx="2519700" cy="16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lt2"/>
              </a:buClr>
              <a:buSzPts val="1800"/>
              <a:buFont typeface="Gill Sans"/>
              <a:buNone/>
            </a:pPr>
            <a:r>
              <a:rPr lang="en-US" sz="1800">
                <a:solidFill>
                  <a:schemeClr val="dk1"/>
                </a:solidFill>
                <a:latin typeface="Times New Roman"/>
                <a:ea typeface="Times New Roman"/>
                <a:cs typeface="Times New Roman"/>
                <a:sym typeface="Times New Roman"/>
              </a:rPr>
              <a:t>Subscriber Disconnect</a:t>
            </a:r>
            <a:endParaRPr sz="1800">
              <a:solidFill>
                <a:schemeClr val="dk1"/>
              </a:solidFill>
              <a:latin typeface="Times New Roman"/>
              <a:ea typeface="Times New Roman"/>
              <a:cs typeface="Times New Roman"/>
              <a:sym typeface="Times New Roman"/>
            </a:endParaRPr>
          </a:p>
        </p:txBody>
      </p:sp>
      <p:sp>
        <p:nvSpPr>
          <p:cNvPr id="235" name="Google Shape;235;p10"/>
          <p:cNvSpPr txBox="1"/>
          <p:nvPr/>
        </p:nvSpPr>
        <p:spPr>
          <a:xfrm>
            <a:off x="3731125" y="1052250"/>
            <a:ext cx="1806900" cy="16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lt2"/>
              </a:buClr>
              <a:buSzPts val="1800"/>
              <a:buFont typeface="Gill Sans"/>
              <a:buNone/>
            </a:pPr>
            <a:r>
              <a:t/>
            </a:r>
            <a:endParaRPr sz="1800">
              <a:solidFill>
                <a:schemeClr val="dk1"/>
              </a:solidFill>
              <a:latin typeface="Gill Sans"/>
              <a:ea typeface="Gill Sans"/>
              <a:cs typeface="Gill Sans"/>
              <a:sym typeface="Gill Sans"/>
            </a:endParaRPr>
          </a:p>
        </p:txBody>
      </p:sp>
      <p:sp>
        <p:nvSpPr>
          <p:cNvPr id="236" name="Google Shape;236;p10"/>
          <p:cNvSpPr txBox="1"/>
          <p:nvPr/>
        </p:nvSpPr>
        <p:spPr>
          <a:xfrm>
            <a:off x="6576400" y="1052250"/>
            <a:ext cx="2208300" cy="16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lt2"/>
              </a:buClr>
              <a:buSzPts val="1800"/>
              <a:buFont typeface="Gill Sans"/>
              <a:buNone/>
            </a:pPr>
            <a:r>
              <a:t/>
            </a:r>
            <a:endParaRPr sz="1800">
              <a:solidFill>
                <a:schemeClr val="dk1"/>
              </a:solidFill>
              <a:latin typeface="Gill Sans"/>
              <a:ea typeface="Gill Sans"/>
              <a:cs typeface="Gill Sans"/>
              <a:sym typeface="Gill Sans"/>
            </a:endParaRPr>
          </a:p>
        </p:txBody>
      </p:sp>
      <p:pic>
        <p:nvPicPr>
          <p:cNvPr id="237" name="Google Shape;237;p10"/>
          <p:cNvPicPr preferRelativeResize="0"/>
          <p:nvPr/>
        </p:nvPicPr>
        <p:blipFill>
          <a:blip r:embed="rId3">
            <a:alphaModFix/>
          </a:blip>
          <a:stretch>
            <a:fillRect/>
          </a:stretch>
        </p:blipFill>
        <p:spPr>
          <a:xfrm>
            <a:off x="569450" y="1459325"/>
            <a:ext cx="7206720" cy="3620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6b7b8f588d_0_3"/>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i="1" lang="en-US">
                <a:latin typeface="Times New Roman"/>
                <a:ea typeface="Times New Roman"/>
                <a:cs typeface="Times New Roman"/>
                <a:sym typeface="Times New Roman"/>
              </a:rPr>
              <a:t>HANDLING FAILURES</a:t>
            </a:r>
            <a:endParaRPr i="1">
              <a:latin typeface="Times New Roman"/>
              <a:ea typeface="Times New Roman"/>
              <a:cs typeface="Times New Roman"/>
              <a:sym typeface="Times New Roman"/>
            </a:endParaRPr>
          </a:p>
        </p:txBody>
      </p:sp>
      <p:sp>
        <p:nvSpPr>
          <p:cNvPr id="243" name="Google Shape;243;g26b7b8f588d_0_3"/>
          <p:cNvSpPr txBox="1"/>
          <p:nvPr/>
        </p:nvSpPr>
        <p:spPr>
          <a:xfrm>
            <a:off x="264575" y="1052250"/>
            <a:ext cx="2519700" cy="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2"/>
              </a:buClr>
              <a:buSzPts val="1800"/>
              <a:buFont typeface="Gill Sans"/>
              <a:buNone/>
            </a:pPr>
            <a:r>
              <a:rPr lang="en-US" sz="1800">
                <a:solidFill>
                  <a:schemeClr val="dk1"/>
                </a:solidFill>
                <a:latin typeface="Times New Roman"/>
                <a:ea typeface="Times New Roman"/>
                <a:cs typeface="Times New Roman"/>
                <a:sym typeface="Times New Roman"/>
              </a:rPr>
              <a:t>Leader Failure</a:t>
            </a:r>
            <a:endParaRPr sz="1800">
              <a:solidFill>
                <a:schemeClr val="dk1"/>
              </a:solidFill>
              <a:latin typeface="Times New Roman"/>
              <a:ea typeface="Times New Roman"/>
              <a:cs typeface="Times New Roman"/>
              <a:sym typeface="Times New Roman"/>
            </a:endParaRPr>
          </a:p>
        </p:txBody>
      </p:sp>
      <p:sp>
        <p:nvSpPr>
          <p:cNvPr id="244" name="Google Shape;244;g26b7b8f588d_0_3"/>
          <p:cNvSpPr txBox="1"/>
          <p:nvPr/>
        </p:nvSpPr>
        <p:spPr>
          <a:xfrm>
            <a:off x="3731125" y="1052250"/>
            <a:ext cx="1806900" cy="16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lt2"/>
              </a:buClr>
              <a:buSzPts val="1800"/>
              <a:buFont typeface="Gill Sans"/>
              <a:buNone/>
            </a:pPr>
            <a:r>
              <a:t/>
            </a:r>
            <a:endParaRPr sz="1800">
              <a:solidFill>
                <a:schemeClr val="dk1"/>
              </a:solidFill>
              <a:latin typeface="Gill Sans"/>
              <a:ea typeface="Gill Sans"/>
              <a:cs typeface="Gill Sans"/>
              <a:sym typeface="Gill Sans"/>
            </a:endParaRPr>
          </a:p>
        </p:txBody>
      </p:sp>
      <p:sp>
        <p:nvSpPr>
          <p:cNvPr id="245" name="Google Shape;245;g26b7b8f588d_0_3"/>
          <p:cNvSpPr txBox="1"/>
          <p:nvPr/>
        </p:nvSpPr>
        <p:spPr>
          <a:xfrm>
            <a:off x="6576400" y="1052250"/>
            <a:ext cx="2208300" cy="16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lt2"/>
              </a:buClr>
              <a:buSzPts val="1800"/>
              <a:buFont typeface="Gill Sans"/>
              <a:buNone/>
            </a:pPr>
            <a:r>
              <a:t/>
            </a:r>
            <a:endParaRPr sz="1800">
              <a:solidFill>
                <a:schemeClr val="dk1"/>
              </a:solidFill>
              <a:latin typeface="Times New Roman"/>
              <a:ea typeface="Times New Roman"/>
              <a:cs typeface="Times New Roman"/>
              <a:sym typeface="Times New Roman"/>
            </a:endParaRPr>
          </a:p>
        </p:txBody>
      </p:sp>
      <p:pic>
        <p:nvPicPr>
          <p:cNvPr id="246" name="Google Shape;246;g26b7b8f588d_0_3"/>
          <p:cNvPicPr preferRelativeResize="0"/>
          <p:nvPr/>
        </p:nvPicPr>
        <p:blipFill>
          <a:blip r:embed="rId3">
            <a:alphaModFix/>
          </a:blip>
          <a:stretch>
            <a:fillRect/>
          </a:stretch>
        </p:blipFill>
        <p:spPr>
          <a:xfrm>
            <a:off x="424775" y="1614100"/>
            <a:ext cx="8124550" cy="329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6b919e8c90_0_0"/>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i="1" lang="en-US">
                <a:latin typeface="Times New Roman"/>
                <a:ea typeface="Times New Roman"/>
                <a:cs typeface="Times New Roman"/>
                <a:sym typeface="Times New Roman"/>
              </a:rPr>
              <a:t>HANDLING FAILURES</a:t>
            </a:r>
            <a:endParaRPr i="1">
              <a:latin typeface="Times New Roman"/>
              <a:ea typeface="Times New Roman"/>
              <a:cs typeface="Times New Roman"/>
              <a:sym typeface="Times New Roman"/>
            </a:endParaRPr>
          </a:p>
        </p:txBody>
      </p:sp>
      <p:sp>
        <p:nvSpPr>
          <p:cNvPr id="252" name="Google Shape;252;g26b919e8c90_0_0"/>
          <p:cNvSpPr txBox="1"/>
          <p:nvPr/>
        </p:nvSpPr>
        <p:spPr>
          <a:xfrm>
            <a:off x="264575" y="1052250"/>
            <a:ext cx="2519700" cy="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2"/>
              </a:buClr>
              <a:buSzPts val="1800"/>
              <a:buFont typeface="Gill Sans"/>
              <a:buNone/>
            </a:pPr>
            <a:r>
              <a:t/>
            </a:r>
            <a:endParaRPr sz="1800">
              <a:solidFill>
                <a:schemeClr val="dk1"/>
              </a:solidFill>
              <a:latin typeface="Times New Roman"/>
              <a:ea typeface="Times New Roman"/>
              <a:cs typeface="Times New Roman"/>
              <a:sym typeface="Times New Roman"/>
            </a:endParaRPr>
          </a:p>
        </p:txBody>
      </p:sp>
      <p:sp>
        <p:nvSpPr>
          <p:cNvPr id="253" name="Google Shape;253;g26b919e8c90_0_0"/>
          <p:cNvSpPr txBox="1"/>
          <p:nvPr/>
        </p:nvSpPr>
        <p:spPr>
          <a:xfrm>
            <a:off x="3731125" y="1052250"/>
            <a:ext cx="1806900" cy="16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lt2"/>
              </a:buClr>
              <a:buSzPts val="1800"/>
              <a:buFont typeface="Gill Sans"/>
              <a:buNone/>
            </a:pPr>
            <a:r>
              <a:t/>
            </a:r>
            <a:endParaRPr sz="1800">
              <a:solidFill>
                <a:schemeClr val="dk1"/>
              </a:solidFill>
              <a:latin typeface="Gill Sans"/>
              <a:ea typeface="Gill Sans"/>
              <a:cs typeface="Gill Sans"/>
              <a:sym typeface="Gill Sans"/>
            </a:endParaRPr>
          </a:p>
        </p:txBody>
      </p:sp>
      <p:sp>
        <p:nvSpPr>
          <p:cNvPr id="254" name="Google Shape;254;g26b919e8c90_0_0"/>
          <p:cNvSpPr txBox="1"/>
          <p:nvPr/>
        </p:nvSpPr>
        <p:spPr>
          <a:xfrm>
            <a:off x="6576400" y="1052250"/>
            <a:ext cx="2208300" cy="16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lt2"/>
              </a:buClr>
              <a:buSzPts val="1800"/>
              <a:buFont typeface="Gill Sans"/>
              <a:buNone/>
            </a:pPr>
            <a:r>
              <a:t/>
            </a:r>
            <a:endParaRPr sz="1800">
              <a:solidFill>
                <a:schemeClr val="dk1"/>
              </a:solidFill>
              <a:latin typeface="Times New Roman"/>
              <a:ea typeface="Times New Roman"/>
              <a:cs typeface="Times New Roman"/>
              <a:sym typeface="Times New Roman"/>
            </a:endParaRPr>
          </a:p>
        </p:txBody>
      </p:sp>
      <p:sp>
        <p:nvSpPr>
          <p:cNvPr id="255" name="Google Shape;255;g26b919e8c90_0_0"/>
          <p:cNvSpPr txBox="1"/>
          <p:nvPr/>
        </p:nvSpPr>
        <p:spPr>
          <a:xfrm>
            <a:off x="109275" y="13113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Non-Leader Failure</a:t>
            </a:r>
            <a:endParaRPr sz="1800">
              <a:solidFill>
                <a:schemeClr val="dk1"/>
              </a:solidFill>
              <a:latin typeface="Times New Roman"/>
              <a:ea typeface="Times New Roman"/>
              <a:cs typeface="Times New Roman"/>
              <a:sym typeface="Times New Roman"/>
            </a:endParaRPr>
          </a:p>
        </p:txBody>
      </p:sp>
      <p:pic>
        <p:nvPicPr>
          <p:cNvPr id="256" name="Google Shape;256;g26b919e8c90_0_0"/>
          <p:cNvPicPr preferRelativeResize="0"/>
          <p:nvPr/>
        </p:nvPicPr>
        <p:blipFill>
          <a:blip r:embed="rId3">
            <a:alphaModFix/>
          </a:blip>
          <a:stretch>
            <a:fillRect/>
          </a:stretch>
        </p:blipFill>
        <p:spPr>
          <a:xfrm>
            <a:off x="152400" y="1925475"/>
            <a:ext cx="8325228" cy="2524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i="1" lang="en-US">
                <a:latin typeface="Times New Roman"/>
                <a:ea typeface="Times New Roman"/>
                <a:cs typeface="Times New Roman"/>
                <a:sym typeface="Times New Roman"/>
              </a:rPr>
              <a:t>ANALYSIS RESULTS</a:t>
            </a:r>
            <a:endParaRPr i="1">
              <a:latin typeface="Times New Roman"/>
              <a:ea typeface="Times New Roman"/>
              <a:cs typeface="Times New Roman"/>
              <a:sym typeface="Times New Roman"/>
            </a:endParaRPr>
          </a:p>
        </p:txBody>
      </p:sp>
      <p:sp>
        <p:nvSpPr>
          <p:cNvPr id="262" name="Google Shape;262;p11"/>
          <p:cNvSpPr txBox="1"/>
          <p:nvPr/>
        </p:nvSpPr>
        <p:spPr>
          <a:xfrm>
            <a:off x="677150" y="1219666"/>
            <a:ext cx="6223500" cy="3564300"/>
          </a:xfrm>
          <a:prstGeom prst="rect">
            <a:avLst/>
          </a:prstGeom>
          <a:noFill/>
          <a:ln>
            <a:noFill/>
          </a:ln>
        </p:spPr>
        <p:txBody>
          <a:bodyPr anchorCtr="0" anchor="t" bIns="91425" lIns="91425" spcFirstLastPara="1" rIns="91425" wrap="square" tIns="91425">
            <a:noAutofit/>
          </a:bodyPr>
          <a:lstStyle/>
          <a:p>
            <a:pPr indent="-304800" lvl="0" marL="457200" marR="0" rtl="0" algn="l">
              <a:spcBef>
                <a:spcPts val="0"/>
              </a:spcBef>
              <a:spcAft>
                <a:spcPts val="0"/>
              </a:spcAft>
              <a:buClr>
                <a:schemeClr val="dk1"/>
              </a:buClr>
              <a:buSzPts val="1200"/>
              <a:buFont typeface="Times New Roman"/>
              <a:buChar char="•"/>
            </a:pPr>
            <a:r>
              <a:rPr lang="en-US" sz="1350">
                <a:solidFill>
                  <a:srgbClr val="404040"/>
                </a:solidFill>
                <a:latin typeface="Times New Roman"/>
                <a:ea typeface="Times New Roman"/>
                <a:cs typeface="Times New Roman"/>
                <a:sym typeface="Times New Roman"/>
              </a:rPr>
              <a:t>Growth rate is O(N) as expected</a:t>
            </a:r>
            <a:endParaRPr sz="1350">
              <a:solidFill>
                <a:srgbClr val="404040"/>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350">
                <a:solidFill>
                  <a:srgbClr val="404040"/>
                </a:solidFill>
                <a:latin typeface="Times New Roman"/>
                <a:ea typeface="Times New Roman"/>
                <a:cs typeface="Times New Roman"/>
                <a:sym typeface="Times New Roman"/>
              </a:rPr>
              <a:t>Leader server has the capability to manage approximately 110,000 events per second, whereas the non-leader server can handle around 90,000 events.</a:t>
            </a:r>
            <a:endParaRPr sz="1350">
              <a:solidFill>
                <a:srgbClr val="404040"/>
              </a:solidFill>
              <a:latin typeface="Times New Roman"/>
              <a:ea typeface="Times New Roman"/>
              <a:cs typeface="Times New Roman"/>
              <a:sym typeface="Times New Roman"/>
            </a:endParaRPr>
          </a:p>
          <a:p>
            <a:pPr indent="-314325" lvl="0" marL="457200" rtl="0" algn="just">
              <a:spcBef>
                <a:spcPts val="0"/>
              </a:spcBef>
              <a:spcAft>
                <a:spcPts val="0"/>
              </a:spcAft>
              <a:buClr>
                <a:srgbClr val="404040"/>
              </a:buClr>
              <a:buSzPts val="1350"/>
              <a:buFont typeface="Times New Roman"/>
              <a:buChar char="•"/>
            </a:pPr>
            <a:r>
              <a:rPr lang="en-US" sz="1350">
                <a:solidFill>
                  <a:srgbClr val="404040"/>
                </a:solidFill>
                <a:latin typeface="Times New Roman"/>
                <a:ea typeface="Times New Roman"/>
                <a:cs typeface="Times New Roman"/>
                <a:sym typeface="Times New Roman"/>
              </a:rPr>
              <a:t>The test outcomes affirm that the Stock Market Notification Pub-Sub Distributed System delivered strong performance across diverse scenarios, meeting the predefined criteria for functionality, resilience, and scalability.</a:t>
            </a:r>
            <a:endParaRPr sz="1350">
              <a:solidFill>
                <a:srgbClr val="40404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350">
              <a:solidFill>
                <a:srgbClr val="404040"/>
              </a:solidFill>
              <a:latin typeface="Times New Roman"/>
              <a:ea typeface="Times New Roman"/>
              <a:cs typeface="Times New Roman"/>
              <a:sym typeface="Times New Roman"/>
            </a:endParaRPr>
          </a:p>
          <a:p>
            <a:pPr indent="-314325" lvl="0" marL="914400" rtl="0" algn="just">
              <a:spcBef>
                <a:spcPts val="0"/>
              </a:spcBef>
              <a:spcAft>
                <a:spcPts val="0"/>
              </a:spcAft>
              <a:buClr>
                <a:srgbClr val="404040"/>
              </a:buClr>
              <a:buSzPts val="1350"/>
              <a:buFont typeface="Times New Roman"/>
              <a:buAutoNum type="arabicPeriod"/>
            </a:pPr>
            <a:r>
              <a:rPr b="1" lang="en-US" sz="1000">
                <a:solidFill>
                  <a:schemeClr val="dk1"/>
                </a:solidFill>
                <a:latin typeface="Times New Roman"/>
                <a:ea typeface="Times New Roman"/>
                <a:cs typeface="Times New Roman"/>
                <a:sym typeface="Times New Roman"/>
              </a:rPr>
              <a:t>Subscriber Connection and Subscription</a:t>
            </a:r>
            <a:endParaRPr b="1" sz="1000">
              <a:solidFill>
                <a:schemeClr val="dk1"/>
              </a:solidFill>
              <a:latin typeface="Times New Roman"/>
              <a:ea typeface="Times New Roman"/>
              <a:cs typeface="Times New Roman"/>
              <a:sym typeface="Times New Roman"/>
            </a:endParaRPr>
          </a:p>
          <a:p>
            <a:pPr indent="-292100" lvl="0" marL="914400" rtl="0" algn="just">
              <a:spcBef>
                <a:spcPts val="0"/>
              </a:spcBef>
              <a:spcAft>
                <a:spcPts val="0"/>
              </a:spcAft>
              <a:buClr>
                <a:schemeClr val="dk1"/>
              </a:buClr>
              <a:buSzPts val="1000"/>
              <a:buFont typeface="Times New Roman"/>
              <a:buAutoNum type="arabicPeriod"/>
            </a:pPr>
            <a:r>
              <a:rPr b="1" lang="en-US" sz="1000">
                <a:solidFill>
                  <a:schemeClr val="dk1"/>
                </a:solidFill>
                <a:latin typeface="Times New Roman"/>
                <a:ea typeface="Times New Roman"/>
                <a:cs typeface="Times New Roman"/>
                <a:sym typeface="Times New Roman"/>
              </a:rPr>
              <a:t>Leader Election and Governance</a:t>
            </a:r>
            <a:endParaRPr b="1" sz="1000">
              <a:solidFill>
                <a:schemeClr val="dk1"/>
              </a:solidFill>
              <a:latin typeface="Times New Roman"/>
              <a:ea typeface="Times New Roman"/>
              <a:cs typeface="Times New Roman"/>
              <a:sym typeface="Times New Roman"/>
            </a:endParaRPr>
          </a:p>
          <a:p>
            <a:pPr indent="-314325" lvl="0" marL="914400" rtl="0" algn="just">
              <a:spcBef>
                <a:spcPts val="0"/>
              </a:spcBef>
              <a:spcAft>
                <a:spcPts val="0"/>
              </a:spcAft>
              <a:buClr>
                <a:srgbClr val="404040"/>
              </a:buClr>
              <a:buSzPts val="1350"/>
              <a:buFont typeface="Times New Roman"/>
              <a:buAutoNum type="arabicPeriod"/>
            </a:pPr>
            <a:r>
              <a:rPr b="1" lang="en-US" sz="1000">
                <a:solidFill>
                  <a:schemeClr val="dk1"/>
                </a:solidFill>
                <a:latin typeface="Times New Roman"/>
                <a:ea typeface="Times New Roman"/>
                <a:cs typeface="Times New Roman"/>
                <a:sym typeface="Times New Roman"/>
              </a:rPr>
              <a:t>Event Generation and Notification</a:t>
            </a:r>
            <a:endParaRPr b="1" sz="1000">
              <a:solidFill>
                <a:schemeClr val="dk1"/>
              </a:solidFill>
              <a:latin typeface="Times New Roman"/>
              <a:ea typeface="Times New Roman"/>
              <a:cs typeface="Times New Roman"/>
              <a:sym typeface="Times New Roman"/>
            </a:endParaRPr>
          </a:p>
          <a:p>
            <a:pPr indent="-292100" lvl="0" marL="914400" rtl="0" algn="just">
              <a:spcBef>
                <a:spcPts val="0"/>
              </a:spcBef>
              <a:spcAft>
                <a:spcPts val="0"/>
              </a:spcAft>
              <a:buClr>
                <a:schemeClr val="dk1"/>
              </a:buClr>
              <a:buSzPts val="1000"/>
              <a:buFont typeface="Times New Roman"/>
              <a:buAutoNum type="arabicPeriod"/>
            </a:pPr>
            <a:r>
              <a:rPr b="1" lang="en-US" sz="1000">
                <a:solidFill>
                  <a:schemeClr val="dk1"/>
                </a:solidFill>
                <a:latin typeface="Times New Roman"/>
                <a:ea typeface="Times New Roman"/>
                <a:cs typeface="Times New Roman"/>
                <a:sym typeface="Times New Roman"/>
              </a:rPr>
              <a:t>Subscriber Disconnection and Reconnection</a:t>
            </a:r>
            <a:endParaRPr b="1" sz="1000">
              <a:solidFill>
                <a:schemeClr val="dk1"/>
              </a:solidFill>
              <a:latin typeface="Times New Roman"/>
              <a:ea typeface="Times New Roman"/>
              <a:cs typeface="Times New Roman"/>
              <a:sym typeface="Times New Roman"/>
            </a:endParaRPr>
          </a:p>
          <a:p>
            <a:pPr indent="-314325" lvl="0" marL="914400" rtl="0" algn="just">
              <a:spcBef>
                <a:spcPts val="0"/>
              </a:spcBef>
              <a:spcAft>
                <a:spcPts val="0"/>
              </a:spcAft>
              <a:buClr>
                <a:srgbClr val="404040"/>
              </a:buClr>
              <a:buSzPts val="1350"/>
              <a:buFont typeface="Times New Roman"/>
              <a:buAutoNum type="arabicPeriod"/>
            </a:pPr>
            <a:r>
              <a:rPr b="1" lang="en-US" sz="1000">
                <a:solidFill>
                  <a:schemeClr val="dk1"/>
                </a:solidFill>
                <a:latin typeface="Times New Roman"/>
                <a:ea typeface="Times New Roman"/>
                <a:cs typeface="Times New Roman"/>
                <a:sym typeface="Times New Roman"/>
              </a:rPr>
              <a:t>High Load Throughput and Latency</a:t>
            </a:r>
            <a:endParaRPr b="1" sz="10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12"/>
          <p:cNvSpPr/>
          <p:nvPr>
            <p:ph type="title"/>
          </p:nvPr>
        </p:nvSpPr>
        <p:spPr>
          <a:xfrm>
            <a:off x="945654" y="1189863"/>
            <a:ext cx="2763774" cy="2763774"/>
          </a:xfrm>
          <a:prstGeom prst="ellipse">
            <a:avLst/>
          </a:prstGeom>
          <a:solidFill>
            <a:srgbClr val="6B8890"/>
          </a:solidFill>
          <a:ln>
            <a:noFill/>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FFFFFF"/>
              </a:buClr>
              <a:buSzPts val="2800"/>
              <a:buFont typeface="Gill Sans"/>
              <a:buNone/>
            </a:pPr>
            <a:r>
              <a:rPr lang="en-US" sz="2300" cap="none">
                <a:solidFill>
                  <a:srgbClr val="FFFFFF"/>
                </a:solidFill>
                <a:latin typeface="Gill Sans"/>
                <a:ea typeface="Gill Sans"/>
                <a:cs typeface="Gill Sans"/>
                <a:sym typeface="Gill Sans"/>
              </a:rPr>
              <a:t>DESIGN IMPACT</a:t>
            </a:r>
            <a:endParaRPr/>
          </a:p>
        </p:txBody>
      </p:sp>
      <p:grpSp>
        <p:nvGrpSpPr>
          <p:cNvPr id="268" name="Google Shape;268;p12"/>
          <p:cNvGrpSpPr/>
          <p:nvPr/>
        </p:nvGrpSpPr>
        <p:grpSpPr>
          <a:xfrm>
            <a:off x="4194365" y="784438"/>
            <a:ext cx="3989333" cy="3684836"/>
            <a:chOff x="594" y="-42877"/>
            <a:chExt cx="3989333" cy="3684836"/>
          </a:xfrm>
        </p:grpSpPr>
        <p:sp>
          <p:nvSpPr>
            <p:cNvPr id="269" name="Google Shape;269;p12"/>
            <p:cNvSpPr/>
            <p:nvPr/>
          </p:nvSpPr>
          <p:spPr>
            <a:xfrm>
              <a:off x="152842" y="-42877"/>
              <a:ext cx="3684836" cy="3684836"/>
            </a:xfrm>
            <a:custGeom>
              <a:rect b="b" l="l" r="r" t="t"/>
              <a:pathLst>
                <a:path extrusionOk="0" h="120000" w="120000">
                  <a:moveTo>
                    <a:pt x="69418" y="4374"/>
                  </a:moveTo>
                  <a:lnTo>
                    <a:pt x="69418" y="4374"/>
                  </a:lnTo>
                  <a:cubicBezTo>
                    <a:pt x="97126" y="9065"/>
                    <a:pt x="117157" y="33433"/>
                    <a:pt x="116397" y="61525"/>
                  </a:cubicBezTo>
                  <a:cubicBezTo>
                    <a:pt x="115638" y="89617"/>
                    <a:pt x="94320" y="112867"/>
                    <a:pt x="66399" y="116054"/>
                  </a:cubicBezTo>
                  <a:cubicBezTo>
                    <a:pt x="38478" y="119241"/>
                    <a:pt x="12468" y="101394"/>
                    <a:pt x="5397" y="74196"/>
                  </a:cubicBezTo>
                  <a:cubicBezTo>
                    <a:pt x="-1674" y="46997"/>
                    <a:pt x="12350" y="18742"/>
                    <a:pt x="38288" y="7927"/>
                  </a:cubicBezTo>
                  <a:lnTo>
                    <a:pt x="37218" y="4524"/>
                  </a:lnTo>
                  <a:lnTo>
                    <a:pt x="44080" y="9351"/>
                  </a:lnTo>
                  <a:lnTo>
                    <a:pt x="41361" y="17705"/>
                  </a:lnTo>
                  <a:lnTo>
                    <a:pt x="40292" y="14303"/>
                  </a:lnTo>
                  <a:lnTo>
                    <a:pt x="40292" y="14303"/>
                  </a:lnTo>
                  <a:cubicBezTo>
                    <a:pt x="17583" y="24098"/>
                    <a:pt x="5511" y="49082"/>
                    <a:pt x="11952" y="72960"/>
                  </a:cubicBezTo>
                  <a:cubicBezTo>
                    <a:pt x="18392" y="96838"/>
                    <a:pt x="41390" y="112363"/>
                    <a:pt x="65944" y="109409"/>
                  </a:cubicBezTo>
                  <a:cubicBezTo>
                    <a:pt x="90498" y="106455"/>
                    <a:pt x="109158" y="85918"/>
                    <a:pt x="109751" y="61194"/>
                  </a:cubicBezTo>
                  <a:cubicBezTo>
                    <a:pt x="110344" y="36470"/>
                    <a:pt x="92692" y="15062"/>
                    <a:pt x="68307" y="10933"/>
                  </a:cubicBezTo>
                  <a:close/>
                </a:path>
              </a:pathLst>
            </a:custGeom>
            <a:solidFill>
              <a:srgbClr val="FBD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2"/>
            <p:cNvSpPr/>
            <p:nvPr/>
          </p:nvSpPr>
          <p:spPr>
            <a:xfrm>
              <a:off x="1548080" y="4110"/>
              <a:ext cx="894360" cy="447180"/>
            </a:xfrm>
            <a:prstGeom prst="roundRect">
              <a:avLst>
                <a:gd fmla="val 16667"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2"/>
            <p:cNvSpPr txBox="1"/>
            <p:nvPr/>
          </p:nvSpPr>
          <p:spPr>
            <a:xfrm>
              <a:off x="1569910" y="25940"/>
              <a:ext cx="850700" cy="40352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dk1"/>
                </a:buClr>
                <a:buSzPts val="500"/>
                <a:buFont typeface="Gill Sans"/>
                <a:buNone/>
              </a:pPr>
              <a:r>
                <a:rPr lang="en-US" sz="500">
                  <a:solidFill>
                    <a:schemeClr val="dk1"/>
                  </a:solidFill>
                  <a:latin typeface="Gill Sans"/>
                  <a:ea typeface="Gill Sans"/>
                  <a:cs typeface="Gill Sans"/>
                  <a:sym typeface="Gill Sans"/>
                </a:rPr>
                <a:t>1. Decoupling: Enhances modularity and flexibility by allowing independent development and scaling of components.</a:t>
              </a:r>
              <a:endParaRPr/>
            </a:p>
          </p:txBody>
        </p:sp>
        <p:sp>
          <p:nvSpPr>
            <p:cNvPr id="272" name="Google Shape;272;p12"/>
            <p:cNvSpPr/>
            <p:nvPr/>
          </p:nvSpPr>
          <p:spPr>
            <a:xfrm>
              <a:off x="2558131" y="312556"/>
              <a:ext cx="894360" cy="565544"/>
            </a:xfrm>
            <a:prstGeom prst="roundRect">
              <a:avLst>
                <a:gd fmla="val 16667"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2"/>
            <p:cNvSpPr txBox="1"/>
            <p:nvPr/>
          </p:nvSpPr>
          <p:spPr>
            <a:xfrm>
              <a:off x="2585739" y="340164"/>
              <a:ext cx="839144" cy="510328"/>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dk1"/>
                </a:buClr>
                <a:buSzPts val="500"/>
                <a:buFont typeface="Gill Sans"/>
                <a:buNone/>
              </a:pPr>
              <a:r>
                <a:rPr lang="en-US" sz="500">
                  <a:solidFill>
                    <a:schemeClr val="dk1"/>
                  </a:solidFill>
                  <a:latin typeface="Gill Sans"/>
                  <a:ea typeface="Gill Sans"/>
                  <a:cs typeface="Gill Sans"/>
                  <a:sym typeface="Gill Sans"/>
                </a:rPr>
                <a:t>2. Scalability: Influences architecture to handle increasing Publishers and Subscribers, emphasizing distributed systems and efficient resource utilization.</a:t>
              </a:r>
              <a:endParaRPr/>
            </a:p>
          </p:txBody>
        </p:sp>
        <p:sp>
          <p:nvSpPr>
            <p:cNvPr id="274" name="Google Shape;274;p12"/>
            <p:cNvSpPr/>
            <p:nvPr/>
          </p:nvSpPr>
          <p:spPr>
            <a:xfrm>
              <a:off x="3095567" y="1205887"/>
              <a:ext cx="894360" cy="640616"/>
            </a:xfrm>
            <a:prstGeom prst="roundRect">
              <a:avLst>
                <a:gd fmla="val 16667"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
            <p:cNvSpPr txBox="1"/>
            <p:nvPr/>
          </p:nvSpPr>
          <p:spPr>
            <a:xfrm>
              <a:off x="3126839" y="1237159"/>
              <a:ext cx="831816" cy="578072"/>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dk1"/>
                </a:buClr>
                <a:buSzPts val="500"/>
                <a:buFont typeface="Gill Sans"/>
                <a:buNone/>
              </a:pPr>
              <a:r>
                <a:rPr lang="en-US" sz="500">
                  <a:solidFill>
                    <a:schemeClr val="dk1"/>
                  </a:solidFill>
                  <a:latin typeface="Gill Sans"/>
                  <a:ea typeface="Gill Sans"/>
                  <a:cs typeface="Gill Sans"/>
                  <a:sym typeface="Gill Sans"/>
                </a:rPr>
                <a:t>3. Flexibility in Subscriptions: Requires a design that accommodates dynamic user preferences, allowing Subscribers to customize topic subscriptions.</a:t>
              </a:r>
              <a:endParaRPr/>
            </a:p>
          </p:txBody>
        </p:sp>
        <p:sp>
          <p:nvSpPr>
            <p:cNvPr id="276" name="Google Shape;276;p12"/>
            <p:cNvSpPr/>
            <p:nvPr/>
          </p:nvSpPr>
          <p:spPr>
            <a:xfrm>
              <a:off x="2908917" y="2224452"/>
              <a:ext cx="894360" cy="720572"/>
            </a:xfrm>
            <a:prstGeom prst="roundRect">
              <a:avLst>
                <a:gd fmla="val 16667"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2"/>
            <p:cNvSpPr txBox="1"/>
            <p:nvPr/>
          </p:nvSpPr>
          <p:spPr>
            <a:xfrm>
              <a:off x="2944092" y="2259627"/>
              <a:ext cx="824010" cy="650222"/>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dk1"/>
                </a:buClr>
                <a:buSzPts val="500"/>
                <a:buFont typeface="Gill Sans"/>
                <a:buNone/>
              </a:pPr>
              <a:r>
                <a:rPr lang="en-US" sz="500">
                  <a:solidFill>
                    <a:schemeClr val="dk1"/>
                  </a:solidFill>
                  <a:latin typeface="Gill Sans"/>
                  <a:ea typeface="Gill Sans"/>
                  <a:cs typeface="Gill Sans"/>
                  <a:sym typeface="Gill Sans"/>
                </a:rPr>
                <a:t>4. Communication Workflow: Focuses on efficient and reliable message transmission, involving considerations for asynchronous communication and delivery mechanisms.</a:t>
              </a:r>
              <a:endParaRPr/>
            </a:p>
          </p:txBody>
        </p:sp>
        <p:sp>
          <p:nvSpPr>
            <p:cNvPr id="278" name="Google Shape;278;p12"/>
            <p:cNvSpPr/>
            <p:nvPr/>
          </p:nvSpPr>
          <p:spPr>
            <a:xfrm>
              <a:off x="2085517" y="2934104"/>
              <a:ext cx="894360" cy="683098"/>
            </a:xfrm>
            <a:prstGeom prst="roundRect">
              <a:avLst>
                <a:gd fmla="val 16667"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2"/>
            <p:cNvSpPr txBox="1"/>
            <p:nvPr/>
          </p:nvSpPr>
          <p:spPr>
            <a:xfrm>
              <a:off x="2118863" y="2967450"/>
              <a:ext cx="827668" cy="616406"/>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dk1"/>
                </a:buClr>
                <a:buSzPts val="500"/>
                <a:buFont typeface="Gill Sans"/>
                <a:buNone/>
              </a:pPr>
              <a:r>
                <a:rPr lang="en-US" sz="500">
                  <a:solidFill>
                    <a:schemeClr val="dk1"/>
                  </a:solidFill>
                  <a:latin typeface="Gill Sans"/>
                  <a:ea typeface="Gill Sans"/>
                  <a:cs typeface="Gill Sans"/>
                  <a:sym typeface="Gill Sans"/>
                </a:rPr>
                <a:t>5. Failure Handling: Requires fault-tolerant mechanisms, redundancy, and graceful degradation strategies to ensure system resilience.</a:t>
              </a:r>
              <a:endParaRPr/>
            </a:p>
          </p:txBody>
        </p:sp>
        <p:sp>
          <p:nvSpPr>
            <p:cNvPr id="280" name="Google Shape;280;p12"/>
            <p:cNvSpPr/>
            <p:nvPr/>
          </p:nvSpPr>
          <p:spPr>
            <a:xfrm>
              <a:off x="1010644" y="2984902"/>
              <a:ext cx="894360" cy="581504"/>
            </a:xfrm>
            <a:prstGeom prst="roundRect">
              <a:avLst>
                <a:gd fmla="val 16667"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
            <p:cNvSpPr txBox="1"/>
            <p:nvPr/>
          </p:nvSpPr>
          <p:spPr>
            <a:xfrm>
              <a:off x="1039031" y="3013289"/>
              <a:ext cx="837586" cy="52473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dk1"/>
                </a:buClr>
                <a:buSzPts val="500"/>
                <a:buFont typeface="Gill Sans"/>
                <a:buNone/>
              </a:pPr>
              <a:r>
                <a:rPr lang="en-US" sz="500">
                  <a:solidFill>
                    <a:schemeClr val="dk1"/>
                  </a:solidFill>
                  <a:latin typeface="Gill Sans"/>
                  <a:ea typeface="Gill Sans"/>
                  <a:cs typeface="Gill Sans"/>
                  <a:sym typeface="Gill Sans"/>
                </a:rPr>
                <a:t>6. Reliability and Redundancy: Involves designing reliable message queues, acknowledgment systems, and error-handling mechanisms for consistent message delivery.</a:t>
              </a:r>
              <a:endParaRPr/>
            </a:p>
          </p:txBody>
        </p:sp>
        <p:sp>
          <p:nvSpPr>
            <p:cNvPr id="282" name="Google Shape;282;p12"/>
            <p:cNvSpPr/>
            <p:nvPr/>
          </p:nvSpPr>
          <p:spPr>
            <a:xfrm>
              <a:off x="187244" y="2361149"/>
              <a:ext cx="894360" cy="447180"/>
            </a:xfrm>
            <a:prstGeom prst="roundRect">
              <a:avLst>
                <a:gd fmla="val 16667"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2"/>
            <p:cNvSpPr txBox="1"/>
            <p:nvPr/>
          </p:nvSpPr>
          <p:spPr>
            <a:xfrm>
              <a:off x="209074" y="2382979"/>
              <a:ext cx="850700" cy="40352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dk1"/>
                </a:buClr>
                <a:buSzPts val="500"/>
                <a:buFont typeface="Gill Sans"/>
                <a:buNone/>
              </a:pPr>
              <a:r>
                <a:rPr lang="en-US" sz="500">
                  <a:solidFill>
                    <a:schemeClr val="dk1"/>
                  </a:solidFill>
                  <a:latin typeface="Gill Sans"/>
                  <a:ea typeface="Gill Sans"/>
                  <a:cs typeface="Gill Sans"/>
                  <a:sym typeface="Gill Sans"/>
                </a:rPr>
                <a:t>7. Use of Berkeley Sockets: Impacts the communication layer, requiring considerations for socket management, protocol design, and error handling.</a:t>
              </a:r>
              <a:endParaRPr/>
            </a:p>
          </p:txBody>
        </p:sp>
        <p:sp>
          <p:nvSpPr>
            <p:cNvPr id="284" name="Google Shape;284;p12"/>
            <p:cNvSpPr/>
            <p:nvPr/>
          </p:nvSpPr>
          <p:spPr>
            <a:xfrm>
              <a:off x="594" y="1302605"/>
              <a:ext cx="894360" cy="447180"/>
            </a:xfrm>
            <a:prstGeom prst="roundRect">
              <a:avLst>
                <a:gd fmla="val 16667"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2"/>
            <p:cNvSpPr txBox="1"/>
            <p:nvPr/>
          </p:nvSpPr>
          <p:spPr>
            <a:xfrm>
              <a:off x="22424" y="1324435"/>
              <a:ext cx="850700" cy="40352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dk1"/>
                </a:buClr>
                <a:buSzPts val="500"/>
                <a:buFont typeface="Gill Sans"/>
                <a:buNone/>
              </a:pPr>
              <a:r>
                <a:rPr lang="en-US" sz="500">
                  <a:solidFill>
                    <a:schemeClr val="dk1"/>
                  </a:solidFill>
                  <a:latin typeface="Gill Sans"/>
                  <a:ea typeface="Gill Sans"/>
                  <a:cs typeface="Gill Sans"/>
                  <a:sym typeface="Gill Sans"/>
                </a:rPr>
                <a:t>8. Dynamic Component Management: Requires interfaces for dynamic addition/removal of components, ensuring adaptability without disruption.</a:t>
              </a:r>
              <a:endParaRPr/>
            </a:p>
          </p:txBody>
        </p:sp>
        <p:sp>
          <p:nvSpPr>
            <p:cNvPr id="286" name="Google Shape;286;p12"/>
            <p:cNvSpPr/>
            <p:nvPr/>
          </p:nvSpPr>
          <p:spPr>
            <a:xfrm>
              <a:off x="538030" y="371738"/>
              <a:ext cx="894360" cy="447180"/>
            </a:xfrm>
            <a:prstGeom prst="roundRect">
              <a:avLst>
                <a:gd fmla="val 16667" name="adj"/>
              </a:avLst>
            </a:prstGeom>
            <a:solidFill>
              <a:srgbClr val="F5A21B"/>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2"/>
            <p:cNvSpPr txBox="1"/>
            <p:nvPr/>
          </p:nvSpPr>
          <p:spPr>
            <a:xfrm>
              <a:off x="559860" y="393568"/>
              <a:ext cx="850700" cy="40352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chemeClr val="dk1"/>
                </a:buClr>
                <a:buSzPts val="500"/>
                <a:buFont typeface="Gill Sans"/>
                <a:buNone/>
              </a:pPr>
              <a:r>
                <a:rPr lang="en-US" sz="500">
                  <a:solidFill>
                    <a:schemeClr val="dk1"/>
                  </a:solidFill>
                  <a:latin typeface="Gill Sans"/>
                  <a:ea typeface="Gill Sans"/>
                  <a:cs typeface="Gill Sans"/>
                  <a:sym typeface="Gill Sans"/>
                </a:rPr>
                <a:t>9. Topics and Subscriptions: Necessitates a design for efficient topic management and subscription handling, allowing for categorization and customization.</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13"/>
          <p:cNvSpPr txBox="1"/>
          <p:nvPr>
            <p:ph type="title"/>
          </p:nvPr>
        </p:nvSpPr>
        <p:spPr>
          <a:xfrm>
            <a:off x="1673352" y="350563"/>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sz="2800" cap="none">
                <a:solidFill>
                  <a:srgbClr val="262626"/>
                </a:solidFill>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293" name="Google Shape;293;p13"/>
          <p:cNvSpPr txBox="1"/>
          <p:nvPr>
            <p:ph idx="1" type="body"/>
          </p:nvPr>
        </p:nvSpPr>
        <p:spPr>
          <a:xfrm>
            <a:off x="1279546" y="1718446"/>
            <a:ext cx="6584634" cy="2159442"/>
          </a:xfrm>
          <a:prstGeom prst="rect">
            <a:avLst/>
          </a:prstGeom>
          <a:noFill/>
          <a:ln>
            <a:noFill/>
          </a:ln>
        </p:spPr>
        <p:txBody>
          <a:bodyPr anchorCtr="0" anchor="t" bIns="45700" lIns="91425" spcFirstLastPara="1" rIns="91425" wrap="square" tIns="45700">
            <a:normAutofit lnSpcReduction="10000"/>
          </a:bodyPr>
          <a:lstStyle/>
          <a:p>
            <a:pPr indent="-228600" lvl="0" marL="457200" rtl="0" algn="l">
              <a:lnSpc>
                <a:spcPct val="90000"/>
              </a:lnSpc>
              <a:spcBef>
                <a:spcPts val="1000"/>
              </a:spcBef>
              <a:spcAft>
                <a:spcPts val="0"/>
              </a:spcAft>
              <a:buSzPts val="1800"/>
              <a:buFont typeface="Times New Roman"/>
              <a:buChar char="•"/>
            </a:pPr>
            <a:r>
              <a:rPr i="0" lang="en-US">
                <a:solidFill>
                  <a:srgbClr val="404040"/>
                </a:solidFill>
                <a:latin typeface="Times New Roman"/>
                <a:ea typeface="Times New Roman"/>
                <a:cs typeface="Times New Roman"/>
                <a:sym typeface="Times New Roman"/>
              </a:rPr>
              <a:t>Replication enhances error handling with increased gracefulness and speed.</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Font typeface="Times New Roman"/>
              <a:buChar char="•"/>
            </a:pPr>
            <a:r>
              <a:rPr i="0" lang="en-US">
                <a:solidFill>
                  <a:srgbClr val="404040"/>
                </a:solidFill>
                <a:latin typeface="Times New Roman"/>
                <a:ea typeface="Times New Roman"/>
                <a:cs typeface="Times New Roman"/>
                <a:sym typeface="Times New Roman"/>
              </a:rPr>
              <a:t> Transitioning from Berkeley sockets to the Web-Sockets standard enables clients to be web-based using JavaScript </a:t>
            </a:r>
            <a:br>
              <a:rPr i="0" lang="en-US">
                <a:solidFill>
                  <a:srgbClr val="404040"/>
                </a:solidFill>
                <a:latin typeface="Times New Roman"/>
                <a:ea typeface="Times New Roman"/>
                <a:cs typeface="Times New Roman"/>
                <a:sym typeface="Times New Roman"/>
              </a:rPr>
            </a:br>
            <a:r>
              <a:rPr lang="en-US">
                <a:solidFill>
                  <a:srgbClr val="404040"/>
                </a:solidFill>
                <a:latin typeface="Times New Roman"/>
                <a:ea typeface="Times New Roman"/>
                <a:cs typeface="Times New Roman"/>
                <a:sym typeface="Times New Roman"/>
              </a:rPr>
              <a:t>Websockets</a:t>
            </a:r>
            <a:r>
              <a:rPr i="0" lang="en-US">
                <a:solidFill>
                  <a:srgbClr val="404040"/>
                </a:solidFill>
                <a:latin typeface="Times New Roman"/>
                <a:ea typeface="Times New Roman"/>
                <a:cs typeface="Times New Roman"/>
                <a:sym typeface="Times New Roman"/>
              </a:rPr>
              <a:t> libraries. </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Font typeface="Times New Roman"/>
              <a:buChar char="•"/>
            </a:pPr>
            <a:r>
              <a:rPr i="0" lang="en-US">
                <a:solidFill>
                  <a:srgbClr val="404040"/>
                </a:solidFill>
                <a:latin typeface="Times New Roman"/>
                <a:ea typeface="Times New Roman"/>
                <a:cs typeface="Times New Roman"/>
                <a:sym typeface="Times New Roman"/>
              </a:rPr>
              <a:t>The implementation of a load balancer ensures even distribution of clients across servers, preventing server overload and facilitating horizontal scalability. </a:t>
            </a:r>
            <a:endParaRPr>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Font typeface="Times New Roman"/>
              <a:buChar char="•"/>
            </a:pPr>
            <a:r>
              <a:rPr i="0" lang="en-US">
                <a:solidFill>
                  <a:srgbClr val="404040"/>
                </a:solidFill>
                <a:latin typeface="Times New Roman"/>
                <a:ea typeface="Times New Roman"/>
                <a:cs typeface="Times New Roman"/>
                <a:sym typeface="Times New Roman"/>
              </a:rPr>
              <a:t>To broaden system capabilities, integration with multimedia is pursued, extending support beyond text updates.</a:t>
            </a:r>
            <a:endParaRPr>
              <a:solidFill>
                <a:srgbClr val="40404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4"/>
          <p:cNvSpPr txBox="1"/>
          <p:nvPr>
            <p:ph type="title"/>
          </p:nvPr>
        </p:nvSpPr>
        <p:spPr>
          <a:xfrm>
            <a:off x="311700" y="445025"/>
            <a:ext cx="8520600" cy="572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262626"/>
              </a:buClr>
              <a:buSzPts val="2800"/>
              <a:buFont typeface="Times New Roman"/>
              <a:buNone/>
            </a:pPr>
            <a:r>
              <a:rPr i="1" lang="en-US">
                <a:latin typeface="Times New Roman"/>
                <a:ea typeface="Times New Roman"/>
                <a:cs typeface="Times New Roman"/>
                <a:sym typeface="Times New Roman"/>
              </a:rPr>
              <a:t>CONCLUSION</a:t>
            </a:r>
            <a:endParaRPr i="1">
              <a:latin typeface="Times New Roman"/>
              <a:ea typeface="Times New Roman"/>
              <a:cs typeface="Times New Roman"/>
              <a:sym typeface="Times New Roman"/>
            </a:endParaRPr>
          </a:p>
        </p:txBody>
      </p:sp>
      <p:grpSp>
        <p:nvGrpSpPr>
          <p:cNvPr id="299" name="Google Shape;299;p14"/>
          <p:cNvGrpSpPr/>
          <p:nvPr/>
        </p:nvGrpSpPr>
        <p:grpSpPr>
          <a:xfrm>
            <a:off x="501655" y="1793868"/>
            <a:ext cx="8140688" cy="2133613"/>
            <a:chOff x="189955" y="641393"/>
            <a:chExt cx="8140688" cy="2133613"/>
          </a:xfrm>
        </p:grpSpPr>
        <p:sp>
          <p:nvSpPr>
            <p:cNvPr id="300" name="Google Shape;300;p14"/>
            <p:cNvSpPr/>
            <p:nvPr/>
          </p:nvSpPr>
          <p:spPr>
            <a:xfrm>
              <a:off x="858221" y="641393"/>
              <a:ext cx="1093525" cy="1093525"/>
            </a:xfrm>
            <a:prstGeom prst="rect">
              <a:avLst/>
            </a:prstGeom>
            <a:blipFill rotWithShape="1">
              <a:blip r:embed="rId3">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189955" y="2055006"/>
              <a:ext cx="243005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txBox="1"/>
            <p:nvPr/>
          </p:nvSpPr>
          <p:spPr>
            <a:xfrm>
              <a:off x="189955" y="2055006"/>
              <a:ext cx="2430056"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Times New Roman"/>
                <a:buNone/>
              </a:pPr>
              <a:r>
                <a:rPr lang="en-US" sz="1500">
                  <a:solidFill>
                    <a:schemeClr val="dk1"/>
                  </a:solidFill>
                  <a:latin typeface="Times New Roman"/>
                  <a:ea typeface="Times New Roman"/>
                  <a:cs typeface="Times New Roman"/>
                  <a:sym typeface="Times New Roman"/>
                </a:rPr>
                <a:t>Pub sub news that allows users to subscribe to topics and publishers to publish to topics</a:t>
              </a:r>
              <a:endParaRPr/>
            </a:p>
          </p:txBody>
        </p:sp>
        <p:sp>
          <p:nvSpPr>
            <p:cNvPr id="303" name="Google Shape;303;p14"/>
            <p:cNvSpPr/>
            <p:nvPr/>
          </p:nvSpPr>
          <p:spPr>
            <a:xfrm>
              <a:off x="3713537" y="641393"/>
              <a:ext cx="1093525" cy="1093525"/>
            </a:xfrm>
            <a:prstGeom prst="rect">
              <a:avLst/>
            </a:prstGeom>
            <a:blipFill rotWithShape="1">
              <a:blip r:embed="rId4">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3045271" y="2055006"/>
              <a:ext cx="243005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txBox="1"/>
            <p:nvPr/>
          </p:nvSpPr>
          <p:spPr>
            <a:xfrm>
              <a:off x="3045271" y="2055006"/>
              <a:ext cx="2430056"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Times New Roman"/>
                <a:buNone/>
              </a:pPr>
              <a:r>
                <a:rPr lang="en-US" sz="1200">
                  <a:solidFill>
                    <a:srgbClr val="000000"/>
                  </a:solidFill>
                  <a:latin typeface="Times New Roman"/>
                  <a:ea typeface="Times New Roman"/>
                  <a:cs typeface="Times New Roman"/>
                  <a:sym typeface="Times New Roman"/>
                </a:rPr>
                <a:t>Leader election and failure handling with a layered architecture</a:t>
              </a:r>
              <a:endParaRPr/>
            </a:p>
          </p:txBody>
        </p:sp>
        <p:sp>
          <p:nvSpPr>
            <p:cNvPr id="306" name="Google Shape;306;p14"/>
            <p:cNvSpPr/>
            <p:nvPr/>
          </p:nvSpPr>
          <p:spPr>
            <a:xfrm>
              <a:off x="6568853" y="641393"/>
              <a:ext cx="1093525" cy="1093525"/>
            </a:xfrm>
            <a:prstGeom prst="rect">
              <a:avLst/>
            </a:prstGeom>
            <a:blipFill rotWithShape="1">
              <a:blip r:embed="rId5">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5900587" y="2055006"/>
              <a:ext cx="2430056"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txBox="1"/>
            <p:nvPr/>
          </p:nvSpPr>
          <p:spPr>
            <a:xfrm>
              <a:off x="5900587" y="2055006"/>
              <a:ext cx="2430056"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In the future we would like to add replication, move from Berkeley sockets to websockets, add load </a:t>
              </a:r>
              <a:r>
                <a:rPr lang="en-US" sz="1200">
                  <a:solidFill>
                    <a:srgbClr val="000000"/>
                  </a:solidFill>
                  <a:latin typeface="Times New Roman"/>
                  <a:ea typeface="Times New Roman"/>
                  <a:cs typeface="Times New Roman"/>
                  <a:sym typeface="Times New Roman"/>
                </a:rPr>
                <a:t>balancing</a:t>
              </a:r>
              <a:r>
                <a:rPr lang="en-US" sz="1200">
                  <a:solidFill>
                    <a:schemeClr val="dk1"/>
                  </a:solidFill>
                  <a:latin typeface="Times New Roman"/>
                  <a:ea typeface="Times New Roman"/>
                  <a:cs typeface="Times New Roman"/>
                  <a:sym typeface="Times New Roman"/>
                </a:rPr>
                <a:t>, and support for multimedia</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
          <p:cNvSpPr/>
          <p:nvPr/>
        </p:nvSpPr>
        <p:spPr>
          <a:xfrm>
            <a:off x="0" y="0"/>
            <a:ext cx="9143999"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1" name="Google Shape;121;p2"/>
          <p:cNvSpPr/>
          <p:nvPr/>
        </p:nvSpPr>
        <p:spPr>
          <a:xfrm>
            <a:off x="0" y="0"/>
            <a:ext cx="3490722"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2" name="Google Shape;122;p2"/>
          <p:cNvSpPr txBox="1"/>
          <p:nvPr>
            <p:ph type="title"/>
          </p:nvPr>
        </p:nvSpPr>
        <p:spPr>
          <a:xfrm>
            <a:off x="482600" y="2010827"/>
            <a:ext cx="2522980" cy="1121845"/>
          </a:xfrm>
          <a:prstGeom prst="rect">
            <a:avLst/>
          </a:prstGeom>
          <a:noFill/>
          <a:ln cap="flat" cmpd="sng" w="9525">
            <a:solidFill>
              <a:schemeClr val="lt1"/>
            </a:solidFill>
            <a:prstDash val="solid"/>
            <a:round/>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lt1"/>
              </a:buClr>
              <a:buSzPts val="2800"/>
              <a:buFont typeface="Gill Sans"/>
              <a:buNone/>
            </a:pPr>
            <a:r>
              <a:rPr i="1" lang="en-US" sz="2200">
                <a:solidFill>
                  <a:schemeClr val="lt1"/>
                </a:solidFill>
              </a:rPr>
              <a:t>INTRODUCTION</a:t>
            </a:r>
            <a:endParaRPr/>
          </a:p>
        </p:txBody>
      </p:sp>
      <p:grpSp>
        <p:nvGrpSpPr>
          <p:cNvPr id="123" name="Google Shape;123;p2"/>
          <p:cNvGrpSpPr/>
          <p:nvPr/>
        </p:nvGrpSpPr>
        <p:grpSpPr>
          <a:xfrm>
            <a:off x="4214812" y="723900"/>
            <a:ext cx="4205288" cy="3695700"/>
            <a:chOff x="0" y="0"/>
            <a:chExt cx="4205288" cy="3695700"/>
          </a:xfrm>
        </p:grpSpPr>
        <p:cxnSp>
          <p:nvCxnSpPr>
            <p:cNvPr id="124" name="Google Shape;124;p2"/>
            <p:cNvCxnSpPr/>
            <p:nvPr/>
          </p:nvCxnSpPr>
          <p:spPr>
            <a:xfrm>
              <a:off x="0" y="0"/>
              <a:ext cx="4205288" cy="0"/>
            </a:xfrm>
            <a:prstGeom prst="straightConnector1">
              <a:avLst/>
            </a:prstGeom>
            <a:gradFill>
              <a:gsLst>
                <a:gs pos="0">
                  <a:srgbClr val="A2B4B9"/>
                </a:gs>
                <a:gs pos="50000">
                  <a:srgbClr val="99AFB5"/>
                </a:gs>
                <a:gs pos="100000">
                  <a:srgbClr val="91A7AE"/>
                </a:gs>
              </a:gsLst>
              <a:lin ang="5400000" scaled="0"/>
            </a:gradFill>
            <a:ln cap="flat" cmpd="sng" w="9525">
              <a:solidFill>
                <a:schemeClr val="accent2"/>
              </a:solidFill>
              <a:prstDash val="solid"/>
              <a:round/>
              <a:headEnd len="sm" w="sm" type="none"/>
              <a:tailEnd len="sm" w="sm" type="none"/>
            </a:ln>
          </p:spPr>
        </p:cxnSp>
        <p:sp>
          <p:nvSpPr>
            <p:cNvPr id="125" name="Google Shape;125;p2"/>
            <p:cNvSpPr/>
            <p:nvPr/>
          </p:nvSpPr>
          <p:spPr>
            <a:xfrm>
              <a:off x="0" y="0"/>
              <a:ext cx="4205288" cy="9239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0" y="0"/>
              <a:ext cx="4205288" cy="923925"/>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rPr i="1" lang="en-US" sz="2000" u="none" cap="none" strike="noStrike">
                  <a:solidFill>
                    <a:schemeClr val="dk1"/>
                  </a:solidFill>
                  <a:latin typeface="Times New Roman"/>
                  <a:ea typeface="Times New Roman"/>
                  <a:cs typeface="Times New Roman"/>
                  <a:sym typeface="Times New Roman"/>
                </a:rPr>
                <a:t>Stock Market Notification System :</a:t>
              </a:r>
              <a:endParaRPr>
                <a:latin typeface="Times New Roman"/>
                <a:ea typeface="Times New Roman"/>
                <a:cs typeface="Times New Roman"/>
                <a:sym typeface="Times New Roman"/>
              </a:endParaRPr>
            </a:p>
          </p:txBody>
        </p:sp>
        <p:cxnSp>
          <p:nvCxnSpPr>
            <p:cNvPr id="127" name="Google Shape;127;p2"/>
            <p:cNvCxnSpPr/>
            <p:nvPr/>
          </p:nvCxnSpPr>
          <p:spPr>
            <a:xfrm>
              <a:off x="0" y="923924"/>
              <a:ext cx="4205288" cy="0"/>
            </a:xfrm>
            <a:prstGeom prst="straightConnector1">
              <a:avLst/>
            </a:prstGeom>
            <a:gradFill>
              <a:gsLst>
                <a:gs pos="0">
                  <a:srgbClr val="CB7047"/>
                </a:gs>
                <a:gs pos="50000">
                  <a:srgbClr val="CB622A"/>
                </a:gs>
                <a:gs pos="100000">
                  <a:srgbClr val="C65C23"/>
                </a:gs>
              </a:gsLst>
              <a:lin ang="5400000" scaled="0"/>
            </a:gradFill>
            <a:ln cap="flat" cmpd="sng" w="9525">
              <a:solidFill>
                <a:srgbClr val="C9642E"/>
              </a:solidFill>
              <a:prstDash val="solid"/>
              <a:round/>
              <a:headEnd len="sm" w="sm" type="none"/>
              <a:tailEnd len="sm" w="sm" type="none"/>
            </a:ln>
          </p:spPr>
        </p:cxnSp>
        <p:sp>
          <p:nvSpPr>
            <p:cNvPr id="128" name="Google Shape;128;p2"/>
            <p:cNvSpPr/>
            <p:nvPr/>
          </p:nvSpPr>
          <p:spPr>
            <a:xfrm>
              <a:off x="0" y="923925"/>
              <a:ext cx="4205288" cy="9239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txBox="1"/>
            <p:nvPr/>
          </p:nvSpPr>
          <p:spPr>
            <a:xfrm>
              <a:off x="0" y="923925"/>
              <a:ext cx="4205288" cy="923925"/>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rPr i="0" lang="en-US" sz="2000" u="none" cap="none" strike="noStrike">
                  <a:solidFill>
                    <a:schemeClr val="dk1"/>
                  </a:solidFill>
                  <a:latin typeface="Times New Roman"/>
                  <a:ea typeface="Times New Roman"/>
                  <a:cs typeface="Times New Roman"/>
                  <a:sym typeface="Times New Roman"/>
                </a:rPr>
                <a:t>The </a:t>
              </a:r>
              <a:r>
                <a:rPr b="1" i="0" lang="en-US" sz="2000" u="none" cap="none" strike="noStrike">
                  <a:solidFill>
                    <a:schemeClr val="dk1"/>
                  </a:solidFill>
                  <a:latin typeface="Times New Roman"/>
                  <a:ea typeface="Times New Roman"/>
                  <a:cs typeface="Times New Roman"/>
                  <a:sym typeface="Times New Roman"/>
                </a:rPr>
                <a:t>Pub/Sub model</a:t>
              </a:r>
              <a:r>
                <a:rPr i="0" lang="en-US" sz="2000" u="none" cap="none" strike="noStrike">
                  <a:solidFill>
                    <a:schemeClr val="dk1"/>
                  </a:solidFill>
                  <a:latin typeface="Times New Roman"/>
                  <a:ea typeface="Times New Roman"/>
                  <a:cs typeface="Times New Roman"/>
                  <a:sym typeface="Times New Roman"/>
                </a:rPr>
                <a:t> is a messaging pattern used in distributed systems</a:t>
              </a:r>
              <a:endParaRPr i="0" sz="2000" u="none" cap="none" strike="noStrike">
                <a:solidFill>
                  <a:schemeClr val="dk1"/>
                </a:solidFill>
                <a:latin typeface="Times New Roman"/>
                <a:ea typeface="Times New Roman"/>
                <a:cs typeface="Times New Roman"/>
                <a:sym typeface="Times New Roman"/>
              </a:endParaRPr>
            </a:p>
          </p:txBody>
        </p:sp>
        <p:cxnSp>
          <p:nvCxnSpPr>
            <p:cNvPr id="130" name="Google Shape;130;p2"/>
            <p:cNvCxnSpPr/>
            <p:nvPr/>
          </p:nvCxnSpPr>
          <p:spPr>
            <a:xfrm>
              <a:off x="0" y="1847849"/>
              <a:ext cx="4205288" cy="0"/>
            </a:xfrm>
            <a:prstGeom prst="straightConnector1">
              <a:avLst/>
            </a:prstGeom>
            <a:gradFill>
              <a:gsLst>
                <a:gs pos="0">
                  <a:srgbClr val="A2A98C"/>
                </a:gs>
                <a:gs pos="50000">
                  <a:srgbClr val="9CA382"/>
                </a:gs>
                <a:gs pos="100000">
                  <a:srgbClr val="949C7A"/>
                </a:gs>
              </a:gsLst>
              <a:lin ang="5400000" scaled="0"/>
            </a:gradFill>
            <a:ln cap="flat" cmpd="sng" w="9525">
              <a:solidFill>
                <a:schemeClr val="accent4"/>
              </a:solidFill>
              <a:prstDash val="solid"/>
              <a:round/>
              <a:headEnd len="sm" w="sm" type="none"/>
              <a:tailEnd len="sm" w="sm" type="none"/>
            </a:ln>
          </p:spPr>
        </p:cxnSp>
        <p:sp>
          <p:nvSpPr>
            <p:cNvPr id="131" name="Google Shape;131;p2"/>
            <p:cNvSpPr/>
            <p:nvPr/>
          </p:nvSpPr>
          <p:spPr>
            <a:xfrm>
              <a:off x="0" y="1847850"/>
              <a:ext cx="4205288" cy="9239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txBox="1"/>
            <p:nvPr/>
          </p:nvSpPr>
          <p:spPr>
            <a:xfrm>
              <a:off x="0" y="1847850"/>
              <a:ext cx="4205288" cy="923925"/>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rPr b="0" i="0" lang="en-US" sz="2000" u="none" cap="none" strike="noStrike">
                  <a:solidFill>
                    <a:schemeClr val="dk1"/>
                  </a:solidFill>
                  <a:latin typeface="Gill Sans"/>
                  <a:ea typeface="Gill Sans"/>
                  <a:cs typeface="Gill Sans"/>
                  <a:sym typeface="Gill Sans"/>
                </a:rPr>
                <a:t>It enables asynchronous communication between components.</a:t>
              </a:r>
              <a:endParaRPr b="0" i="0" sz="2000" u="none" cap="none" strike="noStrike">
                <a:solidFill>
                  <a:schemeClr val="dk1"/>
                </a:solidFill>
                <a:latin typeface="Gill Sans"/>
                <a:ea typeface="Gill Sans"/>
                <a:cs typeface="Gill Sans"/>
                <a:sym typeface="Gill Sans"/>
              </a:endParaRPr>
            </a:p>
          </p:txBody>
        </p:sp>
        <p:cxnSp>
          <p:nvCxnSpPr>
            <p:cNvPr id="133" name="Google Shape;133;p2"/>
            <p:cNvCxnSpPr/>
            <p:nvPr/>
          </p:nvCxnSpPr>
          <p:spPr>
            <a:xfrm>
              <a:off x="0" y="2771775"/>
              <a:ext cx="4205288" cy="0"/>
            </a:xfrm>
            <a:prstGeom prst="straightConnector1">
              <a:avLst/>
            </a:prstGeom>
            <a:gradFill>
              <a:gsLst>
                <a:gs pos="0">
                  <a:srgbClr val="8E8268"/>
                </a:gs>
                <a:gs pos="50000">
                  <a:srgbClr val="87795B"/>
                </a:gs>
                <a:gs pos="100000">
                  <a:srgbClr val="827355"/>
                </a:gs>
              </a:gsLst>
              <a:lin ang="5400000" scaled="0"/>
            </a:gradFill>
            <a:ln cap="flat" cmpd="sng" w="9525">
              <a:solidFill>
                <a:schemeClr val="accent5"/>
              </a:solidFill>
              <a:prstDash val="solid"/>
              <a:round/>
              <a:headEnd len="sm" w="sm" type="none"/>
              <a:tailEnd len="sm" w="sm" type="none"/>
            </a:ln>
          </p:spPr>
        </p:cxnSp>
        <p:sp>
          <p:nvSpPr>
            <p:cNvPr id="134" name="Google Shape;134;p2"/>
            <p:cNvSpPr/>
            <p:nvPr/>
          </p:nvSpPr>
          <p:spPr>
            <a:xfrm>
              <a:off x="0" y="2771775"/>
              <a:ext cx="4205288" cy="9239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txBox="1"/>
            <p:nvPr/>
          </p:nvSpPr>
          <p:spPr>
            <a:xfrm>
              <a:off x="0" y="2771775"/>
              <a:ext cx="4205288" cy="923925"/>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rPr b="0" i="0" lang="en-US" sz="2000" u="none" cap="none" strike="noStrike">
                  <a:solidFill>
                    <a:schemeClr val="dk1"/>
                  </a:solidFill>
                  <a:latin typeface="Gill Sans"/>
                  <a:ea typeface="Gill Sans"/>
                  <a:cs typeface="Gill Sans"/>
                  <a:sym typeface="Gill Sans"/>
                </a:rPr>
                <a:t>Key players: </a:t>
              </a:r>
              <a:r>
                <a:rPr b="1" i="0" lang="en-US" sz="2000" u="none" cap="none" strike="noStrike">
                  <a:solidFill>
                    <a:schemeClr val="dk1"/>
                  </a:solidFill>
                  <a:latin typeface="Gill Sans"/>
                  <a:ea typeface="Gill Sans"/>
                  <a:cs typeface="Gill Sans"/>
                  <a:sym typeface="Gill Sans"/>
                </a:rPr>
                <a:t>Publishers</a:t>
              </a:r>
              <a:r>
                <a:rPr b="0" i="0" lang="en-US" sz="2000" u="none" cap="none" strike="noStrike">
                  <a:solidFill>
                    <a:schemeClr val="dk1"/>
                  </a:solidFill>
                  <a:latin typeface="Gill Sans"/>
                  <a:ea typeface="Gill Sans"/>
                  <a:cs typeface="Gill Sans"/>
                  <a:sym typeface="Gill Sans"/>
                </a:rPr>
                <a:t>, </a:t>
              </a:r>
              <a:r>
                <a:rPr b="1" i="0" lang="en-US" sz="2000" u="none" cap="none" strike="noStrike">
                  <a:solidFill>
                    <a:schemeClr val="dk1"/>
                  </a:solidFill>
                  <a:latin typeface="Gill Sans"/>
                  <a:ea typeface="Gill Sans"/>
                  <a:cs typeface="Gill Sans"/>
                  <a:sym typeface="Gill Sans"/>
                </a:rPr>
                <a:t>Subscribers</a:t>
              </a:r>
              <a:r>
                <a:rPr b="0" i="0" lang="en-US" sz="2000" u="none" cap="none" strike="noStrike">
                  <a:solidFill>
                    <a:schemeClr val="dk1"/>
                  </a:solidFill>
                  <a:latin typeface="Gill Sans"/>
                  <a:ea typeface="Gill Sans"/>
                  <a:cs typeface="Gill Sans"/>
                  <a:sym typeface="Gill Sans"/>
                </a:rPr>
                <a:t>, and the central </a:t>
              </a:r>
              <a:r>
                <a:rPr b="1" i="0" lang="en-US" sz="2000" u="none" cap="none" strike="noStrike">
                  <a:solidFill>
                    <a:schemeClr val="dk1"/>
                  </a:solidFill>
                  <a:latin typeface="Gill Sans"/>
                  <a:ea typeface="Gill Sans"/>
                  <a:cs typeface="Gill Sans"/>
                  <a:sym typeface="Gill Sans"/>
                </a:rPr>
                <a:t>Topic [channels]</a:t>
              </a:r>
              <a:r>
                <a:rPr b="0" i="0" lang="en-US" sz="2000" u="none" cap="none" strike="noStrike">
                  <a:solidFill>
                    <a:schemeClr val="dk1"/>
                  </a:solidFill>
                  <a:latin typeface="Gill Sans"/>
                  <a:ea typeface="Gill Sans"/>
                  <a:cs typeface="Gill Sans"/>
                  <a:sym typeface="Gill Sans"/>
                </a:rPr>
                <a:t>.</a:t>
              </a:r>
              <a:endParaRPr b="0" i="0" sz="2000" u="none" cap="none" strike="noStrike">
                <a:solidFill>
                  <a:schemeClr val="dk1"/>
                </a:solidFill>
                <a:latin typeface="Gill Sans"/>
                <a:ea typeface="Gill Sans"/>
                <a:cs typeface="Gill Sans"/>
                <a:sym typeface="Gill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39" name="Shape 139"/>
        <p:cNvGrpSpPr/>
        <p:nvPr/>
      </p:nvGrpSpPr>
      <p:grpSpPr>
        <a:xfrm>
          <a:off x="0" y="0"/>
          <a:ext cx="0" cy="0"/>
          <a:chOff x="0" y="0"/>
          <a:chExt cx="0" cy="0"/>
        </a:xfrm>
      </p:grpSpPr>
      <p:sp>
        <p:nvSpPr>
          <p:cNvPr id="140" name="Google Shape;140;p4"/>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Times New Roman"/>
              <a:buNone/>
            </a:pPr>
            <a:r>
              <a:rPr i="1" lang="en-US" sz="2800">
                <a:latin typeface="Times New Roman"/>
                <a:ea typeface="Times New Roman"/>
                <a:cs typeface="Times New Roman"/>
                <a:sym typeface="Times New Roman"/>
              </a:rPr>
              <a:t>KEY DESIGN</a:t>
            </a:r>
            <a:endParaRPr/>
          </a:p>
        </p:txBody>
      </p:sp>
      <p:grpSp>
        <p:nvGrpSpPr>
          <p:cNvPr id="141" name="Google Shape;141;p4"/>
          <p:cNvGrpSpPr/>
          <p:nvPr/>
        </p:nvGrpSpPr>
        <p:grpSpPr>
          <a:xfrm>
            <a:off x="1843734" y="2056552"/>
            <a:ext cx="5456531" cy="2175342"/>
            <a:chOff x="1119834" y="77734"/>
            <a:chExt cx="5456531" cy="2175342"/>
          </a:xfrm>
        </p:grpSpPr>
        <p:sp>
          <p:nvSpPr>
            <p:cNvPr id="142" name="Google Shape;142;p4"/>
            <p:cNvSpPr/>
            <p:nvPr/>
          </p:nvSpPr>
          <p:spPr>
            <a:xfrm>
              <a:off x="1809740" y="77734"/>
              <a:ext cx="1128937" cy="112893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119834" y="1533076"/>
              <a:ext cx="2508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txBox="1"/>
            <p:nvPr/>
          </p:nvSpPr>
          <p:spPr>
            <a:xfrm>
              <a:off x="1119834" y="1533076"/>
              <a:ext cx="2508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Leveraging Berkeley Sockets for communication, the system employs multiple servers featuring leader election mechanisms to ensure fault tolerance.</a:t>
              </a:r>
              <a:endParaRPr b="0" i="0" sz="1200" u="none" cap="none" strike="noStrike">
                <a:solidFill>
                  <a:schemeClr val="dk1"/>
                </a:solidFill>
                <a:latin typeface="Times New Roman"/>
                <a:ea typeface="Times New Roman"/>
                <a:cs typeface="Times New Roman"/>
                <a:sym typeface="Times New Roman"/>
              </a:endParaRPr>
            </a:p>
          </p:txBody>
        </p:sp>
        <p:sp>
          <p:nvSpPr>
            <p:cNvPr id="145" name="Google Shape;145;p4"/>
            <p:cNvSpPr/>
            <p:nvPr/>
          </p:nvSpPr>
          <p:spPr>
            <a:xfrm>
              <a:off x="4757521" y="77734"/>
              <a:ext cx="1128937" cy="112893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4067615" y="1533076"/>
              <a:ext cx="2508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txBox="1"/>
            <p:nvPr/>
          </p:nvSpPr>
          <p:spPr>
            <a:xfrm>
              <a:off x="4067615" y="1533076"/>
              <a:ext cx="2508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The design aims to eliminate any single point of failure, adopting a layered architecture for robustness and scalability.</a:t>
              </a:r>
              <a:endParaRPr b="0" i="0" sz="12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51" name="Shape 151"/>
        <p:cNvGrpSpPr/>
        <p:nvPr/>
      </p:nvGrpSpPr>
      <p:grpSpPr>
        <a:xfrm>
          <a:off x="0" y="0"/>
          <a:ext cx="0" cy="0"/>
          <a:chOff x="0" y="0"/>
          <a:chExt cx="0" cy="0"/>
        </a:xfrm>
      </p:grpSpPr>
      <p:sp>
        <p:nvSpPr>
          <p:cNvPr id="152" name="Google Shape;152;p3"/>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Times New Roman"/>
              <a:buNone/>
            </a:pPr>
            <a:r>
              <a:rPr i="1" lang="en-US" sz="2800">
                <a:latin typeface="Times New Roman"/>
                <a:ea typeface="Times New Roman"/>
                <a:cs typeface="Times New Roman"/>
                <a:sym typeface="Times New Roman"/>
              </a:rPr>
              <a:t>RELATED WORK</a:t>
            </a:r>
            <a:endParaRPr/>
          </a:p>
        </p:txBody>
      </p:sp>
      <p:sp>
        <p:nvSpPr>
          <p:cNvPr id="153" name="Google Shape;153;p3"/>
          <p:cNvSpPr txBox="1"/>
          <p:nvPr/>
        </p:nvSpPr>
        <p:spPr>
          <a:xfrm>
            <a:off x="1766225" y="1955475"/>
            <a:ext cx="5639400" cy="24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262626"/>
                </a:solidFill>
                <a:latin typeface="Times New Roman"/>
                <a:ea typeface="Times New Roman"/>
                <a:cs typeface="Times New Roman"/>
                <a:sym typeface="Times New Roman"/>
              </a:rPr>
              <a:t>Our project leverages the publish-subscribe model, Docker, and modern development tools like Java, React, and Bootstrap, building on existing distributed systems' frameworks for enhanced scalability and user engagement, while integrating proven strategies for efficient, responsive application design.</a:t>
            </a:r>
            <a:endParaRPr sz="1350">
              <a:solidFill>
                <a:srgbClr val="26262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57" name="Shape 157"/>
        <p:cNvGrpSpPr/>
        <p:nvPr/>
      </p:nvGrpSpPr>
      <p:grpSpPr>
        <a:xfrm>
          <a:off x="0" y="0"/>
          <a:ext cx="0" cy="0"/>
          <a:chOff x="0" y="0"/>
          <a:chExt cx="0" cy="0"/>
        </a:xfrm>
      </p:grpSpPr>
      <p:sp>
        <p:nvSpPr>
          <p:cNvPr id="158" name="Google Shape;158;p5"/>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Times New Roman"/>
              <a:buNone/>
            </a:pPr>
            <a:r>
              <a:rPr i="1" lang="en-US" sz="2800">
                <a:latin typeface="Times New Roman"/>
                <a:ea typeface="Times New Roman"/>
                <a:cs typeface="Times New Roman"/>
                <a:sym typeface="Times New Roman"/>
              </a:rPr>
              <a:t>FEATURES</a:t>
            </a:r>
            <a:endParaRPr/>
          </a:p>
        </p:txBody>
      </p:sp>
      <p:grpSp>
        <p:nvGrpSpPr>
          <p:cNvPr id="159" name="Google Shape;159;p5"/>
          <p:cNvGrpSpPr/>
          <p:nvPr/>
        </p:nvGrpSpPr>
        <p:grpSpPr>
          <a:xfrm>
            <a:off x="873342" y="1979452"/>
            <a:ext cx="7397314" cy="2329541"/>
            <a:chOff x="149442" y="634"/>
            <a:chExt cx="7397314" cy="2329541"/>
          </a:xfrm>
        </p:grpSpPr>
        <p:sp>
          <p:nvSpPr>
            <p:cNvPr id="160" name="Google Shape;160;p5"/>
            <p:cNvSpPr/>
            <p:nvPr/>
          </p:nvSpPr>
          <p:spPr>
            <a:xfrm>
              <a:off x="468222" y="634"/>
              <a:ext cx="997207" cy="99720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0741" y="213154"/>
              <a:ext cx="572167" cy="57216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149442" y="1308447"/>
              <a:ext cx="1634765" cy="1021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txBox="1"/>
            <p:nvPr/>
          </p:nvSpPr>
          <p:spPr>
            <a:xfrm>
              <a:off x="149442" y="1308447"/>
              <a:ext cx="1634765" cy="102172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USERS HAVE THE CAPABILITY TO SUBSCRIBE TO DIFFERENT TOPICS AND RECEIVE NOTIFICATIONS WHENEVER A MESSAGE IS PUBLISHED TO THEIR CHOSEN TOPIC. </a:t>
              </a:r>
              <a:endParaRPr b="0" i="0" sz="1100" u="none" cap="none" strike="noStrike">
                <a:solidFill>
                  <a:schemeClr val="dk1"/>
                </a:solidFill>
                <a:latin typeface="Times New Roman"/>
                <a:ea typeface="Times New Roman"/>
                <a:cs typeface="Times New Roman"/>
                <a:sym typeface="Times New Roman"/>
              </a:endParaRPr>
            </a:p>
          </p:txBody>
        </p:sp>
        <p:sp>
          <p:nvSpPr>
            <p:cNvPr id="164" name="Google Shape;164;p5"/>
            <p:cNvSpPr/>
            <p:nvPr/>
          </p:nvSpPr>
          <p:spPr>
            <a:xfrm>
              <a:off x="2389071" y="634"/>
              <a:ext cx="997207" cy="997207"/>
            </a:xfrm>
            <a:prstGeom prst="ellipse">
              <a:avLst/>
            </a:prstGeom>
            <a:solidFill>
              <a:srgbClr val="C964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2601591" y="213154"/>
              <a:ext cx="572167" cy="57216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2070292" y="1308447"/>
              <a:ext cx="1634765" cy="1021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txBox="1"/>
            <p:nvPr/>
          </p:nvSpPr>
          <p:spPr>
            <a:xfrm>
              <a:off x="2070292" y="1308447"/>
              <a:ext cx="1634765" cy="102172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THE SYSTEM IS DESIGNED TO GRACEFULLY HANDLE VARIOUS FAILURES: </a:t>
              </a:r>
              <a:endParaRPr b="0" i="0" sz="1100" u="none" cap="none" strike="noStrike">
                <a:solidFill>
                  <a:schemeClr val="dk1"/>
                </a:solidFill>
                <a:latin typeface="Times New Roman"/>
                <a:ea typeface="Times New Roman"/>
                <a:cs typeface="Times New Roman"/>
                <a:sym typeface="Times New Roman"/>
              </a:endParaRPr>
            </a:p>
          </p:txBody>
        </p:sp>
        <p:sp>
          <p:nvSpPr>
            <p:cNvPr id="168" name="Google Shape;168;p5"/>
            <p:cNvSpPr/>
            <p:nvPr/>
          </p:nvSpPr>
          <p:spPr>
            <a:xfrm>
              <a:off x="4309921" y="634"/>
              <a:ext cx="997207" cy="997207"/>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4522440" y="213154"/>
              <a:ext cx="572167" cy="57216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3991141" y="1308447"/>
              <a:ext cx="1634765" cy="1021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txBox="1"/>
            <p:nvPr/>
          </p:nvSpPr>
          <p:spPr>
            <a:xfrm>
              <a:off x="3991141" y="1308447"/>
              <a:ext cx="1634765" cy="102172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SCENARIOS WHERE A SUBSCRIBER (CLIENT) FAILS,</a:t>
              </a:r>
              <a:endParaRPr b="0" i="0" sz="1100" u="none" cap="none" strike="noStrike">
                <a:solidFill>
                  <a:schemeClr val="dk1"/>
                </a:solidFill>
                <a:latin typeface="Times New Roman"/>
                <a:ea typeface="Times New Roman"/>
                <a:cs typeface="Times New Roman"/>
                <a:sym typeface="Times New Roman"/>
              </a:endParaRPr>
            </a:p>
          </p:txBody>
        </p:sp>
        <p:sp>
          <p:nvSpPr>
            <p:cNvPr id="172" name="Google Shape;172;p5"/>
            <p:cNvSpPr/>
            <p:nvPr/>
          </p:nvSpPr>
          <p:spPr>
            <a:xfrm>
              <a:off x="6230770" y="634"/>
              <a:ext cx="997207" cy="997207"/>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6443290" y="213154"/>
              <a:ext cx="572167" cy="57216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5911991" y="1308447"/>
              <a:ext cx="1634765" cy="1021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txBox="1"/>
            <p:nvPr/>
          </p:nvSpPr>
          <p:spPr>
            <a:xfrm>
              <a:off x="5911991" y="1308447"/>
              <a:ext cx="1634765" cy="102172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  THE LEADER FAILS, OR A NON-LEADER COMPONENT FAILS.</a:t>
              </a:r>
              <a:endParaRPr b="0" i="0" sz="11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9" name="Shape 179"/>
        <p:cNvGrpSpPr/>
        <p:nvPr/>
      </p:nvGrpSpPr>
      <p:grpSpPr>
        <a:xfrm>
          <a:off x="0" y="0"/>
          <a:ext cx="0" cy="0"/>
          <a:chOff x="0" y="0"/>
          <a:chExt cx="0" cy="0"/>
        </a:xfrm>
      </p:grpSpPr>
      <p:sp>
        <p:nvSpPr>
          <p:cNvPr id="180" name="Google Shape;180;p6"/>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Times New Roman"/>
              <a:buNone/>
            </a:pPr>
            <a:r>
              <a:rPr i="1" lang="en-US" sz="2800">
                <a:latin typeface="Times New Roman"/>
                <a:ea typeface="Times New Roman"/>
                <a:cs typeface="Times New Roman"/>
                <a:sym typeface="Times New Roman"/>
              </a:rPr>
              <a:t>SYSTEM OVERVIEW</a:t>
            </a:r>
            <a:endParaRPr/>
          </a:p>
        </p:txBody>
      </p:sp>
      <p:sp>
        <p:nvSpPr>
          <p:cNvPr id="181" name="Google Shape;181;p6"/>
          <p:cNvSpPr txBox="1"/>
          <p:nvPr/>
        </p:nvSpPr>
        <p:spPr>
          <a:xfrm>
            <a:off x="1673352" y="2068906"/>
            <a:ext cx="582408" cy="38306"/>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232"/>
              </a:spcAft>
              <a:buNone/>
            </a:pPr>
            <a:r>
              <a:rPr b="0" i="0" lang="en-US" sz="600" u="none" cap="none" strike="noStrike">
                <a:solidFill>
                  <a:schemeClr val="dk1"/>
                </a:solidFill>
                <a:latin typeface="Times New Roman"/>
                <a:ea typeface="Times New Roman"/>
                <a:cs typeface="Times New Roman"/>
                <a:sym typeface="Times New Roman"/>
              </a:rPr>
              <a:t>Component Diagram</a:t>
            </a:r>
            <a:endParaRPr b="0" i="0" sz="2400" u="none" cap="none" strike="noStrike">
              <a:solidFill>
                <a:schemeClr val="dk1"/>
              </a:solidFill>
              <a:latin typeface="Times New Roman"/>
              <a:ea typeface="Times New Roman"/>
              <a:cs typeface="Times New Roman"/>
              <a:sym typeface="Times New Roman"/>
            </a:endParaRPr>
          </a:p>
        </p:txBody>
      </p:sp>
      <p:pic>
        <p:nvPicPr>
          <p:cNvPr id="182" name="Google Shape;182;p6"/>
          <p:cNvPicPr preferRelativeResize="0"/>
          <p:nvPr/>
        </p:nvPicPr>
        <p:blipFill rotWithShape="1">
          <a:blip r:embed="rId3">
            <a:alphaModFix/>
          </a:blip>
          <a:srcRect b="0" l="0" r="0" t="0"/>
          <a:stretch/>
        </p:blipFill>
        <p:spPr>
          <a:xfrm>
            <a:off x="4107543" y="2193977"/>
            <a:ext cx="2191656" cy="2312709"/>
          </a:xfrm>
          <a:prstGeom prst="rect">
            <a:avLst/>
          </a:prstGeom>
          <a:noFill/>
          <a:ln>
            <a:noFill/>
          </a:ln>
        </p:spPr>
      </p:pic>
      <p:pic>
        <p:nvPicPr>
          <p:cNvPr id="183" name="Google Shape;183;p6"/>
          <p:cNvPicPr preferRelativeResize="0"/>
          <p:nvPr/>
        </p:nvPicPr>
        <p:blipFill rotWithShape="1">
          <a:blip r:embed="rId4">
            <a:alphaModFix/>
          </a:blip>
          <a:srcRect b="0" l="0" r="0" t="0"/>
          <a:stretch/>
        </p:blipFill>
        <p:spPr>
          <a:xfrm>
            <a:off x="1740102" y="2371209"/>
            <a:ext cx="1975571" cy="1958243"/>
          </a:xfrm>
          <a:prstGeom prst="rect">
            <a:avLst/>
          </a:prstGeom>
          <a:noFill/>
          <a:ln>
            <a:noFill/>
          </a:ln>
        </p:spPr>
      </p:pic>
      <p:sp>
        <p:nvSpPr>
          <p:cNvPr id="184" name="Google Shape;184;p6"/>
          <p:cNvSpPr txBox="1"/>
          <p:nvPr/>
        </p:nvSpPr>
        <p:spPr>
          <a:xfrm>
            <a:off x="4593771" y="1988457"/>
            <a:ext cx="1091966"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chemeClr val="dk1"/>
                </a:solidFill>
                <a:latin typeface="Times New Roman"/>
                <a:ea typeface="Times New Roman"/>
                <a:cs typeface="Times New Roman"/>
                <a:sym typeface="Times New Roman"/>
              </a:rPr>
              <a:t>Architecture Diagram</a:t>
            </a:r>
            <a:endParaRPr sz="4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7"/>
          <p:cNvSpPr txBox="1"/>
          <p:nvPr>
            <p:ph type="title"/>
          </p:nvPr>
        </p:nvSpPr>
        <p:spPr>
          <a:xfrm>
            <a:off x="1673352" y="350563"/>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Times New Roman"/>
              <a:buNone/>
            </a:pPr>
            <a:r>
              <a:rPr i="1" lang="en-US" sz="2400" cap="none">
                <a:solidFill>
                  <a:srgbClr val="262626"/>
                </a:solidFill>
                <a:latin typeface="Times New Roman"/>
                <a:ea typeface="Times New Roman"/>
                <a:cs typeface="Times New Roman"/>
                <a:sym typeface="Times New Roman"/>
              </a:rPr>
              <a:t>SYSTEM OVERVIEW</a:t>
            </a:r>
            <a:endParaRPr/>
          </a:p>
        </p:txBody>
      </p:sp>
      <p:sp>
        <p:nvSpPr>
          <p:cNvPr id="190" name="Google Shape;190;p7"/>
          <p:cNvSpPr txBox="1"/>
          <p:nvPr/>
        </p:nvSpPr>
        <p:spPr>
          <a:xfrm>
            <a:off x="5355788" y="1302275"/>
            <a:ext cx="2526900" cy="16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t/>
            </a:r>
            <a:endParaRPr sz="1800">
              <a:solidFill>
                <a:schemeClr val="dk1"/>
              </a:solidFill>
              <a:latin typeface="Gill Sans"/>
              <a:ea typeface="Gill Sans"/>
              <a:cs typeface="Gill Sans"/>
              <a:sym typeface="Gill Sans"/>
            </a:endParaRPr>
          </a:p>
        </p:txBody>
      </p:sp>
      <p:grpSp>
        <p:nvGrpSpPr>
          <p:cNvPr id="191" name="Google Shape;191;p7"/>
          <p:cNvGrpSpPr/>
          <p:nvPr/>
        </p:nvGrpSpPr>
        <p:grpSpPr>
          <a:xfrm>
            <a:off x="1586306" y="1906895"/>
            <a:ext cx="5971112" cy="1782542"/>
            <a:chOff x="306760" y="188449"/>
            <a:chExt cx="5971112" cy="1782542"/>
          </a:xfrm>
        </p:grpSpPr>
        <p:sp>
          <p:nvSpPr>
            <p:cNvPr id="192" name="Google Shape;192;p7"/>
            <p:cNvSpPr/>
            <p:nvPr/>
          </p:nvSpPr>
          <p:spPr>
            <a:xfrm>
              <a:off x="796926" y="188449"/>
              <a:ext cx="802089" cy="802089"/>
            </a:xfrm>
            <a:prstGeom prst="rect">
              <a:avLst/>
            </a:prstGeom>
            <a:blipFill rotWithShape="1">
              <a:blip r:embed="rId3">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306760" y="1258023"/>
              <a:ext cx="1782421" cy="7129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txBox="1"/>
            <p:nvPr/>
          </p:nvSpPr>
          <p:spPr>
            <a:xfrm>
              <a:off x="306760" y="1258023"/>
              <a:ext cx="1782421" cy="71296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Times New Roman"/>
                <a:buNone/>
              </a:pPr>
              <a:r>
                <a:rPr b="0" i="0" lang="en-US" sz="1500">
                  <a:solidFill>
                    <a:schemeClr val="dk1"/>
                  </a:solidFill>
                  <a:latin typeface="Times New Roman"/>
                  <a:ea typeface="Times New Roman"/>
                  <a:cs typeface="Times New Roman"/>
                  <a:sym typeface="Times New Roman"/>
                </a:rPr>
                <a:t>High-level architecture diagram depicting components</a:t>
              </a:r>
              <a:endParaRPr sz="1500">
                <a:solidFill>
                  <a:schemeClr val="dk1"/>
                </a:solidFill>
                <a:latin typeface="Times New Roman"/>
                <a:ea typeface="Times New Roman"/>
                <a:cs typeface="Times New Roman"/>
                <a:sym typeface="Times New Roman"/>
              </a:endParaRPr>
            </a:p>
          </p:txBody>
        </p:sp>
        <p:sp>
          <p:nvSpPr>
            <p:cNvPr id="195" name="Google Shape;195;p7"/>
            <p:cNvSpPr/>
            <p:nvPr/>
          </p:nvSpPr>
          <p:spPr>
            <a:xfrm>
              <a:off x="2891272" y="188449"/>
              <a:ext cx="802089" cy="802089"/>
            </a:xfrm>
            <a:prstGeom prst="rect">
              <a:avLst/>
            </a:prstGeom>
            <a:blipFill rotWithShape="1">
              <a:blip r:embed="rId4">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2401106" y="1258023"/>
              <a:ext cx="1782421" cy="7129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txBox="1"/>
            <p:nvPr/>
          </p:nvSpPr>
          <p:spPr>
            <a:xfrm>
              <a:off x="2401106" y="1258023"/>
              <a:ext cx="1782421" cy="71296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Times New Roman"/>
                <a:buNone/>
              </a:pPr>
              <a:r>
                <a:rPr b="0" i="0" lang="en-US" sz="1500">
                  <a:solidFill>
                    <a:schemeClr val="dk1"/>
                  </a:solidFill>
                  <a:latin typeface="Times New Roman"/>
                  <a:ea typeface="Times New Roman"/>
                  <a:cs typeface="Times New Roman"/>
                  <a:sym typeface="Times New Roman"/>
                </a:rPr>
                <a:t>Publishers, Subscribers, and Broker </a:t>
              </a:r>
              <a:endParaRPr sz="1500">
                <a:solidFill>
                  <a:schemeClr val="dk1"/>
                </a:solidFill>
                <a:latin typeface="Times New Roman"/>
                <a:ea typeface="Times New Roman"/>
                <a:cs typeface="Times New Roman"/>
                <a:sym typeface="Times New Roman"/>
              </a:endParaRPr>
            </a:p>
          </p:txBody>
        </p:sp>
        <p:sp>
          <p:nvSpPr>
            <p:cNvPr id="198" name="Google Shape;198;p7"/>
            <p:cNvSpPr/>
            <p:nvPr/>
          </p:nvSpPr>
          <p:spPr>
            <a:xfrm>
              <a:off x="4985617" y="188449"/>
              <a:ext cx="802089" cy="802089"/>
            </a:xfrm>
            <a:prstGeom prst="rect">
              <a:avLst/>
            </a:prstGeom>
            <a:blipFill rotWithShape="1">
              <a:blip r:embed="rId5">
                <a:alphaModFix/>
              </a:blip>
              <a:stretch>
                <a:fillRect b="0" l="0" r="0"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4495451" y="1258023"/>
              <a:ext cx="1782421" cy="7129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txBox="1"/>
            <p:nvPr/>
          </p:nvSpPr>
          <p:spPr>
            <a:xfrm>
              <a:off x="4495451" y="1258023"/>
              <a:ext cx="1782421" cy="71296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Times New Roman"/>
                <a:buNone/>
              </a:pPr>
              <a:r>
                <a:rPr b="0" i="0" lang="en-US" sz="1500">
                  <a:solidFill>
                    <a:schemeClr val="dk1"/>
                  </a:solidFill>
                  <a:latin typeface="Times New Roman"/>
                  <a:ea typeface="Times New Roman"/>
                  <a:cs typeface="Times New Roman"/>
                  <a:sym typeface="Times New Roman"/>
                </a:rPr>
                <a:t>Overview of communication flow</a:t>
              </a:r>
              <a:endParaRPr sz="15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04" name="Shape 204"/>
        <p:cNvGrpSpPr/>
        <p:nvPr/>
      </p:nvGrpSpPr>
      <p:grpSpPr>
        <a:xfrm>
          <a:off x="0" y="0"/>
          <a:ext cx="0" cy="0"/>
          <a:chOff x="0" y="0"/>
          <a:chExt cx="0" cy="0"/>
        </a:xfrm>
      </p:grpSpPr>
      <p:sp>
        <p:nvSpPr>
          <p:cNvPr id="205" name="Google Shape;205;p8"/>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Times New Roman"/>
              <a:buNone/>
            </a:pPr>
            <a:r>
              <a:rPr b="0" i="1" lang="en-US" sz="2800">
                <a:latin typeface="Times New Roman"/>
                <a:ea typeface="Times New Roman"/>
                <a:cs typeface="Times New Roman"/>
                <a:sym typeface="Times New Roman"/>
              </a:rPr>
              <a:t>CORE COMPONENTS</a:t>
            </a:r>
            <a:endParaRPr i="1" sz="2800">
              <a:latin typeface="Times New Roman"/>
              <a:ea typeface="Times New Roman"/>
              <a:cs typeface="Times New Roman"/>
              <a:sym typeface="Times New Roman"/>
            </a:endParaRPr>
          </a:p>
        </p:txBody>
      </p:sp>
      <p:sp>
        <p:nvSpPr>
          <p:cNvPr id="206" name="Google Shape;206;p8"/>
          <p:cNvSpPr txBox="1"/>
          <p:nvPr/>
        </p:nvSpPr>
        <p:spPr>
          <a:xfrm>
            <a:off x="4305875" y="1011525"/>
            <a:ext cx="4838100" cy="16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t/>
            </a:r>
            <a:endParaRPr sz="1800">
              <a:solidFill>
                <a:schemeClr val="lt2"/>
              </a:solidFill>
              <a:latin typeface="Gill Sans"/>
              <a:ea typeface="Gill Sans"/>
              <a:cs typeface="Gill Sans"/>
              <a:sym typeface="Gill Sans"/>
            </a:endParaRPr>
          </a:p>
        </p:txBody>
      </p:sp>
      <p:grpSp>
        <p:nvGrpSpPr>
          <p:cNvPr id="207" name="Google Shape;207;p8"/>
          <p:cNvGrpSpPr/>
          <p:nvPr/>
        </p:nvGrpSpPr>
        <p:grpSpPr>
          <a:xfrm>
            <a:off x="1557000" y="2244223"/>
            <a:ext cx="6029999" cy="1800000"/>
            <a:chOff x="833100" y="265405"/>
            <a:chExt cx="6029999" cy="1800000"/>
          </a:xfrm>
        </p:grpSpPr>
        <p:sp>
          <p:nvSpPr>
            <p:cNvPr id="208" name="Google Shape;208;p8"/>
            <p:cNvSpPr/>
            <p:nvPr/>
          </p:nvSpPr>
          <p:spPr>
            <a:xfrm>
              <a:off x="1328100" y="265405"/>
              <a:ext cx="810000" cy="81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833100" y="1345405"/>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txBox="1"/>
            <p:nvPr/>
          </p:nvSpPr>
          <p:spPr>
            <a:xfrm>
              <a:off x="833100" y="1345405"/>
              <a:ext cx="18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b="0" i="0" lang="en-US" sz="1400">
                  <a:solidFill>
                    <a:schemeClr val="dk1"/>
                  </a:solidFill>
                  <a:latin typeface="Times New Roman"/>
                  <a:ea typeface="Times New Roman"/>
                  <a:cs typeface="Times New Roman"/>
                  <a:sym typeface="Times New Roman"/>
                </a:rPr>
                <a:t>Publishers: Entities generating and publishing messages</a:t>
              </a:r>
              <a:endParaRPr sz="1400">
                <a:solidFill>
                  <a:schemeClr val="dk1"/>
                </a:solidFill>
                <a:latin typeface="Times New Roman"/>
                <a:ea typeface="Times New Roman"/>
                <a:cs typeface="Times New Roman"/>
                <a:sym typeface="Times New Roman"/>
              </a:endParaRPr>
            </a:p>
          </p:txBody>
        </p:sp>
        <p:sp>
          <p:nvSpPr>
            <p:cNvPr id="211" name="Google Shape;211;p8"/>
            <p:cNvSpPr/>
            <p:nvPr/>
          </p:nvSpPr>
          <p:spPr>
            <a:xfrm>
              <a:off x="3443100" y="265405"/>
              <a:ext cx="810000" cy="81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2948100" y="1345405"/>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txBox="1"/>
            <p:nvPr/>
          </p:nvSpPr>
          <p:spPr>
            <a:xfrm>
              <a:off x="2948100" y="1345405"/>
              <a:ext cx="18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b="0" i="0" lang="en-US" sz="1400">
                  <a:solidFill>
                    <a:schemeClr val="dk1"/>
                  </a:solidFill>
                  <a:latin typeface="Times New Roman"/>
                  <a:ea typeface="Times New Roman"/>
                  <a:cs typeface="Times New Roman"/>
                  <a:sym typeface="Times New Roman"/>
                </a:rPr>
                <a:t>Subscribers: Entities expressing interest in specific topics</a:t>
              </a:r>
              <a:endParaRPr sz="1400">
                <a:solidFill>
                  <a:schemeClr val="dk1"/>
                </a:solidFill>
                <a:latin typeface="Times New Roman"/>
                <a:ea typeface="Times New Roman"/>
                <a:cs typeface="Times New Roman"/>
                <a:sym typeface="Times New Roman"/>
              </a:endParaRPr>
            </a:p>
          </p:txBody>
        </p:sp>
        <p:sp>
          <p:nvSpPr>
            <p:cNvPr id="214" name="Google Shape;214;p8"/>
            <p:cNvSpPr/>
            <p:nvPr/>
          </p:nvSpPr>
          <p:spPr>
            <a:xfrm>
              <a:off x="5558099" y="265405"/>
              <a:ext cx="810000" cy="810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5063099" y="1345405"/>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txBox="1"/>
            <p:nvPr/>
          </p:nvSpPr>
          <p:spPr>
            <a:xfrm>
              <a:off x="5063099" y="1345405"/>
              <a:ext cx="18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b="0" i="0" lang="en-US" sz="1400">
                  <a:solidFill>
                    <a:schemeClr val="dk1"/>
                  </a:solidFill>
                  <a:latin typeface="Times New Roman"/>
                  <a:ea typeface="Times New Roman"/>
                  <a:cs typeface="Times New Roman"/>
                  <a:sym typeface="Times New Roman"/>
                </a:rPr>
                <a:t>Broker (if applicable): Intermediary facilitating message distribution</a:t>
              </a:r>
              <a:endParaRPr sz="14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311700" y="2150850"/>
            <a:ext cx="8520600" cy="8418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262626"/>
              </a:buClr>
              <a:buSzPts val="3600"/>
              <a:buFont typeface="Gill Sans"/>
              <a:buNone/>
            </a:pPr>
            <a:r>
              <a:rPr i="1" lang="en-US"/>
              <a:t>DEMO</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