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4660"/>
  </p:normalViewPr>
  <p:slideViewPr>
    <p:cSldViewPr snapToGrid="0">
      <p:cViewPr varScale="1">
        <p:scale>
          <a:sx n="98" d="100"/>
          <a:sy n="98" d="100"/>
        </p:scale>
        <p:origin x="114"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8/27/2024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E419A-0A5B-E61F-3004-547986D689FE}"/>
              </a:ext>
            </a:extLst>
          </p:cNvPr>
          <p:cNvSpPr>
            <a:spLocks noGrp="1"/>
          </p:cNvSpPr>
          <p:nvPr>
            <p:ph type="title"/>
          </p:nvPr>
        </p:nvSpPr>
        <p:spPr/>
        <p:txBody>
          <a:bodyPr/>
          <a:lstStyle/>
          <a:p>
            <a:r>
              <a:rPr lang="en-IN" dirty="0" err="1"/>
              <a:t>Empolyee</a:t>
            </a:r>
            <a:r>
              <a:rPr lang="en-IN" dirty="0"/>
              <a:t> datasets analysis using excel</a:t>
            </a:r>
          </a:p>
        </p:txBody>
      </p:sp>
      <p:sp>
        <p:nvSpPr>
          <p:cNvPr id="5" name="Content Placeholder 4">
            <a:extLst>
              <a:ext uri="{FF2B5EF4-FFF2-40B4-BE49-F238E27FC236}">
                <a16:creationId xmlns:a16="http://schemas.microsoft.com/office/drawing/2014/main" id="{44282AEE-1E87-33D1-338F-2D271F75516B}"/>
              </a:ext>
            </a:extLst>
          </p:cNvPr>
          <p:cNvSpPr>
            <a:spLocks noGrp="1"/>
          </p:cNvSpPr>
          <p:nvPr>
            <p:ph idx="1"/>
          </p:nvPr>
        </p:nvSpPr>
        <p:spPr/>
        <p:txBody>
          <a:bodyPr/>
          <a:lstStyle/>
          <a:p>
            <a:r>
              <a:rPr lang="en-IN" dirty="0"/>
              <a:t> STUDENT NAME: POOJA.S</a:t>
            </a:r>
          </a:p>
          <a:p>
            <a:r>
              <a:rPr lang="en-IN" dirty="0"/>
              <a:t>REGISTER NO: 422200501</a:t>
            </a:r>
          </a:p>
          <a:p>
            <a:r>
              <a:rPr lang="en-IN" dirty="0"/>
              <a:t>NAAN MUDHALVAN ID:30390737B6E0A3ABC2646AEA1A6BB7E5</a:t>
            </a:r>
          </a:p>
          <a:p>
            <a:r>
              <a:rPr lang="en-IN" dirty="0"/>
              <a:t>DEPARTMENT: B.COM(ISM)</a:t>
            </a:r>
          </a:p>
          <a:p>
            <a:r>
              <a:rPr lang="en-IN" dirty="0"/>
              <a:t>COLLEGE NAME: VALLIAMMAL COLLEGE FOR WOMEN</a:t>
            </a:r>
          </a:p>
        </p:txBody>
      </p:sp>
    </p:spTree>
    <p:extLst>
      <p:ext uri="{BB962C8B-B14F-4D97-AF65-F5344CB8AC3E}">
        <p14:creationId xmlns:p14="http://schemas.microsoft.com/office/powerpoint/2010/main" val="135837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2B13-3CF2-5FDD-3FC4-D578B7E1C7DA}"/>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E8F966AC-980D-3F5A-968C-3E56A2B9A4F7}"/>
              </a:ext>
            </a:extLst>
          </p:cNvPr>
          <p:cNvSpPr>
            <a:spLocks noGrp="1"/>
          </p:cNvSpPr>
          <p:nvPr>
            <p:ph idx="1"/>
          </p:nvPr>
        </p:nvSpPr>
        <p:spPr/>
        <p:txBody>
          <a:bodyPr>
            <a:normAutofit fontScale="85000" lnSpcReduction="20000"/>
          </a:bodyPr>
          <a:lstStyle/>
          <a:p>
            <a:r>
              <a:rPr lang="en-IN" dirty="0"/>
              <a:t>DATA COLLECTION :</a:t>
            </a:r>
          </a:p>
          <a:p>
            <a:pPr>
              <a:buFont typeface="Wingdings" panose="05000000000000000000" pitchFamily="2" charset="2"/>
              <a:buChar char="v"/>
            </a:pPr>
            <a:r>
              <a:rPr lang="en-IN" dirty="0"/>
              <a:t>Naan </a:t>
            </a:r>
            <a:r>
              <a:rPr lang="en-IN" dirty="0" err="1"/>
              <a:t>mudhalvan</a:t>
            </a:r>
            <a:r>
              <a:rPr lang="en-IN" dirty="0"/>
              <a:t> </a:t>
            </a:r>
          </a:p>
          <a:p>
            <a:pPr>
              <a:buFont typeface="Wingdings" panose="05000000000000000000" pitchFamily="2" charset="2"/>
              <a:buChar char="v"/>
            </a:pPr>
            <a:r>
              <a:rPr lang="en-IN" dirty="0"/>
              <a:t> </a:t>
            </a:r>
            <a:r>
              <a:rPr lang="en-IN" dirty="0" err="1"/>
              <a:t>Edunet</a:t>
            </a:r>
            <a:r>
              <a:rPr lang="en-IN" dirty="0"/>
              <a:t> dashboard</a:t>
            </a:r>
          </a:p>
          <a:p>
            <a:r>
              <a:rPr lang="en-IN" dirty="0"/>
              <a:t>FEATURE SELECTION :</a:t>
            </a:r>
          </a:p>
          <a:p>
            <a:pPr>
              <a:buFont typeface="Wingdings" panose="05000000000000000000" pitchFamily="2" charset="2"/>
              <a:buChar char="v"/>
            </a:pPr>
            <a:r>
              <a:rPr lang="en-IN" dirty="0"/>
              <a:t> 11 Features.</a:t>
            </a:r>
          </a:p>
          <a:p>
            <a:pPr>
              <a:buFont typeface="Wingdings" panose="05000000000000000000" pitchFamily="2" charset="2"/>
              <a:buChar char="v"/>
            </a:pPr>
            <a:r>
              <a:rPr lang="en-IN" dirty="0"/>
              <a:t> 5 Features.</a:t>
            </a:r>
          </a:p>
          <a:p>
            <a:r>
              <a:rPr lang="en-IN" dirty="0"/>
              <a:t>DATA CLEANING : </a:t>
            </a:r>
          </a:p>
          <a:p>
            <a:pPr>
              <a:buFont typeface="Wingdings" panose="05000000000000000000" pitchFamily="2" charset="2"/>
              <a:buChar char="v"/>
            </a:pPr>
            <a:r>
              <a:rPr lang="en-IN" dirty="0"/>
              <a:t>  Colour blank values </a:t>
            </a:r>
          </a:p>
          <a:p>
            <a:pPr>
              <a:buFont typeface="Wingdings" panose="05000000000000000000" pitchFamily="2" charset="2"/>
              <a:buChar char="v"/>
            </a:pPr>
            <a:r>
              <a:rPr lang="en-IN" dirty="0"/>
              <a:t> Filter – Remove Blank Values</a:t>
            </a:r>
          </a:p>
        </p:txBody>
      </p:sp>
    </p:spTree>
    <p:extLst>
      <p:ext uri="{BB962C8B-B14F-4D97-AF65-F5344CB8AC3E}">
        <p14:creationId xmlns:p14="http://schemas.microsoft.com/office/powerpoint/2010/main" val="389342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9D08CE-411F-82EF-2728-3349D03ED160}"/>
              </a:ext>
            </a:extLst>
          </p:cNvPr>
          <p:cNvSpPr txBox="1"/>
          <p:nvPr/>
        </p:nvSpPr>
        <p:spPr>
          <a:xfrm>
            <a:off x="2500010" y="1070044"/>
            <a:ext cx="6741267" cy="4462760"/>
          </a:xfrm>
          <a:prstGeom prst="rect">
            <a:avLst/>
          </a:prstGeom>
          <a:noFill/>
        </p:spPr>
        <p:txBody>
          <a:bodyPr wrap="square">
            <a:spAutoFit/>
          </a:bodyPr>
          <a:lstStyle/>
          <a:p>
            <a:r>
              <a:rPr lang="en-IN" sz="3200" dirty="0"/>
              <a:t> SALARY LEVEL :</a:t>
            </a:r>
          </a:p>
          <a:p>
            <a:r>
              <a:rPr lang="en-IN" sz="2000" dirty="0"/>
              <a:t>▪ Very High.</a:t>
            </a:r>
          </a:p>
          <a:p>
            <a:r>
              <a:rPr lang="en-IN" sz="2000" dirty="0"/>
              <a:t>▪ High.</a:t>
            </a:r>
          </a:p>
          <a:p>
            <a:r>
              <a:rPr lang="en-IN" sz="2000" dirty="0"/>
              <a:t>▪ Medium.</a:t>
            </a:r>
          </a:p>
          <a:p>
            <a:r>
              <a:rPr lang="en-IN" sz="2000" dirty="0"/>
              <a:t>▪ Low.</a:t>
            </a:r>
          </a:p>
          <a:p>
            <a:r>
              <a:rPr lang="en-IN" sz="3200" dirty="0"/>
              <a:t>PIVOT TABLE : </a:t>
            </a:r>
          </a:p>
          <a:p>
            <a:r>
              <a:rPr lang="en-IN" sz="2000" dirty="0"/>
              <a:t>▪ Employee ID.</a:t>
            </a:r>
          </a:p>
          <a:p>
            <a:r>
              <a:rPr lang="en-IN" sz="2000" dirty="0"/>
              <a:t>▪ Name.</a:t>
            </a:r>
          </a:p>
          <a:p>
            <a:r>
              <a:rPr lang="en-IN" sz="2000" dirty="0"/>
              <a:t>▪ Gender.</a:t>
            </a:r>
          </a:p>
          <a:p>
            <a:r>
              <a:rPr lang="en-IN" sz="2000" dirty="0"/>
              <a:t>▪ Salary.</a:t>
            </a:r>
          </a:p>
          <a:p>
            <a:r>
              <a:rPr lang="en-IN" sz="2000" dirty="0"/>
              <a:t>▪ Salary level</a:t>
            </a:r>
          </a:p>
          <a:p>
            <a:r>
              <a:rPr lang="en-IN" sz="2000" dirty="0"/>
              <a:t>▪ Start date.</a:t>
            </a:r>
          </a:p>
          <a:p>
            <a:r>
              <a:rPr lang="en-IN" sz="2000" dirty="0"/>
              <a:t>▪ Employee Type</a:t>
            </a:r>
          </a:p>
        </p:txBody>
      </p:sp>
    </p:spTree>
    <p:extLst>
      <p:ext uri="{BB962C8B-B14F-4D97-AF65-F5344CB8AC3E}">
        <p14:creationId xmlns:p14="http://schemas.microsoft.com/office/powerpoint/2010/main" val="134244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0ADCB-EE1B-18C7-E024-62D4A6683C52}"/>
              </a:ext>
            </a:extLst>
          </p:cNvPr>
          <p:cNvSpPr txBox="1"/>
          <p:nvPr/>
        </p:nvSpPr>
        <p:spPr>
          <a:xfrm>
            <a:off x="3326860" y="1031133"/>
            <a:ext cx="7103623" cy="3970318"/>
          </a:xfrm>
          <a:prstGeom prst="rect">
            <a:avLst/>
          </a:prstGeom>
          <a:noFill/>
        </p:spPr>
        <p:txBody>
          <a:bodyPr wrap="square">
            <a:spAutoFit/>
          </a:bodyPr>
          <a:lstStyle/>
          <a:p>
            <a:r>
              <a:rPr lang="en-IN" sz="2800" dirty="0"/>
              <a:t>CHART :</a:t>
            </a:r>
          </a:p>
          <a:p>
            <a:r>
              <a:rPr lang="en-IN" sz="2800" dirty="0"/>
              <a:t>▪ Employee ID.</a:t>
            </a:r>
          </a:p>
          <a:p>
            <a:r>
              <a:rPr lang="en-IN" sz="2800" dirty="0"/>
              <a:t>▪ Name.</a:t>
            </a:r>
          </a:p>
          <a:p>
            <a:r>
              <a:rPr lang="en-IN" sz="2800" dirty="0"/>
              <a:t>▪ Gender.</a:t>
            </a:r>
          </a:p>
          <a:p>
            <a:r>
              <a:rPr lang="en-IN" sz="2800" dirty="0"/>
              <a:t>▪ Salary.</a:t>
            </a:r>
          </a:p>
          <a:p>
            <a:r>
              <a:rPr lang="en-IN" sz="2800" dirty="0"/>
              <a:t>▪ Salary Level.</a:t>
            </a:r>
          </a:p>
          <a:p>
            <a:r>
              <a:rPr lang="en-IN" sz="2800" dirty="0"/>
              <a:t>▪ Start Date.</a:t>
            </a:r>
          </a:p>
          <a:p>
            <a:r>
              <a:rPr lang="en-IN" sz="2800" dirty="0"/>
              <a:t>▪ Employee Type.</a:t>
            </a:r>
          </a:p>
          <a:p>
            <a:r>
              <a:rPr lang="en-IN" sz="2800" dirty="0"/>
              <a:t>▪ Data Visualization.</a:t>
            </a:r>
          </a:p>
        </p:txBody>
      </p:sp>
    </p:spTree>
    <p:extLst>
      <p:ext uri="{BB962C8B-B14F-4D97-AF65-F5344CB8AC3E}">
        <p14:creationId xmlns:p14="http://schemas.microsoft.com/office/powerpoint/2010/main" val="3587555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2D4D-E2BF-78A5-FACD-8194E1566F31}"/>
              </a:ext>
            </a:extLst>
          </p:cNvPr>
          <p:cNvSpPr>
            <a:spLocks noGrp="1"/>
          </p:cNvSpPr>
          <p:nvPr>
            <p:ph type="title"/>
          </p:nvPr>
        </p:nvSpPr>
        <p:spPr/>
        <p:txBody>
          <a:bodyPr/>
          <a:lstStyle/>
          <a:p>
            <a:r>
              <a:rPr lang="en-IN" dirty="0"/>
              <a:t>Result</a:t>
            </a:r>
            <a:br>
              <a:rPr lang="en-IN" dirty="0"/>
            </a:br>
            <a:endParaRPr lang="en-IN" dirty="0"/>
          </a:p>
        </p:txBody>
      </p:sp>
      <p:pic>
        <p:nvPicPr>
          <p:cNvPr id="4" name="Graphic 3">
            <a:extLst>
              <a:ext uri="{FF2B5EF4-FFF2-40B4-BE49-F238E27FC236}">
                <a16:creationId xmlns:a16="http://schemas.microsoft.com/office/drawing/2014/main" id="{8CB782D1-F30F-687A-5463-347501FE12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89115" y="2003898"/>
            <a:ext cx="6147881" cy="3939702"/>
          </a:xfrm>
          <a:prstGeom prst="rect">
            <a:avLst/>
          </a:prstGeom>
        </p:spPr>
      </p:pic>
    </p:spTree>
    <p:extLst>
      <p:ext uri="{BB962C8B-B14F-4D97-AF65-F5344CB8AC3E}">
        <p14:creationId xmlns:p14="http://schemas.microsoft.com/office/powerpoint/2010/main" val="337903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15E078-4BA7-44B5-CAC2-B37118B85CC9}"/>
              </a:ext>
            </a:extLst>
          </p:cNvPr>
          <p:cNvSpPr>
            <a:spLocks noGrp="1"/>
          </p:cNvSpPr>
          <p:nvPr>
            <p:ph type="title"/>
          </p:nvPr>
        </p:nvSpPr>
        <p:spPr/>
        <p:txBody>
          <a:bodyPr/>
          <a:lstStyle/>
          <a:p>
            <a:r>
              <a:rPr lang="en-IN" dirty="0"/>
              <a:t>Conclusion</a:t>
            </a:r>
            <a:br>
              <a:rPr lang="en-IN" dirty="0"/>
            </a:br>
            <a:endParaRPr lang="en-IN" dirty="0"/>
          </a:p>
        </p:txBody>
      </p:sp>
      <p:sp>
        <p:nvSpPr>
          <p:cNvPr id="6" name="Content Placeholder 5">
            <a:extLst>
              <a:ext uri="{FF2B5EF4-FFF2-40B4-BE49-F238E27FC236}">
                <a16:creationId xmlns:a16="http://schemas.microsoft.com/office/drawing/2014/main" id="{42A62BA9-E0C4-9BD0-4380-713D652B3E70}"/>
              </a:ext>
            </a:extLst>
          </p:cNvPr>
          <p:cNvSpPr>
            <a:spLocks noGrp="1"/>
          </p:cNvSpPr>
          <p:nvPr>
            <p:ph idx="1"/>
          </p:nvPr>
        </p:nvSpPr>
        <p:spPr/>
        <p:txBody>
          <a:bodyPr/>
          <a:lstStyle/>
          <a:p>
            <a:r>
              <a:rPr lang="en-US" dirty="0"/>
              <a:t>While comparing the salary level of the employee , the employee’s </a:t>
            </a:r>
          </a:p>
          <a:p>
            <a:pPr marL="0" indent="0">
              <a:buNone/>
            </a:pPr>
            <a:r>
              <a:rPr lang="en-US" dirty="0"/>
              <a:t>are getting their salary according to their employee type and start date.</a:t>
            </a:r>
            <a:endParaRPr lang="en-IN" dirty="0"/>
          </a:p>
        </p:txBody>
      </p:sp>
    </p:spTree>
    <p:extLst>
      <p:ext uri="{BB962C8B-B14F-4D97-AF65-F5344CB8AC3E}">
        <p14:creationId xmlns:p14="http://schemas.microsoft.com/office/powerpoint/2010/main" val="58697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8AE8E-77B3-FECF-C852-EE5329BB16CD}"/>
              </a:ext>
            </a:extLst>
          </p:cNvPr>
          <p:cNvSpPr>
            <a:spLocks noGrp="1"/>
          </p:cNvSpPr>
          <p:nvPr>
            <p:ph type="title"/>
          </p:nvPr>
        </p:nvSpPr>
        <p:spPr/>
        <p:txBody>
          <a:bodyPr/>
          <a:lstStyle/>
          <a:p>
            <a:r>
              <a:rPr lang="en-IN" dirty="0"/>
              <a:t>PROJECT TITLE</a:t>
            </a:r>
          </a:p>
        </p:txBody>
      </p:sp>
      <p:sp>
        <p:nvSpPr>
          <p:cNvPr id="3" name="Content Placeholder 2">
            <a:extLst>
              <a:ext uri="{FF2B5EF4-FFF2-40B4-BE49-F238E27FC236}">
                <a16:creationId xmlns:a16="http://schemas.microsoft.com/office/drawing/2014/main" id="{B95D2A82-5321-4D54-017F-E3F8616029FB}"/>
              </a:ext>
            </a:extLst>
          </p:cNvPr>
          <p:cNvSpPr>
            <a:spLocks noGrp="1"/>
          </p:cNvSpPr>
          <p:nvPr>
            <p:ph idx="1"/>
          </p:nvPr>
        </p:nvSpPr>
        <p:spPr/>
        <p:txBody>
          <a:bodyPr/>
          <a:lstStyle/>
          <a:p>
            <a:r>
              <a:rPr lang="en-IN" dirty="0"/>
              <a:t>EMPOLYEE SALARY ANALYSIS USING EXCEL</a:t>
            </a:r>
          </a:p>
          <a:p>
            <a:pPr marL="0" indent="0">
              <a:buNone/>
            </a:pPr>
            <a:endParaRPr lang="en-IN" dirty="0"/>
          </a:p>
        </p:txBody>
      </p:sp>
    </p:spTree>
    <p:extLst>
      <p:ext uri="{BB962C8B-B14F-4D97-AF65-F5344CB8AC3E}">
        <p14:creationId xmlns:p14="http://schemas.microsoft.com/office/powerpoint/2010/main" val="427128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E161-0986-C3E7-204C-C3815A361F22}"/>
              </a:ext>
            </a:extLst>
          </p:cNvPr>
          <p:cNvSpPr>
            <a:spLocks noGrp="1"/>
          </p:cNvSpPr>
          <p:nvPr>
            <p:ph type="title"/>
          </p:nvPr>
        </p:nvSpPr>
        <p:spPr/>
        <p:txBody>
          <a:bodyPr/>
          <a:lstStyle/>
          <a:p>
            <a:r>
              <a:rPr lang="en-IN" dirty="0" err="1"/>
              <a:t>aGENDA</a:t>
            </a:r>
            <a:endParaRPr lang="en-IN" dirty="0"/>
          </a:p>
        </p:txBody>
      </p:sp>
      <p:sp>
        <p:nvSpPr>
          <p:cNvPr id="3" name="Content Placeholder 2">
            <a:extLst>
              <a:ext uri="{FF2B5EF4-FFF2-40B4-BE49-F238E27FC236}">
                <a16:creationId xmlns:a16="http://schemas.microsoft.com/office/drawing/2014/main" id="{A4C4C117-D7E2-F5C3-CE25-5896AB165DDF}"/>
              </a:ext>
            </a:extLst>
          </p:cNvPr>
          <p:cNvSpPr>
            <a:spLocks noGrp="1"/>
          </p:cNvSpPr>
          <p:nvPr>
            <p:ph idx="1"/>
          </p:nvPr>
        </p:nvSpPr>
        <p:spPr/>
        <p:txBody>
          <a:bodyPr>
            <a:normAutofit fontScale="92500" lnSpcReduction="20000"/>
          </a:bodyPr>
          <a:lstStyle/>
          <a:p>
            <a:r>
              <a:rPr lang="en-IN" dirty="0"/>
              <a:t>PROBLEM STATEMENT </a:t>
            </a:r>
          </a:p>
          <a:p>
            <a:r>
              <a:rPr lang="en-IN" dirty="0"/>
              <a:t>PROJECT OVERVIEW</a:t>
            </a:r>
          </a:p>
          <a:p>
            <a:r>
              <a:rPr lang="en-IN" dirty="0"/>
              <a:t>END USERS</a:t>
            </a:r>
          </a:p>
          <a:p>
            <a:r>
              <a:rPr lang="en-IN" dirty="0"/>
              <a:t>OUR SOLUTION AND PROPOSITION</a:t>
            </a:r>
          </a:p>
          <a:p>
            <a:r>
              <a:rPr lang="en-IN" dirty="0"/>
              <a:t>DATASET DESCRIPTION</a:t>
            </a:r>
          </a:p>
          <a:p>
            <a:r>
              <a:rPr lang="en-IN" dirty="0"/>
              <a:t>MODELLING APPROACH</a:t>
            </a:r>
          </a:p>
          <a:p>
            <a:r>
              <a:rPr lang="en-IN" dirty="0"/>
              <a:t>RESULTS AND DISCUSSION</a:t>
            </a:r>
          </a:p>
          <a:p>
            <a:r>
              <a:rPr lang="en-IN" dirty="0"/>
              <a:t>CONCLUSION</a:t>
            </a:r>
          </a:p>
        </p:txBody>
      </p:sp>
    </p:spTree>
    <p:extLst>
      <p:ext uri="{BB962C8B-B14F-4D97-AF65-F5344CB8AC3E}">
        <p14:creationId xmlns:p14="http://schemas.microsoft.com/office/powerpoint/2010/main" val="399907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8979-ABB7-AD9C-76A6-FF8A97327038}"/>
              </a:ext>
            </a:extLst>
          </p:cNvPr>
          <p:cNvSpPr>
            <a:spLocks noGrp="1"/>
          </p:cNvSpPr>
          <p:nvPr>
            <p:ph type="title"/>
          </p:nvPr>
        </p:nvSpPr>
        <p:spPr/>
        <p:txBody>
          <a:bodyPr/>
          <a:lstStyle/>
          <a:p>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F42CD2B9-4E84-EC06-0A75-A18E691B34C1}"/>
              </a:ext>
            </a:extLst>
          </p:cNvPr>
          <p:cNvSpPr>
            <a:spLocks noGrp="1"/>
          </p:cNvSpPr>
          <p:nvPr>
            <p:ph idx="1"/>
          </p:nvPr>
        </p:nvSpPr>
        <p:spPr/>
        <p:txBody>
          <a:bodyPr/>
          <a:lstStyle/>
          <a:p>
            <a:r>
              <a:rPr lang="en-IN" dirty="0"/>
              <a:t>THIS SALARY ANALYSIS IS USED TO FIND OUT WHETHER THE SALARY OF THE EMPLOYEE IS INCREASED OR NOT.</a:t>
            </a:r>
          </a:p>
        </p:txBody>
      </p:sp>
    </p:spTree>
    <p:extLst>
      <p:ext uri="{BB962C8B-B14F-4D97-AF65-F5344CB8AC3E}">
        <p14:creationId xmlns:p14="http://schemas.microsoft.com/office/powerpoint/2010/main" val="785255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32AF-F1C3-2B38-410E-71F674B1DB38}"/>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98DF5402-2B40-D7DC-51A5-CE5B4507C204}"/>
              </a:ext>
            </a:extLst>
          </p:cNvPr>
          <p:cNvSpPr>
            <a:spLocks noGrp="1"/>
          </p:cNvSpPr>
          <p:nvPr>
            <p:ph idx="1"/>
          </p:nvPr>
        </p:nvSpPr>
        <p:spPr/>
        <p:txBody>
          <a:bodyPr/>
          <a:lstStyle/>
          <a:p>
            <a:r>
              <a:rPr lang="en-IN" dirty="0"/>
              <a:t>ANALYSE THE SALARY OF THE EMPLOYEE BY CONSIDERING VARIOUS  FACTORS OF LIKE GENDER,EMPLOYEE ID,START DATE, EMPLOYEE TYPE,DEPARTMENT,ETC., WE USE THIS IN ORDER TO IDENTIFY THE TRENDS,PATTERNS OF DIFFERENT CATEGORIES OF EMPLOYEE SALARY LIKE VERY HIGH,HIGH,MEDIUM, AND LOW,.</a:t>
            </a:r>
          </a:p>
        </p:txBody>
      </p:sp>
    </p:spTree>
    <p:extLst>
      <p:ext uri="{BB962C8B-B14F-4D97-AF65-F5344CB8AC3E}">
        <p14:creationId xmlns:p14="http://schemas.microsoft.com/office/powerpoint/2010/main" val="290338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06600D-5984-0879-5CDA-9541EEE34C73}"/>
              </a:ext>
            </a:extLst>
          </p:cNvPr>
          <p:cNvSpPr>
            <a:spLocks noGrp="1"/>
          </p:cNvSpPr>
          <p:nvPr>
            <p:ph type="title"/>
          </p:nvPr>
        </p:nvSpPr>
        <p:spPr/>
        <p:txBody>
          <a:bodyPr/>
          <a:lstStyle/>
          <a:p>
            <a:r>
              <a:rPr lang="en-IN" dirty="0"/>
              <a:t>WHO ARE END USERS</a:t>
            </a:r>
          </a:p>
        </p:txBody>
      </p:sp>
      <p:pic>
        <p:nvPicPr>
          <p:cNvPr id="1026" name="Picture 2" descr="Simple Org Chart Template for PowerPoint and Keynote">
            <a:extLst>
              <a:ext uri="{FF2B5EF4-FFF2-40B4-BE49-F238E27FC236}">
                <a16:creationId xmlns:a16="http://schemas.microsoft.com/office/drawing/2014/main" id="{BDCD7839-E293-BD55-5A85-BF9F90AC57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7634" y="1964987"/>
            <a:ext cx="6273225" cy="391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257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D738-B8C0-7DDF-A6BC-6128C6DAF7F2}"/>
              </a:ext>
            </a:extLst>
          </p:cNvPr>
          <p:cNvSpPr>
            <a:spLocks noGrp="1"/>
          </p:cNvSpPr>
          <p:nvPr>
            <p:ph type="title"/>
          </p:nvPr>
        </p:nvSpPr>
        <p:spPr>
          <a:xfrm>
            <a:off x="1186775" y="804519"/>
            <a:ext cx="9868080" cy="1049235"/>
          </a:xfrm>
        </p:spPr>
        <p:txBody>
          <a:bodyPr/>
          <a:lstStyle/>
          <a:p>
            <a:r>
              <a:rPr lang="en-US" dirty="0"/>
              <a:t>OUR SOLUTION AND IT’S VALUE </a:t>
            </a:r>
            <a:br>
              <a:rPr lang="en-US" dirty="0"/>
            </a:br>
            <a:r>
              <a:rPr lang="en-US" dirty="0"/>
              <a:t>PROPOSITION</a:t>
            </a:r>
            <a:endParaRPr lang="en-IN" dirty="0"/>
          </a:p>
        </p:txBody>
      </p:sp>
      <p:sp>
        <p:nvSpPr>
          <p:cNvPr id="3" name="Content Placeholder 2">
            <a:extLst>
              <a:ext uri="{FF2B5EF4-FFF2-40B4-BE49-F238E27FC236}">
                <a16:creationId xmlns:a16="http://schemas.microsoft.com/office/drawing/2014/main" id="{04CB7455-6D0B-B854-A96F-7977827BC0FB}"/>
              </a:ext>
            </a:extLst>
          </p:cNvPr>
          <p:cNvSpPr>
            <a:spLocks noGrp="1"/>
          </p:cNvSpPr>
          <p:nvPr>
            <p:ph idx="1"/>
          </p:nvPr>
        </p:nvSpPr>
        <p:spPr>
          <a:xfrm>
            <a:off x="1451579" y="1986549"/>
            <a:ext cx="9603275" cy="3450613"/>
          </a:xfrm>
        </p:spPr>
        <p:txBody>
          <a:bodyPr/>
          <a:lstStyle/>
          <a:p>
            <a:r>
              <a:rPr lang="en-IN" dirty="0"/>
              <a:t> Conditional Formatting – Blank values.</a:t>
            </a:r>
          </a:p>
          <a:p>
            <a:r>
              <a:rPr lang="en-IN" dirty="0"/>
              <a:t> Sort &amp; Filter – Filter – Remove Blank Values.</a:t>
            </a:r>
          </a:p>
          <a:p>
            <a:r>
              <a:rPr lang="en-IN" dirty="0"/>
              <a:t> Formula – Salary .</a:t>
            </a:r>
          </a:p>
          <a:p>
            <a:r>
              <a:rPr lang="en-IN" dirty="0"/>
              <a:t> Pivot Table – Summary.</a:t>
            </a:r>
          </a:p>
          <a:p>
            <a:r>
              <a:rPr lang="en-IN" dirty="0"/>
              <a:t> Graph – Data Visualization</a:t>
            </a:r>
          </a:p>
        </p:txBody>
      </p:sp>
    </p:spTree>
    <p:extLst>
      <p:ext uri="{BB962C8B-B14F-4D97-AF65-F5344CB8AC3E}">
        <p14:creationId xmlns:p14="http://schemas.microsoft.com/office/powerpoint/2010/main" val="91827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D969-7E22-35E2-5AD4-1BD0E71FEA92}"/>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21D219AE-33B1-29FC-E5DC-34E2A49D9173}"/>
              </a:ext>
            </a:extLst>
          </p:cNvPr>
          <p:cNvSpPr>
            <a:spLocks noGrp="1"/>
          </p:cNvSpPr>
          <p:nvPr>
            <p:ph idx="1"/>
          </p:nvPr>
        </p:nvSpPr>
        <p:spPr/>
        <p:txBody>
          <a:bodyPr>
            <a:normAutofit fontScale="92500" lnSpcReduction="20000"/>
          </a:bodyPr>
          <a:lstStyle/>
          <a:p>
            <a:r>
              <a:rPr lang="en-IN" dirty="0"/>
              <a:t> Employee Dataset – </a:t>
            </a:r>
            <a:r>
              <a:rPr lang="en-IN" dirty="0" err="1"/>
              <a:t>Edunet</a:t>
            </a:r>
            <a:r>
              <a:rPr lang="en-IN" dirty="0"/>
              <a:t> Dashboard.</a:t>
            </a:r>
          </a:p>
          <a:p>
            <a:r>
              <a:rPr lang="en-IN" dirty="0"/>
              <a:t> 11 Features .</a:t>
            </a:r>
          </a:p>
          <a:p>
            <a:r>
              <a:rPr lang="en-IN" dirty="0"/>
              <a:t> 5 Features.</a:t>
            </a:r>
          </a:p>
          <a:p>
            <a:r>
              <a:rPr lang="en-IN" dirty="0"/>
              <a:t> Employee ID – Numerical Values.</a:t>
            </a:r>
          </a:p>
          <a:p>
            <a:r>
              <a:rPr lang="en-IN" dirty="0"/>
              <a:t> Name – Text.</a:t>
            </a:r>
          </a:p>
          <a:p>
            <a:r>
              <a:rPr lang="en-IN" dirty="0"/>
              <a:t>Gender – Text.</a:t>
            </a:r>
          </a:p>
          <a:p>
            <a:r>
              <a:rPr lang="en-IN" dirty="0"/>
              <a:t>Salary – Numerical Values.</a:t>
            </a:r>
          </a:p>
          <a:p>
            <a:r>
              <a:rPr lang="en-IN" dirty="0"/>
              <a:t> Start Date – Numerical Values</a:t>
            </a:r>
          </a:p>
        </p:txBody>
      </p:sp>
    </p:spTree>
    <p:extLst>
      <p:ext uri="{BB962C8B-B14F-4D97-AF65-F5344CB8AC3E}">
        <p14:creationId xmlns:p14="http://schemas.microsoft.com/office/powerpoint/2010/main" val="102915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848D-7685-BBA7-81B4-73833EA8E05A}"/>
              </a:ext>
            </a:extLst>
          </p:cNvPr>
          <p:cNvSpPr>
            <a:spLocks noGrp="1"/>
          </p:cNvSpPr>
          <p:nvPr>
            <p:ph type="title"/>
          </p:nvPr>
        </p:nvSpPr>
        <p:spPr/>
        <p:txBody>
          <a:bodyPr/>
          <a:lstStyle/>
          <a:p>
            <a:r>
              <a:rPr lang="en-US" dirty="0"/>
              <a:t>THE “ WOW “ IN OUR SOLUTION</a:t>
            </a:r>
            <a:endParaRPr lang="en-IN" dirty="0"/>
          </a:p>
        </p:txBody>
      </p:sp>
      <p:sp>
        <p:nvSpPr>
          <p:cNvPr id="3" name="Content Placeholder 2">
            <a:extLst>
              <a:ext uri="{FF2B5EF4-FFF2-40B4-BE49-F238E27FC236}">
                <a16:creationId xmlns:a16="http://schemas.microsoft.com/office/drawing/2014/main" id="{47E36249-5A38-051C-EB27-AC95BB2DF4FD}"/>
              </a:ext>
            </a:extLst>
          </p:cNvPr>
          <p:cNvSpPr>
            <a:spLocks noGrp="1"/>
          </p:cNvSpPr>
          <p:nvPr>
            <p:ph idx="1"/>
          </p:nvPr>
        </p:nvSpPr>
        <p:spPr>
          <a:xfrm>
            <a:off x="1451579" y="2015732"/>
            <a:ext cx="9603275" cy="3450613"/>
          </a:xfrm>
        </p:spPr>
        <p:txBody>
          <a:bodyPr/>
          <a:lstStyle/>
          <a:p>
            <a:r>
              <a:rPr lang="en-US" dirty="0"/>
              <a:t> We use this formula </a:t>
            </a:r>
          </a:p>
          <a:p>
            <a:pPr marL="0" indent="0">
              <a:buNone/>
            </a:pPr>
            <a:r>
              <a:rPr lang="en-US" dirty="0"/>
              <a:t>=IFS(Z8&gt;=5,”VERYHIGH”,Z8&gt;=4,”HIGH”,Z8&gt;=3,”MED”,TRU</a:t>
            </a:r>
          </a:p>
          <a:p>
            <a:pPr marL="0" indent="0">
              <a:buNone/>
            </a:pPr>
            <a:r>
              <a:rPr lang="en-US" dirty="0"/>
              <a:t>E,”LOW”)</a:t>
            </a:r>
          </a:p>
          <a:p>
            <a:r>
              <a:rPr lang="en-US" dirty="0"/>
              <a:t> To find the salary level of the employee</a:t>
            </a:r>
            <a:endParaRPr lang="en-IN" dirty="0"/>
          </a:p>
        </p:txBody>
      </p:sp>
    </p:spTree>
    <p:extLst>
      <p:ext uri="{BB962C8B-B14F-4D97-AF65-F5344CB8AC3E}">
        <p14:creationId xmlns:p14="http://schemas.microsoft.com/office/powerpoint/2010/main" val="8765946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TotalTime>
  <Words>412</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Wingdings</vt:lpstr>
      <vt:lpstr>Gallery</vt:lpstr>
      <vt:lpstr>Empolyee datasets analysis using excel</vt:lpstr>
      <vt:lpstr>PROJECT TITLE</vt:lpstr>
      <vt:lpstr>aGENDA</vt:lpstr>
      <vt:lpstr>PROBLEM STATEMENT </vt:lpstr>
      <vt:lpstr>PROJECT OVERVIEW</vt:lpstr>
      <vt:lpstr>WHO ARE END USERS</vt:lpstr>
      <vt:lpstr>OUR SOLUTION AND IT’S VALUE  PROPOSITION</vt:lpstr>
      <vt:lpstr>DATASET DESCRIPTION</vt:lpstr>
      <vt:lpstr>THE “ WOW “ IN OUR SOLUTION</vt:lpstr>
      <vt:lpstr>MODELLING</vt:lpstr>
      <vt:lpstr>PowerPoint Presentation</vt:lpstr>
      <vt:lpstr>PowerPoint Presentation</vt:lpstr>
      <vt:lpstr>Result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VCW VCW</dc:creator>
  <cp:lastModifiedBy>VCW VCW</cp:lastModifiedBy>
  <cp:revision>3</cp:revision>
  <dcterms:created xsi:type="dcterms:W3CDTF">2024-08-27T07:27:09Z</dcterms:created>
  <dcterms:modified xsi:type="dcterms:W3CDTF">2024-08-27T08:47:09Z</dcterms:modified>
</cp:coreProperties>
</file>